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xls" ContentType="application/vnd.ms-exce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embeddings/oleObject1.bin" ContentType="application/vnd.openxmlformats-officedocument.oleObject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96"/>
  </p:notesMasterIdLst>
  <p:handoutMasterIdLst>
    <p:handoutMasterId r:id="rId97"/>
  </p:handoutMasterIdLst>
  <p:sldIdLst>
    <p:sldId id="256" r:id="rId2"/>
    <p:sldId id="322" r:id="rId3"/>
    <p:sldId id="341" r:id="rId4"/>
    <p:sldId id="357" r:id="rId5"/>
    <p:sldId id="404" r:id="rId6"/>
    <p:sldId id="394" r:id="rId7"/>
    <p:sldId id="358" r:id="rId8"/>
    <p:sldId id="359" r:id="rId9"/>
    <p:sldId id="360" r:id="rId10"/>
    <p:sldId id="363" r:id="rId11"/>
    <p:sldId id="345" r:id="rId12"/>
    <p:sldId id="402" r:id="rId13"/>
    <p:sldId id="403" r:id="rId14"/>
    <p:sldId id="361" r:id="rId15"/>
    <p:sldId id="362" r:id="rId16"/>
    <p:sldId id="346" r:id="rId17"/>
    <p:sldId id="406" r:id="rId18"/>
    <p:sldId id="347" r:id="rId19"/>
    <p:sldId id="348" r:id="rId20"/>
    <p:sldId id="396" r:id="rId21"/>
    <p:sldId id="393" r:id="rId22"/>
    <p:sldId id="395" r:id="rId23"/>
    <p:sldId id="349" r:id="rId24"/>
    <p:sldId id="422" r:id="rId25"/>
    <p:sldId id="405" r:id="rId26"/>
    <p:sldId id="350" r:id="rId27"/>
    <p:sldId id="425" r:id="rId28"/>
    <p:sldId id="364" r:id="rId29"/>
    <p:sldId id="366" r:id="rId30"/>
    <p:sldId id="367" r:id="rId31"/>
    <p:sldId id="365" r:id="rId32"/>
    <p:sldId id="368" r:id="rId33"/>
    <p:sldId id="399" r:id="rId34"/>
    <p:sldId id="423" r:id="rId35"/>
    <p:sldId id="400" r:id="rId36"/>
    <p:sldId id="401" r:id="rId37"/>
    <p:sldId id="398" r:id="rId38"/>
    <p:sldId id="424" r:id="rId39"/>
    <p:sldId id="369" r:id="rId40"/>
    <p:sldId id="370" r:id="rId41"/>
    <p:sldId id="371" r:id="rId42"/>
    <p:sldId id="372" r:id="rId43"/>
    <p:sldId id="373" r:id="rId44"/>
    <p:sldId id="374" r:id="rId45"/>
    <p:sldId id="375" r:id="rId46"/>
    <p:sldId id="376" r:id="rId47"/>
    <p:sldId id="377" r:id="rId48"/>
    <p:sldId id="383" r:id="rId49"/>
    <p:sldId id="384" r:id="rId50"/>
    <p:sldId id="397" r:id="rId51"/>
    <p:sldId id="408" r:id="rId52"/>
    <p:sldId id="409" r:id="rId53"/>
    <p:sldId id="385" r:id="rId54"/>
    <p:sldId id="464" r:id="rId55"/>
    <p:sldId id="386" r:id="rId56"/>
    <p:sldId id="387" r:id="rId57"/>
    <p:sldId id="388" r:id="rId58"/>
    <p:sldId id="389" r:id="rId59"/>
    <p:sldId id="473" r:id="rId60"/>
    <p:sldId id="390" r:id="rId61"/>
    <p:sldId id="414" r:id="rId62"/>
    <p:sldId id="391" r:id="rId63"/>
    <p:sldId id="428" r:id="rId64"/>
    <p:sldId id="429" r:id="rId65"/>
    <p:sldId id="430" r:id="rId66"/>
    <p:sldId id="431" r:id="rId67"/>
    <p:sldId id="432" r:id="rId68"/>
    <p:sldId id="433" r:id="rId69"/>
    <p:sldId id="436" r:id="rId70"/>
    <p:sldId id="469" r:id="rId71"/>
    <p:sldId id="470" r:id="rId72"/>
    <p:sldId id="437" r:id="rId73"/>
    <p:sldId id="438" r:id="rId74"/>
    <p:sldId id="439" r:id="rId75"/>
    <p:sldId id="440" r:id="rId76"/>
    <p:sldId id="441" r:id="rId77"/>
    <p:sldId id="442" r:id="rId78"/>
    <p:sldId id="445" r:id="rId79"/>
    <p:sldId id="450" r:id="rId80"/>
    <p:sldId id="451" r:id="rId81"/>
    <p:sldId id="471" r:id="rId82"/>
    <p:sldId id="465" r:id="rId83"/>
    <p:sldId id="458" r:id="rId84"/>
    <p:sldId id="459" r:id="rId85"/>
    <p:sldId id="460" r:id="rId86"/>
    <p:sldId id="461" r:id="rId87"/>
    <p:sldId id="462" r:id="rId88"/>
    <p:sldId id="472" r:id="rId89"/>
    <p:sldId id="452" r:id="rId90"/>
    <p:sldId id="453" r:id="rId91"/>
    <p:sldId id="454" r:id="rId92"/>
    <p:sldId id="455" r:id="rId93"/>
    <p:sldId id="456" r:id="rId94"/>
    <p:sldId id="457" r:id="rId9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855" autoAdjust="0"/>
  </p:normalViewPr>
  <p:slideViewPr>
    <p:cSldViewPr snapToGrid="0" snapToObjects="1">
      <p:cViewPr>
        <p:scale>
          <a:sx n="100" d="100"/>
          <a:sy n="100" d="100"/>
        </p:scale>
        <p:origin x="-1752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theme" Target="theme/theme1.xml"/><Relationship Id="rId10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notesMaster" Target="notesMasters/notesMaster1.xml"/><Relationship Id="rId97" Type="http://schemas.openxmlformats.org/officeDocument/2006/relationships/handoutMaster" Target="handoutMasters/handoutMaster1.xml"/><Relationship Id="rId98" Type="http://schemas.openxmlformats.org/officeDocument/2006/relationships/printerSettings" Target="printerSettings/printerSettings1.bin"/><Relationship Id="rId99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00" Type="http://schemas.openxmlformats.org/officeDocument/2006/relationships/viewProps" Target="viewProps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FAAEC-E7A8-ED43-9DBA-57A522DEF96A}" type="datetimeFigureOut">
              <a:rPr lang="en-US" smtClean="0"/>
              <a:t>9/14/14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B5C4D-E3A1-C446-8285-2770116F9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0505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5EC99-6999-284D-BD0E-39789108B07E}" type="datetimeFigureOut">
              <a:rPr lang="en-US" smtClean="0"/>
              <a:t>9/14/14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660287-B00A-574A-A89E-06DA7FFCB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6069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FFB21-78AE-D44B-9A9E-DAFE6830AF6A}" type="datetime1">
              <a:rPr lang="en-US" smtClean="0"/>
              <a:t>9/18/14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268230"/>
            <a:ext cx="8229600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457200" y="6356350"/>
            <a:ext cx="8229600" cy="0"/>
          </a:xfrm>
          <a:prstGeom prst="line">
            <a:avLst/>
          </a:prstGeom>
          <a:ln w="15875"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091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B7890-2B05-4E49-B4CD-49E43EEAE4D1}" type="datetime1">
              <a:rPr lang="en-US" smtClean="0"/>
              <a:t>9/18/14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46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BF709-F2A3-9F42-B5F5-95FFFA96349B}" type="datetime1">
              <a:rPr lang="en-US" smtClean="0"/>
              <a:t>9/18/14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390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230"/>
            <a:ext cx="8229600" cy="1143000"/>
          </a:xfrm>
        </p:spPr>
        <p:txBody>
          <a:bodyPr/>
          <a:lstStyle>
            <a:lvl1pPr algn="l">
              <a:defRPr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472136"/>
            <a:ext cx="8229600" cy="4802914"/>
          </a:xfrm>
        </p:spPr>
        <p:txBody>
          <a:bodyPr/>
          <a:lstStyle>
            <a:lvl1pPr marL="342900" indent="-342900">
              <a:buClr>
                <a:srgbClr val="800000"/>
              </a:buClr>
              <a:buFont typeface="Wingdings" charset="2"/>
              <a:buChar char="q"/>
              <a:defRPr sz="2800">
                <a:latin typeface="Times New Roman"/>
                <a:cs typeface="Times New Roman"/>
              </a:defRPr>
            </a:lvl1pPr>
            <a:lvl2pPr marL="742950" indent="-285750">
              <a:buClr>
                <a:srgbClr val="008000"/>
              </a:buClr>
              <a:buSzPct val="90000"/>
              <a:buFont typeface="Wingdings" charset="2"/>
              <a:buChar char="q"/>
              <a:defRPr sz="2600">
                <a:latin typeface="Times New Roman"/>
                <a:cs typeface="Times New Roman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v"/>
              <a:defRPr>
                <a:latin typeface="Times New Roman"/>
                <a:cs typeface="Times New Roman"/>
              </a:defRPr>
            </a:lvl3pPr>
            <a:lvl4pPr marL="1600200" indent="-228600">
              <a:buClr>
                <a:schemeClr val="accent3"/>
              </a:buClr>
              <a:buFont typeface="Wingdings" charset="2"/>
              <a:buChar char="v"/>
              <a:defRPr>
                <a:latin typeface="Times New Roman"/>
                <a:cs typeface="Times New Roman"/>
              </a:defRPr>
            </a:lvl4pPr>
            <a:lvl5pPr marL="2057400" indent="-228600">
              <a:buClr>
                <a:schemeClr val="accent2"/>
              </a:buClr>
              <a:buFont typeface="Courier New"/>
              <a:buChar char="o"/>
              <a:defRPr>
                <a:latin typeface="Times New Roman"/>
                <a:cs typeface="Times New Roman"/>
              </a:defRPr>
            </a:lvl5pPr>
          </a:lstStyle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 Second level</a:t>
            </a:r>
          </a:p>
          <a:p>
            <a:pPr lvl="2"/>
            <a:r>
              <a:rPr lang="en-US" dirty="0" smtClean="0"/>
              <a:t> Third level</a:t>
            </a:r>
          </a:p>
          <a:p>
            <a:pPr lvl="3"/>
            <a:r>
              <a:rPr lang="en-US" dirty="0" smtClean="0"/>
              <a:t> Fourth level</a:t>
            </a:r>
          </a:p>
          <a:p>
            <a:pPr lvl="4"/>
            <a:r>
              <a:rPr lang="en-US" dirty="0" smtClean="0"/>
              <a:t> 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9A0DC-6411-744C-B923-D2AD056B56C0}" type="datetime1">
              <a:rPr lang="en-US" smtClean="0"/>
              <a:t>9/18/14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7200" y="1268230"/>
            <a:ext cx="8229600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457200" y="6356350"/>
            <a:ext cx="8229600" cy="0"/>
          </a:xfrm>
          <a:prstGeom prst="line">
            <a:avLst/>
          </a:prstGeom>
          <a:ln w="15875"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0631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6F7DF-CE63-F44F-BAB4-CB0745207C42}" type="datetime1">
              <a:rPr lang="en-US" smtClean="0"/>
              <a:t>9/18/14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45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CF41-477F-D447-AEDD-21CD4A8BD243}" type="datetime1">
              <a:rPr lang="en-US" smtClean="0"/>
              <a:t>9/18/14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482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79F48-0CF3-E544-9C14-A245CE9B9904}" type="datetime1">
              <a:rPr lang="en-US" smtClean="0"/>
              <a:t>9/18/14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34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501B7-04AA-594B-BF83-F50D2B1076D0}" type="datetime1">
              <a:rPr lang="en-US" smtClean="0"/>
              <a:t>9/18/14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34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55DFB-B888-B84B-80F6-EDE4882A23E0}" type="datetime1">
              <a:rPr lang="en-US" smtClean="0"/>
              <a:t>9/18/14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074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F3A2B-3958-7246-A2D6-970FC44AA9B6}" type="datetime1">
              <a:rPr lang="en-US" smtClean="0"/>
              <a:t>9/18/14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56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9ABF7-0975-A147-8029-E4EAA4E7A2FA}" type="datetime1">
              <a:rPr lang="en-US" smtClean="0"/>
              <a:t>9/18/14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005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E5890-7655-ED43-AEF0-739CA8CCF585}" type="datetime1">
              <a:rPr lang="en-US" smtClean="0"/>
              <a:t>9/18/14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502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4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emf"/><Relationship Id="rId5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4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4" Type="http://schemas.openxmlformats.org/officeDocument/2006/relationships/image" Target="../media/image34.emf"/><Relationship Id="rId5" Type="http://schemas.openxmlformats.org/officeDocument/2006/relationships/image" Target="../media/image35.emf"/><Relationship Id="rId6" Type="http://schemas.openxmlformats.org/officeDocument/2006/relationships/image" Target="../media/image36.emf"/><Relationship Id="rId7" Type="http://schemas.openxmlformats.org/officeDocument/2006/relationships/image" Target="../media/image37.emf"/><Relationship Id="rId8" Type="http://schemas.openxmlformats.org/officeDocument/2006/relationships/image" Target="../media/image3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4" Type="http://schemas.openxmlformats.org/officeDocument/2006/relationships/image" Target="../media/image41.emf"/><Relationship Id="rId5" Type="http://schemas.openxmlformats.org/officeDocument/2006/relationships/image" Target="../media/image42.emf"/><Relationship Id="rId6" Type="http://schemas.openxmlformats.org/officeDocument/2006/relationships/image" Target="../media/image4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emf"/><Relationship Id="rId3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4" Type="http://schemas.openxmlformats.org/officeDocument/2006/relationships/image" Target="../media/image47.emf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4" Type="http://schemas.openxmlformats.org/officeDocument/2006/relationships/image" Target="../media/image49.emf"/><Relationship Id="rId5" Type="http://schemas.openxmlformats.org/officeDocument/2006/relationships/image" Target="../media/image50.emf"/><Relationship Id="rId6" Type="http://schemas.openxmlformats.org/officeDocument/2006/relationships/image" Target="../media/image51.emf"/><Relationship Id="rId7" Type="http://schemas.openxmlformats.org/officeDocument/2006/relationships/image" Target="../media/image52.emf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53.emf"/><Relationship Id="rId1" Type="http://schemas.openxmlformats.org/officeDocument/2006/relationships/tags" Target="../tags/tag3.xml"/><Relationship Id="rId2" Type="http://schemas.openxmlformats.org/officeDocument/2006/relationships/tags" Target="../tags/tag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4" Type="http://schemas.openxmlformats.org/officeDocument/2006/relationships/tags" Target="../tags/tag9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54.emf"/><Relationship Id="rId1" Type="http://schemas.openxmlformats.org/officeDocument/2006/relationships/tags" Target="../tags/tag6.xml"/><Relationship Id="rId2" Type="http://schemas.openxmlformats.org/officeDocument/2006/relationships/tags" Target="../tags/tag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5.emf"/><Relationship Id="rId5" Type="http://schemas.openxmlformats.org/officeDocument/2006/relationships/image" Target="../media/image56.emf"/><Relationship Id="rId1" Type="http://schemas.openxmlformats.org/officeDocument/2006/relationships/tags" Target="../tags/tag10.xml"/><Relationship Id="rId2" Type="http://schemas.openxmlformats.org/officeDocument/2006/relationships/tags" Target="../tags/tag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57.emf"/><Relationship Id="rId5" Type="http://schemas.openxmlformats.org/officeDocument/2006/relationships/image" Target="../media/image58.emf"/><Relationship Id="rId6" Type="http://schemas.openxmlformats.org/officeDocument/2006/relationships/image" Target="../media/image59.emf"/><Relationship Id="rId7" Type="http://schemas.openxmlformats.org/officeDocument/2006/relationships/image" Target="../media/image6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tags" Target="../tags/tag12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61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4" Type="http://schemas.openxmlformats.org/officeDocument/2006/relationships/image" Target="../media/image6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4" Type="http://schemas.openxmlformats.org/officeDocument/2006/relationships/image" Target="../media/image68.emf"/><Relationship Id="rId5" Type="http://schemas.openxmlformats.org/officeDocument/2006/relationships/image" Target="../media/image69.emf"/><Relationship Id="rId6" Type="http://schemas.openxmlformats.org/officeDocument/2006/relationships/image" Target="../media/image70.emf"/><Relationship Id="rId7" Type="http://schemas.openxmlformats.org/officeDocument/2006/relationships/image" Target="../media/image71.emf"/><Relationship Id="rId8" Type="http://schemas.openxmlformats.org/officeDocument/2006/relationships/image" Target="../media/image72.emf"/><Relationship Id="rId9" Type="http://schemas.openxmlformats.org/officeDocument/2006/relationships/image" Target="../media/image7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9.emf"/><Relationship Id="rId6" Type="http://schemas.openxmlformats.org/officeDocument/2006/relationships/image" Target="../media/image80.emf"/><Relationship Id="rId7" Type="http://schemas.openxmlformats.org/officeDocument/2006/relationships/image" Target="../media/image81.emf"/><Relationship Id="rId8" Type="http://schemas.openxmlformats.org/officeDocument/2006/relationships/image" Target="../media/image82.emf"/><Relationship Id="rId9" Type="http://schemas.openxmlformats.org/officeDocument/2006/relationships/image" Target="../media/image8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4" Type="http://schemas.openxmlformats.org/officeDocument/2006/relationships/image" Target="../media/image86.emf"/><Relationship Id="rId5" Type="http://schemas.openxmlformats.org/officeDocument/2006/relationships/image" Target="../media/image87.emf"/><Relationship Id="rId6" Type="http://schemas.openxmlformats.org/officeDocument/2006/relationships/image" Target="../media/image88.emf"/><Relationship Id="rId7" Type="http://schemas.openxmlformats.org/officeDocument/2006/relationships/image" Target="../media/image8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3" Type="http://schemas.openxmlformats.org/officeDocument/2006/relationships/image" Target="../media/image5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4" Type="http://schemas.openxmlformats.org/officeDocument/2006/relationships/image" Target="../media/image90.emf"/><Relationship Id="rId5" Type="http://schemas.openxmlformats.org/officeDocument/2006/relationships/image" Target="../media/image88.emf"/><Relationship Id="rId6" Type="http://schemas.openxmlformats.org/officeDocument/2006/relationships/image" Target="../media/image8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4" Type="http://schemas.openxmlformats.org/officeDocument/2006/relationships/image" Target="../media/image91.emf"/><Relationship Id="rId5" Type="http://schemas.openxmlformats.org/officeDocument/2006/relationships/image" Target="../media/image92.emf"/><Relationship Id="rId6" Type="http://schemas.openxmlformats.org/officeDocument/2006/relationships/image" Target="../media/image93.emf"/><Relationship Id="rId7" Type="http://schemas.openxmlformats.org/officeDocument/2006/relationships/image" Target="../media/image94.emf"/><Relationship Id="rId8" Type="http://schemas.openxmlformats.org/officeDocument/2006/relationships/image" Target="../media/image88.emf"/><Relationship Id="rId9" Type="http://schemas.openxmlformats.org/officeDocument/2006/relationships/image" Target="../media/image8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4" Type="http://schemas.openxmlformats.org/officeDocument/2006/relationships/image" Target="../media/image88.emf"/><Relationship Id="rId5" Type="http://schemas.openxmlformats.org/officeDocument/2006/relationships/image" Target="../media/image89.emf"/><Relationship Id="rId6" Type="http://schemas.openxmlformats.org/officeDocument/2006/relationships/image" Target="../media/image91.emf"/><Relationship Id="rId7" Type="http://schemas.openxmlformats.org/officeDocument/2006/relationships/image" Target="../media/image94.emf"/><Relationship Id="rId8" Type="http://schemas.openxmlformats.org/officeDocument/2006/relationships/image" Target="../media/image9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4" Type="http://schemas.openxmlformats.org/officeDocument/2006/relationships/image" Target="../media/image99.emf"/><Relationship Id="rId5" Type="http://schemas.openxmlformats.org/officeDocument/2006/relationships/image" Target="../media/image10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emf"/><Relationship Id="rId3" Type="http://schemas.openxmlformats.org/officeDocument/2006/relationships/image" Target="../media/image101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emf"/><Relationship Id="rId4" Type="http://schemas.openxmlformats.org/officeDocument/2006/relationships/image" Target="../media/image104.emf"/><Relationship Id="rId5" Type="http://schemas.openxmlformats.org/officeDocument/2006/relationships/image" Target="../media/image10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emf"/><Relationship Id="rId4" Type="http://schemas.openxmlformats.org/officeDocument/2006/relationships/image" Target="../media/image108.emf"/><Relationship Id="rId5" Type="http://schemas.openxmlformats.org/officeDocument/2006/relationships/image" Target="../media/image109.emf"/><Relationship Id="rId6" Type="http://schemas.openxmlformats.org/officeDocument/2006/relationships/image" Target="../media/image11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emf"/><Relationship Id="rId4" Type="http://schemas.openxmlformats.org/officeDocument/2006/relationships/image" Target="../media/image113.emf"/><Relationship Id="rId5" Type="http://schemas.openxmlformats.org/officeDocument/2006/relationships/image" Target="../media/image114.emf"/><Relationship Id="rId6" Type="http://schemas.openxmlformats.org/officeDocument/2006/relationships/image" Target="../media/image115.emf"/><Relationship Id="rId7" Type="http://schemas.openxmlformats.org/officeDocument/2006/relationships/image" Target="../media/image116.emf"/><Relationship Id="rId8" Type="http://schemas.openxmlformats.org/officeDocument/2006/relationships/image" Target="../media/image11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8.emf"/><Relationship Id="rId5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emf"/><Relationship Id="rId4" Type="http://schemas.openxmlformats.org/officeDocument/2006/relationships/image" Target="../media/image11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8.em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e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1.e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2.emf"/><Relationship Id="rId3" Type="http://schemas.openxmlformats.org/officeDocument/2006/relationships/image" Target="../media/image27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emf"/><Relationship Id="rId4" Type="http://schemas.openxmlformats.org/officeDocument/2006/relationships/image" Target="../media/image124.emf"/><Relationship Id="rId5" Type="http://schemas.openxmlformats.org/officeDocument/2006/relationships/image" Target="../media/image6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emf"/><Relationship Id="rId4" Type="http://schemas.openxmlformats.org/officeDocument/2006/relationships/image" Target="../media/image127.emf"/><Relationship Id="rId5" Type="http://schemas.openxmlformats.org/officeDocument/2006/relationships/image" Target="../media/image128.emf"/><Relationship Id="rId6" Type="http://schemas.openxmlformats.org/officeDocument/2006/relationships/image" Target="../media/image129.emf"/><Relationship Id="rId7" Type="http://schemas.openxmlformats.org/officeDocument/2006/relationships/image" Target="../media/image13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5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emf"/><Relationship Id="rId4" Type="http://schemas.openxmlformats.org/officeDocument/2006/relationships/image" Target="../media/image133.emf"/><Relationship Id="rId5" Type="http://schemas.openxmlformats.org/officeDocument/2006/relationships/image" Target="../media/image30.png"/><Relationship Id="rId6" Type="http://schemas.openxmlformats.org/officeDocument/2006/relationships/image" Target="../media/image13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1.em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6.em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7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emf"/><Relationship Id="rId4" Type="http://schemas.openxmlformats.org/officeDocument/2006/relationships/image" Target="../media/image14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8.em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tags" Target="../tags/tag13.xml"/><Relationship Id="rId2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41.wmf"/><Relationship Id="rId5" Type="http://schemas.openxmlformats.org/officeDocument/2006/relationships/image" Target="../media/image142.emf"/><Relationship Id="rId1" Type="http://schemas.openxmlformats.org/officeDocument/2006/relationships/tags" Target="../tags/tag14.xml"/><Relationship Id="rId2" Type="http://schemas.openxmlformats.org/officeDocument/2006/relationships/tags" Target="../tags/tag1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Relationship Id="rId3" Type="http://schemas.openxmlformats.org/officeDocument/2006/relationships/image" Target="../media/image11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wmf"/><Relationship Id="rId4" Type="http://schemas.openxmlformats.org/officeDocument/2006/relationships/image" Target="../media/image143.emf"/><Relationship Id="rId5" Type="http://schemas.openxmlformats.org/officeDocument/2006/relationships/image" Target="../media/image144.emf"/><Relationship Id="rId1" Type="http://schemas.openxmlformats.org/officeDocument/2006/relationships/tags" Target="../tags/tag16.xml"/><Relationship Id="rId2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5.emf"/><Relationship Id="rId3" Type="http://schemas.openxmlformats.org/officeDocument/2006/relationships/image" Target="../media/image146.emf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48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tags" Target="../tags/tag17.xml"/><Relationship Id="rId2" Type="http://schemas.openxmlformats.org/officeDocument/2006/relationships/tags" Target="../tags/tag18.xml"/><Relationship Id="rId3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tags" Target="../tags/tag19.xml"/><Relationship Id="rId2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tags" Target="../tags/tag20.xml"/><Relationship Id="rId2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emf"/><Relationship Id="rId4" Type="http://schemas.openxmlformats.org/officeDocument/2006/relationships/image" Target="../media/image150.emf"/><Relationship Id="rId5" Type="http://schemas.openxmlformats.org/officeDocument/2006/relationships/image" Target="../media/image140.emf"/><Relationship Id="rId1" Type="http://schemas.openxmlformats.org/officeDocument/2006/relationships/tags" Target="../tags/tag21.xml"/><Relationship Id="rId2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tags" Target="../tags/tag22.x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4" Type="http://schemas.openxmlformats.org/officeDocument/2006/relationships/image" Target="../media/image14.emf"/><Relationship Id="rId5" Type="http://schemas.openxmlformats.org/officeDocument/2006/relationships/image" Target="../media/image15.emf"/><Relationship Id="rId6" Type="http://schemas.openxmlformats.org/officeDocument/2006/relationships/image" Target="../media/image16.emf"/><Relationship Id="rId7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4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2" Type="http://schemas.openxmlformats.org/officeDocument/2006/relationships/tags" Target="../tags/tag24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0.emf"/><Relationship Id="rId3" Type="http://schemas.openxmlformats.org/officeDocument/2006/relationships/image" Target="../media/image151.emf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emf"/><Relationship Id="rId4" Type="http://schemas.openxmlformats.org/officeDocument/2006/relationships/image" Target="../media/image15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6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emf"/><Relationship Id="rId4" Type="http://schemas.openxmlformats.org/officeDocument/2006/relationships/image" Target="../media/image155.emf"/><Relationship Id="rId5" Type="http://schemas.openxmlformats.org/officeDocument/2006/relationships/image" Target="../media/image156.emf"/><Relationship Id="rId6" Type="http://schemas.openxmlformats.org/officeDocument/2006/relationships/image" Target="../media/image157.emf"/><Relationship Id="rId7" Type="http://schemas.openxmlformats.org/officeDocument/2006/relationships/image" Target="../media/image15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6.e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emf"/><Relationship Id="rId4" Type="http://schemas.openxmlformats.org/officeDocument/2006/relationships/image" Target="../media/image16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9.emf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2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emf"/><Relationship Id="rId4" Type="http://schemas.openxmlformats.org/officeDocument/2006/relationships/image" Target="../media/image164.emf"/><Relationship Id="rId5" Type="http://schemas.openxmlformats.org/officeDocument/2006/relationships/image" Target="../media/image16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9.emf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_-_2004_Worksheet1.xls"/><Relationship Id="rId4" Type="http://schemas.openxmlformats.org/officeDocument/2006/relationships/image" Target="../media/image166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4" Type="http://schemas.openxmlformats.org/officeDocument/2006/relationships/image" Target="../media/image17.emf"/><Relationship Id="rId5" Type="http://schemas.openxmlformats.org/officeDocument/2006/relationships/image" Target="../media/image18.emf"/><Relationship Id="rId6" Type="http://schemas.openxmlformats.org/officeDocument/2006/relationships/image" Target="../media/image19.emf"/><Relationship Id="rId7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4" Type="http://schemas.openxmlformats.org/officeDocument/2006/relationships/slideLayout" Target="../slideLayouts/slideLayout2.xml"/><Relationship Id="rId5" Type="http://schemas.openxmlformats.org/officeDocument/2006/relationships/oleObject" Target="../embeddings/Microsoft_Excel_97_-_2004_Worksheet2.xls"/><Relationship Id="rId6" Type="http://schemas.openxmlformats.org/officeDocument/2006/relationships/image" Target="../media/image167.emf"/><Relationship Id="rId1" Type="http://schemas.openxmlformats.org/officeDocument/2006/relationships/vmlDrawing" Target="../drawings/vmlDrawing3.vml"/><Relationship Id="rId2" Type="http://schemas.openxmlformats.org/officeDocument/2006/relationships/tags" Target="../tags/tag26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4" Type="http://schemas.openxmlformats.org/officeDocument/2006/relationships/tags" Target="../tags/tag31.xml"/><Relationship Id="rId5" Type="http://schemas.openxmlformats.org/officeDocument/2006/relationships/tags" Target="../tags/tag32.xml"/><Relationship Id="rId6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2" Type="http://schemas.openxmlformats.org/officeDocument/2006/relationships/tags" Target="../tags/tag29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8.emf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tags" Target="../tags/tag33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6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Linear Classification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12411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Fall 2014</a:t>
            </a:r>
          </a:p>
          <a:p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The University of Iowa</a:t>
            </a:r>
          </a:p>
          <a:p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r>
              <a:rPr lang="en-US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Tianbao</a:t>
            </a: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 Yang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466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Probabilistic Generative Model</a:t>
            </a: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" y="1685925"/>
            <a:ext cx="763905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3035300" y="1828800"/>
            <a:ext cx="1168400" cy="30861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896100" y="1828800"/>
            <a:ext cx="1384300" cy="30861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038350" y="2730500"/>
            <a:ext cx="57150" cy="45719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038350" y="3965575"/>
            <a:ext cx="57150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stCxn id="7" idx="0"/>
            <a:endCxn id="4" idx="4"/>
          </p:cNvCxnSpPr>
          <p:nvPr/>
        </p:nvCxnSpPr>
        <p:spPr>
          <a:xfrm flipV="1">
            <a:off x="2066925" y="2776219"/>
            <a:ext cx="0" cy="11893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418" y="2688406"/>
            <a:ext cx="215065" cy="162927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638" y="3933175"/>
            <a:ext cx="183125" cy="134650"/>
          </a:xfrm>
          <a:prstGeom prst="rect">
            <a:avLst/>
          </a:prstGeom>
        </p:spPr>
      </p:pic>
      <p:cxnSp>
        <p:nvCxnSpPr>
          <p:cNvPr id="16" name="Straight Connector 15"/>
          <p:cNvCxnSpPr>
            <a:endCxn id="3" idx="1"/>
          </p:cNvCxnSpPr>
          <p:nvPr/>
        </p:nvCxnSpPr>
        <p:spPr>
          <a:xfrm>
            <a:off x="1165225" y="3368675"/>
            <a:ext cx="1870075" cy="3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598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Probabilistic Generative Model</a:t>
            </a:r>
            <a:endParaRPr lang="en-US" dirty="0"/>
          </a:p>
        </p:txBody>
      </p:sp>
      <p:pic>
        <p:nvPicPr>
          <p:cNvPr id="4" name="Content Placeholder 3" descr="latex-image-1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278" b="-57278"/>
          <a:stretch>
            <a:fillRect/>
          </a:stretch>
        </p:blipFill>
        <p:spPr>
          <a:xfrm>
            <a:off x="6068561" y="5333547"/>
            <a:ext cx="1223278" cy="714050"/>
          </a:xfr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8" y="2095500"/>
            <a:ext cx="76295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494" y="5449579"/>
            <a:ext cx="1307213" cy="353043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3581400" y="5333547"/>
            <a:ext cx="2235200" cy="71405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97300" y="5080000"/>
            <a:ext cx="177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Bayes’ Theorem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11300" y="1404870"/>
            <a:ext cx="2476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/>
                <a:cs typeface="Times New Roman"/>
              </a:rPr>
              <a:t>Two classes:</a:t>
            </a:r>
            <a:endParaRPr lang="en-US" sz="2800" dirty="0">
              <a:latin typeface="Times New Roman"/>
              <a:cs typeface="Times New Roman"/>
            </a:endParaRPr>
          </a:p>
        </p:txBody>
      </p:sp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805" y="1349406"/>
            <a:ext cx="4408265" cy="954169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776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Probabilistic Generative Model</a:t>
            </a:r>
            <a:endParaRPr lang="en-US" dirty="0"/>
          </a:p>
        </p:txBody>
      </p:sp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227" y="1379918"/>
            <a:ext cx="4805546" cy="719965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" y="2749550"/>
            <a:ext cx="3949700" cy="1054100"/>
          </a:xfrm>
          <a:prstGeom prst="rect">
            <a:avLst/>
          </a:prstGeom>
        </p:spPr>
      </p:pic>
      <p:sp>
        <p:nvSpPr>
          <p:cNvPr id="10" name="Rounded Rectangular Callout 9"/>
          <p:cNvSpPr/>
          <p:nvPr/>
        </p:nvSpPr>
        <p:spPr>
          <a:xfrm>
            <a:off x="101600" y="3937000"/>
            <a:ext cx="3429000" cy="1143000"/>
          </a:xfrm>
          <a:prstGeom prst="wedgeRoundRectCallout">
            <a:avLst>
              <a:gd name="adj1" fmla="val -37129"/>
              <a:gd name="adj2" fmla="val -8972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Logistic Sigmoid Function</a:t>
            </a:r>
            <a:endParaRPr lang="en-US" sz="24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8300" y="3131373"/>
            <a:ext cx="4965700" cy="3313053"/>
          </a:xfrm>
          <a:prstGeom prst="rect">
            <a:avLst/>
          </a:prstGeom>
        </p:spPr>
      </p:pic>
      <p:sp>
        <p:nvSpPr>
          <p:cNvPr id="13" name="Rounded Rectangular Callout 12"/>
          <p:cNvSpPr/>
          <p:nvPr/>
        </p:nvSpPr>
        <p:spPr>
          <a:xfrm>
            <a:off x="5016500" y="2178050"/>
            <a:ext cx="3136900" cy="666750"/>
          </a:xfrm>
          <a:prstGeom prst="wedgeRoundRectCallout">
            <a:avLst>
              <a:gd name="adj1" fmla="val -23426"/>
              <a:gd name="adj2" fmla="val -71468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Decision function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901700" y="1404870"/>
            <a:ext cx="2476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/>
                <a:cs typeface="Times New Roman"/>
              </a:rPr>
              <a:t>Two classes:</a:t>
            </a:r>
            <a:endParaRPr lang="en-US" sz="2800" dirty="0">
              <a:latin typeface="Times New Roman"/>
              <a:cs typeface="Times New Roman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514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Probabilistic Generative Model</a:t>
            </a:r>
            <a:endParaRPr lang="en-US" dirty="0"/>
          </a:p>
        </p:txBody>
      </p:sp>
      <p:sp>
        <p:nvSpPr>
          <p:cNvPr id="10" name="Rounded Rectangular Callout 9"/>
          <p:cNvSpPr/>
          <p:nvPr/>
        </p:nvSpPr>
        <p:spPr>
          <a:xfrm>
            <a:off x="5257800" y="4902200"/>
            <a:ext cx="3429000" cy="1143000"/>
          </a:xfrm>
          <a:prstGeom prst="wedgeRoundRectCallout">
            <a:avLst>
              <a:gd name="adj1" fmla="val -18240"/>
              <a:gd name="adj2" fmla="val -114167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Softmax</a:t>
            </a:r>
            <a:r>
              <a:rPr lang="en-US" sz="2400" dirty="0" smtClean="0"/>
              <a:t> function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55600" y="1468370"/>
            <a:ext cx="3213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/>
                <a:cs typeface="Times New Roman"/>
              </a:rPr>
              <a:t>Multiple classes:</a:t>
            </a:r>
            <a:endParaRPr lang="en-US" sz="2800" dirty="0">
              <a:latin typeface="Times New Roman"/>
              <a:cs typeface="Times New Roman"/>
            </a:endParaRPr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291" y="1404870"/>
            <a:ext cx="5541818" cy="997107"/>
          </a:xfrm>
          <a:prstGeom prst="rect">
            <a:avLst/>
          </a:prstGeom>
        </p:spPr>
      </p:pic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0" y="2921000"/>
            <a:ext cx="3111500" cy="12065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21" y="2523627"/>
            <a:ext cx="3914959" cy="388347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39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 Question: </a:t>
            </a:r>
            <a:r>
              <a:rPr lang="en-GB" dirty="0" smtClean="0"/>
              <a:t>how to get </a:t>
            </a:r>
            <a:r>
              <a:rPr lang="en-GB" sz="2800" dirty="0" smtClean="0"/>
              <a:t>the parameters  </a:t>
            </a:r>
          </a:p>
          <a:p>
            <a:endParaRPr lang="en-GB" dirty="0"/>
          </a:p>
          <a:p>
            <a:r>
              <a:rPr lang="en-GB" sz="2800" dirty="0" smtClean="0"/>
              <a:t> Maximum Likelihood Estimation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a typeface="宋体" charset="-122"/>
              </a:rPr>
              <a:t>Probabilistic Generative Model</a:t>
            </a:r>
            <a:endParaRPr lang="en-US" dirty="0"/>
          </a:p>
        </p:txBody>
      </p:sp>
      <p:pic>
        <p:nvPicPr>
          <p:cNvPr id="31" name="Picture 30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297" y="2081160"/>
            <a:ext cx="2015206" cy="388347"/>
          </a:xfrm>
          <a:prstGeom prst="rect">
            <a:avLst/>
          </a:prstGeom>
        </p:spPr>
      </p:pic>
      <p:pic>
        <p:nvPicPr>
          <p:cNvPr id="40" name="Picture 39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93" y="2042325"/>
            <a:ext cx="1189183" cy="427182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3111500"/>
            <a:ext cx="2870200" cy="4318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250" y="3111500"/>
            <a:ext cx="2882900" cy="431800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88" y="3886979"/>
            <a:ext cx="7557025" cy="363503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7" y="5184333"/>
            <a:ext cx="8312727" cy="477134"/>
          </a:xfrm>
          <a:prstGeom prst="rect">
            <a:avLst/>
          </a:prstGeom>
        </p:spPr>
      </p:pic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88" y="4425783"/>
            <a:ext cx="7557025" cy="36863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963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 Maximize Log-likelihood Estimation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sz="2800" dirty="0" smtClean="0"/>
              <a:t> Solution</a:t>
            </a:r>
          </a:p>
          <a:p>
            <a:pPr marL="0" indent="0">
              <a:buNone/>
            </a:pPr>
            <a:r>
              <a:rPr lang="en-GB" sz="2800" dirty="0" smtClean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a typeface="宋体" charset="-122"/>
              </a:rPr>
              <a:t>Probabilistic Generative Model</a:t>
            </a:r>
            <a:endParaRPr lang="en-US" dirty="0"/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36" y="2018375"/>
            <a:ext cx="8312728" cy="967051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574" y="2985426"/>
            <a:ext cx="2645653" cy="693941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038" y="4187975"/>
            <a:ext cx="2992624" cy="858753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434" y="4102100"/>
            <a:ext cx="2433133" cy="944628"/>
          </a:xfrm>
          <a:prstGeom prst="rect">
            <a:avLst/>
          </a:prstGeom>
        </p:spPr>
      </p:pic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7" y="5348854"/>
            <a:ext cx="8312727" cy="962526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972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Probabilistic Generative Model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idx="1"/>
          </p:nvPr>
        </p:nvSpPr>
        <p:spPr>
          <a:xfrm>
            <a:off x="457200" y="1472136"/>
            <a:ext cx="8229600" cy="4802914"/>
          </a:xfrm>
        </p:spPr>
        <p:txBody>
          <a:bodyPr>
            <a:normAutofit/>
          </a:bodyPr>
          <a:lstStyle/>
          <a:p>
            <a:r>
              <a:rPr lang="en-GB" sz="2800" dirty="0" smtClean="0"/>
              <a:t>  What if we assume </a:t>
            </a:r>
            <a:r>
              <a:rPr lang="en-GB" dirty="0" smtClean="0"/>
              <a:t>different covariance matrices for different class? </a:t>
            </a:r>
            <a:endParaRPr lang="en-GB" sz="2800" dirty="0" smtClean="0"/>
          </a:p>
          <a:p>
            <a:pPr marL="0" indent="0">
              <a:buNone/>
            </a:pPr>
            <a:r>
              <a:rPr lang="en-GB" sz="2800" dirty="0" smtClean="0"/>
              <a:t> </a:t>
            </a:r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518" y="1983603"/>
            <a:ext cx="4376564" cy="1261713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8099" y="3245316"/>
            <a:ext cx="6638925" cy="302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089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Probabilistic Generative Model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idx="1"/>
          </p:nvPr>
        </p:nvSpPr>
        <p:spPr>
          <a:xfrm>
            <a:off x="457200" y="1472136"/>
            <a:ext cx="8229600" cy="4802914"/>
          </a:xfrm>
        </p:spPr>
        <p:txBody>
          <a:bodyPr>
            <a:normAutofit/>
          </a:bodyPr>
          <a:lstStyle/>
          <a:p>
            <a:r>
              <a:rPr lang="en-GB" sz="2800" dirty="0" smtClean="0"/>
              <a:t>  What if we assume </a:t>
            </a:r>
            <a:r>
              <a:rPr lang="en-GB" dirty="0" smtClean="0"/>
              <a:t>different covariance matrices for different class? </a:t>
            </a:r>
            <a:endParaRPr lang="en-GB" sz="2800" dirty="0" smtClean="0"/>
          </a:p>
          <a:p>
            <a:pPr marL="0" indent="0">
              <a:buNone/>
            </a:pPr>
            <a:r>
              <a:rPr lang="en-GB" sz="2800" dirty="0" smtClean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500" y="2311399"/>
            <a:ext cx="4178300" cy="384506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29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Probabilistic Generative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dirty="0" err="1" smtClean="0"/>
              <a:t>Overfitting</a:t>
            </a:r>
            <a:r>
              <a:rPr lang="en-US" dirty="0" smtClean="0"/>
              <a:t> problem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too many parameters to estimate, especially for high dimensional data (e.g. text data) </a:t>
            </a:r>
          </a:p>
          <a:p>
            <a:pPr lvl="1"/>
            <a:r>
              <a:rPr lang="zh-CN" altLang="en-US" dirty="0"/>
              <a:t> </a:t>
            </a:r>
            <a:r>
              <a:rPr lang="en-US" dirty="0" smtClean="0"/>
              <a:t>small </a:t>
            </a:r>
            <a:r>
              <a:rPr lang="en-US" dirty="0" smtClean="0"/>
              <a:t>number of training examples</a:t>
            </a:r>
          </a:p>
          <a:p>
            <a:r>
              <a:rPr lang="en-US" dirty="0" smtClean="0"/>
              <a:t> Solution</a:t>
            </a:r>
            <a:endParaRPr lang="en-US" dirty="0" smtClean="0"/>
          </a:p>
          <a:p>
            <a:pPr lvl="1"/>
            <a:r>
              <a:rPr lang="en-US" dirty="0" smtClean="0"/>
              <a:t> Diagonalize the covariance matrix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Naïve Bayes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0312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Naïve </a:t>
            </a:r>
            <a:r>
              <a:rPr lang="en-US" dirty="0" err="1" smtClean="0"/>
              <a:t>Bayes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altLang="zh-CN" dirty="0" smtClean="0">
                <a:ea typeface="宋体" pitchFamily="2" charset="-122"/>
              </a:rPr>
              <a:t>Difficult to estimate               for high dimensional data </a:t>
            </a:r>
            <a:r>
              <a:rPr lang="en-US" altLang="zh-CN" b="1" dirty="0" smtClean="0">
                <a:ea typeface="宋体" pitchFamily="2" charset="-122"/>
              </a:rPr>
              <a:t>x</a:t>
            </a:r>
          </a:p>
          <a:p>
            <a:pPr>
              <a:buFont typeface="Arial" pitchFamily="34" charset="0"/>
              <a:buChar char="•"/>
            </a:pPr>
            <a:r>
              <a:rPr lang="en-US" altLang="zh-CN" dirty="0" smtClean="0">
                <a:ea typeface="宋体" pitchFamily="2" charset="-122"/>
              </a:rPr>
              <a:t>Naïve </a:t>
            </a:r>
            <a:r>
              <a:rPr lang="en-US" altLang="zh-CN" dirty="0" err="1" smtClean="0">
                <a:ea typeface="宋体" pitchFamily="2" charset="-122"/>
              </a:rPr>
              <a:t>Bayes</a:t>
            </a:r>
            <a:r>
              <a:rPr lang="en-US" altLang="zh-CN" dirty="0" smtClean="0">
                <a:ea typeface="宋体" pitchFamily="2" charset="-122"/>
              </a:rPr>
              <a:t> approximation</a:t>
            </a:r>
          </a:p>
          <a:p>
            <a:endParaRPr lang="en-US" dirty="0"/>
          </a:p>
        </p:txBody>
      </p:sp>
      <p:grpSp>
        <p:nvGrpSpPr>
          <p:cNvPr id="7172" name="Group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799013" y="1580082"/>
            <a:ext cx="1143008" cy="384839"/>
            <a:chOff x="3724" y="3229"/>
            <a:chExt cx="5958" cy="2006"/>
          </a:xfrm>
        </p:grpSpPr>
        <p:sp>
          <p:nvSpPr>
            <p:cNvPr id="7174" name="Freeform 6"/>
            <p:cNvSpPr>
              <a:spLocks noEditPoints="1"/>
            </p:cNvSpPr>
            <p:nvPr/>
          </p:nvSpPr>
          <p:spPr bwMode="auto">
            <a:xfrm>
              <a:off x="3724" y="3847"/>
              <a:ext cx="999" cy="1276"/>
            </a:xfrm>
            <a:custGeom>
              <a:avLst/>
              <a:gdLst/>
              <a:ahLst/>
              <a:cxnLst>
                <a:cxn ang="0">
                  <a:pos x="133" y="1182"/>
                </a:cxn>
                <a:cxn ang="0">
                  <a:pos x="79" y="1211"/>
                </a:cxn>
                <a:cxn ang="0">
                  <a:pos x="18" y="1215"/>
                </a:cxn>
                <a:cxn ang="0">
                  <a:pos x="0" y="1251"/>
                </a:cxn>
                <a:cxn ang="0">
                  <a:pos x="6" y="1269"/>
                </a:cxn>
                <a:cxn ang="0">
                  <a:pos x="105" y="1271"/>
                </a:cxn>
                <a:cxn ang="0">
                  <a:pos x="376" y="1276"/>
                </a:cxn>
                <a:cxn ang="0">
                  <a:pos x="400" y="1265"/>
                </a:cxn>
                <a:cxn ang="0">
                  <a:pos x="406" y="1222"/>
                </a:cxn>
                <a:cxn ang="0">
                  <a:pos x="364" y="1213"/>
                </a:cxn>
                <a:cxn ang="0">
                  <a:pos x="285" y="1205"/>
                </a:cxn>
                <a:cxn ang="0">
                  <a:pos x="269" y="1188"/>
                </a:cxn>
                <a:cxn ang="0">
                  <a:pos x="273" y="1145"/>
                </a:cxn>
                <a:cxn ang="0">
                  <a:pos x="299" y="1035"/>
                </a:cxn>
                <a:cxn ang="0">
                  <a:pos x="332" y="900"/>
                </a:cxn>
                <a:cxn ang="0">
                  <a:pos x="356" y="797"/>
                </a:cxn>
                <a:cxn ang="0">
                  <a:pos x="390" y="830"/>
                </a:cxn>
                <a:cxn ang="0">
                  <a:pos x="465" y="892"/>
                </a:cxn>
                <a:cxn ang="0">
                  <a:pos x="600" y="902"/>
                </a:cxn>
                <a:cxn ang="0">
                  <a:pos x="774" y="805"/>
                </a:cxn>
                <a:cxn ang="0">
                  <a:pos x="916" y="626"/>
                </a:cxn>
                <a:cxn ang="0">
                  <a:pos x="993" y="400"/>
                </a:cxn>
                <a:cxn ang="0">
                  <a:pos x="979" y="191"/>
                </a:cxn>
                <a:cxn ang="0">
                  <a:pos x="888" y="52"/>
                </a:cxn>
                <a:cxn ang="0">
                  <a:pos x="744" y="0"/>
                </a:cxn>
                <a:cxn ang="0">
                  <a:pos x="607" y="46"/>
                </a:cxn>
                <a:cxn ang="0">
                  <a:pos x="495" y="150"/>
                </a:cxn>
                <a:cxn ang="0">
                  <a:pos x="441" y="46"/>
                </a:cxn>
                <a:cxn ang="0">
                  <a:pos x="352" y="2"/>
                </a:cxn>
                <a:cxn ang="0">
                  <a:pos x="259" y="17"/>
                </a:cxn>
                <a:cxn ang="0">
                  <a:pos x="200" y="75"/>
                </a:cxn>
                <a:cxn ang="0">
                  <a:pos x="168" y="141"/>
                </a:cxn>
                <a:cxn ang="0">
                  <a:pos x="131" y="262"/>
                </a:cxn>
                <a:cxn ang="0">
                  <a:pos x="121" y="309"/>
                </a:cxn>
                <a:cxn ang="0">
                  <a:pos x="127" y="324"/>
                </a:cxn>
                <a:cxn ang="0">
                  <a:pos x="160" y="324"/>
                </a:cxn>
                <a:cxn ang="0">
                  <a:pos x="176" y="282"/>
                </a:cxn>
                <a:cxn ang="0">
                  <a:pos x="224" y="129"/>
                </a:cxn>
                <a:cxn ang="0">
                  <a:pos x="289" y="50"/>
                </a:cxn>
                <a:cxn ang="0">
                  <a:pos x="346" y="50"/>
                </a:cxn>
                <a:cxn ang="0">
                  <a:pos x="374" y="102"/>
                </a:cxn>
                <a:cxn ang="0">
                  <a:pos x="372" y="191"/>
                </a:cxn>
                <a:cxn ang="0">
                  <a:pos x="149" y="1130"/>
                </a:cxn>
                <a:cxn ang="0">
                  <a:pos x="526" y="181"/>
                </a:cxn>
                <a:cxn ang="0">
                  <a:pos x="623" y="87"/>
                </a:cxn>
                <a:cxn ang="0">
                  <a:pos x="716" y="46"/>
                </a:cxn>
                <a:cxn ang="0">
                  <a:pos x="795" y="60"/>
                </a:cxn>
                <a:cxn ang="0">
                  <a:pos x="851" y="143"/>
                </a:cxn>
                <a:cxn ang="0">
                  <a:pos x="859" y="276"/>
                </a:cxn>
                <a:cxn ang="0">
                  <a:pos x="831" y="434"/>
                </a:cxn>
                <a:cxn ang="0">
                  <a:pos x="789" y="587"/>
                </a:cxn>
                <a:cxn ang="0">
                  <a:pos x="734" y="714"/>
                </a:cxn>
                <a:cxn ang="0">
                  <a:pos x="635" y="826"/>
                </a:cxn>
                <a:cxn ang="0">
                  <a:pos x="536" y="863"/>
                </a:cxn>
                <a:cxn ang="0">
                  <a:pos x="447" y="828"/>
                </a:cxn>
                <a:cxn ang="0">
                  <a:pos x="402" y="753"/>
                </a:cxn>
                <a:cxn ang="0">
                  <a:pos x="386" y="693"/>
                </a:cxn>
                <a:cxn ang="0">
                  <a:pos x="386" y="678"/>
                </a:cxn>
                <a:cxn ang="0">
                  <a:pos x="485" y="259"/>
                </a:cxn>
              </a:cxnLst>
              <a:rect l="0" t="0" r="r" b="b"/>
              <a:pathLst>
                <a:path w="999" h="1276">
                  <a:moveTo>
                    <a:pt x="149" y="1130"/>
                  </a:moveTo>
                  <a:lnTo>
                    <a:pt x="141" y="1159"/>
                  </a:lnTo>
                  <a:lnTo>
                    <a:pt x="133" y="1182"/>
                  </a:lnTo>
                  <a:lnTo>
                    <a:pt x="123" y="1197"/>
                  </a:lnTo>
                  <a:lnTo>
                    <a:pt x="105" y="1207"/>
                  </a:lnTo>
                  <a:lnTo>
                    <a:pt x="79" y="1211"/>
                  </a:lnTo>
                  <a:lnTo>
                    <a:pt x="44" y="1213"/>
                  </a:lnTo>
                  <a:lnTo>
                    <a:pt x="30" y="1213"/>
                  </a:lnTo>
                  <a:lnTo>
                    <a:pt x="18" y="1215"/>
                  </a:lnTo>
                  <a:lnTo>
                    <a:pt x="10" y="1222"/>
                  </a:lnTo>
                  <a:lnTo>
                    <a:pt x="2" y="1232"/>
                  </a:lnTo>
                  <a:lnTo>
                    <a:pt x="0" y="1251"/>
                  </a:lnTo>
                  <a:lnTo>
                    <a:pt x="0" y="1259"/>
                  </a:lnTo>
                  <a:lnTo>
                    <a:pt x="4" y="1263"/>
                  </a:lnTo>
                  <a:lnTo>
                    <a:pt x="6" y="1269"/>
                  </a:lnTo>
                  <a:lnTo>
                    <a:pt x="18" y="1273"/>
                  </a:lnTo>
                  <a:lnTo>
                    <a:pt x="26" y="1276"/>
                  </a:lnTo>
                  <a:lnTo>
                    <a:pt x="105" y="1271"/>
                  </a:lnTo>
                  <a:lnTo>
                    <a:pt x="186" y="1269"/>
                  </a:lnTo>
                  <a:lnTo>
                    <a:pt x="281" y="1271"/>
                  </a:lnTo>
                  <a:lnTo>
                    <a:pt x="376" y="1276"/>
                  </a:lnTo>
                  <a:lnTo>
                    <a:pt x="382" y="1276"/>
                  </a:lnTo>
                  <a:lnTo>
                    <a:pt x="392" y="1271"/>
                  </a:lnTo>
                  <a:lnTo>
                    <a:pt x="400" y="1265"/>
                  </a:lnTo>
                  <a:lnTo>
                    <a:pt x="408" y="1255"/>
                  </a:lnTo>
                  <a:lnTo>
                    <a:pt x="410" y="1234"/>
                  </a:lnTo>
                  <a:lnTo>
                    <a:pt x="406" y="1222"/>
                  </a:lnTo>
                  <a:lnTo>
                    <a:pt x="396" y="1215"/>
                  </a:lnTo>
                  <a:lnTo>
                    <a:pt x="382" y="1213"/>
                  </a:lnTo>
                  <a:lnTo>
                    <a:pt x="364" y="1213"/>
                  </a:lnTo>
                  <a:lnTo>
                    <a:pt x="329" y="1211"/>
                  </a:lnTo>
                  <a:lnTo>
                    <a:pt x="303" y="1209"/>
                  </a:lnTo>
                  <a:lnTo>
                    <a:pt x="285" y="1205"/>
                  </a:lnTo>
                  <a:lnTo>
                    <a:pt x="275" y="1201"/>
                  </a:lnTo>
                  <a:lnTo>
                    <a:pt x="271" y="1195"/>
                  </a:lnTo>
                  <a:lnTo>
                    <a:pt x="269" y="1188"/>
                  </a:lnTo>
                  <a:lnTo>
                    <a:pt x="267" y="1180"/>
                  </a:lnTo>
                  <a:lnTo>
                    <a:pt x="269" y="1168"/>
                  </a:lnTo>
                  <a:lnTo>
                    <a:pt x="273" y="1145"/>
                  </a:lnTo>
                  <a:lnTo>
                    <a:pt x="281" y="1114"/>
                  </a:lnTo>
                  <a:lnTo>
                    <a:pt x="289" y="1076"/>
                  </a:lnTo>
                  <a:lnTo>
                    <a:pt x="299" y="1035"/>
                  </a:lnTo>
                  <a:lnTo>
                    <a:pt x="311" y="989"/>
                  </a:lnTo>
                  <a:lnTo>
                    <a:pt x="321" y="944"/>
                  </a:lnTo>
                  <a:lnTo>
                    <a:pt x="332" y="900"/>
                  </a:lnTo>
                  <a:lnTo>
                    <a:pt x="342" y="861"/>
                  </a:lnTo>
                  <a:lnTo>
                    <a:pt x="350" y="826"/>
                  </a:lnTo>
                  <a:lnTo>
                    <a:pt x="356" y="797"/>
                  </a:lnTo>
                  <a:lnTo>
                    <a:pt x="362" y="780"/>
                  </a:lnTo>
                  <a:lnTo>
                    <a:pt x="374" y="805"/>
                  </a:lnTo>
                  <a:lnTo>
                    <a:pt x="390" y="830"/>
                  </a:lnTo>
                  <a:lnTo>
                    <a:pt x="412" y="855"/>
                  </a:lnTo>
                  <a:lnTo>
                    <a:pt x="435" y="875"/>
                  </a:lnTo>
                  <a:lnTo>
                    <a:pt x="465" y="892"/>
                  </a:lnTo>
                  <a:lnTo>
                    <a:pt x="499" y="904"/>
                  </a:lnTo>
                  <a:lnTo>
                    <a:pt x="538" y="909"/>
                  </a:lnTo>
                  <a:lnTo>
                    <a:pt x="600" y="902"/>
                  </a:lnTo>
                  <a:lnTo>
                    <a:pt x="659" y="882"/>
                  </a:lnTo>
                  <a:lnTo>
                    <a:pt x="718" y="848"/>
                  </a:lnTo>
                  <a:lnTo>
                    <a:pt x="774" y="805"/>
                  </a:lnTo>
                  <a:lnTo>
                    <a:pt x="827" y="753"/>
                  </a:lnTo>
                  <a:lnTo>
                    <a:pt x="874" y="693"/>
                  </a:lnTo>
                  <a:lnTo>
                    <a:pt x="916" y="626"/>
                  </a:lnTo>
                  <a:lnTo>
                    <a:pt x="950" y="556"/>
                  </a:lnTo>
                  <a:lnTo>
                    <a:pt x="977" y="479"/>
                  </a:lnTo>
                  <a:lnTo>
                    <a:pt x="993" y="400"/>
                  </a:lnTo>
                  <a:lnTo>
                    <a:pt x="999" y="320"/>
                  </a:lnTo>
                  <a:lnTo>
                    <a:pt x="993" y="251"/>
                  </a:lnTo>
                  <a:lnTo>
                    <a:pt x="979" y="191"/>
                  </a:lnTo>
                  <a:lnTo>
                    <a:pt x="958" y="135"/>
                  </a:lnTo>
                  <a:lnTo>
                    <a:pt x="926" y="89"/>
                  </a:lnTo>
                  <a:lnTo>
                    <a:pt x="888" y="52"/>
                  </a:lnTo>
                  <a:lnTo>
                    <a:pt x="845" y="23"/>
                  </a:lnTo>
                  <a:lnTo>
                    <a:pt x="797" y="6"/>
                  </a:lnTo>
                  <a:lnTo>
                    <a:pt x="744" y="0"/>
                  </a:lnTo>
                  <a:lnTo>
                    <a:pt x="696" y="6"/>
                  </a:lnTo>
                  <a:lnTo>
                    <a:pt x="651" y="21"/>
                  </a:lnTo>
                  <a:lnTo>
                    <a:pt x="607" y="46"/>
                  </a:lnTo>
                  <a:lnTo>
                    <a:pt x="566" y="77"/>
                  </a:lnTo>
                  <a:lnTo>
                    <a:pt x="528" y="112"/>
                  </a:lnTo>
                  <a:lnTo>
                    <a:pt x="495" y="150"/>
                  </a:lnTo>
                  <a:lnTo>
                    <a:pt x="483" y="108"/>
                  </a:lnTo>
                  <a:lnTo>
                    <a:pt x="463" y="73"/>
                  </a:lnTo>
                  <a:lnTo>
                    <a:pt x="441" y="46"/>
                  </a:lnTo>
                  <a:lnTo>
                    <a:pt x="414" y="25"/>
                  </a:lnTo>
                  <a:lnTo>
                    <a:pt x="384" y="11"/>
                  </a:lnTo>
                  <a:lnTo>
                    <a:pt x="352" y="2"/>
                  </a:lnTo>
                  <a:lnTo>
                    <a:pt x="323" y="0"/>
                  </a:lnTo>
                  <a:lnTo>
                    <a:pt x="287" y="4"/>
                  </a:lnTo>
                  <a:lnTo>
                    <a:pt x="259" y="17"/>
                  </a:lnTo>
                  <a:lnTo>
                    <a:pt x="236" y="33"/>
                  </a:lnTo>
                  <a:lnTo>
                    <a:pt x="216" y="54"/>
                  </a:lnTo>
                  <a:lnTo>
                    <a:pt x="200" y="75"/>
                  </a:lnTo>
                  <a:lnTo>
                    <a:pt x="188" y="96"/>
                  </a:lnTo>
                  <a:lnTo>
                    <a:pt x="180" y="114"/>
                  </a:lnTo>
                  <a:lnTo>
                    <a:pt x="168" y="141"/>
                  </a:lnTo>
                  <a:lnTo>
                    <a:pt x="156" y="172"/>
                  </a:lnTo>
                  <a:lnTo>
                    <a:pt x="137" y="235"/>
                  </a:lnTo>
                  <a:lnTo>
                    <a:pt x="131" y="262"/>
                  </a:lnTo>
                  <a:lnTo>
                    <a:pt x="125" y="284"/>
                  </a:lnTo>
                  <a:lnTo>
                    <a:pt x="123" y="301"/>
                  </a:lnTo>
                  <a:lnTo>
                    <a:pt x="121" y="309"/>
                  </a:lnTo>
                  <a:lnTo>
                    <a:pt x="121" y="315"/>
                  </a:lnTo>
                  <a:lnTo>
                    <a:pt x="125" y="320"/>
                  </a:lnTo>
                  <a:lnTo>
                    <a:pt x="127" y="324"/>
                  </a:lnTo>
                  <a:lnTo>
                    <a:pt x="135" y="328"/>
                  </a:lnTo>
                  <a:lnTo>
                    <a:pt x="154" y="328"/>
                  </a:lnTo>
                  <a:lnTo>
                    <a:pt x="160" y="324"/>
                  </a:lnTo>
                  <a:lnTo>
                    <a:pt x="166" y="317"/>
                  </a:lnTo>
                  <a:lnTo>
                    <a:pt x="170" y="303"/>
                  </a:lnTo>
                  <a:lnTo>
                    <a:pt x="176" y="282"/>
                  </a:lnTo>
                  <a:lnTo>
                    <a:pt x="190" y="224"/>
                  </a:lnTo>
                  <a:lnTo>
                    <a:pt x="206" y="172"/>
                  </a:lnTo>
                  <a:lnTo>
                    <a:pt x="224" y="129"/>
                  </a:lnTo>
                  <a:lnTo>
                    <a:pt x="241" y="94"/>
                  </a:lnTo>
                  <a:lnTo>
                    <a:pt x="263" y="67"/>
                  </a:lnTo>
                  <a:lnTo>
                    <a:pt x="289" y="50"/>
                  </a:lnTo>
                  <a:lnTo>
                    <a:pt x="317" y="44"/>
                  </a:lnTo>
                  <a:lnTo>
                    <a:pt x="332" y="46"/>
                  </a:lnTo>
                  <a:lnTo>
                    <a:pt x="346" y="50"/>
                  </a:lnTo>
                  <a:lnTo>
                    <a:pt x="358" y="60"/>
                  </a:lnTo>
                  <a:lnTo>
                    <a:pt x="366" y="77"/>
                  </a:lnTo>
                  <a:lnTo>
                    <a:pt x="374" y="102"/>
                  </a:lnTo>
                  <a:lnTo>
                    <a:pt x="376" y="135"/>
                  </a:lnTo>
                  <a:lnTo>
                    <a:pt x="374" y="166"/>
                  </a:lnTo>
                  <a:lnTo>
                    <a:pt x="372" y="191"/>
                  </a:lnTo>
                  <a:lnTo>
                    <a:pt x="368" y="214"/>
                  </a:lnTo>
                  <a:lnTo>
                    <a:pt x="362" y="239"/>
                  </a:lnTo>
                  <a:lnTo>
                    <a:pt x="149" y="1130"/>
                  </a:lnTo>
                  <a:close/>
                  <a:moveTo>
                    <a:pt x="485" y="259"/>
                  </a:moveTo>
                  <a:lnTo>
                    <a:pt x="501" y="220"/>
                  </a:lnTo>
                  <a:lnTo>
                    <a:pt x="526" y="181"/>
                  </a:lnTo>
                  <a:lnTo>
                    <a:pt x="556" y="147"/>
                  </a:lnTo>
                  <a:lnTo>
                    <a:pt x="584" y="120"/>
                  </a:lnTo>
                  <a:lnTo>
                    <a:pt x="623" y="87"/>
                  </a:lnTo>
                  <a:lnTo>
                    <a:pt x="657" y="67"/>
                  </a:lnTo>
                  <a:lnTo>
                    <a:pt x="689" y="52"/>
                  </a:lnTo>
                  <a:lnTo>
                    <a:pt x="716" y="46"/>
                  </a:lnTo>
                  <a:lnTo>
                    <a:pt x="738" y="44"/>
                  </a:lnTo>
                  <a:lnTo>
                    <a:pt x="770" y="48"/>
                  </a:lnTo>
                  <a:lnTo>
                    <a:pt x="795" y="60"/>
                  </a:lnTo>
                  <a:lnTo>
                    <a:pt x="819" y="81"/>
                  </a:lnTo>
                  <a:lnTo>
                    <a:pt x="837" y="108"/>
                  </a:lnTo>
                  <a:lnTo>
                    <a:pt x="851" y="143"/>
                  </a:lnTo>
                  <a:lnTo>
                    <a:pt x="859" y="185"/>
                  </a:lnTo>
                  <a:lnTo>
                    <a:pt x="861" y="232"/>
                  </a:lnTo>
                  <a:lnTo>
                    <a:pt x="859" y="276"/>
                  </a:lnTo>
                  <a:lnTo>
                    <a:pt x="853" y="326"/>
                  </a:lnTo>
                  <a:lnTo>
                    <a:pt x="843" y="378"/>
                  </a:lnTo>
                  <a:lnTo>
                    <a:pt x="831" y="434"/>
                  </a:lnTo>
                  <a:lnTo>
                    <a:pt x="819" y="488"/>
                  </a:lnTo>
                  <a:lnTo>
                    <a:pt x="803" y="539"/>
                  </a:lnTo>
                  <a:lnTo>
                    <a:pt x="789" y="587"/>
                  </a:lnTo>
                  <a:lnTo>
                    <a:pt x="776" y="626"/>
                  </a:lnTo>
                  <a:lnTo>
                    <a:pt x="764" y="658"/>
                  </a:lnTo>
                  <a:lnTo>
                    <a:pt x="734" y="714"/>
                  </a:lnTo>
                  <a:lnTo>
                    <a:pt x="702" y="759"/>
                  </a:lnTo>
                  <a:lnTo>
                    <a:pt x="669" y="797"/>
                  </a:lnTo>
                  <a:lnTo>
                    <a:pt x="635" y="826"/>
                  </a:lnTo>
                  <a:lnTo>
                    <a:pt x="602" y="846"/>
                  </a:lnTo>
                  <a:lnTo>
                    <a:pt x="568" y="859"/>
                  </a:lnTo>
                  <a:lnTo>
                    <a:pt x="536" y="863"/>
                  </a:lnTo>
                  <a:lnTo>
                    <a:pt x="501" y="859"/>
                  </a:lnTo>
                  <a:lnTo>
                    <a:pt x="471" y="846"/>
                  </a:lnTo>
                  <a:lnTo>
                    <a:pt x="447" y="828"/>
                  </a:lnTo>
                  <a:lnTo>
                    <a:pt x="427" y="805"/>
                  </a:lnTo>
                  <a:lnTo>
                    <a:pt x="414" y="778"/>
                  </a:lnTo>
                  <a:lnTo>
                    <a:pt x="402" y="753"/>
                  </a:lnTo>
                  <a:lnTo>
                    <a:pt x="394" y="728"/>
                  </a:lnTo>
                  <a:lnTo>
                    <a:pt x="388" y="707"/>
                  </a:lnTo>
                  <a:lnTo>
                    <a:pt x="386" y="693"/>
                  </a:lnTo>
                  <a:lnTo>
                    <a:pt x="384" y="685"/>
                  </a:lnTo>
                  <a:lnTo>
                    <a:pt x="384" y="680"/>
                  </a:lnTo>
                  <a:lnTo>
                    <a:pt x="386" y="678"/>
                  </a:lnTo>
                  <a:lnTo>
                    <a:pt x="386" y="670"/>
                  </a:lnTo>
                  <a:lnTo>
                    <a:pt x="390" y="653"/>
                  </a:lnTo>
                  <a:lnTo>
                    <a:pt x="485" y="2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5" name="Freeform 7"/>
            <p:cNvSpPr>
              <a:spLocks/>
            </p:cNvSpPr>
            <p:nvPr/>
          </p:nvSpPr>
          <p:spPr bwMode="auto">
            <a:xfrm>
              <a:off x="4939" y="3229"/>
              <a:ext cx="443" cy="2006"/>
            </a:xfrm>
            <a:custGeom>
              <a:avLst/>
              <a:gdLst/>
              <a:ahLst/>
              <a:cxnLst>
                <a:cxn ang="0">
                  <a:pos x="443" y="1981"/>
                </a:cxn>
                <a:cxn ang="0">
                  <a:pos x="437" y="1970"/>
                </a:cxn>
                <a:cxn ang="0">
                  <a:pos x="411" y="1941"/>
                </a:cxn>
                <a:cxn ang="0">
                  <a:pos x="296" y="1792"/>
                </a:cxn>
                <a:cxn ang="0">
                  <a:pos x="215" y="1624"/>
                </a:cxn>
                <a:cxn ang="0">
                  <a:pos x="160" y="1448"/>
                </a:cxn>
                <a:cxn ang="0">
                  <a:pos x="126" y="1265"/>
                </a:cxn>
                <a:cxn ang="0">
                  <a:pos x="112" y="1087"/>
                </a:cxn>
                <a:cxn ang="0">
                  <a:pos x="112" y="898"/>
                </a:cxn>
                <a:cxn ang="0">
                  <a:pos x="132" y="691"/>
                </a:cxn>
                <a:cxn ang="0">
                  <a:pos x="176" y="492"/>
                </a:cxn>
                <a:cxn ang="0">
                  <a:pos x="247" y="303"/>
                </a:cxn>
                <a:cxn ang="0">
                  <a:pos x="352" y="133"/>
                </a:cxn>
                <a:cxn ang="0">
                  <a:pos x="437" y="33"/>
                </a:cxn>
                <a:cxn ang="0">
                  <a:pos x="443" y="23"/>
                </a:cxn>
                <a:cxn ang="0">
                  <a:pos x="439" y="6"/>
                </a:cxn>
                <a:cxn ang="0">
                  <a:pos x="431" y="0"/>
                </a:cxn>
                <a:cxn ang="0">
                  <a:pos x="399" y="13"/>
                </a:cxn>
                <a:cxn ang="0">
                  <a:pos x="352" y="54"/>
                </a:cxn>
                <a:cxn ang="0">
                  <a:pos x="291" y="118"/>
                </a:cxn>
                <a:cxn ang="0">
                  <a:pos x="221" y="210"/>
                </a:cxn>
                <a:cxn ang="0">
                  <a:pos x="152" y="324"/>
                </a:cxn>
                <a:cxn ang="0">
                  <a:pos x="77" y="500"/>
                </a:cxn>
                <a:cxn ang="0">
                  <a:pos x="23" y="716"/>
                </a:cxn>
                <a:cxn ang="0">
                  <a:pos x="2" y="915"/>
                </a:cxn>
                <a:cxn ang="0">
                  <a:pos x="2" y="1074"/>
                </a:cxn>
                <a:cxn ang="0">
                  <a:pos x="16" y="1242"/>
                </a:cxn>
                <a:cxn ang="0">
                  <a:pos x="55" y="1433"/>
                </a:cxn>
                <a:cxn ang="0">
                  <a:pos x="126" y="1628"/>
                </a:cxn>
                <a:cxn ang="0">
                  <a:pos x="192" y="1750"/>
                </a:cxn>
                <a:cxn ang="0">
                  <a:pos x="261" y="1850"/>
                </a:cxn>
                <a:cxn ang="0">
                  <a:pos x="354" y="1954"/>
                </a:cxn>
                <a:cxn ang="0">
                  <a:pos x="399" y="1993"/>
                </a:cxn>
                <a:cxn ang="0">
                  <a:pos x="429" y="2006"/>
                </a:cxn>
                <a:cxn ang="0">
                  <a:pos x="443" y="1993"/>
                </a:cxn>
              </a:cxnLst>
              <a:rect l="0" t="0" r="r" b="b"/>
              <a:pathLst>
                <a:path w="443" h="2006">
                  <a:moveTo>
                    <a:pt x="443" y="1985"/>
                  </a:moveTo>
                  <a:lnTo>
                    <a:pt x="443" y="1981"/>
                  </a:lnTo>
                  <a:lnTo>
                    <a:pt x="441" y="1977"/>
                  </a:lnTo>
                  <a:lnTo>
                    <a:pt x="437" y="1970"/>
                  </a:lnTo>
                  <a:lnTo>
                    <a:pt x="427" y="1958"/>
                  </a:lnTo>
                  <a:lnTo>
                    <a:pt x="411" y="1941"/>
                  </a:lnTo>
                  <a:lnTo>
                    <a:pt x="350" y="1869"/>
                  </a:lnTo>
                  <a:lnTo>
                    <a:pt x="296" y="1792"/>
                  </a:lnTo>
                  <a:lnTo>
                    <a:pt x="253" y="1711"/>
                  </a:lnTo>
                  <a:lnTo>
                    <a:pt x="215" y="1624"/>
                  </a:lnTo>
                  <a:lnTo>
                    <a:pt x="184" y="1537"/>
                  </a:lnTo>
                  <a:lnTo>
                    <a:pt x="160" y="1448"/>
                  </a:lnTo>
                  <a:lnTo>
                    <a:pt x="140" y="1356"/>
                  </a:lnTo>
                  <a:lnTo>
                    <a:pt x="126" y="1265"/>
                  </a:lnTo>
                  <a:lnTo>
                    <a:pt x="116" y="1176"/>
                  </a:lnTo>
                  <a:lnTo>
                    <a:pt x="112" y="1087"/>
                  </a:lnTo>
                  <a:lnTo>
                    <a:pt x="110" y="1002"/>
                  </a:lnTo>
                  <a:lnTo>
                    <a:pt x="112" y="898"/>
                  </a:lnTo>
                  <a:lnTo>
                    <a:pt x="120" y="794"/>
                  </a:lnTo>
                  <a:lnTo>
                    <a:pt x="132" y="691"/>
                  </a:lnTo>
                  <a:lnTo>
                    <a:pt x="150" y="589"/>
                  </a:lnTo>
                  <a:lnTo>
                    <a:pt x="176" y="492"/>
                  </a:lnTo>
                  <a:lnTo>
                    <a:pt x="207" y="396"/>
                  </a:lnTo>
                  <a:lnTo>
                    <a:pt x="247" y="303"/>
                  </a:lnTo>
                  <a:lnTo>
                    <a:pt x="296" y="216"/>
                  </a:lnTo>
                  <a:lnTo>
                    <a:pt x="352" y="133"/>
                  </a:lnTo>
                  <a:lnTo>
                    <a:pt x="417" y="54"/>
                  </a:lnTo>
                  <a:lnTo>
                    <a:pt x="437" y="33"/>
                  </a:lnTo>
                  <a:lnTo>
                    <a:pt x="441" y="27"/>
                  </a:lnTo>
                  <a:lnTo>
                    <a:pt x="443" y="23"/>
                  </a:lnTo>
                  <a:lnTo>
                    <a:pt x="443" y="13"/>
                  </a:lnTo>
                  <a:lnTo>
                    <a:pt x="439" y="6"/>
                  </a:lnTo>
                  <a:lnTo>
                    <a:pt x="435" y="2"/>
                  </a:lnTo>
                  <a:lnTo>
                    <a:pt x="431" y="0"/>
                  </a:lnTo>
                  <a:lnTo>
                    <a:pt x="423" y="0"/>
                  </a:lnTo>
                  <a:lnTo>
                    <a:pt x="399" y="13"/>
                  </a:lnTo>
                  <a:lnTo>
                    <a:pt x="378" y="29"/>
                  </a:lnTo>
                  <a:lnTo>
                    <a:pt x="352" y="54"/>
                  </a:lnTo>
                  <a:lnTo>
                    <a:pt x="322" y="83"/>
                  </a:lnTo>
                  <a:lnTo>
                    <a:pt x="291" y="118"/>
                  </a:lnTo>
                  <a:lnTo>
                    <a:pt x="257" y="160"/>
                  </a:lnTo>
                  <a:lnTo>
                    <a:pt x="221" y="210"/>
                  </a:lnTo>
                  <a:lnTo>
                    <a:pt x="186" y="264"/>
                  </a:lnTo>
                  <a:lnTo>
                    <a:pt x="152" y="324"/>
                  </a:lnTo>
                  <a:lnTo>
                    <a:pt x="120" y="390"/>
                  </a:lnTo>
                  <a:lnTo>
                    <a:pt x="77" y="500"/>
                  </a:lnTo>
                  <a:lnTo>
                    <a:pt x="45" y="610"/>
                  </a:lnTo>
                  <a:lnTo>
                    <a:pt x="23" y="716"/>
                  </a:lnTo>
                  <a:lnTo>
                    <a:pt x="10" y="817"/>
                  </a:lnTo>
                  <a:lnTo>
                    <a:pt x="2" y="915"/>
                  </a:lnTo>
                  <a:lnTo>
                    <a:pt x="0" y="1002"/>
                  </a:lnTo>
                  <a:lnTo>
                    <a:pt x="2" y="1074"/>
                  </a:lnTo>
                  <a:lnTo>
                    <a:pt x="6" y="1155"/>
                  </a:lnTo>
                  <a:lnTo>
                    <a:pt x="16" y="1242"/>
                  </a:lnTo>
                  <a:lnTo>
                    <a:pt x="31" y="1336"/>
                  </a:lnTo>
                  <a:lnTo>
                    <a:pt x="55" y="1433"/>
                  </a:lnTo>
                  <a:lnTo>
                    <a:pt x="85" y="1531"/>
                  </a:lnTo>
                  <a:lnTo>
                    <a:pt x="126" y="1628"/>
                  </a:lnTo>
                  <a:lnTo>
                    <a:pt x="158" y="1692"/>
                  </a:lnTo>
                  <a:lnTo>
                    <a:pt x="192" y="1750"/>
                  </a:lnTo>
                  <a:lnTo>
                    <a:pt x="227" y="1804"/>
                  </a:lnTo>
                  <a:lnTo>
                    <a:pt x="261" y="1850"/>
                  </a:lnTo>
                  <a:lnTo>
                    <a:pt x="294" y="1891"/>
                  </a:lnTo>
                  <a:lnTo>
                    <a:pt x="354" y="1954"/>
                  </a:lnTo>
                  <a:lnTo>
                    <a:pt x="380" y="1977"/>
                  </a:lnTo>
                  <a:lnTo>
                    <a:pt x="399" y="1993"/>
                  </a:lnTo>
                  <a:lnTo>
                    <a:pt x="423" y="2006"/>
                  </a:lnTo>
                  <a:lnTo>
                    <a:pt x="429" y="2006"/>
                  </a:lnTo>
                  <a:lnTo>
                    <a:pt x="435" y="2001"/>
                  </a:lnTo>
                  <a:lnTo>
                    <a:pt x="443" y="1993"/>
                  </a:lnTo>
                  <a:lnTo>
                    <a:pt x="443" y="19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6" name="Freeform 8"/>
            <p:cNvSpPr>
              <a:spLocks/>
            </p:cNvSpPr>
            <p:nvPr/>
          </p:nvSpPr>
          <p:spPr bwMode="auto">
            <a:xfrm>
              <a:off x="5534" y="3843"/>
              <a:ext cx="1078" cy="890"/>
            </a:xfrm>
            <a:custGeom>
              <a:avLst/>
              <a:gdLst/>
              <a:ahLst/>
              <a:cxnLst>
                <a:cxn ang="0">
                  <a:pos x="845" y="135"/>
                </a:cxn>
                <a:cxn ang="0">
                  <a:pos x="863" y="116"/>
                </a:cxn>
                <a:cxn ang="0">
                  <a:pos x="892" y="104"/>
                </a:cxn>
                <a:cxn ang="0">
                  <a:pos x="946" y="95"/>
                </a:cxn>
                <a:cxn ang="0">
                  <a:pos x="1039" y="93"/>
                </a:cxn>
                <a:cxn ang="0">
                  <a:pos x="1003" y="2"/>
                </a:cxn>
                <a:cxn ang="0">
                  <a:pos x="930" y="4"/>
                </a:cxn>
                <a:cxn ang="0">
                  <a:pos x="863" y="6"/>
                </a:cxn>
                <a:cxn ang="0">
                  <a:pos x="789" y="4"/>
                </a:cxn>
                <a:cxn ang="0">
                  <a:pos x="667" y="0"/>
                </a:cxn>
                <a:cxn ang="0">
                  <a:pos x="704" y="98"/>
                </a:cxn>
                <a:cxn ang="0">
                  <a:pos x="736" y="118"/>
                </a:cxn>
                <a:cxn ang="0">
                  <a:pos x="728" y="131"/>
                </a:cxn>
                <a:cxn ang="0">
                  <a:pos x="564" y="324"/>
                </a:cxn>
                <a:cxn ang="0">
                  <a:pos x="451" y="93"/>
                </a:cxn>
                <a:cxn ang="0">
                  <a:pos x="421" y="0"/>
                </a:cxn>
                <a:cxn ang="0">
                  <a:pos x="340" y="4"/>
                </a:cxn>
                <a:cxn ang="0">
                  <a:pos x="220" y="6"/>
                </a:cxn>
                <a:cxn ang="0">
                  <a:pos x="117" y="4"/>
                </a:cxn>
                <a:cxn ang="0">
                  <a:pos x="10" y="0"/>
                </a:cxn>
                <a:cxn ang="0">
                  <a:pos x="147" y="93"/>
                </a:cxn>
                <a:cxn ang="0">
                  <a:pos x="194" y="757"/>
                </a:cxn>
                <a:cxn ang="0">
                  <a:pos x="150" y="784"/>
                </a:cxn>
                <a:cxn ang="0">
                  <a:pos x="85" y="794"/>
                </a:cxn>
                <a:cxn ang="0">
                  <a:pos x="0" y="796"/>
                </a:cxn>
                <a:cxn ang="0">
                  <a:pos x="36" y="888"/>
                </a:cxn>
                <a:cxn ang="0">
                  <a:pos x="111" y="886"/>
                </a:cxn>
                <a:cxn ang="0">
                  <a:pos x="206" y="883"/>
                </a:cxn>
                <a:cxn ang="0">
                  <a:pos x="279" y="886"/>
                </a:cxn>
                <a:cxn ang="0">
                  <a:pos x="348" y="888"/>
                </a:cxn>
                <a:cxn ang="0">
                  <a:pos x="374" y="796"/>
                </a:cxn>
                <a:cxn ang="0">
                  <a:pos x="325" y="788"/>
                </a:cxn>
                <a:cxn ang="0">
                  <a:pos x="303" y="774"/>
                </a:cxn>
                <a:cxn ang="0">
                  <a:pos x="305" y="769"/>
                </a:cxn>
                <a:cxn ang="0">
                  <a:pos x="309" y="763"/>
                </a:cxn>
                <a:cxn ang="0">
                  <a:pos x="317" y="753"/>
                </a:cxn>
                <a:cxn ang="0">
                  <a:pos x="712" y="796"/>
                </a:cxn>
                <a:cxn ang="0">
                  <a:pos x="637" y="890"/>
                </a:cxn>
                <a:cxn ang="0">
                  <a:pos x="704" y="888"/>
                </a:cxn>
                <a:cxn ang="0">
                  <a:pos x="791" y="886"/>
                </a:cxn>
                <a:cxn ang="0">
                  <a:pos x="916" y="883"/>
                </a:cxn>
                <a:cxn ang="0">
                  <a:pos x="1078" y="890"/>
                </a:cxn>
                <a:cxn ang="0">
                  <a:pos x="942" y="796"/>
                </a:cxn>
              </a:cxnLst>
              <a:rect l="0" t="0" r="r" b="b"/>
              <a:pathLst>
                <a:path w="1078" h="890">
                  <a:moveTo>
                    <a:pt x="621" y="396"/>
                  </a:moveTo>
                  <a:lnTo>
                    <a:pt x="845" y="135"/>
                  </a:lnTo>
                  <a:lnTo>
                    <a:pt x="853" y="124"/>
                  </a:lnTo>
                  <a:lnTo>
                    <a:pt x="863" y="116"/>
                  </a:lnTo>
                  <a:lnTo>
                    <a:pt x="874" y="110"/>
                  </a:lnTo>
                  <a:lnTo>
                    <a:pt x="892" y="104"/>
                  </a:lnTo>
                  <a:lnTo>
                    <a:pt x="914" y="100"/>
                  </a:lnTo>
                  <a:lnTo>
                    <a:pt x="946" y="95"/>
                  </a:lnTo>
                  <a:lnTo>
                    <a:pt x="987" y="93"/>
                  </a:lnTo>
                  <a:lnTo>
                    <a:pt x="1039" y="93"/>
                  </a:lnTo>
                  <a:lnTo>
                    <a:pt x="1039" y="0"/>
                  </a:lnTo>
                  <a:lnTo>
                    <a:pt x="1003" y="2"/>
                  </a:lnTo>
                  <a:lnTo>
                    <a:pt x="965" y="2"/>
                  </a:lnTo>
                  <a:lnTo>
                    <a:pt x="930" y="4"/>
                  </a:lnTo>
                  <a:lnTo>
                    <a:pt x="874" y="4"/>
                  </a:lnTo>
                  <a:lnTo>
                    <a:pt x="863" y="6"/>
                  </a:lnTo>
                  <a:lnTo>
                    <a:pt x="829" y="6"/>
                  </a:lnTo>
                  <a:lnTo>
                    <a:pt x="789" y="4"/>
                  </a:lnTo>
                  <a:lnTo>
                    <a:pt x="702" y="0"/>
                  </a:lnTo>
                  <a:lnTo>
                    <a:pt x="667" y="0"/>
                  </a:lnTo>
                  <a:lnTo>
                    <a:pt x="667" y="93"/>
                  </a:lnTo>
                  <a:lnTo>
                    <a:pt x="704" y="98"/>
                  </a:lnTo>
                  <a:lnTo>
                    <a:pt x="740" y="112"/>
                  </a:lnTo>
                  <a:lnTo>
                    <a:pt x="736" y="118"/>
                  </a:lnTo>
                  <a:lnTo>
                    <a:pt x="732" y="122"/>
                  </a:lnTo>
                  <a:lnTo>
                    <a:pt x="728" y="131"/>
                  </a:lnTo>
                  <a:lnTo>
                    <a:pt x="724" y="135"/>
                  </a:lnTo>
                  <a:lnTo>
                    <a:pt x="564" y="324"/>
                  </a:lnTo>
                  <a:lnTo>
                    <a:pt x="376" y="93"/>
                  </a:lnTo>
                  <a:lnTo>
                    <a:pt x="451" y="93"/>
                  </a:lnTo>
                  <a:lnTo>
                    <a:pt x="451" y="0"/>
                  </a:lnTo>
                  <a:lnTo>
                    <a:pt x="421" y="0"/>
                  </a:lnTo>
                  <a:lnTo>
                    <a:pt x="384" y="2"/>
                  </a:lnTo>
                  <a:lnTo>
                    <a:pt x="340" y="4"/>
                  </a:lnTo>
                  <a:lnTo>
                    <a:pt x="255" y="4"/>
                  </a:lnTo>
                  <a:lnTo>
                    <a:pt x="220" y="6"/>
                  </a:lnTo>
                  <a:lnTo>
                    <a:pt x="170" y="4"/>
                  </a:lnTo>
                  <a:lnTo>
                    <a:pt x="117" y="4"/>
                  </a:lnTo>
                  <a:lnTo>
                    <a:pt x="61" y="2"/>
                  </a:lnTo>
                  <a:lnTo>
                    <a:pt x="10" y="0"/>
                  </a:lnTo>
                  <a:lnTo>
                    <a:pt x="10" y="93"/>
                  </a:lnTo>
                  <a:lnTo>
                    <a:pt x="147" y="93"/>
                  </a:lnTo>
                  <a:lnTo>
                    <a:pt x="445" y="463"/>
                  </a:lnTo>
                  <a:lnTo>
                    <a:pt x="194" y="757"/>
                  </a:lnTo>
                  <a:lnTo>
                    <a:pt x="174" y="774"/>
                  </a:lnTo>
                  <a:lnTo>
                    <a:pt x="150" y="784"/>
                  </a:lnTo>
                  <a:lnTo>
                    <a:pt x="119" y="790"/>
                  </a:lnTo>
                  <a:lnTo>
                    <a:pt x="85" y="794"/>
                  </a:lnTo>
                  <a:lnTo>
                    <a:pt x="44" y="794"/>
                  </a:lnTo>
                  <a:lnTo>
                    <a:pt x="0" y="796"/>
                  </a:lnTo>
                  <a:lnTo>
                    <a:pt x="0" y="890"/>
                  </a:lnTo>
                  <a:lnTo>
                    <a:pt x="36" y="888"/>
                  </a:lnTo>
                  <a:lnTo>
                    <a:pt x="73" y="886"/>
                  </a:lnTo>
                  <a:lnTo>
                    <a:pt x="111" y="886"/>
                  </a:lnTo>
                  <a:lnTo>
                    <a:pt x="143" y="883"/>
                  </a:lnTo>
                  <a:lnTo>
                    <a:pt x="206" y="883"/>
                  </a:lnTo>
                  <a:lnTo>
                    <a:pt x="239" y="886"/>
                  </a:lnTo>
                  <a:lnTo>
                    <a:pt x="279" y="886"/>
                  </a:lnTo>
                  <a:lnTo>
                    <a:pt x="317" y="888"/>
                  </a:lnTo>
                  <a:lnTo>
                    <a:pt x="348" y="888"/>
                  </a:lnTo>
                  <a:lnTo>
                    <a:pt x="374" y="890"/>
                  </a:lnTo>
                  <a:lnTo>
                    <a:pt x="374" y="796"/>
                  </a:lnTo>
                  <a:lnTo>
                    <a:pt x="348" y="794"/>
                  </a:lnTo>
                  <a:lnTo>
                    <a:pt x="325" y="788"/>
                  </a:lnTo>
                  <a:lnTo>
                    <a:pt x="309" y="782"/>
                  </a:lnTo>
                  <a:lnTo>
                    <a:pt x="303" y="774"/>
                  </a:lnTo>
                  <a:lnTo>
                    <a:pt x="303" y="771"/>
                  </a:lnTo>
                  <a:lnTo>
                    <a:pt x="305" y="769"/>
                  </a:lnTo>
                  <a:lnTo>
                    <a:pt x="305" y="767"/>
                  </a:lnTo>
                  <a:lnTo>
                    <a:pt x="309" y="763"/>
                  </a:lnTo>
                  <a:lnTo>
                    <a:pt x="311" y="759"/>
                  </a:lnTo>
                  <a:lnTo>
                    <a:pt x="317" y="753"/>
                  </a:lnTo>
                  <a:lnTo>
                    <a:pt x="503" y="535"/>
                  </a:lnTo>
                  <a:lnTo>
                    <a:pt x="712" y="796"/>
                  </a:lnTo>
                  <a:lnTo>
                    <a:pt x="637" y="796"/>
                  </a:lnTo>
                  <a:lnTo>
                    <a:pt x="637" y="890"/>
                  </a:lnTo>
                  <a:lnTo>
                    <a:pt x="667" y="888"/>
                  </a:lnTo>
                  <a:lnTo>
                    <a:pt x="704" y="888"/>
                  </a:lnTo>
                  <a:lnTo>
                    <a:pt x="748" y="886"/>
                  </a:lnTo>
                  <a:lnTo>
                    <a:pt x="791" y="886"/>
                  </a:lnTo>
                  <a:lnTo>
                    <a:pt x="831" y="883"/>
                  </a:lnTo>
                  <a:lnTo>
                    <a:pt x="916" y="883"/>
                  </a:lnTo>
                  <a:lnTo>
                    <a:pt x="1027" y="888"/>
                  </a:lnTo>
                  <a:lnTo>
                    <a:pt x="1078" y="890"/>
                  </a:lnTo>
                  <a:lnTo>
                    <a:pt x="1078" y="796"/>
                  </a:lnTo>
                  <a:lnTo>
                    <a:pt x="942" y="796"/>
                  </a:lnTo>
                  <a:lnTo>
                    <a:pt x="621" y="3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7" name="Freeform 9"/>
            <p:cNvSpPr>
              <a:spLocks/>
            </p:cNvSpPr>
            <p:nvPr/>
          </p:nvSpPr>
          <p:spPr bwMode="auto">
            <a:xfrm>
              <a:off x="6881" y="3229"/>
              <a:ext cx="77" cy="2006"/>
            </a:xfrm>
            <a:custGeom>
              <a:avLst/>
              <a:gdLst/>
              <a:ahLst/>
              <a:cxnLst>
                <a:cxn ang="0">
                  <a:pos x="77" y="67"/>
                </a:cxn>
                <a:cxn ang="0">
                  <a:pos x="77" y="52"/>
                </a:cxn>
                <a:cxn ang="0">
                  <a:pos x="75" y="35"/>
                </a:cxn>
                <a:cxn ang="0">
                  <a:pos x="71" y="23"/>
                </a:cxn>
                <a:cxn ang="0">
                  <a:pos x="66" y="11"/>
                </a:cxn>
                <a:cxn ang="0">
                  <a:pos x="56" y="2"/>
                </a:cxn>
                <a:cxn ang="0">
                  <a:pos x="38" y="0"/>
                </a:cxn>
                <a:cxn ang="0">
                  <a:pos x="22" y="2"/>
                </a:cxn>
                <a:cxn ang="0">
                  <a:pos x="12" y="11"/>
                </a:cxn>
                <a:cxn ang="0">
                  <a:pos x="4" y="23"/>
                </a:cxn>
                <a:cxn ang="0">
                  <a:pos x="2" y="35"/>
                </a:cxn>
                <a:cxn ang="0">
                  <a:pos x="0" y="52"/>
                </a:cxn>
                <a:cxn ang="0">
                  <a:pos x="0" y="1954"/>
                </a:cxn>
                <a:cxn ang="0">
                  <a:pos x="4" y="1983"/>
                </a:cxn>
                <a:cxn ang="0">
                  <a:pos x="12" y="1993"/>
                </a:cxn>
                <a:cxn ang="0">
                  <a:pos x="22" y="2001"/>
                </a:cxn>
                <a:cxn ang="0">
                  <a:pos x="38" y="2006"/>
                </a:cxn>
                <a:cxn ang="0">
                  <a:pos x="54" y="2001"/>
                </a:cxn>
                <a:cxn ang="0">
                  <a:pos x="66" y="1995"/>
                </a:cxn>
                <a:cxn ang="0">
                  <a:pos x="71" y="1983"/>
                </a:cxn>
                <a:cxn ang="0">
                  <a:pos x="75" y="1968"/>
                </a:cxn>
                <a:cxn ang="0">
                  <a:pos x="77" y="1954"/>
                </a:cxn>
                <a:cxn ang="0">
                  <a:pos x="77" y="1939"/>
                </a:cxn>
                <a:cxn ang="0">
                  <a:pos x="77" y="67"/>
                </a:cxn>
              </a:cxnLst>
              <a:rect l="0" t="0" r="r" b="b"/>
              <a:pathLst>
                <a:path w="77" h="2006">
                  <a:moveTo>
                    <a:pt x="77" y="67"/>
                  </a:moveTo>
                  <a:lnTo>
                    <a:pt x="77" y="52"/>
                  </a:lnTo>
                  <a:lnTo>
                    <a:pt x="75" y="35"/>
                  </a:lnTo>
                  <a:lnTo>
                    <a:pt x="71" y="23"/>
                  </a:lnTo>
                  <a:lnTo>
                    <a:pt x="66" y="11"/>
                  </a:lnTo>
                  <a:lnTo>
                    <a:pt x="56" y="2"/>
                  </a:lnTo>
                  <a:lnTo>
                    <a:pt x="38" y="0"/>
                  </a:lnTo>
                  <a:lnTo>
                    <a:pt x="22" y="2"/>
                  </a:lnTo>
                  <a:lnTo>
                    <a:pt x="12" y="11"/>
                  </a:lnTo>
                  <a:lnTo>
                    <a:pt x="4" y="23"/>
                  </a:lnTo>
                  <a:lnTo>
                    <a:pt x="2" y="35"/>
                  </a:lnTo>
                  <a:lnTo>
                    <a:pt x="0" y="52"/>
                  </a:lnTo>
                  <a:lnTo>
                    <a:pt x="0" y="1954"/>
                  </a:lnTo>
                  <a:lnTo>
                    <a:pt x="4" y="1983"/>
                  </a:lnTo>
                  <a:lnTo>
                    <a:pt x="12" y="1993"/>
                  </a:lnTo>
                  <a:lnTo>
                    <a:pt x="22" y="2001"/>
                  </a:lnTo>
                  <a:lnTo>
                    <a:pt x="38" y="2006"/>
                  </a:lnTo>
                  <a:lnTo>
                    <a:pt x="54" y="2001"/>
                  </a:lnTo>
                  <a:lnTo>
                    <a:pt x="66" y="1995"/>
                  </a:lnTo>
                  <a:lnTo>
                    <a:pt x="71" y="1983"/>
                  </a:lnTo>
                  <a:lnTo>
                    <a:pt x="75" y="1968"/>
                  </a:lnTo>
                  <a:lnTo>
                    <a:pt x="77" y="1954"/>
                  </a:lnTo>
                  <a:lnTo>
                    <a:pt x="77" y="1939"/>
                  </a:lnTo>
                  <a:lnTo>
                    <a:pt x="77" y="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8" name="Freeform 10"/>
            <p:cNvSpPr>
              <a:spLocks/>
            </p:cNvSpPr>
            <p:nvPr/>
          </p:nvSpPr>
          <p:spPr bwMode="auto">
            <a:xfrm>
              <a:off x="7208" y="3318"/>
              <a:ext cx="999" cy="1462"/>
            </a:xfrm>
            <a:custGeom>
              <a:avLst/>
              <a:gdLst/>
              <a:ahLst/>
              <a:cxnLst>
                <a:cxn ang="0">
                  <a:pos x="923" y="1091"/>
                </a:cxn>
                <a:cxn ang="0">
                  <a:pos x="908" y="1085"/>
                </a:cxn>
                <a:cxn ang="0">
                  <a:pos x="860" y="1097"/>
                </a:cxn>
                <a:cxn ang="0">
                  <a:pos x="783" y="1155"/>
                </a:cxn>
                <a:cxn ang="0">
                  <a:pos x="641" y="1311"/>
                </a:cxn>
                <a:cxn ang="0">
                  <a:pos x="490" y="1352"/>
                </a:cxn>
                <a:cxn ang="0">
                  <a:pos x="352" y="1321"/>
                </a:cxn>
                <a:cxn ang="0">
                  <a:pos x="243" y="1224"/>
                </a:cxn>
                <a:cxn ang="0">
                  <a:pos x="176" y="1064"/>
                </a:cxn>
                <a:cxn ang="0">
                  <a:pos x="164" y="863"/>
                </a:cxn>
                <a:cxn ang="0">
                  <a:pos x="201" y="649"/>
                </a:cxn>
                <a:cxn ang="0">
                  <a:pos x="296" y="407"/>
                </a:cxn>
                <a:cxn ang="0">
                  <a:pos x="431" y="222"/>
                </a:cxn>
                <a:cxn ang="0">
                  <a:pos x="587" y="129"/>
                </a:cxn>
                <a:cxn ang="0">
                  <a:pos x="745" y="112"/>
                </a:cxn>
                <a:cxn ang="0">
                  <a:pos x="811" y="141"/>
                </a:cxn>
                <a:cxn ang="0">
                  <a:pos x="836" y="214"/>
                </a:cxn>
                <a:cxn ang="0">
                  <a:pos x="803" y="334"/>
                </a:cxn>
                <a:cxn ang="0">
                  <a:pos x="761" y="428"/>
                </a:cxn>
                <a:cxn ang="0">
                  <a:pos x="733" y="504"/>
                </a:cxn>
                <a:cxn ang="0">
                  <a:pos x="743" y="511"/>
                </a:cxn>
                <a:cxn ang="0">
                  <a:pos x="795" y="498"/>
                </a:cxn>
                <a:cxn ang="0">
                  <a:pos x="868" y="452"/>
                </a:cxn>
                <a:cxn ang="0">
                  <a:pos x="902" y="403"/>
                </a:cxn>
                <a:cxn ang="0">
                  <a:pos x="939" y="322"/>
                </a:cxn>
                <a:cxn ang="0">
                  <a:pos x="983" y="216"/>
                </a:cxn>
                <a:cxn ang="0">
                  <a:pos x="997" y="152"/>
                </a:cxn>
                <a:cxn ang="0">
                  <a:pos x="995" y="92"/>
                </a:cxn>
                <a:cxn ang="0">
                  <a:pos x="953" y="25"/>
                </a:cxn>
                <a:cxn ang="0">
                  <a:pos x="874" y="2"/>
                </a:cxn>
                <a:cxn ang="0">
                  <a:pos x="682" y="21"/>
                </a:cxn>
                <a:cxn ang="0">
                  <a:pos x="453" y="125"/>
                </a:cxn>
                <a:cxn ang="0">
                  <a:pos x="259" y="295"/>
                </a:cxn>
                <a:cxn ang="0">
                  <a:pos x="108" y="533"/>
                </a:cxn>
                <a:cxn ang="0">
                  <a:pos x="25" y="784"/>
                </a:cxn>
                <a:cxn ang="0">
                  <a:pos x="0" y="1008"/>
                </a:cxn>
                <a:cxn ang="0">
                  <a:pos x="31" y="1220"/>
                </a:cxn>
                <a:cxn ang="0">
                  <a:pos x="116" y="1367"/>
                </a:cxn>
                <a:cxn ang="0">
                  <a:pos x="251" y="1448"/>
                </a:cxn>
                <a:cxn ang="0">
                  <a:pos x="429" y="1458"/>
                </a:cxn>
                <a:cxn ang="0">
                  <a:pos x="609" y="1400"/>
                </a:cxn>
                <a:cxn ang="0">
                  <a:pos x="759" y="1301"/>
                </a:cxn>
                <a:cxn ang="0">
                  <a:pos x="868" y="1193"/>
                </a:cxn>
                <a:cxn ang="0">
                  <a:pos x="921" y="1114"/>
                </a:cxn>
              </a:cxnLst>
              <a:rect l="0" t="0" r="r" b="b"/>
              <a:pathLst>
                <a:path w="999" h="1462">
                  <a:moveTo>
                    <a:pt x="925" y="1099"/>
                  </a:moveTo>
                  <a:lnTo>
                    <a:pt x="925" y="1095"/>
                  </a:lnTo>
                  <a:lnTo>
                    <a:pt x="923" y="1091"/>
                  </a:lnTo>
                  <a:lnTo>
                    <a:pt x="915" y="1087"/>
                  </a:lnTo>
                  <a:lnTo>
                    <a:pt x="912" y="1087"/>
                  </a:lnTo>
                  <a:lnTo>
                    <a:pt x="908" y="1085"/>
                  </a:lnTo>
                  <a:lnTo>
                    <a:pt x="898" y="1087"/>
                  </a:lnTo>
                  <a:lnTo>
                    <a:pt x="882" y="1091"/>
                  </a:lnTo>
                  <a:lnTo>
                    <a:pt x="860" y="1097"/>
                  </a:lnTo>
                  <a:lnTo>
                    <a:pt x="836" y="1110"/>
                  </a:lnTo>
                  <a:lnTo>
                    <a:pt x="811" y="1129"/>
                  </a:lnTo>
                  <a:lnTo>
                    <a:pt x="783" y="1155"/>
                  </a:lnTo>
                  <a:lnTo>
                    <a:pt x="724" y="1238"/>
                  </a:lnTo>
                  <a:lnTo>
                    <a:pt x="684" y="1280"/>
                  </a:lnTo>
                  <a:lnTo>
                    <a:pt x="641" y="1311"/>
                  </a:lnTo>
                  <a:lnTo>
                    <a:pt x="593" y="1334"/>
                  </a:lnTo>
                  <a:lnTo>
                    <a:pt x="544" y="1348"/>
                  </a:lnTo>
                  <a:lnTo>
                    <a:pt x="490" y="1352"/>
                  </a:lnTo>
                  <a:lnTo>
                    <a:pt x="441" y="1348"/>
                  </a:lnTo>
                  <a:lnTo>
                    <a:pt x="395" y="1338"/>
                  </a:lnTo>
                  <a:lnTo>
                    <a:pt x="352" y="1321"/>
                  </a:lnTo>
                  <a:lnTo>
                    <a:pt x="312" y="1296"/>
                  </a:lnTo>
                  <a:lnTo>
                    <a:pt x="275" y="1263"/>
                  </a:lnTo>
                  <a:lnTo>
                    <a:pt x="243" y="1224"/>
                  </a:lnTo>
                  <a:lnTo>
                    <a:pt x="215" y="1178"/>
                  </a:lnTo>
                  <a:lnTo>
                    <a:pt x="193" y="1124"/>
                  </a:lnTo>
                  <a:lnTo>
                    <a:pt x="176" y="1064"/>
                  </a:lnTo>
                  <a:lnTo>
                    <a:pt x="166" y="996"/>
                  </a:lnTo>
                  <a:lnTo>
                    <a:pt x="162" y="921"/>
                  </a:lnTo>
                  <a:lnTo>
                    <a:pt x="164" y="863"/>
                  </a:lnTo>
                  <a:lnTo>
                    <a:pt x="172" y="799"/>
                  </a:lnTo>
                  <a:lnTo>
                    <a:pt x="184" y="726"/>
                  </a:lnTo>
                  <a:lnTo>
                    <a:pt x="201" y="649"/>
                  </a:lnTo>
                  <a:lnTo>
                    <a:pt x="227" y="571"/>
                  </a:lnTo>
                  <a:lnTo>
                    <a:pt x="259" y="490"/>
                  </a:lnTo>
                  <a:lnTo>
                    <a:pt x="296" y="407"/>
                  </a:lnTo>
                  <a:lnTo>
                    <a:pt x="344" y="328"/>
                  </a:lnTo>
                  <a:lnTo>
                    <a:pt x="385" y="272"/>
                  </a:lnTo>
                  <a:lnTo>
                    <a:pt x="431" y="222"/>
                  </a:lnTo>
                  <a:lnTo>
                    <a:pt x="478" y="183"/>
                  </a:lnTo>
                  <a:lnTo>
                    <a:pt x="530" y="152"/>
                  </a:lnTo>
                  <a:lnTo>
                    <a:pt x="587" y="129"/>
                  </a:lnTo>
                  <a:lnTo>
                    <a:pt x="648" y="117"/>
                  </a:lnTo>
                  <a:lnTo>
                    <a:pt x="716" y="110"/>
                  </a:lnTo>
                  <a:lnTo>
                    <a:pt x="745" y="112"/>
                  </a:lnTo>
                  <a:lnTo>
                    <a:pt x="771" y="117"/>
                  </a:lnTo>
                  <a:lnTo>
                    <a:pt x="793" y="127"/>
                  </a:lnTo>
                  <a:lnTo>
                    <a:pt x="811" y="141"/>
                  </a:lnTo>
                  <a:lnTo>
                    <a:pt x="824" y="160"/>
                  </a:lnTo>
                  <a:lnTo>
                    <a:pt x="832" y="183"/>
                  </a:lnTo>
                  <a:lnTo>
                    <a:pt x="836" y="214"/>
                  </a:lnTo>
                  <a:lnTo>
                    <a:pt x="832" y="249"/>
                  </a:lnTo>
                  <a:lnTo>
                    <a:pt x="821" y="289"/>
                  </a:lnTo>
                  <a:lnTo>
                    <a:pt x="803" y="334"/>
                  </a:lnTo>
                  <a:lnTo>
                    <a:pt x="789" y="370"/>
                  </a:lnTo>
                  <a:lnTo>
                    <a:pt x="775" y="401"/>
                  </a:lnTo>
                  <a:lnTo>
                    <a:pt x="761" y="428"/>
                  </a:lnTo>
                  <a:lnTo>
                    <a:pt x="732" y="490"/>
                  </a:lnTo>
                  <a:lnTo>
                    <a:pt x="732" y="502"/>
                  </a:lnTo>
                  <a:lnTo>
                    <a:pt x="733" y="504"/>
                  </a:lnTo>
                  <a:lnTo>
                    <a:pt x="735" y="508"/>
                  </a:lnTo>
                  <a:lnTo>
                    <a:pt x="739" y="508"/>
                  </a:lnTo>
                  <a:lnTo>
                    <a:pt x="743" y="511"/>
                  </a:lnTo>
                  <a:lnTo>
                    <a:pt x="751" y="511"/>
                  </a:lnTo>
                  <a:lnTo>
                    <a:pt x="771" y="508"/>
                  </a:lnTo>
                  <a:lnTo>
                    <a:pt x="795" y="498"/>
                  </a:lnTo>
                  <a:lnTo>
                    <a:pt x="821" y="486"/>
                  </a:lnTo>
                  <a:lnTo>
                    <a:pt x="844" y="471"/>
                  </a:lnTo>
                  <a:lnTo>
                    <a:pt x="868" y="452"/>
                  </a:lnTo>
                  <a:lnTo>
                    <a:pt x="886" y="432"/>
                  </a:lnTo>
                  <a:lnTo>
                    <a:pt x="892" y="421"/>
                  </a:lnTo>
                  <a:lnTo>
                    <a:pt x="902" y="403"/>
                  </a:lnTo>
                  <a:lnTo>
                    <a:pt x="914" y="378"/>
                  </a:lnTo>
                  <a:lnTo>
                    <a:pt x="927" y="351"/>
                  </a:lnTo>
                  <a:lnTo>
                    <a:pt x="939" y="322"/>
                  </a:lnTo>
                  <a:lnTo>
                    <a:pt x="953" y="293"/>
                  </a:lnTo>
                  <a:lnTo>
                    <a:pt x="971" y="251"/>
                  </a:lnTo>
                  <a:lnTo>
                    <a:pt x="983" y="216"/>
                  </a:lnTo>
                  <a:lnTo>
                    <a:pt x="991" y="189"/>
                  </a:lnTo>
                  <a:lnTo>
                    <a:pt x="995" y="168"/>
                  </a:lnTo>
                  <a:lnTo>
                    <a:pt x="997" y="152"/>
                  </a:lnTo>
                  <a:lnTo>
                    <a:pt x="999" y="139"/>
                  </a:lnTo>
                  <a:lnTo>
                    <a:pt x="999" y="127"/>
                  </a:lnTo>
                  <a:lnTo>
                    <a:pt x="995" y="92"/>
                  </a:lnTo>
                  <a:lnTo>
                    <a:pt x="987" y="65"/>
                  </a:lnTo>
                  <a:lnTo>
                    <a:pt x="971" y="42"/>
                  </a:lnTo>
                  <a:lnTo>
                    <a:pt x="953" y="25"/>
                  </a:lnTo>
                  <a:lnTo>
                    <a:pt x="929" y="15"/>
                  </a:lnTo>
                  <a:lnTo>
                    <a:pt x="902" y="7"/>
                  </a:lnTo>
                  <a:lnTo>
                    <a:pt x="874" y="2"/>
                  </a:lnTo>
                  <a:lnTo>
                    <a:pt x="842" y="0"/>
                  </a:lnTo>
                  <a:lnTo>
                    <a:pt x="763" y="7"/>
                  </a:lnTo>
                  <a:lnTo>
                    <a:pt x="682" y="21"/>
                  </a:lnTo>
                  <a:lnTo>
                    <a:pt x="605" y="48"/>
                  </a:lnTo>
                  <a:lnTo>
                    <a:pt x="528" y="81"/>
                  </a:lnTo>
                  <a:lnTo>
                    <a:pt x="453" y="125"/>
                  </a:lnTo>
                  <a:lnTo>
                    <a:pt x="383" y="175"/>
                  </a:lnTo>
                  <a:lnTo>
                    <a:pt x="318" y="233"/>
                  </a:lnTo>
                  <a:lnTo>
                    <a:pt x="259" y="295"/>
                  </a:lnTo>
                  <a:lnTo>
                    <a:pt x="201" y="372"/>
                  </a:lnTo>
                  <a:lnTo>
                    <a:pt x="152" y="450"/>
                  </a:lnTo>
                  <a:lnTo>
                    <a:pt x="108" y="533"/>
                  </a:lnTo>
                  <a:lnTo>
                    <a:pt x="75" y="618"/>
                  </a:lnTo>
                  <a:lnTo>
                    <a:pt x="47" y="701"/>
                  </a:lnTo>
                  <a:lnTo>
                    <a:pt x="25" y="784"/>
                  </a:lnTo>
                  <a:lnTo>
                    <a:pt x="11" y="863"/>
                  </a:lnTo>
                  <a:lnTo>
                    <a:pt x="4" y="938"/>
                  </a:lnTo>
                  <a:lnTo>
                    <a:pt x="0" y="1008"/>
                  </a:lnTo>
                  <a:lnTo>
                    <a:pt x="4" y="1085"/>
                  </a:lnTo>
                  <a:lnTo>
                    <a:pt x="13" y="1155"/>
                  </a:lnTo>
                  <a:lnTo>
                    <a:pt x="31" y="1220"/>
                  </a:lnTo>
                  <a:lnTo>
                    <a:pt x="53" y="1276"/>
                  </a:lnTo>
                  <a:lnTo>
                    <a:pt x="83" y="1326"/>
                  </a:lnTo>
                  <a:lnTo>
                    <a:pt x="116" y="1367"/>
                  </a:lnTo>
                  <a:lnTo>
                    <a:pt x="158" y="1400"/>
                  </a:lnTo>
                  <a:lnTo>
                    <a:pt x="201" y="1427"/>
                  </a:lnTo>
                  <a:lnTo>
                    <a:pt x="251" y="1448"/>
                  </a:lnTo>
                  <a:lnTo>
                    <a:pt x="306" y="1458"/>
                  </a:lnTo>
                  <a:lnTo>
                    <a:pt x="364" y="1462"/>
                  </a:lnTo>
                  <a:lnTo>
                    <a:pt x="429" y="1458"/>
                  </a:lnTo>
                  <a:lnTo>
                    <a:pt x="492" y="1446"/>
                  </a:lnTo>
                  <a:lnTo>
                    <a:pt x="552" y="1425"/>
                  </a:lnTo>
                  <a:lnTo>
                    <a:pt x="609" y="1400"/>
                  </a:lnTo>
                  <a:lnTo>
                    <a:pt x="664" y="1369"/>
                  </a:lnTo>
                  <a:lnTo>
                    <a:pt x="714" y="1336"/>
                  </a:lnTo>
                  <a:lnTo>
                    <a:pt x="759" y="1301"/>
                  </a:lnTo>
                  <a:lnTo>
                    <a:pt x="801" y="1263"/>
                  </a:lnTo>
                  <a:lnTo>
                    <a:pt x="838" y="1228"/>
                  </a:lnTo>
                  <a:lnTo>
                    <a:pt x="868" y="1193"/>
                  </a:lnTo>
                  <a:lnTo>
                    <a:pt x="892" y="1162"/>
                  </a:lnTo>
                  <a:lnTo>
                    <a:pt x="912" y="1135"/>
                  </a:lnTo>
                  <a:lnTo>
                    <a:pt x="921" y="1114"/>
                  </a:lnTo>
                  <a:lnTo>
                    <a:pt x="925" y="10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9" name="Freeform 11"/>
            <p:cNvSpPr>
              <a:spLocks/>
            </p:cNvSpPr>
            <p:nvPr/>
          </p:nvSpPr>
          <p:spPr bwMode="auto">
            <a:xfrm>
              <a:off x="8288" y="4048"/>
              <a:ext cx="658" cy="990"/>
            </a:xfrm>
            <a:custGeom>
              <a:avLst/>
              <a:gdLst/>
              <a:ahLst/>
              <a:cxnLst>
                <a:cxn ang="0">
                  <a:pos x="320" y="36"/>
                </a:cxn>
                <a:cxn ang="0">
                  <a:pos x="322" y="23"/>
                </a:cxn>
                <a:cxn ang="0">
                  <a:pos x="322" y="13"/>
                </a:cxn>
                <a:cxn ang="0">
                  <a:pos x="283" y="2"/>
                </a:cxn>
                <a:cxn ang="0">
                  <a:pos x="184" y="11"/>
                </a:cxn>
                <a:cxn ang="0">
                  <a:pos x="126" y="15"/>
                </a:cxn>
                <a:cxn ang="0">
                  <a:pos x="110" y="21"/>
                </a:cxn>
                <a:cxn ang="0">
                  <a:pos x="103" y="38"/>
                </a:cxn>
                <a:cxn ang="0">
                  <a:pos x="112" y="65"/>
                </a:cxn>
                <a:cxn ang="0">
                  <a:pos x="182" y="69"/>
                </a:cxn>
                <a:cxn ang="0">
                  <a:pos x="199" y="83"/>
                </a:cxn>
                <a:cxn ang="0">
                  <a:pos x="6" y="913"/>
                </a:cxn>
                <a:cxn ang="0">
                  <a:pos x="0" y="944"/>
                </a:cxn>
                <a:cxn ang="0">
                  <a:pos x="25" y="985"/>
                </a:cxn>
                <a:cxn ang="0">
                  <a:pos x="81" y="977"/>
                </a:cxn>
                <a:cxn ang="0">
                  <a:pos x="108" y="923"/>
                </a:cxn>
                <a:cxn ang="0">
                  <a:pos x="126" y="851"/>
                </a:cxn>
                <a:cxn ang="0">
                  <a:pos x="158" y="716"/>
                </a:cxn>
                <a:cxn ang="0">
                  <a:pos x="172" y="658"/>
                </a:cxn>
                <a:cxn ang="0">
                  <a:pos x="279" y="685"/>
                </a:cxn>
                <a:cxn ang="0">
                  <a:pos x="338" y="745"/>
                </a:cxn>
                <a:cxn ang="0">
                  <a:pos x="336" y="817"/>
                </a:cxn>
                <a:cxn ang="0">
                  <a:pos x="348" y="909"/>
                </a:cxn>
                <a:cxn ang="0">
                  <a:pos x="403" y="969"/>
                </a:cxn>
                <a:cxn ang="0">
                  <a:pos x="476" y="990"/>
                </a:cxn>
                <a:cxn ang="0">
                  <a:pos x="563" y="950"/>
                </a:cxn>
                <a:cxn ang="0">
                  <a:pos x="617" y="867"/>
                </a:cxn>
                <a:cxn ang="0">
                  <a:pos x="643" y="793"/>
                </a:cxn>
                <a:cxn ang="0">
                  <a:pos x="645" y="764"/>
                </a:cxn>
                <a:cxn ang="0">
                  <a:pos x="631" y="757"/>
                </a:cxn>
                <a:cxn ang="0">
                  <a:pos x="615" y="757"/>
                </a:cxn>
                <a:cxn ang="0">
                  <a:pos x="599" y="790"/>
                </a:cxn>
                <a:cxn ang="0">
                  <a:pos x="567" y="878"/>
                </a:cxn>
                <a:cxn ang="0">
                  <a:pos x="508" y="944"/>
                </a:cxn>
                <a:cxn ang="0">
                  <a:pos x="449" y="936"/>
                </a:cxn>
                <a:cxn ang="0">
                  <a:pos x="435" y="851"/>
                </a:cxn>
                <a:cxn ang="0">
                  <a:pos x="445" y="803"/>
                </a:cxn>
                <a:cxn ang="0">
                  <a:pos x="431" y="708"/>
                </a:cxn>
                <a:cxn ang="0">
                  <a:pos x="362" y="649"/>
                </a:cxn>
                <a:cxn ang="0">
                  <a:pos x="277" y="627"/>
                </a:cxn>
                <a:cxn ang="0">
                  <a:pos x="257" y="604"/>
                </a:cxn>
                <a:cxn ang="0">
                  <a:pos x="326" y="544"/>
                </a:cxn>
                <a:cxn ang="0">
                  <a:pos x="411" y="465"/>
                </a:cxn>
                <a:cxn ang="0">
                  <a:pos x="516" y="401"/>
                </a:cxn>
                <a:cxn ang="0">
                  <a:pos x="585" y="403"/>
                </a:cxn>
                <a:cxn ang="0">
                  <a:pos x="554" y="434"/>
                </a:cxn>
                <a:cxn ang="0">
                  <a:pos x="530" y="479"/>
                </a:cxn>
                <a:cxn ang="0">
                  <a:pos x="544" y="529"/>
                </a:cxn>
                <a:cxn ang="0">
                  <a:pos x="599" y="542"/>
                </a:cxn>
                <a:cxn ang="0">
                  <a:pos x="647" y="504"/>
                </a:cxn>
                <a:cxn ang="0">
                  <a:pos x="656" y="432"/>
                </a:cxn>
                <a:cxn ang="0">
                  <a:pos x="613" y="372"/>
                </a:cxn>
                <a:cxn ang="0">
                  <a:pos x="510" y="361"/>
                </a:cxn>
                <a:cxn ang="0">
                  <a:pos x="381" y="442"/>
                </a:cxn>
                <a:cxn ang="0">
                  <a:pos x="263" y="554"/>
                </a:cxn>
                <a:cxn ang="0">
                  <a:pos x="318" y="44"/>
                </a:cxn>
              </a:cxnLst>
              <a:rect l="0" t="0" r="r" b="b"/>
              <a:pathLst>
                <a:path w="658" h="990">
                  <a:moveTo>
                    <a:pt x="318" y="44"/>
                  </a:moveTo>
                  <a:lnTo>
                    <a:pt x="318" y="42"/>
                  </a:lnTo>
                  <a:lnTo>
                    <a:pt x="320" y="36"/>
                  </a:lnTo>
                  <a:lnTo>
                    <a:pt x="320" y="31"/>
                  </a:lnTo>
                  <a:lnTo>
                    <a:pt x="322" y="27"/>
                  </a:lnTo>
                  <a:lnTo>
                    <a:pt x="322" y="23"/>
                  </a:lnTo>
                  <a:lnTo>
                    <a:pt x="324" y="21"/>
                  </a:lnTo>
                  <a:lnTo>
                    <a:pt x="324" y="17"/>
                  </a:lnTo>
                  <a:lnTo>
                    <a:pt x="322" y="13"/>
                  </a:lnTo>
                  <a:lnTo>
                    <a:pt x="314" y="5"/>
                  </a:lnTo>
                  <a:lnTo>
                    <a:pt x="302" y="0"/>
                  </a:lnTo>
                  <a:lnTo>
                    <a:pt x="283" y="2"/>
                  </a:lnTo>
                  <a:lnTo>
                    <a:pt x="253" y="5"/>
                  </a:lnTo>
                  <a:lnTo>
                    <a:pt x="219" y="7"/>
                  </a:lnTo>
                  <a:lnTo>
                    <a:pt x="184" y="11"/>
                  </a:lnTo>
                  <a:lnTo>
                    <a:pt x="152" y="13"/>
                  </a:lnTo>
                  <a:lnTo>
                    <a:pt x="130" y="15"/>
                  </a:lnTo>
                  <a:lnTo>
                    <a:pt x="126" y="15"/>
                  </a:lnTo>
                  <a:lnTo>
                    <a:pt x="122" y="17"/>
                  </a:lnTo>
                  <a:lnTo>
                    <a:pt x="118" y="17"/>
                  </a:lnTo>
                  <a:lnTo>
                    <a:pt x="110" y="21"/>
                  </a:lnTo>
                  <a:lnTo>
                    <a:pt x="106" y="25"/>
                  </a:lnTo>
                  <a:lnTo>
                    <a:pt x="103" y="31"/>
                  </a:lnTo>
                  <a:lnTo>
                    <a:pt x="103" y="38"/>
                  </a:lnTo>
                  <a:lnTo>
                    <a:pt x="101" y="48"/>
                  </a:lnTo>
                  <a:lnTo>
                    <a:pt x="105" y="58"/>
                  </a:lnTo>
                  <a:lnTo>
                    <a:pt x="112" y="65"/>
                  </a:lnTo>
                  <a:lnTo>
                    <a:pt x="124" y="67"/>
                  </a:lnTo>
                  <a:lnTo>
                    <a:pt x="164" y="67"/>
                  </a:lnTo>
                  <a:lnTo>
                    <a:pt x="182" y="69"/>
                  </a:lnTo>
                  <a:lnTo>
                    <a:pt x="192" y="73"/>
                  </a:lnTo>
                  <a:lnTo>
                    <a:pt x="197" y="77"/>
                  </a:lnTo>
                  <a:lnTo>
                    <a:pt x="199" y="83"/>
                  </a:lnTo>
                  <a:lnTo>
                    <a:pt x="199" y="98"/>
                  </a:lnTo>
                  <a:lnTo>
                    <a:pt x="196" y="119"/>
                  </a:lnTo>
                  <a:lnTo>
                    <a:pt x="6" y="913"/>
                  </a:lnTo>
                  <a:lnTo>
                    <a:pt x="4" y="923"/>
                  </a:lnTo>
                  <a:lnTo>
                    <a:pt x="0" y="936"/>
                  </a:lnTo>
                  <a:lnTo>
                    <a:pt x="0" y="944"/>
                  </a:lnTo>
                  <a:lnTo>
                    <a:pt x="2" y="961"/>
                  </a:lnTo>
                  <a:lnTo>
                    <a:pt x="12" y="975"/>
                  </a:lnTo>
                  <a:lnTo>
                    <a:pt x="25" y="985"/>
                  </a:lnTo>
                  <a:lnTo>
                    <a:pt x="45" y="990"/>
                  </a:lnTo>
                  <a:lnTo>
                    <a:pt x="65" y="985"/>
                  </a:lnTo>
                  <a:lnTo>
                    <a:pt x="81" y="977"/>
                  </a:lnTo>
                  <a:lnTo>
                    <a:pt x="91" y="965"/>
                  </a:lnTo>
                  <a:lnTo>
                    <a:pt x="101" y="948"/>
                  </a:lnTo>
                  <a:lnTo>
                    <a:pt x="108" y="923"/>
                  </a:lnTo>
                  <a:lnTo>
                    <a:pt x="112" y="905"/>
                  </a:lnTo>
                  <a:lnTo>
                    <a:pt x="118" y="882"/>
                  </a:lnTo>
                  <a:lnTo>
                    <a:pt x="126" y="851"/>
                  </a:lnTo>
                  <a:lnTo>
                    <a:pt x="134" y="817"/>
                  </a:lnTo>
                  <a:lnTo>
                    <a:pt x="150" y="747"/>
                  </a:lnTo>
                  <a:lnTo>
                    <a:pt x="158" y="716"/>
                  </a:lnTo>
                  <a:lnTo>
                    <a:pt x="164" y="689"/>
                  </a:lnTo>
                  <a:lnTo>
                    <a:pt x="170" y="668"/>
                  </a:lnTo>
                  <a:lnTo>
                    <a:pt x="172" y="658"/>
                  </a:lnTo>
                  <a:lnTo>
                    <a:pt x="211" y="664"/>
                  </a:lnTo>
                  <a:lnTo>
                    <a:pt x="247" y="672"/>
                  </a:lnTo>
                  <a:lnTo>
                    <a:pt x="279" y="685"/>
                  </a:lnTo>
                  <a:lnTo>
                    <a:pt x="306" y="699"/>
                  </a:lnTo>
                  <a:lnTo>
                    <a:pt x="326" y="720"/>
                  </a:lnTo>
                  <a:lnTo>
                    <a:pt x="338" y="745"/>
                  </a:lnTo>
                  <a:lnTo>
                    <a:pt x="344" y="774"/>
                  </a:lnTo>
                  <a:lnTo>
                    <a:pt x="344" y="784"/>
                  </a:lnTo>
                  <a:lnTo>
                    <a:pt x="336" y="817"/>
                  </a:lnTo>
                  <a:lnTo>
                    <a:pt x="336" y="844"/>
                  </a:lnTo>
                  <a:lnTo>
                    <a:pt x="340" y="880"/>
                  </a:lnTo>
                  <a:lnTo>
                    <a:pt x="348" y="909"/>
                  </a:lnTo>
                  <a:lnTo>
                    <a:pt x="364" y="934"/>
                  </a:lnTo>
                  <a:lnTo>
                    <a:pt x="381" y="954"/>
                  </a:lnTo>
                  <a:lnTo>
                    <a:pt x="403" y="969"/>
                  </a:lnTo>
                  <a:lnTo>
                    <a:pt x="427" y="981"/>
                  </a:lnTo>
                  <a:lnTo>
                    <a:pt x="453" y="987"/>
                  </a:lnTo>
                  <a:lnTo>
                    <a:pt x="476" y="990"/>
                  </a:lnTo>
                  <a:lnTo>
                    <a:pt x="510" y="985"/>
                  </a:lnTo>
                  <a:lnTo>
                    <a:pt x="540" y="971"/>
                  </a:lnTo>
                  <a:lnTo>
                    <a:pt x="563" y="950"/>
                  </a:lnTo>
                  <a:lnTo>
                    <a:pt x="585" y="925"/>
                  </a:lnTo>
                  <a:lnTo>
                    <a:pt x="603" y="896"/>
                  </a:lnTo>
                  <a:lnTo>
                    <a:pt x="617" y="867"/>
                  </a:lnTo>
                  <a:lnTo>
                    <a:pt x="629" y="840"/>
                  </a:lnTo>
                  <a:lnTo>
                    <a:pt x="637" y="813"/>
                  </a:lnTo>
                  <a:lnTo>
                    <a:pt x="643" y="793"/>
                  </a:lnTo>
                  <a:lnTo>
                    <a:pt x="647" y="780"/>
                  </a:lnTo>
                  <a:lnTo>
                    <a:pt x="647" y="768"/>
                  </a:lnTo>
                  <a:lnTo>
                    <a:pt x="645" y="764"/>
                  </a:lnTo>
                  <a:lnTo>
                    <a:pt x="641" y="761"/>
                  </a:lnTo>
                  <a:lnTo>
                    <a:pt x="639" y="757"/>
                  </a:lnTo>
                  <a:lnTo>
                    <a:pt x="631" y="757"/>
                  </a:lnTo>
                  <a:lnTo>
                    <a:pt x="629" y="755"/>
                  </a:lnTo>
                  <a:lnTo>
                    <a:pt x="627" y="755"/>
                  </a:lnTo>
                  <a:lnTo>
                    <a:pt x="615" y="757"/>
                  </a:lnTo>
                  <a:lnTo>
                    <a:pt x="609" y="764"/>
                  </a:lnTo>
                  <a:lnTo>
                    <a:pt x="603" y="774"/>
                  </a:lnTo>
                  <a:lnTo>
                    <a:pt x="599" y="790"/>
                  </a:lnTo>
                  <a:lnTo>
                    <a:pt x="591" y="817"/>
                  </a:lnTo>
                  <a:lnTo>
                    <a:pt x="579" y="849"/>
                  </a:lnTo>
                  <a:lnTo>
                    <a:pt x="567" y="878"/>
                  </a:lnTo>
                  <a:lnTo>
                    <a:pt x="550" y="907"/>
                  </a:lnTo>
                  <a:lnTo>
                    <a:pt x="530" y="929"/>
                  </a:lnTo>
                  <a:lnTo>
                    <a:pt x="508" y="944"/>
                  </a:lnTo>
                  <a:lnTo>
                    <a:pt x="480" y="950"/>
                  </a:lnTo>
                  <a:lnTo>
                    <a:pt x="463" y="946"/>
                  </a:lnTo>
                  <a:lnTo>
                    <a:pt x="449" y="936"/>
                  </a:lnTo>
                  <a:lnTo>
                    <a:pt x="441" y="919"/>
                  </a:lnTo>
                  <a:lnTo>
                    <a:pt x="435" y="898"/>
                  </a:lnTo>
                  <a:lnTo>
                    <a:pt x="435" y="851"/>
                  </a:lnTo>
                  <a:lnTo>
                    <a:pt x="437" y="836"/>
                  </a:lnTo>
                  <a:lnTo>
                    <a:pt x="443" y="813"/>
                  </a:lnTo>
                  <a:lnTo>
                    <a:pt x="445" y="803"/>
                  </a:lnTo>
                  <a:lnTo>
                    <a:pt x="449" y="770"/>
                  </a:lnTo>
                  <a:lnTo>
                    <a:pt x="445" y="734"/>
                  </a:lnTo>
                  <a:lnTo>
                    <a:pt x="431" y="708"/>
                  </a:lnTo>
                  <a:lnTo>
                    <a:pt x="413" y="683"/>
                  </a:lnTo>
                  <a:lnTo>
                    <a:pt x="389" y="664"/>
                  </a:lnTo>
                  <a:lnTo>
                    <a:pt x="362" y="649"/>
                  </a:lnTo>
                  <a:lnTo>
                    <a:pt x="332" y="639"/>
                  </a:lnTo>
                  <a:lnTo>
                    <a:pt x="304" y="631"/>
                  </a:lnTo>
                  <a:lnTo>
                    <a:pt x="277" y="627"/>
                  </a:lnTo>
                  <a:lnTo>
                    <a:pt x="253" y="622"/>
                  </a:lnTo>
                  <a:lnTo>
                    <a:pt x="233" y="620"/>
                  </a:lnTo>
                  <a:lnTo>
                    <a:pt x="257" y="604"/>
                  </a:lnTo>
                  <a:lnTo>
                    <a:pt x="283" y="583"/>
                  </a:lnTo>
                  <a:lnTo>
                    <a:pt x="306" y="562"/>
                  </a:lnTo>
                  <a:lnTo>
                    <a:pt x="326" y="544"/>
                  </a:lnTo>
                  <a:lnTo>
                    <a:pt x="344" y="529"/>
                  </a:lnTo>
                  <a:lnTo>
                    <a:pt x="377" y="496"/>
                  </a:lnTo>
                  <a:lnTo>
                    <a:pt x="411" y="465"/>
                  </a:lnTo>
                  <a:lnTo>
                    <a:pt x="447" y="436"/>
                  </a:lnTo>
                  <a:lnTo>
                    <a:pt x="480" y="415"/>
                  </a:lnTo>
                  <a:lnTo>
                    <a:pt x="516" y="401"/>
                  </a:lnTo>
                  <a:lnTo>
                    <a:pt x="554" y="394"/>
                  </a:lnTo>
                  <a:lnTo>
                    <a:pt x="569" y="396"/>
                  </a:lnTo>
                  <a:lnTo>
                    <a:pt x="585" y="403"/>
                  </a:lnTo>
                  <a:lnTo>
                    <a:pt x="597" y="413"/>
                  </a:lnTo>
                  <a:lnTo>
                    <a:pt x="571" y="421"/>
                  </a:lnTo>
                  <a:lnTo>
                    <a:pt x="554" y="434"/>
                  </a:lnTo>
                  <a:lnTo>
                    <a:pt x="542" y="448"/>
                  </a:lnTo>
                  <a:lnTo>
                    <a:pt x="534" y="465"/>
                  </a:lnTo>
                  <a:lnTo>
                    <a:pt x="530" y="479"/>
                  </a:lnTo>
                  <a:lnTo>
                    <a:pt x="528" y="492"/>
                  </a:lnTo>
                  <a:lnTo>
                    <a:pt x="532" y="513"/>
                  </a:lnTo>
                  <a:lnTo>
                    <a:pt x="544" y="529"/>
                  </a:lnTo>
                  <a:lnTo>
                    <a:pt x="559" y="540"/>
                  </a:lnTo>
                  <a:lnTo>
                    <a:pt x="581" y="544"/>
                  </a:lnTo>
                  <a:lnTo>
                    <a:pt x="599" y="542"/>
                  </a:lnTo>
                  <a:lnTo>
                    <a:pt x="617" y="533"/>
                  </a:lnTo>
                  <a:lnTo>
                    <a:pt x="633" y="521"/>
                  </a:lnTo>
                  <a:lnTo>
                    <a:pt x="647" y="504"/>
                  </a:lnTo>
                  <a:lnTo>
                    <a:pt x="654" y="481"/>
                  </a:lnTo>
                  <a:lnTo>
                    <a:pt x="658" y="455"/>
                  </a:lnTo>
                  <a:lnTo>
                    <a:pt x="656" y="432"/>
                  </a:lnTo>
                  <a:lnTo>
                    <a:pt x="647" y="409"/>
                  </a:lnTo>
                  <a:lnTo>
                    <a:pt x="633" y="388"/>
                  </a:lnTo>
                  <a:lnTo>
                    <a:pt x="613" y="372"/>
                  </a:lnTo>
                  <a:lnTo>
                    <a:pt x="587" y="359"/>
                  </a:lnTo>
                  <a:lnTo>
                    <a:pt x="556" y="355"/>
                  </a:lnTo>
                  <a:lnTo>
                    <a:pt x="510" y="361"/>
                  </a:lnTo>
                  <a:lnTo>
                    <a:pt x="467" y="380"/>
                  </a:lnTo>
                  <a:lnTo>
                    <a:pt x="423" y="407"/>
                  </a:lnTo>
                  <a:lnTo>
                    <a:pt x="381" y="442"/>
                  </a:lnTo>
                  <a:lnTo>
                    <a:pt x="340" y="479"/>
                  </a:lnTo>
                  <a:lnTo>
                    <a:pt x="300" y="519"/>
                  </a:lnTo>
                  <a:lnTo>
                    <a:pt x="263" y="554"/>
                  </a:lnTo>
                  <a:lnTo>
                    <a:pt x="225" y="581"/>
                  </a:lnTo>
                  <a:lnTo>
                    <a:pt x="186" y="604"/>
                  </a:lnTo>
                  <a:lnTo>
                    <a:pt x="318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0" name="Freeform 12"/>
            <p:cNvSpPr>
              <a:spLocks/>
            </p:cNvSpPr>
            <p:nvPr/>
          </p:nvSpPr>
          <p:spPr bwMode="auto">
            <a:xfrm>
              <a:off x="9239" y="3229"/>
              <a:ext cx="443" cy="2006"/>
            </a:xfrm>
            <a:custGeom>
              <a:avLst/>
              <a:gdLst/>
              <a:ahLst/>
              <a:cxnLst>
                <a:cxn ang="0">
                  <a:pos x="441" y="929"/>
                </a:cxn>
                <a:cxn ang="0">
                  <a:pos x="427" y="761"/>
                </a:cxn>
                <a:cxn ang="0">
                  <a:pos x="390" y="573"/>
                </a:cxn>
                <a:cxn ang="0">
                  <a:pos x="319" y="378"/>
                </a:cxn>
                <a:cxn ang="0">
                  <a:pos x="251" y="255"/>
                </a:cxn>
                <a:cxn ang="0">
                  <a:pos x="182" y="156"/>
                </a:cxn>
                <a:cxn ang="0">
                  <a:pos x="117" y="79"/>
                </a:cxn>
                <a:cxn ang="0">
                  <a:pos x="63" y="29"/>
                </a:cxn>
                <a:cxn ang="0">
                  <a:pos x="28" y="2"/>
                </a:cxn>
                <a:cxn ang="0">
                  <a:pos x="14" y="0"/>
                </a:cxn>
                <a:cxn ang="0">
                  <a:pos x="4" y="9"/>
                </a:cxn>
                <a:cxn ang="0">
                  <a:pos x="0" y="19"/>
                </a:cxn>
                <a:cxn ang="0">
                  <a:pos x="4" y="31"/>
                </a:cxn>
                <a:cxn ang="0">
                  <a:pos x="36" y="67"/>
                </a:cxn>
                <a:cxn ang="0">
                  <a:pos x="149" y="216"/>
                </a:cxn>
                <a:cxn ang="0">
                  <a:pos x="238" y="400"/>
                </a:cxn>
                <a:cxn ang="0">
                  <a:pos x="299" y="618"/>
                </a:cxn>
                <a:cxn ang="0">
                  <a:pos x="329" y="867"/>
                </a:cxn>
                <a:cxn ang="0">
                  <a:pos x="330" y="1106"/>
                </a:cxn>
                <a:cxn ang="0">
                  <a:pos x="311" y="1311"/>
                </a:cxn>
                <a:cxn ang="0">
                  <a:pos x="267" y="1510"/>
                </a:cxn>
                <a:cxn ang="0">
                  <a:pos x="196" y="1699"/>
                </a:cxn>
                <a:cxn ang="0">
                  <a:pos x="91" y="1873"/>
                </a:cxn>
                <a:cxn ang="0">
                  <a:pos x="2" y="1977"/>
                </a:cxn>
                <a:cxn ang="0">
                  <a:pos x="0" y="1985"/>
                </a:cxn>
                <a:cxn ang="0">
                  <a:pos x="8" y="2001"/>
                </a:cxn>
                <a:cxn ang="0">
                  <a:pos x="28" y="2001"/>
                </a:cxn>
                <a:cxn ang="0">
                  <a:pos x="65" y="1974"/>
                </a:cxn>
                <a:cxn ang="0">
                  <a:pos x="121" y="1923"/>
                </a:cxn>
                <a:cxn ang="0">
                  <a:pos x="188" y="1844"/>
                </a:cxn>
                <a:cxn ang="0">
                  <a:pos x="257" y="1740"/>
                </a:cxn>
                <a:cxn ang="0">
                  <a:pos x="325" y="1614"/>
                </a:cxn>
                <a:cxn ang="0">
                  <a:pos x="398" y="1394"/>
                </a:cxn>
                <a:cxn ang="0">
                  <a:pos x="435" y="1186"/>
                </a:cxn>
                <a:cxn ang="0">
                  <a:pos x="443" y="1002"/>
                </a:cxn>
              </a:cxnLst>
              <a:rect l="0" t="0" r="r" b="b"/>
              <a:pathLst>
                <a:path w="443" h="2006">
                  <a:moveTo>
                    <a:pt x="443" y="1002"/>
                  </a:moveTo>
                  <a:lnTo>
                    <a:pt x="441" y="929"/>
                  </a:lnTo>
                  <a:lnTo>
                    <a:pt x="437" y="848"/>
                  </a:lnTo>
                  <a:lnTo>
                    <a:pt x="427" y="761"/>
                  </a:lnTo>
                  <a:lnTo>
                    <a:pt x="412" y="668"/>
                  </a:lnTo>
                  <a:lnTo>
                    <a:pt x="390" y="573"/>
                  </a:lnTo>
                  <a:lnTo>
                    <a:pt x="358" y="475"/>
                  </a:lnTo>
                  <a:lnTo>
                    <a:pt x="319" y="378"/>
                  </a:lnTo>
                  <a:lnTo>
                    <a:pt x="287" y="313"/>
                  </a:lnTo>
                  <a:lnTo>
                    <a:pt x="251" y="255"/>
                  </a:lnTo>
                  <a:lnTo>
                    <a:pt x="218" y="201"/>
                  </a:lnTo>
                  <a:lnTo>
                    <a:pt x="182" y="156"/>
                  </a:lnTo>
                  <a:lnTo>
                    <a:pt x="149" y="114"/>
                  </a:lnTo>
                  <a:lnTo>
                    <a:pt x="117" y="79"/>
                  </a:lnTo>
                  <a:lnTo>
                    <a:pt x="89" y="50"/>
                  </a:lnTo>
                  <a:lnTo>
                    <a:pt x="63" y="29"/>
                  </a:lnTo>
                  <a:lnTo>
                    <a:pt x="44" y="13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4"/>
                  </a:lnTo>
                  <a:lnTo>
                    <a:pt x="4" y="9"/>
                  </a:lnTo>
                  <a:lnTo>
                    <a:pt x="2" y="13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4" y="31"/>
                  </a:lnTo>
                  <a:lnTo>
                    <a:pt x="22" y="50"/>
                  </a:lnTo>
                  <a:lnTo>
                    <a:pt x="36" y="67"/>
                  </a:lnTo>
                  <a:lnTo>
                    <a:pt x="95" y="137"/>
                  </a:lnTo>
                  <a:lnTo>
                    <a:pt x="149" y="216"/>
                  </a:lnTo>
                  <a:lnTo>
                    <a:pt x="196" y="303"/>
                  </a:lnTo>
                  <a:lnTo>
                    <a:pt x="238" y="400"/>
                  </a:lnTo>
                  <a:lnTo>
                    <a:pt x="271" y="504"/>
                  </a:lnTo>
                  <a:lnTo>
                    <a:pt x="299" y="618"/>
                  </a:lnTo>
                  <a:lnTo>
                    <a:pt x="317" y="738"/>
                  </a:lnTo>
                  <a:lnTo>
                    <a:pt x="329" y="867"/>
                  </a:lnTo>
                  <a:lnTo>
                    <a:pt x="332" y="1002"/>
                  </a:lnTo>
                  <a:lnTo>
                    <a:pt x="330" y="1106"/>
                  </a:lnTo>
                  <a:lnTo>
                    <a:pt x="323" y="1207"/>
                  </a:lnTo>
                  <a:lnTo>
                    <a:pt x="311" y="1311"/>
                  </a:lnTo>
                  <a:lnTo>
                    <a:pt x="293" y="1412"/>
                  </a:lnTo>
                  <a:lnTo>
                    <a:pt x="267" y="1510"/>
                  </a:lnTo>
                  <a:lnTo>
                    <a:pt x="236" y="1607"/>
                  </a:lnTo>
                  <a:lnTo>
                    <a:pt x="196" y="1699"/>
                  </a:lnTo>
                  <a:lnTo>
                    <a:pt x="149" y="1788"/>
                  </a:lnTo>
                  <a:lnTo>
                    <a:pt x="91" y="1873"/>
                  </a:lnTo>
                  <a:lnTo>
                    <a:pt x="26" y="1952"/>
                  </a:lnTo>
                  <a:lnTo>
                    <a:pt x="2" y="1977"/>
                  </a:lnTo>
                  <a:lnTo>
                    <a:pt x="0" y="1981"/>
                  </a:lnTo>
                  <a:lnTo>
                    <a:pt x="0" y="1985"/>
                  </a:lnTo>
                  <a:lnTo>
                    <a:pt x="4" y="1997"/>
                  </a:lnTo>
                  <a:lnTo>
                    <a:pt x="8" y="2001"/>
                  </a:lnTo>
                  <a:lnTo>
                    <a:pt x="20" y="2006"/>
                  </a:lnTo>
                  <a:lnTo>
                    <a:pt x="28" y="2001"/>
                  </a:lnTo>
                  <a:lnTo>
                    <a:pt x="44" y="1991"/>
                  </a:lnTo>
                  <a:lnTo>
                    <a:pt x="65" y="1974"/>
                  </a:lnTo>
                  <a:lnTo>
                    <a:pt x="91" y="1952"/>
                  </a:lnTo>
                  <a:lnTo>
                    <a:pt x="121" y="1923"/>
                  </a:lnTo>
                  <a:lnTo>
                    <a:pt x="152" y="1885"/>
                  </a:lnTo>
                  <a:lnTo>
                    <a:pt x="188" y="1844"/>
                  </a:lnTo>
                  <a:lnTo>
                    <a:pt x="222" y="1796"/>
                  </a:lnTo>
                  <a:lnTo>
                    <a:pt x="257" y="1740"/>
                  </a:lnTo>
                  <a:lnTo>
                    <a:pt x="291" y="1680"/>
                  </a:lnTo>
                  <a:lnTo>
                    <a:pt x="325" y="1614"/>
                  </a:lnTo>
                  <a:lnTo>
                    <a:pt x="366" y="1504"/>
                  </a:lnTo>
                  <a:lnTo>
                    <a:pt x="398" y="1394"/>
                  </a:lnTo>
                  <a:lnTo>
                    <a:pt x="421" y="1288"/>
                  </a:lnTo>
                  <a:lnTo>
                    <a:pt x="435" y="1186"/>
                  </a:lnTo>
                  <a:lnTo>
                    <a:pt x="441" y="1091"/>
                  </a:lnTo>
                  <a:lnTo>
                    <a:pt x="443" y="10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6215074" y="2857496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Distribution of 1 D</a:t>
            </a:r>
            <a:endParaRPr lang="en-US" sz="2400" dirty="0"/>
          </a:p>
        </p:txBody>
      </p:sp>
      <p:cxnSp>
        <p:nvCxnSpPr>
          <p:cNvPr id="58" name="Straight Arrow Connector 57"/>
          <p:cNvCxnSpPr>
            <a:stCxn id="56" idx="1"/>
          </p:cNvCxnSpPr>
          <p:nvPr/>
        </p:nvCxnSpPr>
        <p:spPr>
          <a:xfrm flipH="1">
            <a:off x="5041900" y="3088329"/>
            <a:ext cx="1173174" cy="5776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Right Brace 139"/>
          <p:cNvSpPr/>
          <p:nvPr/>
        </p:nvSpPr>
        <p:spPr>
          <a:xfrm rot="5400000">
            <a:off x="6406500" y="3291271"/>
            <a:ext cx="214314" cy="42862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TextBox 140"/>
          <p:cNvSpPr txBox="1"/>
          <p:nvPr/>
        </p:nvSpPr>
        <p:spPr>
          <a:xfrm>
            <a:off x="4299079" y="5613006"/>
            <a:ext cx="4500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Diagonalize the covariance matrix</a:t>
            </a:r>
            <a:endParaRPr lang="en-US" sz="2400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05" y="4419429"/>
            <a:ext cx="7557025" cy="907825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892" y="3349856"/>
            <a:ext cx="3435012" cy="962844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471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dirty="0" smtClean="0"/>
              <a:t>K nearest neighborhood classification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Basic variant</a:t>
            </a:r>
          </a:p>
          <a:p>
            <a:pPr lvl="1"/>
            <a:r>
              <a:rPr lang="en-US" dirty="0"/>
              <a:t> I</a:t>
            </a:r>
            <a:r>
              <a:rPr lang="en-US" dirty="0" smtClean="0"/>
              <a:t>mproved variants</a:t>
            </a:r>
            <a:endParaRPr lang="en-US" dirty="0"/>
          </a:p>
          <a:p>
            <a:r>
              <a:rPr lang="en-US" b="1" dirty="0" smtClean="0">
                <a:solidFill>
                  <a:srgbClr val="800000"/>
                </a:solidFill>
              </a:rPr>
              <a:t> Probabilistic Generative Model</a:t>
            </a:r>
          </a:p>
          <a:p>
            <a:r>
              <a:rPr lang="en-US" dirty="0"/>
              <a:t> </a:t>
            </a:r>
            <a:r>
              <a:rPr lang="en-US" dirty="0" smtClean="0"/>
              <a:t>Discriminant Functions</a:t>
            </a:r>
          </a:p>
          <a:p>
            <a:r>
              <a:rPr lang="en-US" dirty="0"/>
              <a:t> </a:t>
            </a:r>
            <a:r>
              <a:rPr lang="en-US" dirty="0" smtClean="0"/>
              <a:t>Probabilistic Discriminative Model</a:t>
            </a:r>
            <a:endParaRPr lang="en-US" dirty="0"/>
          </a:p>
          <a:p>
            <a:r>
              <a:rPr lang="en-US" dirty="0" smtClean="0"/>
              <a:t> Support Vector Machine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713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dirty="0" smtClean="0"/>
              <a:t>K nearest neighborhood classification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Basic variant</a:t>
            </a:r>
          </a:p>
          <a:p>
            <a:pPr lvl="1"/>
            <a:r>
              <a:rPr lang="en-US" dirty="0"/>
              <a:t> I</a:t>
            </a:r>
            <a:r>
              <a:rPr lang="en-US" dirty="0" smtClean="0"/>
              <a:t>mproved variants</a:t>
            </a:r>
            <a:endParaRPr lang="en-US" dirty="0"/>
          </a:p>
          <a:p>
            <a:r>
              <a:rPr lang="en-US" b="1" dirty="0" smtClean="0">
                <a:solidFill>
                  <a:srgbClr val="800000"/>
                </a:solidFill>
              </a:rPr>
              <a:t> Probabilistic Generative </a:t>
            </a:r>
            <a:r>
              <a:rPr lang="en-US" b="1" dirty="0" smtClean="0">
                <a:solidFill>
                  <a:srgbClr val="800000"/>
                </a:solidFill>
              </a:rPr>
              <a:t>Model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b="1" dirty="0" smtClean="0">
                <a:solidFill>
                  <a:srgbClr val="008000"/>
                </a:solidFill>
              </a:rPr>
              <a:t>continuous inputs</a:t>
            </a:r>
          </a:p>
          <a:p>
            <a:pPr lvl="1"/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b="1" dirty="0" smtClean="0">
                <a:solidFill>
                  <a:srgbClr val="008000"/>
                </a:solidFill>
              </a:rPr>
              <a:t>discrete inputs</a:t>
            </a:r>
            <a:endParaRPr lang="en-US" b="1" dirty="0" smtClean="0">
              <a:solidFill>
                <a:srgbClr val="008000"/>
              </a:solidFill>
            </a:endParaRPr>
          </a:p>
          <a:p>
            <a:r>
              <a:rPr lang="en-US" dirty="0"/>
              <a:t> </a:t>
            </a:r>
            <a:r>
              <a:rPr lang="en-US" dirty="0" smtClean="0"/>
              <a:t>Discriminant Functions</a:t>
            </a:r>
          </a:p>
          <a:p>
            <a:r>
              <a:rPr lang="en-US" dirty="0"/>
              <a:t> </a:t>
            </a:r>
            <a:r>
              <a:rPr lang="en-US" dirty="0" smtClean="0"/>
              <a:t>Probabilistic Discriminative Model</a:t>
            </a:r>
            <a:endParaRPr lang="en-US" dirty="0"/>
          </a:p>
          <a:p>
            <a:r>
              <a:rPr lang="en-US" dirty="0" smtClean="0"/>
              <a:t> Support Vector Machine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753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Probabilistic Generative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2136"/>
            <a:ext cx="9131300" cy="4802914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Discrete features</a:t>
            </a:r>
            <a:endParaRPr lang="en-US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800" dirty="0" smtClean="0">
                <a:ea typeface="宋体" pitchFamily="2" charset="-122"/>
              </a:rPr>
              <a:t>                                   </a:t>
            </a:r>
            <a:r>
              <a:rPr lang="en-US" altLang="zh-CN" sz="2800" dirty="0" smtClean="0">
                <a:ea typeface="宋体" pitchFamily="2" charset="-122"/>
              </a:rPr>
              <a:t>: </a:t>
            </a:r>
            <a:endParaRPr lang="en-US" altLang="zh-CN" dirty="0">
              <a:ea typeface="宋体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800" dirty="0" smtClean="0">
                <a:ea typeface="宋体" pitchFamily="2" charset="-122"/>
              </a:rPr>
              <a:t> </a:t>
            </a:r>
            <a:r>
              <a:rPr lang="en-US" altLang="zh-CN" sz="2800" dirty="0" smtClean="0">
                <a:ea typeface="宋体" pitchFamily="2" charset="-122"/>
              </a:rPr>
              <a:t>  </a:t>
            </a:r>
            <a:endParaRPr lang="en-US" altLang="zh-CN" sz="2800" dirty="0" smtClean="0">
              <a:ea typeface="宋体" pitchFamily="2" charset="-122"/>
            </a:endParaRPr>
          </a:p>
          <a:p>
            <a:pPr lvl="1">
              <a:lnSpc>
                <a:spcPct val="90000"/>
              </a:lnSpc>
            </a:pPr>
            <a:r>
              <a:rPr lang="en-US" altLang="zh-CN" dirty="0" smtClean="0">
                <a:ea typeface="宋体" pitchFamily="2" charset="-122"/>
                <a:sym typeface="Symbol" pitchFamily="18" charset="2"/>
              </a:rPr>
              <a:t> define a probability for one configuration</a:t>
            </a:r>
          </a:p>
          <a:p>
            <a:pPr lvl="1">
              <a:lnSpc>
                <a:spcPct val="90000"/>
              </a:lnSpc>
            </a:pPr>
            <a:endParaRPr lang="en-US" altLang="zh-CN" dirty="0">
              <a:ea typeface="宋体" pitchFamily="2" charset="-122"/>
              <a:sym typeface="Symbol" pitchFamily="18" charset="2"/>
            </a:endParaRPr>
          </a:p>
          <a:p>
            <a:pPr lvl="1">
              <a:lnSpc>
                <a:spcPct val="90000"/>
              </a:lnSpc>
            </a:pPr>
            <a:endParaRPr lang="en-US" altLang="zh-CN" dirty="0" smtClean="0">
              <a:ea typeface="宋体" pitchFamily="2" charset="-122"/>
              <a:sym typeface="Symbol" pitchFamily="18" charset="2"/>
            </a:endParaRPr>
          </a:p>
          <a:p>
            <a:pPr lvl="1">
              <a:lnSpc>
                <a:spcPct val="90000"/>
              </a:lnSpc>
            </a:pPr>
            <a:r>
              <a:rPr lang="en-US" altLang="zh-CN" dirty="0">
                <a:ea typeface="宋体" pitchFamily="2" charset="-122"/>
                <a:sym typeface="Symbol" pitchFamily="18" charset="2"/>
              </a:rPr>
              <a:t> </a:t>
            </a:r>
            <a:r>
              <a:rPr lang="en-US" altLang="zh-CN" dirty="0" smtClean="0">
                <a:ea typeface="宋体" pitchFamily="2" charset="-122"/>
                <a:sym typeface="Symbol" pitchFamily="18" charset="2"/>
              </a:rPr>
              <a:t>total of       configurations;                unknown parameters</a:t>
            </a:r>
          </a:p>
          <a:p>
            <a:pPr lvl="1">
              <a:lnSpc>
                <a:spcPct val="90000"/>
              </a:lnSpc>
            </a:pPr>
            <a:r>
              <a:rPr lang="en-US" altLang="zh-CN" dirty="0">
                <a:ea typeface="宋体" pitchFamily="2" charset="-122"/>
                <a:sym typeface="Symbol" pitchFamily="18" charset="2"/>
              </a:rPr>
              <a:t> </a:t>
            </a:r>
            <a:r>
              <a:rPr lang="en-US" altLang="zh-CN" dirty="0" smtClean="0">
                <a:ea typeface="宋体" pitchFamily="2" charset="-122"/>
                <a:sym typeface="Symbol" pitchFamily="18" charset="2"/>
              </a:rPr>
              <a:t>Solution: Naïve Bayes    </a:t>
            </a:r>
            <a:endParaRPr lang="zh-CN" altLang="en-US" dirty="0" smtClean="0">
              <a:ea typeface="宋体" pitchFamily="2" charset="-122"/>
              <a:sym typeface="Symbol" pitchFamily="18" charset="2"/>
            </a:endParaRPr>
          </a:p>
        </p:txBody>
      </p:sp>
      <p:grpSp>
        <p:nvGrpSpPr>
          <p:cNvPr id="8196" name="Group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928662" y="2087554"/>
            <a:ext cx="2643207" cy="333994"/>
            <a:chOff x="394" y="2372"/>
            <a:chExt cx="15907" cy="2010"/>
          </a:xfrm>
        </p:grpSpPr>
        <p:sp>
          <p:nvSpPr>
            <p:cNvPr id="8198" name="Freeform 6"/>
            <p:cNvSpPr>
              <a:spLocks/>
            </p:cNvSpPr>
            <p:nvPr/>
          </p:nvSpPr>
          <p:spPr bwMode="auto">
            <a:xfrm>
              <a:off x="394" y="2986"/>
              <a:ext cx="1077" cy="892"/>
            </a:xfrm>
            <a:custGeom>
              <a:avLst/>
              <a:gdLst/>
              <a:ahLst/>
              <a:cxnLst>
                <a:cxn ang="0">
                  <a:pos x="618" y="399"/>
                </a:cxn>
                <a:cxn ang="0">
                  <a:pos x="843" y="137"/>
                </a:cxn>
                <a:cxn ang="0">
                  <a:pos x="858" y="121"/>
                </a:cxn>
                <a:cxn ang="0">
                  <a:pos x="877" y="110"/>
                </a:cxn>
                <a:cxn ang="0">
                  <a:pos x="907" y="100"/>
                </a:cxn>
                <a:cxn ang="0">
                  <a:pos x="957" y="100"/>
                </a:cxn>
                <a:cxn ang="0">
                  <a:pos x="1037" y="95"/>
                </a:cxn>
                <a:cxn ang="0">
                  <a:pos x="1037" y="0"/>
                </a:cxn>
                <a:cxn ang="0">
                  <a:pos x="982" y="5"/>
                </a:cxn>
                <a:cxn ang="0">
                  <a:pos x="728" y="5"/>
                </a:cxn>
                <a:cxn ang="0">
                  <a:pos x="663" y="0"/>
                </a:cxn>
                <a:cxn ang="0">
                  <a:pos x="663" y="95"/>
                </a:cxn>
                <a:cxn ang="0">
                  <a:pos x="688" y="95"/>
                </a:cxn>
                <a:cxn ang="0">
                  <a:pos x="738" y="116"/>
                </a:cxn>
                <a:cxn ang="0">
                  <a:pos x="733" y="126"/>
                </a:cxn>
                <a:cxn ang="0">
                  <a:pos x="723" y="137"/>
                </a:cxn>
                <a:cxn ang="0">
                  <a:pos x="563" y="325"/>
                </a:cxn>
                <a:cxn ang="0">
                  <a:pos x="374" y="95"/>
                </a:cxn>
                <a:cxn ang="0">
                  <a:pos x="454" y="95"/>
                </a:cxn>
                <a:cxn ang="0">
                  <a:pos x="454" y="0"/>
                </a:cxn>
                <a:cxn ang="0">
                  <a:pos x="404" y="0"/>
                </a:cxn>
                <a:cxn ang="0">
                  <a:pos x="339" y="5"/>
                </a:cxn>
                <a:cxn ang="0">
                  <a:pos x="80" y="5"/>
                </a:cxn>
                <a:cxn ang="0">
                  <a:pos x="10" y="0"/>
                </a:cxn>
                <a:cxn ang="0">
                  <a:pos x="10" y="95"/>
                </a:cxn>
                <a:cxn ang="0">
                  <a:pos x="145" y="95"/>
                </a:cxn>
                <a:cxn ang="0">
                  <a:pos x="444" y="467"/>
                </a:cxn>
                <a:cxn ang="0">
                  <a:pos x="195" y="761"/>
                </a:cxn>
                <a:cxn ang="0">
                  <a:pos x="165" y="782"/>
                </a:cxn>
                <a:cxn ang="0">
                  <a:pos x="120" y="792"/>
                </a:cxn>
                <a:cxn ang="0">
                  <a:pos x="65" y="798"/>
                </a:cxn>
                <a:cxn ang="0">
                  <a:pos x="0" y="798"/>
                </a:cxn>
                <a:cxn ang="0">
                  <a:pos x="0" y="892"/>
                </a:cxn>
                <a:cxn ang="0">
                  <a:pos x="55" y="887"/>
                </a:cxn>
                <a:cxn ang="0">
                  <a:pos x="279" y="887"/>
                </a:cxn>
                <a:cxn ang="0">
                  <a:pos x="334" y="892"/>
                </a:cxn>
                <a:cxn ang="0">
                  <a:pos x="374" y="892"/>
                </a:cxn>
                <a:cxn ang="0">
                  <a:pos x="374" y="798"/>
                </a:cxn>
                <a:cxn ang="0">
                  <a:pos x="354" y="798"/>
                </a:cxn>
                <a:cxn ang="0">
                  <a:pos x="334" y="792"/>
                </a:cxn>
                <a:cxn ang="0">
                  <a:pos x="319" y="787"/>
                </a:cxn>
                <a:cxn ang="0">
                  <a:pos x="309" y="782"/>
                </a:cxn>
                <a:cxn ang="0">
                  <a:pos x="304" y="777"/>
                </a:cxn>
                <a:cxn ang="0">
                  <a:pos x="304" y="771"/>
                </a:cxn>
                <a:cxn ang="0">
                  <a:pos x="309" y="766"/>
                </a:cxn>
                <a:cxn ang="0">
                  <a:pos x="314" y="756"/>
                </a:cxn>
                <a:cxn ang="0">
                  <a:pos x="504" y="535"/>
                </a:cxn>
                <a:cxn ang="0">
                  <a:pos x="713" y="798"/>
                </a:cxn>
                <a:cxn ang="0">
                  <a:pos x="638" y="798"/>
                </a:cxn>
                <a:cxn ang="0">
                  <a:pos x="638" y="892"/>
                </a:cxn>
                <a:cxn ang="0">
                  <a:pos x="683" y="892"/>
                </a:cxn>
                <a:cxn ang="0">
                  <a:pos x="748" y="887"/>
                </a:cxn>
                <a:cxn ang="0">
                  <a:pos x="932" y="887"/>
                </a:cxn>
                <a:cxn ang="0">
                  <a:pos x="1007" y="892"/>
                </a:cxn>
                <a:cxn ang="0">
                  <a:pos x="1077" y="892"/>
                </a:cxn>
                <a:cxn ang="0">
                  <a:pos x="1077" y="798"/>
                </a:cxn>
                <a:cxn ang="0">
                  <a:pos x="937" y="798"/>
                </a:cxn>
                <a:cxn ang="0">
                  <a:pos x="618" y="399"/>
                </a:cxn>
              </a:cxnLst>
              <a:rect l="0" t="0" r="r" b="b"/>
              <a:pathLst>
                <a:path w="1077" h="892">
                  <a:moveTo>
                    <a:pt x="618" y="399"/>
                  </a:moveTo>
                  <a:lnTo>
                    <a:pt x="843" y="137"/>
                  </a:lnTo>
                  <a:lnTo>
                    <a:pt x="858" y="121"/>
                  </a:lnTo>
                  <a:lnTo>
                    <a:pt x="877" y="110"/>
                  </a:lnTo>
                  <a:lnTo>
                    <a:pt x="907" y="100"/>
                  </a:lnTo>
                  <a:lnTo>
                    <a:pt x="957" y="100"/>
                  </a:lnTo>
                  <a:lnTo>
                    <a:pt x="1037" y="95"/>
                  </a:lnTo>
                  <a:lnTo>
                    <a:pt x="1037" y="0"/>
                  </a:lnTo>
                  <a:lnTo>
                    <a:pt x="982" y="5"/>
                  </a:lnTo>
                  <a:lnTo>
                    <a:pt x="728" y="5"/>
                  </a:lnTo>
                  <a:lnTo>
                    <a:pt x="663" y="0"/>
                  </a:lnTo>
                  <a:lnTo>
                    <a:pt x="663" y="95"/>
                  </a:lnTo>
                  <a:lnTo>
                    <a:pt x="688" y="95"/>
                  </a:lnTo>
                  <a:lnTo>
                    <a:pt x="738" y="116"/>
                  </a:lnTo>
                  <a:lnTo>
                    <a:pt x="733" y="126"/>
                  </a:lnTo>
                  <a:lnTo>
                    <a:pt x="723" y="137"/>
                  </a:lnTo>
                  <a:lnTo>
                    <a:pt x="563" y="325"/>
                  </a:lnTo>
                  <a:lnTo>
                    <a:pt x="374" y="95"/>
                  </a:lnTo>
                  <a:lnTo>
                    <a:pt x="454" y="95"/>
                  </a:lnTo>
                  <a:lnTo>
                    <a:pt x="454" y="0"/>
                  </a:lnTo>
                  <a:lnTo>
                    <a:pt x="404" y="0"/>
                  </a:lnTo>
                  <a:lnTo>
                    <a:pt x="339" y="5"/>
                  </a:lnTo>
                  <a:lnTo>
                    <a:pt x="80" y="5"/>
                  </a:lnTo>
                  <a:lnTo>
                    <a:pt x="10" y="0"/>
                  </a:lnTo>
                  <a:lnTo>
                    <a:pt x="10" y="95"/>
                  </a:lnTo>
                  <a:lnTo>
                    <a:pt x="145" y="95"/>
                  </a:lnTo>
                  <a:lnTo>
                    <a:pt x="444" y="467"/>
                  </a:lnTo>
                  <a:lnTo>
                    <a:pt x="195" y="761"/>
                  </a:lnTo>
                  <a:lnTo>
                    <a:pt x="165" y="782"/>
                  </a:lnTo>
                  <a:lnTo>
                    <a:pt x="120" y="792"/>
                  </a:lnTo>
                  <a:lnTo>
                    <a:pt x="65" y="798"/>
                  </a:lnTo>
                  <a:lnTo>
                    <a:pt x="0" y="798"/>
                  </a:lnTo>
                  <a:lnTo>
                    <a:pt x="0" y="892"/>
                  </a:lnTo>
                  <a:lnTo>
                    <a:pt x="55" y="887"/>
                  </a:lnTo>
                  <a:lnTo>
                    <a:pt x="279" y="887"/>
                  </a:lnTo>
                  <a:lnTo>
                    <a:pt x="334" y="892"/>
                  </a:lnTo>
                  <a:lnTo>
                    <a:pt x="374" y="892"/>
                  </a:lnTo>
                  <a:lnTo>
                    <a:pt x="374" y="798"/>
                  </a:lnTo>
                  <a:lnTo>
                    <a:pt x="354" y="798"/>
                  </a:lnTo>
                  <a:lnTo>
                    <a:pt x="334" y="792"/>
                  </a:lnTo>
                  <a:lnTo>
                    <a:pt x="319" y="787"/>
                  </a:lnTo>
                  <a:lnTo>
                    <a:pt x="309" y="782"/>
                  </a:lnTo>
                  <a:lnTo>
                    <a:pt x="304" y="777"/>
                  </a:lnTo>
                  <a:lnTo>
                    <a:pt x="304" y="771"/>
                  </a:lnTo>
                  <a:lnTo>
                    <a:pt x="309" y="766"/>
                  </a:lnTo>
                  <a:lnTo>
                    <a:pt x="314" y="756"/>
                  </a:lnTo>
                  <a:lnTo>
                    <a:pt x="504" y="535"/>
                  </a:lnTo>
                  <a:lnTo>
                    <a:pt x="713" y="798"/>
                  </a:lnTo>
                  <a:lnTo>
                    <a:pt x="638" y="798"/>
                  </a:lnTo>
                  <a:lnTo>
                    <a:pt x="638" y="892"/>
                  </a:lnTo>
                  <a:lnTo>
                    <a:pt x="683" y="892"/>
                  </a:lnTo>
                  <a:lnTo>
                    <a:pt x="748" y="887"/>
                  </a:lnTo>
                  <a:lnTo>
                    <a:pt x="932" y="887"/>
                  </a:lnTo>
                  <a:lnTo>
                    <a:pt x="1007" y="892"/>
                  </a:lnTo>
                  <a:lnTo>
                    <a:pt x="1077" y="892"/>
                  </a:lnTo>
                  <a:lnTo>
                    <a:pt x="1077" y="798"/>
                  </a:lnTo>
                  <a:lnTo>
                    <a:pt x="937" y="798"/>
                  </a:lnTo>
                  <a:lnTo>
                    <a:pt x="618" y="3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9" name="Freeform 7"/>
            <p:cNvSpPr>
              <a:spLocks noEditPoints="1"/>
            </p:cNvSpPr>
            <p:nvPr/>
          </p:nvSpPr>
          <p:spPr bwMode="auto">
            <a:xfrm>
              <a:off x="2168" y="3144"/>
              <a:ext cx="1271" cy="467"/>
            </a:xfrm>
            <a:custGeom>
              <a:avLst/>
              <a:gdLst/>
              <a:ahLst/>
              <a:cxnLst>
                <a:cxn ang="0">
                  <a:pos x="1206" y="78"/>
                </a:cxn>
                <a:cxn ang="0">
                  <a:pos x="1231" y="78"/>
                </a:cxn>
                <a:cxn ang="0">
                  <a:pos x="1241" y="73"/>
                </a:cxn>
                <a:cxn ang="0">
                  <a:pos x="1251" y="73"/>
                </a:cxn>
                <a:cxn ang="0">
                  <a:pos x="1261" y="62"/>
                </a:cxn>
                <a:cxn ang="0">
                  <a:pos x="1266" y="52"/>
                </a:cxn>
                <a:cxn ang="0">
                  <a:pos x="1271" y="36"/>
                </a:cxn>
                <a:cxn ang="0">
                  <a:pos x="1266" y="21"/>
                </a:cxn>
                <a:cxn ang="0">
                  <a:pos x="1261" y="10"/>
                </a:cxn>
                <a:cxn ang="0">
                  <a:pos x="1241" y="0"/>
                </a:cxn>
                <a:cxn ang="0">
                  <a:pos x="30" y="0"/>
                </a:cxn>
                <a:cxn ang="0">
                  <a:pos x="10" y="10"/>
                </a:cxn>
                <a:cxn ang="0">
                  <a:pos x="5" y="26"/>
                </a:cxn>
                <a:cxn ang="0">
                  <a:pos x="0" y="36"/>
                </a:cxn>
                <a:cxn ang="0">
                  <a:pos x="5" y="52"/>
                </a:cxn>
                <a:cxn ang="0">
                  <a:pos x="10" y="62"/>
                </a:cxn>
                <a:cxn ang="0">
                  <a:pos x="20" y="73"/>
                </a:cxn>
                <a:cxn ang="0">
                  <a:pos x="30" y="73"/>
                </a:cxn>
                <a:cxn ang="0">
                  <a:pos x="40" y="78"/>
                </a:cxn>
                <a:cxn ang="0">
                  <a:pos x="65" y="78"/>
                </a:cxn>
                <a:cxn ang="0">
                  <a:pos x="1206" y="78"/>
                </a:cxn>
                <a:cxn ang="0">
                  <a:pos x="1206" y="467"/>
                </a:cxn>
                <a:cxn ang="0">
                  <a:pos x="1241" y="467"/>
                </a:cxn>
                <a:cxn ang="0">
                  <a:pos x="1251" y="461"/>
                </a:cxn>
                <a:cxn ang="0">
                  <a:pos x="1261" y="451"/>
                </a:cxn>
                <a:cxn ang="0">
                  <a:pos x="1271" y="430"/>
                </a:cxn>
                <a:cxn ang="0">
                  <a:pos x="1266" y="414"/>
                </a:cxn>
                <a:cxn ang="0">
                  <a:pos x="1261" y="404"/>
                </a:cxn>
                <a:cxn ang="0">
                  <a:pos x="1251" y="393"/>
                </a:cxn>
                <a:cxn ang="0">
                  <a:pos x="1241" y="393"/>
                </a:cxn>
                <a:cxn ang="0">
                  <a:pos x="1231" y="388"/>
                </a:cxn>
                <a:cxn ang="0">
                  <a:pos x="30" y="388"/>
                </a:cxn>
                <a:cxn ang="0">
                  <a:pos x="20" y="393"/>
                </a:cxn>
                <a:cxn ang="0">
                  <a:pos x="10" y="404"/>
                </a:cxn>
                <a:cxn ang="0">
                  <a:pos x="5" y="414"/>
                </a:cxn>
                <a:cxn ang="0">
                  <a:pos x="0" y="430"/>
                </a:cxn>
                <a:cxn ang="0">
                  <a:pos x="5" y="446"/>
                </a:cxn>
                <a:cxn ang="0">
                  <a:pos x="10" y="456"/>
                </a:cxn>
                <a:cxn ang="0">
                  <a:pos x="30" y="467"/>
                </a:cxn>
                <a:cxn ang="0">
                  <a:pos x="65" y="467"/>
                </a:cxn>
                <a:cxn ang="0">
                  <a:pos x="1206" y="467"/>
                </a:cxn>
              </a:cxnLst>
              <a:rect l="0" t="0" r="r" b="b"/>
              <a:pathLst>
                <a:path w="1271" h="467">
                  <a:moveTo>
                    <a:pt x="1206" y="78"/>
                  </a:moveTo>
                  <a:lnTo>
                    <a:pt x="1231" y="78"/>
                  </a:lnTo>
                  <a:lnTo>
                    <a:pt x="1241" y="73"/>
                  </a:lnTo>
                  <a:lnTo>
                    <a:pt x="1251" y="73"/>
                  </a:lnTo>
                  <a:lnTo>
                    <a:pt x="1261" y="62"/>
                  </a:lnTo>
                  <a:lnTo>
                    <a:pt x="1266" y="52"/>
                  </a:lnTo>
                  <a:lnTo>
                    <a:pt x="1271" y="36"/>
                  </a:lnTo>
                  <a:lnTo>
                    <a:pt x="1266" y="21"/>
                  </a:lnTo>
                  <a:lnTo>
                    <a:pt x="1261" y="10"/>
                  </a:lnTo>
                  <a:lnTo>
                    <a:pt x="1241" y="0"/>
                  </a:lnTo>
                  <a:lnTo>
                    <a:pt x="30" y="0"/>
                  </a:lnTo>
                  <a:lnTo>
                    <a:pt x="10" y="10"/>
                  </a:lnTo>
                  <a:lnTo>
                    <a:pt x="5" y="26"/>
                  </a:lnTo>
                  <a:lnTo>
                    <a:pt x="0" y="36"/>
                  </a:lnTo>
                  <a:lnTo>
                    <a:pt x="5" y="52"/>
                  </a:lnTo>
                  <a:lnTo>
                    <a:pt x="10" y="62"/>
                  </a:lnTo>
                  <a:lnTo>
                    <a:pt x="20" y="73"/>
                  </a:lnTo>
                  <a:lnTo>
                    <a:pt x="30" y="73"/>
                  </a:lnTo>
                  <a:lnTo>
                    <a:pt x="40" y="78"/>
                  </a:lnTo>
                  <a:lnTo>
                    <a:pt x="65" y="78"/>
                  </a:lnTo>
                  <a:lnTo>
                    <a:pt x="1206" y="78"/>
                  </a:lnTo>
                  <a:close/>
                  <a:moveTo>
                    <a:pt x="1206" y="467"/>
                  </a:moveTo>
                  <a:lnTo>
                    <a:pt x="1241" y="467"/>
                  </a:lnTo>
                  <a:lnTo>
                    <a:pt x="1251" y="461"/>
                  </a:lnTo>
                  <a:lnTo>
                    <a:pt x="1261" y="451"/>
                  </a:lnTo>
                  <a:lnTo>
                    <a:pt x="1271" y="430"/>
                  </a:lnTo>
                  <a:lnTo>
                    <a:pt x="1266" y="414"/>
                  </a:lnTo>
                  <a:lnTo>
                    <a:pt x="1261" y="404"/>
                  </a:lnTo>
                  <a:lnTo>
                    <a:pt x="1251" y="393"/>
                  </a:lnTo>
                  <a:lnTo>
                    <a:pt x="1241" y="393"/>
                  </a:lnTo>
                  <a:lnTo>
                    <a:pt x="1231" y="388"/>
                  </a:lnTo>
                  <a:lnTo>
                    <a:pt x="30" y="388"/>
                  </a:lnTo>
                  <a:lnTo>
                    <a:pt x="20" y="393"/>
                  </a:lnTo>
                  <a:lnTo>
                    <a:pt x="10" y="404"/>
                  </a:lnTo>
                  <a:lnTo>
                    <a:pt x="5" y="414"/>
                  </a:lnTo>
                  <a:lnTo>
                    <a:pt x="0" y="430"/>
                  </a:lnTo>
                  <a:lnTo>
                    <a:pt x="5" y="446"/>
                  </a:lnTo>
                  <a:lnTo>
                    <a:pt x="10" y="456"/>
                  </a:lnTo>
                  <a:lnTo>
                    <a:pt x="30" y="467"/>
                  </a:lnTo>
                  <a:lnTo>
                    <a:pt x="65" y="467"/>
                  </a:lnTo>
                  <a:lnTo>
                    <a:pt x="1206" y="4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auto">
            <a:xfrm>
              <a:off x="4236" y="2372"/>
              <a:ext cx="444" cy="2010"/>
            </a:xfrm>
            <a:custGeom>
              <a:avLst/>
              <a:gdLst/>
              <a:ahLst/>
              <a:cxnLst>
                <a:cxn ang="0">
                  <a:pos x="444" y="1989"/>
                </a:cxn>
                <a:cxn ang="0">
                  <a:pos x="444" y="1984"/>
                </a:cxn>
                <a:cxn ang="0">
                  <a:pos x="419" y="1957"/>
                </a:cxn>
                <a:cxn ang="0">
                  <a:pos x="409" y="1942"/>
                </a:cxn>
                <a:cxn ang="0">
                  <a:pos x="319" y="1826"/>
                </a:cxn>
                <a:cxn ang="0">
                  <a:pos x="245" y="1700"/>
                </a:cxn>
                <a:cxn ang="0">
                  <a:pos x="190" y="1564"/>
                </a:cxn>
                <a:cxn ang="0">
                  <a:pos x="155" y="1422"/>
                </a:cxn>
                <a:cxn ang="0">
                  <a:pos x="130" y="1281"/>
                </a:cxn>
                <a:cxn ang="0">
                  <a:pos x="115" y="1139"/>
                </a:cxn>
                <a:cxn ang="0">
                  <a:pos x="110" y="1002"/>
                </a:cxn>
                <a:cxn ang="0">
                  <a:pos x="115" y="855"/>
                </a:cxn>
                <a:cxn ang="0">
                  <a:pos x="130" y="709"/>
                </a:cxn>
                <a:cxn ang="0">
                  <a:pos x="155" y="562"/>
                </a:cxn>
                <a:cxn ang="0">
                  <a:pos x="200" y="425"/>
                </a:cxn>
                <a:cxn ang="0">
                  <a:pos x="255" y="294"/>
                </a:cxn>
                <a:cxn ang="0">
                  <a:pos x="324" y="168"/>
                </a:cxn>
                <a:cxn ang="0">
                  <a:pos x="419" y="58"/>
                </a:cxn>
                <a:cxn ang="0">
                  <a:pos x="429" y="47"/>
                </a:cxn>
                <a:cxn ang="0">
                  <a:pos x="434" y="37"/>
                </a:cxn>
                <a:cxn ang="0">
                  <a:pos x="439" y="32"/>
                </a:cxn>
                <a:cxn ang="0">
                  <a:pos x="439" y="26"/>
                </a:cxn>
                <a:cxn ang="0">
                  <a:pos x="444" y="26"/>
                </a:cxn>
                <a:cxn ang="0">
                  <a:pos x="444" y="21"/>
                </a:cxn>
                <a:cxn ang="0">
                  <a:pos x="439" y="11"/>
                </a:cxn>
                <a:cxn ang="0">
                  <a:pos x="434" y="5"/>
                </a:cxn>
                <a:cxn ang="0">
                  <a:pos x="424" y="0"/>
                </a:cxn>
                <a:cxn ang="0">
                  <a:pos x="409" y="11"/>
                </a:cxn>
                <a:cxn ang="0">
                  <a:pos x="374" y="32"/>
                </a:cxn>
                <a:cxn ang="0">
                  <a:pos x="329" y="74"/>
                </a:cxn>
                <a:cxn ang="0">
                  <a:pos x="279" y="131"/>
                </a:cxn>
                <a:cxn ang="0">
                  <a:pos x="225" y="205"/>
                </a:cxn>
                <a:cxn ang="0">
                  <a:pos x="170" y="289"/>
                </a:cxn>
                <a:cxn ang="0">
                  <a:pos x="120" y="394"/>
                </a:cxn>
                <a:cxn ang="0">
                  <a:pos x="60" y="556"/>
                </a:cxn>
                <a:cxn ang="0">
                  <a:pos x="25" y="719"/>
                </a:cxn>
                <a:cxn ang="0">
                  <a:pos x="5" y="871"/>
                </a:cxn>
                <a:cxn ang="0">
                  <a:pos x="0" y="1002"/>
                </a:cxn>
                <a:cxn ang="0">
                  <a:pos x="5" y="1134"/>
                </a:cxn>
                <a:cxn ang="0">
                  <a:pos x="25" y="1291"/>
                </a:cxn>
                <a:cxn ang="0">
                  <a:pos x="60" y="1459"/>
                </a:cxn>
                <a:cxn ang="0">
                  <a:pos x="125" y="1632"/>
                </a:cxn>
                <a:cxn ang="0">
                  <a:pos x="175" y="1732"/>
                </a:cxn>
                <a:cxn ang="0">
                  <a:pos x="230" y="1816"/>
                </a:cxn>
                <a:cxn ang="0">
                  <a:pos x="284" y="1884"/>
                </a:cxn>
                <a:cxn ang="0">
                  <a:pos x="374" y="1978"/>
                </a:cxn>
                <a:cxn ang="0">
                  <a:pos x="404" y="1999"/>
                </a:cxn>
                <a:cxn ang="0">
                  <a:pos x="424" y="2010"/>
                </a:cxn>
                <a:cxn ang="0">
                  <a:pos x="429" y="2010"/>
                </a:cxn>
                <a:cxn ang="0">
                  <a:pos x="439" y="2005"/>
                </a:cxn>
                <a:cxn ang="0">
                  <a:pos x="439" y="1994"/>
                </a:cxn>
                <a:cxn ang="0">
                  <a:pos x="444" y="1989"/>
                </a:cxn>
              </a:cxnLst>
              <a:rect l="0" t="0" r="r" b="b"/>
              <a:pathLst>
                <a:path w="444" h="2010">
                  <a:moveTo>
                    <a:pt x="444" y="1989"/>
                  </a:moveTo>
                  <a:lnTo>
                    <a:pt x="444" y="1984"/>
                  </a:lnTo>
                  <a:lnTo>
                    <a:pt x="419" y="1957"/>
                  </a:lnTo>
                  <a:lnTo>
                    <a:pt x="409" y="1942"/>
                  </a:lnTo>
                  <a:lnTo>
                    <a:pt x="319" y="1826"/>
                  </a:lnTo>
                  <a:lnTo>
                    <a:pt x="245" y="1700"/>
                  </a:lnTo>
                  <a:lnTo>
                    <a:pt x="190" y="1564"/>
                  </a:lnTo>
                  <a:lnTo>
                    <a:pt x="155" y="1422"/>
                  </a:lnTo>
                  <a:lnTo>
                    <a:pt x="130" y="1281"/>
                  </a:lnTo>
                  <a:lnTo>
                    <a:pt x="115" y="1139"/>
                  </a:lnTo>
                  <a:lnTo>
                    <a:pt x="110" y="1002"/>
                  </a:lnTo>
                  <a:lnTo>
                    <a:pt x="115" y="855"/>
                  </a:lnTo>
                  <a:lnTo>
                    <a:pt x="130" y="709"/>
                  </a:lnTo>
                  <a:lnTo>
                    <a:pt x="155" y="562"/>
                  </a:lnTo>
                  <a:lnTo>
                    <a:pt x="200" y="425"/>
                  </a:lnTo>
                  <a:lnTo>
                    <a:pt x="255" y="294"/>
                  </a:lnTo>
                  <a:lnTo>
                    <a:pt x="324" y="168"/>
                  </a:lnTo>
                  <a:lnTo>
                    <a:pt x="419" y="58"/>
                  </a:lnTo>
                  <a:lnTo>
                    <a:pt x="429" y="47"/>
                  </a:lnTo>
                  <a:lnTo>
                    <a:pt x="434" y="37"/>
                  </a:lnTo>
                  <a:lnTo>
                    <a:pt x="439" y="32"/>
                  </a:lnTo>
                  <a:lnTo>
                    <a:pt x="439" y="26"/>
                  </a:lnTo>
                  <a:lnTo>
                    <a:pt x="444" y="26"/>
                  </a:lnTo>
                  <a:lnTo>
                    <a:pt x="444" y="21"/>
                  </a:lnTo>
                  <a:lnTo>
                    <a:pt x="439" y="11"/>
                  </a:lnTo>
                  <a:lnTo>
                    <a:pt x="434" y="5"/>
                  </a:lnTo>
                  <a:lnTo>
                    <a:pt x="424" y="0"/>
                  </a:lnTo>
                  <a:lnTo>
                    <a:pt x="409" y="11"/>
                  </a:lnTo>
                  <a:lnTo>
                    <a:pt x="374" y="32"/>
                  </a:lnTo>
                  <a:lnTo>
                    <a:pt x="329" y="74"/>
                  </a:lnTo>
                  <a:lnTo>
                    <a:pt x="279" y="131"/>
                  </a:lnTo>
                  <a:lnTo>
                    <a:pt x="225" y="205"/>
                  </a:lnTo>
                  <a:lnTo>
                    <a:pt x="170" y="289"/>
                  </a:lnTo>
                  <a:lnTo>
                    <a:pt x="120" y="394"/>
                  </a:lnTo>
                  <a:lnTo>
                    <a:pt x="60" y="556"/>
                  </a:lnTo>
                  <a:lnTo>
                    <a:pt x="25" y="719"/>
                  </a:lnTo>
                  <a:lnTo>
                    <a:pt x="5" y="871"/>
                  </a:lnTo>
                  <a:lnTo>
                    <a:pt x="0" y="1002"/>
                  </a:lnTo>
                  <a:lnTo>
                    <a:pt x="5" y="1134"/>
                  </a:lnTo>
                  <a:lnTo>
                    <a:pt x="25" y="1291"/>
                  </a:lnTo>
                  <a:lnTo>
                    <a:pt x="60" y="1459"/>
                  </a:lnTo>
                  <a:lnTo>
                    <a:pt x="125" y="1632"/>
                  </a:lnTo>
                  <a:lnTo>
                    <a:pt x="175" y="1732"/>
                  </a:lnTo>
                  <a:lnTo>
                    <a:pt x="230" y="1816"/>
                  </a:lnTo>
                  <a:lnTo>
                    <a:pt x="284" y="1884"/>
                  </a:lnTo>
                  <a:lnTo>
                    <a:pt x="374" y="1978"/>
                  </a:lnTo>
                  <a:lnTo>
                    <a:pt x="404" y="1999"/>
                  </a:lnTo>
                  <a:lnTo>
                    <a:pt x="424" y="2010"/>
                  </a:lnTo>
                  <a:lnTo>
                    <a:pt x="429" y="2010"/>
                  </a:lnTo>
                  <a:lnTo>
                    <a:pt x="439" y="2005"/>
                  </a:lnTo>
                  <a:lnTo>
                    <a:pt x="439" y="1994"/>
                  </a:lnTo>
                  <a:lnTo>
                    <a:pt x="444" y="198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1" name="Freeform 9"/>
            <p:cNvSpPr>
              <a:spLocks/>
            </p:cNvSpPr>
            <p:nvPr/>
          </p:nvSpPr>
          <p:spPr bwMode="auto">
            <a:xfrm>
              <a:off x="4844" y="2991"/>
              <a:ext cx="947" cy="908"/>
            </a:xfrm>
            <a:custGeom>
              <a:avLst/>
              <a:gdLst/>
              <a:ahLst/>
              <a:cxnLst>
                <a:cxn ang="0">
                  <a:pos x="618" y="168"/>
                </a:cxn>
                <a:cxn ang="0">
                  <a:pos x="718" y="53"/>
                </a:cxn>
                <a:cxn ang="0">
                  <a:pos x="828" y="53"/>
                </a:cxn>
                <a:cxn ang="0">
                  <a:pos x="788" y="132"/>
                </a:cxn>
                <a:cxn ang="0">
                  <a:pos x="778" y="205"/>
                </a:cxn>
                <a:cxn ang="0">
                  <a:pos x="828" y="247"/>
                </a:cxn>
                <a:cxn ang="0">
                  <a:pos x="912" y="221"/>
                </a:cxn>
                <a:cxn ang="0">
                  <a:pos x="937" y="84"/>
                </a:cxn>
                <a:cxn ang="0">
                  <a:pos x="847" y="11"/>
                </a:cxn>
                <a:cxn ang="0">
                  <a:pos x="713" y="11"/>
                </a:cxn>
                <a:cxn ang="0">
                  <a:pos x="593" y="121"/>
                </a:cxn>
                <a:cxn ang="0">
                  <a:pos x="494" y="42"/>
                </a:cxn>
                <a:cxn ang="0">
                  <a:pos x="364" y="0"/>
                </a:cxn>
                <a:cxn ang="0">
                  <a:pos x="180" y="84"/>
                </a:cxn>
                <a:cxn ang="0">
                  <a:pos x="80" y="242"/>
                </a:cxn>
                <a:cxn ang="0">
                  <a:pos x="60" y="320"/>
                </a:cxn>
                <a:cxn ang="0">
                  <a:pos x="105" y="320"/>
                </a:cxn>
                <a:cxn ang="0">
                  <a:pos x="190" y="147"/>
                </a:cxn>
                <a:cxn ang="0">
                  <a:pos x="324" y="48"/>
                </a:cxn>
                <a:cxn ang="0">
                  <a:pos x="414" y="58"/>
                </a:cxn>
                <a:cxn ang="0">
                  <a:pos x="464" y="179"/>
                </a:cxn>
                <a:cxn ang="0">
                  <a:pos x="439" y="336"/>
                </a:cxn>
                <a:cxn ang="0">
                  <a:pos x="364" y="656"/>
                </a:cxn>
                <a:cxn ang="0">
                  <a:pos x="240" y="850"/>
                </a:cxn>
                <a:cxn ang="0">
                  <a:pos x="125" y="856"/>
                </a:cxn>
                <a:cxn ang="0">
                  <a:pos x="165" y="782"/>
                </a:cxn>
                <a:cxn ang="0">
                  <a:pos x="165" y="693"/>
                </a:cxn>
                <a:cxn ang="0">
                  <a:pos x="120" y="662"/>
                </a:cxn>
                <a:cxn ang="0">
                  <a:pos x="15" y="719"/>
                </a:cxn>
                <a:cxn ang="0">
                  <a:pos x="40" y="861"/>
                </a:cxn>
                <a:cxn ang="0">
                  <a:pos x="180" y="908"/>
                </a:cxn>
                <a:cxn ang="0">
                  <a:pos x="324" y="840"/>
                </a:cxn>
                <a:cxn ang="0">
                  <a:pos x="379" y="756"/>
                </a:cxn>
                <a:cxn ang="0">
                  <a:pos x="469" y="877"/>
                </a:cxn>
                <a:cxn ang="0">
                  <a:pos x="653" y="898"/>
                </a:cxn>
                <a:cxn ang="0">
                  <a:pos x="813" y="772"/>
                </a:cxn>
                <a:cxn ang="0">
                  <a:pos x="887" y="630"/>
                </a:cxn>
                <a:cxn ang="0">
                  <a:pos x="882" y="583"/>
                </a:cxn>
                <a:cxn ang="0">
                  <a:pos x="843" y="604"/>
                </a:cxn>
                <a:cxn ang="0">
                  <a:pos x="713" y="814"/>
                </a:cxn>
                <a:cxn ang="0">
                  <a:pos x="588" y="866"/>
                </a:cxn>
                <a:cxn ang="0">
                  <a:pos x="489" y="782"/>
                </a:cxn>
                <a:cxn ang="0">
                  <a:pos x="499" y="630"/>
                </a:cxn>
              </a:cxnLst>
              <a:rect l="0" t="0" r="r" b="b"/>
              <a:pathLst>
                <a:path w="947" h="908">
                  <a:moveTo>
                    <a:pt x="583" y="284"/>
                  </a:moveTo>
                  <a:lnTo>
                    <a:pt x="588" y="252"/>
                  </a:lnTo>
                  <a:lnTo>
                    <a:pt x="618" y="168"/>
                  </a:lnTo>
                  <a:lnTo>
                    <a:pt x="643" y="121"/>
                  </a:lnTo>
                  <a:lnTo>
                    <a:pt x="678" y="84"/>
                  </a:lnTo>
                  <a:lnTo>
                    <a:pt x="718" y="53"/>
                  </a:lnTo>
                  <a:lnTo>
                    <a:pt x="773" y="42"/>
                  </a:lnTo>
                  <a:lnTo>
                    <a:pt x="793" y="42"/>
                  </a:lnTo>
                  <a:lnTo>
                    <a:pt x="828" y="53"/>
                  </a:lnTo>
                  <a:lnTo>
                    <a:pt x="867" y="69"/>
                  </a:lnTo>
                  <a:lnTo>
                    <a:pt x="818" y="90"/>
                  </a:lnTo>
                  <a:lnTo>
                    <a:pt x="788" y="132"/>
                  </a:lnTo>
                  <a:lnTo>
                    <a:pt x="773" y="179"/>
                  </a:lnTo>
                  <a:lnTo>
                    <a:pt x="773" y="195"/>
                  </a:lnTo>
                  <a:lnTo>
                    <a:pt x="778" y="205"/>
                  </a:lnTo>
                  <a:lnTo>
                    <a:pt x="788" y="221"/>
                  </a:lnTo>
                  <a:lnTo>
                    <a:pt x="808" y="242"/>
                  </a:lnTo>
                  <a:lnTo>
                    <a:pt x="828" y="247"/>
                  </a:lnTo>
                  <a:lnTo>
                    <a:pt x="847" y="247"/>
                  </a:lnTo>
                  <a:lnTo>
                    <a:pt x="882" y="242"/>
                  </a:lnTo>
                  <a:lnTo>
                    <a:pt x="912" y="221"/>
                  </a:lnTo>
                  <a:lnTo>
                    <a:pt x="937" y="184"/>
                  </a:lnTo>
                  <a:lnTo>
                    <a:pt x="947" y="132"/>
                  </a:lnTo>
                  <a:lnTo>
                    <a:pt x="937" y="84"/>
                  </a:lnTo>
                  <a:lnTo>
                    <a:pt x="917" y="53"/>
                  </a:lnTo>
                  <a:lnTo>
                    <a:pt x="887" y="27"/>
                  </a:lnTo>
                  <a:lnTo>
                    <a:pt x="847" y="11"/>
                  </a:lnTo>
                  <a:lnTo>
                    <a:pt x="808" y="6"/>
                  </a:lnTo>
                  <a:lnTo>
                    <a:pt x="773" y="0"/>
                  </a:lnTo>
                  <a:lnTo>
                    <a:pt x="713" y="11"/>
                  </a:lnTo>
                  <a:lnTo>
                    <a:pt x="663" y="42"/>
                  </a:lnTo>
                  <a:lnTo>
                    <a:pt x="623" y="79"/>
                  </a:lnTo>
                  <a:lnTo>
                    <a:pt x="593" y="121"/>
                  </a:lnTo>
                  <a:lnTo>
                    <a:pt x="573" y="153"/>
                  </a:lnTo>
                  <a:lnTo>
                    <a:pt x="539" y="84"/>
                  </a:lnTo>
                  <a:lnTo>
                    <a:pt x="494" y="42"/>
                  </a:lnTo>
                  <a:lnTo>
                    <a:pt x="449" y="16"/>
                  </a:lnTo>
                  <a:lnTo>
                    <a:pt x="404" y="6"/>
                  </a:lnTo>
                  <a:lnTo>
                    <a:pt x="364" y="0"/>
                  </a:lnTo>
                  <a:lnTo>
                    <a:pt x="294" y="11"/>
                  </a:lnTo>
                  <a:lnTo>
                    <a:pt x="235" y="42"/>
                  </a:lnTo>
                  <a:lnTo>
                    <a:pt x="180" y="84"/>
                  </a:lnTo>
                  <a:lnTo>
                    <a:pt x="140" y="137"/>
                  </a:lnTo>
                  <a:lnTo>
                    <a:pt x="105" y="189"/>
                  </a:lnTo>
                  <a:lnTo>
                    <a:pt x="80" y="242"/>
                  </a:lnTo>
                  <a:lnTo>
                    <a:pt x="65" y="284"/>
                  </a:lnTo>
                  <a:lnTo>
                    <a:pt x="60" y="310"/>
                  </a:lnTo>
                  <a:lnTo>
                    <a:pt x="60" y="320"/>
                  </a:lnTo>
                  <a:lnTo>
                    <a:pt x="65" y="326"/>
                  </a:lnTo>
                  <a:lnTo>
                    <a:pt x="100" y="326"/>
                  </a:lnTo>
                  <a:lnTo>
                    <a:pt x="105" y="320"/>
                  </a:lnTo>
                  <a:lnTo>
                    <a:pt x="105" y="310"/>
                  </a:lnTo>
                  <a:lnTo>
                    <a:pt x="145" y="215"/>
                  </a:lnTo>
                  <a:lnTo>
                    <a:pt x="190" y="147"/>
                  </a:lnTo>
                  <a:lnTo>
                    <a:pt x="235" y="95"/>
                  </a:lnTo>
                  <a:lnTo>
                    <a:pt x="284" y="63"/>
                  </a:lnTo>
                  <a:lnTo>
                    <a:pt x="324" y="48"/>
                  </a:lnTo>
                  <a:lnTo>
                    <a:pt x="364" y="42"/>
                  </a:lnTo>
                  <a:lnTo>
                    <a:pt x="389" y="48"/>
                  </a:lnTo>
                  <a:lnTo>
                    <a:pt x="414" y="58"/>
                  </a:lnTo>
                  <a:lnTo>
                    <a:pt x="439" y="79"/>
                  </a:lnTo>
                  <a:lnTo>
                    <a:pt x="459" y="121"/>
                  </a:lnTo>
                  <a:lnTo>
                    <a:pt x="464" y="179"/>
                  </a:lnTo>
                  <a:lnTo>
                    <a:pt x="464" y="215"/>
                  </a:lnTo>
                  <a:lnTo>
                    <a:pt x="454" y="268"/>
                  </a:lnTo>
                  <a:lnTo>
                    <a:pt x="439" y="336"/>
                  </a:lnTo>
                  <a:lnTo>
                    <a:pt x="419" y="420"/>
                  </a:lnTo>
                  <a:lnTo>
                    <a:pt x="394" y="530"/>
                  </a:lnTo>
                  <a:lnTo>
                    <a:pt x="364" y="656"/>
                  </a:lnTo>
                  <a:lnTo>
                    <a:pt x="334" y="740"/>
                  </a:lnTo>
                  <a:lnTo>
                    <a:pt x="294" y="808"/>
                  </a:lnTo>
                  <a:lnTo>
                    <a:pt x="240" y="850"/>
                  </a:lnTo>
                  <a:lnTo>
                    <a:pt x="180" y="866"/>
                  </a:lnTo>
                  <a:lnTo>
                    <a:pt x="160" y="866"/>
                  </a:lnTo>
                  <a:lnTo>
                    <a:pt x="125" y="856"/>
                  </a:lnTo>
                  <a:lnTo>
                    <a:pt x="85" y="840"/>
                  </a:lnTo>
                  <a:lnTo>
                    <a:pt x="130" y="819"/>
                  </a:lnTo>
                  <a:lnTo>
                    <a:pt x="165" y="782"/>
                  </a:lnTo>
                  <a:lnTo>
                    <a:pt x="175" y="730"/>
                  </a:lnTo>
                  <a:lnTo>
                    <a:pt x="175" y="709"/>
                  </a:lnTo>
                  <a:lnTo>
                    <a:pt x="165" y="693"/>
                  </a:lnTo>
                  <a:lnTo>
                    <a:pt x="145" y="672"/>
                  </a:lnTo>
                  <a:lnTo>
                    <a:pt x="130" y="667"/>
                  </a:lnTo>
                  <a:lnTo>
                    <a:pt x="120" y="662"/>
                  </a:lnTo>
                  <a:lnTo>
                    <a:pt x="105" y="662"/>
                  </a:lnTo>
                  <a:lnTo>
                    <a:pt x="55" y="677"/>
                  </a:lnTo>
                  <a:lnTo>
                    <a:pt x="15" y="719"/>
                  </a:lnTo>
                  <a:lnTo>
                    <a:pt x="0" y="777"/>
                  </a:lnTo>
                  <a:lnTo>
                    <a:pt x="10" y="824"/>
                  </a:lnTo>
                  <a:lnTo>
                    <a:pt x="40" y="861"/>
                  </a:lnTo>
                  <a:lnTo>
                    <a:pt x="80" y="887"/>
                  </a:lnTo>
                  <a:lnTo>
                    <a:pt x="130" y="903"/>
                  </a:lnTo>
                  <a:lnTo>
                    <a:pt x="180" y="908"/>
                  </a:lnTo>
                  <a:lnTo>
                    <a:pt x="240" y="898"/>
                  </a:lnTo>
                  <a:lnTo>
                    <a:pt x="284" y="871"/>
                  </a:lnTo>
                  <a:lnTo>
                    <a:pt x="324" y="840"/>
                  </a:lnTo>
                  <a:lnTo>
                    <a:pt x="354" y="803"/>
                  </a:lnTo>
                  <a:lnTo>
                    <a:pt x="374" y="772"/>
                  </a:lnTo>
                  <a:lnTo>
                    <a:pt x="379" y="756"/>
                  </a:lnTo>
                  <a:lnTo>
                    <a:pt x="399" y="803"/>
                  </a:lnTo>
                  <a:lnTo>
                    <a:pt x="429" y="840"/>
                  </a:lnTo>
                  <a:lnTo>
                    <a:pt x="469" y="877"/>
                  </a:lnTo>
                  <a:lnTo>
                    <a:pt x="524" y="903"/>
                  </a:lnTo>
                  <a:lnTo>
                    <a:pt x="583" y="908"/>
                  </a:lnTo>
                  <a:lnTo>
                    <a:pt x="653" y="898"/>
                  </a:lnTo>
                  <a:lnTo>
                    <a:pt x="713" y="866"/>
                  </a:lnTo>
                  <a:lnTo>
                    <a:pt x="768" y="824"/>
                  </a:lnTo>
                  <a:lnTo>
                    <a:pt x="813" y="772"/>
                  </a:lnTo>
                  <a:lnTo>
                    <a:pt x="847" y="719"/>
                  </a:lnTo>
                  <a:lnTo>
                    <a:pt x="872" y="672"/>
                  </a:lnTo>
                  <a:lnTo>
                    <a:pt x="887" y="630"/>
                  </a:lnTo>
                  <a:lnTo>
                    <a:pt x="892" y="599"/>
                  </a:lnTo>
                  <a:lnTo>
                    <a:pt x="887" y="588"/>
                  </a:lnTo>
                  <a:lnTo>
                    <a:pt x="882" y="583"/>
                  </a:lnTo>
                  <a:lnTo>
                    <a:pt x="857" y="583"/>
                  </a:lnTo>
                  <a:lnTo>
                    <a:pt x="847" y="593"/>
                  </a:lnTo>
                  <a:lnTo>
                    <a:pt x="843" y="604"/>
                  </a:lnTo>
                  <a:lnTo>
                    <a:pt x="808" y="698"/>
                  </a:lnTo>
                  <a:lnTo>
                    <a:pt x="763" y="766"/>
                  </a:lnTo>
                  <a:lnTo>
                    <a:pt x="713" y="814"/>
                  </a:lnTo>
                  <a:lnTo>
                    <a:pt x="668" y="845"/>
                  </a:lnTo>
                  <a:lnTo>
                    <a:pt x="623" y="861"/>
                  </a:lnTo>
                  <a:lnTo>
                    <a:pt x="588" y="866"/>
                  </a:lnTo>
                  <a:lnTo>
                    <a:pt x="544" y="856"/>
                  </a:lnTo>
                  <a:lnTo>
                    <a:pt x="509" y="824"/>
                  </a:lnTo>
                  <a:lnTo>
                    <a:pt x="489" y="782"/>
                  </a:lnTo>
                  <a:lnTo>
                    <a:pt x="484" y="735"/>
                  </a:lnTo>
                  <a:lnTo>
                    <a:pt x="489" y="688"/>
                  </a:lnTo>
                  <a:lnTo>
                    <a:pt x="499" y="630"/>
                  </a:lnTo>
                  <a:lnTo>
                    <a:pt x="519" y="557"/>
                  </a:lnTo>
                  <a:lnTo>
                    <a:pt x="583" y="2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2" name="Freeform 10"/>
            <p:cNvSpPr>
              <a:spLocks/>
            </p:cNvSpPr>
            <p:nvPr/>
          </p:nvSpPr>
          <p:spPr bwMode="auto">
            <a:xfrm>
              <a:off x="6005" y="3233"/>
              <a:ext cx="489" cy="934"/>
            </a:xfrm>
            <a:custGeom>
              <a:avLst/>
              <a:gdLst/>
              <a:ahLst/>
              <a:cxnLst>
                <a:cxn ang="0">
                  <a:pos x="304" y="42"/>
                </a:cxn>
                <a:cxn ang="0">
                  <a:pos x="304" y="21"/>
                </a:cxn>
                <a:cxn ang="0">
                  <a:pos x="299" y="10"/>
                </a:cxn>
                <a:cxn ang="0">
                  <a:pos x="294" y="5"/>
                </a:cxn>
                <a:cxn ang="0">
                  <a:pos x="279" y="0"/>
                </a:cxn>
                <a:cxn ang="0">
                  <a:pos x="265" y="0"/>
                </a:cxn>
                <a:cxn ang="0">
                  <a:pos x="210" y="42"/>
                </a:cxn>
                <a:cxn ang="0">
                  <a:pos x="150" y="73"/>
                </a:cxn>
                <a:cxn ang="0">
                  <a:pos x="90" y="84"/>
                </a:cxn>
                <a:cxn ang="0">
                  <a:pos x="40" y="89"/>
                </a:cxn>
                <a:cxn ang="0">
                  <a:pos x="0" y="89"/>
                </a:cxn>
                <a:cxn ang="0">
                  <a:pos x="0" y="141"/>
                </a:cxn>
                <a:cxn ang="0">
                  <a:pos x="50" y="141"/>
                </a:cxn>
                <a:cxn ang="0">
                  <a:pos x="120" y="131"/>
                </a:cxn>
                <a:cxn ang="0">
                  <a:pos x="195" y="105"/>
                </a:cxn>
                <a:cxn ang="0">
                  <a:pos x="195" y="845"/>
                </a:cxn>
                <a:cxn ang="0">
                  <a:pos x="185" y="860"/>
                </a:cxn>
                <a:cxn ang="0">
                  <a:pos x="165" y="876"/>
                </a:cxn>
                <a:cxn ang="0">
                  <a:pos x="125" y="881"/>
                </a:cxn>
                <a:cxn ang="0">
                  <a:pos x="10" y="881"/>
                </a:cxn>
                <a:cxn ang="0">
                  <a:pos x="10" y="934"/>
                </a:cxn>
                <a:cxn ang="0">
                  <a:pos x="90" y="934"/>
                </a:cxn>
                <a:cxn ang="0">
                  <a:pos x="150" y="929"/>
                </a:cxn>
                <a:cxn ang="0">
                  <a:pos x="339" y="929"/>
                </a:cxn>
                <a:cxn ang="0">
                  <a:pos x="404" y="934"/>
                </a:cxn>
                <a:cxn ang="0">
                  <a:pos x="489" y="934"/>
                </a:cxn>
                <a:cxn ang="0">
                  <a:pos x="489" y="881"/>
                </a:cxn>
                <a:cxn ang="0">
                  <a:pos x="369" y="881"/>
                </a:cxn>
                <a:cxn ang="0">
                  <a:pos x="329" y="871"/>
                </a:cxn>
                <a:cxn ang="0">
                  <a:pos x="309" y="860"/>
                </a:cxn>
                <a:cxn ang="0">
                  <a:pos x="304" y="845"/>
                </a:cxn>
                <a:cxn ang="0">
                  <a:pos x="304" y="818"/>
                </a:cxn>
                <a:cxn ang="0">
                  <a:pos x="304" y="42"/>
                </a:cxn>
              </a:cxnLst>
              <a:rect l="0" t="0" r="r" b="b"/>
              <a:pathLst>
                <a:path w="489" h="934">
                  <a:moveTo>
                    <a:pt x="304" y="42"/>
                  </a:moveTo>
                  <a:lnTo>
                    <a:pt x="304" y="21"/>
                  </a:lnTo>
                  <a:lnTo>
                    <a:pt x="299" y="10"/>
                  </a:lnTo>
                  <a:lnTo>
                    <a:pt x="294" y="5"/>
                  </a:lnTo>
                  <a:lnTo>
                    <a:pt x="279" y="0"/>
                  </a:lnTo>
                  <a:lnTo>
                    <a:pt x="265" y="0"/>
                  </a:lnTo>
                  <a:lnTo>
                    <a:pt x="210" y="42"/>
                  </a:lnTo>
                  <a:lnTo>
                    <a:pt x="150" y="73"/>
                  </a:lnTo>
                  <a:lnTo>
                    <a:pt x="90" y="84"/>
                  </a:lnTo>
                  <a:lnTo>
                    <a:pt x="40" y="89"/>
                  </a:lnTo>
                  <a:lnTo>
                    <a:pt x="0" y="89"/>
                  </a:lnTo>
                  <a:lnTo>
                    <a:pt x="0" y="141"/>
                  </a:lnTo>
                  <a:lnTo>
                    <a:pt x="50" y="141"/>
                  </a:lnTo>
                  <a:lnTo>
                    <a:pt x="120" y="131"/>
                  </a:lnTo>
                  <a:lnTo>
                    <a:pt x="195" y="105"/>
                  </a:lnTo>
                  <a:lnTo>
                    <a:pt x="195" y="845"/>
                  </a:lnTo>
                  <a:lnTo>
                    <a:pt x="185" y="860"/>
                  </a:lnTo>
                  <a:lnTo>
                    <a:pt x="165" y="876"/>
                  </a:lnTo>
                  <a:lnTo>
                    <a:pt x="125" y="881"/>
                  </a:lnTo>
                  <a:lnTo>
                    <a:pt x="10" y="881"/>
                  </a:lnTo>
                  <a:lnTo>
                    <a:pt x="10" y="934"/>
                  </a:lnTo>
                  <a:lnTo>
                    <a:pt x="90" y="934"/>
                  </a:lnTo>
                  <a:lnTo>
                    <a:pt x="150" y="929"/>
                  </a:lnTo>
                  <a:lnTo>
                    <a:pt x="339" y="929"/>
                  </a:lnTo>
                  <a:lnTo>
                    <a:pt x="404" y="934"/>
                  </a:lnTo>
                  <a:lnTo>
                    <a:pt x="489" y="934"/>
                  </a:lnTo>
                  <a:lnTo>
                    <a:pt x="489" y="881"/>
                  </a:lnTo>
                  <a:lnTo>
                    <a:pt x="369" y="881"/>
                  </a:lnTo>
                  <a:lnTo>
                    <a:pt x="329" y="871"/>
                  </a:lnTo>
                  <a:lnTo>
                    <a:pt x="309" y="860"/>
                  </a:lnTo>
                  <a:lnTo>
                    <a:pt x="304" y="845"/>
                  </a:lnTo>
                  <a:lnTo>
                    <a:pt x="304" y="818"/>
                  </a:lnTo>
                  <a:lnTo>
                    <a:pt x="304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3" name="Freeform 11"/>
            <p:cNvSpPr>
              <a:spLocks/>
            </p:cNvSpPr>
            <p:nvPr/>
          </p:nvSpPr>
          <p:spPr bwMode="auto">
            <a:xfrm>
              <a:off x="6897" y="3663"/>
              <a:ext cx="225" cy="603"/>
            </a:xfrm>
            <a:custGeom>
              <a:avLst/>
              <a:gdLst/>
              <a:ahLst/>
              <a:cxnLst>
                <a:cxn ang="0">
                  <a:pos x="225" y="215"/>
                </a:cxn>
                <a:cxn ang="0">
                  <a:pos x="215" y="126"/>
                </a:cxn>
                <a:cxn ang="0">
                  <a:pos x="190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60" y="11"/>
                </a:cxn>
                <a:cxn ang="0">
                  <a:pos x="25" y="37"/>
                </a:cxn>
                <a:cxn ang="0">
                  <a:pos x="5" y="68"/>
                </a:cxn>
                <a:cxn ang="0">
                  <a:pos x="0" y="110"/>
                </a:cxn>
                <a:cxn ang="0">
                  <a:pos x="5" y="147"/>
                </a:cxn>
                <a:cxn ang="0">
                  <a:pos x="25" y="184"/>
                </a:cxn>
                <a:cxn ang="0">
                  <a:pos x="60" y="205"/>
                </a:cxn>
                <a:cxn ang="0">
                  <a:pos x="100" y="215"/>
                </a:cxn>
                <a:cxn ang="0">
                  <a:pos x="120" y="215"/>
                </a:cxn>
                <a:cxn ang="0">
                  <a:pos x="135" y="210"/>
                </a:cxn>
                <a:cxn ang="0">
                  <a:pos x="150" y="199"/>
                </a:cxn>
                <a:cxn ang="0">
                  <a:pos x="170" y="189"/>
                </a:cxn>
                <a:cxn ang="0">
                  <a:pos x="175" y="184"/>
                </a:cxn>
                <a:cxn ang="0">
                  <a:pos x="180" y="184"/>
                </a:cxn>
                <a:cxn ang="0">
                  <a:pos x="180" y="215"/>
                </a:cxn>
                <a:cxn ang="0">
                  <a:pos x="170" y="320"/>
                </a:cxn>
                <a:cxn ang="0">
                  <a:pos x="140" y="409"/>
                </a:cxn>
                <a:cxn ang="0">
                  <a:pos x="100" y="488"/>
                </a:cxn>
                <a:cxn ang="0">
                  <a:pos x="50" y="546"/>
                </a:cxn>
                <a:cxn ang="0">
                  <a:pos x="40" y="556"/>
                </a:cxn>
                <a:cxn ang="0">
                  <a:pos x="35" y="567"/>
                </a:cxn>
                <a:cxn ang="0">
                  <a:pos x="30" y="572"/>
                </a:cxn>
                <a:cxn ang="0">
                  <a:pos x="30" y="582"/>
                </a:cxn>
                <a:cxn ang="0">
                  <a:pos x="35" y="593"/>
                </a:cxn>
                <a:cxn ang="0">
                  <a:pos x="40" y="598"/>
                </a:cxn>
                <a:cxn ang="0">
                  <a:pos x="50" y="603"/>
                </a:cxn>
                <a:cxn ang="0">
                  <a:pos x="65" y="593"/>
                </a:cxn>
                <a:cxn ang="0">
                  <a:pos x="95" y="567"/>
                </a:cxn>
                <a:cxn ang="0">
                  <a:pos x="125" y="525"/>
                </a:cxn>
                <a:cxn ang="0">
                  <a:pos x="160" y="467"/>
                </a:cxn>
                <a:cxn ang="0">
                  <a:pos x="190" y="394"/>
                </a:cxn>
                <a:cxn ang="0">
                  <a:pos x="215" y="310"/>
                </a:cxn>
                <a:cxn ang="0">
                  <a:pos x="225" y="215"/>
                </a:cxn>
              </a:cxnLst>
              <a:rect l="0" t="0" r="r" b="b"/>
              <a:pathLst>
                <a:path w="225" h="603">
                  <a:moveTo>
                    <a:pt x="225" y="215"/>
                  </a:moveTo>
                  <a:lnTo>
                    <a:pt x="215" y="126"/>
                  </a:lnTo>
                  <a:lnTo>
                    <a:pt x="190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60" y="11"/>
                  </a:lnTo>
                  <a:lnTo>
                    <a:pt x="25" y="37"/>
                  </a:lnTo>
                  <a:lnTo>
                    <a:pt x="5" y="68"/>
                  </a:lnTo>
                  <a:lnTo>
                    <a:pt x="0" y="110"/>
                  </a:lnTo>
                  <a:lnTo>
                    <a:pt x="5" y="147"/>
                  </a:lnTo>
                  <a:lnTo>
                    <a:pt x="25" y="184"/>
                  </a:lnTo>
                  <a:lnTo>
                    <a:pt x="60" y="205"/>
                  </a:lnTo>
                  <a:lnTo>
                    <a:pt x="100" y="215"/>
                  </a:lnTo>
                  <a:lnTo>
                    <a:pt x="120" y="215"/>
                  </a:lnTo>
                  <a:lnTo>
                    <a:pt x="135" y="210"/>
                  </a:lnTo>
                  <a:lnTo>
                    <a:pt x="150" y="199"/>
                  </a:lnTo>
                  <a:lnTo>
                    <a:pt x="170" y="189"/>
                  </a:lnTo>
                  <a:lnTo>
                    <a:pt x="175" y="184"/>
                  </a:lnTo>
                  <a:lnTo>
                    <a:pt x="180" y="184"/>
                  </a:lnTo>
                  <a:lnTo>
                    <a:pt x="180" y="215"/>
                  </a:lnTo>
                  <a:lnTo>
                    <a:pt x="170" y="320"/>
                  </a:lnTo>
                  <a:lnTo>
                    <a:pt x="140" y="409"/>
                  </a:lnTo>
                  <a:lnTo>
                    <a:pt x="100" y="488"/>
                  </a:lnTo>
                  <a:lnTo>
                    <a:pt x="50" y="546"/>
                  </a:lnTo>
                  <a:lnTo>
                    <a:pt x="40" y="556"/>
                  </a:lnTo>
                  <a:lnTo>
                    <a:pt x="35" y="567"/>
                  </a:lnTo>
                  <a:lnTo>
                    <a:pt x="30" y="572"/>
                  </a:lnTo>
                  <a:lnTo>
                    <a:pt x="30" y="582"/>
                  </a:lnTo>
                  <a:lnTo>
                    <a:pt x="35" y="593"/>
                  </a:lnTo>
                  <a:lnTo>
                    <a:pt x="40" y="598"/>
                  </a:lnTo>
                  <a:lnTo>
                    <a:pt x="50" y="603"/>
                  </a:lnTo>
                  <a:lnTo>
                    <a:pt x="65" y="593"/>
                  </a:lnTo>
                  <a:lnTo>
                    <a:pt x="95" y="567"/>
                  </a:lnTo>
                  <a:lnTo>
                    <a:pt x="125" y="525"/>
                  </a:lnTo>
                  <a:lnTo>
                    <a:pt x="160" y="467"/>
                  </a:lnTo>
                  <a:lnTo>
                    <a:pt x="190" y="394"/>
                  </a:lnTo>
                  <a:lnTo>
                    <a:pt x="215" y="310"/>
                  </a:lnTo>
                  <a:lnTo>
                    <a:pt x="225" y="2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4" name="Freeform 12"/>
            <p:cNvSpPr>
              <a:spLocks/>
            </p:cNvSpPr>
            <p:nvPr/>
          </p:nvSpPr>
          <p:spPr bwMode="auto">
            <a:xfrm>
              <a:off x="7635" y="2991"/>
              <a:ext cx="947" cy="908"/>
            </a:xfrm>
            <a:custGeom>
              <a:avLst/>
              <a:gdLst/>
              <a:ahLst/>
              <a:cxnLst>
                <a:cxn ang="0">
                  <a:pos x="618" y="168"/>
                </a:cxn>
                <a:cxn ang="0">
                  <a:pos x="718" y="53"/>
                </a:cxn>
                <a:cxn ang="0">
                  <a:pos x="827" y="53"/>
                </a:cxn>
                <a:cxn ang="0">
                  <a:pos x="787" y="132"/>
                </a:cxn>
                <a:cxn ang="0">
                  <a:pos x="777" y="205"/>
                </a:cxn>
                <a:cxn ang="0">
                  <a:pos x="827" y="247"/>
                </a:cxn>
                <a:cxn ang="0">
                  <a:pos x="912" y="221"/>
                </a:cxn>
                <a:cxn ang="0">
                  <a:pos x="937" y="84"/>
                </a:cxn>
                <a:cxn ang="0">
                  <a:pos x="847" y="11"/>
                </a:cxn>
                <a:cxn ang="0">
                  <a:pos x="713" y="11"/>
                </a:cxn>
                <a:cxn ang="0">
                  <a:pos x="593" y="121"/>
                </a:cxn>
                <a:cxn ang="0">
                  <a:pos x="493" y="42"/>
                </a:cxn>
                <a:cxn ang="0">
                  <a:pos x="364" y="0"/>
                </a:cxn>
                <a:cxn ang="0">
                  <a:pos x="179" y="84"/>
                </a:cxn>
                <a:cxn ang="0">
                  <a:pos x="80" y="242"/>
                </a:cxn>
                <a:cxn ang="0">
                  <a:pos x="60" y="320"/>
                </a:cxn>
                <a:cxn ang="0">
                  <a:pos x="105" y="320"/>
                </a:cxn>
                <a:cxn ang="0">
                  <a:pos x="189" y="147"/>
                </a:cxn>
                <a:cxn ang="0">
                  <a:pos x="324" y="48"/>
                </a:cxn>
                <a:cxn ang="0">
                  <a:pos x="414" y="58"/>
                </a:cxn>
                <a:cxn ang="0">
                  <a:pos x="463" y="179"/>
                </a:cxn>
                <a:cxn ang="0">
                  <a:pos x="438" y="336"/>
                </a:cxn>
                <a:cxn ang="0">
                  <a:pos x="364" y="656"/>
                </a:cxn>
                <a:cxn ang="0">
                  <a:pos x="239" y="850"/>
                </a:cxn>
                <a:cxn ang="0">
                  <a:pos x="125" y="856"/>
                </a:cxn>
                <a:cxn ang="0">
                  <a:pos x="164" y="782"/>
                </a:cxn>
                <a:cxn ang="0">
                  <a:pos x="164" y="693"/>
                </a:cxn>
                <a:cxn ang="0">
                  <a:pos x="120" y="662"/>
                </a:cxn>
                <a:cxn ang="0">
                  <a:pos x="15" y="719"/>
                </a:cxn>
                <a:cxn ang="0">
                  <a:pos x="40" y="861"/>
                </a:cxn>
                <a:cxn ang="0">
                  <a:pos x="179" y="908"/>
                </a:cxn>
                <a:cxn ang="0">
                  <a:pos x="324" y="840"/>
                </a:cxn>
                <a:cxn ang="0">
                  <a:pos x="379" y="756"/>
                </a:cxn>
                <a:cxn ang="0">
                  <a:pos x="468" y="877"/>
                </a:cxn>
                <a:cxn ang="0">
                  <a:pos x="653" y="898"/>
                </a:cxn>
                <a:cxn ang="0">
                  <a:pos x="847" y="719"/>
                </a:cxn>
                <a:cxn ang="0">
                  <a:pos x="892" y="599"/>
                </a:cxn>
                <a:cxn ang="0">
                  <a:pos x="857" y="583"/>
                </a:cxn>
                <a:cxn ang="0">
                  <a:pos x="807" y="698"/>
                </a:cxn>
                <a:cxn ang="0">
                  <a:pos x="668" y="845"/>
                </a:cxn>
                <a:cxn ang="0">
                  <a:pos x="543" y="856"/>
                </a:cxn>
                <a:cxn ang="0">
                  <a:pos x="483" y="735"/>
                </a:cxn>
                <a:cxn ang="0">
                  <a:pos x="518" y="557"/>
                </a:cxn>
              </a:cxnLst>
              <a:rect l="0" t="0" r="r" b="b"/>
              <a:pathLst>
                <a:path w="947" h="908">
                  <a:moveTo>
                    <a:pt x="583" y="284"/>
                  </a:moveTo>
                  <a:lnTo>
                    <a:pt x="588" y="252"/>
                  </a:lnTo>
                  <a:lnTo>
                    <a:pt x="618" y="168"/>
                  </a:lnTo>
                  <a:lnTo>
                    <a:pt x="643" y="121"/>
                  </a:lnTo>
                  <a:lnTo>
                    <a:pt x="678" y="84"/>
                  </a:lnTo>
                  <a:lnTo>
                    <a:pt x="718" y="53"/>
                  </a:lnTo>
                  <a:lnTo>
                    <a:pt x="772" y="42"/>
                  </a:lnTo>
                  <a:lnTo>
                    <a:pt x="792" y="42"/>
                  </a:lnTo>
                  <a:lnTo>
                    <a:pt x="827" y="53"/>
                  </a:lnTo>
                  <a:lnTo>
                    <a:pt x="867" y="69"/>
                  </a:lnTo>
                  <a:lnTo>
                    <a:pt x="817" y="90"/>
                  </a:lnTo>
                  <a:lnTo>
                    <a:pt x="787" y="132"/>
                  </a:lnTo>
                  <a:lnTo>
                    <a:pt x="772" y="179"/>
                  </a:lnTo>
                  <a:lnTo>
                    <a:pt x="772" y="195"/>
                  </a:lnTo>
                  <a:lnTo>
                    <a:pt x="777" y="205"/>
                  </a:lnTo>
                  <a:lnTo>
                    <a:pt x="787" y="221"/>
                  </a:lnTo>
                  <a:lnTo>
                    <a:pt x="807" y="242"/>
                  </a:lnTo>
                  <a:lnTo>
                    <a:pt x="827" y="247"/>
                  </a:lnTo>
                  <a:lnTo>
                    <a:pt x="847" y="247"/>
                  </a:lnTo>
                  <a:lnTo>
                    <a:pt x="882" y="242"/>
                  </a:lnTo>
                  <a:lnTo>
                    <a:pt x="912" y="221"/>
                  </a:lnTo>
                  <a:lnTo>
                    <a:pt x="937" y="184"/>
                  </a:lnTo>
                  <a:lnTo>
                    <a:pt x="947" y="132"/>
                  </a:lnTo>
                  <a:lnTo>
                    <a:pt x="937" y="84"/>
                  </a:lnTo>
                  <a:lnTo>
                    <a:pt x="917" y="53"/>
                  </a:lnTo>
                  <a:lnTo>
                    <a:pt x="887" y="27"/>
                  </a:lnTo>
                  <a:lnTo>
                    <a:pt x="847" y="11"/>
                  </a:lnTo>
                  <a:lnTo>
                    <a:pt x="807" y="6"/>
                  </a:lnTo>
                  <a:lnTo>
                    <a:pt x="772" y="0"/>
                  </a:lnTo>
                  <a:lnTo>
                    <a:pt x="713" y="11"/>
                  </a:lnTo>
                  <a:lnTo>
                    <a:pt x="663" y="42"/>
                  </a:lnTo>
                  <a:lnTo>
                    <a:pt x="623" y="79"/>
                  </a:lnTo>
                  <a:lnTo>
                    <a:pt x="593" y="121"/>
                  </a:lnTo>
                  <a:lnTo>
                    <a:pt x="573" y="153"/>
                  </a:lnTo>
                  <a:lnTo>
                    <a:pt x="538" y="84"/>
                  </a:lnTo>
                  <a:lnTo>
                    <a:pt x="493" y="42"/>
                  </a:lnTo>
                  <a:lnTo>
                    <a:pt x="448" y="16"/>
                  </a:lnTo>
                  <a:lnTo>
                    <a:pt x="404" y="6"/>
                  </a:lnTo>
                  <a:lnTo>
                    <a:pt x="364" y="0"/>
                  </a:lnTo>
                  <a:lnTo>
                    <a:pt x="294" y="11"/>
                  </a:lnTo>
                  <a:lnTo>
                    <a:pt x="234" y="42"/>
                  </a:lnTo>
                  <a:lnTo>
                    <a:pt x="179" y="84"/>
                  </a:lnTo>
                  <a:lnTo>
                    <a:pt x="139" y="137"/>
                  </a:lnTo>
                  <a:lnTo>
                    <a:pt x="105" y="189"/>
                  </a:lnTo>
                  <a:lnTo>
                    <a:pt x="80" y="242"/>
                  </a:lnTo>
                  <a:lnTo>
                    <a:pt x="65" y="284"/>
                  </a:lnTo>
                  <a:lnTo>
                    <a:pt x="60" y="310"/>
                  </a:lnTo>
                  <a:lnTo>
                    <a:pt x="60" y="320"/>
                  </a:lnTo>
                  <a:lnTo>
                    <a:pt x="65" y="326"/>
                  </a:lnTo>
                  <a:lnTo>
                    <a:pt x="100" y="326"/>
                  </a:lnTo>
                  <a:lnTo>
                    <a:pt x="105" y="320"/>
                  </a:lnTo>
                  <a:lnTo>
                    <a:pt x="105" y="310"/>
                  </a:lnTo>
                  <a:lnTo>
                    <a:pt x="144" y="215"/>
                  </a:lnTo>
                  <a:lnTo>
                    <a:pt x="189" y="147"/>
                  </a:lnTo>
                  <a:lnTo>
                    <a:pt x="234" y="95"/>
                  </a:lnTo>
                  <a:lnTo>
                    <a:pt x="284" y="63"/>
                  </a:lnTo>
                  <a:lnTo>
                    <a:pt x="324" y="48"/>
                  </a:lnTo>
                  <a:lnTo>
                    <a:pt x="364" y="42"/>
                  </a:lnTo>
                  <a:lnTo>
                    <a:pt x="389" y="48"/>
                  </a:lnTo>
                  <a:lnTo>
                    <a:pt x="414" y="58"/>
                  </a:lnTo>
                  <a:lnTo>
                    <a:pt x="438" y="79"/>
                  </a:lnTo>
                  <a:lnTo>
                    <a:pt x="458" y="121"/>
                  </a:lnTo>
                  <a:lnTo>
                    <a:pt x="463" y="179"/>
                  </a:lnTo>
                  <a:lnTo>
                    <a:pt x="463" y="215"/>
                  </a:lnTo>
                  <a:lnTo>
                    <a:pt x="453" y="268"/>
                  </a:lnTo>
                  <a:lnTo>
                    <a:pt x="438" y="336"/>
                  </a:lnTo>
                  <a:lnTo>
                    <a:pt x="419" y="420"/>
                  </a:lnTo>
                  <a:lnTo>
                    <a:pt x="394" y="530"/>
                  </a:lnTo>
                  <a:lnTo>
                    <a:pt x="364" y="656"/>
                  </a:lnTo>
                  <a:lnTo>
                    <a:pt x="334" y="740"/>
                  </a:lnTo>
                  <a:lnTo>
                    <a:pt x="294" y="808"/>
                  </a:lnTo>
                  <a:lnTo>
                    <a:pt x="239" y="850"/>
                  </a:lnTo>
                  <a:lnTo>
                    <a:pt x="179" y="866"/>
                  </a:lnTo>
                  <a:lnTo>
                    <a:pt x="159" y="866"/>
                  </a:lnTo>
                  <a:lnTo>
                    <a:pt x="125" y="856"/>
                  </a:lnTo>
                  <a:lnTo>
                    <a:pt x="85" y="840"/>
                  </a:lnTo>
                  <a:lnTo>
                    <a:pt x="129" y="819"/>
                  </a:lnTo>
                  <a:lnTo>
                    <a:pt x="164" y="782"/>
                  </a:lnTo>
                  <a:lnTo>
                    <a:pt x="174" y="730"/>
                  </a:lnTo>
                  <a:lnTo>
                    <a:pt x="174" y="709"/>
                  </a:lnTo>
                  <a:lnTo>
                    <a:pt x="164" y="693"/>
                  </a:lnTo>
                  <a:lnTo>
                    <a:pt x="144" y="672"/>
                  </a:lnTo>
                  <a:lnTo>
                    <a:pt x="129" y="667"/>
                  </a:lnTo>
                  <a:lnTo>
                    <a:pt x="120" y="662"/>
                  </a:lnTo>
                  <a:lnTo>
                    <a:pt x="105" y="662"/>
                  </a:lnTo>
                  <a:lnTo>
                    <a:pt x="55" y="677"/>
                  </a:lnTo>
                  <a:lnTo>
                    <a:pt x="15" y="719"/>
                  </a:lnTo>
                  <a:lnTo>
                    <a:pt x="0" y="777"/>
                  </a:lnTo>
                  <a:lnTo>
                    <a:pt x="10" y="824"/>
                  </a:lnTo>
                  <a:lnTo>
                    <a:pt x="40" y="861"/>
                  </a:lnTo>
                  <a:lnTo>
                    <a:pt x="80" y="887"/>
                  </a:lnTo>
                  <a:lnTo>
                    <a:pt x="129" y="903"/>
                  </a:lnTo>
                  <a:lnTo>
                    <a:pt x="179" y="908"/>
                  </a:lnTo>
                  <a:lnTo>
                    <a:pt x="239" y="898"/>
                  </a:lnTo>
                  <a:lnTo>
                    <a:pt x="284" y="871"/>
                  </a:lnTo>
                  <a:lnTo>
                    <a:pt x="324" y="840"/>
                  </a:lnTo>
                  <a:lnTo>
                    <a:pt x="354" y="803"/>
                  </a:lnTo>
                  <a:lnTo>
                    <a:pt x="374" y="772"/>
                  </a:lnTo>
                  <a:lnTo>
                    <a:pt x="379" y="756"/>
                  </a:lnTo>
                  <a:lnTo>
                    <a:pt x="399" y="803"/>
                  </a:lnTo>
                  <a:lnTo>
                    <a:pt x="428" y="840"/>
                  </a:lnTo>
                  <a:lnTo>
                    <a:pt x="468" y="877"/>
                  </a:lnTo>
                  <a:lnTo>
                    <a:pt x="523" y="903"/>
                  </a:lnTo>
                  <a:lnTo>
                    <a:pt x="583" y="908"/>
                  </a:lnTo>
                  <a:lnTo>
                    <a:pt x="653" y="898"/>
                  </a:lnTo>
                  <a:lnTo>
                    <a:pt x="713" y="866"/>
                  </a:lnTo>
                  <a:lnTo>
                    <a:pt x="767" y="824"/>
                  </a:lnTo>
                  <a:lnTo>
                    <a:pt x="847" y="719"/>
                  </a:lnTo>
                  <a:lnTo>
                    <a:pt x="872" y="672"/>
                  </a:lnTo>
                  <a:lnTo>
                    <a:pt x="887" y="630"/>
                  </a:lnTo>
                  <a:lnTo>
                    <a:pt x="892" y="599"/>
                  </a:lnTo>
                  <a:lnTo>
                    <a:pt x="887" y="588"/>
                  </a:lnTo>
                  <a:lnTo>
                    <a:pt x="882" y="583"/>
                  </a:lnTo>
                  <a:lnTo>
                    <a:pt x="857" y="583"/>
                  </a:lnTo>
                  <a:lnTo>
                    <a:pt x="847" y="593"/>
                  </a:lnTo>
                  <a:lnTo>
                    <a:pt x="842" y="604"/>
                  </a:lnTo>
                  <a:lnTo>
                    <a:pt x="807" y="698"/>
                  </a:lnTo>
                  <a:lnTo>
                    <a:pt x="762" y="766"/>
                  </a:lnTo>
                  <a:lnTo>
                    <a:pt x="713" y="814"/>
                  </a:lnTo>
                  <a:lnTo>
                    <a:pt x="668" y="845"/>
                  </a:lnTo>
                  <a:lnTo>
                    <a:pt x="623" y="861"/>
                  </a:lnTo>
                  <a:lnTo>
                    <a:pt x="588" y="866"/>
                  </a:lnTo>
                  <a:lnTo>
                    <a:pt x="543" y="856"/>
                  </a:lnTo>
                  <a:lnTo>
                    <a:pt x="508" y="824"/>
                  </a:lnTo>
                  <a:lnTo>
                    <a:pt x="488" y="782"/>
                  </a:lnTo>
                  <a:lnTo>
                    <a:pt x="483" y="735"/>
                  </a:lnTo>
                  <a:lnTo>
                    <a:pt x="488" y="688"/>
                  </a:lnTo>
                  <a:lnTo>
                    <a:pt x="498" y="630"/>
                  </a:lnTo>
                  <a:lnTo>
                    <a:pt x="518" y="557"/>
                  </a:lnTo>
                  <a:lnTo>
                    <a:pt x="583" y="2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5" name="Freeform 13"/>
            <p:cNvSpPr>
              <a:spLocks/>
            </p:cNvSpPr>
            <p:nvPr/>
          </p:nvSpPr>
          <p:spPr bwMode="auto">
            <a:xfrm>
              <a:off x="8746" y="3233"/>
              <a:ext cx="588" cy="934"/>
            </a:xfrm>
            <a:custGeom>
              <a:avLst/>
              <a:gdLst/>
              <a:ahLst/>
              <a:cxnLst>
                <a:cxn ang="0">
                  <a:pos x="543" y="677"/>
                </a:cxn>
                <a:cxn ang="0">
                  <a:pos x="533" y="750"/>
                </a:cxn>
                <a:cxn ang="0">
                  <a:pos x="508" y="808"/>
                </a:cxn>
                <a:cxn ang="0">
                  <a:pos x="130" y="813"/>
                </a:cxn>
                <a:cxn ang="0">
                  <a:pos x="244" y="708"/>
                </a:cxn>
                <a:cxn ang="0">
                  <a:pos x="359" y="608"/>
                </a:cxn>
                <a:cxn ang="0">
                  <a:pos x="508" y="472"/>
                </a:cxn>
                <a:cxn ang="0">
                  <a:pos x="578" y="351"/>
                </a:cxn>
                <a:cxn ang="0">
                  <a:pos x="578" y="194"/>
                </a:cxn>
                <a:cxn ang="0">
                  <a:pos x="498" y="73"/>
                </a:cxn>
                <a:cxn ang="0">
                  <a:pos x="359" y="10"/>
                </a:cxn>
                <a:cxn ang="0">
                  <a:pos x="200" y="10"/>
                </a:cxn>
                <a:cxn ang="0">
                  <a:pos x="75" y="78"/>
                </a:cxn>
                <a:cxn ang="0">
                  <a:pos x="10" y="189"/>
                </a:cxn>
                <a:cxn ang="0">
                  <a:pos x="0" y="273"/>
                </a:cxn>
                <a:cxn ang="0">
                  <a:pos x="25" y="315"/>
                </a:cxn>
                <a:cxn ang="0">
                  <a:pos x="85" y="330"/>
                </a:cxn>
                <a:cxn ang="0">
                  <a:pos x="110" y="320"/>
                </a:cxn>
                <a:cxn ang="0">
                  <a:pos x="135" y="294"/>
                </a:cxn>
                <a:cxn ang="0">
                  <a:pos x="140" y="236"/>
                </a:cxn>
                <a:cxn ang="0">
                  <a:pos x="115" y="194"/>
                </a:cxn>
                <a:cxn ang="0">
                  <a:pos x="60" y="183"/>
                </a:cxn>
                <a:cxn ang="0">
                  <a:pos x="130" y="94"/>
                </a:cxn>
                <a:cxn ang="0">
                  <a:pos x="214" y="57"/>
                </a:cxn>
                <a:cxn ang="0">
                  <a:pos x="329" y="63"/>
                </a:cxn>
                <a:cxn ang="0">
                  <a:pos x="429" y="147"/>
                </a:cxn>
                <a:cxn ang="0">
                  <a:pos x="459" y="273"/>
                </a:cxn>
                <a:cxn ang="0">
                  <a:pos x="429" y="409"/>
                </a:cxn>
                <a:cxn ang="0">
                  <a:pos x="364" y="509"/>
                </a:cxn>
                <a:cxn ang="0">
                  <a:pos x="15" y="881"/>
                </a:cxn>
                <a:cxn ang="0">
                  <a:pos x="5" y="892"/>
                </a:cxn>
                <a:cxn ang="0">
                  <a:pos x="0" y="934"/>
                </a:cxn>
                <a:cxn ang="0">
                  <a:pos x="588" y="677"/>
                </a:cxn>
              </a:cxnLst>
              <a:rect l="0" t="0" r="r" b="b"/>
              <a:pathLst>
                <a:path w="588" h="934">
                  <a:moveTo>
                    <a:pt x="588" y="677"/>
                  </a:moveTo>
                  <a:lnTo>
                    <a:pt x="543" y="677"/>
                  </a:lnTo>
                  <a:lnTo>
                    <a:pt x="538" y="708"/>
                  </a:lnTo>
                  <a:lnTo>
                    <a:pt x="533" y="750"/>
                  </a:lnTo>
                  <a:lnTo>
                    <a:pt x="523" y="787"/>
                  </a:lnTo>
                  <a:lnTo>
                    <a:pt x="508" y="808"/>
                  </a:lnTo>
                  <a:lnTo>
                    <a:pt x="489" y="813"/>
                  </a:lnTo>
                  <a:lnTo>
                    <a:pt x="130" y="813"/>
                  </a:lnTo>
                  <a:lnTo>
                    <a:pt x="195" y="755"/>
                  </a:lnTo>
                  <a:lnTo>
                    <a:pt x="244" y="708"/>
                  </a:lnTo>
                  <a:lnTo>
                    <a:pt x="289" y="671"/>
                  </a:lnTo>
                  <a:lnTo>
                    <a:pt x="359" y="608"/>
                  </a:lnTo>
                  <a:lnTo>
                    <a:pt x="459" y="530"/>
                  </a:lnTo>
                  <a:lnTo>
                    <a:pt x="508" y="472"/>
                  </a:lnTo>
                  <a:lnTo>
                    <a:pt x="548" y="414"/>
                  </a:lnTo>
                  <a:lnTo>
                    <a:pt x="578" y="351"/>
                  </a:lnTo>
                  <a:lnTo>
                    <a:pt x="588" y="273"/>
                  </a:lnTo>
                  <a:lnTo>
                    <a:pt x="578" y="194"/>
                  </a:lnTo>
                  <a:lnTo>
                    <a:pt x="543" y="126"/>
                  </a:lnTo>
                  <a:lnTo>
                    <a:pt x="498" y="73"/>
                  </a:lnTo>
                  <a:lnTo>
                    <a:pt x="434" y="36"/>
                  </a:lnTo>
                  <a:lnTo>
                    <a:pt x="359" y="10"/>
                  </a:lnTo>
                  <a:lnTo>
                    <a:pt x="279" y="0"/>
                  </a:lnTo>
                  <a:lnTo>
                    <a:pt x="200" y="10"/>
                  </a:lnTo>
                  <a:lnTo>
                    <a:pt x="130" y="36"/>
                  </a:lnTo>
                  <a:lnTo>
                    <a:pt x="75" y="78"/>
                  </a:lnTo>
                  <a:lnTo>
                    <a:pt x="35" y="131"/>
                  </a:lnTo>
                  <a:lnTo>
                    <a:pt x="10" y="189"/>
                  </a:lnTo>
                  <a:lnTo>
                    <a:pt x="0" y="252"/>
                  </a:lnTo>
                  <a:lnTo>
                    <a:pt x="0" y="273"/>
                  </a:lnTo>
                  <a:lnTo>
                    <a:pt x="5" y="294"/>
                  </a:lnTo>
                  <a:lnTo>
                    <a:pt x="25" y="315"/>
                  </a:lnTo>
                  <a:lnTo>
                    <a:pt x="55" y="330"/>
                  </a:lnTo>
                  <a:lnTo>
                    <a:pt x="85" y="330"/>
                  </a:lnTo>
                  <a:lnTo>
                    <a:pt x="100" y="325"/>
                  </a:lnTo>
                  <a:lnTo>
                    <a:pt x="110" y="320"/>
                  </a:lnTo>
                  <a:lnTo>
                    <a:pt x="125" y="309"/>
                  </a:lnTo>
                  <a:lnTo>
                    <a:pt x="135" y="294"/>
                  </a:lnTo>
                  <a:lnTo>
                    <a:pt x="140" y="278"/>
                  </a:lnTo>
                  <a:lnTo>
                    <a:pt x="140" y="236"/>
                  </a:lnTo>
                  <a:lnTo>
                    <a:pt x="125" y="204"/>
                  </a:lnTo>
                  <a:lnTo>
                    <a:pt x="115" y="194"/>
                  </a:lnTo>
                  <a:lnTo>
                    <a:pt x="85" y="183"/>
                  </a:lnTo>
                  <a:lnTo>
                    <a:pt x="60" y="183"/>
                  </a:lnTo>
                  <a:lnTo>
                    <a:pt x="90" y="131"/>
                  </a:lnTo>
                  <a:lnTo>
                    <a:pt x="130" y="94"/>
                  </a:lnTo>
                  <a:lnTo>
                    <a:pt x="175" y="68"/>
                  </a:lnTo>
                  <a:lnTo>
                    <a:pt x="214" y="57"/>
                  </a:lnTo>
                  <a:lnTo>
                    <a:pt x="259" y="52"/>
                  </a:lnTo>
                  <a:lnTo>
                    <a:pt x="329" y="63"/>
                  </a:lnTo>
                  <a:lnTo>
                    <a:pt x="384" y="99"/>
                  </a:lnTo>
                  <a:lnTo>
                    <a:pt x="429" y="147"/>
                  </a:lnTo>
                  <a:lnTo>
                    <a:pt x="454" y="210"/>
                  </a:lnTo>
                  <a:lnTo>
                    <a:pt x="459" y="273"/>
                  </a:lnTo>
                  <a:lnTo>
                    <a:pt x="449" y="346"/>
                  </a:lnTo>
                  <a:lnTo>
                    <a:pt x="429" y="409"/>
                  </a:lnTo>
                  <a:lnTo>
                    <a:pt x="399" y="462"/>
                  </a:lnTo>
                  <a:lnTo>
                    <a:pt x="364" y="509"/>
                  </a:lnTo>
                  <a:lnTo>
                    <a:pt x="334" y="545"/>
                  </a:lnTo>
                  <a:lnTo>
                    <a:pt x="15" y="881"/>
                  </a:lnTo>
                  <a:lnTo>
                    <a:pt x="5" y="887"/>
                  </a:lnTo>
                  <a:lnTo>
                    <a:pt x="5" y="892"/>
                  </a:lnTo>
                  <a:lnTo>
                    <a:pt x="0" y="902"/>
                  </a:lnTo>
                  <a:lnTo>
                    <a:pt x="0" y="934"/>
                  </a:lnTo>
                  <a:lnTo>
                    <a:pt x="548" y="934"/>
                  </a:lnTo>
                  <a:lnTo>
                    <a:pt x="588" y="67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6" name="Freeform 14"/>
            <p:cNvSpPr>
              <a:spLocks/>
            </p:cNvSpPr>
            <p:nvPr/>
          </p:nvSpPr>
          <p:spPr bwMode="auto">
            <a:xfrm>
              <a:off x="9698" y="3663"/>
              <a:ext cx="224" cy="603"/>
            </a:xfrm>
            <a:custGeom>
              <a:avLst/>
              <a:gdLst/>
              <a:ahLst/>
              <a:cxnLst>
                <a:cxn ang="0">
                  <a:pos x="224" y="215"/>
                </a:cxn>
                <a:cxn ang="0">
                  <a:pos x="214" y="126"/>
                </a:cxn>
                <a:cxn ang="0">
                  <a:pos x="189" y="58"/>
                </a:cxn>
                <a:cxn ang="0">
                  <a:pos x="149" y="16"/>
                </a:cxn>
                <a:cxn ang="0">
                  <a:pos x="100" y="0"/>
                </a:cxn>
                <a:cxn ang="0">
                  <a:pos x="60" y="11"/>
                </a:cxn>
                <a:cxn ang="0">
                  <a:pos x="25" y="37"/>
                </a:cxn>
                <a:cxn ang="0">
                  <a:pos x="5" y="68"/>
                </a:cxn>
                <a:cxn ang="0">
                  <a:pos x="0" y="110"/>
                </a:cxn>
                <a:cxn ang="0">
                  <a:pos x="5" y="147"/>
                </a:cxn>
                <a:cxn ang="0">
                  <a:pos x="25" y="184"/>
                </a:cxn>
                <a:cxn ang="0">
                  <a:pos x="60" y="205"/>
                </a:cxn>
                <a:cxn ang="0">
                  <a:pos x="100" y="215"/>
                </a:cxn>
                <a:cxn ang="0">
                  <a:pos x="120" y="215"/>
                </a:cxn>
                <a:cxn ang="0">
                  <a:pos x="135" y="210"/>
                </a:cxn>
                <a:cxn ang="0">
                  <a:pos x="149" y="199"/>
                </a:cxn>
                <a:cxn ang="0">
                  <a:pos x="169" y="189"/>
                </a:cxn>
                <a:cxn ang="0">
                  <a:pos x="174" y="184"/>
                </a:cxn>
                <a:cxn ang="0">
                  <a:pos x="179" y="184"/>
                </a:cxn>
                <a:cxn ang="0">
                  <a:pos x="179" y="215"/>
                </a:cxn>
                <a:cxn ang="0">
                  <a:pos x="169" y="320"/>
                </a:cxn>
                <a:cxn ang="0">
                  <a:pos x="139" y="409"/>
                </a:cxn>
                <a:cxn ang="0">
                  <a:pos x="100" y="488"/>
                </a:cxn>
                <a:cxn ang="0">
                  <a:pos x="50" y="546"/>
                </a:cxn>
                <a:cxn ang="0">
                  <a:pos x="40" y="556"/>
                </a:cxn>
                <a:cxn ang="0">
                  <a:pos x="35" y="567"/>
                </a:cxn>
                <a:cxn ang="0">
                  <a:pos x="30" y="572"/>
                </a:cxn>
                <a:cxn ang="0">
                  <a:pos x="30" y="582"/>
                </a:cxn>
                <a:cxn ang="0">
                  <a:pos x="35" y="593"/>
                </a:cxn>
                <a:cxn ang="0">
                  <a:pos x="40" y="598"/>
                </a:cxn>
                <a:cxn ang="0">
                  <a:pos x="50" y="603"/>
                </a:cxn>
                <a:cxn ang="0">
                  <a:pos x="65" y="593"/>
                </a:cxn>
                <a:cxn ang="0">
                  <a:pos x="95" y="567"/>
                </a:cxn>
                <a:cxn ang="0">
                  <a:pos x="125" y="525"/>
                </a:cxn>
                <a:cxn ang="0">
                  <a:pos x="159" y="467"/>
                </a:cxn>
                <a:cxn ang="0">
                  <a:pos x="189" y="394"/>
                </a:cxn>
                <a:cxn ang="0">
                  <a:pos x="214" y="310"/>
                </a:cxn>
                <a:cxn ang="0">
                  <a:pos x="224" y="215"/>
                </a:cxn>
              </a:cxnLst>
              <a:rect l="0" t="0" r="r" b="b"/>
              <a:pathLst>
                <a:path w="224" h="603">
                  <a:moveTo>
                    <a:pt x="224" y="215"/>
                  </a:moveTo>
                  <a:lnTo>
                    <a:pt x="214" y="126"/>
                  </a:lnTo>
                  <a:lnTo>
                    <a:pt x="189" y="58"/>
                  </a:lnTo>
                  <a:lnTo>
                    <a:pt x="149" y="16"/>
                  </a:lnTo>
                  <a:lnTo>
                    <a:pt x="100" y="0"/>
                  </a:lnTo>
                  <a:lnTo>
                    <a:pt x="60" y="11"/>
                  </a:lnTo>
                  <a:lnTo>
                    <a:pt x="25" y="37"/>
                  </a:lnTo>
                  <a:lnTo>
                    <a:pt x="5" y="68"/>
                  </a:lnTo>
                  <a:lnTo>
                    <a:pt x="0" y="110"/>
                  </a:lnTo>
                  <a:lnTo>
                    <a:pt x="5" y="147"/>
                  </a:lnTo>
                  <a:lnTo>
                    <a:pt x="25" y="184"/>
                  </a:lnTo>
                  <a:lnTo>
                    <a:pt x="60" y="205"/>
                  </a:lnTo>
                  <a:lnTo>
                    <a:pt x="100" y="215"/>
                  </a:lnTo>
                  <a:lnTo>
                    <a:pt x="120" y="215"/>
                  </a:lnTo>
                  <a:lnTo>
                    <a:pt x="135" y="210"/>
                  </a:lnTo>
                  <a:lnTo>
                    <a:pt x="149" y="199"/>
                  </a:lnTo>
                  <a:lnTo>
                    <a:pt x="169" y="189"/>
                  </a:lnTo>
                  <a:lnTo>
                    <a:pt x="174" y="184"/>
                  </a:lnTo>
                  <a:lnTo>
                    <a:pt x="179" y="184"/>
                  </a:lnTo>
                  <a:lnTo>
                    <a:pt x="179" y="215"/>
                  </a:lnTo>
                  <a:lnTo>
                    <a:pt x="169" y="320"/>
                  </a:lnTo>
                  <a:lnTo>
                    <a:pt x="139" y="409"/>
                  </a:lnTo>
                  <a:lnTo>
                    <a:pt x="100" y="488"/>
                  </a:lnTo>
                  <a:lnTo>
                    <a:pt x="50" y="546"/>
                  </a:lnTo>
                  <a:lnTo>
                    <a:pt x="40" y="556"/>
                  </a:lnTo>
                  <a:lnTo>
                    <a:pt x="35" y="567"/>
                  </a:lnTo>
                  <a:lnTo>
                    <a:pt x="30" y="572"/>
                  </a:lnTo>
                  <a:lnTo>
                    <a:pt x="30" y="582"/>
                  </a:lnTo>
                  <a:lnTo>
                    <a:pt x="35" y="593"/>
                  </a:lnTo>
                  <a:lnTo>
                    <a:pt x="40" y="598"/>
                  </a:lnTo>
                  <a:lnTo>
                    <a:pt x="50" y="603"/>
                  </a:lnTo>
                  <a:lnTo>
                    <a:pt x="65" y="593"/>
                  </a:lnTo>
                  <a:lnTo>
                    <a:pt x="95" y="567"/>
                  </a:lnTo>
                  <a:lnTo>
                    <a:pt x="125" y="525"/>
                  </a:lnTo>
                  <a:lnTo>
                    <a:pt x="159" y="467"/>
                  </a:lnTo>
                  <a:lnTo>
                    <a:pt x="189" y="394"/>
                  </a:lnTo>
                  <a:lnTo>
                    <a:pt x="214" y="310"/>
                  </a:lnTo>
                  <a:lnTo>
                    <a:pt x="224" y="2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7" name="Freeform 15"/>
            <p:cNvSpPr>
              <a:spLocks/>
            </p:cNvSpPr>
            <p:nvPr/>
          </p:nvSpPr>
          <p:spPr bwMode="auto">
            <a:xfrm>
              <a:off x="10545" y="3663"/>
              <a:ext cx="199" cy="215"/>
            </a:xfrm>
            <a:custGeom>
              <a:avLst/>
              <a:gdLst/>
              <a:ahLst/>
              <a:cxnLst>
                <a:cxn ang="0">
                  <a:pos x="199" y="110"/>
                </a:cxn>
                <a:cxn ang="0">
                  <a:pos x="184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50" y="16"/>
                </a:cxn>
                <a:cxn ang="0">
                  <a:pos x="15" y="58"/>
                </a:cxn>
                <a:cxn ang="0">
                  <a:pos x="0" y="110"/>
                </a:cxn>
                <a:cxn ang="0">
                  <a:pos x="15" y="163"/>
                </a:cxn>
                <a:cxn ang="0">
                  <a:pos x="50" y="199"/>
                </a:cxn>
                <a:cxn ang="0">
                  <a:pos x="100" y="215"/>
                </a:cxn>
                <a:cxn ang="0">
                  <a:pos x="150" y="199"/>
                </a:cxn>
                <a:cxn ang="0">
                  <a:pos x="189" y="163"/>
                </a:cxn>
                <a:cxn ang="0">
                  <a:pos x="199" y="110"/>
                </a:cxn>
              </a:cxnLst>
              <a:rect l="0" t="0" r="r" b="b"/>
              <a:pathLst>
                <a:path w="199" h="215">
                  <a:moveTo>
                    <a:pt x="199" y="110"/>
                  </a:moveTo>
                  <a:lnTo>
                    <a:pt x="184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50" y="16"/>
                  </a:lnTo>
                  <a:lnTo>
                    <a:pt x="15" y="58"/>
                  </a:lnTo>
                  <a:lnTo>
                    <a:pt x="0" y="110"/>
                  </a:lnTo>
                  <a:lnTo>
                    <a:pt x="15" y="163"/>
                  </a:lnTo>
                  <a:lnTo>
                    <a:pt x="50" y="199"/>
                  </a:lnTo>
                  <a:lnTo>
                    <a:pt x="100" y="215"/>
                  </a:lnTo>
                  <a:lnTo>
                    <a:pt x="150" y="199"/>
                  </a:lnTo>
                  <a:lnTo>
                    <a:pt x="189" y="163"/>
                  </a:lnTo>
                  <a:lnTo>
                    <a:pt x="19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8" name="Freeform 16"/>
            <p:cNvSpPr>
              <a:spLocks/>
            </p:cNvSpPr>
            <p:nvPr/>
          </p:nvSpPr>
          <p:spPr bwMode="auto">
            <a:xfrm>
              <a:off x="11392" y="3663"/>
              <a:ext cx="200" cy="215"/>
            </a:xfrm>
            <a:custGeom>
              <a:avLst/>
              <a:gdLst/>
              <a:ahLst/>
              <a:cxnLst>
                <a:cxn ang="0">
                  <a:pos x="200" y="110"/>
                </a:cxn>
                <a:cxn ang="0">
                  <a:pos x="185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50" y="16"/>
                </a:cxn>
                <a:cxn ang="0">
                  <a:pos x="15" y="58"/>
                </a:cxn>
                <a:cxn ang="0">
                  <a:pos x="0" y="110"/>
                </a:cxn>
                <a:cxn ang="0">
                  <a:pos x="15" y="163"/>
                </a:cxn>
                <a:cxn ang="0">
                  <a:pos x="50" y="199"/>
                </a:cxn>
                <a:cxn ang="0">
                  <a:pos x="100" y="215"/>
                </a:cxn>
                <a:cxn ang="0">
                  <a:pos x="150" y="199"/>
                </a:cxn>
                <a:cxn ang="0">
                  <a:pos x="190" y="163"/>
                </a:cxn>
                <a:cxn ang="0">
                  <a:pos x="200" y="110"/>
                </a:cxn>
              </a:cxnLst>
              <a:rect l="0" t="0" r="r" b="b"/>
              <a:pathLst>
                <a:path w="200" h="215">
                  <a:moveTo>
                    <a:pt x="200" y="110"/>
                  </a:moveTo>
                  <a:lnTo>
                    <a:pt x="185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50" y="16"/>
                  </a:lnTo>
                  <a:lnTo>
                    <a:pt x="15" y="58"/>
                  </a:lnTo>
                  <a:lnTo>
                    <a:pt x="0" y="110"/>
                  </a:lnTo>
                  <a:lnTo>
                    <a:pt x="15" y="163"/>
                  </a:lnTo>
                  <a:lnTo>
                    <a:pt x="50" y="199"/>
                  </a:lnTo>
                  <a:lnTo>
                    <a:pt x="100" y="215"/>
                  </a:lnTo>
                  <a:lnTo>
                    <a:pt x="150" y="199"/>
                  </a:lnTo>
                  <a:lnTo>
                    <a:pt x="190" y="163"/>
                  </a:lnTo>
                  <a:lnTo>
                    <a:pt x="200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9" name="Freeform 17"/>
            <p:cNvSpPr>
              <a:spLocks/>
            </p:cNvSpPr>
            <p:nvPr/>
          </p:nvSpPr>
          <p:spPr bwMode="auto">
            <a:xfrm>
              <a:off x="12239" y="3663"/>
              <a:ext cx="200" cy="215"/>
            </a:xfrm>
            <a:custGeom>
              <a:avLst/>
              <a:gdLst/>
              <a:ahLst/>
              <a:cxnLst>
                <a:cxn ang="0">
                  <a:pos x="200" y="110"/>
                </a:cxn>
                <a:cxn ang="0">
                  <a:pos x="185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50" y="16"/>
                </a:cxn>
                <a:cxn ang="0">
                  <a:pos x="15" y="58"/>
                </a:cxn>
                <a:cxn ang="0">
                  <a:pos x="0" y="110"/>
                </a:cxn>
                <a:cxn ang="0">
                  <a:pos x="15" y="163"/>
                </a:cxn>
                <a:cxn ang="0">
                  <a:pos x="50" y="199"/>
                </a:cxn>
                <a:cxn ang="0">
                  <a:pos x="100" y="215"/>
                </a:cxn>
                <a:cxn ang="0">
                  <a:pos x="150" y="199"/>
                </a:cxn>
                <a:cxn ang="0">
                  <a:pos x="190" y="163"/>
                </a:cxn>
                <a:cxn ang="0">
                  <a:pos x="200" y="110"/>
                </a:cxn>
              </a:cxnLst>
              <a:rect l="0" t="0" r="r" b="b"/>
              <a:pathLst>
                <a:path w="200" h="215">
                  <a:moveTo>
                    <a:pt x="200" y="110"/>
                  </a:moveTo>
                  <a:lnTo>
                    <a:pt x="185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50" y="16"/>
                  </a:lnTo>
                  <a:lnTo>
                    <a:pt x="15" y="58"/>
                  </a:lnTo>
                  <a:lnTo>
                    <a:pt x="0" y="110"/>
                  </a:lnTo>
                  <a:lnTo>
                    <a:pt x="15" y="163"/>
                  </a:lnTo>
                  <a:lnTo>
                    <a:pt x="50" y="199"/>
                  </a:lnTo>
                  <a:lnTo>
                    <a:pt x="100" y="215"/>
                  </a:lnTo>
                  <a:lnTo>
                    <a:pt x="150" y="199"/>
                  </a:lnTo>
                  <a:lnTo>
                    <a:pt x="190" y="163"/>
                  </a:lnTo>
                  <a:lnTo>
                    <a:pt x="200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0" name="Freeform 18"/>
            <p:cNvSpPr>
              <a:spLocks/>
            </p:cNvSpPr>
            <p:nvPr/>
          </p:nvSpPr>
          <p:spPr bwMode="auto">
            <a:xfrm>
              <a:off x="13087" y="3663"/>
              <a:ext cx="224" cy="603"/>
            </a:xfrm>
            <a:custGeom>
              <a:avLst/>
              <a:gdLst/>
              <a:ahLst/>
              <a:cxnLst>
                <a:cxn ang="0">
                  <a:pos x="224" y="215"/>
                </a:cxn>
                <a:cxn ang="0">
                  <a:pos x="214" y="126"/>
                </a:cxn>
                <a:cxn ang="0">
                  <a:pos x="189" y="58"/>
                </a:cxn>
                <a:cxn ang="0">
                  <a:pos x="149" y="16"/>
                </a:cxn>
                <a:cxn ang="0">
                  <a:pos x="99" y="0"/>
                </a:cxn>
                <a:cxn ang="0">
                  <a:pos x="59" y="11"/>
                </a:cxn>
                <a:cxn ang="0">
                  <a:pos x="24" y="37"/>
                </a:cxn>
                <a:cxn ang="0">
                  <a:pos x="4" y="68"/>
                </a:cxn>
                <a:cxn ang="0">
                  <a:pos x="0" y="110"/>
                </a:cxn>
                <a:cxn ang="0">
                  <a:pos x="4" y="147"/>
                </a:cxn>
                <a:cxn ang="0">
                  <a:pos x="24" y="184"/>
                </a:cxn>
                <a:cxn ang="0">
                  <a:pos x="59" y="205"/>
                </a:cxn>
                <a:cxn ang="0">
                  <a:pos x="99" y="215"/>
                </a:cxn>
                <a:cxn ang="0">
                  <a:pos x="119" y="215"/>
                </a:cxn>
                <a:cxn ang="0">
                  <a:pos x="134" y="210"/>
                </a:cxn>
                <a:cxn ang="0">
                  <a:pos x="149" y="199"/>
                </a:cxn>
                <a:cxn ang="0">
                  <a:pos x="169" y="189"/>
                </a:cxn>
                <a:cxn ang="0">
                  <a:pos x="174" y="184"/>
                </a:cxn>
                <a:cxn ang="0">
                  <a:pos x="179" y="184"/>
                </a:cxn>
                <a:cxn ang="0">
                  <a:pos x="179" y="215"/>
                </a:cxn>
                <a:cxn ang="0">
                  <a:pos x="169" y="320"/>
                </a:cxn>
                <a:cxn ang="0">
                  <a:pos x="139" y="409"/>
                </a:cxn>
                <a:cxn ang="0">
                  <a:pos x="99" y="488"/>
                </a:cxn>
                <a:cxn ang="0">
                  <a:pos x="49" y="546"/>
                </a:cxn>
                <a:cxn ang="0">
                  <a:pos x="39" y="556"/>
                </a:cxn>
                <a:cxn ang="0">
                  <a:pos x="34" y="567"/>
                </a:cxn>
                <a:cxn ang="0">
                  <a:pos x="29" y="572"/>
                </a:cxn>
                <a:cxn ang="0">
                  <a:pos x="29" y="582"/>
                </a:cxn>
                <a:cxn ang="0">
                  <a:pos x="34" y="593"/>
                </a:cxn>
                <a:cxn ang="0">
                  <a:pos x="39" y="598"/>
                </a:cxn>
                <a:cxn ang="0">
                  <a:pos x="49" y="603"/>
                </a:cxn>
                <a:cxn ang="0">
                  <a:pos x="64" y="593"/>
                </a:cxn>
                <a:cxn ang="0">
                  <a:pos x="94" y="567"/>
                </a:cxn>
                <a:cxn ang="0">
                  <a:pos x="124" y="525"/>
                </a:cxn>
                <a:cxn ang="0">
                  <a:pos x="159" y="467"/>
                </a:cxn>
                <a:cxn ang="0">
                  <a:pos x="189" y="394"/>
                </a:cxn>
                <a:cxn ang="0">
                  <a:pos x="214" y="310"/>
                </a:cxn>
                <a:cxn ang="0">
                  <a:pos x="224" y="215"/>
                </a:cxn>
              </a:cxnLst>
              <a:rect l="0" t="0" r="r" b="b"/>
              <a:pathLst>
                <a:path w="224" h="603">
                  <a:moveTo>
                    <a:pt x="224" y="215"/>
                  </a:moveTo>
                  <a:lnTo>
                    <a:pt x="214" y="126"/>
                  </a:lnTo>
                  <a:lnTo>
                    <a:pt x="189" y="58"/>
                  </a:lnTo>
                  <a:lnTo>
                    <a:pt x="149" y="16"/>
                  </a:lnTo>
                  <a:lnTo>
                    <a:pt x="99" y="0"/>
                  </a:lnTo>
                  <a:lnTo>
                    <a:pt x="59" y="11"/>
                  </a:lnTo>
                  <a:lnTo>
                    <a:pt x="24" y="37"/>
                  </a:lnTo>
                  <a:lnTo>
                    <a:pt x="4" y="68"/>
                  </a:lnTo>
                  <a:lnTo>
                    <a:pt x="0" y="110"/>
                  </a:lnTo>
                  <a:lnTo>
                    <a:pt x="4" y="147"/>
                  </a:lnTo>
                  <a:lnTo>
                    <a:pt x="24" y="184"/>
                  </a:lnTo>
                  <a:lnTo>
                    <a:pt x="59" y="205"/>
                  </a:lnTo>
                  <a:lnTo>
                    <a:pt x="99" y="215"/>
                  </a:lnTo>
                  <a:lnTo>
                    <a:pt x="119" y="215"/>
                  </a:lnTo>
                  <a:lnTo>
                    <a:pt x="134" y="210"/>
                  </a:lnTo>
                  <a:lnTo>
                    <a:pt x="149" y="199"/>
                  </a:lnTo>
                  <a:lnTo>
                    <a:pt x="169" y="189"/>
                  </a:lnTo>
                  <a:lnTo>
                    <a:pt x="174" y="184"/>
                  </a:lnTo>
                  <a:lnTo>
                    <a:pt x="179" y="184"/>
                  </a:lnTo>
                  <a:lnTo>
                    <a:pt x="179" y="215"/>
                  </a:lnTo>
                  <a:lnTo>
                    <a:pt x="169" y="320"/>
                  </a:lnTo>
                  <a:lnTo>
                    <a:pt x="139" y="409"/>
                  </a:lnTo>
                  <a:lnTo>
                    <a:pt x="99" y="488"/>
                  </a:lnTo>
                  <a:lnTo>
                    <a:pt x="49" y="546"/>
                  </a:lnTo>
                  <a:lnTo>
                    <a:pt x="39" y="556"/>
                  </a:lnTo>
                  <a:lnTo>
                    <a:pt x="34" y="567"/>
                  </a:lnTo>
                  <a:lnTo>
                    <a:pt x="29" y="572"/>
                  </a:lnTo>
                  <a:lnTo>
                    <a:pt x="29" y="582"/>
                  </a:lnTo>
                  <a:lnTo>
                    <a:pt x="34" y="593"/>
                  </a:lnTo>
                  <a:lnTo>
                    <a:pt x="39" y="598"/>
                  </a:lnTo>
                  <a:lnTo>
                    <a:pt x="49" y="603"/>
                  </a:lnTo>
                  <a:lnTo>
                    <a:pt x="64" y="593"/>
                  </a:lnTo>
                  <a:lnTo>
                    <a:pt x="94" y="567"/>
                  </a:lnTo>
                  <a:lnTo>
                    <a:pt x="124" y="525"/>
                  </a:lnTo>
                  <a:lnTo>
                    <a:pt x="159" y="467"/>
                  </a:lnTo>
                  <a:lnTo>
                    <a:pt x="189" y="394"/>
                  </a:lnTo>
                  <a:lnTo>
                    <a:pt x="214" y="310"/>
                  </a:lnTo>
                  <a:lnTo>
                    <a:pt x="224" y="2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1" name="Freeform 19"/>
            <p:cNvSpPr>
              <a:spLocks/>
            </p:cNvSpPr>
            <p:nvPr/>
          </p:nvSpPr>
          <p:spPr bwMode="auto">
            <a:xfrm>
              <a:off x="13824" y="2991"/>
              <a:ext cx="947" cy="908"/>
            </a:xfrm>
            <a:custGeom>
              <a:avLst/>
              <a:gdLst/>
              <a:ahLst/>
              <a:cxnLst>
                <a:cxn ang="0">
                  <a:pos x="618" y="168"/>
                </a:cxn>
                <a:cxn ang="0">
                  <a:pos x="718" y="53"/>
                </a:cxn>
                <a:cxn ang="0">
                  <a:pos x="827" y="53"/>
                </a:cxn>
                <a:cxn ang="0">
                  <a:pos x="787" y="132"/>
                </a:cxn>
                <a:cxn ang="0">
                  <a:pos x="777" y="205"/>
                </a:cxn>
                <a:cxn ang="0">
                  <a:pos x="827" y="247"/>
                </a:cxn>
                <a:cxn ang="0">
                  <a:pos x="912" y="221"/>
                </a:cxn>
                <a:cxn ang="0">
                  <a:pos x="937" y="84"/>
                </a:cxn>
                <a:cxn ang="0">
                  <a:pos x="847" y="11"/>
                </a:cxn>
                <a:cxn ang="0">
                  <a:pos x="713" y="11"/>
                </a:cxn>
                <a:cxn ang="0">
                  <a:pos x="593" y="121"/>
                </a:cxn>
                <a:cxn ang="0">
                  <a:pos x="493" y="42"/>
                </a:cxn>
                <a:cxn ang="0">
                  <a:pos x="364" y="0"/>
                </a:cxn>
                <a:cxn ang="0">
                  <a:pos x="179" y="84"/>
                </a:cxn>
                <a:cxn ang="0">
                  <a:pos x="80" y="242"/>
                </a:cxn>
                <a:cxn ang="0">
                  <a:pos x="60" y="320"/>
                </a:cxn>
                <a:cxn ang="0">
                  <a:pos x="105" y="320"/>
                </a:cxn>
                <a:cxn ang="0">
                  <a:pos x="189" y="147"/>
                </a:cxn>
                <a:cxn ang="0">
                  <a:pos x="324" y="48"/>
                </a:cxn>
                <a:cxn ang="0">
                  <a:pos x="414" y="58"/>
                </a:cxn>
                <a:cxn ang="0">
                  <a:pos x="463" y="179"/>
                </a:cxn>
                <a:cxn ang="0">
                  <a:pos x="439" y="336"/>
                </a:cxn>
                <a:cxn ang="0">
                  <a:pos x="364" y="656"/>
                </a:cxn>
                <a:cxn ang="0">
                  <a:pos x="239" y="850"/>
                </a:cxn>
                <a:cxn ang="0">
                  <a:pos x="125" y="856"/>
                </a:cxn>
                <a:cxn ang="0">
                  <a:pos x="164" y="782"/>
                </a:cxn>
                <a:cxn ang="0">
                  <a:pos x="164" y="693"/>
                </a:cxn>
                <a:cxn ang="0">
                  <a:pos x="120" y="662"/>
                </a:cxn>
                <a:cxn ang="0">
                  <a:pos x="15" y="719"/>
                </a:cxn>
                <a:cxn ang="0">
                  <a:pos x="40" y="861"/>
                </a:cxn>
                <a:cxn ang="0">
                  <a:pos x="179" y="908"/>
                </a:cxn>
                <a:cxn ang="0">
                  <a:pos x="324" y="840"/>
                </a:cxn>
                <a:cxn ang="0">
                  <a:pos x="379" y="756"/>
                </a:cxn>
                <a:cxn ang="0">
                  <a:pos x="468" y="877"/>
                </a:cxn>
                <a:cxn ang="0">
                  <a:pos x="653" y="898"/>
                </a:cxn>
                <a:cxn ang="0">
                  <a:pos x="812" y="772"/>
                </a:cxn>
                <a:cxn ang="0">
                  <a:pos x="887" y="630"/>
                </a:cxn>
                <a:cxn ang="0">
                  <a:pos x="882" y="583"/>
                </a:cxn>
                <a:cxn ang="0">
                  <a:pos x="842" y="604"/>
                </a:cxn>
                <a:cxn ang="0">
                  <a:pos x="713" y="814"/>
                </a:cxn>
                <a:cxn ang="0">
                  <a:pos x="588" y="866"/>
                </a:cxn>
                <a:cxn ang="0">
                  <a:pos x="488" y="782"/>
                </a:cxn>
                <a:cxn ang="0">
                  <a:pos x="498" y="630"/>
                </a:cxn>
              </a:cxnLst>
              <a:rect l="0" t="0" r="r" b="b"/>
              <a:pathLst>
                <a:path w="947" h="908">
                  <a:moveTo>
                    <a:pt x="583" y="284"/>
                  </a:moveTo>
                  <a:lnTo>
                    <a:pt x="588" y="252"/>
                  </a:lnTo>
                  <a:lnTo>
                    <a:pt x="618" y="168"/>
                  </a:lnTo>
                  <a:lnTo>
                    <a:pt x="643" y="121"/>
                  </a:lnTo>
                  <a:lnTo>
                    <a:pt x="678" y="84"/>
                  </a:lnTo>
                  <a:lnTo>
                    <a:pt x="718" y="53"/>
                  </a:lnTo>
                  <a:lnTo>
                    <a:pt x="772" y="42"/>
                  </a:lnTo>
                  <a:lnTo>
                    <a:pt x="792" y="42"/>
                  </a:lnTo>
                  <a:lnTo>
                    <a:pt x="827" y="53"/>
                  </a:lnTo>
                  <a:lnTo>
                    <a:pt x="867" y="69"/>
                  </a:lnTo>
                  <a:lnTo>
                    <a:pt x="817" y="90"/>
                  </a:lnTo>
                  <a:lnTo>
                    <a:pt x="787" y="132"/>
                  </a:lnTo>
                  <a:lnTo>
                    <a:pt x="772" y="179"/>
                  </a:lnTo>
                  <a:lnTo>
                    <a:pt x="772" y="195"/>
                  </a:lnTo>
                  <a:lnTo>
                    <a:pt x="777" y="205"/>
                  </a:lnTo>
                  <a:lnTo>
                    <a:pt x="787" y="221"/>
                  </a:lnTo>
                  <a:lnTo>
                    <a:pt x="807" y="242"/>
                  </a:lnTo>
                  <a:lnTo>
                    <a:pt x="827" y="247"/>
                  </a:lnTo>
                  <a:lnTo>
                    <a:pt x="847" y="247"/>
                  </a:lnTo>
                  <a:lnTo>
                    <a:pt x="882" y="242"/>
                  </a:lnTo>
                  <a:lnTo>
                    <a:pt x="912" y="221"/>
                  </a:lnTo>
                  <a:lnTo>
                    <a:pt x="937" y="184"/>
                  </a:lnTo>
                  <a:lnTo>
                    <a:pt x="947" y="132"/>
                  </a:lnTo>
                  <a:lnTo>
                    <a:pt x="937" y="84"/>
                  </a:lnTo>
                  <a:lnTo>
                    <a:pt x="917" y="53"/>
                  </a:lnTo>
                  <a:lnTo>
                    <a:pt x="887" y="27"/>
                  </a:lnTo>
                  <a:lnTo>
                    <a:pt x="847" y="11"/>
                  </a:lnTo>
                  <a:lnTo>
                    <a:pt x="807" y="6"/>
                  </a:lnTo>
                  <a:lnTo>
                    <a:pt x="772" y="0"/>
                  </a:lnTo>
                  <a:lnTo>
                    <a:pt x="713" y="11"/>
                  </a:lnTo>
                  <a:lnTo>
                    <a:pt x="663" y="42"/>
                  </a:lnTo>
                  <a:lnTo>
                    <a:pt x="623" y="79"/>
                  </a:lnTo>
                  <a:lnTo>
                    <a:pt x="593" y="121"/>
                  </a:lnTo>
                  <a:lnTo>
                    <a:pt x="573" y="153"/>
                  </a:lnTo>
                  <a:lnTo>
                    <a:pt x="538" y="84"/>
                  </a:lnTo>
                  <a:lnTo>
                    <a:pt x="493" y="42"/>
                  </a:lnTo>
                  <a:lnTo>
                    <a:pt x="449" y="16"/>
                  </a:lnTo>
                  <a:lnTo>
                    <a:pt x="404" y="6"/>
                  </a:lnTo>
                  <a:lnTo>
                    <a:pt x="364" y="0"/>
                  </a:lnTo>
                  <a:lnTo>
                    <a:pt x="294" y="11"/>
                  </a:lnTo>
                  <a:lnTo>
                    <a:pt x="234" y="42"/>
                  </a:lnTo>
                  <a:lnTo>
                    <a:pt x="179" y="84"/>
                  </a:lnTo>
                  <a:lnTo>
                    <a:pt x="140" y="137"/>
                  </a:lnTo>
                  <a:lnTo>
                    <a:pt x="105" y="189"/>
                  </a:lnTo>
                  <a:lnTo>
                    <a:pt x="80" y="242"/>
                  </a:lnTo>
                  <a:lnTo>
                    <a:pt x="65" y="284"/>
                  </a:lnTo>
                  <a:lnTo>
                    <a:pt x="60" y="310"/>
                  </a:lnTo>
                  <a:lnTo>
                    <a:pt x="60" y="320"/>
                  </a:lnTo>
                  <a:lnTo>
                    <a:pt x="65" y="326"/>
                  </a:lnTo>
                  <a:lnTo>
                    <a:pt x="100" y="326"/>
                  </a:lnTo>
                  <a:lnTo>
                    <a:pt x="105" y="320"/>
                  </a:lnTo>
                  <a:lnTo>
                    <a:pt x="105" y="310"/>
                  </a:lnTo>
                  <a:lnTo>
                    <a:pt x="145" y="215"/>
                  </a:lnTo>
                  <a:lnTo>
                    <a:pt x="189" y="147"/>
                  </a:lnTo>
                  <a:lnTo>
                    <a:pt x="234" y="95"/>
                  </a:lnTo>
                  <a:lnTo>
                    <a:pt x="284" y="63"/>
                  </a:lnTo>
                  <a:lnTo>
                    <a:pt x="324" y="48"/>
                  </a:lnTo>
                  <a:lnTo>
                    <a:pt x="364" y="42"/>
                  </a:lnTo>
                  <a:lnTo>
                    <a:pt x="389" y="48"/>
                  </a:lnTo>
                  <a:lnTo>
                    <a:pt x="414" y="58"/>
                  </a:lnTo>
                  <a:lnTo>
                    <a:pt x="439" y="79"/>
                  </a:lnTo>
                  <a:lnTo>
                    <a:pt x="458" y="121"/>
                  </a:lnTo>
                  <a:lnTo>
                    <a:pt x="463" y="179"/>
                  </a:lnTo>
                  <a:lnTo>
                    <a:pt x="463" y="215"/>
                  </a:lnTo>
                  <a:lnTo>
                    <a:pt x="453" y="268"/>
                  </a:lnTo>
                  <a:lnTo>
                    <a:pt x="439" y="336"/>
                  </a:lnTo>
                  <a:lnTo>
                    <a:pt x="419" y="420"/>
                  </a:lnTo>
                  <a:lnTo>
                    <a:pt x="394" y="530"/>
                  </a:lnTo>
                  <a:lnTo>
                    <a:pt x="364" y="656"/>
                  </a:lnTo>
                  <a:lnTo>
                    <a:pt x="334" y="740"/>
                  </a:lnTo>
                  <a:lnTo>
                    <a:pt x="294" y="808"/>
                  </a:lnTo>
                  <a:lnTo>
                    <a:pt x="239" y="850"/>
                  </a:lnTo>
                  <a:lnTo>
                    <a:pt x="179" y="866"/>
                  </a:lnTo>
                  <a:lnTo>
                    <a:pt x="159" y="866"/>
                  </a:lnTo>
                  <a:lnTo>
                    <a:pt x="125" y="856"/>
                  </a:lnTo>
                  <a:lnTo>
                    <a:pt x="85" y="840"/>
                  </a:lnTo>
                  <a:lnTo>
                    <a:pt x="130" y="819"/>
                  </a:lnTo>
                  <a:lnTo>
                    <a:pt x="164" y="782"/>
                  </a:lnTo>
                  <a:lnTo>
                    <a:pt x="174" y="730"/>
                  </a:lnTo>
                  <a:lnTo>
                    <a:pt x="174" y="709"/>
                  </a:lnTo>
                  <a:lnTo>
                    <a:pt x="164" y="693"/>
                  </a:lnTo>
                  <a:lnTo>
                    <a:pt x="145" y="672"/>
                  </a:lnTo>
                  <a:lnTo>
                    <a:pt x="130" y="667"/>
                  </a:lnTo>
                  <a:lnTo>
                    <a:pt x="120" y="662"/>
                  </a:lnTo>
                  <a:lnTo>
                    <a:pt x="105" y="662"/>
                  </a:lnTo>
                  <a:lnTo>
                    <a:pt x="55" y="677"/>
                  </a:lnTo>
                  <a:lnTo>
                    <a:pt x="15" y="719"/>
                  </a:lnTo>
                  <a:lnTo>
                    <a:pt x="0" y="777"/>
                  </a:lnTo>
                  <a:lnTo>
                    <a:pt x="10" y="824"/>
                  </a:lnTo>
                  <a:lnTo>
                    <a:pt x="40" y="861"/>
                  </a:lnTo>
                  <a:lnTo>
                    <a:pt x="80" y="887"/>
                  </a:lnTo>
                  <a:lnTo>
                    <a:pt x="130" y="903"/>
                  </a:lnTo>
                  <a:lnTo>
                    <a:pt x="179" y="908"/>
                  </a:lnTo>
                  <a:lnTo>
                    <a:pt x="239" y="898"/>
                  </a:lnTo>
                  <a:lnTo>
                    <a:pt x="284" y="871"/>
                  </a:lnTo>
                  <a:lnTo>
                    <a:pt x="324" y="840"/>
                  </a:lnTo>
                  <a:lnTo>
                    <a:pt x="354" y="803"/>
                  </a:lnTo>
                  <a:lnTo>
                    <a:pt x="374" y="772"/>
                  </a:lnTo>
                  <a:lnTo>
                    <a:pt x="379" y="756"/>
                  </a:lnTo>
                  <a:lnTo>
                    <a:pt x="399" y="803"/>
                  </a:lnTo>
                  <a:lnTo>
                    <a:pt x="429" y="840"/>
                  </a:lnTo>
                  <a:lnTo>
                    <a:pt x="468" y="877"/>
                  </a:lnTo>
                  <a:lnTo>
                    <a:pt x="523" y="903"/>
                  </a:lnTo>
                  <a:lnTo>
                    <a:pt x="583" y="908"/>
                  </a:lnTo>
                  <a:lnTo>
                    <a:pt x="653" y="898"/>
                  </a:lnTo>
                  <a:lnTo>
                    <a:pt x="713" y="866"/>
                  </a:lnTo>
                  <a:lnTo>
                    <a:pt x="767" y="824"/>
                  </a:lnTo>
                  <a:lnTo>
                    <a:pt x="812" y="772"/>
                  </a:lnTo>
                  <a:lnTo>
                    <a:pt x="847" y="719"/>
                  </a:lnTo>
                  <a:lnTo>
                    <a:pt x="872" y="672"/>
                  </a:lnTo>
                  <a:lnTo>
                    <a:pt x="887" y="630"/>
                  </a:lnTo>
                  <a:lnTo>
                    <a:pt x="892" y="599"/>
                  </a:lnTo>
                  <a:lnTo>
                    <a:pt x="887" y="588"/>
                  </a:lnTo>
                  <a:lnTo>
                    <a:pt x="882" y="583"/>
                  </a:lnTo>
                  <a:lnTo>
                    <a:pt x="857" y="583"/>
                  </a:lnTo>
                  <a:lnTo>
                    <a:pt x="847" y="593"/>
                  </a:lnTo>
                  <a:lnTo>
                    <a:pt x="842" y="604"/>
                  </a:lnTo>
                  <a:lnTo>
                    <a:pt x="807" y="698"/>
                  </a:lnTo>
                  <a:lnTo>
                    <a:pt x="762" y="766"/>
                  </a:lnTo>
                  <a:lnTo>
                    <a:pt x="713" y="814"/>
                  </a:lnTo>
                  <a:lnTo>
                    <a:pt x="668" y="845"/>
                  </a:lnTo>
                  <a:lnTo>
                    <a:pt x="623" y="861"/>
                  </a:lnTo>
                  <a:lnTo>
                    <a:pt x="588" y="866"/>
                  </a:lnTo>
                  <a:lnTo>
                    <a:pt x="543" y="856"/>
                  </a:lnTo>
                  <a:lnTo>
                    <a:pt x="508" y="824"/>
                  </a:lnTo>
                  <a:lnTo>
                    <a:pt x="488" y="782"/>
                  </a:lnTo>
                  <a:lnTo>
                    <a:pt x="483" y="735"/>
                  </a:lnTo>
                  <a:lnTo>
                    <a:pt x="488" y="688"/>
                  </a:lnTo>
                  <a:lnTo>
                    <a:pt x="498" y="630"/>
                  </a:lnTo>
                  <a:lnTo>
                    <a:pt x="518" y="557"/>
                  </a:lnTo>
                  <a:lnTo>
                    <a:pt x="583" y="2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2" name="Freeform 20"/>
            <p:cNvSpPr>
              <a:spLocks noEditPoints="1"/>
            </p:cNvSpPr>
            <p:nvPr/>
          </p:nvSpPr>
          <p:spPr bwMode="auto">
            <a:xfrm>
              <a:off x="14935" y="3191"/>
              <a:ext cx="688" cy="992"/>
            </a:xfrm>
            <a:custGeom>
              <a:avLst/>
              <a:gdLst/>
              <a:ahLst/>
              <a:cxnLst>
                <a:cxn ang="0">
                  <a:pos x="683" y="31"/>
                </a:cxn>
                <a:cxn ang="0">
                  <a:pos x="688" y="15"/>
                </a:cxn>
                <a:cxn ang="0">
                  <a:pos x="668" y="0"/>
                </a:cxn>
                <a:cxn ang="0">
                  <a:pos x="583" y="5"/>
                </a:cxn>
                <a:cxn ang="0">
                  <a:pos x="494" y="15"/>
                </a:cxn>
                <a:cxn ang="0">
                  <a:pos x="479" y="21"/>
                </a:cxn>
                <a:cxn ang="0">
                  <a:pos x="469" y="36"/>
                </a:cxn>
                <a:cxn ang="0">
                  <a:pos x="469" y="57"/>
                </a:cxn>
                <a:cxn ang="0">
                  <a:pos x="484" y="68"/>
                </a:cxn>
                <a:cxn ang="0">
                  <a:pos x="553" y="73"/>
                </a:cxn>
                <a:cxn ang="0">
                  <a:pos x="563" y="78"/>
                </a:cxn>
                <a:cxn ang="0">
                  <a:pos x="558" y="120"/>
                </a:cxn>
                <a:cxn ang="0">
                  <a:pos x="449" y="399"/>
                </a:cxn>
                <a:cxn ang="0">
                  <a:pos x="344" y="357"/>
                </a:cxn>
                <a:cxn ang="0">
                  <a:pos x="180" y="414"/>
                </a:cxn>
                <a:cxn ang="0">
                  <a:pos x="55" y="561"/>
                </a:cxn>
                <a:cxn ang="0">
                  <a:pos x="0" y="755"/>
                </a:cxn>
                <a:cxn ang="0">
                  <a:pos x="40" y="897"/>
                </a:cxn>
                <a:cxn ang="0">
                  <a:pos x="140" y="981"/>
                </a:cxn>
                <a:cxn ang="0">
                  <a:pos x="274" y="976"/>
                </a:cxn>
                <a:cxn ang="0">
                  <a:pos x="394" y="892"/>
                </a:cxn>
                <a:cxn ang="0">
                  <a:pos x="444" y="960"/>
                </a:cxn>
                <a:cxn ang="0">
                  <a:pos x="504" y="986"/>
                </a:cxn>
                <a:cxn ang="0">
                  <a:pos x="573" y="981"/>
                </a:cxn>
                <a:cxn ang="0">
                  <a:pos x="633" y="913"/>
                </a:cxn>
                <a:cxn ang="0">
                  <a:pos x="668" y="829"/>
                </a:cxn>
                <a:cxn ang="0">
                  <a:pos x="683" y="776"/>
                </a:cxn>
                <a:cxn ang="0">
                  <a:pos x="678" y="761"/>
                </a:cxn>
                <a:cxn ang="0">
                  <a:pos x="653" y="755"/>
                </a:cxn>
                <a:cxn ang="0">
                  <a:pos x="638" y="766"/>
                </a:cxn>
                <a:cxn ang="0">
                  <a:pos x="623" y="845"/>
                </a:cxn>
                <a:cxn ang="0">
                  <a:pos x="588" y="918"/>
                </a:cxn>
                <a:cxn ang="0">
                  <a:pos x="533" y="950"/>
                </a:cxn>
                <a:cxn ang="0">
                  <a:pos x="499" y="929"/>
                </a:cxn>
                <a:cxn ang="0">
                  <a:pos x="489" y="902"/>
                </a:cxn>
                <a:cxn ang="0">
                  <a:pos x="494" y="839"/>
                </a:cxn>
                <a:cxn ang="0">
                  <a:pos x="683" y="42"/>
                </a:cxn>
                <a:cxn ang="0">
                  <a:pos x="384" y="839"/>
                </a:cxn>
                <a:cxn ang="0">
                  <a:pos x="329" y="892"/>
                </a:cxn>
                <a:cxn ang="0">
                  <a:pos x="284" y="929"/>
                </a:cxn>
                <a:cxn ang="0">
                  <a:pos x="210" y="950"/>
                </a:cxn>
                <a:cxn ang="0">
                  <a:pos x="150" y="929"/>
                </a:cxn>
                <a:cxn ang="0">
                  <a:pos x="115" y="866"/>
                </a:cxn>
                <a:cxn ang="0">
                  <a:pos x="115" y="761"/>
                </a:cxn>
                <a:cxn ang="0">
                  <a:pos x="140" y="635"/>
                </a:cxn>
                <a:cxn ang="0">
                  <a:pos x="180" y="530"/>
                </a:cxn>
                <a:cxn ang="0">
                  <a:pos x="269" y="420"/>
                </a:cxn>
                <a:cxn ang="0">
                  <a:pos x="344" y="393"/>
                </a:cxn>
                <a:cxn ang="0">
                  <a:pos x="419" y="425"/>
                </a:cxn>
                <a:cxn ang="0">
                  <a:pos x="454" y="477"/>
                </a:cxn>
                <a:cxn ang="0">
                  <a:pos x="464" y="530"/>
                </a:cxn>
                <a:cxn ang="0">
                  <a:pos x="399" y="803"/>
                </a:cxn>
              </a:cxnLst>
              <a:rect l="0" t="0" r="r" b="b"/>
              <a:pathLst>
                <a:path w="688" h="992">
                  <a:moveTo>
                    <a:pt x="683" y="42"/>
                  </a:moveTo>
                  <a:lnTo>
                    <a:pt x="683" y="31"/>
                  </a:lnTo>
                  <a:lnTo>
                    <a:pt x="688" y="26"/>
                  </a:lnTo>
                  <a:lnTo>
                    <a:pt x="688" y="15"/>
                  </a:lnTo>
                  <a:lnTo>
                    <a:pt x="678" y="5"/>
                  </a:lnTo>
                  <a:lnTo>
                    <a:pt x="668" y="0"/>
                  </a:lnTo>
                  <a:lnTo>
                    <a:pt x="633" y="5"/>
                  </a:lnTo>
                  <a:lnTo>
                    <a:pt x="583" y="5"/>
                  </a:lnTo>
                  <a:lnTo>
                    <a:pt x="533" y="10"/>
                  </a:lnTo>
                  <a:lnTo>
                    <a:pt x="494" y="15"/>
                  </a:lnTo>
                  <a:lnTo>
                    <a:pt x="484" y="15"/>
                  </a:lnTo>
                  <a:lnTo>
                    <a:pt x="479" y="21"/>
                  </a:lnTo>
                  <a:lnTo>
                    <a:pt x="469" y="26"/>
                  </a:lnTo>
                  <a:lnTo>
                    <a:pt x="469" y="36"/>
                  </a:lnTo>
                  <a:lnTo>
                    <a:pt x="464" y="47"/>
                  </a:lnTo>
                  <a:lnTo>
                    <a:pt x="469" y="57"/>
                  </a:lnTo>
                  <a:lnTo>
                    <a:pt x="474" y="63"/>
                  </a:lnTo>
                  <a:lnTo>
                    <a:pt x="484" y="68"/>
                  </a:lnTo>
                  <a:lnTo>
                    <a:pt x="538" y="68"/>
                  </a:lnTo>
                  <a:lnTo>
                    <a:pt x="553" y="73"/>
                  </a:lnTo>
                  <a:lnTo>
                    <a:pt x="558" y="73"/>
                  </a:lnTo>
                  <a:lnTo>
                    <a:pt x="563" y="78"/>
                  </a:lnTo>
                  <a:lnTo>
                    <a:pt x="563" y="105"/>
                  </a:lnTo>
                  <a:lnTo>
                    <a:pt x="558" y="120"/>
                  </a:lnTo>
                  <a:lnTo>
                    <a:pt x="484" y="441"/>
                  </a:lnTo>
                  <a:lnTo>
                    <a:pt x="449" y="399"/>
                  </a:lnTo>
                  <a:lnTo>
                    <a:pt x="404" y="367"/>
                  </a:lnTo>
                  <a:lnTo>
                    <a:pt x="344" y="357"/>
                  </a:lnTo>
                  <a:lnTo>
                    <a:pt x="259" y="372"/>
                  </a:lnTo>
                  <a:lnTo>
                    <a:pt x="180" y="414"/>
                  </a:lnTo>
                  <a:lnTo>
                    <a:pt x="110" y="483"/>
                  </a:lnTo>
                  <a:lnTo>
                    <a:pt x="55" y="561"/>
                  </a:lnTo>
                  <a:lnTo>
                    <a:pt x="15" y="656"/>
                  </a:lnTo>
                  <a:lnTo>
                    <a:pt x="0" y="755"/>
                  </a:lnTo>
                  <a:lnTo>
                    <a:pt x="10" y="834"/>
                  </a:lnTo>
                  <a:lnTo>
                    <a:pt x="40" y="897"/>
                  </a:lnTo>
                  <a:lnTo>
                    <a:pt x="85" y="944"/>
                  </a:lnTo>
                  <a:lnTo>
                    <a:pt x="140" y="981"/>
                  </a:lnTo>
                  <a:lnTo>
                    <a:pt x="205" y="992"/>
                  </a:lnTo>
                  <a:lnTo>
                    <a:pt x="274" y="976"/>
                  </a:lnTo>
                  <a:lnTo>
                    <a:pt x="334" y="939"/>
                  </a:lnTo>
                  <a:lnTo>
                    <a:pt x="394" y="892"/>
                  </a:lnTo>
                  <a:lnTo>
                    <a:pt x="414" y="934"/>
                  </a:lnTo>
                  <a:lnTo>
                    <a:pt x="444" y="960"/>
                  </a:lnTo>
                  <a:lnTo>
                    <a:pt x="474" y="981"/>
                  </a:lnTo>
                  <a:lnTo>
                    <a:pt x="504" y="986"/>
                  </a:lnTo>
                  <a:lnTo>
                    <a:pt x="528" y="992"/>
                  </a:lnTo>
                  <a:lnTo>
                    <a:pt x="573" y="981"/>
                  </a:lnTo>
                  <a:lnTo>
                    <a:pt x="608" y="955"/>
                  </a:lnTo>
                  <a:lnTo>
                    <a:pt x="633" y="913"/>
                  </a:lnTo>
                  <a:lnTo>
                    <a:pt x="653" y="871"/>
                  </a:lnTo>
                  <a:lnTo>
                    <a:pt x="668" y="829"/>
                  </a:lnTo>
                  <a:lnTo>
                    <a:pt x="678" y="792"/>
                  </a:lnTo>
                  <a:lnTo>
                    <a:pt x="683" y="776"/>
                  </a:lnTo>
                  <a:lnTo>
                    <a:pt x="683" y="766"/>
                  </a:lnTo>
                  <a:lnTo>
                    <a:pt x="678" y="761"/>
                  </a:lnTo>
                  <a:lnTo>
                    <a:pt x="668" y="755"/>
                  </a:lnTo>
                  <a:lnTo>
                    <a:pt x="653" y="755"/>
                  </a:lnTo>
                  <a:lnTo>
                    <a:pt x="643" y="761"/>
                  </a:lnTo>
                  <a:lnTo>
                    <a:pt x="638" y="766"/>
                  </a:lnTo>
                  <a:lnTo>
                    <a:pt x="638" y="782"/>
                  </a:lnTo>
                  <a:lnTo>
                    <a:pt x="623" y="845"/>
                  </a:lnTo>
                  <a:lnTo>
                    <a:pt x="608" y="881"/>
                  </a:lnTo>
                  <a:lnTo>
                    <a:pt x="588" y="918"/>
                  </a:lnTo>
                  <a:lnTo>
                    <a:pt x="563" y="939"/>
                  </a:lnTo>
                  <a:lnTo>
                    <a:pt x="533" y="950"/>
                  </a:lnTo>
                  <a:lnTo>
                    <a:pt x="519" y="950"/>
                  </a:lnTo>
                  <a:lnTo>
                    <a:pt x="499" y="929"/>
                  </a:lnTo>
                  <a:lnTo>
                    <a:pt x="494" y="918"/>
                  </a:lnTo>
                  <a:lnTo>
                    <a:pt x="489" y="902"/>
                  </a:lnTo>
                  <a:lnTo>
                    <a:pt x="489" y="860"/>
                  </a:lnTo>
                  <a:lnTo>
                    <a:pt x="494" y="839"/>
                  </a:lnTo>
                  <a:lnTo>
                    <a:pt x="499" y="824"/>
                  </a:lnTo>
                  <a:lnTo>
                    <a:pt x="683" y="42"/>
                  </a:lnTo>
                  <a:close/>
                  <a:moveTo>
                    <a:pt x="399" y="803"/>
                  </a:moveTo>
                  <a:lnTo>
                    <a:pt x="384" y="839"/>
                  </a:lnTo>
                  <a:lnTo>
                    <a:pt x="359" y="866"/>
                  </a:lnTo>
                  <a:lnTo>
                    <a:pt x="329" y="892"/>
                  </a:lnTo>
                  <a:lnTo>
                    <a:pt x="314" y="908"/>
                  </a:lnTo>
                  <a:lnTo>
                    <a:pt x="284" y="929"/>
                  </a:lnTo>
                  <a:lnTo>
                    <a:pt x="249" y="944"/>
                  </a:lnTo>
                  <a:lnTo>
                    <a:pt x="210" y="950"/>
                  </a:lnTo>
                  <a:lnTo>
                    <a:pt x="180" y="944"/>
                  </a:lnTo>
                  <a:lnTo>
                    <a:pt x="150" y="929"/>
                  </a:lnTo>
                  <a:lnTo>
                    <a:pt x="130" y="908"/>
                  </a:lnTo>
                  <a:lnTo>
                    <a:pt x="115" y="866"/>
                  </a:lnTo>
                  <a:lnTo>
                    <a:pt x="110" y="813"/>
                  </a:lnTo>
                  <a:lnTo>
                    <a:pt x="115" y="761"/>
                  </a:lnTo>
                  <a:lnTo>
                    <a:pt x="125" y="698"/>
                  </a:lnTo>
                  <a:lnTo>
                    <a:pt x="140" y="635"/>
                  </a:lnTo>
                  <a:lnTo>
                    <a:pt x="160" y="572"/>
                  </a:lnTo>
                  <a:lnTo>
                    <a:pt x="180" y="530"/>
                  </a:lnTo>
                  <a:lnTo>
                    <a:pt x="225" y="462"/>
                  </a:lnTo>
                  <a:lnTo>
                    <a:pt x="269" y="420"/>
                  </a:lnTo>
                  <a:lnTo>
                    <a:pt x="314" y="399"/>
                  </a:lnTo>
                  <a:lnTo>
                    <a:pt x="344" y="393"/>
                  </a:lnTo>
                  <a:lnTo>
                    <a:pt x="384" y="404"/>
                  </a:lnTo>
                  <a:lnTo>
                    <a:pt x="419" y="425"/>
                  </a:lnTo>
                  <a:lnTo>
                    <a:pt x="439" y="451"/>
                  </a:lnTo>
                  <a:lnTo>
                    <a:pt x="454" y="477"/>
                  </a:lnTo>
                  <a:lnTo>
                    <a:pt x="464" y="504"/>
                  </a:lnTo>
                  <a:lnTo>
                    <a:pt x="464" y="530"/>
                  </a:lnTo>
                  <a:lnTo>
                    <a:pt x="459" y="540"/>
                  </a:lnTo>
                  <a:lnTo>
                    <a:pt x="399" y="8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3" name="Freeform 21"/>
            <p:cNvSpPr>
              <a:spLocks/>
            </p:cNvSpPr>
            <p:nvPr/>
          </p:nvSpPr>
          <p:spPr bwMode="auto">
            <a:xfrm>
              <a:off x="15862" y="2372"/>
              <a:ext cx="439" cy="2010"/>
            </a:xfrm>
            <a:custGeom>
              <a:avLst/>
              <a:gdLst/>
              <a:ahLst/>
              <a:cxnLst>
                <a:cxn ang="0">
                  <a:pos x="439" y="1002"/>
                </a:cxn>
                <a:cxn ang="0">
                  <a:pos x="439" y="903"/>
                </a:cxn>
                <a:cxn ang="0">
                  <a:pos x="429" y="782"/>
                </a:cxn>
                <a:cxn ang="0">
                  <a:pos x="404" y="651"/>
                </a:cxn>
                <a:cxn ang="0">
                  <a:pos x="369" y="514"/>
                </a:cxn>
                <a:cxn ang="0">
                  <a:pos x="314" y="378"/>
                </a:cxn>
                <a:cxn ang="0">
                  <a:pos x="264" y="278"/>
                </a:cxn>
                <a:cxn ang="0">
                  <a:pos x="209" y="194"/>
                </a:cxn>
                <a:cxn ang="0">
                  <a:pos x="155" y="126"/>
                </a:cxn>
                <a:cxn ang="0">
                  <a:pos x="65" y="32"/>
                </a:cxn>
                <a:cxn ang="0">
                  <a:pos x="20" y="0"/>
                </a:cxn>
                <a:cxn ang="0">
                  <a:pos x="0" y="11"/>
                </a:cxn>
                <a:cxn ang="0">
                  <a:pos x="0" y="32"/>
                </a:cxn>
                <a:cxn ang="0">
                  <a:pos x="35" y="68"/>
                </a:cxn>
                <a:cxn ang="0">
                  <a:pos x="120" y="179"/>
                </a:cxn>
                <a:cxn ang="0">
                  <a:pos x="194" y="305"/>
                </a:cxn>
                <a:cxn ang="0">
                  <a:pos x="254" y="451"/>
                </a:cxn>
                <a:cxn ang="0">
                  <a:pos x="294" y="619"/>
                </a:cxn>
                <a:cxn ang="0">
                  <a:pos x="324" y="803"/>
                </a:cxn>
                <a:cxn ang="0">
                  <a:pos x="329" y="1002"/>
                </a:cxn>
                <a:cxn ang="0">
                  <a:pos x="324" y="1149"/>
                </a:cxn>
                <a:cxn ang="0">
                  <a:pos x="309" y="1296"/>
                </a:cxn>
                <a:cxn ang="0">
                  <a:pos x="284" y="1443"/>
                </a:cxn>
                <a:cxn ang="0">
                  <a:pos x="244" y="1580"/>
                </a:cxn>
                <a:cxn ang="0">
                  <a:pos x="189" y="1716"/>
                </a:cxn>
                <a:cxn ang="0">
                  <a:pos x="115" y="1837"/>
                </a:cxn>
                <a:cxn ang="0">
                  <a:pos x="25" y="1952"/>
                </a:cxn>
                <a:cxn ang="0">
                  <a:pos x="0" y="1978"/>
                </a:cxn>
                <a:cxn ang="0">
                  <a:pos x="0" y="1999"/>
                </a:cxn>
                <a:cxn ang="0">
                  <a:pos x="20" y="2010"/>
                </a:cxn>
                <a:cxn ang="0">
                  <a:pos x="35" y="1999"/>
                </a:cxn>
                <a:cxn ang="0">
                  <a:pos x="70" y="1973"/>
                </a:cxn>
                <a:cxn ang="0">
                  <a:pos x="110" y="1936"/>
                </a:cxn>
                <a:cxn ang="0">
                  <a:pos x="160" y="1879"/>
                </a:cxn>
                <a:cxn ang="0">
                  <a:pos x="214" y="1805"/>
                </a:cxn>
                <a:cxn ang="0">
                  <a:pos x="269" y="1716"/>
                </a:cxn>
                <a:cxn ang="0">
                  <a:pos x="319" y="1616"/>
                </a:cxn>
                <a:cxn ang="0">
                  <a:pos x="379" y="1454"/>
                </a:cxn>
                <a:cxn ang="0">
                  <a:pos x="419" y="1291"/>
                </a:cxn>
                <a:cxn ang="0">
                  <a:pos x="434" y="1139"/>
                </a:cxn>
                <a:cxn ang="0">
                  <a:pos x="439" y="1002"/>
                </a:cxn>
              </a:cxnLst>
              <a:rect l="0" t="0" r="r" b="b"/>
              <a:pathLst>
                <a:path w="439" h="2010">
                  <a:moveTo>
                    <a:pt x="439" y="1002"/>
                  </a:moveTo>
                  <a:lnTo>
                    <a:pt x="439" y="903"/>
                  </a:lnTo>
                  <a:lnTo>
                    <a:pt x="429" y="782"/>
                  </a:lnTo>
                  <a:lnTo>
                    <a:pt x="404" y="651"/>
                  </a:lnTo>
                  <a:lnTo>
                    <a:pt x="369" y="514"/>
                  </a:lnTo>
                  <a:lnTo>
                    <a:pt x="314" y="378"/>
                  </a:lnTo>
                  <a:lnTo>
                    <a:pt x="264" y="278"/>
                  </a:lnTo>
                  <a:lnTo>
                    <a:pt x="209" y="194"/>
                  </a:lnTo>
                  <a:lnTo>
                    <a:pt x="155" y="126"/>
                  </a:lnTo>
                  <a:lnTo>
                    <a:pt x="65" y="32"/>
                  </a:lnTo>
                  <a:lnTo>
                    <a:pt x="20" y="0"/>
                  </a:lnTo>
                  <a:lnTo>
                    <a:pt x="0" y="11"/>
                  </a:lnTo>
                  <a:lnTo>
                    <a:pt x="0" y="32"/>
                  </a:lnTo>
                  <a:lnTo>
                    <a:pt x="35" y="68"/>
                  </a:lnTo>
                  <a:lnTo>
                    <a:pt x="120" y="179"/>
                  </a:lnTo>
                  <a:lnTo>
                    <a:pt x="194" y="305"/>
                  </a:lnTo>
                  <a:lnTo>
                    <a:pt x="254" y="451"/>
                  </a:lnTo>
                  <a:lnTo>
                    <a:pt x="294" y="619"/>
                  </a:lnTo>
                  <a:lnTo>
                    <a:pt x="324" y="803"/>
                  </a:lnTo>
                  <a:lnTo>
                    <a:pt x="329" y="1002"/>
                  </a:lnTo>
                  <a:lnTo>
                    <a:pt x="324" y="1149"/>
                  </a:lnTo>
                  <a:lnTo>
                    <a:pt x="309" y="1296"/>
                  </a:lnTo>
                  <a:lnTo>
                    <a:pt x="284" y="1443"/>
                  </a:lnTo>
                  <a:lnTo>
                    <a:pt x="244" y="1580"/>
                  </a:lnTo>
                  <a:lnTo>
                    <a:pt x="189" y="1716"/>
                  </a:lnTo>
                  <a:lnTo>
                    <a:pt x="115" y="1837"/>
                  </a:lnTo>
                  <a:lnTo>
                    <a:pt x="25" y="1952"/>
                  </a:lnTo>
                  <a:lnTo>
                    <a:pt x="0" y="1978"/>
                  </a:lnTo>
                  <a:lnTo>
                    <a:pt x="0" y="1999"/>
                  </a:lnTo>
                  <a:lnTo>
                    <a:pt x="20" y="2010"/>
                  </a:lnTo>
                  <a:lnTo>
                    <a:pt x="35" y="1999"/>
                  </a:lnTo>
                  <a:lnTo>
                    <a:pt x="70" y="1973"/>
                  </a:lnTo>
                  <a:lnTo>
                    <a:pt x="110" y="1936"/>
                  </a:lnTo>
                  <a:lnTo>
                    <a:pt x="160" y="1879"/>
                  </a:lnTo>
                  <a:lnTo>
                    <a:pt x="214" y="1805"/>
                  </a:lnTo>
                  <a:lnTo>
                    <a:pt x="269" y="1716"/>
                  </a:lnTo>
                  <a:lnTo>
                    <a:pt x="319" y="1616"/>
                  </a:lnTo>
                  <a:lnTo>
                    <a:pt x="379" y="1454"/>
                  </a:lnTo>
                  <a:lnTo>
                    <a:pt x="419" y="1291"/>
                  </a:lnTo>
                  <a:lnTo>
                    <a:pt x="434" y="1139"/>
                  </a:lnTo>
                  <a:lnTo>
                    <a:pt x="439" y="10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283" y="2053727"/>
            <a:ext cx="1689835" cy="388347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208" y="3532909"/>
            <a:ext cx="4064000" cy="427182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046" y="4229100"/>
            <a:ext cx="357909" cy="38100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943" y="4246418"/>
            <a:ext cx="976115" cy="346364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5189762"/>
            <a:ext cx="6870023" cy="854902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994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Naïve </a:t>
            </a:r>
            <a:r>
              <a:rPr lang="en-US" dirty="0" err="1" smtClean="0"/>
              <a:t>Bayes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2136"/>
            <a:ext cx="8788400" cy="4802914"/>
          </a:xfrm>
        </p:spPr>
        <p:txBody>
          <a:bodyPr/>
          <a:lstStyle/>
          <a:p>
            <a:r>
              <a:rPr lang="en-US" dirty="0" smtClean="0"/>
              <a:t> Text </a:t>
            </a:r>
            <a:r>
              <a:rPr lang="en-US" dirty="0" smtClean="0"/>
              <a:t>categorization: </a:t>
            </a:r>
            <a:r>
              <a:rPr lang="en-US" sz="2400" b="1" dirty="0" smtClean="0">
                <a:solidFill>
                  <a:srgbClr val="FF0000"/>
                </a:solidFill>
              </a:rPr>
              <a:t>Modeling Presenc</a:t>
            </a:r>
            <a:r>
              <a:rPr lang="en-US" sz="2400" b="1" dirty="0" smtClean="0">
                <a:solidFill>
                  <a:srgbClr val="FF0000"/>
                </a:solidFill>
              </a:rPr>
              <a:t>e/Absence of words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800" dirty="0" smtClean="0">
                <a:ea typeface="宋体" pitchFamily="2" charset="-122"/>
              </a:rPr>
              <a:t>                                   : </a:t>
            </a:r>
            <a:r>
              <a:rPr lang="en-US" altLang="zh-CN" dirty="0" smtClean="0">
                <a:ea typeface="宋体" pitchFamily="2" charset="-122"/>
              </a:rPr>
              <a:t>presence/absence of a word</a:t>
            </a:r>
            <a:endParaRPr lang="en-US" altLang="zh-CN" sz="2800" dirty="0" smtClean="0">
              <a:ea typeface="宋体" pitchFamily="2" charset="-122"/>
            </a:endParaRP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endParaRPr lang="en-US" altLang="zh-CN" sz="2800" dirty="0" smtClean="0">
              <a:ea typeface="宋体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1800" dirty="0" smtClean="0">
              <a:ea typeface="宋体" pitchFamily="2" charset="-122"/>
              <a:sym typeface="Symbol" pitchFamily="18" charset="2"/>
            </a:endParaRP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grpSp>
        <p:nvGrpSpPr>
          <p:cNvPr id="8196" name="Group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928662" y="2087554"/>
            <a:ext cx="2643207" cy="333994"/>
            <a:chOff x="394" y="2372"/>
            <a:chExt cx="15907" cy="2010"/>
          </a:xfrm>
        </p:grpSpPr>
        <p:sp>
          <p:nvSpPr>
            <p:cNvPr id="8198" name="Freeform 6"/>
            <p:cNvSpPr>
              <a:spLocks/>
            </p:cNvSpPr>
            <p:nvPr/>
          </p:nvSpPr>
          <p:spPr bwMode="auto">
            <a:xfrm>
              <a:off x="394" y="2986"/>
              <a:ext cx="1077" cy="892"/>
            </a:xfrm>
            <a:custGeom>
              <a:avLst/>
              <a:gdLst/>
              <a:ahLst/>
              <a:cxnLst>
                <a:cxn ang="0">
                  <a:pos x="618" y="399"/>
                </a:cxn>
                <a:cxn ang="0">
                  <a:pos x="843" y="137"/>
                </a:cxn>
                <a:cxn ang="0">
                  <a:pos x="858" y="121"/>
                </a:cxn>
                <a:cxn ang="0">
                  <a:pos x="877" y="110"/>
                </a:cxn>
                <a:cxn ang="0">
                  <a:pos x="907" y="100"/>
                </a:cxn>
                <a:cxn ang="0">
                  <a:pos x="957" y="100"/>
                </a:cxn>
                <a:cxn ang="0">
                  <a:pos x="1037" y="95"/>
                </a:cxn>
                <a:cxn ang="0">
                  <a:pos x="1037" y="0"/>
                </a:cxn>
                <a:cxn ang="0">
                  <a:pos x="982" y="5"/>
                </a:cxn>
                <a:cxn ang="0">
                  <a:pos x="728" y="5"/>
                </a:cxn>
                <a:cxn ang="0">
                  <a:pos x="663" y="0"/>
                </a:cxn>
                <a:cxn ang="0">
                  <a:pos x="663" y="95"/>
                </a:cxn>
                <a:cxn ang="0">
                  <a:pos x="688" y="95"/>
                </a:cxn>
                <a:cxn ang="0">
                  <a:pos x="738" y="116"/>
                </a:cxn>
                <a:cxn ang="0">
                  <a:pos x="733" y="126"/>
                </a:cxn>
                <a:cxn ang="0">
                  <a:pos x="723" y="137"/>
                </a:cxn>
                <a:cxn ang="0">
                  <a:pos x="563" y="325"/>
                </a:cxn>
                <a:cxn ang="0">
                  <a:pos x="374" y="95"/>
                </a:cxn>
                <a:cxn ang="0">
                  <a:pos x="454" y="95"/>
                </a:cxn>
                <a:cxn ang="0">
                  <a:pos x="454" y="0"/>
                </a:cxn>
                <a:cxn ang="0">
                  <a:pos x="404" y="0"/>
                </a:cxn>
                <a:cxn ang="0">
                  <a:pos x="339" y="5"/>
                </a:cxn>
                <a:cxn ang="0">
                  <a:pos x="80" y="5"/>
                </a:cxn>
                <a:cxn ang="0">
                  <a:pos x="10" y="0"/>
                </a:cxn>
                <a:cxn ang="0">
                  <a:pos x="10" y="95"/>
                </a:cxn>
                <a:cxn ang="0">
                  <a:pos x="145" y="95"/>
                </a:cxn>
                <a:cxn ang="0">
                  <a:pos x="444" y="467"/>
                </a:cxn>
                <a:cxn ang="0">
                  <a:pos x="195" y="761"/>
                </a:cxn>
                <a:cxn ang="0">
                  <a:pos x="165" y="782"/>
                </a:cxn>
                <a:cxn ang="0">
                  <a:pos x="120" y="792"/>
                </a:cxn>
                <a:cxn ang="0">
                  <a:pos x="65" y="798"/>
                </a:cxn>
                <a:cxn ang="0">
                  <a:pos x="0" y="798"/>
                </a:cxn>
                <a:cxn ang="0">
                  <a:pos x="0" y="892"/>
                </a:cxn>
                <a:cxn ang="0">
                  <a:pos x="55" y="887"/>
                </a:cxn>
                <a:cxn ang="0">
                  <a:pos x="279" y="887"/>
                </a:cxn>
                <a:cxn ang="0">
                  <a:pos x="334" y="892"/>
                </a:cxn>
                <a:cxn ang="0">
                  <a:pos x="374" y="892"/>
                </a:cxn>
                <a:cxn ang="0">
                  <a:pos x="374" y="798"/>
                </a:cxn>
                <a:cxn ang="0">
                  <a:pos x="354" y="798"/>
                </a:cxn>
                <a:cxn ang="0">
                  <a:pos x="334" y="792"/>
                </a:cxn>
                <a:cxn ang="0">
                  <a:pos x="319" y="787"/>
                </a:cxn>
                <a:cxn ang="0">
                  <a:pos x="309" y="782"/>
                </a:cxn>
                <a:cxn ang="0">
                  <a:pos x="304" y="777"/>
                </a:cxn>
                <a:cxn ang="0">
                  <a:pos x="304" y="771"/>
                </a:cxn>
                <a:cxn ang="0">
                  <a:pos x="309" y="766"/>
                </a:cxn>
                <a:cxn ang="0">
                  <a:pos x="314" y="756"/>
                </a:cxn>
                <a:cxn ang="0">
                  <a:pos x="504" y="535"/>
                </a:cxn>
                <a:cxn ang="0">
                  <a:pos x="713" y="798"/>
                </a:cxn>
                <a:cxn ang="0">
                  <a:pos x="638" y="798"/>
                </a:cxn>
                <a:cxn ang="0">
                  <a:pos x="638" y="892"/>
                </a:cxn>
                <a:cxn ang="0">
                  <a:pos x="683" y="892"/>
                </a:cxn>
                <a:cxn ang="0">
                  <a:pos x="748" y="887"/>
                </a:cxn>
                <a:cxn ang="0">
                  <a:pos x="932" y="887"/>
                </a:cxn>
                <a:cxn ang="0">
                  <a:pos x="1007" y="892"/>
                </a:cxn>
                <a:cxn ang="0">
                  <a:pos x="1077" y="892"/>
                </a:cxn>
                <a:cxn ang="0">
                  <a:pos x="1077" y="798"/>
                </a:cxn>
                <a:cxn ang="0">
                  <a:pos x="937" y="798"/>
                </a:cxn>
                <a:cxn ang="0">
                  <a:pos x="618" y="399"/>
                </a:cxn>
              </a:cxnLst>
              <a:rect l="0" t="0" r="r" b="b"/>
              <a:pathLst>
                <a:path w="1077" h="892">
                  <a:moveTo>
                    <a:pt x="618" y="399"/>
                  </a:moveTo>
                  <a:lnTo>
                    <a:pt x="843" y="137"/>
                  </a:lnTo>
                  <a:lnTo>
                    <a:pt x="858" y="121"/>
                  </a:lnTo>
                  <a:lnTo>
                    <a:pt x="877" y="110"/>
                  </a:lnTo>
                  <a:lnTo>
                    <a:pt x="907" y="100"/>
                  </a:lnTo>
                  <a:lnTo>
                    <a:pt x="957" y="100"/>
                  </a:lnTo>
                  <a:lnTo>
                    <a:pt x="1037" y="95"/>
                  </a:lnTo>
                  <a:lnTo>
                    <a:pt x="1037" y="0"/>
                  </a:lnTo>
                  <a:lnTo>
                    <a:pt x="982" y="5"/>
                  </a:lnTo>
                  <a:lnTo>
                    <a:pt x="728" y="5"/>
                  </a:lnTo>
                  <a:lnTo>
                    <a:pt x="663" y="0"/>
                  </a:lnTo>
                  <a:lnTo>
                    <a:pt x="663" y="95"/>
                  </a:lnTo>
                  <a:lnTo>
                    <a:pt x="688" y="95"/>
                  </a:lnTo>
                  <a:lnTo>
                    <a:pt x="738" y="116"/>
                  </a:lnTo>
                  <a:lnTo>
                    <a:pt x="733" y="126"/>
                  </a:lnTo>
                  <a:lnTo>
                    <a:pt x="723" y="137"/>
                  </a:lnTo>
                  <a:lnTo>
                    <a:pt x="563" y="325"/>
                  </a:lnTo>
                  <a:lnTo>
                    <a:pt x="374" y="95"/>
                  </a:lnTo>
                  <a:lnTo>
                    <a:pt x="454" y="95"/>
                  </a:lnTo>
                  <a:lnTo>
                    <a:pt x="454" y="0"/>
                  </a:lnTo>
                  <a:lnTo>
                    <a:pt x="404" y="0"/>
                  </a:lnTo>
                  <a:lnTo>
                    <a:pt x="339" y="5"/>
                  </a:lnTo>
                  <a:lnTo>
                    <a:pt x="80" y="5"/>
                  </a:lnTo>
                  <a:lnTo>
                    <a:pt x="10" y="0"/>
                  </a:lnTo>
                  <a:lnTo>
                    <a:pt x="10" y="95"/>
                  </a:lnTo>
                  <a:lnTo>
                    <a:pt x="145" y="95"/>
                  </a:lnTo>
                  <a:lnTo>
                    <a:pt x="444" y="467"/>
                  </a:lnTo>
                  <a:lnTo>
                    <a:pt x="195" y="761"/>
                  </a:lnTo>
                  <a:lnTo>
                    <a:pt x="165" y="782"/>
                  </a:lnTo>
                  <a:lnTo>
                    <a:pt x="120" y="792"/>
                  </a:lnTo>
                  <a:lnTo>
                    <a:pt x="65" y="798"/>
                  </a:lnTo>
                  <a:lnTo>
                    <a:pt x="0" y="798"/>
                  </a:lnTo>
                  <a:lnTo>
                    <a:pt x="0" y="892"/>
                  </a:lnTo>
                  <a:lnTo>
                    <a:pt x="55" y="887"/>
                  </a:lnTo>
                  <a:lnTo>
                    <a:pt x="279" y="887"/>
                  </a:lnTo>
                  <a:lnTo>
                    <a:pt x="334" y="892"/>
                  </a:lnTo>
                  <a:lnTo>
                    <a:pt x="374" y="892"/>
                  </a:lnTo>
                  <a:lnTo>
                    <a:pt x="374" y="798"/>
                  </a:lnTo>
                  <a:lnTo>
                    <a:pt x="354" y="798"/>
                  </a:lnTo>
                  <a:lnTo>
                    <a:pt x="334" y="792"/>
                  </a:lnTo>
                  <a:lnTo>
                    <a:pt x="319" y="787"/>
                  </a:lnTo>
                  <a:lnTo>
                    <a:pt x="309" y="782"/>
                  </a:lnTo>
                  <a:lnTo>
                    <a:pt x="304" y="777"/>
                  </a:lnTo>
                  <a:lnTo>
                    <a:pt x="304" y="771"/>
                  </a:lnTo>
                  <a:lnTo>
                    <a:pt x="309" y="766"/>
                  </a:lnTo>
                  <a:lnTo>
                    <a:pt x="314" y="756"/>
                  </a:lnTo>
                  <a:lnTo>
                    <a:pt x="504" y="535"/>
                  </a:lnTo>
                  <a:lnTo>
                    <a:pt x="713" y="798"/>
                  </a:lnTo>
                  <a:lnTo>
                    <a:pt x="638" y="798"/>
                  </a:lnTo>
                  <a:lnTo>
                    <a:pt x="638" y="892"/>
                  </a:lnTo>
                  <a:lnTo>
                    <a:pt x="683" y="892"/>
                  </a:lnTo>
                  <a:lnTo>
                    <a:pt x="748" y="887"/>
                  </a:lnTo>
                  <a:lnTo>
                    <a:pt x="932" y="887"/>
                  </a:lnTo>
                  <a:lnTo>
                    <a:pt x="1007" y="892"/>
                  </a:lnTo>
                  <a:lnTo>
                    <a:pt x="1077" y="892"/>
                  </a:lnTo>
                  <a:lnTo>
                    <a:pt x="1077" y="798"/>
                  </a:lnTo>
                  <a:lnTo>
                    <a:pt x="937" y="798"/>
                  </a:lnTo>
                  <a:lnTo>
                    <a:pt x="618" y="3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9" name="Freeform 7"/>
            <p:cNvSpPr>
              <a:spLocks noEditPoints="1"/>
            </p:cNvSpPr>
            <p:nvPr/>
          </p:nvSpPr>
          <p:spPr bwMode="auto">
            <a:xfrm>
              <a:off x="2168" y="3144"/>
              <a:ext cx="1271" cy="467"/>
            </a:xfrm>
            <a:custGeom>
              <a:avLst/>
              <a:gdLst/>
              <a:ahLst/>
              <a:cxnLst>
                <a:cxn ang="0">
                  <a:pos x="1206" y="78"/>
                </a:cxn>
                <a:cxn ang="0">
                  <a:pos x="1231" y="78"/>
                </a:cxn>
                <a:cxn ang="0">
                  <a:pos x="1241" y="73"/>
                </a:cxn>
                <a:cxn ang="0">
                  <a:pos x="1251" y="73"/>
                </a:cxn>
                <a:cxn ang="0">
                  <a:pos x="1261" y="62"/>
                </a:cxn>
                <a:cxn ang="0">
                  <a:pos x="1266" y="52"/>
                </a:cxn>
                <a:cxn ang="0">
                  <a:pos x="1271" y="36"/>
                </a:cxn>
                <a:cxn ang="0">
                  <a:pos x="1266" y="21"/>
                </a:cxn>
                <a:cxn ang="0">
                  <a:pos x="1261" y="10"/>
                </a:cxn>
                <a:cxn ang="0">
                  <a:pos x="1241" y="0"/>
                </a:cxn>
                <a:cxn ang="0">
                  <a:pos x="30" y="0"/>
                </a:cxn>
                <a:cxn ang="0">
                  <a:pos x="10" y="10"/>
                </a:cxn>
                <a:cxn ang="0">
                  <a:pos x="5" y="26"/>
                </a:cxn>
                <a:cxn ang="0">
                  <a:pos x="0" y="36"/>
                </a:cxn>
                <a:cxn ang="0">
                  <a:pos x="5" y="52"/>
                </a:cxn>
                <a:cxn ang="0">
                  <a:pos x="10" y="62"/>
                </a:cxn>
                <a:cxn ang="0">
                  <a:pos x="20" y="73"/>
                </a:cxn>
                <a:cxn ang="0">
                  <a:pos x="30" y="73"/>
                </a:cxn>
                <a:cxn ang="0">
                  <a:pos x="40" y="78"/>
                </a:cxn>
                <a:cxn ang="0">
                  <a:pos x="65" y="78"/>
                </a:cxn>
                <a:cxn ang="0">
                  <a:pos x="1206" y="78"/>
                </a:cxn>
                <a:cxn ang="0">
                  <a:pos x="1206" y="467"/>
                </a:cxn>
                <a:cxn ang="0">
                  <a:pos x="1241" y="467"/>
                </a:cxn>
                <a:cxn ang="0">
                  <a:pos x="1251" y="461"/>
                </a:cxn>
                <a:cxn ang="0">
                  <a:pos x="1261" y="451"/>
                </a:cxn>
                <a:cxn ang="0">
                  <a:pos x="1271" y="430"/>
                </a:cxn>
                <a:cxn ang="0">
                  <a:pos x="1266" y="414"/>
                </a:cxn>
                <a:cxn ang="0">
                  <a:pos x="1261" y="404"/>
                </a:cxn>
                <a:cxn ang="0">
                  <a:pos x="1251" y="393"/>
                </a:cxn>
                <a:cxn ang="0">
                  <a:pos x="1241" y="393"/>
                </a:cxn>
                <a:cxn ang="0">
                  <a:pos x="1231" y="388"/>
                </a:cxn>
                <a:cxn ang="0">
                  <a:pos x="30" y="388"/>
                </a:cxn>
                <a:cxn ang="0">
                  <a:pos x="20" y="393"/>
                </a:cxn>
                <a:cxn ang="0">
                  <a:pos x="10" y="404"/>
                </a:cxn>
                <a:cxn ang="0">
                  <a:pos x="5" y="414"/>
                </a:cxn>
                <a:cxn ang="0">
                  <a:pos x="0" y="430"/>
                </a:cxn>
                <a:cxn ang="0">
                  <a:pos x="5" y="446"/>
                </a:cxn>
                <a:cxn ang="0">
                  <a:pos x="10" y="456"/>
                </a:cxn>
                <a:cxn ang="0">
                  <a:pos x="30" y="467"/>
                </a:cxn>
                <a:cxn ang="0">
                  <a:pos x="65" y="467"/>
                </a:cxn>
                <a:cxn ang="0">
                  <a:pos x="1206" y="467"/>
                </a:cxn>
              </a:cxnLst>
              <a:rect l="0" t="0" r="r" b="b"/>
              <a:pathLst>
                <a:path w="1271" h="467">
                  <a:moveTo>
                    <a:pt x="1206" y="78"/>
                  </a:moveTo>
                  <a:lnTo>
                    <a:pt x="1231" y="78"/>
                  </a:lnTo>
                  <a:lnTo>
                    <a:pt x="1241" y="73"/>
                  </a:lnTo>
                  <a:lnTo>
                    <a:pt x="1251" y="73"/>
                  </a:lnTo>
                  <a:lnTo>
                    <a:pt x="1261" y="62"/>
                  </a:lnTo>
                  <a:lnTo>
                    <a:pt x="1266" y="52"/>
                  </a:lnTo>
                  <a:lnTo>
                    <a:pt x="1271" y="36"/>
                  </a:lnTo>
                  <a:lnTo>
                    <a:pt x="1266" y="21"/>
                  </a:lnTo>
                  <a:lnTo>
                    <a:pt x="1261" y="10"/>
                  </a:lnTo>
                  <a:lnTo>
                    <a:pt x="1241" y="0"/>
                  </a:lnTo>
                  <a:lnTo>
                    <a:pt x="30" y="0"/>
                  </a:lnTo>
                  <a:lnTo>
                    <a:pt x="10" y="10"/>
                  </a:lnTo>
                  <a:lnTo>
                    <a:pt x="5" y="26"/>
                  </a:lnTo>
                  <a:lnTo>
                    <a:pt x="0" y="36"/>
                  </a:lnTo>
                  <a:lnTo>
                    <a:pt x="5" y="52"/>
                  </a:lnTo>
                  <a:lnTo>
                    <a:pt x="10" y="62"/>
                  </a:lnTo>
                  <a:lnTo>
                    <a:pt x="20" y="73"/>
                  </a:lnTo>
                  <a:lnTo>
                    <a:pt x="30" y="73"/>
                  </a:lnTo>
                  <a:lnTo>
                    <a:pt x="40" y="78"/>
                  </a:lnTo>
                  <a:lnTo>
                    <a:pt x="65" y="78"/>
                  </a:lnTo>
                  <a:lnTo>
                    <a:pt x="1206" y="78"/>
                  </a:lnTo>
                  <a:close/>
                  <a:moveTo>
                    <a:pt x="1206" y="467"/>
                  </a:moveTo>
                  <a:lnTo>
                    <a:pt x="1241" y="467"/>
                  </a:lnTo>
                  <a:lnTo>
                    <a:pt x="1251" y="461"/>
                  </a:lnTo>
                  <a:lnTo>
                    <a:pt x="1261" y="451"/>
                  </a:lnTo>
                  <a:lnTo>
                    <a:pt x="1271" y="430"/>
                  </a:lnTo>
                  <a:lnTo>
                    <a:pt x="1266" y="414"/>
                  </a:lnTo>
                  <a:lnTo>
                    <a:pt x="1261" y="404"/>
                  </a:lnTo>
                  <a:lnTo>
                    <a:pt x="1251" y="393"/>
                  </a:lnTo>
                  <a:lnTo>
                    <a:pt x="1241" y="393"/>
                  </a:lnTo>
                  <a:lnTo>
                    <a:pt x="1231" y="388"/>
                  </a:lnTo>
                  <a:lnTo>
                    <a:pt x="30" y="388"/>
                  </a:lnTo>
                  <a:lnTo>
                    <a:pt x="20" y="393"/>
                  </a:lnTo>
                  <a:lnTo>
                    <a:pt x="10" y="404"/>
                  </a:lnTo>
                  <a:lnTo>
                    <a:pt x="5" y="414"/>
                  </a:lnTo>
                  <a:lnTo>
                    <a:pt x="0" y="430"/>
                  </a:lnTo>
                  <a:lnTo>
                    <a:pt x="5" y="446"/>
                  </a:lnTo>
                  <a:lnTo>
                    <a:pt x="10" y="456"/>
                  </a:lnTo>
                  <a:lnTo>
                    <a:pt x="30" y="467"/>
                  </a:lnTo>
                  <a:lnTo>
                    <a:pt x="65" y="467"/>
                  </a:lnTo>
                  <a:lnTo>
                    <a:pt x="1206" y="4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auto">
            <a:xfrm>
              <a:off x="4236" y="2372"/>
              <a:ext cx="444" cy="2010"/>
            </a:xfrm>
            <a:custGeom>
              <a:avLst/>
              <a:gdLst/>
              <a:ahLst/>
              <a:cxnLst>
                <a:cxn ang="0">
                  <a:pos x="444" y="1989"/>
                </a:cxn>
                <a:cxn ang="0">
                  <a:pos x="444" y="1984"/>
                </a:cxn>
                <a:cxn ang="0">
                  <a:pos x="419" y="1957"/>
                </a:cxn>
                <a:cxn ang="0">
                  <a:pos x="409" y="1942"/>
                </a:cxn>
                <a:cxn ang="0">
                  <a:pos x="319" y="1826"/>
                </a:cxn>
                <a:cxn ang="0">
                  <a:pos x="245" y="1700"/>
                </a:cxn>
                <a:cxn ang="0">
                  <a:pos x="190" y="1564"/>
                </a:cxn>
                <a:cxn ang="0">
                  <a:pos x="155" y="1422"/>
                </a:cxn>
                <a:cxn ang="0">
                  <a:pos x="130" y="1281"/>
                </a:cxn>
                <a:cxn ang="0">
                  <a:pos x="115" y="1139"/>
                </a:cxn>
                <a:cxn ang="0">
                  <a:pos x="110" y="1002"/>
                </a:cxn>
                <a:cxn ang="0">
                  <a:pos x="115" y="855"/>
                </a:cxn>
                <a:cxn ang="0">
                  <a:pos x="130" y="709"/>
                </a:cxn>
                <a:cxn ang="0">
                  <a:pos x="155" y="562"/>
                </a:cxn>
                <a:cxn ang="0">
                  <a:pos x="200" y="425"/>
                </a:cxn>
                <a:cxn ang="0">
                  <a:pos x="255" y="294"/>
                </a:cxn>
                <a:cxn ang="0">
                  <a:pos x="324" y="168"/>
                </a:cxn>
                <a:cxn ang="0">
                  <a:pos x="419" y="58"/>
                </a:cxn>
                <a:cxn ang="0">
                  <a:pos x="429" y="47"/>
                </a:cxn>
                <a:cxn ang="0">
                  <a:pos x="434" y="37"/>
                </a:cxn>
                <a:cxn ang="0">
                  <a:pos x="439" y="32"/>
                </a:cxn>
                <a:cxn ang="0">
                  <a:pos x="439" y="26"/>
                </a:cxn>
                <a:cxn ang="0">
                  <a:pos x="444" y="26"/>
                </a:cxn>
                <a:cxn ang="0">
                  <a:pos x="444" y="21"/>
                </a:cxn>
                <a:cxn ang="0">
                  <a:pos x="439" y="11"/>
                </a:cxn>
                <a:cxn ang="0">
                  <a:pos x="434" y="5"/>
                </a:cxn>
                <a:cxn ang="0">
                  <a:pos x="424" y="0"/>
                </a:cxn>
                <a:cxn ang="0">
                  <a:pos x="409" y="11"/>
                </a:cxn>
                <a:cxn ang="0">
                  <a:pos x="374" y="32"/>
                </a:cxn>
                <a:cxn ang="0">
                  <a:pos x="329" y="74"/>
                </a:cxn>
                <a:cxn ang="0">
                  <a:pos x="279" y="131"/>
                </a:cxn>
                <a:cxn ang="0">
                  <a:pos x="225" y="205"/>
                </a:cxn>
                <a:cxn ang="0">
                  <a:pos x="170" y="289"/>
                </a:cxn>
                <a:cxn ang="0">
                  <a:pos x="120" y="394"/>
                </a:cxn>
                <a:cxn ang="0">
                  <a:pos x="60" y="556"/>
                </a:cxn>
                <a:cxn ang="0">
                  <a:pos x="25" y="719"/>
                </a:cxn>
                <a:cxn ang="0">
                  <a:pos x="5" y="871"/>
                </a:cxn>
                <a:cxn ang="0">
                  <a:pos x="0" y="1002"/>
                </a:cxn>
                <a:cxn ang="0">
                  <a:pos x="5" y="1134"/>
                </a:cxn>
                <a:cxn ang="0">
                  <a:pos x="25" y="1291"/>
                </a:cxn>
                <a:cxn ang="0">
                  <a:pos x="60" y="1459"/>
                </a:cxn>
                <a:cxn ang="0">
                  <a:pos x="125" y="1632"/>
                </a:cxn>
                <a:cxn ang="0">
                  <a:pos x="175" y="1732"/>
                </a:cxn>
                <a:cxn ang="0">
                  <a:pos x="230" y="1816"/>
                </a:cxn>
                <a:cxn ang="0">
                  <a:pos x="284" y="1884"/>
                </a:cxn>
                <a:cxn ang="0">
                  <a:pos x="374" y="1978"/>
                </a:cxn>
                <a:cxn ang="0">
                  <a:pos x="404" y="1999"/>
                </a:cxn>
                <a:cxn ang="0">
                  <a:pos x="424" y="2010"/>
                </a:cxn>
                <a:cxn ang="0">
                  <a:pos x="429" y="2010"/>
                </a:cxn>
                <a:cxn ang="0">
                  <a:pos x="439" y="2005"/>
                </a:cxn>
                <a:cxn ang="0">
                  <a:pos x="439" y="1994"/>
                </a:cxn>
                <a:cxn ang="0">
                  <a:pos x="444" y="1989"/>
                </a:cxn>
              </a:cxnLst>
              <a:rect l="0" t="0" r="r" b="b"/>
              <a:pathLst>
                <a:path w="444" h="2010">
                  <a:moveTo>
                    <a:pt x="444" y="1989"/>
                  </a:moveTo>
                  <a:lnTo>
                    <a:pt x="444" y="1984"/>
                  </a:lnTo>
                  <a:lnTo>
                    <a:pt x="419" y="1957"/>
                  </a:lnTo>
                  <a:lnTo>
                    <a:pt x="409" y="1942"/>
                  </a:lnTo>
                  <a:lnTo>
                    <a:pt x="319" y="1826"/>
                  </a:lnTo>
                  <a:lnTo>
                    <a:pt x="245" y="1700"/>
                  </a:lnTo>
                  <a:lnTo>
                    <a:pt x="190" y="1564"/>
                  </a:lnTo>
                  <a:lnTo>
                    <a:pt x="155" y="1422"/>
                  </a:lnTo>
                  <a:lnTo>
                    <a:pt x="130" y="1281"/>
                  </a:lnTo>
                  <a:lnTo>
                    <a:pt x="115" y="1139"/>
                  </a:lnTo>
                  <a:lnTo>
                    <a:pt x="110" y="1002"/>
                  </a:lnTo>
                  <a:lnTo>
                    <a:pt x="115" y="855"/>
                  </a:lnTo>
                  <a:lnTo>
                    <a:pt x="130" y="709"/>
                  </a:lnTo>
                  <a:lnTo>
                    <a:pt x="155" y="562"/>
                  </a:lnTo>
                  <a:lnTo>
                    <a:pt x="200" y="425"/>
                  </a:lnTo>
                  <a:lnTo>
                    <a:pt x="255" y="294"/>
                  </a:lnTo>
                  <a:lnTo>
                    <a:pt x="324" y="168"/>
                  </a:lnTo>
                  <a:lnTo>
                    <a:pt x="419" y="58"/>
                  </a:lnTo>
                  <a:lnTo>
                    <a:pt x="429" y="47"/>
                  </a:lnTo>
                  <a:lnTo>
                    <a:pt x="434" y="37"/>
                  </a:lnTo>
                  <a:lnTo>
                    <a:pt x="439" y="32"/>
                  </a:lnTo>
                  <a:lnTo>
                    <a:pt x="439" y="26"/>
                  </a:lnTo>
                  <a:lnTo>
                    <a:pt x="444" y="26"/>
                  </a:lnTo>
                  <a:lnTo>
                    <a:pt x="444" y="21"/>
                  </a:lnTo>
                  <a:lnTo>
                    <a:pt x="439" y="11"/>
                  </a:lnTo>
                  <a:lnTo>
                    <a:pt x="434" y="5"/>
                  </a:lnTo>
                  <a:lnTo>
                    <a:pt x="424" y="0"/>
                  </a:lnTo>
                  <a:lnTo>
                    <a:pt x="409" y="11"/>
                  </a:lnTo>
                  <a:lnTo>
                    <a:pt x="374" y="32"/>
                  </a:lnTo>
                  <a:lnTo>
                    <a:pt x="329" y="74"/>
                  </a:lnTo>
                  <a:lnTo>
                    <a:pt x="279" y="131"/>
                  </a:lnTo>
                  <a:lnTo>
                    <a:pt x="225" y="205"/>
                  </a:lnTo>
                  <a:lnTo>
                    <a:pt x="170" y="289"/>
                  </a:lnTo>
                  <a:lnTo>
                    <a:pt x="120" y="394"/>
                  </a:lnTo>
                  <a:lnTo>
                    <a:pt x="60" y="556"/>
                  </a:lnTo>
                  <a:lnTo>
                    <a:pt x="25" y="719"/>
                  </a:lnTo>
                  <a:lnTo>
                    <a:pt x="5" y="871"/>
                  </a:lnTo>
                  <a:lnTo>
                    <a:pt x="0" y="1002"/>
                  </a:lnTo>
                  <a:lnTo>
                    <a:pt x="5" y="1134"/>
                  </a:lnTo>
                  <a:lnTo>
                    <a:pt x="25" y="1291"/>
                  </a:lnTo>
                  <a:lnTo>
                    <a:pt x="60" y="1459"/>
                  </a:lnTo>
                  <a:lnTo>
                    <a:pt x="125" y="1632"/>
                  </a:lnTo>
                  <a:lnTo>
                    <a:pt x="175" y="1732"/>
                  </a:lnTo>
                  <a:lnTo>
                    <a:pt x="230" y="1816"/>
                  </a:lnTo>
                  <a:lnTo>
                    <a:pt x="284" y="1884"/>
                  </a:lnTo>
                  <a:lnTo>
                    <a:pt x="374" y="1978"/>
                  </a:lnTo>
                  <a:lnTo>
                    <a:pt x="404" y="1999"/>
                  </a:lnTo>
                  <a:lnTo>
                    <a:pt x="424" y="2010"/>
                  </a:lnTo>
                  <a:lnTo>
                    <a:pt x="429" y="2010"/>
                  </a:lnTo>
                  <a:lnTo>
                    <a:pt x="439" y="2005"/>
                  </a:lnTo>
                  <a:lnTo>
                    <a:pt x="439" y="1994"/>
                  </a:lnTo>
                  <a:lnTo>
                    <a:pt x="444" y="198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1" name="Freeform 9"/>
            <p:cNvSpPr>
              <a:spLocks/>
            </p:cNvSpPr>
            <p:nvPr/>
          </p:nvSpPr>
          <p:spPr bwMode="auto">
            <a:xfrm>
              <a:off x="4844" y="2991"/>
              <a:ext cx="947" cy="908"/>
            </a:xfrm>
            <a:custGeom>
              <a:avLst/>
              <a:gdLst/>
              <a:ahLst/>
              <a:cxnLst>
                <a:cxn ang="0">
                  <a:pos x="618" y="168"/>
                </a:cxn>
                <a:cxn ang="0">
                  <a:pos x="718" y="53"/>
                </a:cxn>
                <a:cxn ang="0">
                  <a:pos x="828" y="53"/>
                </a:cxn>
                <a:cxn ang="0">
                  <a:pos x="788" y="132"/>
                </a:cxn>
                <a:cxn ang="0">
                  <a:pos x="778" y="205"/>
                </a:cxn>
                <a:cxn ang="0">
                  <a:pos x="828" y="247"/>
                </a:cxn>
                <a:cxn ang="0">
                  <a:pos x="912" y="221"/>
                </a:cxn>
                <a:cxn ang="0">
                  <a:pos x="937" y="84"/>
                </a:cxn>
                <a:cxn ang="0">
                  <a:pos x="847" y="11"/>
                </a:cxn>
                <a:cxn ang="0">
                  <a:pos x="713" y="11"/>
                </a:cxn>
                <a:cxn ang="0">
                  <a:pos x="593" y="121"/>
                </a:cxn>
                <a:cxn ang="0">
                  <a:pos x="494" y="42"/>
                </a:cxn>
                <a:cxn ang="0">
                  <a:pos x="364" y="0"/>
                </a:cxn>
                <a:cxn ang="0">
                  <a:pos x="180" y="84"/>
                </a:cxn>
                <a:cxn ang="0">
                  <a:pos x="80" y="242"/>
                </a:cxn>
                <a:cxn ang="0">
                  <a:pos x="60" y="320"/>
                </a:cxn>
                <a:cxn ang="0">
                  <a:pos x="105" y="320"/>
                </a:cxn>
                <a:cxn ang="0">
                  <a:pos x="190" y="147"/>
                </a:cxn>
                <a:cxn ang="0">
                  <a:pos x="324" y="48"/>
                </a:cxn>
                <a:cxn ang="0">
                  <a:pos x="414" y="58"/>
                </a:cxn>
                <a:cxn ang="0">
                  <a:pos x="464" y="179"/>
                </a:cxn>
                <a:cxn ang="0">
                  <a:pos x="439" y="336"/>
                </a:cxn>
                <a:cxn ang="0">
                  <a:pos x="364" y="656"/>
                </a:cxn>
                <a:cxn ang="0">
                  <a:pos x="240" y="850"/>
                </a:cxn>
                <a:cxn ang="0">
                  <a:pos x="125" y="856"/>
                </a:cxn>
                <a:cxn ang="0">
                  <a:pos x="165" y="782"/>
                </a:cxn>
                <a:cxn ang="0">
                  <a:pos x="165" y="693"/>
                </a:cxn>
                <a:cxn ang="0">
                  <a:pos x="120" y="662"/>
                </a:cxn>
                <a:cxn ang="0">
                  <a:pos x="15" y="719"/>
                </a:cxn>
                <a:cxn ang="0">
                  <a:pos x="40" y="861"/>
                </a:cxn>
                <a:cxn ang="0">
                  <a:pos x="180" y="908"/>
                </a:cxn>
                <a:cxn ang="0">
                  <a:pos x="324" y="840"/>
                </a:cxn>
                <a:cxn ang="0">
                  <a:pos x="379" y="756"/>
                </a:cxn>
                <a:cxn ang="0">
                  <a:pos x="469" y="877"/>
                </a:cxn>
                <a:cxn ang="0">
                  <a:pos x="653" y="898"/>
                </a:cxn>
                <a:cxn ang="0">
                  <a:pos x="813" y="772"/>
                </a:cxn>
                <a:cxn ang="0">
                  <a:pos x="887" y="630"/>
                </a:cxn>
                <a:cxn ang="0">
                  <a:pos x="882" y="583"/>
                </a:cxn>
                <a:cxn ang="0">
                  <a:pos x="843" y="604"/>
                </a:cxn>
                <a:cxn ang="0">
                  <a:pos x="713" y="814"/>
                </a:cxn>
                <a:cxn ang="0">
                  <a:pos x="588" y="866"/>
                </a:cxn>
                <a:cxn ang="0">
                  <a:pos x="489" y="782"/>
                </a:cxn>
                <a:cxn ang="0">
                  <a:pos x="499" y="630"/>
                </a:cxn>
              </a:cxnLst>
              <a:rect l="0" t="0" r="r" b="b"/>
              <a:pathLst>
                <a:path w="947" h="908">
                  <a:moveTo>
                    <a:pt x="583" y="284"/>
                  </a:moveTo>
                  <a:lnTo>
                    <a:pt x="588" y="252"/>
                  </a:lnTo>
                  <a:lnTo>
                    <a:pt x="618" y="168"/>
                  </a:lnTo>
                  <a:lnTo>
                    <a:pt x="643" y="121"/>
                  </a:lnTo>
                  <a:lnTo>
                    <a:pt x="678" y="84"/>
                  </a:lnTo>
                  <a:lnTo>
                    <a:pt x="718" y="53"/>
                  </a:lnTo>
                  <a:lnTo>
                    <a:pt x="773" y="42"/>
                  </a:lnTo>
                  <a:lnTo>
                    <a:pt x="793" y="42"/>
                  </a:lnTo>
                  <a:lnTo>
                    <a:pt x="828" y="53"/>
                  </a:lnTo>
                  <a:lnTo>
                    <a:pt x="867" y="69"/>
                  </a:lnTo>
                  <a:lnTo>
                    <a:pt x="818" y="90"/>
                  </a:lnTo>
                  <a:lnTo>
                    <a:pt x="788" y="132"/>
                  </a:lnTo>
                  <a:lnTo>
                    <a:pt x="773" y="179"/>
                  </a:lnTo>
                  <a:lnTo>
                    <a:pt x="773" y="195"/>
                  </a:lnTo>
                  <a:lnTo>
                    <a:pt x="778" y="205"/>
                  </a:lnTo>
                  <a:lnTo>
                    <a:pt x="788" y="221"/>
                  </a:lnTo>
                  <a:lnTo>
                    <a:pt x="808" y="242"/>
                  </a:lnTo>
                  <a:lnTo>
                    <a:pt x="828" y="247"/>
                  </a:lnTo>
                  <a:lnTo>
                    <a:pt x="847" y="247"/>
                  </a:lnTo>
                  <a:lnTo>
                    <a:pt x="882" y="242"/>
                  </a:lnTo>
                  <a:lnTo>
                    <a:pt x="912" y="221"/>
                  </a:lnTo>
                  <a:lnTo>
                    <a:pt x="937" y="184"/>
                  </a:lnTo>
                  <a:lnTo>
                    <a:pt x="947" y="132"/>
                  </a:lnTo>
                  <a:lnTo>
                    <a:pt x="937" y="84"/>
                  </a:lnTo>
                  <a:lnTo>
                    <a:pt x="917" y="53"/>
                  </a:lnTo>
                  <a:lnTo>
                    <a:pt x="887" y="27"/>
                  </a:lnTo>
                  <a:lnTo>
                    <a:pt x="847" y="11"/>
                  </a:lnTo>
                  <a:lnTo>
                    <a:pt x="808" y="6"/>
                  </a:lnTo>
                  <a:lnTo>
                    <a:pt x="773" y="0"/>
                  </a:lnTo>
                  <a:lnTo>
                    <a:pt x="713" y="11"/>
                  </a:lnTo>
                  <a:lnTo>
                    <a:pt x="663" y="42"/>
                  </a:lnTo>
                  <a:lnTo>
                    <a:pt x="623" y="79"/>
                  </a:lnTo>
                  <a:lnTo>
                    <a:pt x="593" y="121"/>
                  </a:lnTo>
                  <a:lnTo>
                    <a:pt x="573" y="153"/>
                  </a:lnTo>
                  <a:lnTo>
                    <a:pt x="539" y="84"/>
                  </a:lnTo>
                  <a:lnTo>
                    <a:pt x="494" y="42"/>
                  </a:lnTo>
                  <a:lnTo>
                    <a:pt x="449" y="16"/>
                  </a:lnTo>
                  <a:lnTo>
                    <a:pt x="404" y="6"/>
                  </a:lnTo>
                  <a:lnTo>
                    <a:pt x="364" y="0"/>
                  </a:lnTo>
                  <a:lnTo>
                    <a:pt x="294" y="11"/>
                  </a:lnTo>
                  <a:lnTo>
                    <a:pt x="235" y="42"/>
                  </a:lnTo>
                  <a:lnTo>
                    <a:pt x="180" y="84"/>
                  </a:lnTo>
                  <a:lnTo>
                    <a:pt x="140" y="137"/>
                  </a:lnTo>
                  <a:lnTo>
                    <a:pt x="105" y="189"/>
                  </a:lnTo>
                  <a:lnTo>
                    <a:pt x="80" y="242"/>
                  </a:lnTo>
                  <a:lnTo>
                    <a:pt x="65" y="284"/>
                  </a:lnTo>
                  <a:lnTo>
                    <a:pt x="60" y="310"/>
                  </a:lnTo>
                  <a:lnTo>
                    <a:pt x="60" y="320"/>
                  </a:lnTo>
                  <a:lnTo>
                    <a:pt x="65" y="326"/>
                  </a:lnTo>
                  <a:lnTo>
                    <a:pt x="100" y="326"/>
                  </a:lnTo>
                  <a:lnTo>
                    <a:pt x="105" y="320"/>
                  </a:lnTo>
                  <a:lnTo>
                    <a:pt x="105" y="310"/>
                  </a:lnTo>
                  <a:lnTo>
                    <a:pt x="145" y="215"/>
                  </a:lnTo>
                  <a:lnTo>
                    <a:pt x="190" y="147"/>
                  </a:lnTo>
                  <a:lnTo>
                    <a:pt x="235" y="95"/>
                  </a:lnTo>
                  <a:lnTo>
                    <a:pt x="284" y="63"/>
                  </a:lnTo>
                  <a:lnTo>
                    <a:pt x="324" y="48"/>
                  </a:lnTo>
                  <a:lnTo>
                    <a:pt x="364" y="42"/>
                  </a:lnTo>
                  <a:lnTo>
                    <a:pt x="389" y="48"/>
                  </a:lnTo>
                  <a:lnTo>
                    <a:pt x="414" y="58"/>
                  </a:lnTo>
                  <a:lnTo>
                    <a:pt x="439" y="79"/>
                  </a:lnTo>
                  <a:lnTo>
                    <a:pt x="459" y="121"/>
                  </a:lnTo>
                  <a:lnTo>
                    <a:pt x="464" y="179"/>
                  </a:lnTo>
                  <a:lnTo>
                    <a:pt x="464" y="215"/>
                  </a:lnTo>
                  <a:lnTo>
                    <a:pt x="454" y="268"/>
                  </a:lnTo>
                  <a:lnTo>
                    <a:pt x="439" y="336"/>
                  </a:lnTo>
                  <a:lnTo>
                    <a:pt x="419" y="420"/>
                  </a:lnTo>
                  <a:lnTo>
                    <a:pt x="394" y="530"/>
                  </a:lnTo>
                  <a:lnTo>
                    <a:pt x="364" y="656"/>
                  </a:lnTo>
                  <a:lnTo>
                    <a:pt x="334" y="740"/>
                  </a:lnTo>
                  <a:lnTo>
                    <a:pt x="294" y="808"/>
                  </a:lnTo>
                  <a:lnTo>
                    <a:pt x="240" y="850"/>
                  </a:lnTo>
                  <a:lnTo>
                    <a:pt x="180" y="866"/>
                  </a:lnTo>
                  <a:lnTo>
                    <a:pt x="160" y="866"/>
                  </a:lnTo>
                  <a:lnTo>
                    <a:pt x="125" y="856"/>
                  </a:lnTo>
                  <a:lnTo>
                    <a:pt x="85" y="840"/>
                  </a:lnTo>
                  <a:lnTo>
                    <a:pt x="130" y="819"/>
                  </a:lnTo>
                  <a:lnTo>
                    <a:pt x="165" y="782"/>
                  </a:lnTo>
                  <a:lnTo>
                    <a:pt x="175" y="730"/>
                  </a:lnTo>
                  <a:lnTo>
                    <a:pt x="175" y="709"/>
                  </a:lnTo>
                  <a:lnTo>
                    <a:pt x="165" y="693"/>
                  </a:lnTo>
                  <a:lnTo>
                    <a:pt x="145" y="672"/>
                  </a:lnTo>
                  <a:lnTo>
                    <a:pt x="130" y="667"/>
                  </a:lnTo>
                  <a:lnTo>
                    <a:pt x="120" y="662"/>
                  </a:lnTo>
                  <a:lnTo>
                    <a:pt x="105" y="662"/>
                  </a:lnTo>
                  <a:lnTo>
                    <a:pt x="55" y="677"/>
                  </a:lnTo>
                  <a:lnTo>
                    <a:pt x="15" y="719"/>
                  </a:lnTo>
                  <a:lnTo>
                    <a:pt x="0" y="777"/>
                  </a:lnTo>
                  <a:lnTo>
                    <a:pt x="10" y="824"/>
                  </a:lnTo>
                  <a:lnTo>
                    <a:pt x="40" y="861"/>
                  </a:lnTo>
                  <a:lnTo>
                    <a:pt x="80" y="887"/>
                  </a:lnTo>
                  <a:lnTo>
                    <a:pt x="130" y="903"/>
                  </a:lnTo>
                  <a:lnTo>
                    <a:pt x="180" y="908"/>
                  </a:lnTo>
                  <a:lnTo>
                    <a:pt x="240" y="898"/>
                  </a:lnTo>
                  <a:lnTo>
                    <a:pt x="284" y="871"/>
                  </a:lnTo>
                  <a:lnTo>
                    <a:pt x="324" y="840"/>
                  </a:lnTo>
                  <a:lnTo>
                    <a:pt x="354" y="803"/>
                  </a:lnTo>
                  <a:lnTo>
                    <a:pt x="374" y="772"/>
                  </a:lnTo>
                  <a:lnTo>
                    <a:pt x="379" y="756"/>
                  </a:lnTo>
                  <a:lnTo>
                    <a:pt x="399" y="803"/>
                  </a:lnTo>
                  <a:lnTo>
                    <a:pt x="429" y="840"/>
                  </a:lnTo>
                  <a:lnTo>
                    <a:pt x="469" y="877"/>
                  </a:lnTo>
                  <a:lnTo>
                    <a:pt x="524" y="903"/>
                  </a:lnTo>
                  <a:lnTo>
                    <a:pt x="583" y="908"/>
                  </a:lnTo>
                  <a:lnTo>
                    <a:pt x="653" y="898"/>
                  </a:lnTo>
                  <a:lnTo>
                    <a:pt x="713" y="866"/>
                  </a:lnTo>
                  <a:lnTo>
                    <a:pt x="768" y="824"/>
                  </a:lnTo>
                  <a:lnTo>
                    <a:pt x="813" y="772"/>
                  </a:lnTo>
                  <a:lnTo>
                    <a:pt x="847" y="719"/>
                  </a:lnTo>
                  <a:lnTo>
                    <a:pt x="872" y="672"/>
                  </a:lnTo>
                  <a:lnTo>
                    <a:pt x="887" y="630"/>
                  </a:lnTo>
                  <a:lnTo>
                    <a:pt x="892" y="599"/>
                  </a:lnTo>
                  <a:lnTo>
                    <a:pt x="887" y="588"/>
                  </a:lnTo>
                  <a:lnTo>
                    <a:pt x="882" y="583"/>
                  </a:lnTo>
                  <a:lnTo>
                    <a:pt x="857" y="583"/>
                  </a:lnTo>
                  <a:lnTo>
                    <a:pt x="847" y="593"/>
                  </a:lnTo>
                  <a:lnTo>
                    <a:pt x="843" y="604"/>
                  </a:lnTo>
                  <a:lnTo>
                    <a:pt x="808" y="698"/>
                  </a:lnTo>
                  <a:lnTo>
                    <a:pt x="763" y="766"/>
                  </a:lnTo>
                  <a:lnTo>
                    <a:pt x="713" y="814"/>
                  </a:lnTo>
                  <a:lnTo>
                    <a:pt x="668" y="845"/>
                  </a:lnTo>
                  <a:lnTo>
                    <a:pt x="623" y="861"/>
                  </a:lnTo>
                  <a:lnTo>
                    <a:pt x="588" y="866"/>
                  </a:lnTo>
                  <a:lnTo>
                    <a:pt x="544" y="856"/>
                  </a:lnTo>
                  <a:lnTo>
                    <a:pt x="509" y="824"/>
                  </a:lnTo>
                  <a:lnTo>
                    <a:pt x="489" y="782"/>
                  </a:lnTo>
                  <a:lnTo>
                    <a:pt x="484" y="735"/>
                  </a:lnTo>
                  <a:lnTo>
                    <a:pt x="489" y="688"/>
                  </a:lnTo>
                  <a:lnTo>
                    <a:pt x="499" y="630"/>
                  </a:lnTo>
                  <a:lnTo>
                    <a:pt x="519" y="557"/>
                  </a:lnTo>
                  <a:lnTo>
                    <a:pt x="583" y="2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2" name="Freeform 10"/>
            <p:cNvSpPr>
              <a:spLocks/>
            </p:cNvSpPr>
            <p:nvPr/>
          </p:nvSpPr>
          <p:spPr bwMode="auto">
            <a:xfrm>
              <a:off x="6005" y="3233"/>
              <a:ext cx="489" cy="934"/>
            </a:xfrm>
            <a:custGeom>
              <a:avLst/>
              <a:gdLst/>
              <a:ahLst/>
              <a:cxnLst>
                <a:cxn ang="0">
                  <a:pos x="304" y="42"/>
                </a:cxn>
                <a:cxn ang="0">
                  <a:pos x="304" y="21"/>
                </a:cxn>
                <a:cxn ang="0">
                  <a:pos x="299" y="10"/>
                </a:cxn>
                <a:cxn ang="0">
                  <a:pos x="294" y="5"/>
                </a:cxn>
                <a:cxn ang="0">
                  <a:pos x="279" y="0"/>
                </a:cxn>
                <a:cxn ang="0">
                  <a:pos x="265" y="0"/>
                </a:cxn>
                <a:cxn ang="0">
                  <a:pos x="210" y="42"/>
                </a:cxn>
                <a:cxn ang="0">
                  <a:pos x="150" y="73"/>
                </a:cxn>
                <a:cxn ang="0">
                  <a:pos x="90" y="84"/>
                </a:cxn>
                <a:cxn ang="0">
                  <a:pos x="40" y="89"/>
                </a:cxn>
                <a:cxn ang="0">
                  <a:pos x="0" y="89"/>
                </a:cxn>
                <a:cxn ang="0">
                  <a:pos x="0" y="141"/>
                </a:cxn>
                <a:cxn ang="0">
                  <a:pos x="50" y="141"/>
                </a:cxn>
                <a:cxn ang="0">
                  <a:pos x="120" y="131"/>
                </a:cxn>
                <a:cxn ang="0">
                  <a:pos x="195" y="105"/>
                </a:cxn>
                <a:cxn ang="0">
                  <a:pos x="195" y="845"/>
                </a:cxn>
                <a:cxn ang="0">
                  <a:pos x="185" y="860"/>
                </a:cxn>
                <a:cxn ang="0">
                  <a:pos x="165" y="876"/>
                </a:cxn>
                <a:cxn ang="0">
                  <a:pos x="125" y="881"/>
                </a:cxn>
                <a:cxn ang="0">
                  <a:pos x="10" y="881"/>
                </a:cxn>
                <a:cxn ang="0">
                  <a:pos x="10" y="934"/>
                </a:cxn>
                <a:cxn ang="0">
                  <a:pos x="90" y="934"/>
                </a:cxn>
                <a:cxn ang="0">
                  <a:pos x="150" y="929"/>
                </a:cxn>
                <a:cxn ang="0">
                  <a:pos x="339" y="929"/>
                </a:cxn>
                <a:cxn ang="0">
                  <a:pos x="404" y="934"/>
                </a:cxn>
                <a:cxn ang="0">
                  <a:pos x="489" y="934"/>
                </a:cxn>
                <a:cxn ang="0">
                  <a:pos x="489" y="881"/>
                </a:cxn>
                <a:cxn ang="0">
                  <a:pos x="369" y="881"/>
                </a:cxn>
                <a:cxn ang="0">
                  <a:pos x="329" y="871"/>
                </a:cxn>
                <a:cxn ang="0">
                  <a:pos x="309" y="860"/>
                </a:cxn>
                <a:cxn ang="0">
                  <a:pos x="304" y="845"/>
                </a:cxn>
                <a:cxn ang="0">
                  <a:pos x="304" y="818"/>
                </a:cxn>
                <a:cxn ang="0">
                  <a:pos x="304" y="42"/>
                </a:cxn>
              </a:cxnLst>
              <a:rect l="0" t="0" r="r" b="b"/>
              <a:pathLst>
                <a:path w="489" h="934">
                  <a:moveTo>
                    <a:pt x="304" y="42"/>
                  </a:moveTo>
                  <a:lnTo>
                    <a:pt x="304" y="21"/>
                  </a:lnTo>
                  <a:lnTo>
                    <a:pt x="299" y="10"/>
                  </a:lnTo>
                  <a:lnTo>
                    <a:pt x="294" y="5"/>
                  </a:lnTo>
                  <a:lnTo>
                    <a:pt x="279" y="0"/>
                  </a:lnTo>
                  <a:lnTo>
                    <a:pt x="265" y="0"/>
                  </a:lnTo>
                  <a:lnTo>
                    <a:pt x="210" y="42"/>
                  </a:lnTo>
                  <a:lnTo>
                    <a:pt x="150" y="73"/>
                  </a:lnTo>
                  <a:lnTo>
                    <a:pt x="90" y="84"/>
                  </a:lnTo>
                  <a:lnTo>
                    <a:pt x="40" y="89"/>
                  </a:lnTo>
                  <a:lnTo>
                    <a:pt x="0" y="89"/>
                  </a:lnTo>
                  <a:lnTo>
                    <a:pt x="0" y="141"/>
                  </a:lnTo>
                  <a:lnTo>
                    <a:pt x="50" y="141"/>
                  </a:lnTo>
                  <a:lnTo>
                    <a:pt x="120" y="131"/>
                  </a:lnTo>
                  <a:lnTo>
                    <a:pt x="195" y="105"/>
                  </a:lnTo>
                  <a:lnTo>
                    <a:pt x="195" y="845"/>
                  </a:lnTo>
                  <a:lnTo>
                    <a:pt x="185" y="860"/>
                  </a:lnTo>
                  <a:lnTo>
                    <a:pt x="165" y="876"/>
                  </a:lnTo>
                  <a:lnTo>
                    <a:pt x="125" y="881"/>
                  </a:lnTo>
                  <a:lnTo>
                    <a:pt x="10" y="881"/>
                  </a:lnTo>
                  <a:lnTo>
                    <a:pt x="10" y="934"/>
                  </a:lnTo>
                  <a:lnTo>
                    <a:pt x="90" y="934"/>
                  </a:lnTo>
                  <a:lnTo>
                    <a:pt x="150" y="929"/>
                  </a:lnTo>
                  <a:lnTo>
                    <a:pt x="339" y="929"/>
                  </a:lnTo>
                  <a:lnTo>
                    <a:pt x="404" y="934"/>
                  </a:lnTo>
                  <a:lnTo>
                    <a:pt x="489" y="934"/>
                  </a:lnTo>
                  <a:lnTo>
                    <a:pt x="489" y="881"/>
                  </a:lnTo>
                  <a:lnTo>
                    <a:pt x="369" y="881"/>
                  </a:lnTo>
                  <a:lnTo>
                    <a:pt x="329" y="871"/>
                  </a:lnTo>
                  <a:lnTo>
                    <a:pt x="309" y="860"/>
                  </a:lnTo>
                  <a:lnTo>
                    <a:pt x="304" y="845"/>
                  </a:lnTo>
                  <a:lnTo>
                    <a:pt x="304" y="818"/>
                  </a:lnTo>
                  <a:lnTo>
                    <a:pt x="304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3" name="Freeform 11"/>
            <p:cNvSpPr>
              <a:spLocks/>
            </p:cNvSpPr>
            <p:nvPr/>
          </p:nvSpPr>
          <p:spPr bwMode="auto">
            <a:xfrm>
              <a:off x="6897" y="3663"/>
              <a:ext cx="225" cy="603"/>
            </a:xfrm>
            <a:custGeom>
              <a:avLst/>
              <a:gdLst/>
              <a:ahLst/>
              <a:cxnLst>
                <a:cxn ang="0">
                  <a:pos x="225" y="215"/>
                </a:cxn>
                <a:cxn ang="0">
                  <a:pos x="215" y="126"/>
                </a:cxn>
                <a:cxn ang="0">
                  <a:pos x="190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60" y="11"/>
                </a:cxn>
                <a:cxn ang="0">
                  <a:pos x="25" y="37"/>
                </a:cxn>
                <a:cxn ang="0">
                  <a:pos x="5" y="68"/>
                </a:cxn>
                <a:cxn ang="0">
                  <a:pos x="0" y="110"/>
                </a:cxn>
                <a:cxn ang="0">
                  <a:pos x="5" y="147"/>
                </a:cxn>
                <a:cxn ang="0">
                  <a:pos x="25" y="184"/>
                </a:cxn>
                <a:cxn ang="0">
                  <a:pos x="60" y="205"/>
                </a:cxn>
                <a:cxn ang="0">
                  <a:pos x="100" y="215"/>
                </a:cxn>
                <a:cxn ang="0">
                  <a:pos x="120" y="215"/>
                </a:cxn>
                <a:cxn ang="0">
                  <a:pos x="135" y="210"/>
                </a:cxn>
                <a:cxn ang="0">
                  <a:pos x="150" y="199"/>
                </a:cxn>
                <a:cxn ang="0">
                  <a:pos x="170" y="189"/>
                </a:cxn>
                <a:cxn ang="0">
                  <a:pos x="175" y="184"/>
                </a:cxn>
                <a:cxn ang="0">
                  <a:pos x="180" y="184"/>
                </a:cxn>
                <a:cxn ang="0">
                  <a:pos x="180" y="215"/>
                </a:cxn>
                <a:cxn ang="0">
                  <a:pos x="170" y="320"/>
                </a:cxn>
                <a:cxn ang="0">
                  <a:pos x="140" y="409"/>
                </a:cxn>
                <a:cxn ang="0">
                  <a:pos x="100" y="488"/>
                </a:cxn>
                <a:cxn ang="0">
                  <a:pos x="50" y="546"/>
                </a:cxn>
                <a:cxn ang="0">
                  <a:pos x="40" y="556"/>
                </a:cxn>
                <a:cxn ang="0">
                  <a:pos x="35" y="567"/>
                </a:cxn>
                <a:cxn ang="0">
                  <a:pos x="30" y="572"/>
                </a:cxn>
                <a:cxn ang="0">
                  <a:pos x="30" y="582"/>
                </a:cxn>
                <a:cxn ang="0">
                  <a:pos x="35" y="593"/>
                </a:cxn>
                <a:cxn ang="0">
                  <a:pos x="40" y="598"/>
                </a:cxn>
                <a:cxn ang="0">
                  <a:pos x="50" y="603"/>
                </a:cxn>
                <a:cxn ang="0">
                  <a:pos x="65" y="593"/>
                </a:cxn>
                <a:cxn ang="0">
                  <a:pos x="95" y="567"/>
                </a:cxn>
                <a:cxn ang="0">
                  <a:pos x="125" y="525"/>
                </a:cxn>
                <a:cxn ang="0">
                  <a:pos x="160" y="467"/>
                </a:cxn>
                <a:cxn ang="0">
                  <a:pos x="190" y="394"/>
                </a:cxn>
                <a:cxn ang="0">
                  <a:pos x="215" y="310"/>
                </a:cxn>
                <a:cxn ang="0">
                  <a:pos x="225" y="215"/>
                </a:cxn>
              </a:cxnLst>
              <a:rect l="0" t="0" r="r" b="b"/>
              <a:pathLst>
                <a:path w="225" h="603">
                  <a:moveTo>
                    <a:pt x="225" y="215"/>
                  </a:moveTo>
                  <a:lnTo>
                    <a:pt x="215" y="126"/>
                  </a:lnTo>
                  <a:lnTo>
                    <a:pt x="190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60" y="11"/>
                  </a:lnTo>
                  <a:lnTo>
                    <a:pt x="25" y="37"/>
                  </a:lnTo>
                  <a:lnTo>
                    <a:pt x="5" y="68"/>
                  </a:lnTo>
                  <a:lnTo>
                    <a:pt x="0" y="110"/>
                  </a:lnTo>
                  <a:lnTo>
                    <a:pt x="5" y="147"/>
                  </a:lnTo>
                  <a:lnTo>
                    <a:pt x="25" y="184"/>
                  </a:lnTo>
                  <a:lnTo>
                    <a:pt x="60" y="205"/>
                  </a:lnTo>
                  <a:lnTo>
                    <a:pt x="100" y="215"/>
                  </a:lnTo>
                  <a:lnTo>
                    <a:pt x="120" y="215"/>
                  </a:lnTo>
                  <a:lnTo>
                    <a:pt x="135" y="210"/>
                  </a:lnTo>
                  <a:lnTo>
                    <a:pt x="150" y="199"/>
                  </a:lnTo>
                  <a:lnTo>
                    <a:pt x="170" y="189"/>
                  </a:lnTo>
                  <a:lnTo>
                    <a:pt x="175" y="184"/>
                  </a:lnTo>
                  <a:lnTo>
                    <a:pt x="180" y="184"/>
                  </a:lnTo>
                  <a:lnTo>
                    <a:pt x="180" y="215"/>
                  </a:lnTo>
                  <a:lnTo>
                    <a:pt x="170" y="320"/>
                  </a:lnTo>
                  <a:lnTo>
                    <a:pt x="140" y="409"/>
                  </a:lnTo>
                  <a:lnTo>
                    <a:pt x="100" y="488"/>
                  </a:lnTo>
                  <a:lnTo>
                    <a:pt x="50" y="546"/>
                  </a:lnTo>
                  <a:lnTo>
                    <a:pt x="40" y="556"/>
                  </a:lnTo>
                  <a:lnTo>
                    <a:pt x="35" y="567"/>
                  </a:lnTo>
                  <a:lnTo>
                    <a:pt x="30" y="572"/>
                  </a:lnTo>
                  <a:lnTo>
                    <a:pt x="30" y="582"/>
                  </a:lnTo>
                  <a:lnTo>
                    <a:pt x="35" y="593"/>
                  </a:lnTo>
                  <a:lnTo>
                    <a:pt x="40" y="598"/>
                  </a:lnTo>
                  <a:lnTo>
                    <a:pt x="50" y="603"/>
                  </a:lnTo>
                  <a:lnTo>
                    <a:pt x="65" y="593"/>
                  </a:lnTo>
                  <a:lnTo>
                    <a:pt x="95" y="567"/>
                  </a:lnTo>
                  <a:lnTo>
                    <a:pt x="125" y="525"/>
                  </a:lnTo>
                  <a:lnTo>
                    <a:pt x="160" y="467"/>
                  </a:lnTo>
                  <a:lnTo>
                    <a:pt x="190" y="394"/>
                  </a:lnTo>
                  <a:lnTo>
                    <a:pt x="215" y="310"/>
                  </a:lnTo>
                  <a:lnTo>
                    <a:pt x="225" y="2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4" name="Freeform 12"/>
            <p:cNvSpPr>
              <a:spLocks/>
            </p:cNvSpPr>
            <p:nvPr/>
          </p:nvSpPr>
          <p:spPr bwMode="auto">
            <a:xfrm>
              <a:off x="7635" y="2991"/>
              <a:ext cx="947" cy="908"/>
            </a:xfrm>
            <a:custGeom>
              <a:avLst/>
              <a:gdLst/>
              <a:ahLst/>
              <a:cxnLst>
                <a:cxn ang="0">
                  <a:pos x="618" y="168"/>
                </a:cxn>
                <a:cxn ang="0">
                  <a:pos x="718" y="53"/>
                </a:cxn>
                <a:cxn ang="0">
                  <a:pos x="827" y="53"/>
                </a:cxn>
                <a:cxn ang="0">
                  <a:pos x="787" y="132"/>
                </a:cxn>
                <a:cxn ang="0">
                  <a:pos x="777" y="205"/>
                </a:cxn>
                <a:cxn ang="0">
                  <a:pos x="827" y="247"/>
                </a:cxn>
                <a:cxn ang="0">
                  <a:pos x="912" y="221"/>
                </a:cxn>
                <a:cxn ang="0">
                  <a:pos x="937" y="84"/>
                </a:cxn>
                <a:cxn ang="0">
                  <a:pos x="847" y="11"/>
                </a:cxn>
                <a:cxn ang="0">
                  <a:pos x="713" y="11"/>
                </a:cxn>
                <a:cxn ang="0">
                  <a:pos x="593" y="121"/>
                </a:cxn>
                <a:cxn ang="0">
                  <a:pos x="493" y="42"/>
                </a:cxn>
                <a:cxn ang="0">
                  <a:pos x="364" y="0"/>
                </a:cxn>
                <a:cxn ang="0">
                  <a:pos x="179" y="84"/>
                </a:cxn>
                <a:cxn ang="0">
                  <a:pos x="80" y="242"/>
                </a:cxn>
                <a:cxn ang="0">
                  <a:pos x="60" y="320"/>
                </a:cxn>
                <a:cxn ang="0">
                  <a:pos x="105" y="320"/>
                </a:cxn>
                <a:cxn ang="0">
                  <a:pos x="189" y="147"/>
                </a:cxn>
                <a:cxn ang="0">
                  <a:pos x="324" y="48"/>
                </a:cxn>
                <a:cxn ang="0">
                  <a:pos x="414" y="58"/>
                </a:cxn>
                <a:cxn ang="0">
                  <a:pos x="463" y="179"/>
                </a:cxn>
                <a:cxn ang="0">
                  <a:pos x="438" y="336"/>
                </a:cxn>
                <a:cxn ang="0">
                  <a:pos x="364" y="656"/>
                </a:cxn>
                <a:cxn ang="0">
                  <a:pos x="239" y="850"/>
                </a:cxn>
                <a:cxn ang="0">
                  <a:pos x="125" y="856"/>
                </a:cxn>
                <a:cxn ang="0">
                  <a:pos x="164" y="782"/>
                </a:cxn>
                <a:cxn ang="0">
                  <a:pos x="164" y="693"/>
                </a:cxn>
                <a:cxn ang="0">
                  <a:pos x="120" y="662"/>
                </a:cxn>
                <a:cxn ang="0">
                  <a:pos x="15" y="719"/>
                </a:cxn>
                <a:cxn ang="0">
                  <a:pos x="40" y="861"/>
                </a:cxn>
                <a:cxn ang="0">
                  <a:pos x="179" y="908"/>
                </a:cxn>
                <a:cxn ang="0">
                  <a:pos x="324" y="840"/>
                </a:cxn>
                <a:cxn ang="0">
                  <a:pos x="379" y="756"/>
                </a:cxn>
                <a:cxn ang="0">
                  <a:pos x="468" y="877"/>
                </a:cxn>
                <a:cxn ang="0">
                  <a:pos x="653" y="898"/>
                </a:cxn>
                <a:cxn ang="0">
                  <a:pos x="847" y="719"/>
                </a:cxn>
                <a:cxn ang="0">
                  <a:pos x="892" y="599"/>
                </a:cxn>
                <a:cxn ang="0">
                  <a:pos x="857" y="583"/>
                </a:cxn>
                <a:cxn ang="0">
                  <a:pos x="807" y="698"/>
                </a:cxn>
                <a:cxn ang="0">
                  <a:pos x="668" y="845"/>
                </a:cxn>
                <a:cxn ang="0">
                  <a:pos x="543" y="856"/>
                </a:cxn>
                <a:cxn ang="0">
                  <a:pos x="483" y="735"/>
                </a:cxn>
                <a:cxn ang="0">
                  <a:pos x="518" y="557"/>
                </a:cxn>
              </a:cxnLst>
              <a:rect l="0" t="0" r="r" b="b"/>
              <a:pathLst>
                <a:path w="947" h="908">
                  <a:moveTo>
                    <a:pt x="583" y="284"/>
                  </a:moveTo>
                  <a:lnTo>
                    <a:pt x="588" y="252"/>
                  </a:lnTo>
                  <a:lnTo>
                    <a:pt x="618" y="168"/>
                  </a:lnTo>
                  <a:lnTo>
                    <a:pt x="643" y="121"/>
                  </a:lnTo>
                  <a:lnTo>
                    <a:pt x="678" y="84"/>
                  </a:lnTo>
                  <a:lnTo>
                    <a:pt x="718" y="53"/>
                  </a:lnTo>
                  <a:lnTo>
                    <a:pt x="772" y="42"/>
                  </a:lnTo>
                  <a:lnTo>
                    <a:pt x="792" y="42"/>
                  </a:lnTo>
                  <a:lnTo>
                    <a:pt x="827" y="53"/>
                  </a:lnTo>
                  <a:lnTo>
                    <a:pt x="867" y="69"/>
                  </a:lnTo>
                  <a:lnTo>
                    <a:pt x="817" y="90"/>
                  </a:lnTo>
                  <a:lnTo>
                    <a:pt x="787" y="132"/>
                  </a:lnTo>
                  <a:lnTo>
                    <a:pt x="772" y="179"/>
                  </a:lnTo>
                  <a:lnTo>
                    <a:pt x="772" y="195"/>
                  </a:lnTo>
                  <a:lnTo>
                    <a:pt x="777" y="205"/>
                  </a:lnTo>
                  <a:lnTo>
                    <a:pt x="787" y="221"/>
                  </a:lnTo>
                  <a:lnTo>
                    <a:pt x="807" y="242"/>
                  </a:lnTo>
                  <a:lnTo>
                    <a:pt x="827" y="247"/>
                  </a:lnTo>
                  <a:lnTo>
                    <a:pt x="847" y="247"/>
                  </a:lnTo>
                  <a:lnTo>
                    <a:pt x="882" y="242"/>
                  </a:lnTo>
                  <a:lnTo>
                    <a:pt x="912" y="221"/>
                  </a:lnTo>
                  <a:lnTo>
                    <a:pt x="937" y="184"/>
                  </a:lnTo>
                  <a:lnTo>
                    <a:pt x="947" y="132"/>
                  </a:lnTo>
                  <a:lnTo>
                    <a:pt x="937" y="84"/>
                  </a:lnTo>
                  <a:lnTo>
                    <a:pt x="917" y="53"/>
                  </a:lnTo>
                  <a:lnTo>
                    <a:pt x="887" y="27"/>
                  </a:lnTo>
                  <a:lnTo>
                    <a:pt x="847" y="11"/>
                  </a:lnTo>
                  <a:lnTo>
                    <a:pt x="807" y="6"/>
                  </a:lnTo>
                  <a:lnTo>
                    <a:pt x="772" y="0"/>
                  </a:lnTo>
                  <a:lnTo>
                    <a:pt x="713" y="11"/>
                  </a:lnTo>
                  <a:lnTo>
                    <a:pt x="663" y="42"/>
                  </a:lnTo>
                  <a:lnTo>
                    <a:pt x="623" y="79"/>
                  </a:lnTo>
                  <a:lnTo>
                    <a:pt x="593" y="121"/>
                  </a:lnTo>
                  <a:lnTo>
                    <a:pt x="573" y="153"/>
                  </a:lnTo>
                  <a:lnTo>
                    <a:pt x="538" y="84"/>
                  </a:lnTo>
                  <a:lnTo>
                    <a:pt x="493" y="42"/>
                  </a:lnTo>
                  <a:lnTo>
                    <a:pt x="448" y="16"/>
                  </a:lnTo>
                  <a:lnTo>
                    <a:pt x="404" y="6"/>
                  </a:lnTo>
                  <a:lnTo>
                    <a:pt x="364" y="0"/>
                  </a:lnTo>
                  <a:lnTo>
                    <a:pt x="294" y="11"/>
                  </a:lnTo>
                  <a:lnTo>
                    <a:pt x="234" y="42"/>
                  </a:lnTo>
                  <a:lnTo>
                    <a:pt x="179" y="84"/>
                  </a:lnTo>
                  <a:lnTo>
                    <a:pt x="139" y="137"/>
                  </a:lnTo>
                  <a:lnTo>
                    <a:pt x="105" y="189"/>
                  </a:lnTo>
                  <a:lnTo>
                    <a:pt x="80" y="242"/>
                  </a:lnTo>
                  <a:lnTo>
                    <a:pt x="65" y="284"/>
                  </a:lnTo>
                  <a:lnTo>
                    <a:pt x="60" y="310"/>
                  </a:lnTo>
                  <a:lnTo>
                    <a:pt x="60" y="320"/>
                  </a:lnTo>
                  <a:lnTo>
                    <a:pt x="65" y="326"/>
                  </a:lnTo>
                  <a:lnTo>
                    <a:pt x="100" y="326"/>
                  </a:lnTo>
                  <a:lnTo>
                    <a:pt x="105" y="320"/>
                  </a:lnTo>
                  <a:lnTo>
                    <a:pt x="105" y="310"/>
                  </a:lnTo>
                  <a:lnTo>
                    <a:pt x="144" y="215"/>
                  </a:lnTo>
                  <a:lnTo>
                    <a:pt x="189" y="147"/>
                  </a:lnTo>
                  <a:lnTo>
                    <a:pt x="234" y="95"/>
                  </a:lnTo>
                  <a:lnTo>
                    <a:pt x="284" y="63"/>
                  </a:lnTo>
                  <a:lnTo>
                    <a:pt x="324" y="48"/>
                  </a:lnTo>
                  <a:lnTo>
                    <a:pt x="364" y="42"/>
                  </a:lnTo>
                  <a:lnTo>
                    <a:pt x="389" y="48"/>
                  </a:lnTo>
                  <a:lnTo>
                    <a:pt x="414" y="58"/>
                  </a:lnTo>
                  <a:lnTo>
                    <a:pt x="438" y="79"/>
                  </a:lnTo>
                  <a:lnTo>
                    <a:pt x="458" y="121"/>
                  </a:lnTo>
                  <a:lnTo>
                    <a:pt x="463" y="179"/>
                  </a:lnTo>
                  <a:lnTo>
                    <a:pt x="463" y="215"/>
                  </a:lnTo>
                  <a:lnTo>
                    <a:pt x="453" y="268"/>
                  </a:lnTo>
                  <a:lnTo>
                    <a:pt x="438" y="336"/>
                  </a:lnTo>
                  <a:lnTo>
                    <a:pt x="419" y="420"/>
                  </a:lnTo>
                  <a:lnTo>
                    <a:pt x="394" y="530"/>
                  </a:lnTo>
                  <a:lnTo>
                    <a:pt x="364" y="656"/>
                  </a:lnTo>
                  <a:lnTo>
                    <a:pt x="334" y="740"/>
                  </a:lnTo>
                  <a:lnTo>
                    <a:pt x="294" y="808"/>
                  </a:lnTo>
                  <a:lnTo>
                    <a:pt x="239" y="850"/>
                  </a:lnTo>
                  <a:lnTo>
                    <a:pt x="179" y="866"/>
                  </a:lnTo>
                  <a:lnTo>
                    <a:pt x="159" y="866"/>
                  </a:lnTo>
                  <a:lnTo>
                    <a:pt x="125" y="856"/>
                  </a:lnTo>
                  <a:lnTo>
                    <a:pt x="85" y="840"/>
                  </a:lnTo>
                  <a:lnTo>
                    <a:pt x="129" y="819"/>
                  </a:lnTo>
                  <a:lnTo>
                    <a:pt x="164" y="782"/>
                  </a:lnTo>
                  <a:lnTo>
                    <a:pt x="174" y="730"/>
                  </a:lnTo>
                  <a:lnTo>
                    <a:pt x="174" y="709"/>
                  </a:lnTo>
                  <a:lnTo>
                    <a:pt x="164" y="693"/>
                  </a:lnTo>
                  <a:lnTo>
                    <a:pt x="144" y="672"/>
                  </a:lnTo>
                  <a:lnTo>
                    <a:pt x="129" y="667"/>
                  </a:lnTo>
                  <a:lnTo>
                    <a:pt x="120" y="662"/>
                  </a:lnTo>
                  <a:lnTo>
                    <a:pt x="105" y="662"/>
                  </a:lnTo>
                  <a:lnTo>
                    <a:pt x="55" y="677"/>
                  </a:lnTo>
                  <a:lnTo>
                    <a:pt x="15" y="719"/>
                  </a:lnTo>
                  <a:lnTo>
                    <a:pt x="0" y="777"/>
                  </a:lnTo>
                  <a:lnTo>
                    <a:pt x="10" y="824"/>
                  </a:lnTo>
                  <a:lnTo>
                    <a:pt x="40" y="861"/>
                  </a:lnTo>
                  <a:lnTo>
                    <a:pt x="80" y="887"/>
                  </a:lnTo>
                  <a:lnTo>
                    <a:pt x="129" y="903"/>
                  </a:lnTo>
                  <a:lnTo>
                    <a:pt x="179" y="908"/>
                  </a:lnTo>
                  <a:lnTo>
                    <a:pt x="239" y="898"/>
                  </a:lnTo>
                  <a:lnTo>
                    <a:pt x="284" y="871"/>
                  </a:lnTo>
                  <a:lnTo>
                    <a:pt x="324" y="840"/>
                  </a:lnTo>
                  <a:lnTo>
                    <a:pt x="354" y="803"/>
                  </a:lnTo>
                  <a:lnTo>
                    <a:pt x="374" y="772"/>
                  </a:lnTo>
                  <a:lnTo>
                    <a:pt x="379" y="756"/>
                  </a:lnTo>
                  <a:lnTo>
                    <a:pt x="399" y="803"/>
                  </a:lnTo>
                  <a:lnTo>
                    <a:pt x="428" y="840"/>
                  </a:lnTo>
                  <a:lnTo>
                    <a:pt x="468" y="877"/>
                  </a:lnTo>
                  <a:lnTo>
                    <a:pt x="523" y="903"/>
                  </a:lnTo>
                  <a:lnTo>
                    <a:pt x="583" y="908"/>
                  </a:lnTo>
                  <a:lnTo>
                    <a:pt x="653" y="898"/>
                  </a:lnTo>
                  <a:lnTo>
                    <a:pt x="713" y="866"/>
                  </a:lnTo>
                  <a:lnTo>
                    <a:pt x="767" y="824"/>
                  </a:lnTo>
                  <a:lnTo>
                    <a:pt x="847" y="719"/>
                  </a:lnTo>
                  <a:lnTo>
                    <a:pt x="872" y="672"/>
                  </a:lnTo>
                  <a:lnTo>
                    <a:pt x="887" y="630"/>
                  </a:lnTo>
                  <a:lnTo>
                    <a:pt x="892" y="599"/>
                  </a:lnTo>
                  <a:lnTo>
                    <a:pt x="887" y="588"/>
                  </a:lnTo>
                  <a:lnTo>
                    <a:pt x="882" y="583"/>
                  </a:lnTo>
                  <a:lnTo>
                    <a:pt x="857" y="583"/>
                  </a:lnTo>
                  <a:lnTo>
                    <a:pt x="847" y="593"/>
                  </a:lnTo>
                  <a:lnTo>
                    <a:pt x="842" y="604"/>
                  </a:lnTo>
                  <a:lnTo>
                    <a:pt x="807" y="698"/>
                  </a:lnTo>
                  <a:lnTo>
                    <a:pt x="762" y="766"/>
                  </a:lnTo>
                  <a:lnTo>
                    <a:pt x="713" y="814"/>
                  </a:lnTo>
                  <a:lnTo>
                    <a:pt x="668" y="845"/>
                  </a:lnTo>
                  <a:lnTo>
                    <a:pt x="623" y="861"/>
                  </a:lnTo>
                  <a:lnTo>
                    <a:pt x="588" y="866"/>
                  </a:lnTo>
                  <a:lnTo>
                    <a:pt x="543" y="856"/>
                  </a:lnTo>
                  <a:lnTo>
                    <a:pt x="508" y="824"/>
                  </a:lnTo>
                  <a:lnTo>
                    <a:pt x="488" y="782"/>
                  </a:lnTo>
                  <a:lnTo>
                    <a:pt x="483" y="735"/>
                  </a:lnTo>
                  <a:lnTo>
                    <a:pt x="488" y="688"/>
                  </a:lnTo>
                  <a:lnTo>
                    <a:pt x="498" y="630"/>
                  </a:lnTo>
                  <a:lnTo>
                    <a:pt x="518" y="557"/>
                  </a:lnTo>
                  <a:lnTo>
                    <a:pt x="583" y="2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5" name="Freeform 13"/>
            <p:cNvSpPr>
              <a:spLocks/>
            </p:cNvSpPr>
            <p:nvPr/>
          </p:nvSpPr>
          <p:spPr bwMode="auto">
            <a:xfrm>
              <a:off x="8746" y="3233"/>
              <a:ext cx="588" cy="934"/>
            </a:xfrm>
            <a:custGeom>
              <a:avLst/>
              <a:gdLst/>
              <a:ahLst/>
              <a:cxnLst>
                <a:cxn ang="0">
                  <a:pos x="543" y="677"/>
                </a:cxn>
                <a:cxn ang="0">
                  <a:pos x="533" y="750"/>
                </a:cxn>
                <a:cxn ang="0">
                  <a:pos x="508" y="808"/>
                </a:cxn>
                <a:cxn ang="0">
                  <a:pos x="130" y="813"/>
                </a:cxn>
                <a:cxn ang="0">
                  <a:pos x="244" y="708"/>
                </a:cxn>
                <a:cxn ang="0">
                  <a:pos x="359" y="608"/>
                </a:cxn>
                <a:cxn ang="0">
                  <a:pos x="508" y="472"/>
                </a:cxn>
                <a:cxn ang="0">
                  <a:pos x="578" y="351"/>
                </a:cxn>
                <a:cxn ang="0">
                  <a:pos x="578" y="194"/>
                </a:cxn>
                <a:cxn ang="0">
                  <a:pos x="498" y="73"/>
                </a:cxn>
                <a:cxn ang="0">
                  <a:pos x="359" y="10"/>
                </a:cxn>
                <a:cxn ang="0">
                  <a:pos x="200" y="10"/>
                </a:cxn>
                <a:cxn ang="0">
                  <a:pos x="75" y="78"/>
                </a:cxn>
                <a:cxn ang="0">
                  <a:pos x="10" y="189"/>
                </a:cxn>
                <a:cxn ang="0">
                  <a:pos x="0" y="273"/>
                </a:cxn>
                <a:cxn ang="0">
                  <a:pos x="25" y="315"/>
                </a:cxn>
                <a:cxn ang="0">
                  <a:pos x="85" y="330"/>
                </a:cxn>
                <a:cxn ang="0">
                  <a:pos x="110" y="320"/>
                </a:cxn>
                <a:cxn ang="0">
                  <a:pos x="135" y="294"/>
                </a:cxn>
                <a:cxn ang="0">
                  <a:pos x="140" y="236"/>
                </a:cxn>
                <a:cxn ang="0">
                  <a:pos x="115" y="194"/>
                </a:cxn>
                <a:cxn ang="0">
                  <a:pos x="60" y="183"/>
                </a:cxn>
                <a:cxn ang="0">
                  <a:pos x="130" y="94"/>
                </a:cxn>
                <a:cxn ang="0">
                  <a:pos x="214" y="57"/>
                </a:cxn>
                <a:cxn ang="0">
                  <a:pos x="329" y="63"/>
                </a:cxn>
                <a:cxn ang="0">
                  <a:pos x="429" y="147"/>
                </a:cxn>
                <a:cxn ang="0">
                  <a:pos x="459" y="273"/>
                </a:cxn>
                <a:cxn ang="0">
                  <a:pos x="429" y="409"/>
                </a:cxn>
                <a:cxn ang="0">
                  <a:pos x="364" y="509"/>
                </a:cxn>
                <a:cxn ang="0">
                  <a:pos x="15" y="881"/>
                </a:cxn>
                <a:cxn ang="0">
                  <a:pos x="5" y="892"/>
                </a:cxn>
                <a:cxn ang="0">
                  <a:pos x="0" y="934"/>
                </a:cxn>
                <a:cxn ang="0">
                  <a:pos x="588" y="677"/>
                </a:cxn>
              </a:cxnLst>
              <a:rect l="0" t="0" r="r" b="b"/>
              <a:pathLst>
                <a:path w="588" h="934">
                  <a:moveTo>
                    <a:pt x="588" y="677"/>
                  </a:moveTo>
                  <a:lnTo>
                    <a:pt x="543" y="677"/>
                  </a:lnTo>
                  <a:lnTo>
                    <a:pt x="538" y="708"/>
                  </a:lnTo>
                  <a:lnTo>
                    <a:pt x="533" y="750"/>
                  </a:lnTo>
                  <a:lnTo>
                    <a:pt x="523" y="787"/>
                  </a:lnTo>
                  <a:lnTo>
                    <a:pt x="508" y="808"/>
                  </a:lnTo>
                  <a:lnTo>
                    <a:pt x="489" y="813"/>
                  </a:lnTo>
                  <a:lnTo>
                    <a:pt x="130" y="813"/>
                  </a:lnTo>
                  <a:lnTo>
                    <a:pt x="195" y="755"/>
                  </a:lnTo>
                  <a:lnTo>
                    <a:pt x="244" y="708"/>
                  </a:lnTo>
                  <a:lnTo>
                    <a:pt x="289" y="671"/>
                  </a:lnTo>
                  <a:lnTo>
                    <a:pt x="359" y="608"/>
                  </a:lnTo>
                  <a:lnTo>
                    <a:pt x="459" y="530"/>
                  </a:lnTo>
                  <a:lnTo>
                    <a:pt x="508" y="472"/>
                  </a:lnTo>
                  <a:lnTo>
                    <a:pt x="548" y="414"/>
                  </a:lnTo>
                  <a:lnTo>
                    <a:pt x="578" y="351"/>
                  </a:lnTo>
                  <a:lnTo>
                    <a:pt x="588" y="273"/>
                  </a:lnTo>
                  <a:lnTo>
                    <a:pt x="578" y="194"/>
                  </a:lnTo>
                  <a:lnTo>
                    <a:pt x="543" y="126"/>
                  </a:lnTo>
                  <a:lnTo>
                    <a:pt x="498" y="73"/>
                  </a:lnTo>
                  <a:lnTo>
                    <a:pt x="434" y="36"/>
                  </a:lnTo>
                  <a:lnTo>
                    <a:pt x="359" y="10"/>
                  </a:lnTo>
                  <a:lnTo>
                    <a:pt x="279" y="0"/>
                  </a:lnTo>
                  <a:lnTo>
                    <a:pt x="200" y="10"/>
                  </a:lnTo>
                  <a:lnTo>
                    <a:pt x="130" y="36"/>
                  </a:lnTo>
                  <a:lnTo>
                    <a:pt x="75" y="78"/>
                  </a:lnTo>
                  <a:lnTo>
                    <a:pt x="35" y="131"/>
                  </a:lnTo>
                  <a:lnTo>
                    <a:pt x="10" y="189"/>
                  </a:lnTo>
                  <a:lnTo>
                    <a:pt x="0" y="252"/>
                  </a:lnTo>
                  <a:lnTo>
                    <a:pt x="0" y="273"/>
                  </a:lnTo>
                  <a:lnTo>
                    <a:pt x="5" y="294"/>
                  </a:lnTo>
                  <a:lnTo>
                    <a:pt x="25" y="315"/>
                  </a:lnTo>
                  <a:lnTo>
                    <a:pt x="55" y="330"/>
                  </a:lnTo>
                  <a:lnTo>
                    <a:pt x="85" y="330"/>
                  </a:lnTo>
                  <a:lnTo>
                    <a:pt x="100" y="325"/>
                  </a:lnTo>
                  <a:lnTo>
                    <a:pt x="110" y="320"/>
                  </a:lnTo>
                  <a:lnTo>
                    <a:pt x="125" y="309"/>
                  </a:lnTo>
                  <a:lnTo>
                    <a:pt x="135" y="294"/>
                  </a:lnTo>
                  <a:lnTo>
                    <a:pt x="140" y="278"/>
                  </a:lnTo>
                  <a:lnTo>
                    <a:pt x="140" y="236"/>
                  </a:lnTo>
                  <a:lnTo>
                    <a:pt x="125" y="204"/>
                  </a:lnTo>
                  <a:lnTo>
                    <a:pt x="115" y="194"/>
                  </a:lnTo>
                  <a:lnTo>
                    <a:pt x="85" y="183"/>
                  </a:lnTo>
                  <a:lnTo>
                    <a:pt x="60" y="183"/>
                  </a:lnTo>
                  <a:lnTo>
                    <a:pt x="90" y="131"/>
                  </a:lnTo>
                  <a:lnTo>
                    <a:pt x="130" y="94"/>
                  </a:lnTo>
                  <a:lnTo>
                    <a:pt x="175" y="68"/>
                  </a:lnTo>
                  <a:lnTo>
                    <a:pt x="214" y="57"/>
                  </a:lnTo>
                  <a:lnTo>
                    <a:pt x="259" y="52"/>
                  </a:lnTo>
                  <a:lnTo>
                    <a:pt x="329" y="63"/>
                  </a:lnTo>
                  <a:lnTo>
                    <a:pt x="384" y="99"/>
                  </a:lnTo>
                  <a:lnTo>
                    <a:pt x="429" y="147"/>
                  </a:lnTo>
                  <a:lnTo>
                    <a:pt x="454" y="210"/>
                  </a:lnTo>
                  <a:lnTo>
                    <a:pt x="459" y="273"/>
                  </a:lnTo>
                  <a:lnTo>
                    <a:pt x="449" y="346"/>
                  </a:lnTo>
                  <a:lnTo>
                    <a:pt x="429" y="409"/>
                  </a:lnTo>
                  <a:lnTo>
                    <a:pt x="399" y="462"/>
                  </a:lnTo>
                  <a:lnTo>
                    <a:pt x="364" y="509"/>
                  </a:lnTo>
                  <a:lnTo>
                    <a:pt x="334" y="545"/>
                  </a:lnTo>
                  <a:lnTo>
                    <a:pt x="15" y="881"/>
                  </a:lnTo>
                  <a:lnTo>
                    <a:pt x="5" y="887"/>
                  </a:lnTo>
                  <a:lnTo>
                    <a:pt x="5" y="892"/>
                  </a:lnTo>
                  <a:lnTo>
                    <a:pt x="0" y="902"/>
                  </a:lnTo>
                  <a:lnTo>
                    <a:pt x="0" y="934"/>
                  </a:lnTo>
                  <a:lnTo>
                    <a:pt x="548" y="934"/>
                  </a:lnTo>
                  <a:lnTo>
                    <a:pt x="588" y="67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6" name="Freeform 14"/>
            <p:cNvSpPr>
              <a:spLocks/>
            </p:cNvSpPr>
            <p:nvPr/>
          </p:nvSpPr>
          <p:spPr bwMode="auto">
            <a:xfrm>
              <a:off x="9698" y="3663"/>
              <a:ext cx="224" cy="603"/>
            </a:xfrm>
            <a:custGeom>
              <a:avLst/>
              <a:gdLst/>
              <a:ahLst/>
              <a:cxnLst>
                <a:cxn ang="0">
                  <a:pos x="224" y="215"/>
                </a:cxn>
                <a:cxn ang="0">
                  <a:pos x="214" y="126"/>
                </a:cxn>
                <a:cxn ang="0">
                  <a:pos x="189" y="58"/>
                </a:cxn>
                <a:cxn ang="0">
                  <a:pos x="149" y="16"/>
                </a:cxn>
                <a:cxn ang="0">
                  <a:pos x="100" y="0"/>
                </a:cxn>
                <a:cxn ang="0">
                  <a:pos x="60" y="11"/>
                </a:cxn>
                <a:cxn ang="0">
                  <a:pos x="25" y="37"/>
                </a:cxn>
                <a:cxn ang="0">
                  <a:pos x="5" y="68"/>
                </a:cxn>
                <a:cxn ang="0">
                  <a:pos x="0" y="110"/>
                </a:cxn>
                <a:cxn ang="0">
                  <a:pos x="5" y="147"/>
                </a:cxn>
                <a:cxn ang="0">
                  <a:pos x="25" y="184"/>
                </a:cxn>
                <a:cxn ang="0">
                  <a:pos x="60" y="205"/>
                </a:cxn>
                <a:cxn ang="0">
                  <a:pos x="100" y="215"/>
                </a:cxn>
                <a:cxn ang="0">
                  <a:pos x="120" y="215"/>
                </a:cxn>
                <a:cxn ang="0">
                  <a:pos x="135" y="210"/>
                </a:cxn>
                <a:cxn ang="0">
                  <a:pos x="149" y="199"/>
                </a:cxn>
                <a:cxn ang="0">
                  <a:pos x="169" y="189"/>
                </a:cxn>
                <a:cxn ang="0">
                  <a:pos x="174" y="184"/>
                </a:cxn>
                <a:cxn ang="0">
                  <a:pos x="179" y="184"/>
                </a:cxn>
                <a:cxn ang="0">
                  <a:pos x="179" y="215"/>
                </a:cxn>
                <a:cxn ang="0">
                  <a:pos x="169" y="320"/>
                </a:cxn>
                <a:cxn ang="0">
                  <a:pos x="139" y="409"/>
                </a:cxn>
                <a:cxn ang="0">
                  <a:pos x="100" y="488"/>
                </a:cxn>
                <a:cxn ang="0">
                  <a:pos x="50" y="546"/>
                </a:cxn>
                <a:cxn ang="0">
                  <a:pos x="40" y="556"/>
                </a:cxn>
                <a:cxn ang="0">
                  <a:pos x="35" y="567"/>
                </a:cxn>
                <a:cxn ang="0">
                  <a:pos x="30" y="572"/>
                </a:cxn>
                <a:cxn ang="0">
                  <a:pos x="30" y="582"/>
                </a:cxn>
                <a:cxn ang="0">
                  <a:pos x="35" y="593"/>
                </a:cxn>
                <a:cxn ang="0">
                  <a:pos x="40" y="598"/>
                </a:cxn>
                <a:cxn ang="0">
                  <a:pos x="50" y="603"/>
                </a:cxn>
                <a:cxn ang="0">
                  <a:pos x="65" y="593"/>
                </a:cxn>
                <a:cxn ang="0">
                  <a:pos x="95" y="567"/>
                </a:cxn>
                <a:cxn ang="0">
                  <a:pos x="125" y="525"/>
                </a:cxn>
                <a:cxn ang="0">
                  <a:pos x="159" y="467"/>
                </a:cxn>
                <a:cxn ang="0">
                  <a:pos x="189" y="394"/>
                </a:cxn>
                <a:cxn ang="0">
                  <a:pos x="214" y="310"/>
                </a:cxn>
                <a:cxn ang="0">
                  <a:pos x="224" y="215"/>
                </a:cxn>
              </a:cxnLst>
              <a:rect l="0" t="0" r="r" b="b"/>
              <a:pathLst>
                <a:path w="224" h="603">
                  <a:moveTo>
                    <a:pt x="224" y="215"/>
                  </a:moveTo>
                  <a:lnTo>
                    <a:pt x="214" y="126"/>
                  </a:lnTo>
                  <a:lnTo>
                    <a:pt x="189" y="58"/>
                  </a:lnTo>
                  <a:lnTo>
                    <a:pt x="149" y="16"/>
                  </a:lnTo>
                  <a:lnTo>
                    <a:pt x="100" y="0"/>
                  </a:lnTo>
                  <a:lnTo>
                    <a:pt x="60" y="11"/>
                  </a:lnTo>
                  <a:lnTo>
                    <a:pt x="25" y="37"/>
                  </a:lnTo>
                  <a:lnTo>
                    <a:pt x="5" y="68"/>
                  </a:lnTo>
                  <a:lnTo>
                    <a:pt x="0" y="110"/>
                  </a:lnTo>
                  <a:lnTo>
                    <a:pt x="5" y="147"/>
                  </a:lnTo>
                  <a:lnTo>
                    <a:pt x="25" y="184"/>
                  </a:lnTo>
                  <a:lnTo>
                    <a:pt x="60" y="205"/>
                  </a:lnTo>
                  <a:lnTo>
                    <a:pt x="100" y="215"/>
                  </a:lnTo>
                  <a:lnTo>
                    <a:pt x="120" y="215"/>
                  </a:lnTo>
                  <a:lnTo>
                    <a:pt x="135" y="210"/>
                  </a:lnTo>
                  <a:lnTo>
                    <a:pt x="149" y="199"/>
                  </a:lnTo>
                  <a:lnTo>
                    <a:pt x="169" y="189"/>
                  </a:lnTo>
                  <a:lnTo>
                    <a:pt x="174" y="184"/>
                  </a:lnTo>
                  <a:lnTo>
                    <a:pt x="179" y="184"/>
                  </a:lnTo>
                  <a:lnTo>
                    <a:pt x="179" y="215"/>
                  </a:lnTo>
                  <a:lnTo>
                    <a:pt x="169" y="320"/>
                  </a:lnTo>
                  <a:lnTo>
                    <a:pt x="139" y="409"/>
                  </a:lnTo>
                  <a:lnTo>
                    <a:pt x="100" y="488"/>
                  </a:lnTo>
                  <a:lnTo>
                    <a:pt x="50" y="546"/>
                  </a:lnTo>
                  <a:lnTo>
                    <a:pt x="40" y="556"/>
                  </a:lnTo>
                  <a:lnTo>
                    <a:pt x="35" y="567"/>
                  </a:lnTo>
                  <a:lnTo>
                    <a:pt x="30" y="572"/>
                  </a:lnTo>
                  <a:lnTo>
                    <a:pt x="30" y="582"/>
                  </a:lnTo>
                  <a:lnTo>
                    <a:pt x="35" y="593"/>
                  </a:lnTo>
                  <a:lnTo>
                    <a:pt x="40" y="598"/>
                  </a:lnTo>
                  <a:lnTo>
                    <a:pt x="50" y="603"/>
                  </a:lnTo>
                  <a:lnTo>
                    <a:pt x="65" y="593"/>
                  </a:lnTo>
                  <a:lnTo>
                    <a:pt x="95" y="567"/>
                  </a:lnTo>
                  <a:lnTo>
                    <a:pt x="125" y="525"/>
                  </a:lnTo>
                  <a:lnTo>
                    <a:pt x="159" y="467"/>
                  </a:lnTo>
                  <a:lnTo>
                    <a:pt x="189" y="394"/>
                  </a:lnTo>
                  <a:lnTo>
                    <a:pt x="214" y="310"/>
                  </a:lnTo>
                  <a:lnTo>
                    <a:pt x="224" y="2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7" name="Freeform 15"/>
            <p:cNvSpPr>
              <a:spLocks/>
            </p:cNvSpPr>
            <p:nvPr/>
          </p:nvSpPr>
          <p:spPr bwMode="auto">
            <a:xfrm>
              <a:off x="10545" y="3663"/>
              <a:ext cx="199" cy="215"/>
            </a:xfrm>
            <a:custGeom>
              <a:avLst/>
              <a:gdLst/>
              <a:ahLst/>
              <a:cxnLst>
                <a:cxn ang="0">
                  <a:pos x="199" y="110"/>
                </a:cxn>
                <a:cxn ang="0">
                  <a:pos x="184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50" y="16"/>
                </a:cxn>
                <a:cxn ang="0">
                  <a:pos x="15" y="58"/>
                </a:cxn>
                <a:cxn ang="0">
                  <a:pos x="0" y="110"/>
                </a:cxn>
                <a:cxn ang="0">
                  <a:pos x="15" y="163"/>
                </a:cxn>
                <a:cxn ang="0">
                  <a:pos x="50" y="199"/>
                </a:cxn>
                <a:cxn ang="0">
                  <a:pos x="100" y="215"/>
                </a:cxn>
                <a:cxn ang="0">
                  <a:pos x="150" y="199"/>
                </a:cxn>
                <a:cxn ang="0">
                  <a:pos x="189" y="163"/>
                </a:cxn>
                <a:cxn ang="0">
                  <a:pos x="199" y="110"/>
                </a:cxn>
              </a:cxnLst>
              <a:rect l="0" t="0" r="r" b="b"/>
              <a:pathLst>
                <a:path w="199" h="215">
                  <a:moveTo>
                    <a:pt x="199" y="110"/>
                  </a:moveTo>
                  <a:lnTo>
                    <a:pt x="184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50" y="16"/>
                  </a:lnTo>
                  <a:lnTo>
                    <a:pt x="15" y="58"/>
                  </a:lnTo>
                  <a:lnTo>
                    <a:pt x="0" y="110"/>
                  </a:lnTo>
                  <a:lnTo>
                    <a:pt x="15" y="163"/>
                  </a:lnTo>
                  <a:lnTo>
                    <a:pt x="50" y="199"/>
                  </a:lnTo>
                  <a:lnTo>
                    <a:pt x="100" y="215"/>
                  </a:lnTo>
                  <a:lnTo>
                    <a:pt x="150" y="199"/>
                  </a:lnTo>
                  <a:lnTo>
                    <a:pt x="189" y="163"/>
                  </a:lnTo>
                  <a:lnTo>
                    <a:pt x="19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8" name="Freeform 16"/>
            <p:cNvSpPr>
              <a:spLocks/>
            </p:cNvSpPr>
            <p:nvPr/>
          </p:nvSpPr>
          <p:spPr bwMode="auto">
            <a:xfrm>
              <a:off x="11392" y="3663"/>
              <a:ext cx="200" cy="215"/>
            </a:xfrm>
            <a:custGeom>
              <a:avLst/>
              <a:gdLst/>
              <a:ahLst/>
              <a:cxnLst>
                <a:cxn ang="0">
                  <a:pos x="200" y="110"/>
                </a:cxn>
                <a:cxn ang="0">
                  <a:pos x="185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50" y="16"/>
                </a:cxn>
                <a:cxn ang="0">
                  <a:pos x="15" y="58"/>
                </a:cxn>
                <a:cxn ang="0">
                  <a:pos x="0" y="110"/>
                </a:cxn>
                <a:cxn ang="0">
                  <a:pos x="15" y="163"/>
                </a:cxn>
                <a:cxn ang="0">
                  <a:pos x="50" y="199"/>
                </a:cxn>
                <a:cxn ang="0">
                  <a:pos x="100" y="215"/>
                </a:cxn>
                <a:cxn ang="0">
                  <a:pos x="150" y="199"/>
                </a:cxn>
                <a:cxn ang="0">
                  <a:pos x="190" y="163"/>
                </a:cxn>
                <a:cxn ang="0">
                  <a:pos x="200" y="110"/>
                </a:cxn>
              </a:cxnLst>
              <a:rect l="0" t="0" r="r" b="b"/>
              <a:pathLst>
                <a:path w="200" h="215">
                  <a:moveTo>
                    <a:pt x="200" y="110"/>
                  </a:moveTo>
                  <a:lnTo>
                    <a:pt x="185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50" y="16"/>
                  </a:lnTo>
                  <a:lnTo>
                    <a:pt x="15" y="58"/>
                  </a:lnTo>
                  <a:lnTo>
                    <a:pt x="0" y="110"/>
                  </a:lnTo>
                  <a:lnTo>
                    <a:pt x="15" y="163"/>
                  </a:lnTo>
                  <a:lnTo>
                    <a:pt x="50" y="199"/>
                  </a:lnTo>
                  <a:lnTo>
                    <a:pt x="100" y="215"/>
                  </a:lnTo>
                  <a:lnTo>
                    <a:pt x="150" y="199"/>
                  </a:lnTo>
                  <a:lnTo>
                    <a:pt x="190" y="163"/>
                  </a:lnTo>
                  <a:lnTo>
                    <a:pt x="200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9" name="Freeform 17"/>
            <p:cNvSpPr>
              <a:spLocks/>
            </p:cNvSpPr>
            <p:nvPr/>
          </p:nvSpPr>
          <p:spPr bwMode="auto">
            <a:xfrm>
              <a:off x="12239" y="3663"/>
              <a:ext cx="200" cy="215"/>
            </a:xfrm>
            <a:custGeom>
              <a:avLst/>
              <a:gdLst/>
              <a:ahLst/>
              <a:cxnLst>
                <a:cxn ang="0">
                  <a:pos x="200" y="110"/>
                </a:cxn>
                <a:cxn ang="0">
                  <a:pos x="185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50" y="16"/>
                </a:cxn>
                <a:cxn ang="0">
                  <a:pos x="15" y="58"/>
                </a:cxn>
                <a:cxn ang="0">
                  <a:pos x="0" y="110"/>
                </a:cxn>
                <a:cxn ang="0">
                  <a:pos x="15" y="163"/>
                </a:cxn>
                <a:cxn ang="0">
                  <a:pos x="50" y="199"/>
                </a:cxn>
                <a:cxn ang="0">
                  <a:pos x="100" y="215"/>
                </a:cxn>
                <a:cxn ang="0">
                  <a:pos x="150" y="199"/>
                </a:cxn>
                <a:cxn ang="0">
                  <a:pos x="190" y="163"/>
                </a:cxn>
                <a:cxn ang="0">
                  <a:pos x="200" y="110"/>
                </a:cxn>
              </a:cxnLst>
              <a:rect l="0" t="0" r="r" b="b"/>
              <a:pathLst>
                <a:path w="200" h="215">
                  <a:moveTo>
                    <a:pt x="200" y="110"/>
                  </a:moveTo>
                  <a:lnTo>
                    <a:pt x="185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50" y="16"/>
                  </a:lnTo>
                  <a:lnTo>
                    <a:pt x="15" y="58"/>
                  </a:lnTo>
                  <a:lnTo>
                    <a:pt x="0" y="110"/>
                  </a:lnTo>
                  <a:lnTo>
                    <a:pt x="15" y="163"/>
                  </a:lnTo>
                  <a:lnTo>
                    <a:pt x="50" y="199"/>
                  </a:lnTo>
                  <a:lnTo>
                    <a:pt x="100" y="215"/>
                  </a:lnTo>
                  <a:lnTo>
                    <a:pt x="150" y="199"/>
                  </a:lnTo>
                  <a:lnTo>
                    <a:pt x="190" y="163"/>
                  </a:lnTo>
                  <a:lnTo>
                    <a:pt x="200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0" name="Freeform 18"/>
            <p:cNvSpPr>
              <a:spLocks/>
            </p:cNvSpPr>
            <p:nvPr/>
          </p:nvSpPr>
          <p:spPr bwMode="auto">
            <a:xfrm>
              <a:off x="13087" y="3663"/>
              <a:ext cx="224" cy="603"/>
            </a:xfrm>
            <a:custGeom>
              <a:avLst/>
              <a:gdLst/>
              <a:ahLst/>
              <a:cxnLst>
                <a:cxn ang="0">
                  <a:pos x="224" y="215"/>
                </a:cxn>
                <a:cxn ang="0">
                  <a:pos x="214" y="126"/>
                </a:cxn>
                <a:cxn ang="0">
                  <a:pos x="189" y="58"/>
                </a:cxn>
                <a:cxn ang="0">
                  <a:pos x="149" y="16"/>
                </a:cxn>
                <a:cxn ang="0">
                  <a:pos x="99" y="0"/>
                </a:cxn>
                <a:cxn ang="0">
                  <a:pos x="59" y="11"/>
                </a:cxn>
                <a:cxn ang="0">
                  <a:pos x="24" y="37"/>
                </a:cxn>
                <a:cxn ang="0">
                  <a:pos x="4" y="68"/>
                </a:cxn>
                <a:cxn ang="0">
                  <a:pos x="0" y="110"/>
                </a:cxn>
                <a:cxn ang="0">
                  <a:pos x="4" y="147"/>
                </a:cxn>
                <a:cxn ang="0">
                  <a:pos x="24" y="184"/>
                </a:cxn>
                <a:cxn ang="0">
                  <a:pos x="59" y="205"/>
                </a:cxn>
                <a:cxn ang="0">
                  <a:pos x="99" y="215"/>
                </a:cxn>
                <a:cxn ang="0">
                  <a:pos x="119" y="215"/>
                </a:cxn>
                <a:cxn ang="0">
                  <a:pos x="134" y="210"/>
                </a:cxn>
                <a:cxn ang="0">
                  <a:pos x="149" y="199"/>
                </a:cxn>
                <a:cxn ang="0">
                  <a:pos x="169" y="189"/>
                </a:cxn>
                <a:cxn ang="0">
                  <a:pos x="174" y="184"/>
                </a:cxn>
                <a:cxn ang="0">
                  <a:pos x="179" y="184"/>
                </a:cxn>
                <a:cxn ang="0">
                  <a:pos x="179" y="215"/>
                </a:cxn>
                <a:cxn ang="0">
                  <a:pos x="169" y="320"/>
                </a:cxn>
                <a:cxn ang="0">
                  <a:pos x="139" y="409"/>
                </a:cxn>
                <a:cxn ang="0">
                  <a:pos x="99" y="488"/>
                </a:cxn>
                <a:cxn ang="0">
                  <a:pos x="49" y="546"/>
                </a:cxn>
                <a:cxn ang="0">
                  <a:pos x="39" y="556"/>
                </a:cxn>
                <a:cxn ang="0">
                  <a:pos x="34" y="567"/>
                </a:cxn>
                <a:cxn ang="0">
                  <a:pos x="29" y="572"/>
                </a:cxn>
                <a:cxn ang="0">
                  <a:pos x="29" y="582"/>
                </a:cxn>
                <a:cxn ang="0">
                  <a:pos x="34" y="593"/>
                </a:cxn>
                <a:cxn ang="0">
                  <a:pos x="39" y="598"/>
                </a:cxn>
                <a:cxn ang="0">
                  <a:pos x="49" y="603"/>
                </a:cxn>
                <a:cxn ang="0">
                  <a:pos x="64" y="593"/>
                </a:cxn>
                <a:cxn ang="0">
                  <a:pos x="94" y="567"/>
                </a:cxn>
                <a:cxn ang="0">
                  <a:pos x="124" y="525"/>
                </a:cxn>
                <a:cxn ang="0">
                  <a:pos x="159" y="467"/>
                </a:cxn>
                <a:cxn ang="0">
                  <a:pos x="189" y="394"/>
                </a:cxn>
                <a:cxn ang="0">
                  <a:pos x="214" y="310"/>
                </a:cxn>
                <a:cxn ang="0">
                  <a:pos x="224" y="215"/>
                </a:cxn>
              </a:cxnLst>
              <a:rect l="0" t="0" r="r" b="b"/>
              <a:pathLst>
                <a:path w="224" h="603">
                  <a:moveTo>
                    <a:pt x="224" y="215"/>
                  </a:moveTo>
                  <a:lnTo>
                    <a:pt x="214" y="126"/>
                  </a:lnTo>
                  <a:lnTo>
                    <a:pt x="189" y="58"/>
                  </a:lnTo>
                  <a:lnTo>
                    <a:pt x="149" y="16"/>
                  </a:lnTo>
                  <a:lnTo>
                    <a:pt x="99" y="0"/>
                  </a:lnTo>
                  <a:lnTo>
                    <a:pt x="59" y="11"/>
                  </a:lnTo>
                  <a:lnTo>
                    <a:pt x="24" y="37"/>
                  </a:lnTo>
                  <a:lnTo>
                    <a:pt x="4" y="68"/>
                  </a:lnTo>
                  <a:lnTo>
                    <a:pt x="0" y="110"/>
                  </a:lnTo>
                  <a:lnTo>
                    <a:pt x="4" y="147"/>
                  </a:lnTo>
                  <a:lnTo>
                    <a:pt x="24" y="184"/>
                  </a:lnTo>
                  <a:lnTo>
                    <a:pt x="59" y="205"/>
                  </a:lnTo>
                  <a:lnTo>
                    <a:pt x="99" y="215"/>
                  </a:lnTo>
                  <a:lnTo>
                    <a:pt x="119" y="215"/>
                  </a:lnTo>
                  <a:lnTo>
                    <a:pt x="134" y="210"/>
                  </a:lnTo>
                  <a:lnTo>
                    <a:pt x="149" y="199"/>
                  </a:lnTo>
                  <a:lnTo>
                    <a:pt x="169" y="189"/>
                  </a:lnTo>
                  <a:lnTo>
                    <a:pt x="174" y="184"/>
                  </a:lnTo>
                  <a:lnTo>
                    <a:pt x="179" y="184"/>
                  </a:lnTo>
                  <a:lnTo>
                    <a:pt x="179" y="215"/>
                  </a:lnTo>
                  <a:lnTo>
                    <a:pt x="169" y="320"/>
                  </a:lnTo>
                  <a:lnTo>
                    <a:pt x="139" y="409"/>
                  </a:lnTo>
                  <a:lnTo>
                    <a:pt x="99" y="488"/>
                  </a:lnTo>
                  <a:lnTo>
                    <a:pt x="49" y="546"/>
                  </a:lnTo>
                  <a:lnTo>
                    <a:pt x="39" y="556"/>
                  </a:lnTo>
                  <a:lnTo>
                    <a:pt x="34" y="567"/>
                  </a:lnTo>
                  <a:lnTo>
                    <a:pt x="29" y="572"/>
                  </a:lnTo>
                  <a:lnTo>
                    <a:pt x="29" y="582"/>
                  </a:lnTo>
                  <a:lnTo>
                    <a:pt x="34" y="593"/>
                  </a:lnTo>
                  <a:lnTo>
                    <a:pt x="39" y="598"/>
                  </a:lnTo>
                  <a:lnTo>
                    <a:pt x="49" y="603"/>
                  </a:lnTo>
                  <a:lnTo>
                    <a:pt x="64" y="593"/>
                  </a:lnTo>
                  <a:lnTo>
                    <a:pt x="94" y="567"/>
                  </a:lnTo>
                  <a:lnTo>
                    <a:pt x="124" y="525"/>
                  </a:lnTo>
                  <a:lnTo>
                    <a:pt x="159" y="467"/>
                  </a:lnTo>
                  <a:lnTo>
                    <a:pt x="189" y="394"/>
                  </a:lnTo>
                  <a:lnTo>
                    <a:pt x="214" y="310"/>
                  </a:lnTo>
                  <a:lnTo>
                    <a:pt x="224" y="2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1" name="Freeform 19"/>
            <p:cNvSpPr>
              <a:spLocks/>
            </p:cNvSpPr>
            <p:nvPr/>
          </p:nvSpPr>
          <p:spPr bwMode="auto">
            <a:xfrm>
              <a:off x="13824" y="2991"/>
              <a:ext cx="947" cy="908"/>
            </a:xfrm>
            <a:custGeom>
              <a:avLst/>
              <a:gdLst/>
              <a:ahLst/>
              <a:cxnLst>
                <a:cxn ang="0">
                  <a:pos x="618" y="168"/>
                </a:cxn>
                <a:cxn ang="0">
                  <a:pos x="718" y="53"/>
                </a:cxn>
                <a:cxn ang="0">
                  <a:pos x="827" y="53"/>
                </a:cxn>
                <a:cxn ang="0">
                  <a:pos x="787" y="132"/>
                </a:cxn>
                <a:cxn ang="0">
                  <a:pos x="777" y="205"/>
                </a:cxn>
                <a:cxn ang="0">
                  <a:pos x="827" y="247"/>
                </a:cxn>
                <a:cxn ang="0">
                  <a:pos x="912" y="221"/>
                </a:cxn>
                <a:cxn ang="0">
                  <a:pos x="937" y="84"/>
                </a:cxn>
                <a:cxn ang="0">
                  <a:pos x="847" y="11"/>
                </a:cxn>
                <a:cxn ang="0">
                  <a:pos x="713" y="11"/>
                </a:cxn>
                <a:cxn ang="0">
                  <a:pos x="593" y="121"/>
                </a:cxn>
                <a:cxn ang="0">
                  <a:pos x="493" y="42"/>
                </a:cxn>
                <a:cxn ang="0">
                  <a:pos x="364" y="0"/>
                </a:cxn>
                <a:cxn ang="0">
                  <a:pos x="179" y="84"/>
                </a:cxn>
                <a:cxn ang="0">
                  <a:pos x="80" y="242"/>
                </a:cxn>
                <a:cxn ang="0">
                  <a:pos x="60" y="320"/>
                </a:cxn>
                <a:cxn ang="0">
                  <a:pos x="105" y="320"/>
                </a:cxn>
                <a:cxn ang="0">
                  <a:pos x="189" y="147"/>
                </a:cxn>
                <a:cxn ang="0">
                  <a:pos x="324" y="48"/>
                </a:cxn>
                <a:cxn ang="0">
                  <a:pos x="414" y="58"/>
                </a:cxn>
                <a:cxn ang="0">
                  <a:pos x="463" y="179"/>
                </a:cxn>
                <a:cxn ang="0">
                  <a:pos x="439" y="336"/>
                </a:cxn>
                <a:cxn ang="0">
                  <a:pos x="364" y="656"/>
                </a:cxn>
                <a:cxn ang="0">
                  <a:pos x="239" y="850"/>
                </a:cxn>
                <a:cxn ang="0">
                  <a:pos x="125" y="856"/>
                </a:cxn>
                <a:cxn ang="0">
                  <a:pos x="164" y="782"/>
                </a:cxn>
                <a:cxn ang="0">
                  <a:pos x="164" y="693"/>
                </a:cxn>
                <a:cxn ang="0">
                  <a:pos x="120" y="662"/>
                </a:cxn>
                <a:cxn ang="0">
                  <a:pos x="15" y="719"/>
                </a:cxn>
                <a:cxn ang="0">
                  <a:pos x="40" y="861"/>
                </a:cxn>
                <a:cxn ang="0">
                  <a:pos x="179" y="908"/>
                </a:cxn>
                <a:cxn ang="0">
                  <a:pos x="324" y="840"/>
                </a:cxn>
                <a:cxn ang="0">
                  <a:pos x="379" y="756"/>
                </a:cxn>
                <a:cxn ang="0">
                  <a:pos x="468" y="877"/>
                </a:cxn>
                <a:cxn ang="0">
                  <a:pos x="653" y="898"/>
                </a:cxn>
                <a:cxn ang="0">
                  <a:pos x="812" y="772"/>
                </a:cxn>
                <a:cxn ang="0">
                  <a:pos x="887" y="630"/>
                </a:cxn>
                <a:cxn ang="0">
                  <a:pos x="882" y="583"/>
                </a:cxn>
                <a:cxn ang="0">
                  <a:pos x="842" y="604"/>
                </a:cxn>
                <a:cxn ang="0">
                  <a:pos x="713" y="814"/>
                </a:cxn>
                <a:cxn ang="0">
                  <a:pos x="588" y="866"/>
                </a:cxn>
                <a:cxn ang="0">
                  <a:pos x="488" y="782"/>
                </a:cxn>
                <a:cxn ang="0">
                  <a:pos x="498" y="630"/>
                </a:cxn>
              </a:cxnLst>
              <a:rect l="0" t="0" r="r" b="b"/>
              <a:pathLst>
                <a:path w="947" h="908">
                  <a:moveTo>
                    <a:pt x="583" y="284"/>
                  </a:moveTo>
                  <a:lnTo>
                    <a:pt x="588" y="252"/>
                  </a:lnTo>
                  <a:lnTo>
                    <a:pt x="618" y="168"/>
                  </a:lnTo>
                  <a:lnTo>
                    <a:pt x="643" y="121"/>
                  </a:lnTo>
                  <a:lnTo>
                    <a:pt x="678" y="84"/>
                  </a:lnTo>
                  <a:lnTo>
                    <a:pt x="718" y="53"/>
                  </a:lnTo>
                  <a:lnTo>
                    <a:pt x="772" y="42"/>
                  </a:lnTo>
                  <a:lnTo>
                    <a:pt x="792" y="42"/>
                  </a:lnTo>
                  <a:lnTo>
                    <a:pt x="827" y="53"/>
                  </a:lnTo>
                  <a:lnTo>
                    <a:pt x="867" y="69"/>
                  </a:lnTo>
                  <a:lnTo>
                    <a:pt x="817" y="90"/>
                  </a:lnTo>
                  <a:lnTo>
                    <a:pt x="787" y="132"/>
                  </a:lnTo>
                  <a:lnTo>
                    <a:pt x="772" y="179"/>
                  </a:lnTo>
                  <a:lnTo>
                    <a:pt x="772" y="195"/>
                  </a:lnTo>
                  <a:lnTo>
                    <a:pt x="777" y="205"/>
                  </a:lnTo>
                  <a:lnTo>
                    <a:pt x="787" y="221"/>
                  </a:lnTo>
                  <a:lnTo>
                    <a:pt x="807" y="242"/>
                  </a:lnTo>
                  <a:lnTo>
                    <a:pt x="827" y="247"/>
                  </a:lnTo>
                  <a:lnTo>
                    <a:pt x="847" y="247"/>
                  </a:lnTo>
                  <a:lnTo>
                    <a:pt x="882" y="242"/>
                  </a:lnTo>
                  <a:lnTo>
                    <a:pt x="912" y="221"/>
                  </a:lnTo>
                  <a:lnTo>
                    <a:pt x="937" y="184"/>
                  </a:lnTo>
                  <a:lnTo>
                    <a:pt x="947" y="132"/>
                  </a:lnTo>
                  <a:lnTo>
                    <a:pt x="937" y="84"/>
                  </a:lnTo>
                  <a:lnTo>
                    <a:pt x="917" y="53"/>
                  </a:lnTo>
                  <a:lnTo>
                    <a:pt x="887" y="27"/>
                  </a:lnTo>
                  <a:lnTo>
                    <a:pt x="847" y="11"/>
                  </a:lnTo>
                  <a:lnTo>
                    <a:pt x="807" y="6"/>
                  </a:lnTo>
                  <a:lnTo>
                    <a:pt x="772" y="0"/>
                  </a:lnTo>
                  <a:lnTo>
                    <a:pt x="713" y="11"/>
                  </a:lnTo>
                  <a:lnTo>
                    <a:pt x="663" y="42"/>
                  </a:lnTo>
                  <a:lnTo>
                    <a:pt x="623" y="79"/>
                  </a:lnTo>
                  <a:lnTo>
                    <a:pt x="593" y="121"/>
                  </a:lnTo>
                  <a:lnTo>
                    <a:pt x="573" y="153"/>
                  </a:lnTo>
                  <a:lnTo>
                    <a:pt x="538" y="84"/>
                  </a:lnTo>
                  <a:lnTo>
                    <a:pt x="493" y="42"/>
                  </a:lnTo>
                  <a:lnTo>
                    <a:pt x="449" y="16"/>
                  </a:lnTo>
                  <a:lnTo>
                    <a:pt x="404" y="6"/>
                  </a:lnTo>
                  <a:lnTo>
                    <a:pt x="364" y="0"/>
                  </a:lnTo>
                  <a:lnTo>
                    <a:pt x="294" y="11"/>
                  </a:lnTo>
                  <a:lnTo>
                    <a:pt x="234" y="42"/>
                  </a:lnTo>
                  <a:lnTo>
                    <a:pt x="179" y="84"/>
                  </a:lnTo>
                  <a:lnTo>
                    <a:pt x="140" y="137"/>
                  </a:lnTo>
                  <a:lnTo>
                    <a:pt x="105" y="189"/>
                  </a:lnTo>
                  <a:lnTo>
                    <a:pt x="80" y="242"/>
                  </a:lnTo>
                  <a:lnTo>
                    <a:pt x="65" y="284"/>
                  </a:lnTo>
                  <a:lnTo>
                    <a:pt x="60" y="310"/>
                  </a:lnTo>
                  <a:lnTo>
                    <a:pt x="60" y="320"/>
                  </a:lnTo>
                  <a:lnTo>
                    <a:pt x="65" y="326"/>
                  </a:lnTo>
                  <a:lnTo>
                    <a:pt x="100" y="326"/>
                  </a:lnTo>
                  <a:lnTo>
                    <a:pt x="105" y="320"/>
                  </a:lnTo>
                  <a:lnTo>
                    <a:pt x="105" y="310"/>
                  </a:lnTo>
                  <a:lnTo>
                    <a:pt x="145" y="215"/>
                  </a:lnTo>
                  <a:lnTo>
                    <a:pt x="189" y="147"/>
                  </a:lnTo>
                  <a:lnTo>
                    <a:pt x="234" y="95"/>
                  </a:lnTo>
                  <a:lnTo>
                    <a:pt x="284" y="63"/>
                  </a:lnTo>
                  <a:lnTo>
                    <a:pt x="324" y="48"/>
                  </a:lnTo>
                  <a:lnTo>
                    <a:pt x="364" y="42"/>
                  </a:lnTo>
                  <a:lnTo>
                    <a:pt x="389" y="48"/>
                  </a:lnTo>
                  <a:lnTo>
                    <a:pt x="414" y="58"/>
                  </a:lnTo>
                  <a:lnTo>
                    <a:pt x="439" y="79"/>
                  </a:lnTo>
                  <a:lnTo>
                    <a:pt x="458" y="121"/>
                  </a:lnTo>
                  <a:lnTo>
                    <a:pt x="463" y="179"/>
                  </a:lnTo>
                  <a:lnTo>
                    <a:pt x="463" y="215"/>
                  </a:lnTo>
                  <a:lnTo>
                    <a:pt x="453" y="268"/>
                  </a:lnTo>
                  <a:lnTo>
                    <a:pt x="439" y="336"/>
                  </a:lnTo>
                  <a:lnTo>
                    <a:pt x="419" y="420"/>
                  </a:lnTo>
                  <a:lnTo>
                    <a:pt x="394" y="530"/>
                  </a:lnTo>
                  <a:lnTo>
                    <a:pt x="364" y="656"/>
                  </a:lnTo>
                  <a:lnTo>
                    <a:pt x="334" y="740"/>
                  </a:lnTo>
                  <a:lnTo>
                    <a:pt x="294" y="808"/>
                  </a:lnTo>
                  <a:lnTo>
                    <a:pt x="239" y="850"/>
                  </a:lnTo>
                  <a:lnTo>
                    <a:pt x="179" y="866"/>
                  </a:lnTo>
                  <a:lnTo>
                    <a:pt x="159" y="866"/>
                  </a:lnTo>
                  <a:lnTo>
                    <a:pt x="125" y="856"/>
                  </a:lnTo>
                  <a:lnTo>
                    <a:pt x="85" y="840"/>
                  </a:lnTo>
                  <a:lnTo>
                    <a:pt x="130" y="819"/>
                  </a:lnTo>
                  <a:lnTo>
                    <a:pt x="164" y="782"/>
                  </a:lnTo>
                  <a:lnTo>
                    <a:pt x="174" y="730"/>
                  </a:lnTo>
                  <a:lnTo>
                    <a:pt x="174" y="709"/>
                  </a:lnTo>
                  <a:lnTo>
                    <a:pt x="164" y="693"/>
                  </a:lnTo>
                  <a:lnTo>
                    <a:pt x="145" y="672"/>
                  </a:lnTo>
                  <a:lnTo>
                    <a:pt x="130" y="667"/>
                  </a:lnTo>
                  <a:lnTo>
                    <a:pt x="120" y="662"/>
                  </a:lnTo>
                  <a:lnTo>
                    <a:pt x="105" y="662"/>
                  </a:lnTo>
                  <a:lnTo>
                    <a:pt x="55" y="677"/>
                  </a:lnTo>
                  <a:lnTo>
                    <a:pt x="15" y="719"/>
                  </a:lnTo>
                  <a:lnTo>
                    <a:pt x="0" y="777"/>
                  </a:lnTo>
                  <a:lnTo>
                    <a:pt x="10" y="824"/>
                  </a:lnTo>
                  <a:lnTo>
                    <a:pt x="40" y="861"/>
                  </a:lnTo>
                  <a:lnTo>
                    <a:pt x="80" y="887"/>
                  </a:lnTo>
                  <a:lnTo>
                    <a:pt x="130" y="903"/>
                  </a:lnTo>
                  <a:lnTo>
                    <a:pt x="179" y="908"/>
                  </a:lnTo>
                  <a:lnTo>
                    <a:pt x="239" y="898"/>
                  </a:lnTo>
                  <a:lnTo>
                    <a:pt x="284" y="871"/>
                  </a:lnTo>
                  <a:lnTo>
                    <a:pt x="324" y="840"/>
                  </a:lnTo>
                  <a:lnTo>
                    <a:pt x="354" y="803"/>
                  </a:lnTo>
                  <a:lnTo>
                    <a:pt x="374" y="772"/>
                  </a:lnTo>
                  <a:lnTo>
                    <a:pt x="379" y="756"/>
                  </a:lnTo>
                  <a:lnTo>
                    <a:pt x="399" y="803"/>
                  </a:lnTo>
                  <a:lnTo>
                    <a:pt x="429" y="840"/>
                  </a:lnTo>
                  <a:lnTo>
                    <a:pt x="468" y="877"/>
                  </a:lnTo>
                  <a:lnTo>
                    <a:pt x="523" y="903"/>
                  </a:lnTo>
                  <a:lnTo>
                    <a:pt x="583" y="908"/>
                  </a:lnTo>
                  <a:lnTo>
                    <a:pt x="653" y="898"/>
                  </a:lnTo>
                  <a:lnTo>
                    <a:pt x="713" y="866"/>
                  </a:lnTo>
                  <a:lnTo>
                    <a:pt x="767" y="824"/>
                  </a:lnTo>
                  <a:lnTo>
                    <a:pt x="812" y="772"/>
                  </a:lnTo>
                  <a:lnTo>
                    <a:pt x="847" y="719"/>
                  </a:lnTo>
                  <a:lnTo>
                    <a:pt x="872" y="672"/>
                  </a:lnTo>
                  <a:lnTo>
                    <a:pt x="887" y="630"/>
                  </a:lnTo>
                  <a:lnTo>
                    <a:pt x="892" y="599"/>
                  </a:lnTo>
                  <a:lnTo>
                    <a:pt x="887" y="588"/>
                  </a:lnTo>
                  <a:lnTo>
                    <a:pt x="882" y="583"/>
                  </a:lnTo>
                  <a:lnTo>
                    <a:pt x="857" y="583"/>
                  </a:lnTo>
                  <a:lnTo>
                    <a:pt x="847" y="593"/>
                  </a:lnTo>
                  <a:lnTo>
                    <a:pt x="842" y="604"/>
                  </a:lnTo>
                  <a:lnTo>
                    <a:pt x="807" y="698"/>
                  </a:lnTo>
                  <a:lnTo>
                    <a:pt x="762" y="766"/>
                  </a:lnTo>
                  <a:lnTo>
                    <a:pt x="713" y="814"/>
                  </a:lnTo>
                  <a:lnTo>
                    <a:pt x="668" y="845"/>
                  </a:lnTo>
                  <a:lnTo>
                    <a:pt x="623" y="861"/>
                  </a:lnTo>
                  <a:lnTo>
                    <a:pt x="588" y="866"/>
                  </a:lnTo>
                  <a:lnTo>
                    <a:pt x="543" y="856"/>
                  </a:lnTo>
                  <a:lnTo>
                    <a:pt x="508" y="824"/>
                  </a:lnTo>
                  <a:lnTo>
                    <a:pt x="488" y="782"/>
                  </a:lnTo>
                  <a:lnTo>
                    <a:pt x="483" y="735"/>
                  </a:lnTo>
                  <a:lnTo>
                    <a:pt x="488" y="688"/>
                  </a:lnTo>
                  <a:lnTo>
                    <a:pt x="498" y="630"/>
                  </a:lnTo>
                  <a:lnTo>
                    <a:pt x="518" y="557"/>
                  </a:lnTo>
                  <a:lnTo>
                    <a:pt x="583" y="2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2" name="Freeform 20"/>
            <p:cNvSpPr>
              <a:spLocks noEditPoints="1"/>
            </p:cNvSpPr>
            <p:nvPr/>
          </p:nvSpPr>
          <p:spPr bwMode="auto">
            <a:xfrm>
              <a:off x="14935" y="3191"/>
              <a:ext cx="688" cy="992"/>
            </a:xfrm>
            <a:custGeom>
              <a:avLst/>
              <a:gdLst/>
              <a:ahLst/>
              <a:cxnLst>
                <a:cxn ang="0">
                  <a:pos x="683" y="31"/>
                </a:cxn>
                <a:cxn ang="0">
                  <a:pos x="688" y="15"/>
                </a:cxn>
                <a:cxn ang="0">
                  <a:pos x="668" y="0"/>
                </a:cxn>
                <a:cxn ang="0">
                  <a:pos x="583" y="5"/>
                </a:cxn>
                <a:cxn ang="0">
                  <a:pos x="494" y="15"/>
                </a:cxn>
                <a:cxn ang="0">
                  <a:pos x="479" y="21"/>
                </a:cxn>
                <a:cxn ang="0">
                  <a:pos x="469" y="36"/>
                </a:cxn>
                <a:cxn ang="0">
                  <a:pos x="469" y="57"/>
                </a:cxn>
                <a:cxn ang="0">
                  <a:pos x="484" y="68"/>
                </a:cxn>
                <a:cxn ang="0">
                  <a:pos x="553" y="73"/>
                </a:cxn>
                <a:cxn ang="0">
                  <a:pos x="563" y="78"/>
                </a:cxn>
                <a:cxn ang="0">
                  <a:pos x="558" y="120"/>
                </a:cxn>
                <a:cxn ang="0">
                  <a:pos x="449" y="399"/>
                </a:cxn>
                <a:cxn ang="0">
                  <a:pos x="344" y="357"/>
                </a:cxn>
                <a:cxn ang="0">
                  <a:pos x="180" y="414"/>
                </a:cxn>
                <a:cxn ang="0">
                  <a:pos x="55" y="561"/>
                </a:cxn>
                <a:cxn ang="0">
                  <a:pos x="0" y="755"/>
                </a:cxn>
                <a:cxn ang="0">
                  <a:pos x="40" y="897"/>
                </a:cxn>
                <a:cxn ang="0">
                  <a:pos x="140" y="981"/>
                </a:cxn>
                <a:cxn ang="0">
                  <a:pos x="274" y="976"/>
                </a:cxn>
                <a:cxn ang="0">
                  <a:pos x="394" y="892"/>
                </a:cxn>
                <a:cxn ang="0">
                  <a:pos x="444" y="960"/>
                </a:cxn>
                <a:cxn ang="0">
                  <a:pos x="504" y="986"/>
                </a:cxn>
                <a:cxn ang="0">
                  <a:pos x="573" y="981"/>
                </a:cxn>
                <a:cxn ang="0">
                  <a:pos x="633" y="913"/>
                </a:cxn>
                <a:cxn ang="0">
                  <a:pos x="668" y="829"/>
                </a:cxn>
                <a:cxn ang="0">
                  <a:pos x="683" y="776"/>
                </a:cxn>
                <a:cxn ang="0">
                  <a:pos x="678" y="761"/>
                </a:cxn>
                <a:cxn ang="0">
                  <a:pos x="653" y="755"/>
                </a:cxn>
                <a:cxn ang="0">
                  <a:pos x="638" y="766"/>
                </a:cxn>
                <a:cxn ang="0">
                  <a:pos x="623" y="845"/>
                </a:cxn>
                <a:cxn ang="0">
                  <a:pos x="588" y="918"/>
                </a:cxn>
                <a:cxn ang="0">
                  <a:pos x="533" y="950"/>
                </a:cxn>
                <a:cxn ang="0">
                  <a:pos x="499" y="929"/>
                </a:cxn>
                <a:cxn ang="0">
                  <a:pos x="489" y="902"/>
                </a:cxn>
                <a:cxn ang="0">
                  <a:pos x="494" y="839"/>
                </a:cxn>
                <a:cxn ang="0">
                  <a:pos x="683" y="42"/>
                </a:cxn>
                <a:cxn ang="0">
                  <a:pos x="384" y="839"/>
                </a:cxn>
                <a:cxn ang="0">
                  <a:pos x="329" y="892"/>
                </a:cxn>
                <a:cxn ang="0">
                  <a:pos x="284" y="929"/>
                </a:cxn>
                <a:cxn ang="0">
                  <a:pos x="210" y="950"/>
                </a:cxn>
                <a:cxn ang="0">
                  <a:pos x="150" y="929"/>
                </a:cxn>
                <a:cxn ang="0">
                  <a:pos x="115" y="866"/>
                </a:cxn>
                <a:cxn ang="0">
                  <a:pos x="115" y="761"/>
                </a:cxn>
                <a:cxn ang="0">
                  <a:pos x="140" y="635"/>
                </a:cxn>
                <a:cxn ang="0">
                  <a:pos x="180" y="530"/>
                </a:cxn>
                <a:cxn ang="0">
                  <a:pos x="269" y="420"/>
                </a:cxn>
                <a:cxn ang="0">
                  <a:pos x="344" y="393"/>
                </a:cxn>
                <a:cxn ang="0">
                  <a:pos x="419" y="425"/>
                </a:cxn>
                <a:cxn ang="0">
                  <a:pos x="454" y="477"/>
                </a:cxn>
                <a:cxn ang="0">
                  <a:pos x="464" y="530"/>
                </a:cxn>
                <a:cxn ang="0">
                  <a:pos x="399" y="803"/>
                </a:cxn>
              </a:cxnLst>
              <a:rect l="0" t="0" r="r" b="b"/>
              <a:pathLst>
                <a:path w="688" h="992">
                  <a:moveTo>
                    <a:pt x="683" y="42"/>
                  </a:moveTo>
                  <a:lnTo>
                    <a:pt x="683" y="31"/>
                  </a:lnTo>
                  <a:lnTo>
                    <a:pt x="688" y="26"/>
                  </a:lnTo>
                  <a:lnTo>
                    <a:pt x="688" y="15"/>
                  </a:lnTo>
                  <a:lnTo>
                    <a:pt x="678" y="5"/>
                  </a:lnTo>
                  <a:lnTo>
                    <a:pt x="668" y="0"/>
                  </a:lnTo>
                  <a:lnTo>
                    <a:pt x="633" y="5"/>
                  </a:lnTo>
                  <a:lnTo>
                    <a:pt x="583" y="5"/>
                  </a:lnTo>
                  <a:lnTo>
                    <a:pt x="533" y="10"/>
                  </a:lnTo>
                  <a:lnTo>
                    <a:pt x="494" y="15"/>
                  </a:lnTo>
                  <a:lnTo>
                    <a:pt x="484" y="15"/>
                  </a:lnTo>
                  <a:lnTo>
                    <a:pt x="479" y="21"/>
                  </a:lnTo>
                  <a:lnTo>
                    <a:pt x="469" y="26"/>
                  </a:lnTo>
                  <a:lnTo>
                    <a:pt x="469" y="36"/>
                  </a:lnTo>
                  <a:lnTo>
                    <a:pt x="464" y="47"/>
                  </a:lnTo>
                  <a:lnTo>
                    <a:pt x="469" y="57"/>
                  </a:lnTo>
                  <a:lnTo>
                    <a:pt x="474" y="63"/>
                  </a:lnTo>
                  <a:lnTo>
                    <a:pt x="484" y="68"/>
                  </a:lnTo>
                  <a:lnTo>
                    <a:pt x="538" y="68"/>
                  </a:lnTo>
                  <a:lnTo>
                    <a:pt x="553" y="73"/>
                  </a:lnTo>
                  <a:lnTo>
                    <a:pt x="558" y="73"/>
                  </a:lnTo>
                  <a:lnTo>
                    <a:pt x="563" y="78"/>
                  </a:lnTo>
                  <a:lnTo>
                    <a:pt x="563" y="105"/>
                  </a:lnTo>
                  <a:lnTo>
                    <a:pt x="558" y="120"/>
                  </a:lnTo>
                  <a:lnTo>
                    <a:pt x="484" y="441"/>
                  </a:lnTo>
                  <a:lnTo>
                    <a:pt x="449" y="399"/>
                  </a:lnTo>
                  <a:lnTo>
                    <a:pt x="404" y="367"/>
                  </a:lnTo>
                  <a:lnTo>
                    <a:pt x="344" y="357"/>
                  </a:lnTo>
                  <a:lnTo>
                    <a:pt x="259" y="372"/>
                  </a:lnTo>
                  <a:lnTo>
                    <a:pt x="180" y="414"/>
                  </a:lnTo>
                  <a:lnTo>
                    <a:pt x="110" y="483"/>
                  </a:lnTo>
                  <a:lnTo>
                    <a:pt x="55" y="561"/>
                  </a:lnTo>
                  <a:lnTo>
                    <a:pt x="15" y="656"/>
                  </a:lnTo>
                  <a:lnTo>
                    <a:pt x="0" y="755"/>
                  </a:lnTo>
                  <a:lnTo>
                    <a:pt x="10" y="834"/>
                  </a:lnTo>
                  <a:lnTo>
                    <a:pt x="40" y="897"/>
                  </a:lnTo>
                  <a:lnTo>
                    <a:pt x="85" y="944"/>
                  </a:lnTo>
                  <a:lnTo>
                    <a:pt x="140" y="981"/>
                  </a:lnTo>
                  <a:lnTo>
                    <a:pt x="205" y="992"/>
                  </a:lnTo>
                  <a:lnTo>
                    <a:pt x="274" y="976"/>
                  </a:lnTo>
                  <a:lnTo>
                    <a:pt x="334" y="939"/>
                  </a:lnTo>
                  <a:lnTo>
                    <a:pt x="394" y="892"/>
                  </a:lnTo>
                  <a:lnTo>
                    <a:pt x="414" y="934"/>
                  </a:lnTo>
                  <a:lnTo>
                    <a:pt x="444" y="960"/>
                  </a:lnTo>
                  <a:lnTo>
                    <a:pt x="474" y="981"/>
                  </a:lnTo>
                  <a:lnTo>
                    <a:pt x="504" y="986"/>
                  </a:lnTo>
                  <a:lnTo>
                    <a:pt x="528" y="992"/>
                  </a:lnTo>
                  <a:lnTo>
                    <a:pt x="573" y="981"/>
                  </a:lnTo>
                  <a:lnTo>
                    <a:pt x="608" y="955"/>
                  </a:lnTo>
                  <a:lnTo>
                    <a:pt x="633" y="913"/>
                  </a:lnTo>
                  <a:lnTo>
                    <a:pt x="653" y="871"/>
                  </a:lnTo>
                  <a:lnTo>
                    <a:pt x="668" y="829"/>
                  </a:lnTo>
                  <a:lnTo>
                    <a:pt x="678" y="792"/>
                  </a:lnTo>
                  <a:lnTo>
                    <a:pt x="683" y="776"/>
                  </a:lnTo>
                  <a:lnTo>
                    <a:pt x="683" y="766"/>
                  </a:lnTo>
                  <a:lnTo>
                    <a:pt x="678" y="761"/>
                  </a:lnTo>
                  <a:lnTo>
                    <a:pt x="668" y="755"/>
                  </a:lnTo>
                  <a:lnTo>
                    <a:pt x="653" y="755"/>
                  </a:lnTo>
                  <a:lnTo>
                    <a:pt x="643" y="761"/>
                  </a:lnTo>
                  <a:lnTo>
                    <a:pt x="638" y="766"/>
                  </a:lnTo>
                  <a:lnTo>
                    <a:pt x="638" y="782"/>
                  </a:lnTo>
                  <a:lnTo>
                    <a:pt x="623" y="845"/>
                  </a:lnTo>
                  <a:lnTo>
                    <a:pt x="608" y="881"/>
                  </a:lnTo>
                  <a:lnTo>
                    <a:pt x="588" y="918"/>
                  </a:lnTo>
                  <a:lnTo>
                    <a:pt x="563" y="939"/>
                  </a:lnTo>
                  <a:lnTo>
                    <a:pt x="533" y="950"/>
                  </a:lnTo>
                  <a:lnTo>
                    <a:pt x="519" y="950"/>
                  </a:lnTo>
                  <a:lnTo>
                    <a:pt x="499" y="929"/>
                  </a:lnTo>
                  <a:lnTo>
                    <a:pt x="494" y="918"/>
                  </a:lnTo>
                  <a:lnTo>
                    <a:pt x="489" y="902"/>
                  </a:lnTo>
                  <a:lnTo>
                    <a:pt x="489" y="860"/>
                  </a:lnTo>
                  <a:lnTo>
                    <a:pt x="494" y="839"/>
                  </a:lnTo>
                  <a:lnTo>
                    <a:pt x="499" y="824"/>
                  </a:lnTo>
                  <a:lnTo>
                    <a:pt x="683" y="42"/>
                  </a:lnTo>
                  <a:close/>
                  <a:moveTo>
                    <a:pt x="399" y="803"/>
                  </a:moveTo>
                  <a:lnTo>
                    <a:pt x="384" y="839"/>
                  </a:lnTo>
                  <a:lnTo>
                    <a:pt x="359" y="866"/>
                  </a:lnTo>
                  <a:lnTo>
                    <a:pt x="329" y="892"/>
                  </a:lnTo>
                  <a:lnTo>
                    <a:pt x="314" y="908"/>
                  </a:lnTo>
                  <a:lnTo>
                    <a:pt x="284" y="929"/>
                  </a:lnTo>
                  <a:lnTo>
                    <a:pt x="249" y="944"/>
                  </a:lnTo>
                  <a:lnTo>
                    <a:pt x="210" y="950"/>
                  </a:lnTo>
                  <a:lnTo>
                    <a:pt x="180" y="944"/>
                  </a:lnTo>
                  <a:lnTo>
                    <a:pt x="150" y="929"/>
                  </a:lnTo>
                  <a:lnTo>
                    <a:pt x="130" y="908"/>
                  </a:lnTo>
                  <a:lnTo>
                    <a:pt x="115" y="866"/>
                  </a:lnTo>
                  <a:lnTo>
                    <a:pt x="110" y="813"/>
                  </a:lnTo>
                  <a:lnTo>
                    <a:pt x="115" y="761"/>
                  </a:lnTo>
                  <a:lnTo>
                    <a:pt x="125" y="698"/>
                  </a:lnTo>
                  <a:lnTo>
                    <a:pt x="140" y="635"/>
                  </a:lnTo>
                  <a:lnTo>
                    <a:pt x="160" y="572"/>
                  </a:lnTo>
                  <a:lnTo>
                    <a:pt x="180" y="530"/>
                  </a:lnTo>
                  <a:lnTo>
                    <a:pt x="225" y="462"/>
                  </a:lnTo>
                  <a:lnTo>
                    <a:pt x="269" y="420"/>
                  </a:lnTo>
                  <a:lnTo>
                    <a:pt x="314" y="399"/>
                  </a:lnTo>
                  <a:lnTo>
                    <a:pt x="344" y="393"/>
                  </a:lnTo>
                  <a:lnTo>
                    <a:pt x="384" y="404"/>
                  </a:lnTo>
                  <a:lnTo>
                    <a:pt x="419" y="425"/>
                  </a:lnTo>
                  <a:lnTo>
                    <a:pt x="439" y="451"/>
                  </a:lnTo>
                  <a:lnTo>
                    <a:pt x="454" y="477"/>
                  </a:lnTo>
                  <a:lnTo>
                    <a:pt x="464" y="504"/>
                  </a:lnTo>
                  <a:lnTo>
                    <a:pt x="464" y="530"/>
                  </a:lnTo>
                  <a:lnTo>
                    <a:pt x="459" y="540"/>
                  </a:lnTo>
                  <a:lnTo>
                    <a:pt x="399" y="8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3" name="Freeform 21"/>
            <p:cNvSpPr>
              <a:spLocks/>
            </p:cNvSpPr>
            <p:nvPr/>
          </p:nvSpPr>
          <p:spPr bwMode="auto">
            <a:xfrm>
              <a:off x="15862" y="2372"/>
              <a:ext cx="439" cy="2010"/>
            </a:xfrm>
            <a:custGeom>
              <a:avLst/>
              <a:gdLst/>
              <a:ahLst/>
              <a:cxnLst>
                <a:cxn ang="0">
                  <a:pos x="439" y="1002"/>
                </a:cxn>
                <a:cxn ang="0">
                  <a:pos x="439" y="903"/>
                </a:cxn>
                <a:cxn ang="0">
                  <a:pos x="429" y="782"/>
                </a:cxn>
                <a:cxn ang="0">
                  <a:pos x="404" y="651"/>
                </a:cxn>
                <a:cxn ang="0">
                  <a:pos x="369" y="514"/>
                </a:cxn>
                <a:cxn ang="0">
                  <a:pos x="314" y="378"/>
                </a:cxn>
                <a:cxn ang="0">
                  <a:pos x="264" y="278"/>
                </a:cxn>
                <a:cxn ang="0">
                  <a:pos x="209" y="194"/>
                </a:cxn>
                <a:cxn ang="0">
                  <a:pos x="155" y="126"/>
                </a:cxn>
                <a:cxn ang="0">
                  <a:pos x="65" y="32"/>
                </a:cxn>
                <a:cxn ang="0">
                  <a:pos x="20" y="0"/>
                </a:cxn>
                <a:cxn ang="0">
                  <a:pos x="0" y="11"/>
                </a:cxn>
                <a:cxn ang="0">
                  <a:pos x="0" y="32"/>
                </a:cxn>
                <a:cxn ang="0">
                  <a:pos x="35" y="68"/>
                </a:cxn>
                <a:cxn ang="0">
                  <a:pos x="120" y="179"/>
                </a:cxn>
                <a:cxn ang="0">
                  <a:pos x="194" y="305"/>
                </a:cxn>
                <a:cxn ang="0">
                  <a:pos x="254" y="451"/>
                </a:cxn>
                <a:cxn ang="0">
                  <a:pos x="294" y="619"/>
                </a:cxn>
                <a:cxn ang="0">
                  <a:pos x="324" y="803"/>
                </a:cxn>
                <a:cxn ang="0">
                  <a:pos x="329" y="1002"/>
                </a:cxn>
                <a:cxn ang="0">
                  <a:pos x="324" y="1149"/>
                </a:cxn>
                <a:cxn ang="0">
                  <a:pos x="309" y="1296"/>
                </a:cxn>
                <a:cxn ang="0">
                  <a:pos x="284" y="1443"/>
                </a:cxn>
                <a:cxn ang="0">
                  <a:pos x="244" y="1580"/>
                </a:cxn>
                <a:cxn ang="0">
                  <a:pos x="189" y="1716"/>
                </a:cxn>
                <a:cxn ang="0">
                  <a:pos x="115" y="1837"/>
                </a:cxn>
                <a:cxn ang="0">
                  <a:pos x="25" y="1952"/>
                </a:cxn>
                <a:cxn ang="0">
                  <a:pos x="0" y="1978"/>
                </a:cxn>
                <a:cxn ang="0">
                  <a:pos x="0" y="1999"/>
                </a:cxn>
                <a:cxn ang="0">
                  <a:pos x="20" y="2010"/>
                </a:cxn>
                <a:cxn ang="0">
                  <a:pos x="35" y="1999"/>
                </a:cxn>
                <a:cxn ang="0">
                  <a:pos x="70" y="1973"/>
                </a:cxn>
                <a:cxn ang="0">
                  <a:pos x="110" y="1936"/>
                </a:cxn>
                <a:cxn ang="0">
                  <a:pos x="160" y="1879"/>
                </a:cxn>
                <a:cxn ang="0">
                  <a:pos x="214" y="1805"/>
                </a:cxn>
                <a:cxn ang="0">
                  <a:pos x="269" y="1716"/>
                </a:cxn>
                <a:cxn ang="0">
                  <a:pos x="319" y="1616"/>
                </a:cxn>
                <a:cxn ang="0">
                  <a:pos x="379" y="1454"/>
                </a:cxn>
                <a:cxn ang="0">
                  <a:pos x="419" y="1291"/>
                </a:cxn>
                <a:cxn ang="0">
                  <a:pos x="434" y="1139"/>
                </a:cxn>
                <a:cxn ang="0">
                  <a:pos x="439" y="1002"/>
                </a:cxn>
              </a:cxnLst>
              <a:rect l="0" t="0" r="r" b="b"/>
              <a:pathLst>
                <a:path w="439" h="2010">
                  <a:moveTo>
                    <a:pt x="439" y="1002"/>
                  </a:moveTo>
                  <a:lnTo>
                    <a:pt x="439" y="903"/>
                  </a:lnTo>
                  <a:lnTo>
                    <a:pt x="429" y="782"/>
                  </a:lnTo>
                  <a:lnTo>
                    <a:pt x="404" y="651"/>
                  </a:lnTo>
                  <a:lnTo>
                    <a:pt x="369" y="514"/>
                  </a:lnTo>
                  <a:lnTo>
                    <a:pt x="314" y="378"/>
                  </a:lnTo>
                  <a:lnTo>
                    <a:pt x="264" y="278"/>
                  </a:lnTo>
                  <a:lnTo>
                    <a:pt x="209" y="194"/>
                  </a:lnTo>
                  <a:lnTo>
                    <a:pt x="155" y="126"/>
                  </a:lnTo>
                  <a:lnTo>
                    <a:pt x="65" y="32"/>
                  </a:lnTo>
                  <a:lnTo>
                    <a:pt x="20" y="0"/>
                  </a:lnTo>
                  <a:lnTo>
                    <a:pt x="0" y="11"/>
                  </a:lnTo>
                  <a:lnTo>
                    <a:pt x="0" y="32"/>
                  </a:lnTo>
                  <a:lnTo>
                    <a:pt x="35" y="68"/>
                  </a:lnTo>
                  <a:lnTo>
                    <a:pt x="120" y="179"/>
                  </a:lnTo>
                  <a:lnTo>
                    <a:pt x="194" y="305"/>
                  </a:lnTo>
                  <a:lnTo>
                    <a:pt x="254" y="451"/>
                  </a:lnTo>
                  <a:lnTo>
                    <a:pt x="294" y="619"/>
                  </a:lnTo>
                  <a:lnTo>
                    <a:pt x="324" y="803"/>
                  </a:lnTo>
                  <a:lnTo>
                    <a:pt x="329" y="1002"/>
                  </a:lnTo>
                  <a:lnTo>
                    <a:pt x="324" y="1149"/>
                  </a:lnTo>
                  <a:lnTo>
                    <a:pt x="309" y="1296"/>
                  </a:lnTo>
                  <a:lnTo>
                    <a:pt x="284" y="1443"/>
                  </a:lnTo>
                  <a:lnTo>
                    <a:pt x="244" y="1580"/>
                  </a:lnTo>
                  <a:lnTo>
                    <a:pt x="189" y="1716"/>
                  </a:lnTo>
                  <a:lnTo>
                    <a:pt x="115" y="1837"/>
                  </a:lnTo>
                  <a:lnTo>
                    <a:pt x="25" y="1952"/>
                  </a:lnTo>
                  <a:lnTo>
                    <a:pt x="0" y="1978"/>
                  </a:lnTo>
                  <a:lnTo>
                    <a:pt x="0" y="1999"/>
                  </a:lnTo>
                  <a:lnTo>
                    <a:pt x="20" y="2010"/>
                  </a:lnTo>
                  <a:lnTo>
                    <a:pt x="35" y="1999"/>
                  </a:lnTo>
                  <a:lnTo>
                    <a:pt x="70" y="1973"/>
                  </a:lnTo>
                  <a:lnTo>
                    <a:pt x="110" y="1936"/>
                  </a:lnTo>
                  <a:lnTo>
                    <a:pt x="160" y="1879"/>
                  </a:lnTo>
                  <a:lnTo>
                    <a:pt x="214" y="1805"/>
                  </a:lnTo>
                  <a:lnTo>
                    <a:pt x="269" y="1716"/>
                  </a:lnTo>
                  <a:lnTo>
                    <a:pt x="319" y="1616"/>
                  </a:lnTo>
                  <a:lnTo>
                    <a:pt x="379" y="1454"/>
                  </a:lnTo>
                  <a:lnTo>
                    <a:pt x="419" y="1291"/>
                  </a:lnTo>
                  <a:lnTo>
                    <a:pt x="434" y="1139"/>
                  </a:lnTo>
                  <a:lnTo>
                    <a:pt x="439" y="10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38" name="Group 146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4429124" y="4500570"/>
            <a:ext cx="3652628" cy="571504"/>
            <a:chOff x="2992" y="3378"/>
            <a:chExt cx="27329" cy="4276"/>
          </a:xfrm>
        </p:grpSpPr>
        <p:sp>
          <p:nvSpPr>
            <p:cNvPr id="8340" name="Freeform 148"/>
            <p:cNvSpPr>
              <a:spLocks noEditPoints="1"/>
            </p:cNvSpPr>
            <p:nvPr/>
          </p:nvSpPr>
          <p:spPr bwMode="auto">
            <a:xfrm>
              <a:off x="5830" y="3421"/>
              <a:ext cx="1120" cy="1331"/>
            </a:xfrm>
            <a:custGeom>
              <a:avLst/>
              <a:gdLst/>
              <a:ahLst/>
              <a:cxnLst>
                <a:cxn ang="0">
                  <a:pos x="362" y="717"/>
                </a:cxn>
                <a:cxn ang="0">
                  <a:pos x="682" y="717"/>
                </a:cxn>
                <a:cxn ang="0">
                  <a:pos x="817" y="700"/>
                </a:cxn>
                <a:cxn ang="0">
                  <a:pos x="935" y="648"/>
                </a:cxn>
                <a:cxn ang="0">
                  <a:pos x="1028" y="570"/>
                </a:cxn>
                <a:cxn ang="0">
                  <a:pos x="1095" y="475"/>
                </a:cxn>
                <a:cxn ang="0">
                  <a:pos x="1120" y="363"/>
                </a:cxn>
                <a:cxn ang="0">
                  <a:pos x="1095" y="251"/>
                </a:cxn>
                <a:cxn ang="0">
                  <a:pos x="1036" y="156"/>
                </a:cxn>
                <a:cxn ang="0">
                  <a:pos x="935" y="78"/>
                </a:cxn>
                <a:cxn ang="0">
                  <a:pos x="817" y="18"/>
                </a:cxn>
                <a:cxn ang="0">
                  <a:pos x="666" y="0"/>
                </a:cxn>
                <a:cxn ang="0">
                  <a:pos x="0" y="0"/>
                </a:cxn>
                <a:cxn ang="0">
                  <a:pos x="0" y="61"/>
                </a:cxn>
                <a:cxn ang="0">
                  <a:pos x="42" y="61"/>
                </a:cxn>
                <a:cxn ang="0">
                  <a:pos x="127" y="69"/>
                </a:cxn>
                <a:cxn ang="0">
                  <a:pos x="177" y="78"/>
                </a:cxn>
                <a:cxn ang="0">
                  <a:pos x="194" y="113"/>
                </a:cxn>
                <a:cxn ang="0">
                  <a:pos x="194" y="1218"/>
                </a:cxn>
                <a:cxn ang="0">
                  <a:pos x="177" y="1253"/>
                </a:cxn>
                <a:cxn ang="0">
                  <a:pos x="127" y="1261"/>
                </a:cxn>
                <a:cxn ang="0">
                  <a:pos x="42" y="1270"/>
                </a:cxn>
                <a:cxn ang="0">
                  <a:pos x="0" y="1270"/>
                </a:cxn>
                <a:cxn ang="0">
                  <a:pos x="0" y="1331"/>
                </a:cxn>
                <a:cxn ang="0">
                  <a:pos x="84" y="1331"/>
                </a:cxn>
                <a:cxn ang="0">
                  <a:pos x="186" y="1322"/>
                </a:cxn>
                <a:cxn ang="0">
                  <a:pos x="371" y="1322"/>
                </a:cxn>
                <a:cxn ang="0">
                  <a:pos x="472" y="1331"/>
                </a:cxn>
                <a:cxn ang="0">
                  <a:pos x="556" y="1331"/>
                </a:cxn>
                <a:cxn ang="0">
                  <a:pos x="556" y="1270"/>
                </a:cxn>
                <a:cxn ang="0">
                  <a:pos x="514" y="1270"/>
                </a:cxn>
                <a:cxn ang="0">
                  <a:pos x="430" y="1261"/>
                </a:cxn>
                <a:cxn ang="0">
                  <a:pos x="388" y="1253"/>
                </a:cxn>
                <a:cxn ang="0">
                  <a:pos x="362" y="1227"/>
                </a:cxn>
                <a:cxn ang="0">
                  <a:pos x="362" y="1175"/>
                </a:cxn>
                <a:cxn ang="0">
                  <a:pos x="362" y="717"/>
                </a:cxn>
                <a:cxn ang="0">
                  <a:pos x="354" y="665"/>
                </a:cxn>
                <a:cxn ang="0">
                  <a:pos x="354" y="113"/>
                </a:cxn>
                <a:cxn ang="0">
                  <a:pos x="362" y="87"/>
                </a:cxn>
                <a:cxn ang="0">
                  <a:pos x="371" y="78"/>
                </a:cxn>
                <a:cxn ang="0">
                  <a:pos x="388" y="69"/>
                </a:cxn>
                <a:cxn ang="0">
                  <a:pos x="413" y="61"/>
                </a:cxn>
                <a:cxn ang="0">
                  <a:pos x="623" y="61"/>
                </a:cxn>
                <a:cxn ang="0">
                  <a:pos x="733" y="69"/>
                </a:cxn>
                <a:cxn ang="0">
                  <a:pos x="809" y="104"/>
                </a:cxn>
                <a:cxn ang="0">
                  <a:pos x="868" y="147"/>
                </a:cxn>
                <a:cxn ang="0">
                  <a:pos x="901" y="208"/>
                </a:cxn>
                <a:cxn ang="0">
                  <a:pos x="910" y="259"/>
                </a:cxn>
                <a:cxn ang="0">
                  <a:pos x="918" y="320"/>
                </a:cxn>
                <a:cxn ang="0">
                  <a:pos x="918" y="406"/>
                </a:cxn>
                <a:cxn ang="0">
                  <a:pos x="910" y="467"/>
                </a:cxn>
                <a:cxn ang="0">
                  <a:pos x="893" y="519"/>
                </a:cxn>
                <a:cxn ang="0">
                  <a:pos x="868" y="579"/>
                </a:cxn>
                <a:cxn ang="0">
                  <a:pos x="809" y="622"/>
                </a:cxn>
                <a:cxn ang="0">
                  <a:pos x="733" y="657"/>
                </a:cxn>
                <a:cxn ang="0">
                  <a:pos x="623" y="665"/>
                </a:cxn>
                <a:cxn ang="0">
                  <a:pos x="354" y="665"/>
                </a:cxn>
              </a:cxnLst>
              <a:rect l="0" t="0" r="r" b="b"/>
              <a:pathLst>
                <a:path w="1120" h="1331">
                  <a:moveTo>
                    <a:pt x="362" y="717"/>
                  </a:moveTo>
                  <a:lnTo>
                    <a:pt x="682" y="717"/>
                  </a:lnTo>
                  <a:lnTo>
                    <a:pt x="817" y="700"/>
                  </a:lnTo>
                  <a:lnTo>
                    <a:pt x="935" y="648"/>
                  </a:lnTo>
                  <a:lnTo>
                    <a:pt x="1028" y="570"/>
                  </a:lnTo>
                  <a:lnTo>
                    <a:pt x="1095" y="475"/>
                  </a:lnTo>
                  <a:lnTo>
                    <a:pt x="1120" y="363"/>
                  </a:lnTo>
                  <a:lnTo>
                    <a:pt x="1095" y="251"/>
                  </a:lnTo>
                  <a:lnTo>
                    <a:pt x="1036" y="156"/>
                  </a:lnTo>
                  <a:lnTo>
                    <a:pt x="935" y="78"/>
                  </a:lnTo>
                  <a:lnTo>
                    <a:pt x="817" y="18"/>
                  </a:lnTo>
                  <a:lnTo>
                    <a:pt x="666" y="0"/>
                  </a:lnTo>
                  <a:lnTo>
                    <a:pt x="0" y="0"/>
                  </a:lnTo>
                  <a:lnTo>
                    <a:pt x="0" y="61"/>
                  </a:lnTo>
                  <a:lnTo>
                    <a:pt x="42" y="61"/>
                  </a:lnTo>
                  <a:lnTo>
                    <a:pt x="127" y="69"/>
                  </a:lnTo>
                  <a:lnTo>
                    <a:pt x="177" y="78"/>
                  </a:lnTo>
                  <a:lnTo>
                    <a:pt x="194" y="113"/>
                  </a:lnTo>
                  <a:lnTo>
                    <a:pt x="194" y="1218"/>
                  </a:lnTo>
                  <a:lnTo>
                    <a:pt x="177" y="1253"/>
                  </a:lnTo>
                  <a:lnTo>
                    <a:pt x="127" y="1261"/>
                  </a:lnTo>
                  <a:lnTo>
                    <a:pt x="42" y="1270"/>
                  </a:lnTo>
                  <a:lnTo>
                    <a:pt x="0" y="1270"/>
                  </a:lnTo>
                  <a:lnTo>
                    <a:pt x="0" y="1331"/>
                  </a:lnTo>
                  <a:lnTo>
                    <a:pt x="84" y="1331"/>
                  </a:lnTo>
                  <a:lnTo>
                    <a:pt x="186" y="1322"/>
                  </a:lnTo>
                  <a:lnTo>
                    <a:pt x="371" y="1322"/>
                  </a:lnTo>
                  <a:lnTo>
                    <a:pt x="472" y="1331"/>
                  </a:lnTo>
                  <a:lnTo>
                    <a:pt x="556" y="1331"/>
                  </a:lnTo>
                  <a:lnTo>
                    <a:pt x="556" y="1270"/>
                  </a:lnTo>
                  <a:lnTo>
                    <a:pt x="514" y="1270"/>
                  </a:lnTo>
                  <a:lnTo>
                    <a:pt x="430" y="1261"/>
                  </a:lnTo>
                  <a:lnTo>
                    <a:pt x="388" y="1253"/>
                  </a:lnTo>
                  <a:lnTo>
                    <a:pt x="362" y="1227"/>
                  </a:lnTo>
                  <a:lnTo>
                    <a:pt x="362" y="1175"/>
                  </a:lnTo>
                  <a:lnTo>
                    <a:pt x="362" y="717"/>
                  </a:lnTo>
                  <a:close/>
                  <a:moveTo>
                    <a:pt x="354" y="665"/>
                  </a:moveTo>
                  <a:lnTo>
                    <a:pt x="354" y="113"/>
                  </a:lnTo>
                  <a:lnTo>
                    <a:pt x="362" y="87"/>
                  </a:lnTo>
                  <a:lnTo>
                    <a:pt x="371" y="78"/>
                  </a:lnTo>
                  <a:lnTo>
                    <a:pt x="388" y="69"/>
                  </a:lnTo>
                  <a:lnTo>
                    <a:pt x="413" y="61"/>
                  </a:lnTo>
                  <a:lnTo>
                    <a:pt x="623" y="61"/>
                  </a:lnTo>
                  <a:lnTo>
                    <a:pt x="733" y="69"/>
                  </a:lnTo>
                  <a:lnTo>
                    <a:pt x="809" y="104"/>
                  </a:lnTo>
                  <a:lnTo>
                    <a:pt x="868" y="147"/>
                  </a:lnTo>
                  <a:lnTo>
                    <a:pt x="901" y="208"/>
                  </a:lnTo>
                  <a:lnTo>
                    <a:pt x="910" y="259"/>
                  </a:lnTo>
                  <a:lnTo>
                    <a:pt x="918" y="320"/>
                  </a:lnTo>
                  <a:lnTo>
                    <a:pt x="918" y="406"/>
                  </a:lnTo>
                  <a:lnTo>
                    <a:pt x="910" y="467"/>
                  </a:lnTo>
                  <a:lnTo>
                    <a:pt x="893" y="519"/>
                  </a:lnTo>
                  <a:lnTo>
                    <a:pt x="868" y="579"/>
                  </a:lnTo>
                  <a:lnTo>
                    <a:pt x="809" y="622"/>
                  </a:lnTo>
                  <a:lnTo>
                    <a:pt x="733" y="657"/>
                  </a:lnTo>
                  <a:lnTo>
                    <a:pt x="623" y="665"/>
                  </a:lnTo>
                  <a:lnTo>
                    <a:pt x="354" y="6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1" name="Freeform 149"/>
            <p:cNvSpPr>
              <a:spLocks/>
            </p:cNvSpPr>
            <p:nvPr/>
          </p:nvSpPr>
          <p:spPr bwMode="auto">
            <a:xfrm>
              <a:off x="7110" y="3888"/>
              <a:ext cx="632" cy="864"/>
            </a:xfrm>
            <a:custGeom>
              <a:avLst/>
              <a:gdLst/>
              <a:ahLst/>
              <a:cxnLst>
                <a:cxn ang="0">
                  <a:pos x="270" y="708"/>
                </a:cxn>
                <a:cxn ang="0">
                  <a:pos x="270" y="414"/>
                </a:cxn>
                <a:cxn ang="0">
                  <a:pos x="278" y="302"/>
                </a:cxn>
                <a:cxn ang="0">
                  <a:pos x="304" y="198"/>
                </a:cxn>
                <a:cxn ang="0">
                  <a:pos x="354" y="121"/>
                </a:cxn>
                <a:cxn ang="0">
                  <a:pos x="413" y="69"/>
                </a:cxn>
                <a:cxn ang="0">
                  <a:pos x="497" y="43"/>
                </a:cxn>
                <a:cxn ang="0">
                  <a:pos x="506" y="43"/>
                </a:cxn>
                <a:cxn ang="0">
                  <a:pos x="514" y="52"/>
                </a:cxn>
                <a:cxn ang="0">
                  <a:pos x="506" y="52"/>
                </a:cxn>
                <a:cxn ang="0">
                  <a:pos x="480" y="78"/>
                </a:cxn>
                <a:cxn ang="0">
                  <a:pos x="472" y="95"/>
                </a:cxn>
                <a:cxn ang="0">
                  <a:pos x="472" y="155"/>
                </a:cxn>
                <a:cxn ang="0">
                  <a:pos x="506" y="190"/>
                </a:cxn>
                <a:cxn ang="0">
                  <a:pos x="531" y="207"/>
                </a:cxn>
                <a:cxn ang="0">
                  <a:pos x="573" y="207"/>
                </a:cxn>
                <a:cxn ang="0">
                  <a:pos x="607" y="190"/>
                </a:cxn>
                <a:cxn ang="0">
                  <a:pos x="624" y="173"/>
                </a:cxn>
                <a:cxn ang="0">
                  <a:pos x="632" y="147"/>
                </a:cxn>
                <a:cxn ang="0">
                  <a:pos x="632" y="121"/>
                </a:cxn>
                <a:cxn ang="0">
                  <a:pos x="615" y="60"/>
                </a:cxn>
                <a:cxn ang="0">
                  <a:pos x="565" y="17"/>
                </a:cxn>
                <a:cxn ang="0">
                  <a:pos x="497" y="0"/>
                </a:cxn>
                <a:cxn ang="0">
                  <a:pos x="421" y="17"/>
                </a:cxn>
                <a:cxn ang="0">
                  <a:pos x="363" y="52"/>
                </a:cxn>
                <a:cxn ang="0">
                  <a:pos x="312" y="103"/>
                </a:cxn>
                <a:cxn ang="0">
                  <a:pos x="278" y="164"/>
                </a:cxn>
                <a:cxn ang="0">
                  <a:pos x="261" y="216"/>
                </a:cxn>
                <a:cxn ang="0">
                  <a:pos x="261" y="0"/>
                </a:cxn>
                <a:cxn ang="0">
                  <a:pos x="0" y="26"/>
                </a:cxn>
                <a:cxn ang="0">
                  <a:pos x="0" y="86"/>
                </a:cxn>
                <a:cxn ang="0">
                  <a:pos x="76" y="86"/>
                </a:cxn>
                <a:cxn ang="0">
                  <a:pos x="118" y="103"/>
                </a:cxn>
                <a:cxn ang="0">
                  <a:pos x="144" y="138"/>
                </a:cxn>
                <a:cxn ang="0">
                  <a:pos x="144" y="717"/>
                </a:cxn>
                <a:cxn ang="0">
                  <a:pos x="135" y="769"/>
                </a:cxn>
                <a:cxn ang="0">
                  <a:pos x="118" y="794"/>
                </a:cxn>
                <a:cxn ang="0">
                  <a:pos x="76" y="803"/>
                </a:cxn>
                <a:cxn ang="0">
                  <a:pos x="0" y="803"/>
                </a:cxn>
                <a:cxn ang="0">
                  <a:pos x="0" y="864"/>
                </a:cxn>
                <a:cxn ang="0">
                  <a:pos x="110" y="864"/>
                </a:cxn>
                <a:cxn ang="0">
                  <a:pos x="211" y="855"/>
                </a:cxn>
                <a:cxn ang="0">
                  <a:pos x="329" y="855"/>
                </a:cxn>
                <a:cxn ang="0">
                  <a:pos x="455" y="864"/>
                </a:cxn>
                <a:cxn ang="0">
                  <a:pos x="455" y="803"/>
                </a:cxn>
                <a:cxn ang="0">
                  <a:pos x="413" y="803"/>
                </a:cxn>
                <a:cxn ang="0">
                  <a:pos x="329" y="794"/>
                </a:cxn>
                <a:cxn ang="0">
                  <a:pos x="287" y="786"/>
                </a:cxn>
                <a:cxn ang="0">
                  <a:pos x="270" y="760"/>
                </a:cxn>
                <a:cxn ang="0">
                  <a:pos x="270" y="708"/>
                </a:cxn>
              </a:cxnLst>
              <a:rect l="0" t="0" r="r" b="b"/>
              <a:pathLst>
                <a:path w="632" h="864">
                  <a:moveTo>
                    <a:pt x="270" y="708"/>
                  </a:moveTo>
                  <a:lnTo>
                    <a:pt x="270" y="414"/>
                  </a:lnTo>
                  <a:lnTo>
                    <a:pt x="278" y="302"/>
                  </a:lnTo>
                  <a:lnTo>
                    <a:pt x="304" y="198"/>
                  </a:lnTo>
                  <a:lnTo>
                    <a:pt x="354" y="121"/>
                  </a:lnTo>
                  <a:lnTo>
                    <a:pt x="413" y="69"/>
                  </a:lnTo>
                  <a:lnTo>
                    <a:pt x="497" y="43"/>
                  </a:lnTo>
                  <a:lnTo>
                    <a:pt x="506" y="43"/>
                  </a:lnTo>
                  <a:lnTo>
                    <a:pt x="514" y="52"/>
                  </a:lnTo>
                  <a:lnTo>
                    <a:pt x="506" y="52"/>
                  </a:lnTo>
                  <a:lnTo>
                    <a:pt x="480" y="78"/>
                  </a:lnTo>
                  <a:lnTo>
                    <a:pt x="472" y="95"/>
                  </a:lnTo>
                  <a:lnTo>
                    <a:pt x="472" y="155"/>
                  </a:lnTo>
                  <a:lnTo>
                    <a:pt x="506" y="190"/>
                  </a:lnTo>
                  <a:lnTo>
                    <a:pt x="531" y="207"/>
                  </a:lnTo>
                  <a:lnTo>
                    <a:pt x="573" y="207"/>
                  </a:lnTo>
                  <a:lnTo>
                    <a:pt x="607" y="190"/>
                  </a:lnTo>
                  <a:lnTo>
                    <a:pt x="624" y="173"/>
                  </a:lnTo>
                  <a:lnTo>
                    <a:pt x="632" y="147"/>
                  </a:lnTo>
                  <a:lnTo>
                    <a:pt x="632" y="121"/>
                  </a:lnTo>
                  <a:lnTo>
                    <a:pt x="615" y="60"/>
                  </a:lnTo>
                  <a:lnTo>
                    <a:pt x="565" y="17"/>
                  </a:lnTo>
                  <a:lnTo>
                    <a:pt x="497" y="0"/>
                  </a:lnTo>
                  <a:lnTo>
                    <a:pt x="421" y="17"/>
                  </a:lnTo>
                  <a:lnTo>
                    <a:pt x="363" y="52"/>
                  </a:lnTo>
                  <a:lnTo>
                    <a:pt x="312" y="103"/>
                  </a:lnTo>
                  <a:lnTo>
                    <a:pt x="278" y="164"/>
                  </a:lnTo>
                  <a:lnTo>
                    <a:pt x="261" y="216"/>
                  </a:lnTo>
                  <a:lnTo>
                    <a:pt x="261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76" y="86"/>
                  </a:lnTo>
                  <a:lnTo>
                    <a:pt x="118" y="103"/>
                  </a:lnTo>
                  <a:lnTo>
                    <a:pt x="144" y="138"/>
                  </a:lnTo>
                  <a:lnTo>
                    <a:pt x="144" y="717"/>
                  </a:lnTo>
                  <a:lnTo>
                    <a:pt x="135" y="769"/>
                  </a:lnTo>
                  <a:lnTo>
                    <a:pt x="118" y="794"/>
                  </a:lnTo>
                  <a:lnTo>
                    <a:pt x="76" y="803"/>
                  </a:lnTo>
                  <a:lnTo>
                    <a:pt x="0" y="803"/>
                  </a:lnTo>
                  <a:lnTo>
                    <a:pt x="0" y="864"/>
                  </a:lnTo>
                  <a:lnTo>
                    <a:pt x="110" y="864"/>
                  </a:lnTo>
                  <a:lnTo>
                    <a:pt x="211" y="855"/>
                  </a:lnTo>
                  <a:lnTo>
                    <a:pt x="329" y="855"/>
                  </a:lnTo>
                  <a:lnTo>
                    <a:pt x="455" y="864"/>
                  </a:lnTo>
                  <a:lnTo>
                    <a:pt x="455" y="803"/>
                  </a:lnTo>
                  <a:lnTo>
                    <a:pt x="413" y="803"/>
                  </a:lnTo>
                  <a:lnTo>
                    <a:pt x="329" y="794"/>
                  </a:lnTo>
                  <a:lnTo>
                    <a:pt x="287" y="786"/>
                  </a:lnTo>
                  <a:lnTo>
                    <a:pt x="270" y="760"/>
                  </a:lnTo>
                  <a:lnTo>
                    <a:pt x="270" y="7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2" name="Freeform 150"/>
            <p:cNvSpPr>
              <a:spLocks noEditPoints="1"/>
            </p:cNvSpPr>
            <p:nvPr/>
          </p:nvSpPr>
          <p:spPr bwMode="auto">
            <a:xfrm>
              <a:off x="7851" y="3879"/>
              <a:ext cx="843" cy="890"/>
            </a:xfrm>
            <a:custGeom>
              <a:avLst/>
              <a:gdLst/>
              <a:ahLst/>
              <a:cxnLst>
                <a:cxn ang="0">
                  <a:pos x="843" y="458"/>
                </a:cxn>
                <a:cxn ang="0">
                  <a:pos x="817" y="311"/>
                </a:cxn>
                <a:cxn ang="0">
                  <a:pos x="758" y="190"/>
                </a:cxn>
                <a:cxn ang="0">
                  <a:pos x="666" y="87"/>
                </a:cxn>
                <a:cxn ang="0">
                  <a:pos x="548" y="26"/>
                </a:cxn>
                <a:cxn ang="0">
                  <a:pos x="422" y="0"/>
                </a:cxn>
                <a:cxn ang="0">
                  <a:pos x="287" y="26"/>
                </a:cxn>
                <a:cxn ang="0">
                  <a:pos x="169" y="95"/>
                </a:cxn>
                <a:cxn ang="0">
                  <a:pos x="76" y="190"/>
                </a:cxn>
                <a:cxn ang="0">
                  <a:pos x="17" y="320"/>
                </a:cxn>
                <a:cxn ang="0">
                  <a:pos x="0" y="458"/>
                </a:cxn>
                <a:cxn ang="0">
                  <a:pos x="26" y="596"/>
                </a:cxn>
                <a:cxn ang="0">
                  <a:pos x="85" y="717"/>
                </a:cxn>
                <a:cxn ang="0">
                  <a:pos x="177" y="812"/>
                </a:cxn>
                <a:cxn ang="0">
                  <a:pos x="287" y="873"/>
                </a:cxn>
                <a:cxn ang="0">
                  <a:pos x="422" y="890"/>
                </a:cxn>
                <a:cxn ang="0">
                  <a:pos x="548" y="873"/>
                </a:cxn>
                <a:cxn ang="0">
                  <a:pos x="666" y="812"/>
                </a:cxn>
                <a:cxn ang="0">
                  <a:pos x="758" y="717"/>
                </a:cxn>
                <a:cxn ang="0">
                  <a:pos x="817" y="596"/>
                </a:cxn>
                <a:cxn ang="0">
                  <a:pos x="843" y="458"/>
                </a:cxn>
                <a:cxn ang="0">
                  <a:pos x="422" y="847"/>
                </a:cxn>
                <a:cxn ang="0">
                  <a:pos x="337" y="829"/>
                </a:cxn>
                <a:cxn ang="0">
                  <a:pos x="262" y="786"/>
                </a:cxn>
                <a:cxn ang="0">
                  <a:pos x="203" y="717"/>
                </a:cxn>
                <a:cxn ang="0">
                  <a:pos x="169" y="622"/>
                </a:cxn>
                <a:cxn ang="0">
                  <a:pos x="160" y="527"/>
                </a:cxn>
                <a:cxn ang="0">
                  <a:pos x="152" y="441"/>
                </a:cxn>
                <a:cxn ang="0">
                  <a:pos x="169" y="268"/>
                </a:cxn>
                <a:cxn ang="0">
                  <a:pos x="203" y="173"/>
                </a:cxn>
                <a:cxn ang="0">
                  <a:pos x="262" y="104"/>
                </a:cxn>
                <a:cxn ang="0">
                  <a:pos x="337" y="61"/>
                </a:cxn>
                <a:cxn ang="0">
                  <a:pos x="422" y="43"/>
                </a:cxn>
                <a:cxn ang="0">
                  <a:pos x="497" y="61"/>
                </a:cxn>
                <a:cxn ang="0">
                  <a:pos x="573" y="104"/>
                </a:cxn>
                <a:cxn ang="0">
                  <a:pos x="632" y="173"/>
                </a:cxn>
                <a:cxn ang="0">
                  <a:pos x="666" y="259"/>
                </a:cxn>
                <a:cxn ang="0">
                  <a:pos x="683" y="354"/>
                </a:cxn>
                <a:cxn ang="0">
                  <a:pos x="683" y="518"/>
                </a:cxn>
                <a:cxn ang="0">
                  <a:pos x="666" y="613"/>
                </a:cxn>
                <a:cxn ang="0">
                  <a:pos x="641" y="700"/>
                </a:cxn>
                <a:cxn ang="0">
                  <a:pos x="582" y="778"/>
                </a:cxn>
                <a:cxn ang="0">
                  <a:pos x="506" y="829"/>
                </a:cxn>
                <a:cxn ang="0">
                  <a:pos x="422" y="847"/>
                </a:cxn>
              </a:cxnLst>
              <a:rect l="0" t="0" r="r" b="b"/>
              <a:pathLst>
                <a:path w="843" h="890">
                  <a:moveTo>
                    <a:pt x="843" y="458"/>
                  </a:moveTo>
                  <a:lnTo>
                    <a:pt x="817" y="311"/>
                  </a:lnTo>
                  <a:lnTo>
                    <a:pt x="758" y="190"/>
                  </a:lnTo>
                  <a:lnTo>
                    <a:pt x="666" y="87"/>
                  </a:lnTo>
                  <a:lnTo>
                    <a:pt x="548" y="26"/>
                  </a:lnTo>
                  <a:lnTo>
                    <a:pt x="422" y="0"/>
                  </a:lnTo>
                  <a:lnTo>
                    <a:pt x="287" y="26"/>
                  </a:lnTo>
                  <a:lnTo>
                    <a:pt x="169" y="95"/>
                  </a:lnTo>
                  <a:lnTo>
                    <a:pt x="76" y="190"/>
                  </a:lnTo>
                  <a:lnTo>
                    <a:pt x="17" y="320"/>
                  </a:lnTo>
                  <a:lnTo>
                    <a:pt x="0" y="458"/>
                  </a:lnTo>
                  <a:lnTo>
                    <a:pt x="26" y="596"/>
                  </a:lnTo>
                  <a:lnTo>
                    <a:pt x="85" y="717"/>
                  </a:lnTo>
                  <a:lnTo>
                    <a:pt x="177" y="812"/>
                  </a:lnTo>
                  <a:lnTo>
                    <a:pt x="287" y="873"/>
                  </a:lnTo>
                  <a:lnTo>
                    <a:pt x="422" y="890"/>
                  </a:lnTo>
                  <a:lnTo>
                    <a:pt x="548" y="873"/>
                  </a:lnTo>
                  <a:lnTo>
                    <a:pt x="666" y="812"/>
                  </a:lnTo>
                  <a:lnTo>
                    <a:pt x="758" y="717"/>
                  </a:lnTo>
                  <a:lnTo>
                    <a:pt x="817" y="596"/>
                  </a:lnTo>
                  <a:lnTo>
                    <a:pt x="843" y="458"/>
                  </a:lnTo>
                  <a:close/>
                  <a:moveTo>
                    <a:pt x="422" y="847"/>
                  </a:moveTo>
                  <a:lnTo>
                    <a:pt x="337" y="829"/>
                  </a:lnTo>
                  <a:lnTo>
                    <a:pt x="262" y="786"/>
                  </a:lnTo>
                  <a:lnTo>
                    <a:pt x="203" y="717"/>
                  </a:lnTo>
                  <a:lnTo>
                    <a:pt x="169" y="622"/>
                  </a:lnTo>
                  <a:lnTo>
                    <a:pt x="160" y="527"/>
                  </a:lnTo>
                  <a:lnTo>
                    <a:pt x="152" y="441"/>
                  </a:lnTo>
                  <a:lnTo>
                    <a:pt x="169" y="268"/>
                  </a:lnTo>
                  <a:lnTo>
                    <a:pt x="203" y="173"/>
                  </a:lnTo>
                  <a:lnTo>
                    <a:pt x="262" y="104"/>
                  </a:lnTo>
                  <a:lnTo>
                    <a:pt x="337" y="61"/>
                  </a:lnTo>
                  <a:lnTo>
                    <a:pt x="422" y="43"/>
                  </a:lnTo>
                  <a:lnTo>
                    <a:pt x="497" y="61"/>
                  </a:lnTo>
                  <a:lnTo>
                    <a:pt x="573" y="104"/>
                  </a:lnTo>
                  <a:lnTo>
                    <a:pt x="632" y="173"/>
                  </a:lnTo>
                  <a:lnTo>
                    <a:pt x="666" y="259"/>
                  </a:lnTo>
                  <a:lnTo>
                    <a:pt x="683" y="354"/>
                  </a:lnTo>
                  <a:lnTo>
                    <a:pt x="683" y="518"/>
                  </a:lnTo>
                  <a:lnTo>
                    <a:pt x="666" y="613"/>
                  </a:lnTo>
                  <a:lnTo>
                    <a:pt x="641" y="700"/>
                  </a:lnTo>
                  <a:lnTo>
                    <a:pt x="582" y="778"/>
                  </a:lnTo>
                  <a:lnTo>
                    <a:pt x="506" y="829"/>
                  </a:lnTo>
                  <a:lnTo>
                    <a:pt x="422" y="8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3" name="Freeform 151"/>
            <p:cNvSpPr>
              <a:spLocks noEditPoints="1"/>
            </p:cNvSpPr>
            <p:nvPr/>
          </p:nvSpPr>
          <p:spPr bwMode="auto">
            <a:xfrm>
              <a:off x="8795" y="3404"/>
              <a:ext cx="935" cy="1365"/>
            </a:xfrm>
            <a:custGeom>
              <a:avLst/>
              <a:gdLst/>
              <a:ahLst/>
              <a:cxnLst>
                <a:cxn ang="0">
                  <a:pos x="278" y="613"/>
                </a:cxn>
                <a:cxn ang="0">
                  <a:pos x="278" y="0"/>
                </a:cxn>
                <a:cxn ang="0">
                  <a:pos x="0" y="17"/>
                </a:cxn>
                <a:cxn ang="0">
                  <a:pos x="0" y="78"/>
                </a:cxn>
                <a:cxn ang="0">
                  <a:pos x="84" y="86"/>
                </a:cxn>
                <a:cxn ang="0">
                  <a:pos x="126" y="95"/>
                </a:cxn>
                <a:cxn ang="0">
                  <a:pos x="143" y="130"/>
                </a:cxn>
                <a:cxn ang="0">
                  <a:pos x="151" y="190"/>
                </a:cxn>
                <a:cxn ang="0">
                  <a:pos x="151" y="1348"/>
                </a:cxn>
                <a:cxn ang="0">
                  <a:pos x="202" y="1348"/>
                </a:cxn>
                <a:cxn ang="0">
                  <a:pos x="210" y="1339"/>
                </a:cxn>
                <a:cxn ang="0">
                  <a:pos x="210" y="1322"/>
                </a:cxn>
                <a:cxn ang="0">
                  <a:pos x="244" y="1270"/>
                </a:cxn>
                <a:cxn ang="0">
                  <a:pos x="269" y="1227"/>
                </a:cxn>
                <a:cxn ang="0">
                  <a:pos x="294" y="1270"/>
                </a:cxn>
                <a:cxn ang="0">
                  <a:pos x="345" y="1313"/>
                </a:cxn>
                <a:cxn ang="0">
                  <a:pos x="421" y="1356"/>
                </a:cxn>
                <a:cxn ang="0">
                  <a:pos x="513" y="1365"/>
                </a:cxn>
                <a:cxn ang="0">
                  <a:pos x="648" y="1348"/>
                </a:cxn>
                <a:cxn ang="0">
                  <a:pos x="758" y="1287"/>
                </a:cxn>
                <a:cxn ang="0">
                  <a:pos x="850" y="1192"/>
                </a:cxn>
                <a:cxn ang="0">
                  <a:pos x="918" y="1071"/>
                </a:cxn>
                <a:cxn ang="0">
                  <a:pos x="935" y="924"/>
                </a:cxn>
                <a:cxn ang="0">
                  <a:pos x="918" y="786"/>
                </a:cxn>
                <a:cxn ang="0">
                  <a:pos x="859" y="665"/>
                </a:cxn>
                <a:cxn ang="0">
                  <a:pos x="766" y="570"/>
                </a:cxn>
                <a:cxn ang="0">
                  <a:pos x="657" y="510"/>
                </a:cxn>
                <a:cxn ang="0">
                  <a:pos x="539" y="484"/>
                </a:cxn>
                <a:cxn ang="0">
                  <a:pos x="438" y="501"/>
                </a:cxn>
                <a:cxn ang="0">
                  <a:pos x="362" y="536"/>
                </a:cxn>
                <a:cxn ang="0">
                  <a:pos x="311" y="579"/>
                </a:cxn>
                <a:cxn ang="0">
                  <a:pos x="278" y="613"/>
                </a:cxn>
                <a:cxn ang="0">
                  <a:pos x="278" y="1123"/>
                </a:cxn>
                <a:cxn ang="0">
                  <a:pos x="278" y="708"/>
                </a:cxn>
                <a:cxn ang="0">
                  <a:pos x="286" y="691"/>
                </a:cxn>
                <a:cxn ang="0">
                  <a:pos x="286" y="682"/>
                </a:cxn>
                <a:cxn ang="0">
                  <a:pos x="294" y="674"/>
                </a:cxn>
                <a:cxn ang="0">
                  <a:pos x="303" y="657"/>
                </a:cxn>
                <a:cxn ang="0">
                  <a:pos x="362" y="587"/>
                </a:cxn>
                <a:cxn ang="0">
                  <a:pos x="421" y="553"/>
                </a:cxn>
                <a:cxn ang="0">
                  <a:pos x="480" y="536"/>
                </a:cxn>
                <a:cxn ang="0">
                  <a:pos x="522" y="527"/>
                </a:cxn>
                <a:cxn ang="0">
                  <a:pos x="606" y="544"/>
                </a:cxn>
                <a:cxn ang="0">
                  <a:pos x="673" y="587"/>
                </a:cxn>
                <a:cxn ang="0">
                  <a:pos x="724" y="657"/>
                </a:cxn>
                <a:cxn ang="0">
                  <a:pos x="758" y="743"/>
                </a:cxn>
                <a:cxn ang="0">
                  <a:pos x="775" y="838"/>
                </a:cxn>
                <a:cxn ang="0">
                  <a:pos x="783" y="924"/>
                </a:cxn>
                <a:cxn ang="0">
                  <a:pos x="775" y="1011"/>
                </a:cxn>
                <a:cxn ang="0">
                  <a:pos x="758" y="1106"/>
                </a:cxn>
                <a:cxn ang="0">
                  <a:pos x="724" y="1201"/>
                </a:cxn>
                <a:cxn ang="0">
                  <a:pos x="673" y="1261"/>
                </a:cxn>
                <a:cxn ang="0">
                  <a:pos x="598" y="1304"/>
                </a:cxn>
                <a:cxn ang="0">
                  <a:pos x="505" y="1330"/>
                </a:cxn>
                <a:cxn ang="0">
                  <a:pos x="429" y="1313"/>
                </a:cxn>
                <a:cxn ang="0">
                  <a:pos x="362" y="1270"/>
                </a:cxn>
                <a:cxn ang="0">
                  <a:pos x="311" y="1209"/>
                </a:cxn>
                <a:cxn ang="0">
                  <a:pos x="294" y="1183"/>
                </a:cxn>
                <a:cxn ang="0">
                  <a:pos x="286" y="1175"/>
                </a:cxn>
                <a:cxn ang="0">
                  <a:pos x="286" y="1158"/>
                </a:cxn>
                <a:cxn ang="0">
                  <a:pos x="278" y="1140"/>
                </a:cxn>
                <a:cxn ang="0">
                  <a:pos x="278" y="1123"/>
                </a:cxn>
              </a:cxnLst>
              <a:rect l="0" t="0" r="r" b="b"/>
              <a:pathLst>
                <a:path w="935" h="1365">
                  <a:moveTo>
                    <a:pt x="278" y="613"/>
                  </a:moveTo>
                  <a:lnTo>
                    <a:pt x="278" y="0"/>
                  </a:lnTo>
                  <a:lnTo>
                    <a:pt x="0" y="17"/>
                  </a:lnTo>
                  <a:lnTo>
                    <a:pt x="0" y="78"/>
                  </a:lnTo>
                  <a:lnTo>
                    <a:pt x="84" y="86"/>
                  </a:lnTo>
                  <a:lnTo>
                    <a:pt x="126" y="95"/>
                  </a:lnTo>
                  <a:lnTo>
                    <a:pt x="143" y="130"/>
                  </a:lnTo>
                  <a:lnTo>
                    <a:pt x="151" y="190"/>
                  </a:lnTo>
                  <a:lnTo>
                    <a:pt x="151" y="1348"/>
                  </a:lnTo>
                  <a:lnTo>
                    <a:pt x="202" y="1348"/>
                  </a:lnTo>
                  <a:lnTo>
                    <a:pt x="210" y="1339"/>
                  </a:lnTo>
                  <a:lnTo>
                    <a:pt x="210" y="1322"/>
                  </a:lnTo>
                  <a:lnTo>
                    <a:pt x="244" y="1270"/>
                  </a:lnTo>
                  <a:lnTo>
                    <a:pt x="269" y="1227"/>
                  </a:lnTo>
                  <a:lnTo>
                    <a:pt x="294" y="1270"/>
                  </a:lnTo>
                  <a:lnTo>
                    <a:pt x="345" y="1313"/>
                  </a:lnTo>
                  <a:lnTo>
                    <a:pt x="421" y="1356"/>
                  </a:lnTo>
                  <a:lnTo>
                    <a:pt x="513" y="1365"/>
                  </a:lnTo>
                  <a:lnTo>
                    <a:pt x="648" y="1348"/>
                  </a:lnTo>
                  <a:lnTo>
                    <a:pt x="758" y="1287"/>
                  </a:lnTo>
                  <a:lnTo>
                    <a:pt x="850" y="1192"/>
                  </a:lnTo>
                  <a:lnTo>
                    <a:pt x="918" y="1071"/>
                  </a:lnTo>
                  <a:lnTo>
                    <a:pt x="935" y="924"/>
                  </a:lnTo>
                  <a:lnTo>
                    <a:pt x="918" y="786"/>
                  </a:lnTo>
                  <a:lnTo>
                    <a:pt x="859" y="665"/>
                  </a:lnTo>
                  <a:lnTo>
                    <a:pt x="766" y="570"/>
                  </a:lnTo>
                  <a:lnTo>
                    <a:pt x="657" y="510"/>
                  </a:lnTo>
                  <a:lnTo>
                    <a:pt x="539" y="484"/>
                  </a:lnTo>
                  <a:lnTo>
                    <a:pt x="438" y="501"/>
                  </a:lnTo>
                  <a:lnTo>
                    <a:pt x="362" y="536"/>
                  </a:lnTo>
                  <a:lnTo>
                    <a:pt x="311" y="579"/>
                  </a:lnTo>
                  <a:lnTo>
                    <a:pt x="278" y="613"/>
                  </a:lnTo>
                  <a:close/>
                  <a:moveTo>
                    <a:pt x="278" y="1123"/>
                  </a:moveTo>
                  <a:lnTo>
                    <a:pt x="278" y="708"/>
                  </a:lnTo>
                  <a:lnTo>
                    <a:pt x="286" y="691"/>
                  </a:lnTo>
                  <a:lnTo>
                    <a:pt x="286" y="682"/>
                  </a:lnTo>
                  <a:lnTo>
                    <a:pt x="294" y="674"/>
                  </a:lnTo>
                  <a:lnTo>
                    <a:pt x="303" y="657"/>
                  </a:lnTo>
                  <a:lnTo>
                    <a:pt x="362" y="587"/>
                  </a:lnTo>
                  <a:lnTo>
                    <a:pt x="421" y="553"/>
                  </a:lnTo>
                  <a:lnTo>
                    <a:pt x="480" y="536"/>
                  </a:lnTo>
                  <a:lnTo>
                    <a:pt x="522" y="527"/>
                  </a:lnTo>
                  <a:lnTo>
                    <a:pt x="606" y="544"/>
                  </a:lnTo>
                  <a:lnTo>
                    <a:pt x="673" y="587"/>
                  </a:lnTo>
                  <a:lnTo>
                    <a:pt x="724" y="657"/>
                  </a:lnTo>
                  <a:lnTo>
                    <a:pt x="758" y="743"/>
                  </a:lnTo>
                  <a:lnTo>
                    <a:pt x="775" y="838"/>
                  </a:lnTo>
                  <a:lnTo>
                    <a:pt x="783" y="924"/>
                  </a:lnTo>
                  <a:lnTo>
                    <a:pt x="775" y="1011"/>
                  </a:lnTo>
                  <a:lnTo>
                    <a:pt x="758" y="1106"/>
                  </a:lnTo>
                  <a:lnTo>
                    <a:pt x="724" y="1201"/>
                  </a:lnTo>
                  <a:lnTo>
                    <a:pt x="673" y="1261"/>
                  </a:lnTo>
                  <a:lnTo>
                    <a:pt x="598" y="1304"/>
                  </a:lnTo>
                  <a:lnTo>
                    <a:pt x="505" y="1330"/>
                  </a:lnTo>
                  <a:lnTo>
                    <a:pt x="429" y="1313"/>
                  </a:lnTo>
                  <a:lnTo>
                    <a:pt x="362" y="1270"/>
                  </a:lnTo>
                  <a:lnTo>
                    <a:pt x="311" y="1209"/>
                  </a:lnTo>
                  <a:lnTo>
                    <a:pt x="294" y="1183"/>
                  </a:lnTo>
                  <a:lnTo>
                    <a:pt x="286" y="1175"/>
                  </a:lnTo>
                  <a:lnTo>
                    <a:pt x="286" y="1158"/>
                  </a:lnTo>
                  <a:lnTo>
                    <a:pt x="278" y="1140"/>
                  </a:lnTo>
                  <a:lnTo>
                    <a:pt x="278" y="11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4" name="Freeform 152"/>
            <p:cNvSpPr>
              <a:spLocks noEditPoints="1"/>
            </p:cNvSpPr>
            <p:nvPr/>
          </p:nvSpPr>
          <p:spPr bwMode="auto">
            <a:xfrm>
              <a:off x="9881" y="3879"/>
              <a:ext cx="851" cy="890"/>
            </a:xfrm>
            <a:custGeom>
              <a:avLst/>
              <a:gdLst/>
              <a:ahLst/>
              <a:cxnLst>
                <a:cxn ang="0">
                  <a:pos x="564" y="786"/>
                </a:cxn>
                <a:cxn ang="0">
                  <a:pos x="640" y="873"/>
                </a:cxn>
                <a:cxn ang="0">
                  <a:pos x="733" y="881"/>
                </a:cxn>
                <a:cxn ang="0">
                  <a:pos x="809" y="829"/>
                </a:cxn>
                <a:cxn ang="0">
                  <a:pos x="851" y="700"/>
                </a:cxn>
                <a:cxn ang="0">
                  <a:pos x="809" y="588"/>
                </a:cxn>
                <a:cxn ang="0">
                  <a:pos x="800" y="769"/>
                </a:cxn>
                <a:cxn ang="0">
                  <a:pos x="758" y="821"/>
                </a:cxn>
                <a:cxn ang="0">
                  <a:pos x="699" y="812"/>
                </a:cxn>
                <a:cxn ang="0">
                  <a:pos x="674" y="778"/>
                </a:cxn>
                <a:cxn ang="0">
                  <a:pos x="665" y="743"/>
                </a:cxn>
                <a:cxn ang="0">
                  <a:pos x="649" y="182"/>
                </a:cxn>
                <a:cxn ang="0">
                  <a:pos x="514" y="52"/>
                </a:cxn>
                <a:cxn ang="0">
                  <a:pos x="337" y="0"/>
                </a:cxn>
                <a:cxn ang="0">
                  <a:pos x="135" y="61"/>
                </a:cxn>
                <a:cxn ang="0">
                  <a:pos x="51" y="225"/>
                </a:cxn>
                <a:cxn ang="0">
                  <a:pos x="84" y="294"/>
                </a:cxn>
                <a:cxn ang="0">
                  <a:pos x="169" y="311"/>
                </a:cxn>
                <a:cxn ang="0">
                  <a:pos x="211" y="277"/>
                </a:cxn>
                <a:cxn ang="0">
                  <a:pos x="228" y="199"/>
                </a:cxn>
                <a:cxn ang="0">
                  <a:pos x="211" y="173"/>
                </a:cxn>
                <a:cxn ang="0">
                  <a:pos x="185" y="147"/>
                </a:cxn>
                <a:cxn ang="0">
                  <a:pos x="126" y="130"/>
                </a:cxn>
                <a:cxn ang="0">
                  <a:pos x="270" y="52"/>
                </a:cxn>
                <a:cxn ang="0">
                  <a:pos x="396" y="52"/>
                </a:cxn>
                <a:cxn ang="0">
                  <a:pos x="489" y="130"/>
                </a:cxn>
                <a:cxn ang="0">
                  <a:pos x="539" y="294"/>
                </a:cxn>
                <a:cxn ang="0">
                  <a:pos x="430" y="372"/>
                </a:cxn>
                <a:cxn ang="0">
                  <a:pos x="185" y="432"/>
                </a:cxn>
                <a:cxn ang="0">
                  <a:pos x="42" y="553"/>
                </a:cxn>
                <a:cxn ang="0">
                  <a:pos x="0" y="691"/>
                </a:cxn>
                <a:cxn ang="0">
                  <a:pos x="51" y="812"/>
                </a:cxn>
                <a:cxn ang="0">
                  <a:pos x="169" y="873"/>
                </a:cxn>
                <a:cxn ang="0">
                  <a:pos x="303" y="890"/>
                </a:cxn>
                <a:cxn ang="0">
                  <a:pos x="455" y="847"/>
                </a:cxn>
                <a:cxn ang="0">
                  <a:pos x="548" y="726"/>
                </a:cxn>
                <a:cxn ang="0">
                  <a:pos x="539" y="596"/>
                </a:cxn>
                <a:cxn ang="0">
                  <a:pos x="480" y="769"/>
                </a:cxn>
                <a:cxn ang="0">
                  <a:pos x="371" y="847"/>
                </a:cxn>
                <a:cxn ang="0">
                  <a:pos x="244" y="838"/>
                </a:cxn>
                <a:cxn ang="0">
                  <a:pos x="160" y="752"/>
                </a:cxn>
                <a:cxn ang="0">
                  <a:pos x="152" y="631"/>
                </a:cxn>
                <a:cxn ang="0">
                  <a:pos x="219" y="510"/>
                </a:cxn>
                <a:cxn ang="0">
                  <a:pos x="396" y="423"/>
                </a:cxn>
              </a:cxnLst>
              <a:rect l="0" t="0" r="r" b="b"/>
              <a:pathLst>
                <a:path w="851" h="890">
                  <a:moveTo>
                    <a:pt x="548" y="726"/>
                  </a:moveTo>
                  <a:lnTo>
                    <a:pt x="564" y="786"/>
                  </a:lnTo>
                  <a:lnTo>
                    <a:pt x="590" y="838"/>
                  </a:lnTo>
                  <a:lnTo>
                    <a:pt x="640" y="873"/>
                  </a:lnTo>
                  <a:lnTo>
                    <a:pt x="699" y="881"/>
                  </a:lnTo>
                  <a:lnTo>
                    <a:pt x="733" y="881"/>
                  </a:lnTo>
                  <a:lnTo>
                    <a:pt x="767" y="864"/>
                  </a:lnTo>
                  <a:lnTo>
                    <a:pt x="809" y="829"/>
                  </a:lnTo>
                  <a:lnTo>
                    <a:pt x="842" y="778"/>
                  </a:lnTo>
                  <a:lnTo>
                    <a:pt x="851" y="700"/>
                  </a:lnTo>
                  <a:lnTo>
                    <a:pt x="851" y="588"/>
                  </a:lnTo>
                  <a:lnTo>
                    <a:pt x="809" y="588"/>
                  </a:lnTo>
                  <a:lnTo>
                    <a:pt x="809" y="734"/>
                  </a:lnTo>
                  <a:lnTo>
                    <a:pt x="800" y="769"/>
                  </a:lnTo>
                  <a:lnTo>
                    <a:pt x="792" y="786"/>
                  </a:lnTo>
                  <a:lnTo>
                    <a:pt x="758" y="821"/>
                  </a:lnTo>
                  <a:lnTo>
                    <a:pt x="716" y="821"/>
                  </a:lnTo>
                  <a:lnTo>
                    <a:pt x="699" y="812"/>
                  </a:lnTo>
                  <a:lnTo>
                    <a:pt x="682" y="795"/>
                  </a:lnTo>
                  <a:lnTo>
                    <a:pt x="674" y="778"/>
                  </a:lnTo>
                  <a:lnTo>
                    <a:pt x="674" y="760"/>
                  </a:lnTo>
                  <a:lnTo>
                    <a:pt x="665" y="743"/>
                  </a:lnTo>
                  <a:lnTo>
                    <a:pt x="665" y="259"/>
                  </a:lnTo>
                  <a:lnTo>
                    <a:pt x="649" y="182"/>
                  </a:lnTo>
                  <a:lnTo>
                    <a:pt x="598" y="112"/>
                  </a:lnTo>
                  <a:lnTo>
                    <a:pt x="514" y="52"/>
                  </a:lnTo>
                  <a:lnTo>
                    <a:pt x="430" y="9"/>
                  </a:lnTo>
                  <a:lnTo>
                    <a:pt x="337" y="0"/>
                  </a:lnTo>
                  <a:lnTo>
                    <a:pt x="228" y="17"/>
                  </a:lnTo>
                  <a:lnTo>
                    <a:pt x="135" y="61"/>
                  </a:lnTo>
                  <a:lnTo>
                    <a:pt x="76" y="130"/>
                  </a:lnTo>
                  <a:lnTo>
                    <a:pt x="51" y="225"/>
                  </a:lnTo>
                  <a:lnTo>
                    <a:pt x="68" y="277"/>
                  </a:lnTo>
                  <a:lnTo>
                    <a:pt x="84" y="294"/>
                  </a:lnTo>
                  <a:lnTo>
                    <a:pt x="110" y="311"/>
                  </a:lnTo>
                  <a:lnTo>
                    <a:pt x="169" y="311"/>
                  </a:lnTo>
                  <a:lnTo>
                    <a:pt x="194" y="294"/>
                  </a:lnTo>
                  <a:lnTo>
                    <a:pt x="211" y="277"/>
                  </a:lnTo>
                  <a:lnTo>
                    <a:pt x="228" y="225"/>
                  </a:lnTo>
                  <a:lnTo>
                    <a:pt x="228" y="199"/>
                  </a:lnTo>
                  <a:lnTo>
                    <a:pt x="219" y="182"/>
                  </a:lnTo>
                  <a:lnTo>
                    <a:pt x="211" y="173"/>
                  </a:lnTo>
                  <a:lnTo>
                    <a:pt x="202" y="156"/>
                  </a:lnTo>
                  <a:lnTo>
                    <a:pt x="185" y="147"/>
                  </a:lnTo>
                  <a:lnTo>
                    <a:pt x="160" y="138"/>
                  </a:lnTo>
                  <a:lnTo>
                    <a:pt x="126" y="130"/>
                  </a:lnTo>
                  <a:lnTo>
                    <a:pt x="194" y="78"/>
                  </a:lnTo>
                  <a:lnTo>
                    <a:pt x="270" y="52"/>
                  </a:lnTo>
                  <a:lnTo>
                    <a:pt x="337" y="43"/>
                  </a:lnTo>
                  <a:lnTo>
                    <a:pt x="396" y="52"/>
                  </a:lnTo>
                  <a:lnTo>
                    <a:pt x="446" y="78"/>
                  </a:lnTo>
                  <a:lnTo>
                    <a:pt x="489" y="130"/>
                  </a:lnTo>
                  <a:lnTo>
                    <a:pt x="522" y="199"/>
                  </a:lnTo>
                  <a:lnTo>
                    <a:pt x="539" y="294"/>
                  </a:lnTo>
                  <a:lnTo>
                    <a:pt x="539" y="363"/>
                  </a:lnTo>
                  <a:lnTo>
                    <a:pt x="430" y="372"/>
                  </a:lnTo>
                  <a:lnTo>
                    <a:pt x="312" y="389"/>
                  </a:lnTo>
                  <a:lnTo>
                    <a:pt x="185" y="432"/>
                  </a:lnTo>
                  <a:lnTo>
                    <a:pt x="93" y="493"/>
                  </a:lnTo>
                  <a:lnTo>
                    <a:pt x="42" y="553"/>
                  </a:lnTo>
                  <a:lnTo>
                    <a:pt x="9" y="622"/>
                  </a:lnTo>
                  <a:lnTo>
                    <a:pt x="0" y="691"/>
                  </a:lnTo>
                  <a:lnTo>
                    <a:pt x="17" y="760"/>
                  </a:lnTo>
                  <a:lnTo>
                    <a:pt x="51" y="812"/>
                  </a:lnTo>
                  <a:lnTo>
                    <a:pt x="101" y="847"/>
                  </a:lnTo>
                  <a:lnTo>
                    <a:pt x="169" y="873"/>
                  </a:lnTo>
                  <a:lnTo>
                    <a:pt x="236" y="890"/>
                  </a:lnTo>
                  <a:lnTo>
                    <a:pt x="303" y="890"/>
                  </a:lnTo>
                  <a:lnTo>
                    <a:pt x="388" y="881"/>
                  </a:lnTo>
                  <a:lnTo>
                    <a:pt x="455" y="847"/>
                  </a:lnTo>
                  <a:lnTo>
                    <a:pt x="514" y="786"/>
                  </a:lnTo>
                  <a:lnTo>
                    <a:pt x="548" y="726"/>
                  </a:lnTo>
                  <a:close/>
                  <a:moveTo>
                    <a:pt x="539" y="406"/>
                  </a:moveTo>
                  <a:lnTo>
                    <a:pt x="539" y="596"/>
                  </a:lnTo>
                  <a:lnTo>
                    <a:pt x="522" y="691"/>
                  </a:lnTo>
                  <a:lnTo>
                    <a:pt x="480" y="769"/>
                  </a:lnTo>
                  <a:lnTo>
                    <a:pt x="430" y="812"/>
                  </a:lnTo>
                  <a:lnTo>
                    <a:pt x="371" y="847"/>
                  </a:lnTo>
                  <a:lnTo>
                    <a:pt x="312" y="855"/>
                  </a:lnTo>
                  <a:lnTo>
                    <a:pt x="244" y="838"/>
                  </a:lnTo>
                  <a:lnTo>
                    <a:pt x="194" y="803"/>
                  </a:lnTo>
                  <a:lnTo>
                    <a:pt x="160" y="752"/>
                  </a:lnTo>
                  <a:lnTo>
                    <a:pt x="143" y="683"/>
                  </a:lnTo>
                  <a:lnTo>
                    <a:pt x="152" y="631"/>
                  </a:lnTo>
                  <a:lnTo>
                    <a:pt x="177" y="570"/>
                  </a:lnTo>
                  <a:lnTo>
                    <a:pt x="219" y="510"/>
                  </a:lnTo>
                  <a:lnTo>
                    <a:pt x="295" y="458"/>
                  </a:lnTo>
                  <a:lnTo>
                    <a:pt x="396" y="423"/>
                  </a:lnTo>
                  <a:lnTo>
                    <a:pt x="539" y="4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5" name="Freeform 153"/>
            <p:cNvSpPr>
              <a:spLocks noEditPoints="1"/>
            </p:cNvSpPr>
            <p:nvPr/>
          </p:nvSpPr>
          <p:spPr bwMode="auto">
            <a:xfrm>
              <a:off x="10799" y="3404"/>
              <a:ext cx="935" cy="1365"/>
            </a:xfrm>
            <a:custGeom>
              <a:avLst/>
              <a:gdLst/>
              <a:ahLst/>
              <a:cxnLst>
                <a:cxn ang="0">
                  <a:pos x="270" y="613"/>
                </a:cxn>
                <a:cxn ang="0">
                  <a:pos x="270" y="0"/>
                </a:cxn>
                <a:cxn ang="0">
                  <a:pos x="0" y="17"/>
                </a:cxn>
                <a:cxn ang="0">
                  <a:pos x="0" y="78"/>
                </a:cxn>
                <a:cxn ang="0">
                  <a:pos x="76" y="86"/>
                </a:cxn>
                <a:cxn ang="0">
                  <a:pos x="126" y="95"/>
                </a:cxn>
                <a:cxn ang="0">
                  <a:pos x="143" y="130"/>
                </a:cxn>
                <a:cxn ang="0">
                  <a:pos x="152" y="190"/>
                </a:cxn>
                <a:cxn ang="0">
                  <a:pos x="152" y="1348"/>
                </a:cxn>
                <a:cxn ang="0">
                  <a:pos x="194" y="1348"/>
                </a:cxn>
                <a:cxn ang="0">
                  <a:pos x="202" y="1339"/>
                </a:cxn>
                <a:cxn ang="0">
                  <a:pos x="211" y="1322"/>
                </a:cxn>
                <a:cxn ang="0">
                  <a:pos x="244" y="1270"/>
                </a:cxn>
                <a:cxn ang="0">
                  <a:pos x="261" y="1227"/>
                </a:cxn>
                <a:cxn ang="0">
                  <a:pos x="295" y="1270"/>
                </a:cxn>
                <a:cxn ang="0">
                  <a:pos x="345" y="1313"/>
                </a:cxn>
                <a:cxn ang="0">
                  <a:pos x="421" y="1356"/>
                </a:cxn>
                <a:cxn ang="0">
                  <a:pos x="514" y="1365"/>
                </a:cxn>
                <a:cxn ang="0">
                  <a:pos x="640" y="1348"/>
                </a:cxn>
                <a:cxn ang="0">
                  <a:pos x="758" y="1287"/>
                </a:cxn>
                <a:cxn ang="0">
                  <a:pos x="851" y="1192"/>
                </a:cxn>
                <a:cxn ang="0">
                  <a:pos x="910" y="1071"/>
                </a:cxn>
                <a:cxn ang="0">
                  <a:pos x="935" y="924"/>
                </a:cxn>
                <a:cxn ang="0">
                  <a:pos x="918" y="786"/>
                </a:cxn>
                <a:cxn ang="0">
                  <a:pos x="859" y="665"/>
                </a:cxn>
                <a:cxn ang="0">
                  <a:pos x="766" y="570"/>
                </a:cxn>
                <a:cxn ang="0">
                  <a:pos x="657" y="510"/>
                </a:cxn>
                <a:cxn ang="0">
                  <a:pos x="531" y="484"/>
                </a:cxn>
                <a:cxn ang="0">
                  <a:pos x="430" y="501"/>
                </a:cxn>
                <a:cxn ang="0">
                  <a:pos x="362" y="536"/>
                </a:cxn>
                <a:cxn ang="0">
                  <a:pos x="303" y="579"/>
                </a:cxn>
                <a:cxn ang="0">
                  <a:pos x="270" y="613"/>
                </a:cxn>
                <a:cxn ang="0">
                  <a:pos x="278" y="1123"/>
                </a:cxn>
                <a:cxn ang="0">
                  <a:pos x="278" y="691"/>
                </a:cxn>
                <a:cxn ang="0">
                  <a:pos x="286" y="682"/>
                </a:cxn>
                <a:cxn ang="0">
                  <a:pos x="286" y="674"/>
                </a:cxn>
                <a:cxn ang="0">
                  <a:pos x="303" y="657"/>
                </a:cxn>
                <a:cxn ang="0">
                  <a:pos x="362" y="587"/>
                </a:cxn>
                <a:cxn ang="0">
                  <a:pos x="421" y="553"/>
                </a:cxn>
                <a:cxn ang="0">
                  <a:pos x="480" y="536"/>
                </a:cxn>
                <a:cxn ang="0">
                  <a:pos x="522" y="527"/>
                </a:cxn>
                <a:cxn ang="0">
                  <a:pos x="606" y="544"/>
                </a:cxn>
                <a:cxn ang="0">
                  <a:pos x="674" y="587"/>
                </a:cxn>
                <a:cxn ang="0">
                  <a:pos x="724" y="657"/>
                </a:cxn>
                <a:cxn ang="0">
                  <a:pos x="758" y="743"/>
                </a:cxn>
                <a:cxn ang="0">
                  <a:pos x="775" y="838"/>
                </a:cxn>
                <a:cxn ang="0">
                  <a:pos x="775" y="1011"/>
                </a:cxn>
                <a:cxn ang="0">
                  <a:pos x="758" y="1106"/>
                </a:cxn>
                <a:cxn ang="0">
                  <a:pos x="716" y="1201"/>
                </a:cxn>
                <a:cxn ang="0">
                  <a:pos x="665" y="1261"/>
                </a:cxn>
                <a:cxn ang="0">
                  <a:pos x="598" y="1304"/>
                </a:cxn>
                <a:cxn ang="0">
                  <a:pos x="505" y="1330"/>
                </a:cxn>
                <a:cxn ang="0">
                  <a:pos x="430" y="1313"/>
                </a:cxn>
                <a:cxn ang="0">
                  <a:pos x="362" y="1270"/>
                </a:cxn>
                <a:cxn ang="0">
                  <a:pos x="303" y="1209"/>
                </a:cxn>
                <a:cxn ang="0">
                  <a:pos x="295" y="1183"/>
                </a:cxn>
                <a:cxn ang="0">
                  <a:pos x="286" y="1175"/>
                </a:cxn>
                <a:cxn ang="0">
                  <a:pos x="278" y="1158"/>
                </a:cxn>
                <a:cxn ang="0">
                  <a:pos x="278" y="1123"/>
                </a:cxn>
              </a:cxnLst>
              <a:rect l="0" t="0" r="r" b="b"/>
              <a:pathLst>
                <a:path w="935" h="1365">
                  <a:moveTo>
                    <a:pt x="270" y="613"/>
                  </a:moveTo>
                  <a:lnTo>
                    <a:pt x="270" y="0"/>
                  </a:lnTo>
                  <a:lnTo>
                    <a:pt x="0" y="17"/>
                  </a:lnTo>
                  <a:lnTo>
                    <a:pt x="0" y="78"/>
                  </a:lnTo>
                  <a:lnTo>
                    <a:pt x="76" y="86"/>
                  </a:lnTo>
                  <a:lnTo>
                    <a:pt x="126" y="95"/>
                  </a:lnTo>
                  <a:lnTo>
                    <a:pt x="143" y="130"/>
                  </a:lnTo>
                  <a:lnTo>
                    <a:pt x="152" y="190"/>
                  </a:lnTo>
                  <a:lnTo>
                    <a:pt x="152" y="1348"/>
                  </a:lnTo>
                  <a:lnTo>
                    <a:pt x="194" y="1348"/>
                  </a:lnTo>
                  <a:lnTo>
                    <a:pt x="202" y="1339"/>
                  </a:lnTo>
                  <a:lnTo>
                    <a:pt x="211" y="1322"/>
                  </a:lnTo>
                  <a:lnTo>
                    <a:pt x="244" y="1270"/>
                  </a:lnTo>
                  <a:lnTo>
                    <a:pt x="261" y="1227"/>
                  </a:lnTo>
                  <a:lnTo>
                    <a:pt x="295" y="1270"/>
                  </a:lnTo>
                  <a:lnTo>
                    <a:pt x="345" y="1313"/>
                  </a:lnTo>
                  <a:lnTo>
                    <a:pt x="421" y="1356"/>
                  </a:lnTo>
                  <a:lnTo>
                    <a:pt x="514" y="1365"/>
                  </a:lnTo>
                  <a:lnTo>
                    <a:pt x="640" y="1348"/>
                  </a:lnTo>
                  <a:lnTo>
                    <a:pt x="758" y="1287"/>
                  </a:lnTo>
                  <a:lnTo>
                    <a:pt x="851" y="1192"/>
                  </a:lnTo>
                  <a:lnTo>
                    <a:pt x="910" y="1071"/>
                  </a:lnTo>
                  <a:lnTo>
                    <a:pt x="935" y="924"/>
                  </a:lnTo>
                  <a:lnTo>
                    <a:pt x="918" y="786"/>
                  </a:lnTo>
                  <a:lnTo>
                    <a:pt x="859" y="665"/>
                  </a:lnTo>
                  <a:lnTo>
                    <a:pt x="766" y="570"/>
                  </a:lnTo>
                  <a:lnTo>
                    <a:pt x="657" y="510"/>
                  </a:lnTo>
                  <a:lnTo>
                    <a:pt x="531" y="484"/>
                  </a:lnTo>
                  <a:lnTo>
                    <a:pt x="430" y="501"/>
                  </a:lnTo>
                  <a:lnTo>
                    <a:pt x="362" y="536"/>
                  </a:lnTo>
                  <a:lnTo>
                    <a:pt x="303" y="579"/>
                  </a:lnTo>
                  <a:lnTo>
                    <a:pt x="270" y="613"/>
                  </a:lnTo>
                  <a:close/>
                  <a:moveTo>
                    <a:pt x="278" y="1123"/>
                  </a:moveTo>
                  <a:lnTo>
                    <a:pt x="278" y="691"/>
                  </a:lnTo>
                  <a:lnTo>
                    <a:pt x="286" y="682"/>
                  </a:lnTo>
                  <a:lnTo>
                    <a:pt x="286" y="674"/>
                  </a:lnTo>
                  <a:lnTo>
                    <a:pt x="303" y="657"/>
                  </a:lnTo>
                  <a:lnTo>
                    <a:pt x="362" y="587"/>
                  </a:lnTo>
                  <a:lnTo>
                    <a:pt x="421" y="553"/>
                  </a:lnTo>
                  <a:lnTo>
                    <a:pt x="480" y="536"/>
                  </a:lnTo>
                  <a:lnTo>
                    <a:pt x="522" y="527"/>
                  </a:lnTo>
                  <a:lnTo>
                    <a:pt x="606" y="544"/>
                  </a:lnTo>
                  <a:lnTo>
                    <a:pt x="674" y="587"/>
                  </a:lnTo>
                  <a:lnTo>
                    <a:pt x="724" y="657"/>
                  </a:lnTo>
                  <a:lnTo>
                    <a:pt x="758" y="743"/>
                  </a:lnTo>
                  <a:lnTo>
                    <a:pt x="775" y="838"/>
                  </a:lnTo>
                  <a:lnTo>
                    <a:pt x="775" y="1011"/>
                  </a:lnTo>
                  <a:lnTo>
                    <a:pt x="758" y="1106"/>
                  </a:lnTo>
                  <a:lnTo>
                    <a:pt x="716" y="1201"/>
                  </a:lnTo>
                  <a:lnTo>
                    <a:pt x="665" y="1261"/>
                  </a:lnTo>
                  <a:lnTo>
                    <a:pt x="598" y="1304"/>
                  </a:lnTo>
                  <a:lnTo>
                    <a:pt x="505" y="1330"/>
                  </a:lnTo>
                  <a:lnTo>
                    <a:pt x="430" y="1313"/>
                  </a:lnTo>
                  <a:lnTo>
                    <a:pt x="362" y="1270"/>
                  </a:lnTo>
                  <a:lnTo>
                    <a:pt x="303" y="1209"/>
                  </a:lnTo>
                  <a:lnTo>
                    <a:pt x="295" y="1183"/>
                  </a:lnTo>
                  <a:lnTo>
                    <a:pt x="286" y="1175"/>
                  </a:lnTo>
                  <a:lnTo>
                    <a:pt x="278" y="1158"/>
                  </a:lnTo>
                  <a:lnTo>
                    <a:pt x="278" y="11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6" name="Freeform 154"/>
            <p:cNvSpPr>
              <a:spLocks noEditPoints="1"/>
            </p:cNvSpPr>
            <p:nvPr/>
          </p:nvSpPr>
          <p:spPr bwMode="auto">
            <a:xfrm>
              <a:off x="11860" y="3447"/>
              <a:ext cx="404" cy="1305"/>
            </a:xfrm>
            <a:custGeom>
              <a:avLst/>
              <a:gdLst/>
              <a:ahLst/>
              <a:cxnLst>
                <a:cxn ang="0">
                  <a:pos x="278" y="441"/>
                </a:cxn>
                <a:cxn ang="0">
                  <a:pos x="9" y="467"/>
                </a:cxn>
                <a:cxn ang="0">
                  <a:pos x="9" y="527"/>
                </a:cxn>
                <a:cxn ang="0">
                  <a:pos x="84" y="527"/>
                </a:cxn>
                <a:cxn ang="0">
                  <a:pos x="127" y="544"/>
                </a:cxn>
                <a:cxn ang="0">
                  <a:pos x="143" y="579"/>
                </a:cxn>
                <a:cxn ang="0">
                  <a:pos x="152" y="631"/>
                </a:cxn>
                <a:cxn ang="0">
                  <a:pos x="152" y="1158"/>
                </a:cxn>
                <a:cxn ang="0">
                  <a:pos x="143" y="1210"/>
                </a:cxn>
                <a:cxn ang="0">
                  <a:pos x="127" y="1235"/>
                </a:cxn>
                <a:cxn ang="0">
                  <a:pos x="76" y="1244"/>
                </a:cxn>
                <a:cxn ang="0">
                  <a:pos x="0" y="1244"/>
                </a:cxn>
                <a:cxn ang="0">
                  <a:pos x="0" y="1305"/>
                </a:cxn>
                <a:cxn ang="0">
                  <a:pos x="76" y="1305"/>
                </a:cxn>
                <a:cxn ang="0">
                  <a:pos x="152" y="1296"/>
                </a:cxn>
                <a:cxn ang="0">
                  <a:pos x="211" y="1296"/>
                </a:cxn>
                <a:cxn ang="0">
                  <a:pos x="404" y="1305"/>
                </a:cxn>
                <a:cxn ang="0">
                  <a:pos x="404" y="1244"/>
                </a:cxn>
                <a:cxn ang="0">
                  <a:pos x="329" y="1244"/>
                </a:cxn>
                <a:cxn ang="0">
                  <a:pos x="303" y="1235"/>
                </a:cxn>
                <a:cxn ang="0">
                  <a:pos x="287" y="1227"/>
                </a:cxn>
                <a:cxn ang="0">
                  <a:pos x="278" y="1210"/>
                </a:cxn>
                <a:cxn ang="0">
                  <a:pos x="278" y="1158"/>
                </a:cxn>
                <a:cxn ang="0">
                  <a:pos x="278" y="441"/>
                </a:cxn>
                <a:cxn ang="0">
                  <a:pos x="287" y="104"/>
                </a:cxn>
                <a:cxn ang="0">
                  <a:pos x="278" y="69"/>
                </a:cxn>
                <a:cxn ang="0">
                  <a:pos x="244" y="18"/>
                </a:cxn>
                <a:cxn ang="0">
                  <a:pos x="211" y="9"/>
                </a:cxn>
                <a:cxn ang="0">
                  <a:pos x="186" y="0"/>
                </a:cxn>
                <a:cxn ang="0">
                  <a:pos x="152" y="9"/>
                </a:cxn>
                <a:cxn ang="0">
                  <a:pos x="127" y="26"/>
                </a:cxn>
                <a:cxn ang="0">
                  <a:pos x="101" y="52"/>
                </a:cxn>
                <a:cxn ang="0">
                  <a:pos x="84" y="78"/>
                </a:cxn>
                <a:cxn ang="0">
                  <a:pos x="84" y="138"/>
                </a:cxn>
                <a:cxn ang="0">
                  <a:pos x="118" y="190"/>
                </a:cxn>
                <a:cxn ang="0">
                  <a:pos x="152" y="208"/>
                </a:cxn>
                <a:cxn ang="0">
                  <a:pos x="211" y="208"/>
                </a:cxn>
                <a:cxn ang="0">
                  <a:pos x="244" y="190"/>
                </a:cxn>
                <a:cxn ang="0">
                  <a:pos x="261" y="173"/>
                </a:cxn>
                <a:cxn ang="0">
                  <a:pos x="278" y="138"/>
                </a:cxn>
                <a:cxn ang="0">
                  <a:pos x="287" y="104"/>
                </a:cxn>
              </a:cxnLst>
              <a:rect l="0" t="0" r="r" b="b"/>
              <a:pathLst>
                <a:path w="404" h="1305">
                  <a:moveTo>
                    <a:pt x="278" y="441"/>
                  </a:moveTo>
                  <a:lnTo>
                    <a:pt x="9" y="467"/>
                  </a:lnTo>
                  <a:lnTo>
                    <a:pt x="9" y="527"/>
                  </a:lnTo>
                  <a:lnTo>
                    <a:pt x="84" y="527"/>
                  </a:lnTo>
                  <a:lnTo>
                    <a:pt x="127" y="544"/>
                  </a:lnTo>
                  <a:lnTo>
                    <a:pt x="143" y="579"/>
                  </a:lnTo>
                  <a:lnTo>
                    <a:pt x="152" y="631"/>
                  </a:lnTo>
                  <a:lnTo>
                    <a:pt x="152" y="1158"/>
                  </a:lnTo>
                  <a:lnTo>
                    <a:pt x="143" y="1210"/>
                  </a:lnTo>
                  <a:lnTo>
                    <a:pt x="127" y="1235"/>
                  </a:lnTo>
                  <a:lnTo>
                    <a:pt x="76" y="1244"/>
                  </a:lnTo>
                  <a:lnTo>
                    <a:pt x="0" y="1244"/>
                  </a:lnTo>
                  <a:lnTo>
                    <a:pt x="0" y="1305"/>
                  </a:lnTo>
                  <a:lnTo>
                    <a:pt x="76" y="1305"/>
                  </a:lnTo>
                  <a:lnTo>
                    <a:pt x="152" y="1296"/>
                  </a:lnTo>
                  <a:lnTo>
                    <a:pt x="211" y="1296"/>
                  </a:lnTo>
                  <a:lnTo>
                    <a:pt x="404" y="1305"/>
                  </a:lnTo>
                  <a:lnTo>
                    <a:pt x="404" y="1244"/>
                  </a:lnTo>
                  <a:lnTo>
                    <a:pt x="329" y="1244"/>
                  </a:lnTo>
                  <a:lnTo>
                    <a:pt x="303" y="1235"/>
                  </a:lnTo>
                  <a:lnTo>
                    <a:pt x="287" y="1227"/>
                  </a:lnTo>
                  <a:lnTo>
                    <a:pt x="278" y="1210"/>
                  </a:lnTo>
                  <a:lnTo>
                    <a:pt x="278" y="1158"/>
                  </a:lnTo>
                  <a:lnTo>
                    <a:pt x="278" y="441"/>
                  </a:lnTo>
                  <a:close/>
                  <a:moveTo>
                    <a:pt x="287" y="104"/>
                  </a:moveTo>
                  <a:lnTo>
                    <a:pt x="278" y="69"/>
                  </a:lnTo>
                  <a:lnTo>
                    <a:pt x="244" y="18"/>
                  </a:lnTo>
                  <a:lnTo>
                    <a:pt x="211" y="9"/>
                  </a:lnTo>
                  <a:lnTo>
                    <a:pt x="186" y="0"/>
                  </a:lnTo>
                  <a:lnTo>
                    <a:pt x="152" y="9"/>
                  </a:lnTo>
                  <a:lnTo>
                    <a:pt x="127" y="26"/>
                  </a:lnTo>
                  <a:lnTo>
                    <a:pt x="101" y="52"/>
                  </a:lnTo>
                  <a:lnTo>
                    <a:pt x="84" y="78"/>
                  </a:lnTo>
                  <a:lnTo>
                    <a:pt x="84" y="138"/>
                  </a:lnTo>
                  <a:lnTo>
                    <a:pt x="118" y="190"/>
                  </a:lnTo>
                  <a:lnTo>
                    <a:pt x="152" y="208"/>
                  </a:lnTo>
                  <a:lnTo>
                    <a:pt x="211" y="208"/>
                  </a:lnTo>
                  <a:lnTo>
                    <a:pt x="244" y="190"/>
                  </a:lnTo>
                  <a:lnTo>
                    <a:pt x="261" y="173"/>
                  </a:lnTo>
                  <a:lnTo>
                    <a:pt x="278" y="138"/>
                  </a:lnTo>
                  <a:lnTo>
                    <a:pt x="287" y="10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7" name="Freeform 155"/>
            <p:cNvSpPr>
              <a:spLocks/>
            </p:cNvSpPr>
            <p:nvPr/>
          </p:nvSpPr>
          <p:spPr bwMode="auto">
            <a:xfrm>
              <a:off x="12391" y="3404"/>
              <a:ext cx="421" cy="1348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0" y="17"/>
                </a:cxn>
                <a:cxn ang="0">
                  <a:pos x="0" y="78"/>
                </a:cxn>
                <a:cxn ang="0">
                  <a:pos x="76" y="86"/>
                </a:cxn>
                <a:cxn ang="0">
                  <a:pos x="126" y="95"/>
                </a:cxn>
                <a:cxn ang="0">
                  <a:pos x="143" y="130"/>
                </a:cxn>
                <a:cxn ang="0">
                  <a:pos x="143" y="1253"/>
                </a:cxn>
                <a:cxn ang="0">
                  <a:pos x="118" y="1278"/>
                </a:cxn>
                <a:cxn ang="0">
                  <a:pos x="76" y="1287"/>
                </a:cxn>
                <a:cxn ang="0">
                  <a:pos x="0" y="1287"/>
                </a:cxn>
                <a:cxn ang="0">
                  <a:pos x="0" y="1348"/>
                </a:cxn>
                <a:cxn ang="0">
                  <a:pos x="67" y="1348"/>
                </a:cxn>
                <a:cxn ang="0">
                  <a:pos x="143" y="1339"/>
                </a:cxn>
                <a:cxn ang="0">
                  <a:pos x="269" y="1339"/>
                </a:cxn>
                <a:cxn ang="0">
                  <a:pos x="345" y="1348"/>
                </a:cxn>
                <a:cxn ang="0">
                  <a:pos x="421" y="1348"/>
                </a:cxn>
                <a:cxn ang="0">
                  <a:pos x="421" y="1287"/>
                </a:cxn>
                <a:cxn ang="0">
                  <a:pos x="345" y="1287"/>
                </a:cxn>
                <a:cxn ang="0">
                  <a:pos x="295" y="1278"/>
                </a:cxn>
                <a:cxn ang="0">
                  <a:pos x="278" y="1253"/>
                </a:cxn>
                <a:cxn ang="0">
                  <a:pos x="269" y="1201"/>
                </a:cxn>
                <a:cxn ang="0">
                  <a:pos x="269" y="0"/>
                </a:cxn>
              </a:cxnLst>
              <a:rect l="0" t="0" r="r" b="b"/>
              <a:pathLst>
                <a:path w="421" h="1348">
                  <a:moveTo>
                    <a:pt x="269" y="0"/>
                  </a:moveTo>
                  <a:lnTo>
                    <a:pt x="0" y="17"/>
                  </a:lnTo>
                  <a:lnTo>
                    <a:pt x="0" y="78"/>
                  </a:lnTo>
                  <a:lnTo>
                    <a:pt x="76" y="86"/>
                  </a:lnTo>
                  <a:lnTo>
                    <a:pt x="126" y="95"/>
                  </a:lnTo>
                  <a:lnTo>
                    <a:pt x="143" y="130"/>
                  </a:lnTo>
                  <a:lnTo>
                    <a:pt x="143" y="1253"/>
                  </a:lnTo>
                  <a:lnTo>
                    <a:pt x="118" y="1278"/>
                  </a:lnTo>
                  <a:lnTo>
                    <a:pt x="76" y="1287"/>
                  </a:lnTo>
                  <a:lnTo>
                    <a:pt x="0" y="1287"/>
                  </a:lnTo>
                  <a:lnTo>
                    <a:pt x="0" y="1348"/>
                  </a:lnTo>
                  <a:lnTo>
                    <a:pt x="67" y="1348"/>
                  </a:lnTo>
                  <a:lnTo>
                    <a:pt x="143" y="1339"/>
                  </a:lnTo>
                  <a:lnTo>
                    <a:pt x="269" y="1339"/>
                  </a:lnTo>
                  <a:lnTo>
                    <a:pt x="345" y="1348"/>
                  </a:lnTo>
                  <a:lnTo>
                    <a:pt x="421" y="1348"/>
                  </a:lnTo>
                  <a:lnTo>
                    <a:pt x="421" y="1287"/>
                  </a:lnTo>
                  <a:lnTo>
                    <a:pt x="345" y="1287"/>
                  </a:lnTo>
                  <a:lnTo>
                    <a:pt x="295" y="1278"/>
                  </a:lnTo>
                  <a:lnTo>
                    <a:pt x="278" y="1253"/>
                  </a:lnTo>
                  <a:lnTo>
                    <a:pt x="269" y="1201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8" name="Freeform 156"/>
            <p:cNvSpPr>
              <a:spLocks noEditPoints="1"/>
            </p:cNvSpPr>
            <p:nvPr/>
          </p:nvSpPr>
          <p:spPr bwMode="auto">
            <a:xfrm>
              <a:off x="12913" y="3447"/>
              <a:ext cx="413" cy="1305"/>
            </a:xfrm>
            <a:custGeom>
              <a:avLst/>
              <a:gdLst/>
              <a:ahLst/>
              <a:cxnLst>
                <a:cxn ang="0">
                  <a:pos x="278" y="441"/>
                </a:cxn>
                <a:cxn ang="0">
                  <a:pos x="8" y="467"/>
                </a:cxn>
                <a:cxn ang="0">
                  <a:pos x="8" y="527"/>
                </a:cxn>
                <a:cxn ang="0">
                  <a:pos x="84" y="527"/>
                </a:cxn>
                <a:cxn ang="0">
                  <a:pos x="126" y="544"/>
                </a:cxn>
                <a:cxn ang="0">
                  <a:pos x="143" y="579"/>
                </a:cxn>
                <a:cxn ang="0">
                  <a:pos x="152" y="631"/>
                </a:cxn>
                <a:cxn ang="0">
                  <a:pos x="152" y="1158"/>
                </a:cxn>
                <a:cxn ang="0">
                  <a:pos x="143" y="1210"/>
                </a:cxn>
                <a:cxn ang="0">
                  <a:pos x="126" y="1235"/>
                </a:cxn>
                <a:cxn ang="0">
                  <a:pos x="76" y="1244"/>
                </a:cxn>
                <a:cxn ang="0">
                  <a:pos x="0" y="1244"/>
                </a:cxn>
                <a:cxn ang="0">
                  <a:pos x="0" y="1305"/>
                </a:cxn>
                <a:cxn ang="0">
                  <a:pos x="76" y="1305"/>
                </a:cxn>
                <a:cxn ang="0">
                  <a:pos x="152" y="1296"/>
                </a:cxn>
                <a:cxn ang="0">
                  <a:pos x="211" y="1296"/>
                </a:cxn>
                <a:cxn ang="0">
                  <a:pos x="413" y="1305"/>
                </a:cxn>
                <a:cxn ang="0">
                  <a:pos x="413" y="1244"/>
                </a:cxn>
                <a:cxn ang="0">
                  <a:pos x="337" y="1244"/>
                </a:cxn>
                <a:cxn ang="0">
                  <a:pos x="295" y="1227"/>
                </a:cxn>
                <a:cxn ang="0">
                  <a:pos x="278" y="1201"/>
                </a:cxn>
                <a:cxn ang="0">
                  <a:pos x="278" y="1158"/>
                </a:cxn>
                <a:cxn ang="0">
                  <a:pos x="278" y="441"/>
                </a:cxn>
                <a:cxn ang="0">
                  <a:pos x="286" y="104"/>
                </a:cxn>
                <a:cxn ang="0">
                  <a:pos x="278" y="69"/>
                </a:cxn>
                <a:cxn ang="0">
                  <a:pos x="244" y="18"/>
                </a:cxn>
                <a:cxn ang="0">
                  <a:pos x="211" y="9"/>
                </a:cxn>
                <a:cxn ang="0">
                  <a:pos x="185" y="0"/>
                </a:cxn>
                <a:cxn ang="0">
                  <a:pos x="152" y="9"/>
                </a:cxn>
                <a:cxn ang="0">
                  <a:pos x="126" y="26"/>
                </a:cxn>
                <a:cxn ang="0">
                  <a:pos x="101" y="52"/>
                </a:cxn>
                <a:cxn ang="0">
                  <a:pos x="84" y="78"/>
                </a:cxn>
                <a:cxn ang="0">
                  <a:pos x="84" y="138"/>
                </a:cxn>
                <a:cxn ang="0">
                  <a:pos x="101" y="164"/>
                </a:cxn>
                <a:cxn ang="0">
                  <a:pos x="126" y="190"/>
                </a:cxn>
                <a:cxn ang="0">
                  <a:pos x="152" y="208"/>
                </a:cxn>
                <a:cxn ang="0">
                  <a:pos x="219" y="208"/>
                </a:cxn>
                <a:cxn ang="0">
                  <a:pos x="244" y="190"/>
                </a:cxn>
                <a:cxn ang="0">
                  <a:pos x="261" y="173"/>
                </a:cxn>
                <a:cxn ang="0">
                  <a:pos x="278" y="138"/>
                </a:cxn>
                <a:cxn ang="0">
                  <a:pos x="286" y="104"/>
                </a:cxn>
              </a:cxnLst>
              <a:rect l="0" t="0" r="r" b="b"/>
              <a:pathLst>
                <a:path w="413" h="1305">
                  <a:moveTo>
                    <a:pt x="278" y="441"/>
                  </a:moveTo>
                  <a:lnTo>
                    <a:pt x="8" y="467"/>
                  </a:lnTo>
                  <a:lnTo>
                    <a:pt x="8" y="527"/>
                  </a:lnTo>
                  <a:lnTo>
                    <a:pt x="84" y="527"/>
                  </a:lnTo>
                  <a:lnTo>
                    <a:pt x="126" y="544"/>
                  </a:lnTo>
                  <a:lnTo>
                    <a:pt x="143" y="579"/>
                  </a:lnTo>
                  <a:lnTo>
                    <a:pt x="152" y="631"/>
                  </a:lnTo>
                  <a:lnTo>
                    <a:pt x="152" y="1158"/>
                  </a:lnTo>
                  <a:lnTo>
                    <a:pt x="143" y="1210"/>
                  </a:lnTo>
                  <a:lnTo>
                    <a:pt x="126" y="1235"/>
                  </a:lnTo>
                  <a:lnTo>
                    <a:pt x="76" y="1244"/>
                  </a:lnTo>
                  <a:lnTo>
                    <a:pt x="0" y="1244"/>
                  </a:lnTo>
                  <a:lnTo>
                    <a:pt x="0" y="1305"/>
                  </a:lnTo>
                  <a:lnTo>
                    <a:pt x="76" y="1305"/>
                  </a:lnTo>
                  <a:lnTo>
                    <a:pt x="152" y="1296"/>
                  </a:lnTo>
                  <a:lnTo>
                    <a:pt x="211" y="1296"/>
                  </a:lnTo>
                  <a:lnTo>
                    <a:pt x="413" y="1305"/>
                  </a:lnTo>
                  <a:lnTo>
                    <a:pt x="413" y="1244"/>
                  </a:lnTo>
                  <a:lnTo>
                    <a:pt x="337" y="1244"/>
                  </a:lnTo>
                  <a:lnTo>
                    <a:pt x="295" y="1227"/>
                  </a:lnTo>
                  <a:lnTo>
                    <a:pt x="278" y="1201"/>
                  </a:lnTo>
                  <a:lnTo>
                    <a:pt x="278" y="1158"/>
                  </a:lnTo>
                  <a:lnTo>
                    <a:pt x="278" y="441"/>
                  </a:lnTo>
                  <a:close/>
                  <a:moveTo>
                    <a:pt x="286" y="104"/>
                  </a:moveTo>
                  <a:lnTo>
                    <a:pt x="278" y="69"/>
                  </a:lnTo>
                  <a:lnTo>
                    <a:pt x="244" y="18"/>
                  </a:lnTo>
                  <a:lnTo>
                    <a:pt x="211" y="9"/>
                  </a:lnTo>
                  <a:lnTo>
                    <a:pt x="185" y="0"/>
                  </a:lnTo>
                  <a:lnTo>
                    <a:pt x="152" y="9"/>
                  </a:lnTo>
                  <a:lnTo>
                    <a:pt x="126" y="26"/>
                  </a:lnTo>
                  <a:lnTo>
                    <a:pt x="101" y="52"/>
                  </a:lnTo>
                  <a:lnTo>
                    <a:pt x="84" y="78"/>
                  </a:lnTo>
                  <a:lnTo>
                    <a:pt x="84" y="138"/>
                  </a:lnTo>
                  <a:lnTo>
                    <a:pt x="101" y="164"/>
                  </a:lnTo>
                  <a:lnTo>
                    <a:pt x="126" y="190"/>
                  </a:lnTo>
                  <a:lnTo>
                    <a:pt x="152" y="208"/>
                  </a:lnTo>
                  <a:lnTo>
                    <a:pt x="219" y="208"/>
                  </a:lnTo>
                  <a:lnTo>
                    <a:pt x="244" y="190"/>
                  </a:lnTo>
                  <a:lnTo>
                    <a:pt x="261" y="173"/>
                  </a:lnTo>
                  <a:lnTo>
                    <a:pt x="278" y="138"/>
                  </a:lnTo>
                  <a:lnTo>
                    <a:pt x="286" y="10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9" name="Freeform 157"/>
            <p:cNvSpPr>
              <a:spLocks/>
            </p:cNvSpPr>
            <p:nvPr/>
          </p:nvSpPr>
          <p:spPr bwMode="auto">
            <a:xfrm>
              <a:off x="13418" y="3560"/>
              <a:ext cx="590" cy="1209"/>
            </a:xfrm>
            <a:custGeom>
              <a:avLst/>
              <a:gdLst/>
              <a:ahLst/>
              <a:cxnLst>
                <a:cxn ang="0">
                  <a:pos x="287" y="414"/>
                </a:cxn>
                <a:cxn ang="0">
                  <a:pos x="565" y="414"/>
                </a:cxn>
                <a:cxn ang="0">
                  <a:pos x="565" y="354"/>
                </a:cxn>
                <a:cxn ang="0">
                  <a:pos x="287" y="354"/>
                </a:cxn>
                <a:cxn ang="0">
                  <a:pos x="287" y="0"/>
                </a:cxn>
                <a:cxn ang="0">
                  <a:pos x="245" y="0"/>
                </a:cxn>
                <a:cxn ang="0">
                  <a:pos x="236" y="77"/>
                </a:cxn>
                <a:cxn ang="0">
                  <a:pos x="219" y="164"/>
                </a:cxn>
                <a:cxn ang="0">
                  <a:pos x="194" y="241"/>
                </a:cxn>
                <a:cxn ang="0">
                  <a:pos x="143" y="302"/>
                </a:cxn>
                <a:cxn ang="0">
                  <a:pos x="84" y="354"/>
                </a:cxn>
                <a:cxn ang="0">
                  <a:pos x="0" y="371"/>
                </a:cxn>
                <a:cxn ang="0">
                  <a:pos x="0" y="414"/>
                </a:cxn>
                <a:cxn ang="0">
                  <a:pos x="160" y="414"/>
                </a:cxn>
                <a:cxn ang="0">
                  <a:pos x="160" y="950"/>
                </a:cxn>
                <a:cxn ang="0">
                  <a:pos x="177" y="1053"/>
                </a:cxn>
                <a:cxn ang="0">
                  <a:pos x="211" y="1122"/>
                </a:cxn>
                <a:cxn ang="0">
                  <a:pos x="253" y="1174"/>
                </a:cxn>
                <a:cxn ang="0">
                  <a:pos x="312" y="1200"/>
                </a:cxn>
                <a:cxn ang="0">
                  <a:pos x="362" y="1209"/>
                </a:cxn>
                <a:cxn ang="0">
                  <a:pos x="405" y="1209"/>
                </a:cxn>
                <a:cxn ang="0">
                  <a:pos x="472" y="1192"/>
                </a:cxn>
                <a:cxn ang="0">
                  <a:pos x="531" y="1157"/>
                </a:cxn>
                <a:cxn ang="0">
                  <a:pos x="565" y="1097"/>
                </a:cxn>
                <a:cxn ang="0">
                  <a:pos x="581" y="1027"/>
                </a:cxn>
                <a:cxn ang="0">
                  <a:pos x="590" y="950"/>
                </a:cxn>
                <a:cxn ang="0">
                  <a:pos x="590" y="837"/>
                </a:cxn>
                <a:cxn ang="0">
                  <a:pos x="548" y="837"/>
                </a:cxn>
                <a:cxn ang="0">
                  <a:pos x="548" y="950"/>
                </a:cxn>
                <a:cxn ang="0">
                  <a:pos x="539" y="1045"/>
                </a:cxn>
                <a:cxn ang="0">
                  <a:pos x="506" y="1114"/>
                </a:cxn>
                <a:cxn ang="0">
                  <a:pos x="463" y="1148"/>
                </a:cxn>
                <a:cxn ang="0">
                  <a:pos x="421" y="1166"/>
                </a:cxn>
                <a:cxn ang="0">
                  <a:pos x="362" y="1148"/>
                </a:cxn>
                <a:cxn ang="0">
                  <a:pos x="329" y="1114"/>
                </a:cxn>
                <a:cxn ang="0">
                  <a:pos x="303" y="1071"/>
                </a:cxn>
                <a:cxn ang="0">
                  <a:pos x="295" y="1027"/>
                </a:cxn>
                <a:cxn ang="0">
                  <a:pos x="295" y="984"/>
                </a:cxn>
                <a:cxn ang="0">
                  <a:pos x="287" y="958"/>
                </a:cxn>
                <a:cxn ang="0">
                  <a:pos x="287" y="414"/>
                </a:cxn>
              </a:cxnLst>
              <a:rect l="0" t="0" r="r" b="b"/>
              <a:pathLst>
                <a:path w="590" h="1209">
                  <a:moveTo>
                    <a:pt x="287" y="414"/>
                  </a:moveTo>
                  <a:lnTo>
                    <a:pt x="565" y="414"/>
                  </a:lnTo>
                  <a:lnTo>
                    <a:pt x="565" y="354"/>
                  </a:lnTo>
                  <a:lnTo>
                    <a:pt x="287" y="354"/>
                  </a:lnTo>
                  <a:lnTo>
                    <a:pt x="287" y="0"/>
                  </a:lnTo>
                  <a:lnTo>
                    <a:pt x="245" y="0"/>
                  </a:lnTo>
                  <a:lnTo>
                    <a:pt x="236" y="77"/>
                  </a:lnTo>
                  <a:lnTo>
                    <a:pt x="219" y="164"/>
                  </a:lnTo>
                  <a:lnTo>
                    <a:pt x="194" y="241"/>
                  </a:lnTo>
                  <a:lnTo>
                    <a:pt x="143" y="302"/>
                  </a:lnTo>
                  <a:lnTo>
                    <a:pt x="84" y="354"/>
                  </a:lnTo>
                  <a:lnTo>
                    <a:pt x="0" y="371"/>
                  </a:lnTo>
                  <a:lnTo>
                    <a:pt x="0" y="414"/>
                  </a:lnTo>
                  <a:lnTo>
                    <a:pt x="160" y="414"/>
                  </a:lnTo>
                  <a:lnTo>
                    <a:pt x="160" y="950"/>
                  </a:lnTo>
                  <a:lnTo>
                    <a:pt x="177" y="1053"/>
                  </a:lnTo>
                  <a:lnTo>
                    <a:pt x="211" y="1122"/>
                  </a:lnTo>
                  <a:lnTo>
                    <a:pt x="253" y="1174"/>
                  </a:lnTo>
                  <a:lnTo>
                    <a:pt x="312" y="1200"/>
                  </a:lnTo>
                  <a:lnTo>
                    <a:pt x="362" y="1209"/>
                  </a:lnTo>
                  <a:lnTo>
                    <a:pt x="405" y="1209"/>
                  </a:lnTo>
                  <a:lnTo>
                    <a:pt x="472" y="1192"/>
                  </a:lnTo>
                  <a:lnTo>
                    <a:pt x="531" y="1157"/>
                  </a:lnTo>
                  <a:lnTo>
                    <a:pt x="565" y="1097"/>
                  </a:lnTo>
                  <a:lnTo>
                    <a:pt x="581" y="1027"/>
                  </a:lnTo>
                  <a:lnTo>
                    <a:pt x="590" y="950"/>
                  </a:lnTo>
                  <a:lnTo>
                    <a:pt x="590" y="837"/>
                  </a:lnTo>
                  <a:lnTo>
                    <a:pt x="548" y="837"/>
                  </a:lnTo>
                  <a:lnTo>
                    <a:pt x="548" y="950"/>
                  </a:lnTo>
                  <a:lnTo>
                    <a:pt x="539" y="1045"/>
                  </a:lnTo>
                  <a:lnTo>
                    <a:pt x="506" y="1114"/>
                  </a:lnTo>
                  <a:lnTo>
                    <a:pt x="463" y="1148"/>
                  </a:lnTo>
                  <a:lnTo>
                    <a:pt x="421" y="1166"/>
                  </a:lnTo>
                  <a:lnTo>
                    <a:pt x="362" y="1148"/>
                  </a:lnTo>
                  <a:lnTo>
                    <a:pt x="329" y="1114"/>
                  </a:lnTo>
                  <a:lnTo>
                    <a:pt x="303" y="1071"/>
                  </a:lnTo>
                  <a:lnTo>
                    <a:pt x="295" y="1027"/>
                  </a:lnTo>
                  <a:lnTo>
                    <a:pt x="295" y="984"/>
                  </a:lnTo>
                  <a:lnTo>
                    <a:pt x="287" y="958"/>
                  </a:lnTo>
                  <a:lnTo>
                    <a:pt x="287" y="4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0" name="Freeform 158"/>
            <p:cNvSpPr>
              <a:spLocks/>
            </p:cNvSpPr>
            <p:nvPr/>
          </p:nvSpPr>
          <p:spPr bwMode="auto">
            <a:xfrm>
              <a:off x="14109" y="3914"/>
              <a:ext cx="926" cy="1235"/>
            </a:xfrm>
            <a:custGeom>
              <a:avLst/>
              <a:gdLst/>
              <a:ahLst/>
              <a:cxnLst>
                <a:cxn ang="0">
                  <a:pos x="792" y="112"/>
                </a:cxn>
                <a:cxn ang="0">
                  <a:pos x="893" y="60"/>
                </a:cxn>
                <a:cxn ang="0">
                  <a:pos x="926" y="0"/>
                </a:cxn>
                <a:cxn ang="0">
                  <a:pos x="792" y="8"/>
                </a:cxn>
                <a:cxn ang="0">
                  <a:pos x="674" y="0"/>
                </a:cxn>
                <a:cxn ang="0">
                  <a:pos x="623" y="60"/>
                </a:cxn>
                <a:cxn ang="0">
                  <a:pos x="682" y="77"/>
                </a:cxn>
                <a:cxn ang="0">
                  <a:pos x="707" y="112"/>
                </a:cxn>
                <a:cxn ang="0">
                  <a:pos x="699" y="190"/>
                </a:cxn>
                <a:cxn ang="0">
                  <a:pos x="295" y="147"/>
                </a:cxn>
                <a:cxn ang="0">
                  <a:pos x="286" y="121"/>
                </a:cxn>
                <a:cxn ang="0">
                  <a:pos x="303" y="77"/>
                </a:cxn>
                <a:cxn ang="0">
                  <a:pos x="396" y="60"/>
                </a:cxn>
                <a:cxn ang="0">
                  <a:pos x="244" y="0"/>
                </a:cxn>
                <a:cxn ang="0">
                  <a:pos x="92" y="8"/>
                </a:cxn>
                <a:cxn ang="0">
                  <a:pos x="0" y="60"/>
                </a:cxn>
                <a:cxn ang="0">
                  <a:pos x="126" y="77"/>
                </a:cxn>
                <a:cxn ang="0">
                  <a:pos x="438" y="838"/>
                </a:cxn>
                <a:cxn ang="0">
                  <a:pos x="404" y="933"/>
                </a:cxn>
                <a:cxn ang="0">
                  <a:pos x="370" y="1019"/>
                </a:cxn>
                <a:cxn ang="0">
                  <a:pos x="295" y="1140"/>
                </a:cxn>
                <a:cxn ang="0">
                  <a:pos x="177" y="1192"/>
                </a:cxn>
                <a:cxn ang="0">
                  <a:pos x="118" y="1174"/>
                </a:cxn>
                <a:cxn ang="0">
                  <a:pos x="135" y="1140"/>
                </a:cxn>
                <a:cxn ang="0">
                  <a:pos x="151" y="1114"/>
                </a:cxn>
                <a:cxn ang="0">
                  <a:pos x="160" y="1054"/>
                </a:cxn>
                <a:cxn ang="0">
                  <a:pos x="126" y="1010"/>
                </a:cxn>
                <a:cxn ang="0">
                  <a:pos x="84" y="993"/>
                </a:cxn>
                <a:cxn ang="0">
                  <a:pos x="42" y="1002"/>
                </a:cxn>
                <a:cxn ang="0">
                  <a:pos x="0" y="1079"/>
                </a:cxn>
                <a:cxn ang="0">
                  <a:pos x="92" y="1218"/>
                </a:cxn>
                <a:cxn ang="0">
                  <a:pos x="261" y="1218"/>
                </a:cxn>
                <a:cxn ang="0">
                  <a:pos x="379" y="1097"/>
                </a:cxn>
                <a:cxn ang="0">
                  <a:pos x="749" y="181"/>
                </a:cxn>
              </a:cxnLst>
              <a:rect l="0" t="0" r="r" b="b"/>
              <a:pathLst>
                <a:path w="926" h="1235">
                  <a:moveTo>
                    <a:pt x="749" y="181"/>
                  </a:moveTo>
                  <a:lnTo>
                    <a:pt x="792" y="112"/>
                  </a:lnTo>
                  <a:lnTo>
                    <a:pt x="850" y="77"/>
                  </a:lnTo>
                  <a:lnTo>
                    <a:pt x="893" y="60"/>
                  </a:lnTo>
                  <a:lnTo>
                    <a:pt x="926" y="60"/>
                  </a:lnTo>
                  <a:lnTo>
                    <a:pt x="926" y="0"/>
                  </a:lnTo>
                  <a:lnTo>
                    <a:pt x="859" y="0"/>
                  </a:lnTo>
                  <a:lnTo>
                    <a:pt x="792" y="8"/>
                  </a:lnTo>
                  <a:lnTo>
                    <a:pt x="741" y="8"/>
                  </a:lnTo>
                  <a:lnTo>
                    <a:pt x="674" y="0"/>
                  </a:lnTo>
                  <a:lnTo>
                    <a:pt x="623" y="0"/>
                  </a:lnTo>
                  <a:lnTo>
                    <a:pt x="623" y="60"/>
                  </a:lnTo>
                  <a:lnTo>
                    <a:pt x="657" y="69"/>
                  </a:lnTo>
                  <a:lnTo>
                    <a:pt x="682" y="77"/>
                  </a:lnTo>
                  <a:lnTo>
                    <a:pt x="699" y="95"/>
                  </a:lnTo>
                  <a:lnTo>
                    <a:pt x="707" y="112"/>
                  </a:lnTo>
                  <a:lnTo>
                    <a:pt x="707" y="172"/>
                  </a:lnTo>
                  <a:lnTo>
                    <a:pt x="699" y="190"/>
                  </a:lnTo>
                  <a:lnTo>
                    <a:pt x="505" y="665"/>
                  </a:lnTo>
                  <a:lnTo>
                    <a:pt x="295" y="147"/>
                  </a:lnTo>
                  <a:lnTo>
                    <a:pt x="295" y="129"/>
                  </a:lnTo>
                  <a:lnTo>
                    <a:pt x="286" y="121"/>
                  </a:lnTo>
                  <a:lnTo>
                    <a:pt x="286" y="95"/>
                  </a:lnTo>
                  <a:lnTo>
                    <a:pt x="303" y="77"/>
                  </a:lnTo>
                  <a:lnTo>
                    <a:pt x="337" y="60"/>
                  </a:lnTo>
                  <a:lnTo>
                    <a:pt x="396" y="60"/>
                  </a:lnTo>
                  <a:lnTo>
                    <a:pt x="396" y="0"/>
                  </a:lnTo>
                  <a:lnTo>
                    <a:pt x="244" y="0"/>
                  </a:lnTo>
                  <a:lnTo>
                    <a:pt x="185" y="8"/>
                  </a:lnTo>
                  <a:lnTo>
                    <a:pt x="92" y="8"/>
                  </a:lnTo>
                  <a:lnTo>
                    <a:pt x="0" y="0"/>
                  </a:lnTo>
                  <a:lnTo>
                    <a:pt x="0" y="60"/>
                  </a:lnTo>
                  <a:lnTo>
                    <a:pt x="76" y="60"/>
                  </a:lnTo>
                  <a:lnTo>
                    <a:pt x="126" y="77"/>
                  </a:lnTo>
                  <a:lnTo>
                    <a:pt x="160" y="129"/>
                  </a:lnTo>
                  <a:lnTo>
                    <a:pt x="438" y="838"/>
                  </a:lnTo>
                  <a:lnTo>
                    <a:pt x="429" y="855"/>
                  </a:lnTo>
                  <a:lnTo>
                    <a:pt x="404" y="933"/>
                  </a:lnTo>
                  <a:lnTo>
                    <a:pt x="396" y="950"/>
                  </a:lnTo>
                  <a:lnTo>
                    <a:pt x="370" y="1019"/>
                  </a:lnTo>
                  <a:lnTo>
                    <a:pt x="337" y="1079"/>
                  </a:lnTo>
                  <a:lnTo>
                    <a:pt x="295" y="1140"/>
                  </a:lnTo>
                  <a:lnTo>
                    <a:pt x="244" y="1174"/>
                  </a:lnTo>
                  <a:lnTo>
                    <a:pt x="177" y="1192"/>
                  </a:lnTo>
                  <a:lnTo>
                    <a:pt x="143" y="1192"/>
                  </a:lnTo>
                  <a:lnTo>
                    <a:pt x="118" y="1174"/>
                  </a:lnTo>
                  <a:lnTo>
                    <a:pt x="84" y="1157"/>
                  </a:lnTo>
                  <a:lnTo>
                    <a:pt x="135" y="1140"/>
                  </a:lnTo>
                  <a:lnTo>
                    <a:pt x="143" y="1123"/>
                  </a:lnTo>
                  <a:lnTo>
                    <a:pt x="151" y="1114"/>
                  </a:lnTo>
                  <a:lnTo>
                    <a:pt x="160" y="1097"/>
                  </a:lnTo>
                  <a:lnTo>
                    <a:pt x="160" y="1054"/>
                  </a:lnTo>
                  <a:lnTo>
                    <a:pt x="143" y="1028"/>
                  </a:lnTo>
                  <a:lnTo>
                    <a:pt x="126" y="1010"/>
                  </a:lnTo>
                  <a:lnTo>
                    <a:pt x="109" y="1002"/>
                  </a:lnTo>
                  <a:lnTo>
                    <a:pt x="84" y="993"/>
                  </a:lnTo>
                  <a:lnTo>
                    <a:pt x="67" y="993"/>
                  </a:lnTo>
                  <a:lnTo>
                    <a:pt x="42" y="1002"/>
                  </a:lnTo>
                  <a:lnTo>
                    <a:pt x="17" y="1028"/>
                  </a:lnTo>
                  <a:lnTo>
                    <a:pt x="0" y="1079"/>
                  </a:lnTo>
                  <a:lnTo>
                    <a:pt x="25" y="1157"/>
                  </a:lnTo>
                  <a:lnTo>
                    <a:pt x="92" y="1218"/>
                  </a:lnTo>
                  <a:lnTo>
                    <a:pt x="177" y="1235"/>
                  </a:lnTo>
                  <a:lnTo>
                    <a:pt x="261" y="1218"/>
                  </a:lnTo>
                  <a:lnTo>
                    <a:pt x="328" y="1166"/>
                  </a:lnTo>
                  <a:lnTo>
                    <a:pt x="379" y="1097"/>
                  </a:lnTo>
                  <a:lnTo>
                    <a:pt x="421" y="1010"/>
                  </a:lnTo>
                  <a:lnTo>
                    <a:pt x="749" y="1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1" name="Freeform 159"/>
            <p:cNvSpPr>
              <a:spLocks noEditPoints="1"/>
            </p:cNvSpPr>
            <p:nvPr/>
          </p:nvSpPr>
          <p:spPr bwMode="auto">
            <a:xfrm>
              <a:off x="15726" y="3879"/>
              <a:ext cx="842" cy="890"/>
            </a:xfrm>
            <a:custGeom>
              <a:avLst/>
              <a:gdLst/>
              <a:ahLst/>
              <a:cxnLst>
                <a:cxn ang="0">
                  <a:pos x="842" y="458"/>
                </a:cxn>
                <a:cxn ang="0">
                  <a:pos x="817" y="311"/>
                </a:cxn>
                <a:cxn ang="0">
                  <a:pos x="758" y="190"/>
                </a:cxn>
                <a:cxn ang="0">
                  <a:pos x="674" y="87"/>
                </a:cxn>
                <a:cxn ang="0">
                  <a:pos x="556" y="26"/>
                </a:cxn>
                <a:cxn ang="0">
                  <a:pos x="421" y="0"/>
                </a:cxn>
                <a:cxn ang="0">
                  <a:pos x="286" y="26"/>
                </a:cxn>
                <a:cxn ang="0">
                  <a:pos x="168" y="95"/>
                </a:cxn>
                <a:cxn ang="0">
                  <a:pos x="84" y="190"/>
                </a:cxn>
                <a:cxn ang="0">
                  <a:pos x="25" y="320"/>
                </a:cxn>
                <a:cxn ang="0">
                  <a:pos x="0" y="458"/>
                </a:cxn>
                <a:cxn ang="0">
                  <a:pos x="25" y="596"/>
                </a:cxn>
                <a:cxn ang="0">
                  <a:pos x="84" y="717"/>
                </a:cxn>
                <a:cxn ang="0">
                  <a:pos x="177" y="812"/>
                </a:cxn>
                <a:cxn ang="0">
                  <a:pos x="295" y="873"/>
                </a:cxn>
                <a:cxn ang="0">
                  <a:pos x="421" y="890"/>
                </a:cxn>
                <a:cxn ang="0">
                  <a:pos x="556" y="873"/>
                </a:cxn>
                <a:cxn ang="0">
                  <a:pos x="665" y="812"/>
                </a:cxn>
                <a:cxn ang="0">
                  <a:pos x="758" y="717"/>
                </a:cxn>
                <a:cxn ang="0">
                  <a:pos x="817" y="596"/>
                </a:cxn>
                <a:cxn ang="0">
                  <a:pos x="842" y="458"/>
                </a:cxn>
                <a:cxn ang="0">
                  <a:pos x="421" y="847"/>
                </a:cxn>
                <a:cxn ang="0">
                  <a:pos x="345" y="829"/>
                </a:cxn>
                <a:cxn ang="0">
                  <a:pos x="269" y="786"/>
                </a:cxn>
                <a:cxn ang="0">
                  <a:pos x="210" y="717"/>
                </a:cxn>
                <a:cxn ang="0">
                  <a:pos x="177" y="622"/>
                </a:cxn>
                <a:cxn ang="0">
                  <a:pos x="160" y="527"/>
                </a:cxn>
                <a:cxn ang="0">
                  <a:pos x="160" y="354"/>
                </a:cxn>
                <a:cxn ang="0">
                  <a:pos x="177" y="268"/>
                </a:cxn>
                <a:cxn ang="0">
                  <a:pos x="202" y="173"/>
                </a:cxn>
                <a:cxn ang="0">
                  <a:pos x="269" y="104"/>
                </a:cxn>
                <a:cxn ang="0">
                  <a:pos x="345" y="61"/>
                </a:cxn>
                <a:cxn ang="0">
                  <a:pos x="421" y="43"/>
                </a:cxn>
                <a:cxn ang="0">
                  <a:pos x="505" y="61"/>
                </a:cxn>
                <a:cxn ang="0">
                  <a:pos x="581" y="104"/>
                </a:cxn>
                <a:cxn ang="0">
                  <a:pos x="640" y="173"/>
                </a:cxn>
                <a:cxn ang="0">
                  <a:pos x="674" y="259"/>
                </a:cxn>
                <a:cxn ang="0">
                  <a:pos x="682" y="354"/>
                </a:cxn>
                <a:cxn ang="0">
                  <a:pos x="682" y="518"/>
                </a:cxn>
                <a:cxn ang="0">
                  <a:pos x="674" y="613"/>
                </a:cxn>
                <a:cxn ang="0">
                  <a:pos x="640" y="700"/>
                </a:cxn>
                <a:cxn ang="0">
                  <a:pos x="589" y="778"/>
                </a:cxn>
                <a:cxn ang="0">
                  <a:pos x="514" y="829"/>
                </a:cxn>
                <a:cxn ang="0">
                  <a:pos x="421" y="847"/>
                </a:cxn>
              </a:cxnLst>
              <a:rect l="0" t="0" r="r" b="b"/>
              <a:pathLst>
                <a:path w="842" h="890">
                  <a:moveTo>
                    <a:pt x="842" y="458"/>
                  </a:moveTo>
                  <a:lnTo>
                    <a:pt x="817" y="311"/>
                  </a:lnTo>
                  <a:lnTo>
                    <a:pt x="758" y="190"/>
                  </a:lnTo>
                  <a:lnTo>
                    <a:pt x="674" y="87"/>
                  </a:lnTo>
                  <a:lnTo>
                    <a:pt x="556" y="26"/>
                  </a:lnTo>
                  <a:lnTo>
                    <a:pt x="421" y="0"/>
                  </a:lnTo>
                  <a:lnTo>
                    <a:pt x="286" y="26"/>
                  </a:lnTo>
                  <a:lnTo>
                    <a:pt x="168" y="95"/>
                  </a:lnTo>
                  <a:lnTo>
                    <a:pt x="84" y="190"/>
                  </a:lnTo>
                  <a:lnTo>
                    <a:pt x="25" y="320"/>
                  </a:lnTo>
                  <a:lnTo>
                    <a:pt x="0" y="458"/>
                  </a:lnTo>
                  <a:lnTo>
                    <a:pt x="25" y="596"/>
                  </a:lnTo>
                  <a:lnTo>
                    <a:pt x="84" y="717"/>
                  </a:lnTo>
                  <a:lnTo>
                    <a:pt x="177" y="812"/>
                  </a:lnTo>
                  <a:lnTo>
                    <a:pt x="295" y="873"/>
                  </a:lnTo>
                  <a:lnTo>
                    <a:pt x="421" y="890"/>
                  </a:lnTo>
                  <a:lnTo>
                    <a:pt x="556" y="873"/>
                  </a:lnTo>
                  <a:lnTo>
                    <a:pt x="665" y="812"/>
                  </a:lnTo>
                  <a:lnTo>
                    <a:pt x="758" y="717"/>
                  </a:lnTo>
                  <a:lnTo>
                    <a:pt x="817" y="596"/>
                  </a:lnTo>
                  <a:lnTo>
                    <a:pt x="842" y="458"/>
                  </a:lnTo>
                  <a:close/>
                  <a:moveTo>
                    <a:pt x="421" y="847"/>
                  </a:moveTo>
                  <a:lnTo>
                    <a:pt x="345" y="829"/>
                  </a:lnTo>
                  <a:lnTo>
                    <a:pt x="269" y="786"/>
                  </a:lnTo>
                  <a:lnTo>
                    <a:pt x="210" y="717"/>
                  </a:lnTo>
                  <a:lnTo>
                    <a:pt x="177" y="622"/>
                  </a:lnTo>
                  <a:lnTo>
                    <a:pt x="160" y="527"/>
                  </a:lnTo>
                  <a:lnTo>
                    <a:pt x="160" y="354"/>
                  </a:lnTo>
                  <a:lnTo>
                    <a:pt x="177" y="268"/>
                  </a:lnTo>
                  <a:lnTo>
                    <a:pt x="202" y="173"/>
                  </a:lnTo>
                  <a:lnTo>
                    <a:pt x="269" y="104"/>
                  </a:lnTo>
                  <a:lnTo>
                    <a:pt x="345" y="61"/>
                  </a:lnTo>
                  <a:lnTo>
                    <a:pt x="421" y="43"/>
                  </a:lnTo>
                  <a:lnTo>
                    <a:pt x="505" y="61"/>
                  </a:lnTo>
                  <a:lnTo>
                    <a:pt x="581" y="104"/>
                  </a:lnTo>
                  <a:lnTo>
                    <a:pt x="640" y="173"/>
                  </a:lnTo>
                  <a:lnTo>
                    <a:pt x="674" y="259"/>
                  </a:lnTo>
                  <a:lnTo>
                    <a:pt x="682" y="354"/>
                  </a:lnTo>
                  <a:lnTo>
                    <a:pt x="682" y="518"/>
                  </a:lnTo>
                  <a:lnTo>
                    <a:pt x="674" y="613"/>
                  </a:lnTo>
                  <a:lnTo>
                    <a:pt x="640" y="700"/>
                  </a:lnTo>
                  <a:lnTo>
                    <a:pt x="589" y="778"/>
                  </a:lnTo>
                  <a:lnTo>
                    <a:pt x="514" y="829"/>
                  </a:lnTo>
                  <a:lnTo>
                    <a:pt x="421" y="8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2" name="Freeform 160"/>
            <p:cNvSpPr>
              <a:spLocks/>
            </p:cNvSpPr>
            <p:nvPr/>
          </p:nvSpPr>
          <p:spPr bwMode="auto">
            <a:xfrm>
              <a:off x="16686" y="3378"/>
              <a:ext cx="615" cy="1374"/>
            </a:xfrm>
            <a:custGeom>
              <a:avLst/>
              <a:gdLst/>
              <a:ahLst/>
              <a:cxnLst>
                <a:cxn ang="0">
                  <a:pos x="278" y="596"/>
                </a:cxn>
                <a:cxn ang="0">
                  <a:pos x="488" y="596"/>
                </a:cxn>
                <a:cxn ang="0">
                  <a:pos x="488" y="536"/>
                </a:cxn>
                <a:cxn ang="0">
                  <a:pos x="269" y="536"/>
                </a:cxn>
                <a:cxn ang="0">
                  <a:pos x="269" y="311"/>
                </a:cxn>
                <a:cxn ang="0">
                  <a:pos x="286" y="199"/>
                </a:cxn>
                <a:cxn ang="0">
                  <a:pos x="328" y="112"/>
                </a:cxn>
                <a:cxn ang="0">
                  <a:pos x="379" y="61"/>
                </a:cxn>
                <a:cxn ang="0">
                  <a:pos x="446" y="43"/>
                </a:cxn>
                <a:cxn ang="0">
                  <a:pos x="463" y="43"/>
                </a:cxn>
                <a:cxn ang="0">
                  <a:pos x="488" y="52"/>
                </a:cxn>
                <a:cxn ang="0">
                  <a:pos x="505" y="61"/>
                </a:cxn>
                <a:cxn ang="0">
                  <a:pos x="488" y="69"/>
                </a:cxn>
                <a:cxn ang="0">
                  <a:pos x="463" y="95"/>
                </a:cxn>
                <a:cxn ang="0">
                  <a:pos x="455" y="112"/>
                </a:cxn>
                <a:cxn ang="0">
                  <a:pos x="446" y="138"/>
                </a:cxn>
                <a:cxn ang="0">
                  <a:pos x="463" y="190"/>
                </a:cxn>
                <a:cxn ang="0">
                  <a:pos x="480" y="207"/>
                </a:cxn>
                <a:cxn ang="0">
                  <a:pos x="530" y="225"/>
                </a:cxn>
                <a:cxn ang="0">
                  <a:pos x="564" y="216"/>
                </a:cxn>
                <a:cxn ang="0">
                  <a:pos x="581" y="207"/>
                </a:cxn>
                <a:cxn ang="0">
                  <a:pos x="598" y="190"/>
                </a:cxn>
                <a:cxn ang="0">
                  <a:pos x="615" y="164"/>
                </a:cxn>
                <a:cxn ang="0">
                  <a:pos x="615" y="138"/>
                </a:cxn>
                <a:cxn ang="0">
                  <a:pos x="589" y="69"/>
                </a:cxn>
                <a:cxn ang="0">
                  <a:pos x="530" y="17"/>
                </a:cxn>
                <a:cxn ang="0">
                  <a:pos x="446" y="0"/>
                </a:cxn>
                <a:cxn ang="0">
                  <a:pos x="362" y="17"/>
                </a:cxn>
                <a:cxn ang="0">
                  <a:pos x="286" y="52"/>
                </a:cxn>
                <a:cxn ang="0">
                  <a:pos x="219" y="112"/>
                </a:cxn>
                <a:cxn ang="0">
                  <a:pos x="168" y="199"/>
                </a:cxn>
                <a:cxn ang="0">
                  <a:pos x="152" y="311"/>
                </a:cxn>
                <a:cxn ang="0">
                  <a:pos x="152" y="536"/>
                </a:cxn>
                <a:cxn ang="0">
                  <a:pos x="0" y="536"/>
                </a:cxn>
                <a:cxn ang="0">
                  <a:pos x="0" y="596"/>
                </a:cxn>
                <a:cxn ang="0">
                  <a:pos x="152" y="596"/>
                </a:cxn>
                <a:cxn ang="0">
                  <a:pos x="152" y="1227"/>
                </a:cxn>
                <a:cxn ang="0">
                  <a:pos x="143" y="1279"/>
                </a:cxn>
                <a:cxn ang="0">
                  <a:pos x="126" y="1304"/>
                </a:cxn>
                <a:cxn ang="0">
                  <a:pos x="76" y="1313"/>
                </a:cxn>
                <a:cxn ang="0">
                  <a:pos x="0" y="1313"/>
                </a:cxn>
                <a:cxn ang="0">
                  <a:pos x="0" y="1374"/>
                </a:cxn>
                <a:cxn ang="0">
                  <a:pos x="118" y="1374"/>
                </a:cxn>
                <a:cxn ang="0">
                  <a:pos x="219" y="1365"/>
                </a:cxn>
                <a:cxn ang="0">
                  <a:pos x="337" y="1365"/>
                </a:cxn>
                <a:cxn ang="0">
                  <a:pos x="463" y="1374"/>
                </a:cxn>
                <a:cxn ang="0">
                  <a:pos x="463" y="1313"/>
                </a:cxn>
                <a:cxn ang="0">
                  <a:pos x="421" y="1313"/>
                </a:cxn>
                <a:cxn ang="0">
                  <a:pos x="337" y="1304"/>
                </a:cxn>
                <a:cxn ang="0">
                  <a:pos x="295" y="1296"/>
                </a:cxn>
                <a:cxn ang="0">
                  <a:pos x="278" y="1270"/>
                </a:cxn>
                <a:cxn ang="0">
                  <a:pos x="278" y="1218"/>
                </a:cxn>
                <a:cxn ang="0">
                  <a:pos x="278" y="596"/>
                </a:cxn>
              </a:cxnLst>
              <a:rect l="0" t="0" r="r" b="b"/>
              <a:pathLst>
                <a:path w="615" h="1374">
                  <a:moveTo>
                    <a:pt x="278" y="596"/>
                  </a:moveTo>
                  <a:lnTo>
                    <a:pt x="488" y="596"/>
                  </a:lnTo>
                  <a:lnTo>
                    <a:pt x="488" y="536"/>
                  </a:lnTo>
                  <a:lnTo>
                    <a:pt x="269" y="536"/>
                  </a:lnTo>
                  <a:lnTo>
                    <a:pt x="269" y="311"/>
                  </a:lnTo>
                  <a:lnTo>
                    <a:pt x="286" y="199"/>
                  </a:lnTo>
                  <a:lnTo>
                    <a:pt x="328" y="112"/>
                  </a:lnTo>
                  <a:lnTo>
                    <a:pt x="379" y="61"/>
                  </a:lnTo>
                  <a:lnTo>
                    <a:pt x="446" y="43"/>
                  </a:lnTo>
                  <a:lnTo>
                    <a:pt x="463" y="43"/>
                  </a:lnTo>
                  <a:lnTo>
                    <a:pt x="488" y="52"/>
                  </a:lnTo>
                  <a:lnTo>
                    <a:pt x="505" y="61"/>
                  </a:lnTo>
                  <a:lnTo>
                    <a:pt x="488" y="69"/>
                  </a:lnTo>
                  <a:lnTo>
                    <a:pt x="463" y="95"/>
                  </a:lnTo>
                  <a:lnTo>
                    <a:pt x="455" y="112"/>
                  </a:lnTo>
                  <a:lnTo>
                    <a:pt x="446" y="138"/>
                  </a:lnTo>
                  <a:lnTo>
                    <a:pt x="463" y="190"/>
                  </a:lnTo>
                  <a:lnTo>
                    <a:pt x="480" y="207"/>
                  </a:lnTo>
                  <a:lnTo>
                    <a:pt x="530" y="225"/>
                  </a:lnTo>
                  <a:lnTo>
                    <a:pt x="564" y="216"/>
                  </a:lnTo>
                  <a:lnTo>
                    <a:pt x="581" y="207"/>
                  </a:lnTo>
                  <a:lnTo>
                    <a:pt x="598" y="190"/>
                  </a:lnTo>
                  <a:lnTo>
                    <a:pt x="615" y="164"/>
                  </a:lnTo>
                  <a:lnTo>
                    <a:pt x="615" y="138"/>
                  </a:lnTo>
                  <a:lnTo>
                    <a:pt x="589" y="69"/>
                  </a:lnTo>
                  <a:lnTo>
                    <a:pt x="530" y="17"/>
                  </a:lnTo>
                  <a:lnTo>
                    <a:pt x="446" y="0"/>
                  </a:lnTo>
                  <a:lnTo>
                    <a:pt x="362" y="17"/>
                  </a:lnTo>
                  <a:lnTo>
                    <a:pt x="286" y="52"/>
                  </a:lnTo>
                  <a:lnTo>
                    <a:pt x="219" y="112"/>
                  </a:lnTo>
                  <a:lnTo>
                    <a:pt x="168" y="199"/>
                  </a:lnTo>
                  <a:lnTo>
                    <a:pt x="152" y="311"/>
                  </a:lnTo>
                  <a:lnTo>
                    <a:pt x="152" y="536"/>
                  </a:lnTo>
                  <a:lnTo>
                    <a:pt x="0" y="536"/>
                  </a:lnTo>
                  <a:lnTo>
                    <a:pt x="0" y="596"/>
                  </a:lnTo>
                  <a:lnTo>
                    <a:pt x="152" y="596"/>
                  </a:lnTo>
                  <a:lnTo>
                    <a:pt x="152" y="1227"/>
                  </a:lnTo>
                  <a:lnTo>
                    <a:pt x="143" y="1279"/>
                  </a:lnTo>
                  <a:lnTo>
                    <a:pt x="126" y="1304"/>
                  </a:lnTo>
                  <a:lnTo>
                    <a:pt x="76" y="1313"/>
                  </a:lnTo>
                  <a:lnTo>
                    <a:pt x="0" y="1313"/>
                  </a:lnTo>
                  <a:lnTo>
                    <a:pt x="0" y="1374"/>
                  </a:lnTo>
                  <a:lnTo>
                    <a:pt x="118" y="1374"/>
                  </a:lnTo>
                  <a:lnTo>
                    <a:pt x="219" y="1365"/>
                  </a:lnTo>
                  <a:lnTo>
                    <a:pt x="337" y="1365"/>
                  </a:lnTo>
                  <a:lnTo>
                    <a:pt x="463" y="1374"/>
                  </a:lnTo>
                  <a:lnTo>
                    <a:pt x="463" y="1313"/>
                  </a:lnTo>
                  <a:lnTo>
                    <a:pt x="421" y="1313"/>
                  </a:lnTo>
                  <a:lnTo>
                    <a:pt x="337" y="1304"/>
                  </a:lnTo>
                  <a:lnTo>
                    <a:pt x="295" y="1296"/>
                  </a:lnTo>
                  <a:lnTo>
                    <a:pt x="278" y="1270"/>
                  </a:lnTo>
                  <a:lnTo>
                    <a:pt x="278" y="1218"/>
                  </a:lnTo>
                  <a:lnTo>
                    <a:pt x="278" y="5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3" name="Freeform 161"/>
            <p:cNvSpPr>
              <a:spLocks noEditPoints="1"/>
            </p:cNvSpPr>
            <p:nvPr/>
          </p:nvSpPr>
          <p:spPr bwMode="auto">
            <a:xfrm>
              <a:off x="17890" y="3879"/>
              <a:ext cx="842" cy="890"/>
            </a:xfrm>
            <a:custGeom>
              <a:avLst/>
              <a:gdLst/>
              <a:ahLst/>
              <a:cxnLst>
                <a:cxn ang="0">
                  <a:pos x="842" y="458"/>
                </a:cxn>
                <a:cxn ang="0">
                  <a:pos x="817" y="311"/>
                </a:cxn>
                <a:cxn ang="0">
                  <a:pos x="758" y="190"/>
                </a:cxn>
                <a:cxn ang="0">
                  <a:pos x="674" y="87"/>
                </a:cxn>
                <a:cxn ang="0">
                  <a:pos x="556" y="26"/>
                </a:cxn>
                <a:cxn ang="0">
                  <a:pos x="421" y="0"/>
                </a:cxn>
                <a:cxn ang="0">
                  <a:pos x="287" y="26"/>
                </a:cxn>
                <a:cxn ang="0">
                  <a:pos x="169" y="95"/>
                </a:cxn>
                <a:cxn ang="0">
                  <a:pos x="84" y="190"/>
                </a:cxn>
                <a:cxn ang="0">
                  <a:pos x="26" y="320"/>
                </a:cxn>
                <a:cxn ang="0">
                  <a:pos x="0" y="458"/>
                </a:cxn>
                <a:cxn ang="0">
                  <a:pos x="26" y="596"/>
                </a:cxn>
                <a:cxn ang="0">
                  <a:pos x="84" y="717"/>
                </a:cxn>
                <a:cxn ang="0">
                  <a:pos x="177" y="812"/>
                </a:cxn>
                <a:cxn ang="0">
                  <a:pos x="295" y="873"/>
                </a:cxn>
                <a:cxn ang="0">
                  <a:pos x="421" y="890"/>
                </a:cxn>
                <a:cxn ang="0">
                  <a:pos x="556" y="873"/>
                </a:cxn>
                <a:cxn ang="0">
                  <a:pos x="666" y="812"/>
                </a:cxn>
                <a:cxn ang="0">
                  <a:pos x="758" y="717"/>
                </a:cxn>
                <a:cxn ang="0">
                  <a:pos x="817" y="596"/>
                </a:cxn>
                <a:cxn ang="0">
                  <a:pos x="842" y="458"/>
                </a:cxn>
                <a:cxn ang="0">
                  <a:pos x="421" y="847"/>
                </a:cxn>
                <a:cxn ang="0">
                  <a:pos x="346" y="829"/>
                </a:cxn>
                <a:cxn ang="0">
                  <a:pos x="270" y="786"/>
                </a:cxn>
                <a:cxn ang="0">
                  <a:pos x="211" y="717"/>
                </a:cxn>
                <a:cxn ang="0">
                  <a:pos x="177" y="622"/>
                </a:cxn>
                <a:cxn ang="0">
                  <a:pos x="160" y="527"/>
                </a:cxn>
                <a:cxn ang="0">
                  <a:pos x="160" y="354"/>
                </a:cxn>
                <a:cxn ang="0">
                  <a:pos x="177" y="268"/>
                </a:cxn>
                <a:cxn ang="0">
                  <a:pos x="202" y="173"/>
                </a:cxn>
                <a:cxn ang="0">
                  <a:pos x="270" y="104"/>
                </a:cxn>
                <a:cxn ang="0">
                  <a:pos x="346" y="61"/>
                </a:cxn>
                <a:cxn ang="0">
                  <a:pos x="421" y="43"/>
                </a:cxn>
                <a:cxn ang="0">
                  <a:pos x="506" y="61"/>
                </a:cxn>
                <a:cxn ang="0">
                  <a:pos x="581" y="104"/>
                </a:cxn>
                <a:cxn ang="0">
                  <a:pos x="640" y="173"/>
                </a:cxn>
                <a:cxn ang="0">
                  <a:pos x="674" y="259"/>
                </a:cxn>
                <a:cxn ang="0">
                  <a:pos x="682" y="354"/>
                </a:cxn>
                <a:cxn ang="0">
                  <a:pos x="682" y="518"/>
                </a:cxn>
                <a:cxn ang="0">
                  <a:pos x="674" y="613"/>
                </a:cxn>
                <a:cxn ang="0">
                  <a:pos x="640" y="700"/>
                </a:cxn>
                <a:cxn ang="0">
                  <a:pos x="590" y="778"/>
                </a:cxn>
                <a:cxn ang="0">
                  <a:pos x="514" y="829"/>
                </a:cxn>
                <a:cxn ang="0">
                  <a:pos x="421" y="847"/>
                </a:cxn>
              </a:cxnLst>
              <a:rect l="0" t="0" r="r" b="b"/>
              <a:pathLst>
                <a:path w="842" h="890">
                  <a:moveTo>
                    <a:pt x="842" y="458"/>
                  </a:moveTo>
                  <a:lnTo>
                    <a:pt x="817" y="311"/>
                  </a:lnTo>
                  <a:lnTo>
                    <a:pt x="758" y="190"/>
                  </a:lnTo>
                  <a:lnTo>
                    <a:pt x="674" y="87"/>
                  </a:lnTo>
                  <a:lnTo>
                    <a:pt x="556" y="26"/>
                  </a:lnTo>
                  <a:lnTo>
                    <a:pt x="421" y="0"/>
                  </a:lnTo>
                  <a:lnTo>
                    <a:pt x="287" y="26"/>
                  </a:lnTo>
                  <a:lnTo>
                    <a:pt x="169" y="95"/>
                  </a:lnTo>
                  <a:lnTo>
                    <a:pt x="84" y="190"/>
                  </a:lnTo>
                  <a:lnTo>
                    <a:pt x="26" y="320"/>
                  </a:lnTo>
                  <a:lnTo>
                    <a:pt x="0" y="458"/>
                  </a:lnTo>
                  <a:lnTo>
                    <a:pt x="26" y="596"/>
                  </a:lnTo>
                  <a:lnTo>
                    <a:pt x="84" y="717"/>
                  </a:lnTo>
                  <a:lnTo>
                    <a:pt x="177" y="812"/>
                  </a:lnTo>
                  <a:lnTo>
                    <a:pt x="295" y="873"/>
                  </a:lnTo>
                  <a:lnTo>
                    <a:pt x="421" y="890"/>
                  </a:lnTo>
                  <a:lnTo>
                    <a:pt x="556" y="873"/>
                  </a:lnTo>
                  <a:lnTo>
                    <a:pt x="666" y="812"/>
                  </a:lnTo>
                  <a:lnTo>
                    <a:pt x="758" y="717"/>
                  </a:lnTo>
                  <a:lnTo>
                    <a:pt x="817" y="596"/>
                  </a:lnTo>
                  <a:lnTo>
                    <a:pt x="842" y="458"/>
                  </a:lnTo>
                  <a:close/>
                  <a:moveTo>
                    <a:pt x="421" y="847"/>
                  </a:moveTo>
                  <a:lnTo>
                    <a:pt x="346" y="829"/>
                  </a:lnTo>
                  <a:lnTo>
                    <a:pt x="270" y="786"/>
                  </a:lnTo>
                  <a:lnTo>
                    <a:pt x="211" y="717"/>
                  </a:lnTo>
                  <a:lnTo>
                    <a:pt x="177" y="622"/>
                  </a:lnTo>
                  <a:lnTo>
                    <a:pt x="160" y="527"/>
                  </a:lnTo>
                  <a:lnTo>
                    <a:pt x="160" y="354"/>
                  </a:lnTo>
                  <a:lnTo>
                    <a:pt x="177" y="268"/>
                  </a:lnTo>
                  <a:lnTo>
                    <a:pt x="202" y="173"/>
                  </a:lnTo>
                  <a:lnTo>
                    <a:pt x="270" y="104"/>
                  </a:lnTo>
                  <a:lnTo>
                    <a:pt x="346" y="61"/>
                  </a:lnTo>
                  <a:lnTo>
                    <a:pt x="421" y="43"/>
                  </a:lnTo>
                  <a:lnTo>
                    <a:pt x="506" y="61"/>
                  </a:lnTo>
                  <a:lnTo>
                    <a:pt x="581" y="104"/>
                  </a:lnTo>
                  <a:lnTo>
                    <a:pt x="640" y="173"/>
                  </a:lnTo>
                  <a:lnTo>
                    <a:pt x="674" y="259"/>
                  </a:lnTo>
                  <a:lnTo>
                    <a:pt x="682" y="354"/>
                  </a:lnTo>
                  <a:lnTo>
                    <a:pt x="682" y="518"/>
                  </a:lnTo>
                  <a:lnTo>
                    <a:pt x="674" y="613"/>
                  </a:lnTo>
                  <a:lnTo>
                    <a:pt x="640" y="700"/>
                  </a:lnTo>
                  <a:lnTo>
                    <a:pt x="590" y="778"/>
                  </a:lnTo>
                  <a:lnTo>
                    <a:pt x="514" y="829"/>
                  </a:lnTo>
                  <a:lnTo>
                    <a:pt x="421" y="8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4" name="Freeform 162"/>
            <p:cNvSpPr>
              <a:spLocks noEditPoints="1"/>
            </p:cNvSpPr>
            <p:nvPr/>
          </p:nvSpPr>
          <p:spPr bwMode="auto">
            <a:xfrm>
              <a:off x="18842" y="3404"/>
              <a:ext cx="935" cy="1365"/>
            </a:xfrm>
            <a:custGeom>
              <a:avLst/>
              <a:gdLst/>
              <a:ahLst/>
              <a:cxnLst>
                <a:cxn ang="0">
                  <a:pos x="269" y="613"/>
                </a:cxn>
                <a:cxn ang="0">
                  <a:pos x="269" y="0"/>
                </a:cxn>
                <a:cxn ang="0">
                  <a:pos x="0" y="17"/>
                </a:cxn>
                <a:cxn ang="0">
                  <a:pos x="0" y="78"/>
                </a:cxn>
                <a:cxn ang="0">
                  <a:pos x="76" y="86"/>
                </a:cxn>
                <a:cxn ang="0">
                  <a:pos x="126" y="95"/>
                </a:cxn>
                <a:cxn ang="0">
                  <a:pos x="143" y="130"/>
                </a:cxn>
                <a:cxn ang="0">
                  <a:pos x="143" y="1348"/>
                </a:cxn>
                <a:cxn ang="0">
                  <a:pos x="194" y="1348"/>
                </a:cxn>
                <a:cxn ang="0">
                  <a:pos x="202" y="1339"/>
                </a:cxn>
                <a:cxn ang="0">
                  <a:pos x="210" y="1322"/>
                </a:cxn>
                <a:cxn ang="0">
                  <a:pos x="219" y="1296"/>
                </a:cxn>
                <a:cxn ang="0">
                  <a:pos x="244" y="1270"/>
                </a:cxn>
                <a:cxn ang="0">
                  <a:pos x="261" y="1227"/>
                </a:cxn>
                <a:cxn ang="0">
                  <a:pos x="295" y="1270"/>
                </a:cxn>
                <a:cxn ang="0">
                  <a:pos x="345" y="1313"/>
                </a:cxn>
                <a:cxn ang="0">
                  <a:pos x="421" y="1356"/>
                </a:cxn>
                <a:cxn ang="0">
                  <a:pos x="514" y="1365"/>
                </a:cxn>
                <a:cxn ang="0">
                  <a:pos x="640" y="1348"/>
                </a:cxn>
                <a:cxn ang="0">
                  <a:pos x="758" y="1287"/>
                </a:cxn>
                <a:cxn ang="0">
                  <a:pos x="850" y="1192"/>
                </a:cxn>
                <a:cxn ang="0">
                  <a:pos x="909" y="1071"/>
                </a:cxn>
                <a:cxn ang="0">
                  <a:pos x="935" y="924"/>
                </a:cxn>
                <a:cxn ang="0">
                  <a:pos x="909" y="786"/>
                </a:cxn>
                <a:cxn ang="0">
                  <a:pos x="859" y="665"/>
                </a:cxn>
                <a:cxn ang="0">
                  <a:pos x="766" y="570"/>
                </a:cxn>
                <a:cxn ang="0">
                  <a:pos x="657" y="510"/>
                </a:cxn>
                <a:cxn ang="0">
                  <a:pos x="530" y="484"/>
                </a:cxn>
                <a:cxn ang="0">
                  <a:pos x="429" y="501"/>
                </a:cxn>
                <a:cxn ang="0">
                  <a:pos x="354" y="536"/>
                </a:cxn>
                <a:cxn ang="0">
                  <a:pos x="303" y="579"/>
                </a:cxn>
                <a:cxn ang="0">
                  <a:pos x="269" y="613"/>
                </a:cxn>
                <a:cxn ang="0">
                  <a:pos x="278" y="1123"/>
                </a:cxn>
                <a:cxn ang="0">
                  <a:pos x="278" y="691"/>
                </a:cxn>
                <a:cxn ang="0">
                  <a:pos x="286" y="682"/>
                </a:cxn>
                <a:cxn ang="0">
                  <a:pos x="286" y="674"/>
                </a:cxn>
                <a:cxn ang="0">
                  <a:pos x="295" y="657"/>
                </a:cxn>
                <a:cxn ang="0">
                  <a:pos x="354" y="587"/>
                </a:cxn>
                <a:cxn ang="0">
                  <a:pos x="421" y="553"/>
                </a:cxn>
                <a:cxn ang="0">
                  <a:pos x="480" y="536"/>
                </a:cxn>
                <a:cxn ang="0">
                  <a:pos x="522" y="527"/>
                </a:cxn>
                <a:cxn ang="0">
                  <a:pos x="598" y="544"/>
                </a:cxn>
                <a:cxn ang="0">
                  <a:pos x="665" y="587"/>
                </a:cxn>
                <a:cxn ang="0">
                  <a:pos x="724" y="657"/>
                </a:cxn>
                <a:cxn ang="0">
                  <a:pos x="758" y="743"/>
                </a:cxn>
                <a:cxn ang="0">
                  <a:pos x="775" y="838"/>
                </a:cxn>
                <a:cxn ang="0">
                  <a:pos x="775" y="1011"/>
                </a:cxn>
                <a:cxn ang="0">
                  <a:pos x="758" y="1106"/>
                </a:cxn>
                <a:cxn ang="0">
                  <a:pos x="716" y="1201"/>
                </a:cxn>
                <a:cxn ang="0">
                  <a:pos x="665" y="1261"/>
                </a:cxn>
                <a:cxn ang="0">
                  <a:pos x="598" y="1304"/>
                </a:cxn>
                <a:cxn ang="0">
                  <a:pos x="505" y="1330"/>
                </a:cxn>
                <a:cxn ang="0">
                  <a:pos x="421" y="1313"/>
                </a:cxn>
                <a:cxn ang="0">
                  <a:pos x="354" y="1270"/>
                </a:cxn>
                <a:cxn ang="0">
                  <a:pos x="303" y="1209"/>
                </a:cxn>
                <a:cxn ang="0">
                  <a:pos x="295" y="1183"/>
                </a:cxn>
                <a:cxn ang="0">
                  <a:pos x="286" y="1175"/>
                </a:cxn>
                <a:cxn ang="0">
                  <a:pos x="278" y="1158"/>
                </a:cxn>
                <a:cxn ang="0">
                  <a:pos x="278" y="1123"/>
                </a:cxn>
              </a:cxnLst>
              <a:rect l="0" t="0" r="r" b="b"/>
              <a:pathLst>
                <a:path w="935" h="1365">
                  <a:moveTo>
                    <a:pt x="269" y="613"/>
                  </a:moveTo>
                  <a:lnTo>
                    <a:pt x="269" y="0"/>
                  </a:lnTo>
                  <a:lnTo>
                    <a:pt x="0" y="17"/>
                  </a:lnTo>
                  <a:lnTo>
                    <a:pt x="0" y="78"/>
                  </a:lnTo>
                  <a:lnTo>
                    <a:pt x="76" y="86"/>
                  </a:lnTo>
                  <a:lnTo>
                    <a:pt x="126" y="95"/>
                  </a:lnTo>
                  <a:lnTo>
                    <a:pt x="143" y="130"/>
                  </a:lnTo>
                  <a:lnTo>
                    <a:pt x="143" y="1348"/>
                  </a:lnTo>
                  <a:lnTo>
                    <a:pt x="194" y="1348"/>
                  </a:lnTo>
                  <a:lnTo>
                    <a:pt x="202" y="1339"/>
                  </a:lnTo>
                  <a:lnTo>
                    <a:pt x="210" y="1322"/>
                  </a:lnTo>
                  <a:lnTo>
                    <a:pt x="219" y="1296"/>
                  </a:lnTo>
                  <a:lnTo>
                    <a:pt x="244" y="1270"/>
                  </a:lnTo>
                  <a:lnTo>
                    <a:pt x="261" y="1227"/>
                  </a:lnTo>
                  <a:lnTo>
                    <a:pt x="295" y="1270"/>
                  </a:lnTo>
                  <a:lnTo>
                    <a:pt x="345" y="1313"/>
                  </a:lnTo>
                  <a:lnTo>
                    <a:pt x="421" y="1356"/>
                  </a:lnTo>
                  <a:lnTo>
                    <a:pt x="514" y="1365"/>
                  </a:lnTo>
                  <a:lnTo>
                    <a:pt x="640" y="1348"/>
                  </a:lnTo>
                  <a:lnTo>
                    <a:pt x="758" y="1287"/>
                  </a:lnTo>
                  <a:lnTo>
                    <a:pt x="850" y="1192"/>
                  </a:lnTo>
                  <a:lnTo>
                    <a:pt x="909" y="1071"/>
                  </a:lnTo>
                  <a:lnTo>
                    <a:pt x="935" y="924"/>
                  </a:lnTo>
                  <a:lnTo>
                    <a:pt x="909" y="786"/>
                  </a:lnTo>
                  <a:lnTo>
                    <a:pt x="859" y="665"/>
                  </a:lnTo>
                  <a:lnTo>
                    <a:pt x="766" y="570"/>
                  </a:lnTo>
                  <a:lnTo>
                    <a:pt x="657" y="510"/>
                  </a:lnTo>
                  <a:lnTo>
                    <a:pt x="530" y="484"/>
                  </a:lnTo>
                  <a:lnTo>
                    <a:pt x="429" y="501"/>
                  </a:lnTo>
                  <a:lnTo>
                    <a:pt x="354" y="536"/>
                  </a:lnTo>
                  <a:lnTo>
                    <a:pt x="303" y="579"/>
                  </a:lnTo>
                  <a:lnTo>
                    <a:pt x="269" y="613"/>
                  </a:lnTo>
                  <a:close/>
                  <a:moveTo>
                    <a:pt x="278" y="1123"/>
                  </a:moveTo>
                  <a:lnTo>
                    <a:pt x="278" y="691"/>
                  </a:lnTo>
                  <a:lnTo>
                    <a:pt x="286" y="682"/>
                  </a:lnTo>
                  <a:lnTo>
                    <a:pt x="286" y="674"/>
                  </a:lnTo>
                  <a:lnTo>
                    <a:pt x="295" y="657"/>
                  </a:lnTo>
                  <a:lnTo>
                    <a:pt x="354" y="587"/>
                  </a:lnTo>
                  <a:lnTo>
                    <a:pt x="421" y="553"/>
                  </a:lnTo>
                  <a:lnTo>
                    <a:pt x="480" y="536"/>
                  </a:lnTo>
                  <a:lnTo>
                    <a:pt x="522" y="527"/>
                  </a:lnTo>
                  <a:lnTo>
                    <a:pt x="598" y="544"/>
                  </a:lnTo>
                  <a:lnTo>
                    <a:pt x="665" y="587"/>
                  </a:lnTo>
                  <a:lnTo>
                    <a:pt x="724" y="657"/>
                  </a:lnTo>
                  <a:lnTo>
                    <a:pt x="758" y="743"/>
                  </a:lnTo>
                  <a:lnTo>
                    <a:pt x="775" y="838"/>
                  </a:lnTo>
                  <a:lnTo>
                    <a:pt x="775" y="1011"/>
                  </a:lnTo>
                  <a:lnTo>
                    <a:pt x="758" y="1106"/>
                  </a:lnTo>
                  <a:lnTo>
                    <a:pt x="716" y="1201"/>
                  </a:lnTo>
                  <a:lnTo>
                    <a:pt x="665" y="1261"/>
                  </a:lnTo>
                  <a:lnTo>
                    <a:pt x="598" y="1304"/>
                  </a:lnTo>
                  <a:lnTo>
                    <a:pt x="505" y="1330"/>
                  </a:lnTo>
                  <a:lnTo>
                    <a:pt x="421" y="1313"/>
                  </a:lnTo>
                  <a:lnTo>
                    <a:pt x="354" y="1270"/>
                  </a:lnTo>
                  <a:lnTo>
                    <a:pt x="303" y="1209"/>
                  </a:lnTo>
                  <a:lnTo>
                    <a:pt x="295" y="1183"/>
                  </a:lnTo>
                  <a:lnTo>
                    <a:pt x="286" y="1175"/>
                  </a:lnTo>
                  <a:lnTo>
                    <a:pt x="278" y="1158"/>
                  </a:lnTo>
                  <a:lnTo>
                    <a:pt x="278" y="11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5" name="Freeform 163"/>
            <p:cNvSpPr>
              <a:spLocks/>
            </p:cNvSpPr>
            <p:nvPr/>
          </p:nvSpPr>
          <p:spPr bwMode="auto">
            <a:xfrm>
              <a:off x="19903" y="3879"/>
              <a:ext cx="623" cy="890"/>
            </a:xfrm>
            <a:custGeom>
              <a:avLst/>
              <a:gdLst/>
              <a:ahLst/>
              <a:cxnLst>
                <a:cxn ang="0">
                  <a:pos x="371" y="501"/>
                </a:cxn>
                <a:cxn ang="0">
                  <a:pos x="472" y="553"/>
                </a:cxn>
                <a:cxn ang="0">
                  <a:pos x="531" y="674"/>
                </a:cxn>
                <a:cxn ang="0">
                  <a:pos x="480" y="803"/>
                </a:cxn>
                <a:cxn ang="0">
                  <a:pos x="320" y="855"/>
                </a:cxn>
                <a:cxn ang="0">
                  <a:pos x="168" y="803"/>
                </a:cxn>
                <a:cxn ang="0">
                  <a:pos x="76" y="665"/>
                </a:cxn>
                <a:cxn ang="0">
                  <a:pos x="51" y="553"/>
                </a:cxn>
                <a:cxn ang="0">
                  <a:pos x="8" y="544"/>
                </a:cxn>
                <a:cxn ang="0">
                  <a:pos x="0" y="881"/>
                </a:cxn>
                <a:cxn ang="0">
                  <a:pos x="34" y="890"/>
                </a:cxn>
                <a:cxn ang="0">
                  <a:pos x="194" y="873"/>
                </a:cxn>
                <a:cxn ang="0">
                  <a:pos x="320" y="890"/>
                </a:cxn>
                <a:cxn ang="0">
                  <a:pos x="522" y="838"/>
                </a:cxn>
                <a:cxn ang="0">
                  <a:pos x="606" y="708"/>
                </a:cxn>
                <a:cxn ang="0">
                  <a:pos x="606" y="536"/>
                </a:cxn>
                <a:cxn ang="0">
                  <a:pos x="539" y="441"/>
                </a:cxn>
                <a:cxn ang="0">
                  <a:pos x="404" y="363"/>
                </a:cxn>
                <a:cxn ang="0">
                  <a:pos x="261" y="328"/>
                </a:cxn>
                <a:cxn ang="0">
                  <a:pos x="143" y="285"/>
                </a:cxn>
                <a:cxn ang="0">
                  <a:pos x="93" y="190"/>
                </a:cxn>
                <a:cxn ang="0">
                  <a:pos x="118" y="104"/>
                </a:cxn>
                <a:cxn ang="0">
                  <a:pos x="219" y="43"/>
                </a:cxn>
                <a:cxn ang="0">
                  <a:pos x="396" y="52"/>
                </a:cxn>
                <a:cxn ang="0">
                  <a:pos x="489" y="130"/>
                </a:cxn>
                <a:cxn ang="0">
                  <a:pos x="522" y="233"/>
                </a:cxn>
                <a:cxn ang="0">
                  <a:pos x="539" y="294"/>
                </a:cxn>
                <a:cxn ang="0">
                  <a:pos x="573" y="285"/>
                </a:cxn>
                <a:cxn ang="0">
                  <a:pos x="564" y="0"/>
                </a:cxn>
                <a:cxn ang="0">
                  <a:pos x="489" y="52"/>
                </a:cxn>
                <a:cxn ang="0">
                  <a:pos x="413" y="17"/>
                </a:cxn>
                <a:cxn ang="0">
                  <a:pos x="303" y="0"/>
                </a:cxn>
                <a:cxn ang="0">
                  <a:pos x="126" y="35"/>
                </a:cxn>
                <a:cxn ang="0">
                  <a:pos x="25" y="130"/>
                </a:cxn>
                <a:cxn ang="0">
                  <a:pos x="0" y="242"/>
                </a:cxn>
                <a:cxn ang="0">
                  <a:pos x="84" y="406"/>
                </a:cxn>
                <a:cxn ang="0">
                  <a:pos x="219" y="475"/>
                </a:cxn>
              </a:cxnLst>
              <a:rect l="0" t="0" r="r" b="b"/>
              <a:pathLst>
                <a:path w="623" h="890">
                  <a:moveTo>
                    <a:pt x="337" y="493"/>
                  </a:moveTo>
                  <a:lnTo>
                    <a:pt x="371" y="501"/>
                  </a:lnTo>
                  <a:lnTo>
                    <a:pt x="421" y="518"/>
                  </a:lnTo>
                  <a:lnTo>
                    <a:pt x="472" y="553"/>
                  </a:lnTo>
                  <a:lnTo>
                    <a:pt x="514" y="605"/>
                  </a:lnTo>
                  <a:lnTo>
                    <a:pt x="531" y="674"/>
                  </a:lnTo>
                  <a:lnTo>
                    <a:pt x="514" y="743"/>
                  </a:lnTo>
                  <a:lnTo>
                    <a:pt x="480" y="803"/>
                  </a:lnTo>
                  <a:lnTo>
                    <a:pt x="413" y="838"/>
                  </a:lnTo>
                  <a:lnTo>
                    <a:pt x="320" y="855"/>
                  </a:lnTo>
                  <a:lnTo>
                    <a:pt x="236" y="838"/>
                  </a:lnTo>
                  <a:lnTo>
                    <a:pt x="168" y="803"/>
                  </a:lnTo>
                  <a:lnTo>
                    <a:pt x="118" y="743"/>
                  </a:lnTo>
                  <a:lnTo>
                    <a:pt x="76" y="665"/>
                  </a:lnTo>
                  <a:lnTo>
                    <a:pt x="51" y="579"/>
                  </a:lnTo>
                  <a:lnTo>
                    <a:pt x="51" y="553"/>
                  </a:lnTo>
                  <a:lnTo>
                    <a:pt x="42" y="544"/>
                  </a:lnTo>
                  <a:lnTo>
                    <a:pt x="8" y="544"/>
                  </a:lnTo>
                  <a:lnTo>
                    <a:pt x="0" y="553"/>
                  </a:lnTo>
                  <a:lnTo>
                    <a:pt x="0" y="881"/>
                  </a:lnTo>
                  <a:lnTo>
                    <a:pt x="8" y="890"/>
                  </a:lnTo>
                  <a:lnTo>
                    <a:pt x="34" y="890"/>
                  </a:lnTo>
                  <a:lnTo>
                    <a:pt x="110" y="812"/>
                  </a:lnTo>
                  <a:lnTo>
                    <a:pt x="194" y="873"/>
                  </a:lnTo>
                  <a:lnTo>
                    <a:pt x="261" y="890"/>
                  </a:lnTo>
                  <a:lnTo>
                    <a:pt x="320" y="890"/>
                  </a:lnTo>
                  <a:lnTo>
                    <a:pt x="430" y="881"/>
                  </a:lnTo>
                  <a:lnTo>
                    <a:pt x="522" y="838"/>
                  </a:lnTo>
                  <a:lnTo>
                    <a:pt x="573" y="778"/>
                  </a:lnTo>
                  <a:lnTo>
                    <a:pt x="606" y="708"/>
                  </a:lnTo>
                  <a:lnTo>
                    <a:pt x="623" y="622"/>
                  </a:lnTo>
                  <a:lnTo>
                    <a:pt x="606" y="536"/>
                  </a:lnTo>
                  <a:lnTo>
                    <a:pt x="573" y="475"/>
                  </a:lnTo>
                  <a:lnTo>
                    <a:pt x="539" y="441"/>
                  </a:lnTo>
                  <a:lnTo>
                    <a:pt x="472" y="389"/>
                  </a:lnTo>
                  <a:lnTo>
                    <a:pt x="404" y="363"/>
                  </a:lnTo>
                  <a:lnTo>
                    <a:pt x="328" y="346"/>
                  </a:lnTo>
                  <a:lnTo>
                    <a:pt x="261" y="328"/>
                  </a:lnTo>
                  <a:lnTo>
                    <a:pt x="202" y="311"/>
                  </a:lnTo>
                  <a:lnTo>
                    <a:pt x="143" y="285"/>
                  </a:lnTo>
                  <a:lnTo>
                    <a:pt x="110" y="242"/>
                  </a:lnTo>
                  <a:lnTo>
                    <a:pt x="93" y="190"/>
                  </a:lnTo>
                  <a:lnTo>
                    <a:pt x="101" y="147"/>
                  </a:lnTo>
                  <a:lnTo>
                    <a:pt x="118" y="104"/>
                  </a:lnTo>
                  <a:lnTo>
                    <a:pt x="160" y="69"/>
                  </a:lnTo>
                  <a:lnTo>
                    <a:pt x="219" y="43"/>
                  </a:lnTo>
                  <a:lnTo>
                    <a:pt x="303" y="35"/>
                  </a:lnTo>
                  <a:lnTo>
                    <a:pt x="396" y="52"/>
                  </a:lnTo>
                  <a:lnTo>
                    <a:pt x="455" y="87"/>
                  </a:lnTo>
                  <a:lnTo>
                    <a:pt x="489" y="130"/>
                  </a:lnTo>
                  <a:lnTo>
                    <a:pt x="514" y="182"/>
                  </a:lnTo>
                  <a:lnTo>
                    <a:pt x="522" y="233"/>
                  </a:lnTo>
                  <a:lnTo>
                    <a:pt x="522" y="277"/>
                  </a:lnTo>
                  <a:lnTo>
                    <a:pt x="539" y="294"/>
                  </a:lnTo>
                  <a:lnTo>
                    <a:pt x="564" y="294"/>
                  </a:lnTo>
                  <a:lnTo>
                    <a:pt x="573" y="285"/>
                  </a:lnTo>
                  <a:lnTo>
                    <a:pt x="573" y="9"/>
                  </a:lnTo>
                  <a:lnTo>
                    <a:pt x="564" y="0"/>
                  </a:lnTo>
                  <a:lnTo>
                    <a:pt x="539" y="0"/>
                  </a:lnTo>
                  <a:lnTo>
                    <a:pt x="489" y="52"/>
                  </a:lnTo>
                  <a:lnTo>
                    <a:pt x="480" y="52"/>
                  </a:lnTo>
                  <a:lnTo>
                    <a:pt x="413" y="17"/>
                  </a:lnTo>
                  <a:lnTo>
                    <a:pt x="345" y="0"/>
                  </a:lnTo>
                  <a:lnTo>
                    <a:pt x="303" y="0"/>
                  </a:lnTo>
                  <a:lnTo>
                    <a:pt x="202" y="9"/>
                  </a:lnTo>
                  <a:lnTo>
                    <a:pt x="126" y="35"/>
                  </a:lnTo>
                  <a:lnTo>
                    <a:pt x="67" y="78"/>
                  </a:lnTo>
                  <a:lnTo>
                    <a:pt x="25" y="130"/>
                  </a:lnTo>
                  <a:lnTo>
                    <a:pt x="8" y="182"/>
                  </a:lnTo>
                  <a:lnTo>
                    <a:pt x="0" y="242"/>
                  </a:lnTo>
                  <a:lnTo>
                    <a:pt x="25" y="337"/>
                  </a:lnTo>
                  <a:lnTo>
                    <a:pt x="84" y="406"/>
                  </a:lnTo>
                  <a:lnTo>
                    <a:pt x="143" y="449"/>
                  </a:lnTo>
                  <a:lnTo>
                    <a:pt x="219" y="475"/>
                  </a:lnTo>
                  <a:lnTo>
                    <a:pt x="337" y="49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" name="Freeform 164"/>
            <p:cNvSpPr>
              <a:spLocks noEditPoints="1"/>
            </p:cNvSpPr>
            <p:nvPr/>
          </p:nvSpPr>
          <p:spPr bwMode="auto">
            <a:xfrm>
              <a:off x="20644" y="3879"/>
              <a:ext cx="733" cy="890"/>
            </a:xfrm>
            <a:custGeom>
              <a:avLst/>
              <a:gdLst/>
              <a:ahLst/>
              <a:cxnLst>
                <a:cxn ang="0">
                  <a:pos x="682" y="423"/>
                </a:cxn>
                <a:cxn ang="0">
                  <a:pos x="716" y="423"/>
                </a:cxn>
                <a:cxn ang="0">
                  <a:pos x="733" y="406"/>
                </a:cxn>
                <a:cxn ang="0">
                  <a:pos x="733" y="380"/>
                </a:cxn>
                <a:cxn ang="0">
                  <a:pos x="724" y="285"/>
                </a:cxn>
                <a:cxn ang="0">
                  <a:pos x="699" y="199"/>
                </a:cxn>
                <a:cxn ang="0">
                  <a:pos x="649" y="121"/>
                </a:cxn>
                <a:cxn ang="0">
                  <a:pos x="590" y="61"/>
                </a:cxn>
                <a:cxn ang="0">
                  <a:pos x="497" y="17"/>
                </a:cxn>
                <a:cxn ang="0">
                  <a:pos x="396" y="0"/>
                </a:cxn>
                <a:cxn ang="0">
                  <a:pos x="270" y="26"/>
                </a:cxn>
                <a:cxn ang="0">
                  <a:pos x="160" y="87"/>
                </a:cxn>
                <a:cxn ang="0">
                  <a:pos x="76" y="182"/>
                </a:cxn>
                <a:cxn ang="0">
                  <a:pos x="17" y="302"/>
                </a:cxn>
                <a:cxn ang="0">
                  <a:pos x="0" y="441"/>
                </a:cxn>
                <a:cxn ang="0">
                  <a:pos x="25" y="588"/>
                </a:cxn>
                <a:cxn ang="0">
                  <a:pos x="84" y="717"/>
                </a:cxn>
                <a:cxn ang="0">
                  <a:pos x="177" y="812"/>
                </a:cxn>
                <a:cxn ang="0">
                  <a:pos x="286" y="873"/>
                </a:cxn>
                <a:cxn ang="0">
                  <a:pos x="413" y="890"/>
                </a:cxn>
                <a:cxn ang="0">
                  <a:pos x="514" y="873"/>
                </a:cxn>
                <a:cxn ang="0">
                  <a:pos x="598" y="838"/>
                </a:cxn>
                <a:cxn ang="0">
                  <a:pos x="657" y="778"/>
                </a:cxn>
                <a:cxn ang="0">
                  <a:pos x="699" y="726"/>
                </a:cxn>
                <a:cxn ang="0">
                  <a:pos x="724" y="674"/>
                </a:cxn>
                <a:cxn ang="0">
                  <a:pos x="733" y="639"/>
                </a:cxn>
                <a:cxn ang="0">
                  <a:pos x="733" y="631"/>
                </a:cxn>
                <a:cxn ang="0">
                  <a:pos x="724" y="622"/>
                </a:cxn>
                <a:cxn ang="0">
                  <a:pos x="691" y="622"/>
                </a:cxn>
                <a:cxn ang="0">
                  <a:pos x="682" y="631"/>
                </a:cxn>
                <a:cxn ang="0">
                  <a:pos x="682" y="648"/>
                </a:cxn>
                <a:cxn ang="0">
                  <a:pos x="640" y="734"/>
                </a:cxn>
                <a:cxn ang="0">
                  <a:pos x="590" y="786"/>
                </a:cxn>
                <a:cxn ang="0">
                  <a:pos x="539" y="821"/>
                </a:cxn>
                <a:cxn ang="0">
                  <a:pos x="489" y="838"/>
                </a:cxn>
                <a:cxn ang="0">
                  <a:pos x="447" y="847"/>
                </a:cxn>
                <a:cxn ang="0">
                  <a:pos x="430" y="847"/>
                </a:cxn>
                <a:cxn ang="0">
                  <a:pos x="337" y="829"/>
                </a:cxn>
                <a:cxn ang="0">
                  <a:pos x="270" y="778"/>
                </a:cxn>
                <a:cxn ang="0">
                  <a:pos x="211" y="717"/>
                </a:cxn>
                <a:cxn ang="0">
                  <a:pos x="169" y="613"/>
                </a:cxn>
                <a:cxn ang="0">
                  <a:pos x="160" y="510"/>
                </a:cxn>
                <a:cxn ang="0">
                  <a:pos x="160" y="423"/>
                </a:cxn>
                <a:cxn ang="0">
                  <a:pos x="682" y="423"/>
                </a:cxn>
                <a:cxn ang="0">
                  <a:pos x="160" y="380"/>
                </a:cxn>
                <a:cxn ang="0">
                  <a:pos x="177" y="259"/>
                </a:cxn>
                <a:cxn ang="0">
                  <a:pos x="211" y="164"/>
                </a:cxn>
                <a:cxn ang="0">
                  <a:pos x="253" y="104"/>
                </a:cxn>
                <a:cxn ang="0">
                  <a:pos x="303" y="69"/>
                </a:cxn>
                <a:cxn ang="0">
                  <a:pos x="354" y="52"/>
                </a:cxn>
                <a:cxn ang="0">
                  <a:pos x="396" y="43"/>
                </a:cxn>
                <a:cxn ang="0">
                  <a:pos x="472" y="61"/>
                </a:cxn>
                <a:cxn ang="0">
                  <a:pos x="522" y="95"/>
                </a:cxn>
                <a:cxn ang="0">
                  <a:pos x="556" y="156"/>
                </a:cxn>
                <a:cxn ang="0">
                  <a:pos x="581" y="216"/>
                </a:cxn>
                <a:cxn ang="0">
                  <a:pos x="598" y="285"/>
                </a:cxn>
                <a:cxn ang="0">
                  <a:pos x="607" y="337"/>
                </a:cxn>
                <a:cxn ang="0">
                  <a:pos x="607" y="380"/>
                </a:cxn>
                <a:cxn ang="0">
                  <a:pos x="160" y="380"/>
                </a:cxn>
              </a:cxnLst>
              <a:rect l="0" t="0" r="r" b="b"/>
              <a:pathLst>
                <a:path w="733" h="890">
                  <a:moveTo>
                    <a:pt x="682" y="423"/>
                  </a:moveTo>
                  <a:lnTo>
                    <a:pt x="716" y="423"/>
                  </a:lnTo>
                  <a:lnTo>
                    <a:pt x="733" y="406"/>
                  </a:lnTo>
                  <a:lnTo>
                    <a:pt x="733" y="380"/>
                  </a:lnTo>
                  <a:lnTo>
                    <a:pt x="724" y="285"/>
                  </a:lnTo>
                  <a:lnTo>
                    <a:pt x="699" y="199"/>
                  </a:lnTo>
                  <a:lnTo>
                    <a:pt x="649" y="121"/>
                  </a:lnTo>
                  <a:lnTo>
                    <a:pt x="590" y="61"/>
                  </a:lnTo>
                  <a:lnTo>
                    <a:pt x="497" y="17"/>
                  </a:lnTo>
                  <a:lnTo>
                    <a:pt x="396" y="0"/>
                  </a:lnTo>
                  <a:lnTo>
                    <a:pt x="270" y="26"/>
                  </a:lnTo>
                  <a:lnTo>
                    <a:pt x="160" y="87"/>
                  </a:lnTo>
                  <a:lnTo>
                    <a:pt x="76" y="182"/>
                  </a:lnTo>
                  <a:lnTo>
                    <a:pt x="17" y="302"/>
                  </a:lnTo>
                  <a:lnTo>
                    <a:pt x="0" y="441"/>
                  </a:lnTo>
                  <a:lnTo>
                    <a:pt x="25" y="588"/>
                  </a:lnTo>
                  <a:lnTo>
                    <a:pt x="84" y="717"/>
                  </a:lnTo>
                  <a:lnTo>
                    <a:pt x="177" y="812"/>
                  </a:lnTo>
                  <a:lnTo>
                    <a:pt x="286" y="873"/>
                  </a:lnTo>
                  <a:lnTo>
                    <a:pt x="413" y="890"/>
                  </a:lnTo>
                  <a:lnTo>
                    <a:pt x="514" y="873"/>
                  </a:lnTo>
                  <a:lnTo>
                    <a:pt x="598" y="838"/>
                  </a:lnTo>
                  <a:lnTo>
                    <a:pt x="657" y="778"/>
                  </a:lnTo>
                  <a:lnTo>
                    <a:pt x="699" y="726"/>
                  </a:lnTo>
                  <a:lnTo>
                    <a:pt x="724" y="674"/>
                  </a:lnTo>
                  <a:lnTo>
                    <a:pt x="733" y="639"/>
                  </a:lnTo>
                  <a:lnTo>
                    <a:pt x="733" y="631"/>
                  </a:lnTo>
                  <a:lnTo>
                    <a:pt x="724" y="622"/>
                  </a:lnTo>
                  <a:lnTo>
                    <a:pt x="691" y="622"/>
                  </a:lnTo>
                  <a:lnTo>
                    <a:pt x="682" y="631"/>
                  </a:lnTo>
                  <a:lnTo>
                    <a:pt x="682" y="648"/>
                  </a:lnTo>
                  <a:lnTo>
                    <a:pt x="640" y="734"/>
                  </a:lnTo>
                  <a:lnTo>
                    <a:pt x="590" y="786"/>
                  </a:lnTo>
                  <a:lnTo>
                    <a:pt x="539" y="821"/>
                  </a:lnTo>
                  <a:lnTo>
                    <a:pt x="489" y="838"/>
                  </a:lnTo>
                  <a:lnTo>
                    <a:pt x="447" y="847"/>
                  </a:lnTo>
                  <a:lnTo>
                    <a:pt x="430" y="847"/>
                  </a:lnTo>
                  <a:lnTo>
                    <a:pt x="337" y="829"/>
                  </a:lnTo>
                  <a:lnTo>
                    <a:pt x="270" y="778"/>
                  </a:lnTo>
                  <a:lnTo>
                    <a:pt x="211" y="717"/>
                  </a:lnTo>
                  <a:lnTo>
                    <a:pt x="169" y="613"/>
                  </a:lnTo>
                  <a:lnTo>
                    <a:pt x="160" y="510"/>
                  </a:lnTo>
                  <a:lnTo>
                    <a:pt x="160" y="423"/>
                  </a:lnTo>
                  <a:lnTo>
                    <a:pt x="682" y="423"/>
                  </a:lnTo>
                  <a:close/>
                  <a:moveTo>
                    <a:pt x="160" y="380"/>
                  </a:moveTo>
                  <a:lnTo>
                    <a:pt x="177" y="259"/>
                  </a:lnTo>
                  <a:lnTo>
                    <a:pt x="211" y="164"/>
                  </a:lnTo>
                  <a:lnTo>
                    <a:pt x="253" y="104"/>
                  </a:lnTo>
                  <a:lnTo>
                    <a:pt x="303" y="69"/>
                  </a:lnTo>
                  <a:lnTo>
                    <a:pt x="354" y="52"/>
                  </a:lnTo>
                  <a:lnTo>
                    <a:pt x="396" y="43"/>
                  </a:lnTo>
                  <a:lnTo>
                    <a:pt x="472" y="61"/>
                  </a:lnTo>
                  <a:lnTo>
                    <a:pt x="522" y="95"/>
                  </a:lnTo>
                  <a:lnTo>
                    <a:pt x="556" y="156"/>
                  </a:lnTo>
                  <a:lnTo>
                    <a:pt x="581" y="216"/>
                  </a:lnTo>
                  <a:lnTo>
                    <a:pt x="598" y="285"/>
                  </a:lnTo>
                  <a:lnTo>
                    <a:pt x="607" y="337"/>
                  </a:lnTo>
                  <a:lnTo>
                    <a:pt x="607" y="380"/>
                  </a:lnTo>
                  <a:lnTo>
                    <a:pt x="160" y="3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7" name="Freeform 165"/>
            <p:cNvSpPr>
              <a:spLocks/>
            </p:cNvSpPr>
            <p:nvPr/>
          </p:nvSpPr>
          <p:spPr bwMode="auto">
            <a:xfrm>
              <a:off x="21486" y="3888"/>
              <a:ext cx="640" cy="864"/>
            </a:xfrm>
            <a:custGeom>
              <a:avLst/>
              <a:gdLst/>
              <a:ahLst/>
              <a:cxnLst>
                <a:cxn ang="0">
                  <a:pos x="270" y="708"/>
                </a:cxn>
                <a:cxn ang="0">
                  <a:pos x="270" y="414"/>
                </a:cxn>
                <a:cxn ang="0">
                  <a:pos x="278" y="302"/>
                </a:cxn>
                <a:cxn ang="0">
                  <a:pos x="312" y="198"/>
                </a:cxn>
                <a:cxn ang="0">
                  <a:pos x="354" y="121"/>
                </a:cxn>
                <a:cxn ang="0">
                  <a:pos x="421" y="69"/>
                </a:cxn>
                <a:cxn ang="0">
                  <a:pos x="497" y="43"/>
                </a:cxn>
                <a:cxn ang="0">
                  <a:pos x="514" y="43"/>
                </a:cxn>
                <a:cxn ang="0">
                  <a:pos x="514" y="52"/>
                </a:cxn>
                <a:cxn ang="0">
                  <a:pos x="506" y="52"/>
                </a:cxn>
                <a:cxn ang="0">
                  <a:pos x="497" y="60"/>
                </a:cxn>
                <a:cxn ang="0">
                  <a:pos x="480" y="95"/>
                </a:cxn>
                <a:cxn ang="0">
                  <a:pos x="472" y="121"/>
                </a:cxn>
                <a:cxn ang="0">
                  <a:pos x="480" y="155"/>
                </a:cxn>
                <a:cxn ang="0">
                  <a:pos x="489" y="173"/>
                </a:cxn>
                <a:cxn ang="0">
                  <a:pos x="506" y="190"/>
                </a:cxn>
                <a:cxn ang="0">
                  <a:pos x="531" y="207"/>
                </a:cxn>
                <a:cxn ang="0">
                  <a:pos x="573" y="207"/>
                </a:cxn>
                <a:cxn ang="0">
                  <a:pos x="607" y="190"/>
                </a:cxn>
                <a:cxn ang="0">
                  <a:pos x="624" y="173"/>
                </a:cxn>
                <a:cxn ang="0">
                  <a:pos x="640" y="121"/>
                </a:cxn>
                <a:cxn ang="0">
                  <a:pos x="624" y="60"/>
                </a:cxn>
                <a:cxn ang="0">
                  <a:pos x="573" y="17"/>
                </a:cxn>
                <a:cxn ang="0">
                  <a:pos x="497" y="0"/>
                </a:cxn>
                <a:cxn ang="0">
                  <a:pos x="421" y="17"/>
                </a:cxn>
                <a:cxn ang="0">
                  <a:pos x="362" y="52"/>
                </a:cxn>
                <a:cxn ang="0">
                  <a:pos x="320" y="103"/>
                </a:cxn>
                <a:cxn ang="0">
                  <a:pos x="287" y="164"/>
                </a:cxn>
                <a:cxn ang="0">
                  <a:pos x="261" y="216"/>
                </a:cxn>
                <a:cxn ang="0">
                  <a:pos x="261" y="0"/>
                </a:cxn>
                <a:cxn ang="0">
                  <a:pos x="0" y="26"/>
                </a:cxn>
                <a:cxn ang="0">
                  <a:pos x="0" y="86"/>
                </a:cxn>
                <a:cxn ang="0">
                  <a:pos x="76" y="86"/>
                </a:cxn>
                <a:cxn ang="0">
                  <a:pos x="127" y="103"/>
                </a:cxn>
                <a:cxn ang="0">
                  <a:pos x="144" y="138"/>
                </a:cxn>
                <a:cxn ang="0">
                  <a:pos x="144" y="769"/>
                </a:cxn>
                <a:cxn ang="0">
                  <a:pos x="118" y="794"/>
                </a:cxn>
                <a:cxn ang="0">
                  <a:pos x="76" y="803"/>
                </a:cxn>
                <a:cxn ang="0">
                  <a:pos x="0" y="803"/>
                </a:cxn>
                <a:cxn ang="0">
                  <a:pos x="0" y="864"/>
                </a:cxn>
                <a:cxn ang="0">
                  <a:pos x="118" y="864"/>
                </a:cxn>
                <a:cxn ang="0">
                  <a:pos x="219" y="855"/>
                </a:cxn>
                <a:cxn ang="0">
                  <a:pos x="337" y="855"/>
                </a:cxn>
                <a:cxn ang="0">
                  <a:pos x="455" y="864"/>
                </a:cxn>
                <a:cxn ang="0">
                  <a:pos x="455" y="803"/>
                </a:cxn>
                <a:cxn ang="0">
                  <a:pos x="413" y="803"/>
                </a:cxn>
                <a:cxn ang="0">
                  <a:pos x="337" y="794"/>
                </a:cxn>
                <a:cxn ang="0">
                  <a:pos x="295" y="786"/>
                </a:cxn>
                <a:cxn ang="0">
                  <a:pos x="278" y="760"/>
                </a:cxn>
                <a:cxn ang="0">
                  <a:pos x="270" y="708"/>
                </a:cxn>
              </a:cxnLst>
              <a:rect l="0" t="0" r="r" b="b"/>
              <a:pathLst>
                <a:path w="640" h="864">
                  <a:moveTo>
                    <a:pt x="270" y="708"/>
                  </a:moveTo>
                  <a:lnTo>
                    <a:pt x="270" y="414"/>
                  </a:lnTo>
                  <a:lnTo>
                    <a:pt x="278" y="302"/>
                  </a:lnTo>
                  <a:lnTo>
                    <a:pt x="312" y="198"/>
                  </a:lnTo>
                  <a:lnTo>
                    <a:pt x="354" y="121"/>
                  </a:lnTo>
                  <a:lnTo>
                    <a:pt x="421" y="69"/>
                  </a:lnTo>
                  <a:lnTo>
                    <a:pt x="497" y="43"/>
                  </a:lnTo>
                  <a:lnTo>
                    <a:pt x="514" y="43"/>
                  </a:lnTo>
                  <a:lnTo>
                    <a:pt x="514" y="52"/>
                  </a:lnTo>
                  <a:lnTo>
                    <a:pt x="506" y="52"/>
                  </a:lnTo>
                  <a:lnTo>
                    <a:pt x="497" y="60"/>
                  </a:lnTo>
                  <a:lnTo>
                    <a:pt x="480" y="95"/>
                  </a:lnTo>
                  <a:lnTo>
                    <a:pt x="472" y="121"/>
                  </a:lnTo>
                  <a:lnTo>
                    <a:pt x="480" y="155"/>
                  </a:lnTo>
                  <a:lnTo>
                    <a:pt x="489" y="173"/>
                  </a:lnTo>
                  <a:lnTo>
                    <a:pt x="506" y="190"/>
                  </a:lnTo>
                  <a:lnTo>
                    <a:pt x="531" y="207"/>
                  </a:lnTo>
                  <a:lnTo>
                    <a:pt x="573" y="207"/>
                  </a:lnTo>
                  <a:lnTo>
                    <a:pt x="607" y="190"/>
                  </a:lnTo>
                  <a:lnTo>
                    <a:pt x="624" y="173"/>
                  </a:lnTo>
                  <a:lnTo>
                    <a:pt x="640" y="121"/>
                  </a:lnTo>
                  <a:lnTo>
                    <a:pt x="624" y="60"/>
                  </a:lnTo>
                  <a:lnTo>
                    <a:pt x="573" y="17"/>
                  </a:lnTo>
                  <a:lnTo>
                    <a:pt x="497" y="0"/>
                  </a:lnTo>
                  <a:lnTo>
                    <a:pt x="421" y="17"/>
                  </a:lnTo>
                  <a:lnTo>
                    <a:pt x="362" y="52"/>
                  </a:lnTo>
                  <a:lnTo>
                    <a:pt x="320" y="103"/>
                  </a:lnTo>
                  <a:lnTo>
                    <a:pt x="287" y="164"/>
                  </a:lnTo>
                  <a:lnTo>
                    <a:pt x="261" y="216"/>
                  </a:lnTo>
                  <a:lnTo>
                    <a:pt x="261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76" y="86"/>
                  </a:lnTo>
                  <a:lnTo>
                    <a:pt x="127" y="103"/>
                  </a:lnTo>
                  <a:lnTo>
                    <a:pt x="144" y="138"/>
                  </a:lnTo>
                  <a:lnTo>
                    <a:pt x="144" y="769"/>
                  </a:lnTo>
                  <a:lnTo>
                    <a:pt x="118" y="794"/>
                  </a:lnTo>
                  <a:lnTo>
                    <a:pt x="76" y="803"/>
                  </a:lnTo>
                  <a:lnTo>
                    <a:pt x="0" y="803"/>
                  </a:lnTo>
                  <a:lnTo>
                    <a:pt x="0" y="864"/>
                  </a:lnTo>
                  <a:lnTo>
                    <a:pt x="118" y="864"/>
                  </a:lnTo>
                  <a:lnTo>
                    <a:pt x="219" y="855"/>
                  </a:lnTo>
                  <a:lnTo>
                    <a:pt x="337" y="855"/>
                  </a:lnTo>
                  <a:lnTo>
                    <a:pt x="455" y="864"/>
                  </a:lnTo>
                  <a:lnTo>
                    <a:pt x="455" y="803"/>
                  </a:lnTo>
                  <a:lnTo>
                    <a:pt x="413" y="803"/>
                  </a:lnTo>
                  <a:lnTo>
                    <a:pt x="337" y="794"/>
                  </a:lnTo>
                  <a:lnTo>
                    <a:pt x="295" y="786"/>
                  </a:lnTo>
                  <a:lnTo>
                    <a:pt x="278" y="760"/>
                  </a:lnTo>
                  <a:lnTo>
                    <a:pt x="270" y="7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8" name="Freeform 166"/>
            <p:cNvSpPr>
              <a:spLocks/>
            </p:cNvSpPr>
            <p:nvPr/>
          </p:nvSpPr>
          <p:spPr bwMode="auto">
            <a:xfrm>
              <a:off x="22211" y="3914"/>
              <a:ext cx="926" cy="855"/>
            </a:xfrm>
            <a:custGeom>
              <a:avLst/>
              <a:gdLst/>
              <a:ahLst/>
              <a:cxnLst>
                <a:cxn ang="0">
                  <a:pos x="749" y="190"/>
                </a:cxn>
                <a:cxn ang="0">
                  <a:pos x="766" y="147"/>
                </a:cxn>
                <a:cxn ang="0">
                  <a:pos x="800" y="112"/>
                </a:cxn>
                <a:cxn ang="0">
                  <a:pos x="850" y="77"/>
                </a:cxn>
                <a:cxn ang="0">
                  <a:pos x="926" y="60"/>
                </a:cxn>
                <a:cxn ang="0">
                  <a:pos x="926" y="0"/>
                </a:cxn>
                <a:cxn ang="0">
                  <a:pos x="859" y="0"/>
                </a:cxn>
                <a:cxn ang="0">
                  <a:pos x="783" y="8"/>
                </a:cxn>
                <a:cxn ang="0">
                  <a:pos x="732" y="8"/>
                </a:cxn>
                <a:cxn ang="0">
                  <a:pos x="665" y="0"/>
                </a:cxn>
                <a:cxn ang="0">
                  <a:pos x="623" y="0"/>
                </a:cxn>
                <a:cxn ang="0">
                  <a:pos x="623" y="60"/>
                </a:cxn>
                <a:cxn ang="0">
                  <a:pos x="657" y="60"/>
                </a:cxn>
                <a:cxn ang="0">
                  <a:pos x="673" y="77"/>
                </a:cxn>
                <a:cxn ang="0">
                  <a:pos x="690" y="86"/>
                </a:cxn>
                <a:cxn ang="0">
                  <a:pos x="707" y="103"/>
                </a:cxn>
                <a:cxn ang="0">
                  <a:pos x="707" y="121"/>
                </a:cxn>
                <a:cxn ang="0">
                  <a:pos x="715" y="147"/>
                </a:cxn>
                <a:cxn ang="0">
                  <a:pos x="715" y="155"/>
                </a:cxn>
                <a:cxn ang="0">
                  <a:pos x="699" y="190"/>
                </a:cxn>
                <a:cxn ang="0">
                  <a:pos x="505" y="682"/>
                </a:cxn>
                <a:cxn ang="0">
                  <a:pos x="294" y="147"/>
                </a:cxn>
                <a:cxn ang="0">
                  <a:pos x="286" y="129"/>
                </a:cxn>
                <a:cxn ang="0">
                  <a:pos x="286" y="95"/>
                </a:cxn>
                <a:cxn ang="0">
                  <a:pos x="311" y="69"/>
                </a:cxn>
                <a:cxn ang="0">
                  <a:pos x="336" y="60"/>
                </a:cxn>
                <a:cxn ang="0">
                  <a:pos x="387" y="60"/>
                </a:cxn>
                <a:cxn ang="0">
                  <a:pos x="387" y="0"/>
                </a:cxn>
                <a:cxn ang="0">
                  <a:pos x="244" y="0"/>
                </a:cxn>
                <a:cxn ang="0">
                  <a:pos x="185" y="8"/>
                </a:cxn>
                <a:cxn ang="0">
                  <a:pos x="92" y="8"/>
                </a:cxn>
                <a:cxn ang="0">
                  <a:pos x="0" y="0"/>
                </a:cxn>
                <a:cxn ang="0">
                  <a:pos x="0" y="60"/>
                </a:cxn>
                <a:cxn ang="0">
                  <a:pos x="67" y="60"/>
                </a:cxn>
                <a:cxn ang="0">
                  <a:pos x="109" y="69"/>
                </a:cxn>
                <a:cxn ang="0">
                  <a:pos x="134" y="95"/>
                </a:cxn>
                <a:cxn ang="0">
                  <a:pos x="151" y="129"/>
                </a:cxn>
                <a:cxn ang="0">
                  <a:pos x="429" y="820"/>
                </a:cxn>
                <a:cxn ang="0">
                  <a:pos x="438" y="838"/>
                </a:cxn>
                <a:cxn ang="0">
                  <a:pos x="438" y="846"/>
                </a:cxn>
                <a:cxn ang="0">
                  <a:pos x="446" y="855"/>
                </a:cxn>
                <a:cxn ang="0">
                  <a:pos x="480" y="855"/>
                </a:cxn>
                <a:cxn ang="0">
                  <a:pos x="496" y="838"/>
                </a:cxn>
                <a:cxn ang="0">
                  <a:pos x="505" y="820"/>
                </a:cxn>
                <a:cxn ang="0">
                  <a:pos x="749" y="190"/>
                </a:cxn>
              </a:cxnLst>
              <a:rect l="0" t="0" r="r" b="b"/>
              <a:pathLst>
                <a:path w="926" h="855">
                  <a:moveTo>
                    <a:pt x="749" y="190"/>
                  </a:moveTo>
                  <a:lnTo>
                    <a:pt x="766" y="147"/>
                  </a:lnTo>
                  <a:lnTo>
                    <a:pt x="800" y="112"/>
                  </a:lnTo>
                  <a:lnTo>
                    <a:pt x="850" y="77"/>
                  </a:lnTo>
                  <a:lnTo>
                    <a:pt x="926" y="60"/>
                  </a:lnTo>
                  <a:lnTo>
                    <a:pt x="926" y="0"/>
                  </a:lnTo>
                  <a:lnTo>
                    <a:pt x="859" y="0"/>
                  </a:lnTo>
                  <a:lnTo>
                    <a:pt x="783" y="8"/>
                  </a:lnTo>
                  <a:lnTo>
                    <a:pt x="732" y="8"/>
                  </a:lnTo>
                  <a:lnTo>
                    <a:pt x="665" y="0"/>
                  </a:lnTo>
                  <a:lnTo>
                    <a:pt x="623" y="0"/>
                  </a:lnTo>
                  <a:lnTo>
                    <a:pt x="623" y="60"/>
                  </a:lnTo>
                  <a:lnTo>
                    <a:pt x="657" y="60"/>
                  </a:lnTo>
                  <a:lnTo>
                    <a:pt x="673" y="77"/>
                  </a:lnTo>
                  <a:lnTo>
                    <a:pt x="690" y="86"/>
                  </a:lnTo>
                  <a:lnTo>
                    <a:pt x="707" y="103"/>
                  </a:lnTo>
                  <a:lnTo>
                    <a:pt x="707" y="121"/>
                  </a:lnTo>
                  <a:lnTo>
                    <a:pt x="715" y="147"/>
                  </a:lnTo>
                  <a:lnTo>
                    <a:pt x="715" y="155"/>
                  </a:lnTo>
                  <a:lnTo>
                    <a:pt x="699" y="190"/>
                  </a:lnTo>
                  <a:lnTo>
                    <a:pt x="505" y="682"/>
                  </a:lnTo>
                  <a:lnTo>
                    <a:pt x="294" y="147"/>
                  </a:lnTo>
                  <a:lnTo>
                    <a:pt x="286" y="129"/>
                  </a:lnTo>
                  <a:lnTo>
                    <a:pt x="286" y="95"/>
                  </a:lnTo>
                  <a:lnTo>
                    <a:pt x="311" y="69"/>
                  </a:lnTo>
                  <a:lnTo>
                    <a:pt x="336" y="60"/>
                  </a:lnTo>
                  <a:lnTo>
                    <a:pt x="387" y="60"/>
                  </a:lnTo>
                  <a:lnTo>
                    <a:pt x="387" y="0"/>
                  </a:lnTo>
                  <a:lnTo>
                    <a:pt x="244" y="0"/>
                  </a:lnTo>
                  <a:lnTo>
                    <a:pt x="185" y="8"/>
                  </a:lnTo>
                  <a:lnTo>
                    <a:pt x="92" y="8"/>
                  </a:lnTo>
                  <a:lnTo>
                    <a:pt x="0" y="0"/>
                  </a:lnTo>
                  <a:lnTo>
                    <a:pt x="0" y="60"/>
                  </a:lnTo>
                  <a:lnTo>
                    <a:pt x="67" y="60"/>
                  </a:lnTo>
                  <a:lnTo>
                    <a:pt x="109" y="69"/>
                  </a:lnTo>
                  <a:lnTo>
                    <a:pt x="134" y="95"/>
                  </a:lnTo>
                  <a:lnTo>
                    <a:pt x="151" y="129"/>
                  </a:lnTo>
                  <a:lnTo>
                    <a:pt x="429" y="820"/>
                  </a:lnTo>
                  <a:lnTo>
                    <a:pt x="438" y="838"/>
                  </a:lnTo>
                  <a:lnTo>
                    <a:pt x="438" y="846"/>
                  </a:lnTo>
                  <a:lnTo>
                    <a:pt x="446" y="855"/>
                  </a:lnTo>
                  <a:lnTo>
                    <a:pt x="480" y="855"/>
                  </a:lnTo>
                  <a:lnTo>
                    <a:pt x="496" y="838"/>
                  </a:lnTo>
                  <a:lnTo>
                    <a:pt x="505" y="820"/>
                  </a:lnTo>
                  <a:lnTo>
                    <a:pt x="749" y="19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9" name="Freeform 167"/>
            <p:cNvSpPr>
              <a:spLocks noEditPoints="1"/>
            </p:cNvSpPr>
            <p:nvPr/>
          </p:nvSpPr>
          <p:spPr bwMode="auto">
            <a:xfrm>
              <a:off x="23238" y="3447"/>
              <a:ext cx="404" cy="1305"/>
            </a:xfrm>
            <a:custGeom>
              <a:avLst/>
              <a:gdLst/>
              <a:ahLst/>
              <a:cxnLst>
                <a:cxn ang="0">
                  <a:pos x="270" y="441"/>
                </a:cxn>
                <a:cxn ang="0">
                  <a:pos x="8" y="467"/>
                </a:cxn>
                <a:cxn ang="0">
                  <a:pos x="8" y="527"/>
                </a:cxn>
                <a:cxn ang="0">
                  <a:pos x="84" y="527"/>
                </a:cxn>
                <a:cxn ang="0">
                  <a:pos x="126" y="544"/>
                </a:cxn>
                <a:cxn ang="0">
                  <a:pos x="143" y="579"/>
                </a:cxn>
                <a:cxn ang="0">
                  <a:pos x="152" y="631"/>
                </a:cxn>
                <a:cxn ang="0">
                  <a:pos x="152" y="1158"/>
                </a:cxn>
                <a:cxn ang="0">
                  <a:pos x="143" y="1210"/>
                </a:cxn>
                <a:cxn ang="0">
                  <a:pos x="126" y="1235"/>
                </a:cxn>
                <a:cxn ang="0">
                  <a:pos x="76" y="1244"/>
                </a:cxn>
                <a:cxn ang="0">
                  <a:pos x="0" y="1244"/>
                </a:cxn>
                <a:cxn ang="0">
                  <a:pos x="0" y="1305"/>
                </a:cxn>
                <a:cxn ang="0">
                  <a:pos x="67" y="1305"/>
                </a:cxn>
                <a:cxn ang="0">
                  <a:pos x="152" y="1296"/>
                </a:cxn>
                <a:cxn ang="0">
                  <a:pos x="211" y="1296"/>
                </a:cxn>
                <a:cxn ang="0">
                  <a:pos x="404" y="1305"/>
                </a:cxn>
                <a:cxn ang="0">
                  <a:pos x="404" y="1244"/>
                </a:cxn>
                <a:cxn ang="0">
                  <a:pos x="329" y="1244"/>
                </a:cxn>
                <a:cxn ang="0">
                  <a:pos x="303" y="1235"/>
                </a:cxn>
                <a:cxn ang="0">
                  <a:pos x="286" y="1227"/>
                </a:cxn>
                <a:cxn ang="0">
                  <a:pos x="278" y="1210"/>
                </a:cxn>
                <a:cxn ang="0">
                  <a:pos x="278" y="1184"/>
                </a:cxn>
                <a:cxn ang="0">
                  <a:pos x="270" y="1158"/>
                </a:cxn>
                <a:cxn ang="0">
                  <a:pos x="270" y="441"/>
                </a:cxn>
                <a:cxn ang="0">
                  <a:pos x="278" y="104"/>
                </a:cxn>
                <a:cxn ang="0">
                  <a:pos x="278" y="69"/>
                </a:cxn>
                <a:cxn ang="0">
                  <a:pos x="261" y="43"/>
                </a:cxn>
                <a:cxn ang="0">
                  <a:pos x="236" y="18"/>
                </a:cxn>
                <a:cxn ang="0">
                  <a:pos x="211" y="9"/>
                </a:cxn>
                <a:cxn ang="0">
                  <a:pos x="177" y="0"/>
                </a:cxn>
                <a:cxn ang="0">
                  <a:pos x="143" y="9"/>
                </a:cxn>
                <a:cxn ang="0">
                  <a:pos x="118" y="26"/>
                </a:cxn>
                <a:cxn ang="0">
                  <a:pos x="84" y="78"/>
                </a:cxn>
                <a:cxn ang="0">
                  <a:pos x="84" y="138"/>
                </a:cxn>
                <a:cxn ang="0">
                  <a:pos x="118" y="190"/>
                </a:cxn>
                <a:cxn ang="0">
                  <a:pos x="152" y="208"/>
                </a:cxn>
                <a:cxn ang="0">
                  <a:pos x="211" y="208"/>
                </a:cxn>
                <a:cxn ang="0">
                  <a:pos x="261" y="173"/>
                </a:cxn>
                <a:cxn ang="0">
                  <a:pos x="278" y="138"/>
                </a:cxn>
                <a:cxn ang="0">
                  <a:pos x="278" y="104"/>
                </a:cxn>
              </a:cxnLst>
              <a:rect l="0" t="0" r="r" b="b"/>
              <a:pathLst>
                <a:path w="404" h="1305">
                  <a:moveTo>
                    <a:pt x="270" y="441"/>
                  </a:moveTo>
                  <a:lnTo>
                    <a:pt x="8" y="467"/>
                  </a:lnTo>
                  <a:lnTo>
                    <a:pt x="8" y="527"/>
                  </a:lnTo>
                  <a:lnTo>
                    <a:pt x="84" y="527"/>
                  </a:lnTo>
                  <a:lnTo>
                    <a:pt x="126" y="544"/>
                  </a:lnTo>
                  <a:lnTo>
                    <a:pt x="143" y="579"/>
                  </a:lnTo>
                  <a:lnTo>
                    <a:pt x="152" y="631"/>
                  </a:lnTo>
                  <a:lnTo>
                    <a:pt x="152" y="1158"/>
                  </a:lnTo>
                  <a:lnTo>
                    <a:pt x="143" y="1210"/>
                  </a:lnTo>
                  <a:lnTo>
                    <a:pt x="126" y="1235"/>
                  </a:lnTo>
                  <a:lnTo>
                    <a:pt x="76" y="1244"/>
                  </a:lnTo>
                  <a:lnTo>
                    <a:pt x="0" y="1244"/>
                  </a:lnTo>
                  <a:lnTo>
                    <a:pt x="0" y="1305"/>
                  </a:lnTo>
                  <a:lnTo>
                    <a:pt x="67" y="1305"/>
                  </a:lnTo>
                  <a:lnTo>
                    <a:pt x="152" y="1296"/>
                  </a:lnTo>
                  <a:lnTo>
                    <a:pt x="211" y="1296"/>
                  </a:lnTo>
                  <a:lnTo>
                    <a:pt x="404" y="1305"/>
                  </a:lnTo>
                  <a:lnTo>
                    <a:pt x="404" y="1244"/>
                  </a:lnTo>
                  <a:lnTo>
                    <a:pt x="329" y="1244"/>
                  </a:lnTo>
                  <a:lnTo>
                    <a:pt x="303" y="1235"/>
                  </a:lnTo>
                  <a:lnTo>
                    <a:pt x="286" y="1227"/>
                  </a:lnTo>
                  <a:lnTo>
                    <a:pt x="278" y="1210"/>
                  </a:lnTo>
                  <a:lnTo>
                    <a:pt x="278" y="1184"/>
                  </a:lnTo>
                  <a:lnTo>
                    <a:pt x="270" y="1158"/>
                  </a:lnTo>
                  <a:lnTo>
                    <a:pt x="270" y="441"/>
                  </a:lnTo>
                  <a:close/>
                  <a:moveTo>
                    <a:pt x="278" y="104"/>
                  </a:moveTo>
                  <a:lnTo>
                    <a:pt x="278" y="69"/>
                  </a:lnTo>
                  <a:lnTo>
                    <a:pt x="261" y="43"/>
                  </a:lnTo>
                  <a:lnTo>
                    <a:pt x="236" y="18"/>
                  </a:lnTo>
                  <a:lnTo>
                    <a:pt x="211" y="9"/>
                  </a:lnTo>
                  <a:lnTo>
                    <a:pt x="177" y="0"/>
                  </a:lnTo>
                  <a:lnTo>
                    <a:pt x="143" y="9"/>
                  </a:lnTo>
                  <a:lnTo>
                    <a:pt x="118" y="26"/>
                  </a:lnTo>
                  <a:lnTo>
                    <a:pt x="84" y="78"/>
                  </a:lnTo>
                  <a:lnTo>
                    <a:pt x="84" y="138"/>
                  </a:lnTo>
                  <a:lnTo>
                    <a:pt x="118" y="190"/>
                  </a:lnTo>
                  <a:lnTo>
                    <a:pt x="152" y="208"/>
                  </a:lnTo>
                  <a:lnTo>
                    <a:pt x="211" y="208"/>
                  </a:lnTo>
                  <a:lnTo>
                    <a:pt x="261" y="173"/>
                  </a:lnTo>
                  <a:lnTo>
                    <a:pt x="278" y="138"/>
                  </a:lnTo>
                  <a:lnTo>
                    <a:pt x="278" y="10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0" name="Freeform 168"/>
            <p:cNvSpPr>
              <a:spLocks/>
            </p:cNvSpPr>
            <p:nvPr/>
          </p:nvSpPr>
          <p:spPr bwMode="auto">
            <a:xfrm>
              <a:off x="23760" y="3888"/>
              <a:ext cx="960" cy="864"/>
            </a:xfrm>
            <a:custGeom>
              <a:avLst/>
              <a:gdLst/>
              <a:ahLst/>
              <a:cxnLst>
                <a:cxn ang="0">
                  <a:pos x="152" y="198"/>
                </a:cxn>
                <a:cxn ang="0">
                  <a:pos x="152" y="717"/>
                </a:cxn>
                <a:cxn ang="0">
                  <a:pos x="143" y="769"/>
                </a:cxn>
                <a:cxn ang="0">
                  <a:pos x="127" y="794"/>
                </a:cxn>
                <a:cxn ang="0">
                  <a:pos x="84" y="803"/>
                </a:cxn>
                <a:cxn ang="0">
                  <a:pos x="0" y="803"/>
                </a:cxn>
                <a:cxn ang="0">
                  <a:pos x="0" y="864"/>
                </a:cxn>
                <a:cxn ang="0">
                  <a:pos x="76" y="864"/>
                </a:cxn>
                <a:cxn ang="0">
                  <a:pos x="152" y="855"/>
                </a:cxn>
                <a:cxn ang="0">
                  <a:pos x="278" y="855"/>
                </a:cxn>
                <a:cxn ang="0">
                  <a:pos x="354" y="864"/>
                </a:cxn>
                <a:cxn ang="0">
                  <a:pos x="430" y="864"/>
                </a:cxn>
                <a:cxn ang="0">
                  <a:pos x="430" y="803"/>
                </a:cxn>
                <a:cxn ang="0">
                  <a:pos x="354" y="803"/>
                </a:cxn>
                <a:cxn ang="0">
                  <a:pos x="312" y="794"/>
                </a:cxn>
                <a:cxn ang="0">
                  <a:pos x="287" y="769"/>
                </a:cxn>
                <a:cxn ang="0">
                  <a:pos x="278" y="717"/>
                </a:cxn>
                <a:cxn ang="0">
                  <a:pos x="278" y="354"/>
                </a:cxn>
                <a:cxn ang="0">
                  <a:pos x="295" y="242"/>
                </a:cxn>
                <a:cxn ang="0">
                  <a:pos x="337" y="164"/>
                </a:cxn>
                <a:cxn ang="0">
                  <a:pos x="396" y="95"/>
                </a:cxn>
                <a:cxn ang="0">
                  <a:pos x="463" y="60"/>
                </a:cxn>
                <a:cxn ang="0">
                  <a:pos x="539" y="43"/>
                </a:cxn>
                <a:cxn ang="0">
                  <a:pos x="598" y="60"/>
                </a:cxn>
                <a:cxn ang="0">
                  <a:pos x="640" y="86"/>
                </a:cxn>
                <a:cxn ang="0">
                  <a:pos x="666" y="138"/>
                </a:cxn>
                <a:cxn ang="0">
                  <a:pos x="682" y="259"/>
                </a:cxn>
                <a:cxn ang="0">
                  <a:pos x="682" y="717"/>
                </a:cxn>
                <a:cxn ang="0">
                  <a:pos x="674" y="769"/>
                </a:cxn>
                <a:cxn ang="0">
                  <a:pos x="649" y="794"/>
                </a:cxn>
                <a:cxn ang="0">
                  <a:pos x="607" y="803"/>
                </a:cxn>
                <a:cxn ang="0">
                  <a:pos x="531" y="803"/>
                </a:cxn>
                <a:cxn ang="0">
                  <a:pos x="531" y="864"/>
                </a:cxn>
                <a:cxn ang="0">
                  <a:pos x="607" y="864"/>
                </a:cxn>
                <a:cxn ang="0">
                  <a:pos x="682" y="855"/>
                </a:cxn>
                <a:cxn ang="0">
                  <a:pos x="809" y="855"/>
                </a:cxn>
                <a:cxn ang="0">
                  <a:pos x="884" y="864"/>
                </a:cxn>
                <a:cxn ang="0">
                  <a:pos x="960" y="864"/>
                </a:cxn>
                <a:cxn ang="0">
                  <a:pos x="960" y="803"/>
                </a:cxn>
                <a:cxn ang="0">
                  <a:pos x="893" y="803"/>
                </a:cxn>
                <a:cxn ang="0">
                  <a:pos x="851" y="794"/>
                </a:cxn>
                <a:cxn ang="0">
                  <a:pos x="817" y="777"/>
                </a:cxn>
                <a:cxn ang="0">
                  <a:pos x="809" y="743"/>
                </a:cxn>
                <a:cxn ang="0">
                  <a:pos x="809" y="268"/>
                </a:cxn>
                <a:cxn ang="0">
                  <a:pos x="800" y="190"/>
                </a:cxn>
                <a:cxn ang="0">
                  <a:pos x="783" y="129"/>
                </a:cxn>
                <a:cxn ang="0">
                  <a:pos x="750" y="78"/>
                </a:cxn>
                <a:cxn ang="0">
                  <a:pos x="708" y="43"/>
                </a:cxn>
                <a:cxn ang="0">
                  <a:pos x="649" y="17"/>
                </a:cxn>
                <a:cxn ang="0">
                  <a:pos x="548" y="0"/>
                </a:cxn>
                <a:cxn ang="0">
                  <a:pos x="455" y="17"/>
                </a:cxn>
                <a:cxn ang="0">
                  <a:pos x="379" y="60"/>
                </a:cxn>
                <a:cxn ang="0">
                  <a:pos x="320" y="129"/>
                </a:cxn>
                <a:cxn ang="0">
                  <a:pos x="270" y="207"/>
                </a:cxn>
                <a:cxn ang="0">
                  <a:pos x="270" y="0"/>
                </a:cxn>
                <a:cxn ang="0">
                  <a:pos x="0" y="26"/>
                </a:cxn>
                <a:cxn ang="0">
                  <a:pos x="0" y="86"/>
                </a:cxn>
                <a:cxn ang="0">
                  <a:pos x="84" y="86"/>
                </a:cxn>
                <a:cxn ang="0">
                  <a:pos x="127" y="103"/>
                </a:cxn>
                <a:cxn ang="0">
                  <a:pos x="143" y="138"/>
                </a:cxn>
                <a:cxn ang="0">
                  <a:pos x="152" y="198"/>
                </a:cxn>
              </a:cxnLst>
              <a:rect l="0" t="0" r="r" b="b"/>
              <a:pathLst>
                <a:path w="960" h="864">
                  <a:moveTo>
                    <a:pt x="152" y="198"/>
                  </a:moveTo>
                  <a:lnTo>
                    <a:pt x="152" y="717"/>
                  </a:lnTo>
                  <a:lnTo>
                    <a:pt x="143" y="769"/>
                  </a:lnTo>
                  <a:lnTo>
                    <a:pt x="127" y="794"/>
                  </a:lnTo>
                  <a:lnTo>
                    <a:pt x="84" y="803"/>
                  </a:lnTo>
                  <a:lnTo>
                    <a:pt x="0" y="803"/>
                  </a:lnTo>
                  <a:lnTo>
                    <a:pt x="0" y="864"/>
                  </a:lnTo>
                  <a:lnTo>
                    <a:pt x="76" y="864"/>
                  </a:lnTo>
                  <a:lnTo>
                    <a:pt x="152" y="855"/>
                  </a:lnTo>
                  <a:lnTo>
                    <a:pt x="278" y="855"/>
                  </a:lnTo>
                  <a:lnTo>
                    <a:pt x="354" y="864"/>
                  </a:lnTo>
                  <a:lnTo>
                    <a:pt x="430" y="864"/>
                  </a:lnTo>
                  <a:lnTo>
                    <a:pt x="430" y="803"/>
                  </a:lnTo>
                  <a:lnTo>
                    <a:pt x="354" y="803"/>
                  </a:lnTo>
                  <a:lnTo>
                    <a:pt x="312" y="794"/>
                  </a:lnTo>
                  <a:lnTo>
                    <a:pt x="287" y="769"/>
                  </a:lnTo>
                  <a:lnTo>
                    <a:pt x="278" y="717"/>
                  </a:lnTo>
                  <a:lnTo>
                    <a:pt x="278" y="354"/>
                  </a:lnTo>
                  <a:lnTo>
                    <a:pt x="295" y="242"/>
                  </a:lnTo>
                  <a:lnTo>
                    <a:pt x="337" y="164"/>
                  </a:lnTo>
                  <a:lnTo>
                    <a:pt x="396" y="95"/>
                  </a:lnTo>
                  <a:lnTo>
                    <a:pt x="463" y="60"/>
                  </a:lnTo>
                  <a:lnTo>
                    <a:pt x="539" y="43"/>
                  </a:lnTo>
                  <a:lnTo>
                    <a:pt x="598" y="60"/>
                  </a:lnTo>
                  <a:lnTo>
                    <a:pt x="640" y="86"/>
                  </a:lnTo>
                  <a:lnTo>
                    <a:pt x="666" y="138"/>
                  </a:lnTo>
                  <a:lnTo>
                    <a:pt x="682" y="259"/>
                  </a:lnTo>
                  <a:lnTo>
                    <a:pt x="682" y="717"/>
                  </a:lnTo>
                  <a:lnTo>
                    <a:pt x="674" y="769"/>
                  </a:lnTo>
                  <a:lnTo>
                    <a:pt x="649" y="794"/>
                  </a:lnTo>
                  <a:lnTo>
                    <a:pt x="607" y="803"/>
                  </a:lnTo>
                  <a:lnTo>
                    <a:pt x="531" y="803"/>
                  </a:lnTo>
                  <a:lnTo>
                    <a:pt x="531" y="864"/>
                  </a:lnTo>
                  <a:lnTo>
                    <a:pt x="607" y="864"/>
                  </a:lnTo>
                  <a:lnTo>
                    <a:pt x="682" y="855"/>
                  </a:lnTo>
                  <a:lnTo>
                    <a:pt x="809" y="855"/>
                  </a:lnTo>
                  <a:lnTo>
                    <a:pt x="884" y="864"/>
                  </a:lnTo>
                  <a:lnTo>
                    <a:pt x="960" y="864"/>
                  </a:lnTo>
                  <a:lnTo>
                    <a:pt x="960" y="803"/>
                  </a:lnTo>
                  <a:lnTo>
                    <a:pt x="893" y="803"/>
                  </a:lnTo>
                  <a:lnTo>
                    <a:pt x="851" y="794"/>
                  </a:lnTo>
                  <a:lnTo>
                    <a:pt x="817" y="777"/>
                  </a:lnTo>
                  <a:lnTo>
                    <a:pt x="809" y="743"/>
                  </a:lnTo>
                  <a:lnTo>
                    <a:pt x="809" y="268"/>
                  </a:lnTo>
                  <a:lnTo>
                    <a:pt x="800" y="190"/>
                  </a:lnTo>
                  <a:lnTo>
                    <a:pt x="783" y="129"/>
                  </a:lnTo>
                  <a:lnTo>
                    <a:pt x="750" y="78"/>
                  </a:lnTo>
                  <a:lnTo>
                    <a:pt x="708" y="43"/>
                  </a:lnTo>
                  <a:lnTo>
                    <a:pt x="649" y="17"/>
                  </a:lnTo>
                  <a:lnTo>
                    <a:pt x="548" y="0"/>
                  </a:lnTo>
                  <a:lnTo>
                    <a:pt x="455" y="17"/>
                  </a:lnTo>
                  <a:lnTo>
                    <a:pt x="379" y="60"/>
                  </a:lnTo>
                  <a:lnTo>
                    <a:pt x="320" y="129"/>
                  </a:lnTo>
                  <a:lnTo>
                    <a:pt x="270" y="207"/>
                  </a:lnTo>
                  <a:lnTo>
                    <a:pt x="270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84" y="86"/>
                  </a:lnTo>
                  <a:lnTo>
                    <a:pt x="127" y="103"/>
                  </a:lnTo>
                  <a:lnTo>
                    <a:pt x="143" y="138"/>
                  </a:lnTo>
                  <a:lnTo>
                    <a:pt x="152" y="1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1" name="Freeform 169"/>
            <p:cNvSpPr>
              <a:spLocks noEditPoints="1"/>
            </p:cNvSpPr>
            <p:nvPr/>
          </p:nvSpPr>
          <p:spPr bwMode="auto">
            <a:xfrm>
              <a:off x="24813" y="3871"/>
              <a:ext cx="867" cy="1278"/>
            </a:xfrm>
            <a:custGeom>
              <a:avLst/>
              <a:gdLst/>
              <a:ahLst/>
              <a:cxnLst>
                <a:cxn ang="0">
                  <a:pos x="295" y="526"/>
                </a:cxn>
                <a:cxn ang="0">
                  <a:pos x="219" y="440"/>
                </a:cxn>
                <a:cxn ang="0">
                  <a:pos x="202" y="224"/>
                </a:cxn>
                <a:cxn ang="0">
                  <a:pos x="253" y="112"/>
                </a:cxn>
                <a:cxn ang="0">
                  <a:pos x="362" y="69"/>
                </a:cxn>
                <a:cxn ang="0">
                  <a:pos x="480" y="120"/>
                </a:cxn>
                <a:cxn ang="0">
                  <a:pos x="522" y="224"/>
                </a:cxn>
                <a:cxn ang="0">
                  <a:pos x="531" y="302"/>
                </a:cxn>
                <a:cxn ang="0">
                  <a:pos x="497" y="466"/>
                </a:cxn>
                <a:cxn ang="0">
                  <a:pos x="455" y="518"/>
                </a:cxn>
                <a:cxn ang="0">
                  <a:pos x="396" y="544"/>
                </a:cxn>
                <a:cxn ang="0">
                  <a:pos x="177" y="526"/>
                </a:cxn>
                <a:cxn ang="0">
                  <a:pos x="320" y="587"/>
                </a:cxn>
                <a:cxn ang="0">
                  <a:pos x="463" y="570"/>
                </a:cxn>
                <a:cxn ang="0">
                  <a:pos x="615" y="475"/>
                </a:cxn>
                <a:cxn ang="0">
                  <a:pos x="674" y="310"/>
                </a:cxn>
                <a:cxn ang="0">
                  <a:pos x="598" y="120"/>
                </a:cxn>
                <a:cxn ang="0">
                  <a:pos x="724" y="51"/>
                </a:cxn>
                <a:cxn ang="0">
                  <a:pos x="783" y="43"/>
                </a:cxn>
                <a:cxn ang="0">
                  <a:pos x="758" y="77"/>
                </a:cxn>
                <a:cxn ang="0">
                  <a:pos x="758" y="120"/>
                </a:cxn>
                <a:cxn ang="0">
                  <a:pos x="783" y="146"/>
                </a:cxn>
                <a:cxn ang="0">
                  <a:pos x="825" y="155"/>
                </a:cxn>
                <a:cxn ang="0">
                  <a:pos x="851" y="138"/>
                </a:cxn>
                <a:cxn ang="0">
                  <a:pos x="867" y="95"/>
                </a:cxn>
                <a:cxn ang="0">
                  <a:pos x="851" y="43"/>
                </a:cxn>
                <a:cxn ang="0">
                  <a:pos x="817" y="17"/>
                </a:cxn>
                <a:cxn ang="0">
                  <a:pos x="766" y="0"/>
                </a:cxn>
                <a:cxn ang="0">
                  <a:pos x="648" y="34"/>
                </a:cxn>
                <a:cxn ang="0">
                  <a:pos x="488" y="43"/>
                </a:cxn>
                <a:cxn ang="0">
                  <a:pos x="362" y="17"/>
                </a:cxn>
                <a:cxn ang="0">
                  <a:pos x="143" y="103"/>
                </a:cxn>
                <a:cxn ang="0">
                  <a:pos x="59" y="302"/>
                </a:cxn>
                <a:cxn ang="0">
                  <a:pos x="101" y="457"/>
                </a:cxn>
                <a:cxn ang="0">
                  <a:pos x="118" y="544"/>
                </a:cxn>
                <a:cxn ang="0">
                  <a:pos x="93" y="725"/>
                </a:cxn>
                <a:cxn ang="0">
                  <a:pos x="168" y="837"/>
                </a:cxn>
                <a:cxn ang="0">
                  <a:pos x="17" y="958"/>
                </a:cxn>
                <a:cxn ang="0">
                  <a:pos x="17" y="1114"/>
                </a:cxn>
                <a:cxn ang="0">
                  <a:pos x="168" y="1235"/>
                </a:cxn>
                <a:cxn ang="0">
                  <a:pos x="413" y="1278"/>
                </a:cxn>
                <a:cxn ang="0">
                  <a:pos x="657" y="1235"/>
                </a:cxn>
                <a:cxn ang="0">
                  <a:pos x="817" y="1114"/>
                </a:cxn>
                <a:cxn ang="0">
                  <a:pos x="834" y="976"/>
                </a:cxn>
                <a:cxn ang="0">
                  <a:pos x="775" y="855"/>
                </a:cxn>
                <a:cxn ang="0">
                  <a:pos x="615" y="768"/>
                </a:cxn>
                <a:cxn ang="0">
                  <a:pos x="387" y="751"/>
                </a:cxn>
                <a:cxn ang="0">
                  <a:pos x="219" y="742"/>
                </a:cxn>
                <a:cxn ang="0">
                  <a:pos x="152" y="656"/>
                </a:cxn>
                <a:cxn ang="0">
                  <a:pos x="143" y="613"/>
                </a:cxn>
                <a:cxn ang="0">
                  <a:pos x="177" y="526"/>
                </a:cxn>
                <a:cxn ang="0">
                  <a:pos x="286" y="1217"/>
                </a:cxn>
                <a:cxn ang="0">
                  <a:pos x="118" y="1105"/>
                </a:cxn>
                <a:cxn ang="0">
                  <a:pos x="118" y="950"/>
                </a:cxn>
                <a:cxn ang="0">
                  <a:pos x="253" y="863"/>
                </a:cxn>
                <a:cxn ang="0">
                  <a:pos x="531" y="872"/>
                </a:cxn>
                <a:cxn ang="0">
                  <a:pos x="674" y="915"/>
                </a:cxn>
                <a:cxn ang="0">
                  <a:pos x="741" y="1036"/>
                </a:cxn>
                <a:cxn ang="0">
                  <a:pos x="648" y="1174"/>
                </a:cxn>
                <a:cxn ang="0">
                  <a:pos x="421" y="1235"/>
                </a:cxn>
              </a:cxnLst>
              <a:rect l="0" t="0" r="r" b="b"/>
              <a:pathLst>
                <a:path w="867" h="1278">
                  <a:moveTo>
                    <a:pt x="362" y="544"/>
                  </a:moveTo>
                  <a:lnTo>
                    <a:pt x="295" y="526"/>
                  </a:lnTo>
                  <a:lnTo>
                    <a:pt x="244" y="492"/>
                  </a:lnTo>
                  <a:lnTo>
                    <a:pt x="219" y="440"/>
                  </a:lnTo>
                  <a:lnTo>
                    <a:pt x="202" y="388"/>
                  </a:lnTo>
                  <a:lnTo>
                    <a:pt x="202" y="224"/>
                  </a:lnTo>
                  <a:lnTo>
                    <a:pt x="227" y="146"/>
                  </a:lnTo>
                  <a:lnTo>
                    <a:pt x="253" y="112"/>
                  </a:lnTo>
                  <a:lnTo>
                    <a:pt x="303" y="77"/>
                  </a:lnTo>
                  <a:lnTo>
                    <a:pt x="362" y="69"/>
                  </a:lnTo>
                  <a:lnTo>
                    <a:pt x="429" y="86"/>
                  </a:lnTo>
                  <a:lnTo>
                    <a:pt x="480" y="120"/>
                  </a:lnTo>
                  <a:lnTo>
                    <a:pt x="505" y="172"/>
                  </a:lnTo>
                  <a:lnTo>
                    <a:pt x="522" y="224"/>
                  </a:lnTo>
                  <a:lnTo>
                    <a:pt x="531" y="267"/>
                  </a:lnTo>
                  <a:lnTo>
                    <a:pt x="531" y="302"/>
                  </a:lnTo>
                  <a:lnTo>
                    <a:pt x="522" y="388"/>
                  </a:lnTo>
                  <a:lnTo>
                    <a:pt x="497" y="466"/>
                  </a:lnTo>
                  <a:lnTo>
                    <a:pt x="488" y="483"/>
                  </a:lnTo>
                  <a:lnTo>
                    <a:pt x="455" y="518"/>
                  </a:lnTo>
                  <a:lnTo>
                    <a:pt x="429" y="535"/>
                  </a:lnTo>
                  <a:lnTo>
                    <a:pt x="396" y="544"/>
                  </a:lnTo>
                  <a:lnTo>
                    <a:pt x="362" y="544"/>
                  </a:lnTo>
                  <a:close/>
                  <a:moveTo>
                    <a:pt x="177" y="526"/>
                  </a:moveTo>
                  <a:lnTo>
                    <a:pt x="253" y="570"/>
                  </a:lnTo>
                  <a:lnTo>
                    <a:pt x="320" y="587"/>
                  </a:lnTo>
                  <a:lnTo>
                    <a:pt x="362" y="587"/>
                  </a:lnTo>
                  <a:lnTo>
                    <a:pt x="463" y="570"/>
                  </a:lnTo>
                  <a:lnTo>
                    <a:pt x="547" y="535"/>
                  </a:lnTo>
                  <a:lnTo>
                    <a:pt x="615" y="475"/>
                  </a:lnTo>
                  <a:lnTo>
                    <a:pt x="657" y="397"/>
                  </a:lnTo>
                  <a:lnTo>
                    <a:pt x="674" y="310"/>
                  </a:lnTo>
                  <a:lnTo>
                    <a:pt x="648" y="207"/>
                  </a:lnTo>
                  <a:lnTo>
                    <a:pt x="598" y="120"/>
                  </a:lnTo>
                  <a:lnTo>
                    <a:pt x="665" y="69"/>
                  </a:lnTo>
                  <a:lnTo>
                    <a:pt x="724" y="51"/>
                  </a:lnTo>
                  <a:lnTo>
                    <a:pt x="766" y="43"/>
                  </a:lnTo>
                  <a:lnTo>
                    <a:pt x="783" y="43"/>
                  </a:lnTo>
                  <a:lnTo>
                    <a:pt x="766" y="51"/>
                  </a:lnTo>
                  <a:lnTo>
                    <a:pt x="758" y="77"/>
                  </a:lnTo>
                  <a:lnTo>
                    <a:pt x="749" y="95"/>
                  </a:lnTo>
                  <a:lnTo>
                    <a:pt x="758" y="120"/>
                  </a:lnTo>
                  <a:lnTo>
                    <a:pt x="766" y="138"/>
                  </a:lnTo>
                  <a:lnTo>
                    <a:pt x="783" y="146"/>
                  </a:lnTo>
                  <a:lnTo>
                    <a:pt x="808" y="155"/>
                  </a:lnTo>
                  <a:lnTo>
                    <a:pt x="825" y="155"/>
                  </a:lnTo>
                  <a:lnTo>
                    <a:pt x="834" y="146"/>
                  </a:lnTo>
                  <a:lnTo>
                    <a:pt x="851" y="138"/>
                  </a:lnTo>
                  <a:lnTo>
                    <a:pt x="859" y="120"/>
                  </a:lnTo>
                  <a:lnTo>
                    <a:pt x="867" y="95"/>
                  </a:lnTo>
                  <a:lnTo>
                    <a:pt x="867" y="77"/>
                  </a:lnTo>
                  <a:lnTo>
                    <a:pt x="851" y="43"/>
                  </a:lnTo>
                  <a:lnTo>
                    <a:pt x="834" y="25"/>
                  </a:lnTo>
                  <a:lnTo>
                    <a:pt x="817" y="17"/>
                  </a:lnTo>
                  <a:lnTo>
                    <a:pt x="792" y="0"/>
                  </a:lnTo>
                  <a:lnTo>
                    <a:pt x="766" y="0"/>
                  </a:lnTo>
                  <a:lnTo>
                    <a:pt x="716" y="8"/>
                  </a:lnTo>
                  <a:lnTo>
                    <a:pt x="648" y="34"/>
                  </a:lnTo>
                  <a:lnTo>
                    <a:pt x="564" y="95"/>
                  </a:lnTo>
                  <a:lnTo>
                    <a:pt x="488" y="43"/>
                  </a:lnTo>
                  <a:lnTo>
                    <a:pt x="421" y="25"/>
                  </a:lnTo>
                  <a:lnTo>
                    <a:pt x="362" y="17"/>
                  </a:lnTo>
                  <a:lnTo>
                    <a:pt x="244" y="43"/>
                  </a:lnTo>
                  <a:lnTo>
                    <a:pt x="143" y="103"/>
                  </a:lnTo>
                  <a:lnTo>
                    <a:pt x="84" y="198"/>
                  </a:lnTo>
                  <a:lnTo>
                    <a:pt x="59" y="302"/>
                  </a:lnTo>
                  <a:lnTo>
                    <a:pt x="67" y="388"/>
                  </a:lnTo>
                  <a:lnTo>
                    <a:pt x="101" y="457"/>
                  </a:lnTo>
                  <a:lnTo>
                    <a:pt x="143" y="509"/>
                  </a:lnTo>
                  <a:lnTo>
                    <a:pt x="118" y="544"/>
                  </a:lnTo>
                  <a:lnTo>
                    <a:pt x="84" y="665"/>
                  </a:lnTo>
                  <a:lnTo>
                    <a:pt x="93" y="725"/>
                  </a:lnTo>
                  <a:lnTo>
                    <a:pt x="126" y="794"/>
                  </a:lnTo>
                  <a:lnTo>
                    <a:pt x="168" y="837"/>
                  </a:lnTo>
                  <a:lnTo>
                    <a:pt x="76" y="889"/>
                  </a:lnTo>
                  <a:lnTo>
                    <a:pt x="17" y="958"/>
                  </a:lnTo>
                  <a:lnTo>
                    <a:pt x="0" y="1036"/>
                  </a:lnTo>
                  <a:lnTo>
                    <a:pt x="17" y="1114"/>
                  </a:lnTo>
                  <a:lnTo>
                    <a:pt x="76" y="1183"/>
                  </a:lnTo>
                  <a:lnTo>
                    <a:pt x="168" y="1235"/>
                  </a:lnTo>
                  <a:lnTo>
                    <a:pt x="286" y="1269"/>
                  </a:lnTo>
                  <a:lnTo>
                    <a:pt x="413" y="1278"/>
                  </a:lnTo>
                  <a:lnTo>
                    <a:pt x="547" y="1269"/>
                  </a:lnTo>
                  <a:lnTo>
                    <a:pt x="657" y="1235"/>
                  </a:lnTo>
                  <a:lnTo>
                    <a:pt x="749" y="1183"/>
                  </a:lnTo>
                  <a:lnTo>
                    <a:pt x="817" y="1114"/>
                  </a:lnTo>
                  <a:lnTo>
                    <a:pt x="834" y="1027"/>
                  </a:lnTo>
                  <a:lnTo>
                    <a:pt x="834" y="976"/>
                  </a:lnTo>
                  <a:lnTo>
                    <a:pt x="808" y="915"/>
                  </a:lnTo>
                  <a:lnTo>
                    <a:pt x="775" y="855"/>
                  </a:lnTo>
                  <a:lnTo>
                    <a:pt x="716" y="811"/>
                  </a:lnTo>
                  <a:lnTo>
                    <a:pt x="615" y="768"/>
                  </a:lnTo>
                  <a:lnTo>
                    <a:pt x="497" y="760"/>
                  </a:lnTo>
                  <a:lnTo>
                    <a:pt x="387" y="751"/>
                  </a:lnTo>
                  <a:lnTo>
                    <a:pt x="244" y="751"/>
                  </a:lnTo>
                  <a:lnTo>
                    <a:pt x="219" y="742"/>
                  </a:lnTo>
                  <a:lnTo>
                    <a:pt x="168" y="708"/>
                  </a:lnTo>
                  <a:lnTo>
                    <a:pt x="152" y="656"/>
                  </a:lnTo>
                  <a:lnTo>
                    <a:pt x="143" y="621"/>
                  </a:lnTo>
                  <a:lnTo>
                    <a:pt x="143" y="613"/>
                  </a:lnTo>
                  <a:lnTo>
                    <a:pt x="160" y="561"/>
                  </a:lnTo>
                  <a:lnTo>
                    <a:pt x="177" y="526"/>
                  </a:lnTo>
                  <a:close/>
                  <a:moveTo>
                    <a:pt x="421" y="1235"/>
                  </a:moveTo>
                  <a:lnTo>
                    <a:pt x="286" y="1217"/>
                  </a:lnTo>
                  <a:lnTo>
                    <a:pt x="185" y="1174"/>
                  </a:lnTo>
                  <a:lnTo>
                    <a:pt x="118" y="1105"/>
                  </a:lnTo>
                  <a:lnTo>
                    <a:pt x="93" y="1036"/>
                  </a:lnTo>
                  <a:lnTo>
                    <a:pt x="118" y="950"/>
                  </a:lnTo>
                  <a:lnTo>
                    <a:pt x="177" y="889"/>
                  </a:lnTo>
                  <a:lnTo>
                    <a:pt x="253" y="863"/>
                  </a:lnTo>
                  <a:lnTo>
                    <a:pt x="446" y="863"/>
                  </a:lnTo>
                  <a:lnTo>
                    <a:pt x="531" y="872"/>
                  </a:lnTo>
                  <a:lnTo>
                    <a:pt x="615" y="889"/>
                  </a:lnTo>
                  <a:lnTo>
                    <a:pt x="674" y="915"/>
                  </a:lnTo>
                  <a:lnTo>
                    <a:pt x="724" y="967"/>
                  </a:lnTo>
                  <a:lnTo>
                    <a:pt x="741" y="1036"/>
                  </a:lnTo>
                  <a:lnTo>
                    <a:pt x="716" y="1114"/>
                  </a:lnTo>
                  <a:lnTo>
                    <a:pt x="648" y="1174"/>
                  </a:lnTo>
                  <a:lnTo>
                    <a:pt x="547" y="1217"/>
                  </a:lnTo>
                  <a:lnTo>
                    <a:pt x="421" y="123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2" name="Freeform 170"/>
            <p:cNvSpPr>
              <a:spLocks/>
            </p:cNvSpPr>
            <p:nvPr/>
          </p:nvSpPr>
          <p:spPr bwMode="auto">
            <a:xfrm>
              <a:off x="26337" y="3914"/>
              <a:ext cx="1297" cy="855"/>
            </a:xfrm>
            <a:custGeom>
              <a:avLst/>
              <a:gdLst/>
              <a:ahLst/>
              <a:cxnLst>
                <a:cxn ang="0">
                  <a:pos x="1179" y="112"/>
                </a:cxn>
                <a:cxn ang="0">
                  <a:pos x="1297" y="60"/>
                </a:cxn>
                <a:cxn ang="0">
                  <a:pos x="1230" y="0"/>
                </a:cxn>
                <a:cxn ang="0">
                  <a:pos x="1104" y="8"/>
                </a:cxn>
                <a:cxn ang="0">
                  <a:pos x="986" y="0"/>
                </a:cxn>
                <a:cxn ang="0">
                  <a:pos x="1053" y="77"/>
                </a:cxn>
                <a:cxn ang="0">
                  <a:pos x="1087" y="121"/>
                </a:cxn>
                <a:cxn ang="0">
                  <a:pos x="1095" y="181"/>
                </a:cxn>
                <a:cxn ang="0">
                  <a:pos x="910" y="691"/>
                </a:cxn>
                <a:cxn ang="0">
                  <a:pos x="716" y="129"/>
                </a:cxn>
                <a:cxn ang="0">
                  <a:pos x="733" y="77"/>
                </a:cxn>
                <a:cxn ang="0">
                  <a:pos x="826" y="60"/>
                </a:cxn>
                <a:cxn ang="0">
                  <a:pos x="691" y="0"/>
                </a:cxn>
                <a:cxn ang="0">
                  <a:pos x="463" y="0"/>
                </a:cxn>
                <a:cxn ang="0">
                  <a:pos x="506" y="60"/>
                </a:cxn>
                <a:cxn ang="0">
                  <a:pos x="565" y="77"/>
                </a:cxn>
                <a:cxn ang="0">
                  <a:pos x="598" y="121"/>
                </a:cxn>
                <a:cxn ang="0">
                  <a:pos x="463" y="665"/>
                </a:cxn>
                <a:cxn ang="0">
                  <a:pos x="270" y="129"/>
                </a:cxn>
                <a:cxn ang="0">
                  <a:pos x="287" y="77"/>
                </a:cxn>
                <a:cxn ang="0">
                  <a:pos x="388" y="60"/>
                </a:cxn>
                <a:cxn ang="0">
                  <a:pos x="236" y="0"/>
                </a:cxn>
                <a:cxn ang="0">
                  <a:pos x="143" y="8"/>
                </a:cxn>
                <a:cxn ang="0">
                  <a:pos x="0" y="0"/>
                </a:cxn>
                <a:cxn ang="0">
                  <a:pos x="76" y="60"/>
                </a:cxn>
                <a:cxn ang="0">
                  <a:pos x="143" y="129"/>
                </a:cxn>
                <a:cxn ang="0">
                  <a:pos x="388" y="838"/>
                </a:cxn>
                <a:cxn ang="0">
                  <a:pos x="438" y="855"/>
                </a:cxn>
                <a:cxn ang="0">
                  <a:pos x="455" y="820"/>
                </a:cxn>
                <a:cxn ang="0">
                  <a:pos x="842" y="820"/>
                </a:cxn>
                <a:cxn ang="0">
                  <a:pos x="868" y="855"/>
                </a:cxn>
                <a:cxn ang="0">
                  <a:pos x="910" y="846"/>
                </a:cxn>
                <a:cxn ang="0">
                  <a:pos x="918" y="820"/>
                </a:cxn>
              </a:cxnLst>
              <a:rect l="0" t="0" r="r" b="b"/>
              <a:pathLst>
                <a:path w="1297" h="855">
                  <a:moveTo>
                    <a:pt x="1137" y="181"/>
                  </a:moveTo>
                  <a:lnTo>
                    <a:pt x="1179" y="112"/>
                  </a:lnTo>
                  <a:lnTo>
                    <a:pt x="1238" y="69"/>
                  </a:lnTo>
                  <a:lnTo>
                    <a:pt x="1297" y="60"/>
                  </a:lnTo>
                  <a:lnTo>
                    <a:pt x="1297" y="0"/>
                  </a:lnTo>
                  <a:lnTo>
                    <a:pt x="1230" y="0"/>
                  </a:lnTo>
                  <a:lnTo>
                    <a:pt x="1162" y="8"/>
                  </a:lnTo>
                  <a:lnTo>
                    <a:pt x="1104" y="8"/>
                  </a:lnTo>
                  <a:lnTo>
                    <a:pt x="1036" y="0"/>
                  </a:lnTo>
                  <a:lnTo>
                    <a:pt x="986" y="0"/>
                  </a:lnTo>
                  <a:lnTo>
                    <a:pt x="986" y="60"/>
                  </a:lnTo>
                  <a:lnTo>
                    <a:pt x="1053" y="77"/>
                  </a:lnTo>
                  <a:lnTo>
                    <a:pt x="1078" y="95"/>
                  </a:lnTo>
                  <a:lnTo>
                    <a:pt x="1087" y="121"/>
                  </a:lnTo>
                  <a:lnTo>
                    <a:pt x="1095" y="155"/>
                  </a:lnTo>
                  <a:lnTo>
                    <a:pt x="1095" y="181"/>
                  </a:lnTo>
                  <a:lnTo>
                    <a:pt x="1087" y="190"/>
                  </a:lnTo>
                  <a:lnTo>
                    <a:pt x="910" y="691"/>
                  </a:lnTo>
                  <a:lnTo>
                    <a:pt x="725" y="147"/>
                  </a:lnTo>
                  <a:lnTo>
                    <a:pt x="716" y="129"/>
                  </a:lnTo>
                  <a:lnTo>
                    <a:pt x="716" y="95"/>
                  </a:lnTo>
                  <a:lnTo>
                    <a:pt x="733" y="77"/>
                  </a:lnTo>
                  <a:lnTo>
                    <a:pt x="767" y="60"/>
                  </a:lnTo>
                  <a:lnTo>
                    <a:pt x="826" y="60"/>
                  </a:lnTo>
                  <a:lnTo>
                    <a:pt x="826" y="0"/>
                  </a:lnTo>
                  <a:lnTo>
                    <a:pt x="691" y="0"/>
                  </a:lnTo>
                  <a:lnTo>
                    <a:pt x="632" y="8"/>
                  </a:lnTo>
                  <a:lnTo>
                    <a:pt x="463" y="0"/>
                  </a:lnTo>
                  <a:lnTo>
                    <a:pt x="463" y="60"/>
                  </a:lnTo>
                  <a:lnTo>
                    <a:pt x="506" y="60"/>
                  </a:lnTo>
                  <a:lnTo>
                    <a:pt x="539" y="69"/>
                  </a:lnTo>
                  <a:lnTo>
                    <a:pt x="565" y="77"/>
                  </a:lnTo>
                  <a:lnTo>
                    <a:pt x="581" y="86"/>
                  </a:lnTo>
                  <a:lnTo>
                    <a:pt x="598" y="121"/>
                  </a:lnTo>
                  <a:lnTo>
                    <a:pt x="623" y="198"/>
                  </a:lnTo>
                  <a:lnTo>
                    <a:pt x="463" y="665"/>
                  </a:lnTo>
                  <a:lnTo>
                    <a:pt x="278" y="147"/>
                  </a:lnTo>
                  <a:lnTo>
                    <a:pt x="270" y="129"/>
                  </a:lnTo>
                  <a:lnTo>
                    <a:pt x="270" y="112"/>
                  </a:lnTo>
                  <a:lnTo>
                    <a:pt x="287" y="77"/>
                  </a:lnTo>
                  <a:lnTo>
                    <a:pt x="320" y="60"/>
                  </a:lnTo>
                  <a:lnTo>
                    <a:pt x="388" y="60"/>
                  </a:lnTo>
                  <a:lnTo>
                    <a:pt x="388" y="0"/>
                  </a:lnTo>
                  <a:lnTo>
                    <a:pt x="236" y="0"/>
                  </a:lnTo>
                  <a:lnTo>
                    <a:pt x="177" y="8"/>
                  </a:lnTo>
                  <a:lnTo>
                    <a:pt x="143" y="8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60"/>
                  </a:lnTo>
                  <a:lnTo>
                    <a:pt x="76" y="60"/>
                  </a:lnTo>
                  <a:lnTo>
                    <a:pt x="118" y="86"/>
                  </a:lnTo>
                  <a:lnTo>
                    <a:pt x="143" y="129"/>
                  </a:lnTo>
                  <a:lnTo>
                    <a:pt x="379" y="820"/>
                  </a:lnTo>
                  <a:lnTo>
                    <a:pt x="388" y="838"/>
                  </a:lnTo>
                  <a:lnTo>
                    <a:pt x="405" y="855"/>
                  </a:lnTo>
                  <a:lnTo>
                    <a:pt x="438" y="855"/>
                  </a:lnTo>
                  <a:lnTo>
                    <a:pt x="455" y="838"/>
                  </a:lnTo>
                  <a:lnTo>
                    <a:pt x="455" y="820"/>
                  </a:lnTo>
                  <a:lnTo>
                    <a:pt x="649" y="267"/>
                  </a:lnTo>
                  <a:lnTo>
                    <a:pt x="842" y="820"/>
                  </a:lnTo>
                  <a:lnTo>
                    <a:pt x="851" y="838"/>
                  </a:lnTo>
                  <a:lnTo>
                    <a:pt x="868" y="855"/>
                  </a:lnTo>
                  <a:lnTo>
                    <a:pt x="901" y="855"/>
                  </a:lnTo>
                  <a:lnTo>
                    <a:pt x="910" y="846"/>
                  </a:lnTo>
                  <a:lnTo>
                    <a:pt x="910" y="838"/>
                  </a:lnTo>
                  <a:lnTo>
                    <a:pt x="918" y="820"/>
                  </a:lnTo>
                  <a:lnTo>
                    <a:pt x="1137" y="1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3" name="Freeform 171"/>
            <p:cNvSpPr>
              <a:spLocks noEditPoints="1"/>
            </p:cNvSpPr>
            <p:nvPr/>
          </p:nvSpPr>
          <p:spPr bwMode="auto">
            <a:xfrm>
              <a:off x="27685" y="3879"/>
              <a:ext cx="842" cy="890"/>
            </a:xfrm>
            <a:custGeom>
              <a:avLst/>
              <a:gdLst/>
              <a:ahLst/>
              <a:cxnLst>
                <a:cxn ang="0">
                  <a:pos x="842" y="458"/>
                </a:cxn>
                <a:cxn ang="0">
                  <a:pos x="817" y="311"/>
                </a:cxn>
                <a:cxn ang="0">
                  <a:pos x="758" y="190"/>
                </a:cxn>
                <a:cxn ang="0">
                  <a:pos x="673" y="87"/>
                </a:cxn>
                <a:cxn ang="0">
                  <a:pos x="556" y="26"/>
                </a:cxn>
                <a:cxn ang="0">
                  <a:pos x="421" y="0"/>
                </a:cxn>
                <a:cxn ang="0">
                  <a:pos x="286" y="26"/>
                </a:cxn>
                <a:cxn ang="0">
                  <a:pos x="168" y="95"/>
                </a:cxn>
                <a:cxn ang="0">
                  <a:pos x="84" y="190"/>
                </a:cxn>
                <a:cxn ang="0">
                  <a:pos x="25" y="320"/>
                </a:cxn>
                <a:cxn ang="0">
                  <a:pos x="0" y="458"/>
                </a:cxn>
                <a:cxn ang="0">
                  <a:pos x="25" y="596"/>
                </a:cxn>
                <a:cxn ang="0">
                  <a:pos x="84" y="717"/>
                </a:cxn>
                <a:cxn ang="0">
                  <a:pos x="177" y="812"/>
                </a:cxn>
                <a:cxn ang="0">
                  <a:pos x="295" y="873"/>
                </a:cxn>
                <a:cxn ang="0">
                  <a:pos x="421" y="890"/>
                </a:cxn>
                <a:cxn ang="0">
                  <a:pos x="556" y="873"/>
                </a:cxn>
                <a:cxn ang="0">
                  <a:pos x="665" y="812"/>
                </a:cxn>
                <a:cxn ang="0">
                  <a:pos x="758" y="717"/>
                </a:cxn>
                <a:cxn ang="0">
                  <a:pos x="817" y="596"/>
                </a:cxn>
                <a:cxn ang="0">
                  <a:pos x="842" y="458"/>
                </a:cxn>
                <a:cxn ang="0">
                  <a:pos x="421" y="847"/>
                </a:cxn>
                <a:cxn ang="0">
                  <a:pos x="345" y="829"/>
                </a:cxn>
                <a:cxn ang="0">
                  <a:pos x="269" y="786"/>
                </a:cxn>
                <a:cxn ang="0">
                  <a:pos x="210" y="717"/>
                </a:cxn>
                <a:cxn ang="0">
                  <a:pos x="177" y="622"/>
                </a:cxn>
                <a:cxn ang="0">
                  <a:pos x="160" y="527"/>
                </a:cxn>
                <a:cxn ang="0">
                  <a:pos x="160" y="354"/>
                </a:cxn>
                <a:cxn ang="0">
                  <a:pos x="177" y="268"/>
                </a:cxn>
                <a:cxn ang="0">
                  <a:pos x="202" y="173"/>
                </a:cxn>
                <a:cxn ang="0">
                  <a:pos x="269" y="104"/>
                </a:cxn>
                <a:cxn ang="0">
                  <a:pos x="345" y="61"/>
                </a:cxn>
                <a:cxn ang="0">
                  <a:pos x="421" y="43"/>
                </a:cxn>
                <a:cxn ang="0">
                  <a:pos x="505" y="61"/>
                </a:cxn>
                <a:cxn ang="0">
                  <a:pos x="581" y="104"/>
                </a:cxn>
                <a:cxn ang="0">
                  <a:pos x="640" y="173"/>
                </a:cxn>
                <a:cxn ang="0">
                  <a:pos x="673" y="259"/>
                </a:cxn>
                <a:cxn ang="0">
                  <a:pos x="682" y="354"/>
                </a:cxn>
                <a:cxn ang="0">
                  <a:pos x="682" y="518"/>
                </a:cxn>
                <a:cxn ang="0">
                  <a:pos x="673" y="613"/>
                </a:cxn>
                <a:cxn ang="0">
                  <a:pos x="640" y="700"/>
                </a:cxn>
                <a:cxn ang="0">
                  <a:pos x="589" y="778"/>
                </a:cxn>
                <a:cxn ang="0">
                  <a:pos x="513" y="829"/>
                </a:cxn>
                <a:cxn ang="0">
                  <a:pos x="421" y="847"/>
                </a:cxn>
              </a:cxnLst>
              <a:rect l="0" t="0" r="r" b="b"/>
              <a:pathLst>
                <a:path w="842" h="890">
                  <a:moveTo>
                    <a:pt x="842" y="458"/>
                  </a:moveTo>
                  <a:lnTo>
                    <a:pt x="817" y="311"/>
                  </a:lnTo>
                  <a:lnTo>
                    <a:pt x="758" y="190"/>
                  </a:lnTo>
                  <a:lnTo>
                    <a:pt x="673" y="87"/>
                  </a:lnTo>
                  <a:lnTo>
                    <a:pt x="556" y="26"/>
                  </a:lnTo>
                  <a:lnTo>
                    <a:pt x="421" y="0"/>
                  </a:lnTo>
                  <a:lnTo>
                    <a:pt x="286" y="26"/>
                  </a:lnTo>
                  <a:lnTo>
                    <a:pt x="168" y="95"/>
                  </a:lnTo>
                  <a:lnTo>
                    <a:pt x="84" y="190"/>
                  </a:lnTo>
                  <a:lnTo>
                    <a:pt x="25" y="320"/>
                  </a:lnTo>
                  <a:lnTo>
                    <a:pt x="0" y="458"/>
                  </a:lnTo>
                  <a:lnTo>
                    <a:pt x="25" y="596"/>
                  </a:lnTo>
                  <a:lnTo>
                    <a:pt x="84" y="717"/>
                  </a:lnTo>
                  <a:lnTo>
                    <a:pt x="177" y="812"/>
                  </a:lnTo>
                  <a:lnTo>
                    <a:pt x="295" y="873"/>
                  </a:lnTo>
                  <a:lnTo>
                    <a:pt x="421" y="890"/>
                  </a:lnTo>
                  <a:lnTo>
                    <a:pt x="556" y="873"/>
                  </a:lnTo>
                  <a:lnTo>
                    <a:pt x="665" y="812"/>
                  </a:lnTo>
                  <a:lnTo>
                    <a:pt x="758" y="717"/>
                  </a:lnTo>
                  <a:lnTo>
                    <a:pt x="817" y="596"/>
                  </a:lnTo>
                  <a:lnTo>
                    <a:pt x="842" y="458"/>
                  </a:lnTo>
                  <a:close/>
                  <a:moveTo>
                    <a:pt x="421" y="847"/>
                  </a:moveTo>
                  <a:lnTo>
                    <a:pt x="345" y="829"/>
                  </a:lnTo>
                  <a:lnTo>
                    <a:pt x="269" y="786"/>
                  </a:lnTo>
                  <a:lnTo>
                    <a:pt x="210" y="717"/>
                  </a:lnTo>
                  <a:lnTo>
                    <a:pt x="177" y="622"/>
                  </a:lnTo>
                  <a:lnTo>
                    <a:pt x="160" y="527"/>
                  </a:lnTo>
                  <a:lnTo>
                    <a:pt x="160" y="354"/>
                  </a:lnTo>
                  <a:lnTo>
                    <a:pt x="177" y="268"/>
                  </a:lnTo>
                  <a:lnTo>
                    <a:pt x="202" y="173"/>
                  </a:lnTo>
                  <a:lnTo>
                    <a:pt x="269" y="104"/>
                  </a:lnTo>
                  <a:lnTo>
                    <a:pt x="345" y="61"/>
                  </a:lnTo>
                  <a:lnTo>
                    <a:pt x="421" y="43"/>
                  </a:lnTo>
                  <a:lnTo>
                    <a:pt x="505" y="61"/>
                  </a:lnTo>
                  <a:lnTo>
                    <a:pt x="581" y="104"/>
                  </a:lnTo>
                  <a:lnTo>
                    <a:pt x="640" y="173"/>
                  </a:lnTo>
                  <a:lnTo>
                    <a:pt x="673" y="259"/>
                  </a:lnTo>
                  <a:lnTo>
                    <a:pt x="682" y="354"/>
                  </a:lnTo>
                  <a:lnTo>
                    <a:pt x="682" y="518"/>
                  </a:lnTo>
                  <a:lnTo>
                    <a:pt x="673" y="613"/>
                  </a:lnTo>
                  <a:lnTo>
                    <a:pt x="640" y="700"/>
                  </a:lnTo>
                  <a:lnTo>
                    <a:pt x="589" y="778"/>
                  </a:lnTo>
                  <a:lnTo>
                    <a:pt x="513" y="829"/>
                  </a:lnTo>
                  <a:lnTo>
                    <a:pt x="421" y="8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4" name="Freeform 172"/>
            <p:cNvSpPr>
              <a:spLocks/>
            </p:cNvSpPr>
            <p:nvPr/>
          </p:nvSpPr>
          <p:spPr bwMode="auto">
            <a:xfrm>
              <a:off x="28636" y="3888"/>
              <a:ext cx="640" cy="864"/>
            </a:xfrm>
            <a:custGeom>
              <a:avLst/>
              <a:gdLst/>
              <a:ahLst/>
              <a:cxnLst>
                <a:cxn ang="0">
                  <a:pos x="270" y="708"/>
                </a:cxn>
                <a:cxn ang="0">
                  <a:pos x="270" y="414"/>
                </a:cxn>
                <a:cxn ang="0">
                  <a:pos x="278" y="302"/>
                </a:cxn>
                <a:cxn ang="0">
                  <a:pos x="312" y="198"/>
                </a:cxn>
                <a:cxn ang="0">
                  <a:pos x="354" y="121"/>
                </a:cxn>
                <a:cxn ang="0">
                  <a:pos x="422" y="69"/>
                </a:cxn>
                <a:cxn ang="0">
                  <a:pos x="497" y="43"/>
                </a:cxn>
                <a:cxn ang="0">
                  <a:pos x="514" y="43"/>
                </a:cxn>
                <a:cxn ang="0">
                  <a:pos x="514" y="52"/>
                </a:cxn>
                <a:cxn ang="0">
                  <a:pos x="506" y="52"/>
                </a:cxn>
                <a:cxn ang="0">
                  <a:pos x="497" y="60"/>
                </a:cxn>
                <a:cxn ang="0">
                  <a:pos x="480" y="95"/>
                </a:cxn>
                <a:cxn ang="0">
                  <a:pos x="472" y="121"/>
                </a:cxn>
                <a:cxn ang="0">
                  <a:pos x="480" y="155"/>
                </a:cxn>
                <a:cxn ang="0">
                  <a:pos x="489" y="173"/>
                </a:cxn>
                <a:cxn ang="0">
                  <a:pos x="506" y="190"/>
                </a:cxn>
                <a:cxn ang="0">
                  <a:pos x="531" y="207"/>
                </a:cxn>
                <a:cxn ang="0">
                  <a:pos x="573" y="207"/>
                </a:cxn>
                <a:cxn ang="0">
                  <a:pos x="607" y="190"/>
                </a:cxn>
                <a:cxn ang="0">
                  <a:pos x="624" y="173"/>
                </a:cxn>
                <a:cxn ang="0">
                  <a:pos x="640" y="121"/>
                </a:cxn>
                <a:cxn ang="0">
                  <a:pos x="624" y="60"/>
                </a:cxn>
                <a:cxn ang="0">
                  <a:pos x="573" y="17"/>
                </a:cxn>
                <a:cxn ang="0">
                  <a:pos x="497" y="0"/>
                </a:cxn>
                <a:cxn ang="0">
                  <a:pos x="422" y="17"/>
                </a:cxn>
                <a:cxn ang="0">
                  <a:pos x="363" y="52"/>
                </a:cxn>
                <a:cxn ang="0">
                  <a:pos x="320" y="103"/>
                </a:cxn>
                <a:cxn ang="0">
                  <a:pos x="287" y="164"/>
                </a:cxn>
                <a:cxn ang="0">
                  <a:pos x="261" y="216"/>
                </a:cxn>
                <a:cxn ang="0">
                  <a:pos x="261" y="0"/>
                </a:cxn>
                <a:cxn ang="0">
                  <a:pos x="0" y="26"/>
                </a:cxn>
                <a:cxn ang="0">
                  <a:pos x="0" y="86"/>
                </a:cxn>
                <a:cxn ang="0">
                  <a:pos x="76" y="86"/>
                </a:cxn>
                <a:cxn ang="0">
                  <a:pos x="127" y="103"/>
                </a:cxn>
                <a:cxn ang="0">
                  <a:pos x="144" y="138"/>
                </a:cxn>
                <a:cxn ang="0">
                  <a:pos x="144" y="769"/>
                </a:cxn>
                <a:cxn ang="0">
                  <a:pos x="118" y="794"/>
                </a:cxn>
                <a:cxn ang="0">
                  <a:pos x="76" y="803"/>
                </a:cxn>
                <a:cxn ang="0">
                  <a:pos x="0" y="803"/>
                </a:cxn>
                <a:cxn ang="0">
                  <a:pos x="0" y="864"/>
                </a:cxn>
                <a:cxn ang="0">
                  <a:pos x="118" y="864"/>
                </a:cxn>
                <a:cxn ang="0">
                  <a:pos x="219" y="855"/>
                </a:cxn>
                <a:cxn ang="0">
                  <a:pos x="337" y="855"/>
                </a:cxn>
                <a:cxn ang="0">
                  <a:pos x="455" y="864"/>
                </a:cxn>
                <a:cxn ang="0">
                  <a:pos x="455" y="803"/>
                </a:cxn>
                <a:cxn ang="0">
                  <a:pos x="413" y="803"/>
                </a:cxn>
                <a:cxn ang="0">
                  <a:pos x="337" y="794"/>
                </a:cxn>
                <a:cxn ang="0">
                  <a:pos x="295" y="786"/>
                </a:cxn>
                <a:cxn ang="0">
                  <a:pos x="278" y="760"/>
                </a:cxn>
                <a:cxn ang="0">
                  <a:pos x="270" y="708"/>
                </a:cxn>
              </a:cxnLst>
              <a:rect l="0" t="0" r="r" b="b"/>
              <a:pathLst>
                <a:path w="640" h="864">
                  <a:moveTo>
                    <a:pt x="270" y="708"/>
                  </a:moveTo>
                  <a:lnTo>
                    <a:pt x="270" y="414"/>
                  </a:lnTo>
                  <a:lnTo>
                    <a:pt x="278" y="302"/>
                  </a:lnTo>
                  <a:lnTo>
                    <a:pt x="312" y="198"/>
                  </a:lnTo>
                  <a:lnTo>
                    <a:pt x="354" y="121"/>
                  </a:lnTo>
                  <a:lnTo>
                    <a:pt x="422" y="69"/>
                  </a:lnTo>
                  <a:lnTo>
                    <a:pt x="497" y="43"/>
                  </a:lnTo>
                  <a:lnTo>
                    <a:pt x="514" y="43"/>
                  </a:lnTo>
                  <a:lnTo>
                    <a:pt x="514" y="52"/>
                  </a:lnTo>
                  <a:lnTo>
                    <a:pt x="506" y="52"/>
                  </a:lnTo>
                  <a:lnTo>
                    <a:pt x="497" y="60"/>
                  </a:lnTo>
                  <a:lnTo>
                    <a:pt x="480" y="95"/>
                  </a:lnTo>
                  <a:lnTo>
                    <a:pt x="472" y="121"/>
                  </a:lnTo>
                  <a:lnTo>
                    <a:pt x="480" y="155"/>
                  </a:lnTo>
                  <a:lnTo>
                    <a:pt x="489" y="173"/>
                  </a:lnTo>
                  <a:lnTo>
                    <a:pt x="506" y="190"/>
                  </a:lnTo>
                  <a:lnTo>
                    <a:pt x="531" y="207"/>
                  </a:lnTo>
                  <a:lnTo>
                    <a:pt x="573" y="207"/>
                  </a:lnTo>
                  <a:lnTo>
                    <a:pt x="607" y="190"/>
                  </a:lnTo>
                  <a:lnTo>
                    <a:pt x="624" y="173"/>
                  </a:lnTo>
                  <a:lnTo>
                    <a:pt x="640" y="121"/>
                  </a:lnTo>
                  <a:lnTo>
                    <a:pt x="624" y="60"/>
                  </a:lnTo>
                  <a:lnTo>
                    <a:pt x="573" y="17"/>
                  </a:lnTo>
                  <a:lnTo>
                    <a:pt x="497" y="0"/>
                  </a:lnTo>
                  <a:lnTo>
                    <a:pt x="422" y="17"/>
                  </a:lnTo>
                  <a:lnTo>
                    <a:pt x="363" y="52"/>
                  </a:lnTo>
                  <a:lnTo>
                    <a:pt x="320" y="103"/>
                  </a:lnTo>
                  <a:lnTo>
                    <a:pt x="287" y="164"/>
                  </a:lnTo>
                  <a:lnTo>
                    <a:pt x="261" y="216"/>
                  </a:lnTo>
                  <a:lnTo>
                    <a:pt x="261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76" y="86"/>
                  </a:lnTo>
                  <a:lnTo>
                    <a:pt x="127" y="103"/>
                  </a:lnTo>
                  <a:lnTo>
                    <a:pt x="144" y="138"/>
                  </a:lnTo>
                  <a:lnTo>
                    <a:pt x="144" y="769"/>
                  </a:lnTo>
                  <a:lnTo>
                    <a:pt x="118" y="794"/>
                  </a:lnTo>
                  <a:lnTo>
                    <a:pt x="76" y="803"/>
                  </a:lnTo>
                  <a:lnTo>
                    <a:pt x="0" y="803"/>
                  </a:lnTo>
                  <a:lnTo>
                    <a:pt x="0" y="864"/>
                  </a:lnTo>
                  <a:lnTo>
                    <a:pt x="118" y="864"/>
                  </a:lnTo>
                  <a:lnTo>
                    <a:pt x="219" y="855"/>
                  </a:lnTo>
                  <a:lnTo>
                    <a:pt x="337" y="855"/>
                  </a:lnTo>
                  <a:lnTo>
                    <a:pt x="455" y="864"/>
                  </a:lnTo>
                  <a:lnTo>
                    <a:pt x="455" y="803"/>
                  </a:lnTo>
                  <a:lnTo>
                    <a:pt x="413" y="803"/>
                  </a:lnTo>
                  <a:lnTo>
                    <a:pt x="337" y="794"/>
                  </a:lnTo>
                  <a:lnTo>
                    <a:pt x="295" y="786"/>
                  </a:lnTo>
                  <a:lnTo>
                    <a:pt x="278" y="760"/>
                  </a:lnTo>
                  <a:lnTo>
                    <a:pt x="270" y="7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5" name="Freeform 173"/>
            <p:cNvSpPr>
              <a:spLocks noEditPoints="1"/>
            </p:cNvSpPr>
            <p:nvPr/>
          </p:nvSpPr>
          <p:spPr bwMode="auto">
            <a:xfrm>
              <a:off x="29386" y="3404"/>
              <a:ext cx="935" cy="1365"/>
            </a:xfrm>
            <a:custGeom>
              <a:avLst/>
              <a:gdLst/>
              <a:ahLst/>
              <a:cxnLst>
                <a:cxn ang="0">
                  <a:pos x="657" y="1244"/>
                </a:cxn>
                <a:cxn ang="0">
                  <a:pos x="657" y="1365"/>
                </a:cxn>
                <a:cxn ang="0">
                  <a:pos x="935" y="1348"/>
                </a:cxn>
                <a:cxn ang="0">
                  <a:pos x="935" y="1287"/>
                </a:cxn>
                <a:cxn ang="0">
                  <a:pos x="859" y="1287"/>
                </a:cxn>
                <a:cxn ang="0">
                  <a:pos x="817" y="1270"/>
                </a:cxn>
                <a:cxn ang="0">
                  <a:pos x="792" y="1235"/>
                </a:cxn>
                <a:cxn ang="0">
                  <a:pos x="792" y="0"/>
                </a:cxn>
                <a:cxn ang="0">
                  <a:pos x="514" y="17"/>
                </a:cxn>
                <a:cxn ang="0">
                  <a:pos x="514" y="78"/>
                </a:cxn>
                <a:cxn ang="0">
                  <a:pos x="598" y="86"/>
                </a:cxn>
                <a:cxn ang="0">
                  <a:pos x="640" y="95"/>
                </a:cxn>
                <a:cxn ang="0">
                  <a:pos x="657" y="130"/>
                </a:cxn>
                <a:cxn ang="0">
                  <a:pos x="665" y="190"/>
                </a:cxn>
                <a:cxn ang="0">
                  <a:pos x="665" y="605"/>
                </a:cxn>
                <a:cxn ang="0">
                  <a:pos x="598" y="544"/>
                </a:cxn>
                <a:cxn ang="0">
                  <a:pos x="522" y="501"/>
                </a:cxn>
                <a:cxn ang="0">
                  <a:pos x="429" y="484"/>
                </a:cxn>
                <a:cxn ang="0">
                  <a:pos x="295" y="510"/>
                </a:cxn>
                <a:cxn ang="0">
                  <a:pos x="185" y="570"/>
                </a:cxn>
                <a:cxn ang="0">
                  <a:pos x="84" y="665"/>
                </a:cxn>
                <a:cxn ang="0">
                  <a:pos x="25" y="786"/>
                </a:cxn>
                <a:cxn ang="0">
                  <a:pos x="0" y="933"/>
                </a:cxn>
                <a:cxn ang="0">
                  <a:pos x="25" y="1071"/>
                </a:cxn>
                <a:cxn ang="0">
                  <a:pos x="84" y="1192"/>
                </a:cxn>
                <a:cxn ang="0">
                  <a:pos x="168" y="1287"/>
                </a:cxn>
                <a:cxn ang="0">
                  <a:pos x="278" y="1348"/>
                </a:cxn>
                <a:cxn ang="0">
                  <a:pos x="404" y="1365"/>
                </a:cxn>
                <a:cxn ang="0">
                  <a:pos x="488" y="1356"/>
                </a:cxn>
                <a:cxn ang="0">
                  <a:pos x="564" y="1330"/>
                </a:cxn>
                <a:cxn ang="0">
                  <a:pos x="615" y="1287"/>
                </a:cxn>
                <a:cxn ang="0">
                  <a:pos x="657" y="1244"/>
                </a:cxn>
                <a:cxn ang="0">
                  <a:pos x="657" y="717"/>
                </a:cxn>
                <a:cxn ang="0">
                  <a:pos x="657" y="1158"/>
                </a:cxn>
                <a:cxn ang="0">
                  <a:pos x="640" y="1192"/>
                </a:cxn>
                <a:cxn ang="0">
                  <a:pos x="573" y="1270"/>
                </a:cxn>
                <a:cxn ang="0">
                  <a:pos x="497" y="1313"/>
                </a:cxn>
                <a:cxn ang="0">
                  <a:pos x="413" y="1330"/>
                </a:cxn>
                <a:cxn ang="0">
                  <a:pos x="337" y="1313"/>
                </a:cxn>
                <a:cxn ang="0">
                  <a:pos x="269" y="1270"/>
                </a:cxn>
                <a:cxn ang="0">
                  <a:pos x="219" y="1201"/>
                </a:cxn>
                <a:cxn ang="0">
                  <a:pos x="177" y="1114"/>
                </a:cxn>
                <a:cxn ang="0">
                  <a:pos x="168" y="1019"/>
                </a:cxn>
                <a:cxn ang="0">
                  <a:pos x="160" y="933"/>
                </a:cxn>
                <a:cxn ang="0">
                  <a:pos x="160" y="847"/>
                </a:cxn>
                <a:cxn ang="0">
                  <a:pos x="177" y="752"/>
                </a:cxn>
                <a:cxn ang="0">
                  <a:pos x="219" y="657"/>
                </a:cxn>
                <a:cxn ang="0">
                  <a:pos x="269" y="596"/>
                </a:cxn>
                <a:cxn ang="0">
                  <a:pos x="345" y="553"/>
                </a:cxn>
                <a:cxn ang="0">
                  <a:pos x="438" y="527"/>
                </a:cxn>
                <a:cxn ang="0">
                  <a:pos x="505" y="544"/>
                </a:cxn>
                <a:cxn ang="0">
                  <a:pos x="573" y="579"/>
                </a:cxn>
                <a:cxn ang="0">
                  <a:pos x="640" y="648"/>
                </a:cxn>
                <a:cxn ang="0">
                  <a:pos x="648" y="665"/>
                </a:cxn>
                <a:cxn ang="0">
                  <a:pos x="657" y="674"/>
                </a:cxn>
                <a:cxn ang="0">
                  <a:pos x="657" y="717"/>
                </a:cxn>
              </a:cxnLst>
              <a:rect l="0" t="0" r="r" b="b"/>
              <a:pathLst>
                <a:path w="935" h="1365">
                  <a:moveTo>
                    <a:pt x="657" y="1244"/>
                  </a:moveTo>
                  <a:lnTo>
                    <a:pt x="657" y="1365"/>
                  </a:lnTo>
                  <a:lnTo>
                    <a:pt x="935" y="1348"/>
                  </a:lnTo>
                  <a:lnTo>
                    <a:pt x="935" y="1287"/>
                  </a:lnTo>
                  <a:lnTo>
                    <a:pt x="859" y="1287"/>
                  </a:lnTo>
                  <a:lnTo>
                    <a:pt x="817" y="1270"/>
                  </a:lnTo>
                  <a:lnTo>
                    <a:pt x="792" y="1235"/>
                  </a:lnTo>
                  <a:lnTo>
                    <a:pt x="792" y="0"/>
                  </a:lnTo>
                  <a:lnTo>
                    <a:pt x="514" y="17"/>
                  </a:lnTo>
                  <a:lnTo>
                    <a:pt x="514" y="78"/>
                  </a:lnTo>
                  <a:lnTo>
                    <a:pt x="598" y="86"/>
                  </a:lnTo>
                  <a:lnTo>
                    <a:pt x="640" y="95"/>
                  </a:lnTo>
                  <a:lnTo>
                    <a:pt x="657" y="130"/>
                  </a:lnTo>
                  <a:lnTo>
                    <a:pt x="665" y="190"/>
                  </a:lnTo>
                  <a:lnTo>
                    <a:pt x="665" y="605"/>
                  </a:lnTo>
                  <a:lnTo>
                    <a:pt x="598" y="544"/>
                  </a:lnTo>
                  <a:lnTo>
                    <a:pt x="522" y="501"/>
                  </a:lnTo>
                  <a:lnTo>
                    <a:pt x="429" y="484"/>
                  </a:lnTo>
                  <a:lnTo>
                    <a:pt x="295" y="510"/>
                  </a:lnTo>
                  <a:lnTo>
                    <a:pt x="185" y="570"/>
                  </a:lnTo>
                  <a:lnTo>
                    <a:pt x="84" y="665"/>
                  </a:lnTo>
                  <a:lnTo>
                    <a:pt x="25" y="786"/>
                  </a:lnTo>
                  <a:lnTo>
                    <a:pt x="0" y="933"/>
                  </a:lnTo>
                  <a:lnTo>
                    <a:pt x="25" y="1071"/>
                  </a:lnTo>
                  <a:lnTo>
                    <a:pt x="84" y="1192"/>
                  </a:lnTo>
                  <a:lnTo>
                    <a:pt x="168" y="1287"/>
                  </a:lnTo>
                  <a:lnTo>
                    <a:pt x="278" y="1348"/>
                  </a:lnTo>
                  <a:lnTo>
                    <a:pt x="404" y="1365"/>
                  </a:lnTo>
                  <a:lnTo>
                    <a:pt x="488" y="1356"/>
                  </a:lnTo>
                  <a:lnTo>
                    <a:pt x="564" y="1330"/>
                  </a:lnTo>
                  <a:lnTo>
                    <a:pt x="615" y="1287"/>
                  </a:lnTo>
                  <a:lnTo>
                    <a:pt x="657" y="1244"/>
                  </a:lnTo>
                  <a:close/>
                  <a:moveTo>
                    <a:pt x="657" y="717"/>
                  </a:moveTo>
                  <a:lnTo>
                    <a:pt x="657" y="1158"/>
                  </a:lnTo>
                  <a:lnTo>
                    <a:pt x="640" y="1192"/>
                  </a:lnTo>
                  <a:lnTo>
                    <a:pt x="573" y="1270"/>
                  </a:lnTo>
                  <a:lnTo>
                    <a:pt x="497" y="1313"/>
                  </a:lnTo>
                  <a:lnTo>
                    <a:pt x="413" y="1330"/>
                  </a:lnTo>
                  <a:lnTo>
                    <a:pt x="337" y="1313"/>
                  </a:lnTo>
                  <a:lnTo>
                    <a:pt x="269" y="1270"/>
                  </a:lnTo>
                  <a:lnTo>
                    <a:pt x="219" y="1201"/>
                  </a:lnTo>
                  <a:lnTo>
                    <a:pt x="177" y="1114"/>
                  </a:lnTo>
                  <a:lnTo>
                    <a:pt x="168" y="1019"/>
                  </a:lnTo>
                  <a:lnTo>
                    <a:pt x="160" y="933"/>
                  </a:lnTo>
                  <a:lnTo>
                    <a:pt x="160" y="847"/>
                  </a:lnTo>
                  <a:lnTo>
                    <a:pt x="177" y="752"/>
                  </a:lnTo>
                  <a:lnTo>
                    <a:pt x="219" y="657"/>
                  </a:lnTo>
                  <a:lnTo>
                    <a:pt x="269" y="596"/>
                  </a:lnTo>
                  <a:lnTo>
                    <a:pt x="345" y="553"/>
                  </a:lnTo>
                  <a:lnTo>
                    <a:pt x="438" y="527"/>
                  </a:lnTo>
                  <a:lnTo>
                    <a:pt x="505" y="544"/>
                  </a:lnTo>
                  <a:lnTo>
                    <a:pt x="573" y="579"/>
                  </a:lnTo>
                  <a:lnTo>
                    <a:pt x="640" y="648"/>
                  </a:lnTo>
                  <a:lnTo>
                    <a:pt x="648" y="665"/>
                  </a:lnTo>
                  <a:lnTo>
                    <a:pt x="657" y="674"/>
                  </a:lnTo>
                  <a:lnTo>
                    <a:pt x="657" y="7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6" name="Freeform 174"/>
            <p:cNvSpPr>
              <a:spLocks/>
            </p:cNvSpPr>
            <p:nvPr/>
          </p:nvSpPr>
          <p:spPr bwMode="auto">
            <a:xfrm>
              <a:off x="2992" y="6229"/>
              <a:ext cx="1255" cy="881"/>
            </a:xfrm>
            <a:custGeom>
              <a:avLst/>
              <a:gdLst/>
              <a:ahLst/>
              <a:cxnLst>
                <a:cxn ang="0">
                  <a:pos x="825" y="181"/>
                </a:cxn>
                <a:cxn ang="0">
                  <a:pos x="842" y="103"/>
                </a:cxn>
                <a:cxn ang="0">
                  <a:pos x="834" y="43"/>
                </a:cxn>
                <a:cxn ang="0">
                  <a:pos x="809" y="26"/>
                </a:cxn>
                <a:cxn ang="0">
                  <a:pos x="750" y="34"/>
                </a:cxn>
                <a:cxn ang="0">
                  <a:pos x="716" y="103"/>
                </a:cxn>
                <a:cxn ang="0">
                  <a:pos x="682" y="242"/>
                </a:cxn>
                <a:cxn ang="0">
                  <a:pos x="640" y="406"/>
                </a:cxn>
                <a:cxn ang="0">
                  <a:pos x="615" y="518"/>
                </a:cxn>
                <a:cxn ang="0">
                  <a:pos x="598" y="682"/>
                </a:cxn>
                <a:cxn ang="0">
                  <a:pos x="489" y="820"/>
                </a:cxn>
                <a:cxn ang="0">
                  <a:pos x="354" y="838"/>
                </a:cxn>
                <a:cxn ang="0">
                  <a:pos x="286" y="768"/>
                </a:cxn>
                <a:cxn ang="0">
                  <a:pos x="270" y="691"/>
                </a:cxn>
                <a:cxn ang="0">
                  <a:pos x="278" y="578"/>
                </a:cxn>
                <a:cxn ang="0">
                  <a:pos x="329" y="414"/>
                </a:cxn>
                <a:cxn ang="0">
                  <a:pos x="388" y="250"/>
                </a:cxn>
                <a:cxn ang="0">
                  <a:pos x="396" y="190"/>
                </a:cxn>
                <a:cxn ang="0">
                  <a:pos x="379" y="86"/>
                </a:cxn>
                <a:cxn ang="0">
                  <a:pos x="244" y="0"/>
                </a:cxn>
                <a:cxn ang="0">
                  <a:pos x="101" y="77"/>
                </a:cxn>
                <a:cxn ang="0">
                  <a:pos x="17" y="216"/>
                </a:cxn>
                <a:cxn ang="0">
                  <a:pos x="0" y="311"/>
                </a:cxn>
                <a:cxn ang="0">
                  <a:pos x="34" y="319"/>
                </a:cxn>
                <a:cxn ang="0">
                  <a:pos x="93" y="172"/>
                </a:cxn>
                <a:cxn ang="0">
                  <a:pos x="194" y="60"/>
                </a:cxn>
                <a:cxn ang="0">
                  <a:pos x="253" y="43"/>
                </a:cxn>
                <a:cxn ang="0">
                  <a:pos x="270" y="51"/>
                </a:cxn>
                <a:cxn ang="0">
                  <a:pos x="286" y="146"/>
                </a:cxn>
                <a:cxn ang="0">
                  <a:pos x="261" y="216"/>
                </a:cxn>
                <a:cxn ang="0">
                  <a:pos x="211" y="371"/>
                </a:cxn>
                <a:cxn ang="0">
                  <a:pos x="160" y="535"/>
                </a:cxn>
                <a:cxn ang="0">
                  <a:pos x="152" y="639"/>
                </a:cxn>
                <a:cxn ang="0">
                  <a:pos x="202" y="803"/>
                </a:cxn>
                <a:cxn ang="0">
                  <a:pos x="337" y="872"/>
                </a:cxn>
                <a:cxn ang="0">
                  <a:pos x="455" y="881"/>
                </a:cxn>
                <a:cxn ang="0">
                  <a:pos x="556" y="829"/>
                </a:cxn>
                <a:cxn ang="0">
                  <a:pos x="649" y="812"/>
                </a:cxn>
                <a:cxn ang="0">
                  <a:pos x="758" y="872"/>
                </a:cxn>
                <a:cxn ang="0">
                  <a:pos x="851" y="881"/>
                </a:cxn>
                <a:cxn ang="0">
                  <a:pos x="994" y="838"/>
                </a:cxn>
                <a:cxn ang="0">
                  <a:pos x="1095" y="717"/>
                </a:cxn>
                <a:cxn ang="0">
                  <a:pos x="1162" y="544"/>
                </a:cxn>
                <a:cxn ang="0">
                  <a:pos x="1230" y="311"/>
                </a:cxn>
                <a:cxn ang="0">
                  <a:pos x="1255" y="138"/>
                </a:cxn>
                <a:cxn ang="0">
                  <a:pos x="1238" y="69"/>
                </a:cxn>
                <a:cxn ang="0">
                  <a:pos x="1196" y="8"/>
                </a:cxn>
                <a:cxn ang="0">
                  <a:pos x="1171" y="0"/>
                </a:cxn>
                <a:cxn ang="0">
                  <a:pos x="1112" y="26"/>
                </a:cxn>
                <a:cxn ang="0">
                  <a:pos x="1078" y="69"/>
                </a:cxn>
                <a:cxn ang="0">
                  <a:pos x="1078" y="121"/>
                </a:cxn>
                <a:cxn ang="0">
                  <a:pos x="1103" y="146"/>
                </a:cxn>
                <a:cxn ang="0">
                  <a:pos x="1154" y="233"/>
                </a:cxn>
                <a:cxn ang="0">
                  <a:pos x="1162" y="380"/>
                </a:cxn>
                <a:cxn ang="0">
                  <a:pos x="1070" y="673"/>
                </a:cxn>
                <a:cxn ang="0">
                  <a:pos x="943" y="820"/>
                </a:cxn>
                <a:cxn ang="0">
                  <a:pos x="800" y="829"/>
                </a:cxn>
                <a:cxn ang="0">
                  <a:pos x="724" y="742"/>
                </a:cxn>
                <a:cxn ang="0">
                  <a:pos x="724" y="596"/>
                </a:cxn>
                <a:cxn ang="0">
                  <a:pos x="817" y="207"/>
                </a:cxn>
              </a:cxnLst>
              <a:rect l="0" t="0" r="r" b="b"/>
              <a:pathLst>
                <a:path w="1255" h="881">
                  <a:moveTo>
                    <a:pt x="817" y="207"/>
                  </a:moveTo>
                  <a:lnTo>
                    <a:pt x="825" y="181"/>
                  </a:lnTo>
                  <a:lnTo>
                    <a:pt x="825" y="155"/>
                  </a:lnTo>
                  <a:lnTo>
                    <a:pt x="842" y="103"/>
                  </a:lnTo>
                  <a:lnTo>
                    <a:pt x="842" y="60"/>
                  </a:lnTo>
                  <a:lnTo>
                    <a:pt x="834" y="43"/>
                  </a:lnTo>
                  <a:lnTo>
                    <a:pt x="825" y="34"/>
                  </a:lnTo>
                  <a:lnTo>
                    <a:pt x="809" y="26"/>
                  </a:lnTo>
                  <a:lnTo>
                    <a:pt x="775" y="26"/>
                  </a:lnTo>
                  <a:lnTo>
                    <a:pt x="750" y="34"/>
                  </a:lnTo>
                  <a:lnTo>
                    <a:pt x="733" y="51"/>
                  </a:lnTo>
                  <a:lnTo>
                    <a:pt x="716" y="103"/>
                  </a:lnTo>
                  <a:lnTo>
                    <a:pt x="699" y="164"/>
                  </a:lnTo>
                  <a:lnTo>
                    <a:pt x="682" y="242"/>
                  </a:lnTo>
                  <a:lnTo>
                    <a:pt x="657" y="328"/>
                  </a:lnTo>
                  <a:lnTo>
                    <a:pt x="640" y="406"/>
                  </a:lnTo>
                  <a:lnTo>
                    <a:pt x="623" y="475"/>
                  </a:lnTo>
                  <a:lnTo>
                    <a:pt x="615" y="518"/>
                  </a:lnTo>
                  <a:lnTo>
                    <a:pt x="598" y="587"/>
                  </a:lnTo>
                  <a:lnTo>
                    <a:pt x="598" y="682"/>
                  </a:lnTo>
                  <a:lnTo>
                    <a:pt x="548" y="768"/>
                  </a:lnTo>
                  <a:lnTo>
                    <a:pt x="489" y="820"/>
                  </a:lnTo>
                  <a:lnTo>
                    <a:pt x="421" y="846"/>
                  </a:lnTo>
                  <a:lnTo>
                    <a:pt x="354" y="838"/>
                  </a:lnTo>
                  <a:lnTo>
                    <a:pt x="312" y="803"/>
                  </a:lnTo>
                  <a:lnTo>
                    <a:pt x="286" y="768"/>
                  </a:lnTo>
                  <a:lnTo>
                    <a:pt x="278" y="725"/>
                  </a:lnTo>
                  <a:lnTo>
                    <a:pt x="270" y="691"/>
                  </a:lnTo>
                  <a:lnTo>
                    <a:pt x="270" y="622"/>
                  </a:lnTo>
                  <a:lnTo>
                    <a:pt x="278" y="578"/>
                  </a:lnTo>
                  <a:lnTo>
                    <a:pt x="295" y="509"/>
                  </a:lnTo>
                  <a:lnTo>
                    <a:pt x="329" y="414"/>
                  </a:lnTo>
                  <a:lnTo>
                    <a:pt x="371" y="285"/>
                  </a:lnTo>
                  <a:lnTo>
                    <a:pt x="388" y="250"/>
                  </a:lnTo>
                  <a:lnTo>
                    <a:pt x="396" y="216"/>
                  </a:lnTo>
                  <a:lnTo>
                    <a:pt x="396" y="190"/>
                  </a:lnTo>
                  <a:lnTo>
                    <a:pt x="404" y="164"/>
                  </a:lnTo>
                  <a:lnTo>
                    <a:pt x="379" y="86"/>
                  </a:lnTo>
                  <a:lnTo>
                    <a:pt x="329" y="26"/>
                  </a:lnTo>
                  <a:lnTo>
                    <a:pt x="244" y="0"/>
                  </a:lnTo>
                  <a:lnTo>
                    <a:pt x="160" y="26"/>
                  </a:lnTo>
                  <a:lnTo>
                    <a:pt x="101" y="77"/>
                  </a:lnTo>
                  <a:lnTo>
                    <a:pt x="51" y="146"/>
                  </a:lnTo>
                  <a:lnTo>
                    <a:pt x="17" y="216"/>
                  </a:lnTo>
                  <a:lnTo>
                    <a:pt x="0" y="276"/>
                  </a:lnTo>
                  <a:lnTo>
                    <a:pt x="0" y="311"/>
                  </a:lnTo>
                  <a:lnTo>
                    <a:pt x="9" y="319"/>
                  </a:lnTo>
                  <a:lnTo>
                    <a:pt x="34" y="319"/>
                  </a:lnTo>
                  <a:lnTo>
                    <a:pt x="51" y="285"/>
                  </a:lnTo>
                  <a:lnTo>
                    <a:pt x="93" y="172"/>
                  </a:lnTo>
                  <a:lnTo>
                    <a:pt x="143" y="95"/>
                  </a:lnTo>
                  <a:lnTo>
                    <a:pt x="194" y="60"/>
                  </a:lnTo>
                  <a:lnTo>
                    <a:pt x="244" y="43"/>
                  </a:lnTo>
                  <a:lnTo>
                    <a:pt x="253" y="43"/>
                  </a:lnTo>
                  <a:lnTo>
                    <a:pt x="261" y="51"/>
                  </a:lnTo>
                  <a:lnTo>
                    <a:pt x="270" y="51"/>
                  </a:lnTo>
                  <a:lnTo>
                    <a:pt x="286" y="86"/>
                  </a:lnTo>
                  <a:lnTo>
                    <a:pt x="286" y="146"/>
                  </a:lnTo>
                  <a:lnTo>
                    <a:pt x="278" y="181"/>
                  </a:lnTo>
                  <a:lnTo>
                    <a:pt x="261" y="216"/>
                  </a:lnTo>
                  <a:lnTo>
                    <a:pt x="253" y="250"/>
                  </a:lnTo>
                  <a:lnTo>
                    <a:pt x="211" y="371"/>
                  </a:lnTo>
                  <a:lnTo>
                    <a:pt x="177" y="466"/>
                  </a:lnTo>
                  <a:lnTo>
                    <a:pt x="160" y="535"/>
                  </a:lnTo>
                  <a:lnTo>
                    <a:pt x="152" y="596"/>
                  </a:lnTo>
                  <a:lnTo>
                    <a:pt x="152" y="639"/>
                  </a:lnTo>
                  <a:lnTo>
                    <a:pt x="160" y="734"/>
                  </a:lnTo>
                  <a:lnTo>
                    <a:pt x="202" y="803"/>
                  </a:lnTo>
                  <a:lnTo>
                    <a:pt x="261" y="846"/>
                  </a:lnTo>
                  <a:lnTo>
                    <a:pt x="337" y="872"/>
                  </a:lnTo>
                  <a:lnTo>
                    <a:pt x="421" y="881"/>
                  </a:lnTo>
                  <a:lnTo>
                    <a:pt x="455" y="881"/>
                  </a:lnTo>
                  <a:lnTo>
                    <a:pt x="497" y="863"/>
                  </a:lnTo>
                  <a:lnTo>
                    <a:pt x="556" y="829"/>
                  </a:lnTo>
                  <a:lnTo>
                    <a:pt x="615" y="751"/>
                  </a:lnTo>
                  <a:lnTo>
                    <a:pt x="649" y="812"/>
                  </a:lnTo>
                  <a:lnTo>
                    <a:pt x="699" y="855"/>
                  </a:lnTo>
                  <a:lnTo>
                    <a:pt x="758" y="872"/>
                  </a:lnTo>
                  <a:lnTo>
                    <a:pt x="809" y="881"/>
                  </a:lnTo>
                  <a:lnTo>
                    <a:pt x="851" y="881"/>
                  </a:lnTo>
                  <a:lnTo>
                    <a:pt x="927" y="872"/>
                  </a:lnTo>
                  <a:lnTo>
                    <a:pt x="994" y="838"/>
                  </a:lnTo>
                  <a:lnTo>
                    <a:pt x="1053" y="777"/>
                  </a:lnTo>
                  <a:lnTo>
                    <a:pt x="1095" y="717"/>
                  </a:lnTo>
                  <a:lnTo>
                    <a:pt x="1129" y="647"/>
                  </a:lnTo>
                  <a:lnTo>
                    <a:pt x="1162" y="544"/>
                  </a:lnTo>
                  <a:lnTo>
                    <a:pt x="1196" y="432"/>
                  </a:lnTo>
                  <a:lnTo>
                    <a:pt x="1230" y="311"/>
                  </a:lnTo>
                  <a:lnTo>
                    <a:pt x="1247" y="216"/>
                  </a:lnTo>
                  <a:lnTo>
                    <a:pt x="1255" y="138"/>
                  </a:lnTo>
                  <a:lnTo>
                    <a:pt x="1255" y="95"/>
                  </a:lnTo>
                  <a:lnTo>
                    <a:pt x="1238" y="69"/>
                  </a:lnTo>
                  <a:lnTo>
                    <a:pt x="1230" y="43"/>
                  </a:lnTo>
                  <a:lnTo>
                    <a:pt x="1196" y="8"/>
                  </a:lnTo>
                  <a:lnTo>
                    <a:pt x="1179" y="8"/>
                  </a:lnTo>
                  <a:lnTo>
                    <a:pt x="1171" y="0"/>
                  </a:lnTo>
                  <a:lnTo>
                    <a:pt x="1145" y="8"/>
                  </a:lnTo>
                  <a:lnTo>
                    <a:pt x="1112" y="26"/>
                  </a:lnTo>
                  <a:lnTo>
                    <a:pt x="1095" y="43"/>
                  </a:lnTo>
                  <a:lnTo>
                    <a:pt x="1078" y="69"/>
                  </a:lnTo>
                  <a:lnTo>
                    <a:pt x="1070" y="95"/>
                  </a:lnTo>
                  <a:lnTo>
                    <a:pt x="1078" y="121"/>
                  </a:lnTo>
                  <a:lnTo>
                    <a:pt x="1087" y="138"/>
                  </a:lnTo>
                  <a:lnTo>
                    <a:pt x="1103" y="146"/>
                  </a:lnTo>
                  <a:lnTo>
                    <a:pt x="1129" y="181"/>
                  </a:lnTo>
                  <a:lnTo>
                    <a:pt x="1154" y="233"/>
                  </a:lnTo>
                  <a:lnTo>
                    <a:pt x="1171" y="311"/>
                  </a:lnTo>
                  <a:lnTo>
                    <a:pt x="1162" y="380"/>
                  </a:lnTo>
                  <a:lnTo>
                    <a:pt x="1137" y="483"/>
                  </a:lnTo>
                  <a:lnTo>
                    <a:pt x="1070" y="673"/>
                  </a:lnTo>
                  <a:lnTo>
                    <a:pt x="1011" y="760"/>
                  </a:lnTo>
                  <a:lnTo>
                    <a:pt x="943" y="820"/>
                  </a:lnTo>
                  <a:lnTo>
                    <a:pt x="859" y="846"/>
                  </a:lnTo>
                  <a:lnTo>
                    <a:pt x="800" y="829"/>
                  </a:lnTo>
                  <a:lnTo>
                    <a:pt x="750" y="803"/>
                  </a:lnTo>
                  <a:lnTo>
                    <a:pt x="724" y="742"/>
                  </a:lnTo>
                  <a:lnTo>
                    <a:pt x="716" y="673"/>
                  </a:lnTo>
                  <a:lnTo>
                    <a:pt x="724" y="596"/>
                  </a:lnTo>
                  <a:lnTo>
                    <a:pt x="741" y="527"/>
                  </a:lnTo>
                  <a:lnTo>
                    <a:pt x="817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7" name="Freeform 175"/>
            <p:cNvSpPr>
              <a:spLocks noEditPoints="1"/>
            </p:cNvSpPr>
            <p:nvPr/>
          </p:nvSpPr>
          <p:spPr bwMode="auto">
            <a:xfrm>
              <a:off x="4281" y="6471"/>
              <a:ext cx="581" cy="1183"/>
            </a:xfrm>
            <a:custGeom>
              <a:avLst/>
              <a:gdLst/>
              <a:ahLst/>
              <a:cxnLst>
                <a:cxn ang="0">
                  <a:pos x="581" y="43"/>
                </a:cxn>
                <a:cxn ang="0">
                  <a:pos x="564" y="17"/>
                </a:cxn>
                <a:cxn ang="0">
                  <a:pos x="505" y="8"/>
                </a:cxn>
                <a:cxn ang="0">
                  <a:pos x="463" y="51"/>
                </a:cxn>
                <a:cxn ang="0">
                  <a:pos x="454" y="95"/>
                </a:cxn>
                <a:cxn ang="0">
                  <a:pos x="471" y="120"/>
                </a:cxn>
                <a:cxn ang="0">
                  <a:pos x="505" y="129"/>
                </a:cxn>
                <a:cxn ang="0">
                  <a:pos x="572" y="86"/>
                </a:cxn>
                <a:cxn ang="0">
                  <a:pos x="303" y="976"/>
                </a:cxn>
                <a:cxn ang="0">
                  <a:pos x="202" y="1122"/>
                </a:cxn>
                <a:cxn ang="0">
                  <a:pos x="101" y="1148"/>
                </a:cxn>
                <a:cxn ang="0">
                  <a:pos x="118" y="1105"/>
                </a:cxn>
                <a:cxn ang="0">
                  <a:pos x="126" y="1045"/>
                </a:cxn>
                <a:cxn ang="0">
                  <a:pos x="92" y="1019"/>
                </a:cxn>
                <a:cxn ang="0">
                  <a:pos x="50" y="1027"/>
                </a:cxn>
                <a:cxn ang="0">
                  <a:pos x="8" y="1071"/>
                </a:cxn>
                <a:cxn ang="0">
                  <a:pos x="0" y="1122"/>
                </a:cxn>
                <a:cxn ang="0">
                  <a:pos x="59" y="1174"/>
                </a:cxn>
                <a:cxn ang="0">
                  <a:pos x="134" y="1183"/>
                </a:cxn>
                <a:cxn ang="0">
                  <a:pos x="252" y="1157"/>
                </a:cxn>
                <a:cxn ang="0">
                  <a:pos x="370" y="1053"/>
                </a:cxn>
                <a:cxn ang="0">
                  <a:pos x="530" y="483"/>
                </a:cxn>
                <a:cxn ang="0">
                  <a:pos x="513" y="371"/>
                </a:cxn>
                <a:cxn ang="0">
                  <a:pos x="395" y="302"/>
                </a:cxn>
                <a:cxn ang="0">
                  <a:pos x="244" y="371"/>
                </a:cxn>
                <a:cxn ang="0">
                  <a:pos x="168" y="483"/>
                </a:cxn>
                <a:cxn ang="0">
                  <a:pos x="160" y="526"/>
                </a:cxn>
                <a:cxn ang="0">
                  <a:pos x="177" y="535"/>
                </a:cxn>
                <a:cxn ang="0">
                  <a:pos x="202" y="526"/>
                </a:cxn>
                <a:cxn ang="0">
                  <a:pos x="252" y="431"/>
                </a:cxn>
                <a:cxn ang="0">
                  <a:pos x="387" y="345"/>
                </a:cxn>
                <a:cxn ang="0">
                  <a:pos x="429" y="380"/>
                </a:cxn>
                <a:cxn ang="0">
                  <a:pos x="303" y="976"/>
                </a:cxn>
              </a:cxnLst>
              <a:rect l="0" t="0" r="r" b="b"/>
              <a:pathLst>
                <a:path w="581" h="1183">
                  <a:moveTo>
                    <a:pt x="581" y="51"/>
                  </a:moveTo>
                  <a:lnTo>
                    <a:pt x="581" y="43"/>
                  </a:lnTo>
                  <a:lnTo>
                    <a:pt x="572" y="25"/>
                  </a:lnTo>
                  <a:lnTo>
                    <a:pt x="564" y="17"/>
                  </a:lnTo>
                  <a:lnTo>
                    <a:pt x="530" y="0"/>
                  </a:lnTo>
                  <a:lnTo>
                    <a:pt x="505" y="8"/>
                  </a:lnTo>
                  <a:lnTo>
                    <a:pt x="480" y="25"/>
                  </a:lnTo>
                  <a:lnTo>
                    <a:pt x="463" y="51"/>
                  </a:lnTo>
                  <a:lnTo>
                    <a:pt x="454" y="77"/>
                  </a:lnTo>
                  <a:lnTo>
                    <a:pt x="454" y="95"/>
                  </a:lnTo>
                  <a:lnTo>
                    <a:pt x="463" y="103"/>
                  </a:lnTo>
                  <a:lnTo>
                    <a:pt x="471" y="120"/>
                  </a:lnTo>
                  <a:lnTo>
                    <a:pt x="488" y="129"/>
                  </a:lnTo>
                  <a:lnTo>
                    <a:pt x="505" y="129"/>
                  </a:lnTo>
                  <a:lnTo>
                    <a:pt x="555" y="112"/>
                  </a:lnTo>
                  <a:lnTo>
                    <a:pt x="572" y="86"/>
                  </a:lnTo>
                  <a:lnTo>
                    <a:pt x="581" y="51"/>
                  </a:lnTo>
                  <a:close/>
                  <a:moveTo>
                    <a:pt x="303" y="976"/>
                  </a:moveTo>
                  <a:lnTo>
                    <a:pt x="261" y="1062"/>
                  </a:lnTo>
                  <a:lnTo>
                    <a:pt x="202" y="1122"/>
                  </a:lnTo>
                  <a:lnTo>
                    <a:pt x="126" y="1148"/>
                  </a:lnTo>
                  <a:lnTo>
                    <a:pt x="101" y="1148"/>
                  </a:lnTo>
                  <a:lnTo>
                    <a:pt x="84" y="1140"/>
                  </a:lnTo>
                  <a:lnTo>
                    <a:pt x="118" y="1105"/>
                  </a:lnTo>
                  <a:lnTo>
                    <a:pt x="126" y="1088"/>
                  </a:lnTo>
                  <a:lnTo>
                    <a:pt x="126" y="1045"/>
                  </a:lnTo>
                  <a:lnTo>
                    <a:pt x="109" y="1027"/>
                  </a:lnTo>
                  <a:lnTo>
                    <a:pt x="92" y="1019"/>
                  </a:lnTo>
                  <a:lnTo>
                    <a:pt x="75" y="1019"/>
                  </a:lnTo>
                  <a:lnTo>
                    <a:pt x="50" y="1027"/>
                  </a:lnTo>
                  <a:lnTo>
                    <a:pt x="25" y="1045"/>
                  </a:lnTo>
                  <a:lnTo>
                    <a:pt x="8" y="1071"/>
                  </a:lnTo>
                  <a:lnTo>
                    <a:pt x="0" y="1097"/>
                  </a:lnTo>
                  <a:lnTo>
                    <a:pt x="0" y="1122"/>
                  </a:lnTo>
                  <a:lnTo>
                    <a:pt x="33" y="1157"/>
                  </a:lnTo>
                  <a:lnTo>
                    <a:pt x="59" y="1174"/>
                  </a:lnTo>
                  <a:lnTo>
                    <a:pt x="92" y="1183"/>
                  </a:lnTo>
                  <a:lnTo>
                    <a:pt x="134" y="1183"/>
                  </a:lnTo>
                  <a:lnTo>
                    <a:pt x="185" y="1174"/>
                  </a:lnTo>
                  <a:lnTo>
                    <a:pt x="252" y="1157"/>
                  </a:lnTo>
                  <a:lnTo>
                    <a:pt x="311" y="1114"/>
                  </a:lnTo>
                  <a:lnTo>
                    <a:pt x="370" y="1053"/>
                  </a:lnTo>
                  <a:lnTo>
                    <a:pt x="404" y="967"/>
                  </a:lnTo>
                  <a:lnTo>
                    <a:pt x="530" y="483"/>
                  </a:lnTo>
                  <a:lnTo>
                    <a:pt x="530" y="431"/>
                  </a:lnTo>
                  <a:lnTo>
                    <a:pt x="513" y="371"/>
                  </a:lnTo>
                  <a:lnTo>
                    <a:pt x="463" y="319"/>
                  </a:lnTo>
                  <a:lnTo>
                    <a:pt x="395" y="302"/>
                  </a:lnTo>
                  <a:lnTo>
                    <a:pt x="311" y="328"/>
                  </a:lnTo>
                  <a:lnTo>
                    <a:pt x="244" y="371"/>
                  </a:lnTo>
                  <a:lnTo>
                    <a:pt x="202" y="431"/>
                  </a:lnTo>
                  <a:lnTo>
                    <a:pt x="168" y="483"/>
                  </a:lnTo>
                  <a:lnTo>
                    <a:pt x="160" y="518"/>
                  </a:lnTo>
                  <a:lnTo>
                    <a:pt x="160" y="526"/>
                  </a:lnTo>
                  <a:lnTo>
                    <a:pt x="168" y="526"/>
                  </a:lnTo>
                  <a:lnTo>
                    <a:pt x="177" y="535"/>
                  </a:lnTo>
                  <a:lnTo>
                    <a:pt x="193" y="535"/>
                  </a:lnTo>
                  <a:lnTo>
                    <a:pt x="202" y="526"/>
                  </a:lnTo>
                  <a:lnTo>
                    <a:pt x="210" y="509"/>
                  </a:lnTo>
                  <a:lnTo>
                    <a:pt x="252" y="431"/>
                  </a:lnTo>
                  <a:lnTo>
                    <a:pt x="311" y="371"/>
                  </a:lnTo>
                  <a:lnTo>
                    <a:pt x="387" y="345"/>
                  </a:lnTo>
                  <a:lnTo>
                    <a:pt x="412" y="345"/>
                  </a:lnTo>
                  <a:lnTo>
                    <a:pt x="429" y="380"/>
                  </a:lnTo>
                  <a:lnTo>
                    <a:pt x="429" y="449"/>
                  </a:lnTo>
                  <a:lnTo>
                    <a:pt x="303" y="9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8" name="Freeform 176"/>
            <p:cNvSpPr>
              <a:spLocks/>
            </p:cNvSpPr>
            <p:nvPr/>
          </p:nvSpPr>
          <p:spPr bwMode="auto">
            <a:xfrm>
              <a:off x="5780" y="5719"/>
              <a:ext cx="615" cy="1373"/>
            </a:xfrm>
            <a:custGeom>
              <a:avLst/>
              <a:gdLst/>
              <a:ahLst/>
              <a:cxnLst>
                <a:cxn ang="0">
                  <a:pos x="278" y="596"/>
                </a:cxn>
                <a:cxn ang="0">
                  <a:pos x="497" y="596"/>
                </a:cxn>
                <a:cxn ang="0">
                  <a:pos x="497" y="536"/>
                </a:cxn>
                <a:cxn ang="0">
                  <a:pos x="269" y="536"/>
                </a:cxn>
                <a:cxn ang="0">
                  <a:pos x="269" y="311"/>
                </a:cxn>
                <a:cxn ang="0">
                  <a:pos x="286" y="199"/>
                </a:cxn>
                <a:cxn ang="0">
                  <a:pos x="328" y="112"/>
                </a:cxn>
                <a:cxn ang="0">
                  <a:pos x="387" y="60"/>
                </a:cxn>
                <a:cxn ang="0">
                  <a:pos x="446" y="43"/>
                </a:cxn>
                <a:cxn ang="0">
                  <a:pos x="463" y="43"/>
                </a:cxn>
                <a:cxn ang="0">
                  <a:pos x="480" y="52"/>
                </a:cxn>
                <a:cxn ang="0">
                  <a:pos x="513" y="60"/>
                </a:cxn>
                <a:cxn ang="0">
                  <a:pos x="480" y="78"/>
                </a:cxn>
                <a:cxn ang="0">
                  <a:pos x="463" y="95"/>
                </a:cxn>
                <a:cxn ang="0">
                  <a:pos x="455" y="112"/>
                </a:cxn>
                <a:cxn ang="0">
                  <a:pos x="455" y="164"/>
                </a:cxn>
                <a:cxn ang="0">
                  <a:pos x="471" y="190"/>
                </a:cxn>
                <a:cxn ang="0">
                  <a:pos x="480" y="207"/>
                </a:cxn>
                <a:cxn ang="0">
                  <a:pos x="530" y="225"/>
                </a:cxn>
                <a:cxn ang="0">
                  <a:pos x="564" y="216"/>
                </a:cxn>
                <a:cxn ang="0">
                  <a:pos x="589" y="207"/>
                </a:cxn>
                <a:cxn ang="0">
                  <a:pos x="606" y="190"/>
                </a:cxn>
                <a:cxn ang="0">
                  <a:pos x="615" y="164"/>
                </a:cxn>
                <a:cxn ang="0">
                  <a:pos x="615" y="138"/>
                </a:cxn>
                <a:cxn ang="0">
                  <a:pos x="598" y="69"/>
                </a:cxn>
                <a:cxn ang="0">
                  <a:pos x="539" y="17"/>
                </a:cxn>
                <a:cxn ang="0">
                  <a:pos x="446" y="0"/>
                </a:cxn>
                <a:cxn ang="0">
                  <a:pos x="362" y="17"/>
                </a:cxn>
                <a:cxn ang="0">
                  <a:pos x="286" y="52"/>
                </a:cxn>
                <a:cxn ang="0">
                  <a:pos x="219" y="112"/>
                </a:cxn>
                <a:cxn ang="0">
                  <a:pos x="168" y="199"/>
                </a:cxn>
                <a:cxn ang="0">
                  <a:pos x="151" y="311"/>
                </a:cxn>
                <a:cxn ang="0">
                  <a:pos x="151" y="536"/>
                </a:cxn>
                <a:cxn ang="0">
                  <a:pos x="0" y="536"/>
                </a:cxn>
                <a:cxn ang="0">
                  <a:pos x="0" y="596"/>
                </a:cxn>
                <a:cxn ang="0">
                  <a:pos x="151" y="596"/>
                </a:cxn>
                <a:cxn ang="0">
                  <a:pos x="151" y="1278"/>
                </a:cxn>
                <a:cxn ang="0">
                  <a:pos x="126" y="1304"/>
                </a:cxn>
                <a:cxn ang="0">
                  <a:pos x="84" y="1313"/>
                </a:cxn>
                <a:cxn ang="0">
                  <a:pos x="8" y="1313"/>
                </a:cxn>
                <a:cxn ang="0">
                  <a:pos x="8" y="1373"/>
                </a:cxn>
                <a:cxn ang="0">
                  <a:pos x="118" y="1373"/>
                </a:cxn>
                <a:cxn ang="0">
                  <a:pos x="219" y="1365"/>
                </a:cxn>
                <a:cxn ang="0">
                  <a:pos x="345" y="1365"/>
                </a:cxn>
                <a:cxn ang="0">
                  <a:pos x="463" y="1373"/>
                </a:cxn>
                <a:cxn ang="0">
                  <a:pos x="463" y="1313"/>
                </a:cxn>
                <a:cxn ang="0">
                  <a:pos x="421" y="1313"/>
                </a:cxn>
                <a:cxn ang="0">
                  <a:pos x="337" y="1304"/>
                </a:cxn>
                <a:cxn ang="0">
                  <a:pos x="294" y="1296"/>
                </a:cxn>
                <a:cxn ang="0">
                  <a:pos x="278" y="1270"/>
                </a:cxn>
                <a:cxn ang="0">
                  <a:pos x="278" y="1218"/>
                </a:cxn>
                <a:cxn ang="0">
                  <a:pos x="278" y="596"/>
                </a:cxn>
              </a:cxnLst>
              <a:rect l="0" t="0" r="r" b="b"/>
              <a:pathLst>
                <a:path w="615" h="1373">
                  <a:moveTo>
                    <a:pt x="278" y="596"/>
                  </a:moveTo>
                  <a:lnTo>
                    <a:pt x="497" y="596"/>
                  </a:lnTo>
                  <a:lnTo>
                    <a:pt x="497" y="536"/>
                  </a:lnTo>
                  <a:lnTo>
                    <a:pt x="269" y="536"/>
                  </a:lnTo>
                  <a:lnTo>
                    <a:pt x="269" y="311"/>
                  </a:lnTo>
                  <a:lnTo>
                    <a:pt x="286" y="199"/>
                  </a:lnTo>
                  <a:lnTo>
                    <a:pt x="328" y="112"/>
                  </a:lnTo>
                  <a:lnTo>
                    <a:pt x="387" y="60"/>
                  </a:lnTo>
                  <a:lnTo>
                    <a:pt x="446" y="43"/>
                  </a:lnTo>
                  <a:lnTo>
                    <a:pt x="463" y="43"/>
                  </a:lnTo>
                  <a:lnTo>
                    <a:pt x="480" y="52"/>
                  </a:lnTo>
                  <a:lnTo>
                    <a:pt x="513" y="60"/>
                  </a:lnTo>
                  <a:lnTo>
                    <a:pt x="480" y="78"/>
                  </a:lnTo>
                  <a:lnTo>
                    <a:pt x="463" y="95"/>
                  </a:lnTo>
                  <a:lnTo>
                    <a:pt x="455" y="112"/>
                  </a:lnTo>
                  <a:lnTo>
                    <a:pt x="455" y="164"/>
                  </a:lnTo>
                  <a:lnTo>
                    <a:pt x="471" y="190"/>
                  </a:lnTo>
                  <a:lnTo>
                    <a:pt x="480" y="207"/>
                  </a:lnTo>
                  <a:lnTo>
                    <a:pt x="530" y="225"/>
                  </a:lnTo>
                  <a:lnTo>
                    <a:pt x="564" y="216"/>
                  </a:lnTo>
                  <a:lnTo>
                    <a:pt x="589" y="207"/>
                  </a:lnTo>
                  <a:lnTo>
                    <a:pt x="606" y="190"/>
                  </a:lnTo>
                  <a:lnTo>
                    <a:pt x="615" y="164"/>
                  </a:lnTo>
                  <a:lnTo>
                    <a:pt x="615" y="138"/>
                  </a:lnTo>
                  <a:lnTo>
                    <a:pt x="598" y="69"/>
                  </a:lnTo>
                  <a:lnTo>
                    <a:pt x="539" y="17"/>
                  </a:lnTo>
                  <a:lnTo>
                    <a:pt x="446" y="0"/>
                  </a:lnTo>
                  <a:lnTo>
                    <a:pt x="362" y="17"/>
                  </a:lnTo>
                  <a:lnTo>
                    <a:pt x="286" y="52"/>
                  </a:lnTo>
                  <a:lnTo>
                    <a:pt x="219" y="112"/>
                  </a:lnTo>
                  <a:lnTo>
                    <a:pt x="168" y="199"/>
                  </a:lnTo>
                  <a:lnTo>
                    <a:pt x="151" y="311"/>
                  </a:lnTo>
                  <a:lnTo>
                    <a:pt x="151" y="536"/>
                  </a:lnTo>
                  <a:lnTo>
                    <a:pt x="0" y="536"/>
                  </a:lnTo>
                  <a:lnTo>
                    <a:pt x="0" y="596"/>
                  </a:lnTo>
                  <a:lnTo>
                    <a:pt x="151" y="596"/>
                  </a:lnTo>
                  <a:lnTo>
                    <a:pt x="151" y="1278"/>
                  </a:lnTo>
                  <a:lnTo>
                    <a:pt x="126" y="1304"/>
                  </a:lnTo>
                  <a:lnTo>
                    <a:pt x="84" y="1313"/>
                  </a:lnTo>
                  <a:lnTo>
                    <a:pt x="8" y="1313"/>
                  </a:lnTo>
                  <a:lnTo>
                    <a:pt x="8" y="1373"/>
                  </a:lnTo>
                  <a:lnTo>
                    <a:pt x="118" y="1373"/>
                  </a:lnTo>
                  <a:lnTo>
                    <a:pt x="219" y="1365"/>
                  </a:lnTo>
                  <a:lnTo>
                    <a:pt x="345" y="1365"/>
                  </a:lnTo>
                  <a:lnTo>
                    <a:pt x="463" y="1373"/>
                  </a:lnTo>
                  <a:lnTo>
                    <a:pt x="463" y="1313"/>
                  </a:lnTo>
                  <a:lnTo>
                    <a:pt x="421" y="1313"/>
                  </a:lnTo>
                  <a:lnTo>
                    <a:pt x="337" y="1304"/>
                  </a:lnTo>
                  <a:lnTo>
                    <a:pt x="294" y="1296"/>
                  </a:lnTo>
                  <a:lnTo>
                    <a:pt x="278" y="1270"/>
                  </a:lnTo>
                  <a:lnTo>
                    <a:pt x="278" y="1218"/>
                  </a:lnTo>
                  <a:lnTo>
                    <a:pt x="278" y="5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9" name="Freeform 177"/>
            <p:cNvSpPr>
              <a:spLocks/>
            </p:cNvSpPr>
            <p:nvPr/>
          </p:nvSpPr>
          <p:spPr bwMode="auto">
            <a:xfrm>
              <a:off x="6352" y="6229"/>
              <a:ext cx="640" cy="863"/>
            </a:xfrm>
            <a:custGeom>
              <a:avLst/>
              <a:gdLst/>
              <a:ahLst/>
              <a:cxnLst>
                <a:cxn ang="0">
                  <a:pos x="278" y="708"/>
                </a:cxn>
                <a:cxn ang="0">
                  <a:pos x="278" y="414"/>
                </a:cxn>
                <a:cxn ang="0">
                  <a:pos x="287" y="302"/>
                </a:cxn>
                <a:cxn ang="0">
                  <a:pos x="312" y="198"/>
                </a:cxn>
                <a:cxn ang="0">
                  <a:pos x="354" y="121"/>
                </a:cxn>
                <a:cxn ang="0">
                  <a:pos x="421" y="69"/>
                </a:cxn>
                <a:cxn ang="0">
                  <a:pos x="497" y="43"/>
                </a:cxn>
                <a:cxn ang="0">
                  <a:pos x="514" y="43"/>
                </a:cxn>
                <a:cxn ang="0">
                  <a:pos x="523" y="51"/>
                </a:cxn>
                <a:cxn ang="0">
                  <a:pos x="514" y="51"/>
                </a:cxn>
                <a:cxn ang="0">
                  <a:pos x="489" y="77"/>
                </a:cxn>
                <a:cxn ang="0">
                  <a:pos x="480" y="95"/>
                </a:cxn>
                <a:cxn ang="0">
                  <a:pos x="472" y="121"/>
                </a:cxn>
                <a:cxn ang="0">
                  <a:pos x="480" y="155"/>
                </a:cxn>
                <a:cxn ang="0">
                  <a:pos x="489" y="172"/>
                </a:cxn>
                <a:cxn ang="0">
                  <a:pos x="514" y="190"/>
                </a:cxn>
                <a:cxn ang="0">
                  <a:pos x="531" y="207"/>
                </a:cxn>
                <a:cxn ang="0">
                  <a:pos x="573" y="207"/>
                </a:cxn>
                <a:cxn ang="0">
                  <a:pos x="607" y="190"/>
                </a:cxn>
                <a:cxn ang="0">
                  <a:pos x="624" y="172"/>
                </a:cxn>
                <a:cxn ang="0">
                  <a:pos x="640" y="121"/>
                </a:cxn>
                <a:cxn ang="0">
                  <a:pos x="624" y="60"/>
                </a:cxn>
                <a:cxn ang="0">
                  <a:pos x="573" y="17"/>
                </a:cxn>
                <a:cxn ang="0">
                  <a:pos x="497" y="0"/>
                </a:cxn>
                <a:cxn ang="0">
                  <a:pos x="421" y="17"/>
                </a:cxn>
                <a:cxn ang="0">
                  <a:pos x="363" y="51"/>
                </a:cxn>
                <a:cxn ang="0">
                  <a:pos x="320" y="103"/>
                </a:cxn>
                <a:cxn ang="0">
                  <a:pos x="287" y="164"/>
                </a:cxn>
                <a:cxn ang="0">
                  <a:pos x="261" y="216"/>
                </a:cxn>
                <a:cxn ang="0">
                  <a:pos x="261" y="0"/>
                </a:cxn>
                <a:cxn ang="0">
                  <a:pos x="0" y="26"/>
                </a:cxn>
                <a:cxn ang="0">
                  <a:pos x="0" y="86"/>
                </a:cxn>
                <a:cxn ang="0">
                  <a:pos x="76" y="86"/>
                </a:cxn>
                <a:cxn ang="0">
                  <a:pos x="127" y="103"/>
                </a:cxn>
                <a:cxn ang="0">
                  <a:pos x="144" y="138"/>
                </a:cxn>
                <a:cxn ang="0">
                  <a:pos x="152" y="198"/>
                </a:cxn>
                <a:cxn ang="0">
                  <a:pos x="152" y="717"/>
                </a:cxn>
                <a:cxn ang="0">
                  <a:pos x="144" y="768"/>
                </a:cxn>
                <a:cxn ang="0">
                  <a:pos x="127" y="794"/>
                </a:cxn>
                <a:cxn ang="0">
                  <a:pos x="76" y="803"/>
                </a:cxn>
                <a:cxn ang="0">
                  <a:pos x="0" y="803"/>
                </a:cxn>
                <a:cxn ang="0">
                  <a:pos x="0" y="863"/>
                </a:cxn>
                <a:cxn ang="0">
                  <a:pos x="118" y="863"/>
                </a:cxn>
                <a:cxn ang="0">
                  <a:pos x="219" y="855"/>
                </a:cxn>
                <a:cxn ang="0">
                  <a:pos x="337" y="855"/>
                </a:cxn>
                <a:cxn ang="0">
                  <a:pos x="455" y="863"/>
                </a:cxn>
                <a:cxn ang="0">
                  <a:pos x="455" y="803"/>
                </a:cxn>
                <a:cxn ang="0">
                  <a:pos x="421" y="803"/>
                </a:cxn>
                <a:cxn ang="0">
                  <a:pos x="337" y="794"/>
                </a:cxn>
                <a:cxn ang="0">
                  <a:pos x="295" y="786"/>
                </a:cxn>
                <a:cxn ang="0">
                  <a:pos x="278" y="760"/>
                </a:cxn>
                <a:cxn ang="0">
                  <a:pos x="278" y="708"/>
                </a:cxn>
              </a:cxnLst>
              <a:rect l="0" t="0" r="r" b="b"/>
              <a:pathLst>
                <a:path w="640" h="863">
                  <a:moveTo>
                    <a:pt x="278" y="708"/>
                  </a:moveTo>
                  <a:lnTo>
                    <a:pt x="278" y="414"/>
                  </a:lnTo>
                  <a:lnTo>
                    <a:pt x="287" y="302"/>
                  </a:lnTo>
                  <a:lnTo>
                    <a:pt x="312" y="198"/>
                  </a:lnTo>
                  <a:lnTo>
                    <a:pt x="354" y="121"/>
                  </a:lnTo>
                  <a:lnTo>
                    <a:pt x="421" y="69"/>
                  </a:lnTo>
                  <a:lnTo>
                    <a:pt x="497" y="43"/>
                  </a:lnTo>
                  <a:lnTo>
                    <a:pt x="514" y="43"/>
                  </a:lnTo>
                  <a:lnTo>
                    <a:pt x="523" y="51"/>
                  </a:lnTo>
                  <a:lnTo>
                    <a:pt x="514" y="51"/>
                  </a:lnTo>
                  <a:lnTo>
                    <a:pt x="489" y="77"/>
                  </a:lnTo>
                  <a:lnTo>
                    <a:pt x="480" y="95"/>
                  </a:lnTo>
                  <a:lnTo>
                    <a:pt x="472" y="121"/>
                  </a:lnTo>
                  <a:lnTo>
                    <a:pt x="480" y="155"/>
                  </a:lnTo>
                  <a:lnTo>
                    <a:pt x="489" y="172"/>
                  </a:lnTo>
                  <a:lnTo>
                    <a:pt x="514" y="190"/>
                  </a:lnTo>
                  <a:lnTo>
                    <a:pt x="531" y="207"/>
                  </a:lnTo>
                  <a:lnTo>
                    <a:pt x="573" y="207"/>
                  </a:lnTo>
                  <a:lnTo>
                    <a:pt x="607" y="190"/>
                  </a:lnTo>
                  <a:lnTo>
                    <a:pt x="624" y="172"/>
                  </a:lnTo>
                  <a:lnTo>
                    <a:pt x="640" y="121"/>
                  </a:lnTo>
                  <a:lnTo>
                    <a:pt x="624" y="60"/>
                  </a:lnTo>
                  <a:lnTo>
                    <a:pt x="573" y="17"/>
                  </a:lnTo>
                  <a:lnTo>
                    <a:pt x="497" y="0"/>
                  </a:lnTo>
                  <a:lnTo>
                    <a:pt x="421" y="17"/>
                  </a:lnTo>
                  <a:lnTo>
                    <a:pt x="363" y="51"/>
                  </a:lnTo>
                  <a:lnTo>
                    <a:pt x="320" y="103"/>
                  </a:lnTo>
                  <a:lnTo>
                    <a:pt x="287" y="164"/>
                  </a:lnTo>
                  <a:lnTo>
                    <a:pt x="261" y="216"/>
                  </a:lnTo>
                  <a:lnTo>
                    <a:pt x="261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76" y="86"/>
                  </a:lnTo>
                  <a:lnTo>
                    <a:pt x="127" y="103"/>
                  </a:lnTo>
                  <a:lnTo>
                    <a:pt x="144" y="138"/>
                  </a:lnTo>
                  <a:lnTo>
                    <a:pt x="152" y="198"/>
                  </a:lnTo>
                  <a:lnTo>
                    <a:pt x="152" y="717"/>
                  </a:lnTo>
                  <a:lnTo>
                    <a:pt x="144" y="768"/>
                  </a:lnTo>
                  <a:lnTo>
                    <a:pt x="127" y="794"/>
                  </a:lnTo>
                  <a:lnTo>
                    <a:pt x="76" y="803"/>
                  </a:lnTo>
                  <a:lnTo>
                    <a:pt x="0" y="803"/>
                  </a:lnTo>
                  <a:lnTo>
                    <a:pt x="0" y="863"/>
                  </a:lnTo>
                  <a:lnTo>
                    <a:pt x="118" y="863"/>
                  </a:lnTo>
                  <a:lnTo>
                    <a:pt x="219" y="855"/>
                  </a:lnTo>
                  <a:lnTo>
                    <a:pt x="337" y="855"/>
                  </a:lnTo>
                  <a:lnTo>
                    <a:pt x="455" y="863"/>
                  </a:lnTo>
                  <a:lnTo>
                    <a:pt x="455" y="803"/>
                  </a:lnTo>
                  <a:lnTo>
                    <a:pt x="421" y="803"/>
                  </a:lnTo>
                  <a:lnTo>
                    <a:pt x="337" y="794"/>
                  </a:lnTo>
                  <a:lnTo>
                    <a:pt x="295" y="786"/>
                  </a:lnTo>
                  <a:lnTo>
                    <a:pt x="278" y="760"/>
                  </a:lnTo>
                  <a:lnTo>
                    <a:pt x="278" y="7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0" name="Freeform 178"/>
            <p:cNvSpPr>
              <a:spLocks noEditPoints="1"/>
            </p:cNvSpPr>
            <p:nvPr/>
          </p:nvSpPr>
          <p:spPr bwMode="auto">
            <a:xfrm>
              <a:off x="7094" y="6220"/>
              <a:ext cx="842" cy="890"/>
            </a:xfrm>
            <a:custGeom>
              <a:avLst/>
              <a:gdLst/>
              <a:ahLst/>
              <a:cxnLst>
                <a:cxn ang="0">
                  <a:pos x="842" y="458"/>
                </a:cxn>
                <a:cxn ang="0">
                  <a:pos x="816" y="311"/>
                </a:cxn>
                <a:cxn ang="0">
                  <a:pos x="757" y="190"/>
                </a:cxn>
                <a:cxn ang="0">
                  <a:pos x="673" y="86"/>
                </a:cxn>
                <a:cxn ang="0">
                  <a:pos x="555" y="26"/>
                </a:cxn>
                <a:cxn ang="0">
                  <a:pos x="421" y="0"/>
                </a:cxn>
                <a:cxn ang="0">
                  <a:pos x="286" y="26"/>
                </a:cxn>
                <a:cxn ang="0">
                  <a:pos x="168" y="95"/>
                </a:cxn>
                <a:cxn ang="0">
                  <a:pos x="84" y="190"/>
                </a:cxn>
                <a:cxn ang="0">
                  <a:pos x="25" y="320"/>
                </a:cxn>
                <a:cxn ang="0">
                  <a:pos x="0" y="458"/>
                </a:cxn>
                <a:cxn ang="0">
                  <a:pos x="25" y="596"/>
                </a:cxn>
                <a:cxn ang="0">
                  <a:pos x="84" y="717"/>
                </a:cxn>
                <a:cxn ang="0">
                  <a:pos x="176" y="812"/>
                </a:cxn>
                <a:cxn ang="0">
                  <a:pos x="294" y="872"/>
                </a:cxn>
                <a:cxn ang="0">
                  <a:pos x="421" y="890"/>
                </a:cxn>
                <a:cxn ang="0">
                  <a:pos x="555" y="872"/>
                </a:cxn>
                <a:cxn ang="0">
                  <a:pos x="665" y="812"/>
                </a:cxn>
                <a:cxn ang="0">
                  <a:pos x="757" y="717"/>
                </a:cxn>
                <a:cxn ang="0">
                  <a:pos x="816" y="596"/>
                </a:cxn>
                <a:cxn ang="0">
                  <a:pos x="842" y="458"/>
                </a:cxn>
                <a:cxn ang="0">
                  <a:pos x="421" y="847"/>
                </a:cxn>
                <a:cxn ang="0">
                  <a:pos x="345" y="829"/>
                </a:cxn>
                <a:cxn ang="0">
                  <a:pos x="269" y="786"/>
                </a:cxn>
                <a:cxn ang="0">
                  <a:pos x="210" y="717"/>
                </a:cxn>
                <a:cxn ang="0">
                  <a:pos x="176" y="622"/>
                </a:cxn>
                <a:cxn ang="0">
                  <a:pos x="160" y="527"/>
                </a:cxn>
                <a:cxn ang="0">
                  <a:pos x="160" y="354"/>
                </a:cxn>
                <a:cxn ang="0">
                  <a:pos x="176" y="268"/>
                </a:cxn>
                <a:cxn ang="0">
                  <a:pos x="202" y="173"/>
                </a:cxn>
                <a:cxn ang="0">
                  <a:pos x="269" y="104"/>
                </a:cxn>
                <a:cxn ang="0">
                  <a:pos x="345" y="60"/>
                </a:cxn>
                <a:cxn ang="0">
                  <a:pos x="421" y="43"/>
                </a:cxn>
                <a:cxn ang="0">
                  <a:pos x="505" y="60"/>
                </a:cxn>
                <a:cxn ang="0">
                  <a:pos x="581" y="104"/>
                </a:cxn>
                <a:cxn ang="0">
                  <a:pos x="640" y="173"/>
                </a:cxn>
                <a:cxn ang="0">
                  <a:pos x="673" y="259"/>
                </a:cxn>
                <a:cxn ang="0">
                  <a:pos x="682" y="354"/>
                </a:cxn>
                <a:cxn ang="0">
                  <a:pos x="682" y="518"/>
                </a:cxn>
                <a:cxn ang="0">
                  <a:pos x="673" y="613"/>
                </a:cxn>
                <a:cxn ang="0">
                  <a:pos x="640" y="700"/>
                </a:cxn>
                <a:cxn ang="0">
                  <a:pos x="589" y="777"/>
                </a:cxn>
                <a:cxn ang="0">
                  <a:pos x="513" y="829"/>
                </a:cxn>
                <a:cxn ang="0">
                  <a:pos x="421" y="847"/>
                </a:cxn>
              </a:cxnLst>
              <a:rect l="0" t="0" r="r" b="b"/>
              <a:pathLst>
                <a:path w="842" h="890">
                  <a:moveTo>
                    <a:pt x="842" y="458"/>
                  </a:moveTo>
                  <a:lnTo>
                    <a:pt x="816" y="311"/>
                  </a:lnTo>
                  <a:lnTo>
                    <a:pt x="757" y="190"/>
                  </a:lnTo>
                  <a:lnTo>
                    <a:pt x="673" y="86"/>
                  </a:lnTo>
                  <a:lnTo>
                    <a:pt x="555" y="26"/>
                  </a:lnTo>
                  <a:lnTo>
                    <a:pt x="421" y="0"/>
                  </a:lnTo>
                  <a:lnTo>
                    <a:pt x="286" y="26"/>
                  </a:lnTo>
                  <a:lnTo>
                    <a:pt x="168" y="95"/>
                  </a:lnTo>
                  <a:lnTo>
                    <a:pt x="84" y="190"/>
                  </a:lnTo>
                  <a:lnTo>
                    <a:pt x="25" y="320"/>
                  </a:lnTo>
                  <a:lnTo>
                    <a:pt x="0" y="458"/>
                  </a:lnTo>
                  <a:lnTo>
                    <a:pt x="25" y="596"/>
                  </a:lnTo>
                  <a:lnTo>
                    <a:pt x="84" y="717"/>
                  </a:lnTo>
                  <a:lnTo>
                    <a:pt x="176" y="812"/>
                  </a:lnTo>
                  <a:lnTo>
                    <a:pt x="294" y="872"/>
                  </a:lnTo>
                  <a:lnTo>
                    <a:pt x="421" y="890"/>
                  </a:lnTo>
                  <a:lnTo>
                    <a:pt x="555" y="872"/>
                  </a:lnTo>
                  <a:lnTo>
                    <a:pt x="665" y="812"/>
                  </a:lnTo>
                  <a:lnTo>
                    <a:pt x="757" y="717"/>
                  </a:lnTo>
                  <a:lnTo>
                    <a:pt x="816" y="596"/>
                  </a:lnTo>
                  <a:lnTo>
                    <a:pt x="842" y="458"/>
                  </a:lnTo>
                  <a:close/>
                  <a:moveTo>
                    <a:pt x="421" y="847"/>
                  </a:moveTo>
                  <a:lnTo>
                    <a:pt x="345" y="829"/>
                  </a:lnTo>
                  <a:lnTo>
                    <a:pt x="269" y="786"/>
                  </a:lnTo>
                  <a:lnTo>
                    <a:pt x="210" y="717"/>
                  </a:lnTo>
                  <a:lnTo>
                    <a:pt x="176" y="622"/>
                  </a:lnTo>
                  <a:lnTo>
                    <a:pt x="160" y="527"/>
                  </a:lnTo>
                  <a:lnTo>
                    <a:pt x="160" y="354"/>
                  </a:lnTo>
                  <a:lnTo>
                    <a:pt x="176" y="268"/>
                  </a:lnTo>
                  <a:lnTo>
                    <a:pt x="202" y="173"/>
                  </a:lnTo>
                  <a:lnTo>
                    <a:pt x="269" y="104"/>
                  </a:lnTo>
                  <a:lnTo>
                    <a:pt x="345" y="60"/>
                  </a:lnTo>
                  <a:lnTo>
                    <a:pt x="421" y="43"/>
                  </a:lnTo>
                  <a:lnTo>
                    <a:pt x="505" y="60"/>
                  </a:lnTo>
                  <a:lnTo>
                    <a:pt x="581" y="104"/>
                  </a:lnTo>
                  <a:lnTo>
                    <a:pt x="640" y="173"/>
                  </a:lnTo>
                  <a:lnTo>
                    <a:pt x="673" y="259"/>
                  </a:lnTo>
                  <a:lnTo>
                    <a:pt x="682" y="354"/>
                  </a:lnTo>
                  <a:lnTo>
                    <a:pt x="682" y="518"/>
                  </a:lnTo>
                  <a:lnTo>
                    <a:pt x="673" y="613"/>
                  </a:lnTo>
                  <a:lnTo>
                    <a:pt x="640" y="700"/>
                  </a:lnTo>
                  <a:lnTo>
                    <a:pt x="589" y="777"/>
                  </a:lnTo>
                  <a:lnTo>
                    <a:pt x="513" y="829"/>
                  </a:lnTo>
                  <a:lnTo>
                    <a:pt x="421" y="8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1" name="Freeform 179"/>
            <p:cNvSpPr>
              <a:spLocks/>
            </p:cNvSpPr>
            <p:nvPr/>
          </p:nvSpPr>
          <p:spPr bwMode="auto">
            <a:xfrm>
              <a:off x="8054" y="6229"/>
              <a:ext cx="1482" cy="863"/>
            </a:xfrm>
            <a:custGeom>
              <a:avLst/>
              <a:gdLst/>
              <a:ahLst/>
              <a:cxnLst>
                <a:cxn ang="0">
                  <a:pos x="143" y="768"/>
                </a:cxn>
                <a:cxn ang="0">
                  <a:pos x="75" y="803"/>
                </a:cxn>
                <a:cxn ang="0">
                  <a:pos x="0" y="863"/>
                </a:cxn>
                <a:cxn ang="0">
                  <a:pos x="151" y="855"/>
                </a:cxn>
                <a:cxn ang="0">
                  <a:pos x="353" y="863"/>
                </a:cxn>
                <a:cxn ang="0">
                  <a:pos x="421" y="803"/>
                </a:cxn>
                <a:cxn ang="0">
                  <a:pos x="303" y="794"/>
                </a:cxn>
                <a:cxn ang="0">
                  <a:pos x="278" y="717"/>
                </a:cxn>
                <a:cxn ang="0">
                  <a:pos x="294" y="242"/>
                </a:cxn>
                <a:cxn ang="0">
                  <a:pos x="387" y="95"/>
                </a:cxn>
                <a:cxn ang="0">
                  <a:pos x="530" y="43"/>
                </a:cxn>
                <a:cxn ang="0">
                  <a:pos x="631" y="86"/>
                </a:cxn>
                <a:cxn ang="0">
                  <a:pos x="673" y="198"/>
                </a:cxn>
                <a:cxn ang="0">
                  <a:pos x="665" y="768"/>
                </a:cxn>
                <a:cxn ang="0">
                  <a:pos x="606" y="803"/>
                </a:cxn>
                <a:cxn ang="0">
                  <a:pos x="522" y="863"/>
                </a:cxn>
                <a:cxn ang="0">
                  <a:pos x="673" y="855"/>
                </a:cxn>
                <a:cxn ang="0">
                  <a:pos x="875" y="863"/>
                </a:cxn>
                <a:cxn ang="0">
                  <a:pos x="951" y="803"/>
                </a:cxn>
                <a:cxn ang="0">
                  <a:pos x="833" y="794"/>
                </a:cxn>
                <a:cxn ang="0">
                  <a:pos x="808" y="354"/>
                </a:cxn>
                <a:cxn ang="0">
                  <a:pos x="859" y="164"/>
                </a:cxn>
                <a:cxn ang="0">
                  <a:pos x="985" y="60"/>
                </a:cxn>
                <a:cxn ang="0">
                  <a:pos x="1120" y="60"/>
                </a:cxn>
                <a:cxn ang="0">
                  <a:pos x="1187" y="138"/>
                </a:cxn>
                <a:cxn ang="0">
                  <a:pos x="1204" y="717"/>
                </a:cxn>
                <a:cxn ang="0">
                  <a:pos x="1170" y="794"/>
                </a:cxn>
                <a:cxn ang="0">
                  <a:pos x="1052" y="803"/>
                </a:cxn>
                <a:cxn ang="0">
                  <a:pos x="1128" y="863"/>
                </a:cxn>
                <a:cxn ang="0">
                  <a:pos x="1330" y="855"/>
                </a:cxn>
                <a:cxn ang="0">
                  <a:pos x="1482" y="863"/>
                </a:cxn>
                <a:cxn ang="0">
                  <a:pos x="1414" y="803"/>
                </a:cxn>
                <a:cxn ang="0">
                  <a:pos x="1339" y="777"/>
                </a:cxn>
                <a:cxn ang="0">
                  <a:pos x="1330" y="267"/>
                </a:cxn>
                <a:cxn ang="0">
                  <a:pos x="1305" y="129"/>
                </a:cxn>
                <a:cxn ang="0">
                  <a:pos x="1229" y="43"/>
                </a:cxn>
                <a:cxn ang="0">
                  <a:pos x="1069" y="0"/>
                </a:cxn>
                <a:cxn ang="0">
                  <a:pos x="918" y="51"/>
                </a:cxn>
                <a:cxn ang="0">
                  <a:pos x="825" y="146"/>
                </a:cxn>
                <a:cxn ang="0">
                  <a:pos x="774" y="112"/>
                </a:cxn>
                <a:cxn ang="0">
                  <a:pos x="665" y="26"/>
                </a:cxn>
                <a:cxn ang="0">
                  <a:pos x="547" y="0"/>
                </a:cxn>
                <a:cxn ang="0">
                  <a:pos x="370" y="60"/>
                </a:cxn>
                <a:cxn ang="0">
                  <a:pos x="269" y="207"/>
                </a:cxn>
                <a:cxn ang="0">
                  <a:pos x="0" y="26"/>
                </a:cxn>
                <a:cxn ang="0">
                  <a:pos x="75" y="86"/>
                </a:cxn>
                <a:cxn ang="0">
                  <a:pos x="143" y="138"/>
                </a:cxn>
              </a:cxnLst>
              <a:rect l="0" t="0" r="r" b="b"/>
              <a:pathLst>
                <a:path w="1482" h="863">
                  <a:moveTo>
                    <a:pt x="143" y="198"/>
                  </a:moveTo>
                  <a:lnTo>
                    <a:pt x="143" y="768"/>
                  </a:lnTo>
                  <a:lnTo>
                    <a:pt x="118" y="794"/>
                  </a:lnTo>
                  <a:lnTo>
                    <a:pt x="75" y="803"/>
                  </a:lnTo>
                  <a:lnTo>
                    <a:pt x="0" y="803"/>
                  </a:lnTo>
                  <a:lnTo>
                    <a:pt x="0" y="863"/>
                  </a:lnTo>
                  <a:lnTo>
                    <a:pt x="75" y="863"/>
                  </a:lnTo>
                  <a:lnTo>
                    <a:pt x="151" y="855"/>
                  </a:lnTo>
                  <a:lnTo>
                    <a:pt x="278" y="855"/>
                  </a:lnTo>
                  <a:lnTo>
                    <a:pt x="353" y="863"/>
                  </a:lnTo>
                  <a:lnTo>
                    <a:pt x="421" y="863"/>
                  </a:lnTo>
                  <a:lnTo>
                    <a:pt x="421" y="803"/>
                  </a:lnTo>
                  <a:lnTo>
                    <a:pt x="345" y="803"/>
                  </a:lnTo>
                  <a:lnTo>
                    <a:pt x="303" y="794"/>
                  </a:lnTo>
                  <a:lnTo>
                    <a:pt x="286" y="768"/>
                  </a:lnTo>
                  <a:lnTo>
                    <a:pt x="278" y="717"/>
                  </a:lnTo>
                  <a:lnTo>
                    <a:pt x="278" y="354"/>
                  </a:lnTo>
                  <a:lnTo>
                    <a:pt x="294" y="242"/>
                  </a:lnTo>
                  <a:lnTo>
                    <a:pt x="328" y="164"/>
                  </a:lnTo>
                  <a:lnTo>
                    <a:pt x="387" y="95"/>
                  </a:lnTo>
                  <a:lnTo>
                    <a:pt x="463" y="60"/>
                  </a:lnTo>
                  <a:lnTo>
                    <a:pt x="530" y="43"/>
                  </a:lnTo>
                  <a:lnTo>
                    <a:pt x="589" y="60"/>
                  </a:lnTo>
                  <a:lnTo>
                    <a:pt x="631" y="86"/>
                  </a:lnTo>
                  <a:lnTo>
                    <a:pt x="657" y="138"/>
                  </a:lnTo>
                  <a:lnTo>
                    <a:pt x="673" y="198"/>
                  </a:lnTo>
                  <a:lnTo>
                    <a:pt x="673" y="717"/>
                  </a:lnTo>
                  <a:lnTo>
                    <a:pt x="665" y="768"/>
                  </a:lnTo>
                  <a:lnTo>
                    <a:pt x="648" y="794"/>
                  </a:lnTo>
                  <a:lnTo>
                    <a:pt x="606" y="803"/>
                  </a:lnTo>
                  <a:lnTo>
                    <a:pt x="522" y="803"/>
                  </a:lnTo>
                  <a:lnTo>
                    <a:pt x="522" y="863"/>
                  </a:lnTo>
                  <a:lnTo>
                    <a:pt x="598" y="863"/>
                  </a:lnTo>
                  <a:lnTo>
                    <a:pt x="673" y="855"/>
                  </a:lnTo>
                  <a:lnTo>
                    <a:pt x="800" y="855"/>
                  </a:lnTo>
                  <a:lnTo>
                    <a:pt x="875" y="863"/>
                  </a:lnTo>
                  <a:lnTo>
                    <a:pt x="951" y="863"/>
                  </a:lnTo>
                  <a:lnTo>
                    <a:pt x="951" y="803"/>
                  </a:lnTo>
                  <a:lnTo>
                    <a:pt x="875" y="803"/>
                  </a:lnTo>
                  <a:lnTo>
                    <a:pt x="833" y="794"/>
                  </a:lnTo>
                  <a:lnTo>
                    <a:pt x="808" y="768"/>
                  </a:lnTo>
                  <a:lnTo>
                    <a:pt x="808" y="354"/>
                  </a:lnTo>
                  <a:lnTo>
                    <a:pt x="825" y="242"/>
                  </a:lnTo>
                  <a:lnTo>
                    <a:pt x="859" y="164"/>
                  </a:lnTo>
                  <a:lnTo>
                    <a:pt x="918" y="95"/>
                  </a:lnTo>
                  <a:lnTo>
                    <a:pt x="985" y="60"/>
                  </a:lnTo>
                  <a:lnTo>
                    <a:pt x="1061" y="43"/>
                  </a:lnTo>
                  <a:lnTo>
                    <a:pt x="1120" y="60"/>
                  </a:lnTo>
                  <a:lnTo>
                    <a:pt x="1162" y="86"/>
                  </a:lnTo>
                  <a:lnTo>
                    <a:pt x="1187" y="138"/>
                  </a:lnTo>
                  <a:lnTo>
                    <a:pt x="1204" y="259"/>
                  </a:lnTo>
                  <a:lnTo>
                    <a:pt x="1204" y="717"/>
                  </a:lnTo>
                  <a:lnTo>
                    <a:pt x="1195" y="768"/>
                  </a:lnTo>
                  <a:lnTo>
                    <a:pt x="1170" y="794"/>
                  </a:lnTo>
                  <a:lnTo>
                    <a:pt x="1128" y="803"/>
                  </a:lnTo>
                  <a:lnTo>
                    <a:pt x="1052" y="803"/>
                  </a:lnTo>
                  <a:lnTo>
                    <a:pt x="1052" y="863"/>
                  </a:lnTo>
                  <a:lnTo>
                    <a:pt x="1128" y="863"/>
                  </a:lnTo>
                  <a:lnTo>
                    <a:pt x="1204" y="855"/>
                  </a:lnTo>
                  <a:lnTo>
                    <a:pt x="1330" y="855"/>
                  </a:lnTo>
                  <a:lnTo>
                    <a:pt x="1406" y="863"/>
                  </a:lnTo>
                  <a:lnTo>
                    <a:pt x="1482" y="863"/>
                  </a:lnTo>
                  <a:lnTo>
                    <a:pt x="1482" y="803"/>
                  </a:lnTo>
                  <a:lnTo>
                    <a:pt x="1414" y="803"/>
                  </a:lnTo>
                  <a:lnTo>
                    <a:pt x="1372" y="794"/>
                  </a:lnTo>
                  <a:lnTo>
                    <a:pt x="1339" y="777"/>
                  </a:lnTo>
                  <a:lnTo>
                    <a:pt x="1330" y="742"/>
                  </a:lnTo>
                  <a:lnTo>
                    <a:pt x="1330" y="267"/>
                  </a:lnTo>
                  <a:lnTo>
                    <a:pt x="1322" y="190"/>
                  </a:lnTo>
                  <a:lnTo>
                    <a:pt x="1305" y="129"/>
                  </a:lnTo>
                  <a:lnTo>
                    <a:pt x="1271" y="77"/>
                  </a:lnTo>
                  <a:lnTo>
                    <a:pt x="1229" y="43"/>
                  </a:lnTo>
                  <a:lnTo>
                    <a:pt x="1170" y="17"/>
                  </a:lnTo>
                  <a:lnTo>
                    <a:pt x="1069" y="0"/>
                  </a:lnTo>
                  <a:lnTo>
                    <a:pt x="985" y="17"/>
                  </a:lnTo>
                  <a:lnTo>
                    <a:pt x="918" y="51"/>
                  </a:lnTo>
                  <a:lnTo>
                    <a:pt x="859" y="95"/>
                  </a:lnTo>
                  <a:lnTo>
                    <a:pt x="825" y="146"/>
                  </a:lnTo>
                  <a:lnTo>
                    <a:pt x="800" y="198"/>
                  </a:lnTo>
                  <a:lnTo>
                    <a:pt x="774" y="112"/>
                  </a:lnTo>
                  <a:lnTo>
                    <a:pt x="724" y="51"/>
                  </a:lnTo>
                  <a:lnTo>
                    <a:pt x="665" y="26"/>
                  </a:lnTo>
                  <a:lnTo>
                    <a:pt x="606" y="8"/>
                  </a:lnTo>
                  <a:lnTo>
                    <a:pt x="547" y="0"/>
                  </a:lnTo>
                  <a:lnTo>
                    <a:pt x="454" y="17"/>
                  </a:lnTo>
                  <a:lnTo>
                    <a:pt x="370" y="60"/>
                  </a:lnTo>
                  <a:lnTo>
                    <a:pt x="311" y="129"/>
                  </a:lnTo>
                  <a:lnTo>
                    <a:pt x="269" y="207"/>
                  </a:lnTo>
                  <a:lnTo>
                    <a:pt x="269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75" y="86"/>
                  </a:lnTo>
                  <a:lnTo>
                    <a:pt x="126" y="103"/>
                  </a:lnTo>
                  <a:lnTo>
                    <a:pt x="143" y="138"/>
                  </a:lnTo>
                  <a:lnTo>
                    <a:pt x="143" y="1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2" name="Freeform 180"/>
            <p:cNvSpPr>
              <a:spLocks noEditPoints="1"/>
            </p:cNvSpPr>
            <p:nvPr/>
          </p:nvSpPr>
          <p:spPr bwMode="auto">
            <a:xfrm>
              <a:off x="10252" y="5745"/>
              <a:ext cx="935" cy="1365"/>
            </a:xfrm>
            <a:custGeom>
              <a:avLst/>
              <a:gdLst/>
              <a:ahLst/>
              <a:cxnLst>
                <a:cxn ang="0">
                  <a:pos x="657" y="1244"/>
                </a:cxn>
                <a:cxn ang="0">
                  <a:pos x="657" y="1365"/>
                </a:cxn>
                <a:cxn ang="0">
                  <a:pos x="935" y="1347"/>
                </a:cxn>
                <a:cxn ang="0">
                  <a:pos x="935" y="1287"/>
                </a:cxn>
                <a:cxn ang="0">
                  <a:pos x="850" y="1287"/>
                </a:cxn>
                <a:cxn ang="0">
                  <a:pos x="808" y="1270"/>
                </a:cxn>
                <a:cxn ang="0">
                  <a:pos x="791" y="1235"/>
                </a:cxn>
                <a:cxn ang="0">
                  <a:pos x="783" y="1175"/>
                </a:cxn>
                <a:cxn ang="0">
                  <a:pos x="783" y="0"/>
                </a:cxn>
                <a:cxn ang="0">
                  <a:pos x="513" y="17"/>
                </a:cxn>
                <a:cxn ang="0">
                  <a:pos x="513" y="78"/>
                </a:cxn>
                <a:cxn ang="0">
                  <a:pos x="589" y="86"/>
                </a:cxn>
                <a:cxn ang="0">
                  <a:pos x="631" y="95"/>
                </a:cxn>
                <a:cxn ang="0">
                  <a:pos x="657" y="129"/>
                </a:cxn>
                <a:cxn ang="0">
                  <a:pos x="657" y="605"/>
                </a:cxn>
                <a:cxn ang="0">
                  <a:pos x="598" y="544"/>
                </a:cxn>
                <a:cxn ang="0">
                  <a:pos x="513" y="501"/>
                </a:cxn>
                <a:cxn ang="0">
                  <a:pos x="421" y="484"/>
                </a:cxn>
                <a:cxn ang="0">
                  <a:pos x="294" y="510"/>
                </a:cxn>
                <a:cxn ang="0">
                  <a:pos x="177" y="570"/>
                </a:cxn>
                <a:cxn ang="0">
                  <a:pos x="84" y="665"/>
                </a:cxn>
                <a:cxn ang="0">
                  <a:pos x="17" y="786"/>
                </a:cxn>
                <a:cxn ang="0">
                  <a:pos x="0" y="933"/>
                </a:cxn>
                <a:cxn ang="0">
                  <a:pos x="17" y="1071"/>
                </a:cxn>
                <a:cxn ang="0">
                  <a:pos x="75" y="1192"/>
                </a:cxn>
                <a:cxn ang="0">
                  <a:pos x="168" y="1287"/>
                </a:cxn>
                <a:cxn ang="0">
                  <a:pos x="278" y="1347"/>
                </a:cxn>
                <a:cxn ang="0">
                  <a:pos x="396" y="1365"/>
                </a:cxn>
                <a:cxn ang="0">
                  <a:pos x="480" y="1356"/>
                </a:cxn>
                <a:cxn ang="0">
                  <a:pos x="556" y="1330"/>
                </a:cxn>
                <a:cxn ang="0">
                  <a:pos x="614" y="1287"/>
                </a:cxn>
                <a:cxn ang="0">
                  <a:pos x="657" y="1244"/>
                </a:cxn>
                <a:cxn ang="0">
                  <a:pos x="657" y="717"/>
                </a:cxn>
                <a:cxn ang="0">
                  <a:pos x="657" y="1149"/>
                </a:cxn>
                <a:cxn ang="0">
                  <a:pos x="648" y="1157"/>
                </a:cxn>
                <a:cxn ang="0">
                  <a:pos x="631" y="1192"/>
                </a:cxn>
                <a:cxn ang="0">
                  <a:pos x="564" y="1270"/>
                </a:cxn>
                <a:cxn ang="0">
                  <a:pos x="488" y="1313"/>
                </a:cxn>
                <a:cxn ang="0">
                  <a:pos x="412" y="1330"/>
                </a:cxn>
                <a:cxn ang="0">
                  <a:pos x="328" y="1313"/>
                </a:cxn>
                <a:cxn ang="0">
                  <a:pos x="261" y="1270"/>
                </a:cxn>
                <a:cxn ang="0">
                  <a:pos x="210" y="1201"/>
                </a:cxn>
                <a:cxn ang="0">
                  <a:pos x="177" y="1114"/>
                </a:cxn>
                <a:cxn ang="0">
                  <a:pos x="160" y="1019"/>
                </a:cxn>
                <a:cxn ang="0">
                  <a:pos x="151" y="933"/>
                </a:cxn>
                <a:cxn ang="0">
                  <a:pos x="160" y="846"/>
                </a:cxn>
                <a:cxn ang="0">
                  <a:pos x="177" y="751"/>
                </a:cxn>
                <a:cxn ang="0">
                  <a:pos x="210" y="656"/>
                </a:cxn>
                <a:cxn ang="0">
                  <a:pos x="261" y="596"/>
                </a:cxn>
                <a:cxn ang="0">
                  <a:pos x="337" y="553"/>
                </a:cxn>
                <a:cxn ang="0">
                  <a:pos x="429" y="527"/>
                </a:cxn>
                <a:cxn ang="0">
                  <a:pos x="497" y="544"/>
                </a:cxn>
                <a:cxn ang="0">
                  <a:pos x="564" y="579"/>
                </a:cxn>
                <a:cxn ang="0">
                  <a:pos x="631" y="648"/>
                </a:cxn>
                <a:cxn ang="0">
                  <a:pos x="640" y="665"/>
                </a:cxn>
                <a:cxn ang="0">
                  <a:pos x="648" y="674"/>
                </a:cxn>
                <a:cxn ang="0">
                  <a:pos x="648" y="691"/>
                </a:cxn>
                <a:cxn ang="0">
                  <a:pos x="657" y="700"/>
                </a:cxn>
                <a:cxn ang="0">
                  <a:pos x="657" y="717"/>
                </a:cxn>
              </a:cxnLst>
              <a:rect l="0" t="0" r="r" b="b"/>
              <a:pathLst>
                <a:path w="935" h="1365">
                  <a:moveTo>
                    <a:pt x="657" y="1244"/>
                  </a:moveTo>
                  <a:lnTo>
                    <a:pt x="657" y="1365"/>
                  </a:lnTo>
                  <a:lnTo>
                    <a:pt x="935" y="1347"/>
                  </a:lnTo>
                  <a:lnTo>
                    <a:pt x="935" y="1287"/>
                  </a:lnTo>
                  <a:lnTo>
                    <a:pt x="850" y="1287"/>
                  </a:lnTo>
                  <a:lnTo>
                    <a:pt x="808" y="1270"/>
                  </a:lnTo>
                  <a:lnTo>
                    <a:pt x="791" y="1235"/>
                  </a:lnTo>
                  <a:lnTo>
                    <a:pt x="783" y="1175"/>
                  </a:lnTo>
                  <a:lnTo>
                    <a:pt x="783" y="0"/>
                  </a:lnTo>
                  <a:lnTo>
                    <a:pt x="513" y="17"/>
                  </a:lnTo>
                  <a:lnTo>
                    <a:pt x="513" y="78"/>
                  </a:lnTo>
                  <a:lnTo>
                    <a:pt x="589" y="86"/>
                  </a:lnTo>
                  <a:lnTo>
                    <a:pt x="631" y="95"/>
                  </a:lnTo>
                  <a:lnTo>
                    <a:pt x="657" y="129"/>
                  </a:lnTo>
                  <a:lnTo>
                    <a:pt x="657" y="605"/>
                  </a:lnTo>
                  <a:lnTo>
                    <a:pt x="598" y="544"/>
                  </a:lnTo>
                  <a:lnTo>
                    <a:pt x="513" y="501"/>
                  </a:lnTo>
                  <a:lnTo>
                    <a:pt x="421" y="484"/>
                  </a:lnTo>
                  <a:lnTo>
                    <a:pt x="294" y="510"/>
                  </a:lnTo>
                  <a:lnTo>
                    <a:pt x="177" y="570"/>
                  </a:lnTo>
                  <a:lnTo>
                    <a:pt x="84" y="665"/>
                  </a:lnTo>
                  <a:lnTo>
                    <a:pt x="17" y="786"/>
                  </a:lnTo>
                  <a:lnTo>
                    <a:pt x="0" y="933"/>
                  </a:lnTo>
                  <a:lnTo>
                    <a:pt x="17" y="1071"/>
                  </a:lnTo>
                  <a:lnTo>
                    <a:pt x="75" y="1192"/>
                  </a:lnTo>
                  <a:lnTo>
                    <a:pt x="168" y="1287"/>
                  </a:lnTo>
                  <a:lnTo>
                    <a:pt x="278" y="1347"/>
                  </a:lnTo>
                  <a:lnTo>
                    <a:pt x="396" y="1365"/>
                  </a:lnTo>
                  <a:lnTo>
                    <a:pt x="480" y="1356"/>
                  </a:lnTo>
                  <a:lnTo>
                    <a:pt x="556" y="1330"/>
                  </a:lnTo>
                  <a:lnTo>
                    <a:pt x="614" y="1287"/>
                  </a:lnTo>
                  <a:lnTo>
                    <a:pt x="657" y="1244"/>
                  </a:lnTo>
                  <a:close/>
                  <a:moveTo>
                    <a:pt x="657" y="717"/>
                  </a:moveTo>
                  <a:lnTo>
                    <a:pt x="657" y="1149"/>
                  </a:lnTo>
                  <a:lnTo>
                    <a:pt x="648" y="1157"/>
                  </a:lnTo>
                  <a:lnTo>
                    <a:pt x="631" y="1192"/>
                  </a:lnTo>
                  <a:lnTo>
                    <a:pt x="564" y="1270"/>
                  </a:lnTo>
                  <a:lnTo>
                    <a:pt x="488" y="1313"/>
                  </a:lnTo>
                  <a:lnTo>
                    <a:pt x="412" y="1330"/>
                  </a:lnTo>
                  <a:lnTo>
                    <a:pt x="328" y="1313"/>
                  </a:lnTo>
                  <a:lnTo>
                    <a:pt x="261" y="1270"/>
                  </a:lnTo>
                  <a:lnTo>
                    <a:pt x="210" y="1201"/>
                  </a:lnTo>
                  <a:lnTo>
                    <a:pt x="177" y="1114"/>
                  </a:lnTo>
                  <a:lnTo>
                    <a:pt x="160" y="1019"/>
                  </a:lnTo>
                  <a:lnTo>
                    <a:pt x="151" y="933"/>
                  </a:lnTo>
                  <a:lnTo>
                    <a:pt x="160" y="846"/>
                  </a:lnTo>
                  <a:lnTo>
                    <a:pt x="177" y="751"/>
                  </a:lnTo>
                  <a:lnTo>
                    <a:pt x="210" y="656"/>
                  </a:lnTo>
                  <a:lnTo>
                    <a:pt x="261" y="596"/>
                  </a:lnTo>
                  <a:lnTo>
                    <a:pt x="337" y="553"/>
                  </a:lnTo>
                  <a:lnTo>
                    <a:pt x="429" y="527"/>
                  </a:lnTo>
                  <a:lnTo>
                    <a:pt x="497" y="544"/>
                  </a:lnTo>
                  <a:lnTo>
                    <a:pt x="564" y="579"/>
                  </a:lnTo>
                  <a:lnTo>
                    <a:pt x="631" y="648"/>
                  </a:lnTo>
                  <a:lnTo>
                    <a:pt x="640" y="665"/>
                  </a:lnTo>
                  <a:lnTo>
                    <a:pt x="648" y="674"/>
                  </a:lnTo>
                  <a:lnTo>
                    <a:pt x="648" y="691"/>
                  </a:lnTo>
                  <a:lnTo>
                    <a:pt x="657" y="700"/>
                  </a:lnTo>
                  <a:lnTo>
                    <a:pt x="657" y="7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3" name="Freeform 181"/>
            <p:cNvSpPr>
              <a:spLocks noEditPoints="1"/>
            </p:cNvSpPr>
            <p:nvPr/>
          </p:nvSpPr>
          <p:spPr bwMode="auto">
            <a:xfrm>
              <a:off x="11288" y="6220"/>
              <a:ext cx="842" cy="890"/>
            </a:xfrm>
            <a:custGeom>
              <a:avLst/>
              <a:gdLst/>
              <a:ahLst/>
              <a:cxnLst>
                <a:cxn ang="0">
                  <a:pos x="842" y="458"/>
                </a:cxn>
                <a:cxn ang="0">
                  <a:pos x="825" y="311"/>
                </a:cxn>
                <a:cxn ang="0">
                  <a:pos x="758" y="190"/>
                </a:cxn>
                <a:cxn ang="0">
                  <a:pos x="673" y="86"/>
                </a:cxn>
                <a:cxn ang="0">
                  <a:pos x="555" y="26"/>
                </a:cxn>
                <a:cxn ang="0">
                  <a:pos x="421" y="0"/>
                </a:cxn>
                <a:cxn ang="0">
                  <a:pos x="286" y="26"/>
                </a:cxn>
                <a:cxn ang="0">
                  <a:pos x="176" y="95"/>
                </a:cxn>
                <a:cxn ang="0">
                  <a:pos x="84" y="190"/>
                </a:cxn>
                <a:cxn ang="0">
                  <a:pos x="25" y="320"/>
                </a:cxn>
                <a:cxn ang="0">
                  <a:pos x="0" y="458"/>
                </a:cxn>
                <a:cxn ang="0">
                  <a:pos x="25" y="596"/>
                </a:cxn>
                <a:cxn ang="0">
                  <a:pos x="84" y="717"/>
                </a:cxn>
                <a:cxn ang="0">
                  <a:pos x="176" y="812"/>
                </a:cxn>
                <a:cxn ang="0">
                  <a:pos x="294" y="872"/>
                </a:cxn>
                <a:cxn ang="0">
                  <a:pos x="421" y="890"/>
                </a:cxn>
                <a:cxn ang="0">
                  <a:pos x="555" y="872"/>
                </a:cxn>
                <a:cxn ang="0">
                  <a:pos x="673" y="812"/>
                </a:cxn>
                <a:cxn ang="0">
                  <a:pos x="758" y="717"/>
                </a:cxn>
                <a:cxn ang="0">
                  <a:pos x="825" y="596"/>
                </a:cxn>
                <a:cxn ang="0">
                  <a:pos x="842" y="458"/>
                </a:cxn>
                <a:cxn ang="0">
                  <a:pos x="421" y="847"/>
                </a:cxn>
                <a:cxn ang="0">
                  <a:pos x="345" y="829"/>
                </a:cxn>
                <a:cxn ang="0">
                  <a:pos x="269" y="786"/>
                </a:cxn>
                <a:cxn ang="0">
                  <a:pos x="210" y="717"/>
                </a:cxn>
                <a:cxn ang="0">
                  <a:pos x="176" y="622"/>
                </a:cxn>
                <a:cxn ang="0">
                  <a:pos x="160" y="527"/>
                </a:cxn>
                <a:cxn ang="0">
                  <a:pos x="160" y="354"/>
                </a:cxn>
                <a:cxn ang="0">
                  <a:pos x="176" y="268"/>
                </a:cxn>
                <a:cxn ang="0">
                  <a:pos x="210" y="173"/>
                </a:cxn>
                <a:cxn ang="0">
                  <a:pos x="269" y="104"/>
                </a:cxn>
                <a:cxn ang="0">
                  <a:pos x="345" y="60"/>
                </a:cxn>
                <a:cxn ang="0">
                  <a:pos x="421" y="43"/>
                </a:cxn>
                <a:cxn ang="0">
                  <a:pos x="505" y="60"/>
                </a:cxn>
                <a:cxn ang="0">
                  <a:pos x="581" y="104"/>
                </a:cxn>
                <a:cxn ang="0">
                  <a:pos x="640" y="173"/>
                </a:cxn>
                <a:cxn ang="0">
                  <a:pos x="673" y="259"/>
                </a:cxn>
                <a:cxn ang="0">
                  <a:pos x="682" y="354"/>
                </a:cxn>
                <a:cxn ang="0">
                  <a:pos x="682" y="518"/>
                </a:cxn>
                <a:cxn ang="0">
                  <a:pos x="673" y="613"/>
                </a:cxn>
                <a:cxn ang="0">
                  <a:pos x="648" y="700"/>
                </a:cxn>
                <a:cxn ang="0">
                  <a:pos x="589" y="777"/>
                </a:cxn>
                <a:cxn ang="0">
                  <a:pos x="513" y="829"/>
                </a:cxn>
                <a:cxn ang="0">
                  <a:pos x="421" y="847"/>
                </a:cxn>
              </a:cxnLst>
              <a:rect l="0" t="0" r="r" b="b"/>
              <a:pathLst>
                <a:path w="842" h="890">
                  <a:moveTo>
                    <a:pt x="842" y="458"/>
                  </a:moveTo>
                  <a:lnTo>
                    <a:pt x="825" y="311"/>
                  </a:lnTo>
                  <a:lnTo>
                    <a:pt x="758" y="190"/>
                  </a:lnTo>
                  <a:lnTo>
                    <a:pt x="673" y="86"/>
                  </a:lnTo>
                  <a:lnTo>
                    <a:pt x="555" y="26"/>
                  </a:lnTo>
                  <a:lnTo>
                    <a:pt x="421" y="0"/>
                  </a:lnTo>
                  <a:lnTo>
                    <a:pt x="286" y="26"/>
                  </a:lnTo>
                  <a:lnTo>
                    <a:pt x="176" y="95"/>
                  </a:lnTo>
                  <a:lnTo>
                    <a:pt x="84" y="190"/>
                  </a:lnTo>
                  <a:lnTo>
                    <a:pt x="25" y="320"/>
                  </a:lnTo>
                  <a:lnTo>
                    <a:pt x="0" y="458"/>
                  </a:lnTo>
                  <a:lnTo>
                    <a:pt x="25" y="596"/>
                  </a:lnTo>
                  <a:lnTo>
                    <a:pt x="84" y="717"/>
                  </a:lnTo>
                  <a:lnTo>
                    <a:pt x="176" y="812"/>
                  </a:lnTo>
                  <a:lnTo>
                    <a:pt x="294" y="872"/>
                  </a:lnTo>
                  <a:lnTo>
                    <a:pt x="421" y="890"/>
                  </a:lnTo>
                  <a:lnTo>
                    <a:pt x="555" y="872"/>
                  </a:lnTo>
                  <a:lnTo>
                    <a:pt x="673" y="812"/>
                  </a:lnTo>
                  <a:lnTo>
                    <a:pt x="758" y="717"/>
                  </a:lnTo>
                  <a:lnTo>
                    <a:pt x="825" y="596"/>
                  </a:lnTo>
                  <a:lnTo>
                    <a:pt x="842" y="458"/>
                  </a:lnTo>
                  <a:close/>
                  <a:moveTo>
                    <a:pt x="421" y="847"/>
                  </a:moveTo>
                  <a:lnTo>
                    <a:pt x="345" y="829"/>
                  </a:lnTo>
                  <a:lnTo>
                    <a:pt x="269" y="786"/>
                  </a:lnTo>
                  <a:lnTo>
                    <a:pt x="210" y="717"/>
                  </a:lnTo>
                  <a:lnTo>
                    <a:pt x="176" y="622"/>
                  </a:lnTo>
                  <a:lnTo>
                    <a:pt x="160" y="527"/>
                  </a:lnTo>
                  <a:lnTo>
                    <a:pt x="160" y="354"/>
                  </a:lnTo>
                  <a:lnTo>
                    <a:pt x="176" y="268"/>
                  </a:lnTo>
                  <a:lnTo>
                    <a:pt x="210" y="173"/>
                  </a:lnTo>
                  <a:lnTo>
                    <a:pt x="269" y="104"/>
                  </a:lnTo>
                  <a:lnTo>
                    <a:pt x="345" y="60"/>
                  </a:lnTo>
                  <a:lnTo>
                    <a:pt x="421" y="43"/>
                  </a:lnTo>
                  <a:lnTo>
                    <a:pt x="505" y="60"/>
                  </a:lnTo>
                  <a:lnTo>
                    <a:pt x="581" y="104"/>
                  </a:lnTo>
                  <a:lnTo>
                    <a:pt x="640" y="173"/>
                  </a:lnTo>
                  <a:lnTo>
                    <a:pt x="673" y="259"/>
                  </a:lnTo>
                  <a:lnTo>
                    <a:pt x="682" y="354"/>
                  </a:lnTo>
                  <a:lnTo>
                    <a:pt x="682" y="518"/>
                  </a:lnTo>
                  <a:lnTo>
                    <a:pt x="673" y="613"/>
                  </a:lnTo>
                  <a:lnTo>
                    <a:pt x="648" y="700"/>
                  </a:lnTo>
                  <a:lnTo>
                    <a:pt x="589" y="777"/>
                  </a:lnTo>
                  <a:lnTo>
                    <a:pt x="513" y="829"/>
                  </a:lnTo>
                  <a:lnTo>
                    <a:pt x="421" y="8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4" name="Freeform 182"/>
            <p:cNvSpPr>
              <a:spLocks/>
            </p:cNvSpPr>
            <p:nvPr/>
          </p:nvSpPr>
          <p:spPr bwMode="auto">
            <a:xfrm>
              <a:off x="12298" y="6220"/>
              <a:ext cx="716" cy="890"/>
            </a:xfrm>
            <a:custGeom>
              <a:avLst/>
              <a:gdLst/>
              <a:ahLst/>
              <a:cxnLst>
                <a:cxn ang="0">
                  <a:pos x="615" y="121"/>
                </a:cxn>
                <a:cxn ang="0">
                  <a:pos x="581" y="130"/>
                </a:cxn>
                <a:cxn ang="0">
                  <a:pos x="564" y="138"/>
                </a:cxn>
                <a:cxn ang="0">
                  <a:pos x="539" y="164"/>
                </a:cxn>
                <a:cxn ang="0">
                  <a:pos x="522" y="199"/>
                </a:cxn>
                <a:cxn ang="0">
                  <a:pos x="522" y="207"/>
                </a:cxn>
                <a:cxn ang="0">
                  <a:pos x="531" y="242"/>
                </a:cxn>
                <a:cxn ang="0">
                  <a:pos x="539" y="268"/>
                </a:cxn>
                <a:cxn ang="0">
                  <a:pos x="556" y="285"/>
                </a:cxn>
                <a:cxn ang="0">
                  <a:pos x="581" y="294"/>
                </a:cxn>
                <a:cxn ang="0">
                  <a:pos x="615" y="302"/>
                </a:cxn>
                <a:cxn ang="0">
                  <a:pos x="665" y="285"/>
                </a:cxn>
                <a:cxn ang="0">
                  <a:pos x="682" y="268"/>
                </a:cxn>
                <a:cxn ang="0">
                  <a:pos x="691" y="242"/>
                </a:cxn>
                <a:cxn ang="0">
                  <a:pos x="699" y="207"/>
                </a:cxn>
                <a:cxn ang="0">
                  <a:pos x="682" y="138"/>
                </a:cxn>
                <a:cxn ang="0">
                  <a:pos x="640" y="78"/>
                </a:cxn>
                <a:cxn ang="0">
                  <a:pos x="573" y="35"/>
                </a:cxn>
                <a:cxn ang="0">
                  <a:pos x="497" y="9"/>
                </a:cxn>
                <a:cxn ang="0">
                  <a:pos x="413" y="0"/>
                </a:cxn>
                <a:cxn ang="0">
                  <a:pos x="278" y="26"/>
                </a:cxn>
                <a:cxn ang="0">
                  <a:pos x="160" y="86"/>
                </a:cxn>
                <a:cxn ang="0">
                  <a:pos x="76" y="190"/>
                </a:cxn>
                <a:cxn ang="0">
                  <a:pos x="17" y="311"/>
                </a:cxn>
                <a:cxn ang="0">
                  <a:pos x="0" y="449"/>
                </a:cxn>
                <a:cxn ang="0">
                  <a:pos x="17" y="596"/>
                </a:cxn>
                <a:cxn ang="0">
                  <a:pos x="76" y="717"/>
                </a:cxn>
                <a:cxn ang="0">
                  <a:pos x="169" y="812"/>
                </a:cxn>
                <a:cxn ang="0">
                  <a:pos x="278" y="872"/>
                </a:cxn>
                <a:cxn ang="0">
                  <a:pos x="404" y="890"/>
                </a:cxn>
                <a:cxn ang="0">
                  <a:pos x="505" y="881"/>
                </a:cxn>
                <a:cxn ang="0">
                  <a:pos x="581" y="847"/>
                </a:cxn>
                <a:cxn ang="0">
                  <a:pos x="632" y="803"/>
                </a:cxn>
                <a:cxn ang="0">
                  <a:pos x="674" y="751"/>
                </a:cxn>
                <a:cxn ang="0">
                  <a:pos x="716" y="665"/>
                </a:cxn>
                <a:cxn ang="0">
                  <a:pos x="716" y="631"/>
                </a:cxn>
                <a:cxn ang="0">
                  <a:pos x="708" y="622"/>
                </a:cxn>
                <a:cxn ang="0">
                  <a:pos x="682" y="622"/>
                </a:cxn>
                <a:cxn ang="0">
                  <a:pos x="682" y="631"/>
                </a:cxn>
                <a:cxn ang="0">
                  <a:pos x="674" y="631"/>
                </a:cxn>
                <a:cxn ang="0">
                  <a:pos x="674" y="639"/>
                </a:cxn>
                <a:cxn ang="0">
                  <a:pos x="632" y="734"/>
                </a:cxn>
                <a:cxn ang="0">
                  <a:pos x="581" y="795"/>
                </a:cxn>
                <a:cxn ang="0">
                  <a:pos x="522" y="829"/>
                </a:cxn>
                <a:cxn ang="0">
                  <a:pos x="421" y="847"/>
                </a:cxn>
                <a:cxn ang="0">
                  <a:pos x="371" y="838"/>
                </a:cxn>
                <a:cxn ang="0">
                  <a:pos x="312" y="812"/>
                </a:cxn>
                <a:cxn ang="0">
                  <a:pos x="253" y="760"/>
                </a:cxn>
                <a:cxn ang="0">
                  <a:pos x="202" y="691"/>
                </a:cxn>
                <a:cxn ang="0">
                  <a:pos x="169" y="587"/>
                </a:cxn>
                <a:cxn ang="0">
                  <a:pos x="152" y="449"/>
                </a:cxn>
                <a:cxn ang="0">
                  <a:pos x="169" y="311"/>
                </a:cxn>
                <a:cxn ang="0">
                  <a:pos x="194" y="207"/>
                </a:cxn>
                <a:cxn ang="0">
                  <a:pos x="244" y="130"/>
                </a:cxn>
                <a:cxn ang="0">
                  <a:pos x="303" y="86"/>
                </a:cxn>
                <a:cxn ang="0">
                  <a:pos x="354" y="60"/>
                </a:cxn>
                <a:cxn ang="0">
                  <a:pos x="413" y="52"/>
                </a:cxn>
                <a:cxn ang="0">
                  <a:pos x="438" y="52"/>
                </a:cxn>
                <a:cxn ang="0">
                  <a:pos x="497" y="60"/>
                </a:cxn>
                <a:cxn ang="0">
                  <a:pos x="556" y="78"/>
                </a:cxn>
                <a:cxn ang="0">
                  <a:pos x="615" y="121"/>
                </a:cxn>
              </a:cxnLst>
              <a:rect l="0" t="0" r="r" b="b"/>
              <a:pathLst>
                <a:path w="716" h="890">
                  <a:moveTo>
                    <a:pt x="615" y="121"/>
                  </a:moveTo>
                  <a:lnTo>
                    <a:pt x="581" y="130"/>
                  </a:lnTo>
                  <a:lnTo>
                    <a:pt x="564" y="138"/>
                  </a:lnTo>
                  <a:lnTo>
                    <a:pt x="539" y="164"/>
                  </a:lnTo>
                  <a:lnTo>
                    <a:pt x="522" y="199"/>
                  </a:lnTo>
                  <a:lnTo>
                    <a:pt x="522" y="207"/>
                  </a:lnTo>
                  <a:lnTo>
                    <a:pt x="531" y="242"/>
                  </a:lnTo>
                  <a:lnTo>
                    <a:pt x="539" y="268"/>
                  </a:lnTo>
                  <a:lnTo>
                    <a:pt x="556" y="285"/>
                  </a:lnTo>
                  <a:lnTo>
                    <a:pt x="581" y="294"/>
                  </a:lnTo>
                  <a:lnTo>
                    <a:pt x="615" y="302"/>
                  </a:lnTo>
                  <a:lnTo>
                    <a:pt x="665" y="285"/>
                  </a:lnTo>
                  <a:lnTo>
                    <a:pt x="682" y="268"/>
                  </a:lnTo>
                  <a:lnTo>
                    <a:pt x="691" y="242"/>
                  </a:lnTo>
                  <a:lnTo>
                    <a:pt x="699" y="207"/>
                  </a:lnTo>
                  <a:lnTo>
                    <a:pt x="682" y="138"/>
                  </a:lnTo>
                  <a:lnTo>
                    <a:pt x="640" y="78"/>
                  </a:lnTo>
                  <a:lnTo>
                    <a:pt x="573" y="35"/>
                  </a:lnTo>
                  <a:lnTo>
                    <a:pt x="497" y="9"/>
                  </a:lnTo>
                  <a:lnTo>
                    <a:pt x="413" y="0"/>
                  </a:lnTo>
                  <a:lnTo>
                    <a:pt x="278" y="26"/>
                  </a:lnTo>
                  <a:lnTo>
                    <a:pt x="160" y="86"/>
                  </a:lnTo>
                  <a:lnTo>
                    <a:pt x="76" y="190"/>
                  </a:lnTo>
                  <a:lnTo>
                    <a:pt x="17" y="311"/>
                  </a:lnTo>
                  <a:lnTo>
                    <a:pt x="0" y="449"/>
                  </a:lnTo>
                  <a:lnTo>
                    <a:pt x="17" y="596"/>
                  </a:lnTo>
                  <a:lnTo>
                    <a:pt x="76" y="717"/>
                  </a:lnTo>
                  <a:lnTo>
                    <a:pt x="169" y="812"/>
                  </a:lnTo>
                  <a:lnTo>
                    <a:pt x="278" y="872"/>
                  </a:lnTo>
                  <a:lnTo>
                    <a:pt x="404" y="890"/>
                  </a:lnTo>
                  <a:lnTo>
                    <a:pt x="505" y="881"/>
                  </a:lnTo>
                  <a:lnTo>
                    <a:pt x="581" y="847"/>
                  </a:lnTo>
                  <a:lnTo>
                    <a:pt x="632" y="803"/>
                  </a:lnTo>
                  <a:lnTo>
                    <a:pt x="674" y="751"/>
                  </a:lnTo>
                  <a:lnTo>
                    <a:pt x="716" y="665"/>
                  </a:lnTo>
                  <a:lnTo>
                    <a:pt x="716" y="631"/>
                  </a:lnTo>
                  <a:lnTo>
                    <a:pt x="708" y="622"/>
                  </a:lnTo>
                  <a:lnTo>
                    <a:pt x="682" y="622"/>
                  </a:lnTo>
                  <a:lnTo>
                    <a:pt x="682" y="631"/>
                  </a:lnTo>
                  <a:lnTo>
                    <a:pt x="674" y="631"/>
                  </a:lnTo>
                  <a:lnTo>
                    <a:pt x="674" y="639"/>
                  </a:lnTo>
                  <a:lnTo>
                    <a:pt x="632" y="734"/>
                  </a:lnTo>
                  <a:lnTo>
                    <a:pt x="581" y="795"/>
                  </a:lnTo>
                  <a:lnTo>
                    <a:pt x="522" y="829"/>
                  </a:lnTo>
                  <a:lnTo>
                    <a:pt x="421" y="847"/>
                  </a:lnTo>
                  <a:lnTo>
                    <a:pt x="371" y="838"/>
                  </a:lnTo>
                  <a:lnTo>
                    <a:pt x="312" y="812"/>
                  </a:lnTo>
                  <a:lnTo>
                    <a:pt x="253" y="760"/>
                  </a:lnTo>
                  <a:lnTo>
                    <a:pt x="202" y="691"/>
                  </a:lnTo>
                  <a:lnTo>
                    <a:pt x="169" y="587"/>
                  </a:lnTo>
                  <a:lnTo>
                    <a:pt x="152" y="449"/>
                  </a:lnTo>
                  <a:lnTo>
                    <a:pt x="169" y="311"/>
                  </a:lnTo>
                  <a:lnTo>
                    <a:pt x="194" y="207"/>
                  </a:lnTo>
                  <a:lnTo>
                    <a:pt x="244" y="130"/>
                  </a:lnTo>
                  <a:lnTo>
                    <a:pt x="303" y="86"/>
                  </a:lnTo>
                  <a:lnTo>
                    <a:pt x="354" y="60"/>
                  </a:lnTo>
                  <a:lnTo>
                    <a:pt x="413" y="52"/>
                  </a:lnTo>
                  <a:lnTo>
                    <a:pt x="438" y="52"/>
                  </a:lnTo>
                  <a:lnTo>
                    <a:pt x="497" y="60"/>
                  </a:lnTo>
                  <a:lnTo>
                    <a:pt x="556" y="78"/>
                  </a:lnTo>
                  <a:lnTo>
                    <a:pt x="615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5" name="Freeform 183"/>
            <p:cNvSpPr>
              <a:spLocks/>
            </p:cNvSpPr>
            <p:nvPr/>
          </p:nvSpPr>
          <p:spPr bwMode="auto">
            <a:xfrm>
              <a:off x="13132" y="6229"/>
              <a:ext cx="960" cy="881"/>
            </a:xfrm>
            <a:custGeom>
              <a:avLst/>
              <a:gdLst/>
              <a:ahLst/>
              <a:cxnLst>
                <a:cxn ang="0">
                  <a:pos x="682" y="708"/>
                </a:cxn>
                <a:cxn ang="0">
                  <a:pos x="682" y="881"/>
                </a:cxn>
                <a:cxn ang="0">
                  <a:pos x="960" y="863"/>
                </a:cxn>
                <a:cxn ang="0">
                  <a:pos x="960" y="803"/>
                </a:cxn>
                <a:cxn ang="0">
                  <a:pos x="876" y="803"/>
                </a:cxn>
                <a:cxn ang="0">
                  <a:pos x="834" y="786"/>
                </a:cxn>
                <a:cxn ang="0">
                  <a:pos x="817" y="751"/>
                </a:cxn>
                <a:cxn ang="0">
                  <a:pos x="808" y="691"/>
                </a:cxn>
                <a:cxn ang="0">
                  <a:pos x="808" y="0"/>
                </a:cxn>
                <a:cxn ang="0">
                  <a:pos x="531" y="26"/>
                </a:cxn>
                <a:cxn ang="0">
                  <a:pos x="531" y="86"/>
                </a:cxn>
                <a:cxn ang="0">
                  <a:pos x="606" y="86"/>
                </a:cxn>
                <a:cxn ang="0">
                  <a:pos x="657" y="103"/>
                </a:cxn>
                <a:cxn ang="0">
                  <a:pos x="674" y="138"/>
                </a:cxn>
                <a:cxn ang="0">
                  <a:pos x="674" y="544"/>
                </a:cxn>
                <a:cxn ang="0">
                  <a:pos x="657" y="656"/>
                </a:cxn>
                <a:cxn ang="0">
                  <a:pos x="615" y="751"/>
                </a:cxn>
                <a:cxn ang="0">
                  <a:pos x="539" y="820"/>
                </a:cxn>
                <a:cxn ang="0">
                  <a:pos x="446" y="846"/>
                </a:cxn>
                <a:cxn ang="0">
                  <a:pos x="370" y="838"/>
                </a:cxn>
                <a:cxn ang="0">
                  <a:pos x="320" y="803"/>
                </a:cxn>
                <a:cxn ang="0">
                  <a:pos x="295" y="760"/>
                </a:cxn>
                <a:cxn ang="0">
                  <a:pos x="286" y="708"/>
                </a:cxn>
                <a:cxn ang="0">
                  <a:pos x="278" y="647"/>
                </a:cxn>
                <a:cxn ang="0">
                  <a:pos x="278" y="0"/>
                </a:cxn>
                <a:cxn ang="0">
                  <a:pos x="0" y="26"/>
                </a:cxn>
                <a:cxn ang="0">
                  <a:pos x="0" y="86"/>
                </a:cxn>
                <a:cxn ang="0">
                  <a:pos x="84" y="86"/>
                </a:cxn>
                <a:cxn ang="0">
                  <a:pos x="135" y="112"/>
                </a:cxn>
                <a:cxn ang="0">
                  <a:pos x="152" y="164"/>
                </a:cxn>
                <a:cxn ang="0">
                  <a:pos x="152" y="622"/>
                </a:cxn>
                <a:cxn ang="0">
                  <a:pos x="160" y="682"/>
                </a:cxn>
                <a:cxn ang="0">
                  <a:pos x="177" y="751"/>
                </a:cxn>
                <a:cxn ang="0">
                  <a:pos x="202" y="803"/>
                </a:cxn>
                <a:cxn ang="0">
                  <a:pos x="253" y="846"/>
                </a:cxn>
                <a:cxn ang="0">
                  <a:pos x="328" y="872"/>
                </a:cxn>
                <a:cxn ang="0">
                  <a:pos x="438" y="881"/>
                </a:cxn>
                <a:cxn ang="0">
                  <a:pos x="539" y="863"/>
                </a:cxn>
                <a:cxn ang="0">
                  <a:pos x="615" y="812"/>
                </a:cxn>
                <a:cxn ang="0">
                  <a:pos x="682" y="708"/>
                </a:cxn>
              </a:cxnLst>
              <a:rect l="0" t="0" r="r" b="b"/>
              <a:pathLst>
                <a:path w="960" h="881">
                  <a:moveTo>
                    <a:pt x="682" y="708"/>
                  </a:moveTo>
                  <a:lnTo>
                    <a:pt x="682" y="881"/>
                  </a:lnTo>
                  <a:lnTo>
                    <a:pt x="960" y="863"/>
                  </a:lnTo>
                  <a:lnTo>
                    <a:pt x="960" y="803"/>
                  </a:lnTo>
                  <a:lnTo>
                    <a:pt x="876" y="803"/>
                  </a:lnTo>
                  <a:lnTo>
                    <a:pt x="834" y="786"/>
                  </a:lnTo>
                  <a:lnTo>
                    <a:pt x="817" y="751"/>
                  </a:lnTo>
                  <a:lnTo>
                    <a:pt x="808" y="691"/>
                  </a:lnTo>
                  <a:lnTo>
                    <a:pt x="808" y="0"/>
                  </a:lnTo>
                  <a:lnTo>
                    <a:pt x="531" y="26"/>
                  </a:lnTo>
                  <a:lnTo>
                    <a:pt x="531" y="86"/>
                  </a:lnTo>
                  <a:lnTo>
                    <a:pt x="606" y="86"/>
                  </a:lnTo>
                  <a:lnTo>
                    <a:pt x="657" y="103"/>
                  </a:lnTo>
                  <a:lnTo>
                    <a:pt x="674" y="138"/>
                  </a:lnTo>
                  <a:lnTo>
                    <a:pt x="674" y="544"/>
                  </a:lnTo>
                  <a:lnTo>
                    <a:pt x="657" y="656"/>
                  </a:lnTo>
                  <a:lnTo>
                    <a:pt x="615" y="751"/>
                  </a:lnTo>
                  <a:lnTo>
                    <a:pt x="539" y="820"/>
                  </a:lnTo>
                  <a:lnTo>
                    <a:pt x="446" y="846"/>
                  </a:lnTo>
                  <a:lnTo>
                    <a:pt x="370" y="838"/>
                  </a:lnTo>
                  <a:lnTo>
                    <a:pt x="320" y="803"/>
                  </a:lnTo>
                  <a:lnTo>
                    <a:pt x="295" y="760"/>
                  </a:lnTo>
                  <a:lnTo>
                    <a:pt x="286" y="708"/>
                  </a:lnTo>
                  <a:lnTo>
                    <a:pt x="278" y="647"/>
                  </a:lnTo>
                  <a:lnTo>
                    <a:pt x="278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84" y="86"/>
                  </a:lnTo>
                  <a:lnTo>
                    <a:pt x="135" y="112"/>
                  </a:lnTo>
                  <a:lnTo>
                    <a:pt x="152" y="164"/>
                  </a:lnTo>
                  <a:lnTo>
                    <a:pt x="152" y="622"/>
                  </a:lnTo>
                  <a:lnTo>
                    <a:pt x="160" y="682"/>
                  </a:lnTo>
                  <a:lnTo>
                    <a:pt x="177" y="751"/>
                  </a:lnTo>
                  <a:lnTo>
                    <a:pt x="202" y="803"/>
                  </a:lnTo>
                  <a:lnTo>
                    <a:pt x="253" y="846"/>
                  </a:lnTo>
                  <a:lnTo>
                    <a:pt x="328" y="872"/>
                  </a:lnTo>
                  <a:lnTo>
                    <a:pt x="438" y="881"/>
                  </a:lnTo>
                  <a:lnTo>
                    <a:pt x="539" y="863"/>
                  </a:lnTo>
                  <a:lnTo>
                    <a:pt x="615" y="812"/>
                  </a:lnTo>
                  <a:lnTo>
                    <a:pt x="682" y="7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" name="Freeform 184"/>
            <p:cNvSpPr>
              <a:spLocks/>
            </p:cNvSpPr>
            <p:nvPr/>
          </p:nvSpPr>
          <p:spPr bwMode="auto">
            <a:xfrm>
              <a:off x="14185" y="6229"/>
              <a:ext cx="1482" cy="863"/>
            </a:xfrm>
            <a:custGeom>
              <a:avLst/>
              <a:gdLst/>
              <a:ahLst/>
              <a:cxnLst>
                <a:cxn ang="0">
                  <a:pos x="151" y="717"/>
                </a:cxn>
                <a:cxn ang="0">
                  <a:pos x="126" y="794"/>
                </a:cxn>
                <a:cxn ang="0">
                  <a:pos x="0" y="803"/>
                </a:cxn>
                <a:cxn ang="0">
                  <a:pos x="75" y="863"/>
                </a:cxn>
                <a:cxn ang="0">
                  <a:pos x="278" y="855"/>
                </a:cxn>
                <a:cxn ang="0">
                  <a:pos x="429" y="863"/>
                </a:cxn>
                <a:cxn ang="0">
                  <a:pos x="353" y="803"/>
                </a:cxn>
                <a:cxn ang="0">
                  <a:pos x="286" y="768"/>
                </a:cxn>
                <a:cxn ang="0">
                  <a:pos x="278" y="354"/>
                </a:cxn>
                <a:cxn ang="0">
                  <a:pos x="337" y="164"/>
                </a:cxn>
                <a:cxn ang="0">
                  <a:pos x="463" y="60"/>
                </a:cxn>
                <a:cxn ang="0">
                  <a:pos x="598" y="60"/>
                </a:cxn>
                <a:cxn ang="0">
                  <a:pos x="665" y="138"/>
                </a:cxn>
                <a:cxn ang="0">
                  <a:pos x="682" y="717"/>
                </a:cxn>
                <a:cxn ang="0">
                  <a:pos x="648" y="794"/>
                </a:cxn>
                <a:cxn ang="0">
                  <a:pos x="530" y="803"/>
                </a:cxn>
                <a:cxn ang="0">
                  <a:pos x="606" y="863"/>
                </a:cxn>
                <a:cxn ang="0">
                  <a:pos x="808" y="855"/>
                </a:cxn>
                <a:cxn ang="0">
                  <a:pos x="960" y="863"/>
                </a:cxn>
                <a:cxn ang="0">
                  <a:pos x="884" y="803"/>
                </a:cxn>
                <a:cxn ang="0">
                  <a:pos x="817" y="768"/>
                </a:cxn>
                <a:cxn ang="0">
                  <a:pos x="808" y="354"/>
                </a:cxn>
                <a:cxn ang="0">
                  <a:pos x="867" y="164"/>
                </a:cxn>
                <a:cxn ang="0">
                  <a:pos x="993" y="60"/>
                </a:cxn>
                <a:cxn ang="0">
                  <a:pos x="1120" y="60"/>
                </a:cxn>
                <a:cxn ang="0">
                  <a:pos x="1187" y="138"/>
                </a:cxn>
                <a:cxn ang="0">
                  <a:pos x="1204" y="717"/>
                </a:cxn>
                <a:cxn ang="0">
                  <a:pos x="1179" y="794"/>
                </a:cxn>
                <a:cxn ang="0">
                  <a:pos x="1061" y="803"/>
                </a:cxn>
                <a:cxn ang="0">
                  <a:pos x="1128" y="863"/>
                </a:cxn>
                <a:cxn ang="0">
                  <a:pos x="1330" y="855"/>
                </a:cxn>
                <a:cxn ang="0">
                  <a:pos x="1482" y="863"/>
                </a:cxn>
                <a:cxn ang="0">
                  <a:pos x="1415" y="803"/>
                </a:cxn>
                <a:cxn ang="0">
                  <a:pos x="1347" y="777"/>
                </a:cxn>
                <a:cxn ang="0">
                  <a:pos x="1339" y="267"/>
                </a:cxn>
                <a:cxn ang="0">
                  <a:pos x="1313" y="129"/>
                </a:cxn>
                <a:cxn ang="0">
                  <a:pos x="1238" y="43"/>
                </a:cxn>
                <a:cxn ang="0">
                  <a:pos x="1078" y="0"/>
                </a:cxn>
                <a:cxn ang="0">
                  <a:pos x="918" y="51"/>
                </a:cxn>
                <a:cxn ang="0">
                  <a:pos x="825" y="146"/>
                </a:cxn>
                <a:cxn ang="0">
                  <a:pos x="774" y="112"/>
                </a:cxn>
                <a:cxn ang="0">
                  <a:pos x="665" y="26"/>
                </a:cxn>
                <a:cxn ang="0">
                  <a:pos x="547" y="0"/>
                </a:cxn>
                <a:cxn ang="0">
                  <a:pos x="379" y="60"/>
                </a:cxn>
                <a:cxn ang="0">
                  <a:pos x="269" y="207"/>
                </a:cxn>
                <a:cxn ang="0">
                  <a:pos x="0" y="26"/>
                </a:cxn>
                <a:cxn ang="0">
                  <a:pos x="84" y="86"/>
                </a:cxn>
                <a:cxn ang="0">
                  <a:pos x="143" y="138"/>
                </a:cxn>
              </a:cxnLst>
              <a:rect l="0" t="0" r="r" b="b"/>
              <a:pathLst>
                <a:path w="1482" h="863">
                  <a:moveTo>
                    <a:pt x="151" y="198"/>
                  </a:moveTo>
                  <a:lnTo>
                    <a:pt x="151" y="717"/>
                  </a:lnTo>
                  <a:lnTo>
                    <a:pt x="143" y="768"/>
                  </a:lnTo>
                  <a:lnTo>
                    <a:pt x="126" y="794"/>
                  </a:lnTo>
                  <a:lnTo>
                    <a:pt x="75" y="803"/>
                  </a:lnTo>
                  <a:lnTo>
                    <a:pt x="0" y="803"/>
                  </a:lnTo>
                  <a:lnTo>
                    <a:pt x="0" y="863"/>
                  </a:lnTo>
                  <a:lnTo>
                    <a:pt x="75" y="863"/>
                  </a:lnTo>
                  <a:lnTo>
                    <a:pt x="151" y="855"/>
                  </a:lnTo>
                  <a:lnTo>
                    <a:pt x="278" y="855"/>
                  </a:lnTo>
                  <a:lnTo>
                    <a:pt x="353" y="863"/>
                  </a:lnTo>
                  <a:lnTo>
                    <a:pt x="429" y="863"/>
                  </a:lnTo>
                  <a:lnTo>
                    <a:pt x="429" y="803"/>
                  </a:lnTo>
                  <a:lnTo>
                    <a:pt x="353" y="803"/>
                  </a:lnTo>
                  <a:lnTo>
                    <a:pt x="311" y="794"/>
                  </a:lnTo>
                  <a:lnTo>
                    <a:pt x="286" y="768"/>
                  </a:lnTo>
                  <a:lnTo>
                    <a:pt x="278" y="717"/>
                  </a:lnTo>
                  <a:lnTo>
                    <a:pt x="278" y="354"/>
                  </a:lnTo>
                  <a:lnTo>
                    <a:pt x="294" y="242"/>
                  </a:lnTo>
                  <a:lnTo>
                    <a:pt x="337" y="164"/>
                  </a:lnTo>
                  <a:lnTo>
                    <a:pt x="395" y="95"/>
                  </a:lnTo>
                  <a:lnTo>
                    <a:pt x="463" y="60"/>
                  </a:lnTo>
                  <a:lnTo>
                    <a:pt x="539" y="43"/>
                  </a:lnTo>
                  <a:lnTo>
                    <a:pt x="598" y="60"/>
                  </a:lnTo>
                  <a:lnTo>
                    <a:pt x="640" y="86"/>
                  </a:lnTo>
                  <a:lnTo>
                    <a:pt x="665" y="138"/>
                  </a:lnTo>
                  <a:lnTo>
                    <a:pt x="682" y="259"/>
                  </a:lnTo>
                  <a:lnTo>
                    <a:pt x="682" y="717"/>
                  </a:lnTo>
                  <a:lnTo>
                    <a:pt x="673" y="768"/>
                  </a:lnTo>
                  <a:lnTo>
                    <a:pt x="648" y="794"/>
                  </a:lnTo>
                  <a:lnTo>
                    <a:pt x="606" y="803"/>
                  </a:lnTo>
                  <a:lnTo>
                    <a:pt x="530" y="803"/>
                  </a:lnTo>
                  <a:lnTo>
                    <a:pt x="530" y="863"/>
                  </a:lnTo>
                  <a:lnTo>
                    <a:pt x="606" y="863"/>
                  </a:lnTo>
                  <a:lnTo>
                    <a:pt x="682" y="855"/>
                  </a:lnTo>
                  <a:lnTo>
                    <a:pt x="808" y="855"/>
                  </a:lnTo>
                  <a:lnTo>
                    <a:pt x="884" y="863"/>
                  </a:lnTo>
                  <a:lnTo>
                    <a:pt x="960" y="863"/>
                  </a:lnTo>
                  <a:lnTo>
                    <a:pt x="960" y="803"/>
                  </a:lnTo>
                  <a:lnTo>
                    <a:pt x="884" y="803"/>
                  </a:lnTo>
                  <a:lnTo>
                    <a:pt x="833" y="794"/>
                  </a:lnTo>
                  <a:lnTo>
                    <a:pt x="817" y="768"/>
                  </a:lnTo>
                  <a:lnTo>
                    <a:pt x="808" y="717"/>
                  </a:lnTo>
                  <a:lnTo>
                    <a:pt x="808" y="354"/>
                  </a:lnTo>
                  <a:lnTo>
                    <a:pt x="825" y="242"/>
                  </a:lnTo>
                  <a:lnTo>
                    <a:pt x="867" y="164"/>
                  </a:lnTo>
                  <a:lnTo>
                    <a:pt x="926" y="95"/>
                  </a:lnTo>
                  <a:lnTo>
                    <a:pt x="993" y="60"/>
                  </a:lnTo>
                  <a:lnTo>
                    <a:pt x="1061" y="43"/>
                  </a:lnTo>
                  <a:lnTo>
                    <a:pt x="1120" y="60"/>
                  </a:lnTo>
                  <a:lnTo>
                    <a:pt x="1162" y="86"/>
                  </a:lnTo>
                  <a:lnTo>
                    <a:pt x="1187" y="138"/>
                  </a:lnTo>
                  <a:lnTo>
                    <a:pt x="1204" y="198"/>
                  </a:lnTo>
                  <a:lnTo>
                    <a:pt x="1204" y="717"/>
                  </a:lnTo>
                  <a:lnTo>
                    <a:pt x="1196" y="768"/>
                  </a:lnTo>
                  <a:lnTo>
                    <a:pt x="1179" y="794"/>
                  </a:lnTo>
                  <a:lnTo>
                    <a:pt x="1137" y="803"/>
                  </a:lnTo>
                  <a:lnTo>
                    <a:pt x="1061" y="803"/>
                  </a:lnTo>
                  <a:lnTo>
                    <a:pt x="1061" y="863"/>
                  </a:lnTo>
                  <a:lnTo>
                    <a:pt x="1128" y="863"/>
                  </a:lnTo>
                  <a:lnTo>
                    <a:pt x="1212" y="855"/>
                  </a:lnTo>
                  <a:lnTo>
                    <a:pt x="1330" y="855"/>
                  </a:lnTo>
                  <a:lnTo>
                    <a:pt x="1415" y="863"/>
                  </a:lnTo>
                  <a:lnTo>
                    <a:pt x="1482" y="863"/>
                  </a:lnTo>
                  <a:lnTo>
                    <a:pt x="1482" y="803"/>
                  </a:lnTo>
                  <a:lnTo>
                    <a:pt x="1415" y="803"/>
                  </a:lnTo>
                  <a:lnTo>
                    <a:pt x="1372" y="794"/>
                  </a:lnTo>
                  <a:lnTo>
                    <a:pt x="1347" y="777"/>
                  </a:lnTo>
                  <a:lnTo>
                    <a:pt x="1339" y="742"/>
                  </a:lnTo>
                  <a:lnTo>
                    <a:pt x="1339" y="267"/>
                  </a:lnTo>
                  <a:lnTo>
                    <a:pt x="1330" y="190"/>
                  </a:lnTo>
                  <a:lnTo>
                    <a:pt x="1313" y="129"/>
                  </a:lnTo>
                  <a:lnTo>
                    <a:pt x="1280" y="77"/>
                  </a:lnTo>
                  <a:lnTo>
                    <a:pt x="1238" y="43"/>
                  </a:lnTo>
                  <a:lnTo>
                    <a:pt x="1170" y="17"/>
                  </a:lnTo>
                  <a:lnTo>
                    <a:pt x="1078" y="0"/>
                  </a:lnTo>
                  <a:lnTo>
                    <a:pt x="993" y="17"/>
                  </a:lnTo>
                  <a:lnTo>
                    <a:pt x="918" y="51"/>
                  </a:lnTo>
                  <a:lnTo>
                    <a:pt x="867" y="95"/>
                  </a:lnTo>
                  <a:lnTo>
                    <a:pt x="825" y="146"/>
                  </a:lnTo>
                  <a:lnTo>
                    <a:pt x="800" y="198"/>
                  </a:lnTo>
                  <a:lnTo>
                    <a:pt x="774" y="112"/>
                  </a:lnTo>
                  <a:lnTo>
                    <a:pt x="724" y="51"/>
                  </a:lnTo>
                  <a:lnTo>
                    <a:pt x="665" y="26"/>
                  </a:lnTo>
                  <a:lnTo>
                    <a:pt x="606" y="8"/>
                  </a:lnTo>
                  <a:lnTo>
                    <a:pt x="547" y="0"/>
                  </a:lnTo>
                  <a:lnTo>
                    <a:pt x="454" y="17"/>
                  </a:lnTo>
                  <a:lnTo>
                    <a:pt x="379" y="60"/>
                  </a:lnTo>
                  <a:lnTo>
                    <a:pt x="320" y="129"/>
                  </a:lnTo>
                  <a:lnTo>
                    <a:pt x="269" y="207"/>
                  </a:lnTo>
                  <a:lnTo>
                    <a:pt x="269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84" y="86"/>
                  </a:lnTo>
                  <a:lnTo>
                    <a:pt x="126" y="103"/>
                  </a:lnTo>
                  <a:lnTo>
                    <a:pt x="143" y="138"/>
                  </a:lnTo>
                  <a:lnTo>
                    <a:pt x="151" y="1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7" name="Freeform 185"/>
            <p:cNvSpPr>
              <a:spLocks noEditPoints="1"/>
            </p:cNvSpPr>
            <p:nvPr/>
          </p:nvSpPr>
          <p:spPr bwMode="auto">
            <a:xfrm>
              <a:off x="15760" y="6220"/>
              <a:ext cx="732" cy="890"/>
            </a:xfrm>
            <a:custGeom>
              <a:avLst/>
              <a:gdLst/>
              <a:ahLst/>
              <a:cxnLst>
                <a:cxn ang="0">
                  <a:pos x="690" y="423"/>
                </a:cxn>
                <a:cxn ang="0">
                  <a:pos x="724" y="423"/>
                </a:cxn>
                <a:cxn ang="0">
                  <a:pos x="732" y="415"/>
                </a:cxn>
                <a:cxn ang="0">
                  <a:pos x="732" y="380"/>
                </a:cxn>
                <a:cxn ang="0">
                  <a:pos x="724" y="285"/>
                </a:cxn>
                <a:cxn ang="0">
                  <a:pos x="699" y="199"/>
                </a:cxn>
                <a:cxn ang="0">
                  <a:pos x="656" y="121"/>
                </a:cxn>
                <a:cxn ang="0">
                  <a:pos x="589" y="60"/>
                </a:cxn>
                <a:cxn ang="0">
                  <a:pos x="505" y="17"/>
                </a:cxn>
                <a:cxn ang="0">
                  <a:pos x="395" y="0"/>
                </a:cxn>
                <a:cxn ang="0">
                  <a:pos x="269" y="26"/>
                </a:cxn>
                <a:cxn ang="0">
                  <a:pos x="160" y="86"/>
                </a:cxn>
                <a:cxn ang="0">
                  <a:pos x="75" y="181"/>
                </a:cxn>
                <a:cxn ang="0">
                  <a:pos x="25" y="302"/>
                </a:cxn>
                <a:cxn ang="0">
                  <a:pos x="0" y="441"/>
                </a:cxn>
                <a:cxn ang="0">
                  <a:pos x="25" y="587"/>
                </a:cxn>
                <a:cxn ang="0">
                  <a:pos x="84" y="717"/>
                </a:cxn>
                <a:cxn ang="0">
                  <a:pos x="176" y="812"/>
                </a:cxn>
                <a:cxn ang="0">
                  <a:pos x="294" y="872"/>
                </a:cxn>
                <a:cxn ang="0">
                  <a:pos x="421" y="890"/>
                </a:cxn>
                <a:cxn ang="0">
                  <a:pos x="522" y="872"/>
                </a:cxn>
                <a:cxn ang="0">
                  <a:pos x="606" y="838"/>
                </a:cxn>
                <a:cxn ang="0">
                  <a:pos x="665" y="777"/>
                </a:cxn>
                <a:cxn ang="0">
                  <a:pos x="707" y="726"/>
                </a:cxn>
                <a:cxn ang="0">
                  <a:pos x="724" y="674"/>
                </a:cxn>
                <a:cxn ang="0">
                  <a:pos x="732" y="639"/>
                </a:cxn>
                <a:cxn ang="0">
                  <a:pos x="732" y="631"/>
                </a:cxn>
                <a:cxn ang="0">
                  <a:pos x="724" y="622"/>
                </a:cxn>
                <a:cxn ang="0">
                  <a:pos x="690" y="622"/>
                </a:cxn>
                <a:cxn ang="0">
                  <a:pos x="690" y="631"/>
                </a:cxn>
                <a:cxn ang="0">
                  <a:pos x="640" y="734"/>
                </a:cxn>
                <a:cxn ang="0">
                  <a:pos x="589" y="786"/>
                </a:cxn>
                <a:cxn ang="0">
                  <a:pos x="539" y="821"/>
                </a:cxn>
                <a:cxn ang="0">
                  <a:pos x="488" y="838"/>
                </a:cxn>
                <a:cxn ang="0">
                  <a:pos x="454" y="847"/>
                </a:cxn>
                <a:cxn ang="0">
                  <a:pos x="429" y="847"/>
                </a:cxn>
                <a:cxn ang="0">
                  <a:pos x="345" y="829"/>
                </a:cxn>
                <a:cxn ang="0">
                  <a:pos x="269" y="777"/>
                </a:cxn>
                <a:cxn ang="0">
                  <a:pos x="218" y="717"/>
                </a:cxn>
                <a:cxn ang="0">
                  <a:pos x="176" y="613"/>
                </a:cxn>
                <a:cxn ang="0">
                  <a:pos x="160" y="510"/>
                </a:cxn>
                <a:cxn ang="0">
                  <a:pos x="160" y="423"/>
                </a:cxn>
                <a:cxn ang="0">
                  <a:pos x="690" y="423"/>
                </a:cxn>
                <a:cxn ang="0">
                  <a:pos x="160" y="380"/>
                </a:cxn>
                <a:cxn ang="0">
                  <a:pos x="176" y="259"/>
                </a:cxn>
                <a:cxn ang="0">
                  <a:pos x="210" y="164"/>
                </a:cxn>
                <a:cxn ang="0">
                  <a:pos x="261" y="104"/>
                </a:cxn>
                <a:cxn ang="0">
                  <a:pos x="311" y="69"/>
                </a:cxn>
                <a:cxn ang="0">
                  <a:pos x="353" y="52"/>
                </a:cxn>
                <a:cxn ang="0">
                  <a:pos x="395" y="43"/>
                </a:cxn>
                <a:cxn ang="0">
                  <a:pos x="471" y="60"/>
                </a:cxn>
                <a:cxn ang="0">
                  <a:pos x="522" y="95"/>
                </a:cxn>
                <a:cxn ang="0">
                  <a:pos x="564" y="155"/>
                </a:cxn>
                <a:cxn ang="0">
                  <a:pos x="589" y="216"/>
                </a:cxn>
                <a:cxn ang="0">
                  <a:pos x="597" y="285"/>
                </a:cxn>
                <a:cxn ang="0">
                  <a:pos x="606" y="337"/>
                </a:cxn>
                <a:cxn ang="0">
                  <a:pos x="606" y="380"/>
                </a:cxn>
                <a:cxn ang="0">
                  <a:pos x="160" y="380"/>
                </a:cxn>
              </a:cxnLst>
              <a:rect l="0" t="0" r="r" b="b"/>
              <a:pathLst>
                <a:path w="732" h="890">
                  <a:moveTo>
                    <a:pt x="690" y="423"/>
                  </a:moveTo>
                  <a:lnTo>
                    <a:pt x="724" y="423"/>
                  </a:lnTo>
                  <a:lnTo>
                    <a:pt x="732" y="415"/>
                  </a:lnTo>
                  <a:lnTo>
                    <a:pt x="732" y="380"/>
                  </a:lnTo>
                  <a:lnTo>
                    <a:pt x="724" y="285"/>
                  </a:lnTo>
                  <a:lnTo>
                    <a:pt x="699" y="199"/>
                  </a:lnTo>
                  <a:lnTo>
                    <a:pt x="656" y="121"/>
                  </a:lnTo>
                  <a:lnTo>
                    <a:pt x="589" y="60"/>
                  </a:lnTo>
                  <a:lnTo>
                    <a:pt x="505" y="17"/>
                  </a:lnTo>
                  <a:lnTo>
                    <a:pt x="395" y="0"/>
                  </a:lnTo>
                  <a:lnTo>
                    <a:pt x="269" y="26"/>
                  </a:lnTo>
                  <a:lnTo>
                    <a:pt x="160" y="86"/>
                  </a:lnTo>
                  <a:lnTo>
                    <a:pt x="75" y="181"/>
                  </a:lnTo>
                  <a:lnTo>
                    <a:pt x="25" y="302"/>
                  </a:lnTo>
                  <a:lnTo>
                    <a:pt x="0" y="441"/>
                  </a:lnTo>
                  <a:lnTo>
                    <a:pt x="25" y="587"/>
                  </a:lnTo>
                  <a:lnTo>
                    <a:pt x="84" y="717"/>
                  </a:lnTo>
                  <a:lnTo>
                    <a:pt x="176" y="812"/>
                  </a:lnTo>
                  <a:lnTo>
                    <a:pt x="294" y="872"/>
                  </a:lnTo>
                  <a:lnTo>
                    <a:pt x="421" y="890"/>
                  </a:lnTo>
                  <a:lnTo>
                    <a:pt x="522" y="872"/>
                  </a:lnTo>
                  <a:lnTo>
                    <a:pt x="606" y="838"/>
                  </a:lnTo>
                  <a:lnTo>
                    <a:pt x="665" y="777"/>
                  </a:lnTo>
                  <a:lnTo>
                    <a:pt x="707" y="726"/>
                  </a:lnTo>
                  <a:lnTo>
                    <a:pt x="724" y="674"/>
                  </a:lnTo>
                  <a:lnTo>
                    <a:pt x="732" y="639"/>
                  </a:lnTo>
                  <a:lnTo>
                    <a:pt x="732" y="631"/>
                  </a:lnTo>
                  <a:lnTo>
                    <a:pt x="724" y="622"/>
                  </a:lnTo>
                  <a:lnTo>
                    <a:pt x="690" y="622"/>
                  </a:lnTo>
                  <a:lnTo>
                    <a:pt x="690" y="631"/>
                  </a:lnTo>
                  <a:lnTo>
                    <a:pt x="640" y="734"/>
                  </a:lnTo>
                  <a:lnTo>
                    <a:pt x="589" y="786"/>
                  </a:lnTo>
                  <a:lnTo>
                    <a:pt x="539" y="821"/>
                  </a:lnTo>
                  <a:lnTo>
                    <a:pt x="488" y="838"/>
                  </a:lnTo>
                  <a:lnTo>
                    <a:pt x="454" y="847"/>
                  </a:lnTo>
                  <a:lnTo>
                    <a:pt x="429" y="847"/>
                  </a:lnTo>
                  <a:lnTo>
                    <a:pt x="345" y="829"/>
                  </a:lnTo>
                  <a:lnTo>
                    <a:pt x="269" y="777"/>
                  </a:lnTo>
                  <a:lnTo>
                    <a:pt x="218" y="717"/>
                  </a:lnTo>
                  <a:lnTo>
                    <a:pt x="176" y="613"/>
                  </a:lnTo>
                  <a:lnTo>
                    <a:pt x="160" y="510"/>
                  </a:lnTo>
                  <a:lnTo>
                    <a:pt x="160" y="423"/>
                  </a:lnTo>
                  <a:lnTo>
                    <a:pt x="690" y="423"/>
                  </a:lnTo>
                  <a:close/>
                  <a:moveTo>
                    <a:pt x="160" y="380"/>
                  </a:moveTo>
                  <a:lnTo>
                    <a:pt x="176" y="259"/>
                  </a:lnTo>
                  <a:lnTo>
                    <a:pt x="210" y="164"/>
                  </a:lnTo>
                  <a:lnTo>
                    <a:pt x="261" y="104"/>
                  </a:lnTo>
                  <a:lnTo>
                    <a:pt x="311" y="69"/>
                  </a:lnTo>
                  <a:lnTo>
                    <a:pt x="353" y="52"/>
                  </a:lnTo>
                  <a:lnTo>
                    <a:pt x="395" y="43"/>
                  </a:lnTo>
                  <a:lnTo>
                    <a:pt x="471" y="60"/>
                  </a:lnTo>
                  <a:lnTo>
                    <a:pt x="522" y="95"/>
                  </a:lnTo>
                  <a:lnTo>
                    <a:pt x="564" y="155"/>
                  </a:lnTo>
                  <a:lnTo>
                    <a:pt x="589" y="216"/>
                  </a:lnTo>
                  <a:lnTo>
                    <a:pt x="597" y="285"/>
                  </a:lnTo>
                  <a:lnTo>
                    <a:pt x="606" y="337"/>
                  </a:lnTo>
                  <a:lnTo>
                    <a:pt x="606" y="380"/>
                  </a:lnTo>
                  <a:lnTo>
                    <a:pt x="160" y="3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8" name="Freeform 186"/>
            <p:cNvSpPr>
              <a:spLocks/>
            </p:cNvSpPr>
            <p:nvPr/>
          </p:nvSpPr>
          <p:spPr bwMode="auto">
            <a:xfrm>
              <a:off x="16610" y="6229"/>
              <a:ext cx="952" cy="863"/>
            </a:xfrm>
            <a:custGeom>
              <a:avLst/>
              <a:gdLst/>
              <a:ahLst/>
              <a:cxnLst>
                <a:cxn ang="0">
                  <a:pos x="152" y="198"/>
                </a:cxn>
                <a:cxn ang="0">
                  <a:pos x="152" y="717"/>
                </a:cxn>
                <a:cxn ang="0">
                  <a:pos x="143" y="768"/>
                </a:cxn>
                <a:cxn ang="0">
                  <a:pos x="126" y="794"/>
                </a:cxn>
                <a:cxn ang="0">
                  <a:pos x="76" y="803"/>
                </a:cxn>
                <a:cxn ang="0">
                  <a:pos x="0" y="803"/>
                </a:cxn>
                <a:cxn ang="0">
                  <a:pos x="0" y="863"/>
                </a:cxn>
                <a:cxn ang="0">
                  <a:pos x="76" y="863"/>
                </a:cxn>
                <a:cxn ang="0">
                  <a:pos x="152" y="855"/>
                </a:cxn>
                <a:cxn ang="0">
                  <a:pos x="278" y="855"/>
                </a:cxn>
                <a:cxn ang="0">
                  <a:pos x="354" y="863"/>
                </a:cxn>
                <a:cxn ang="0">
                  <a:pos x="430" y="863"/>
                </a:cxn>
                <a:cxn ang="0">
                  <a:pos x="430" y="803"/>
                </a:cxn>
                <a:cxn ang="0">
                  <a:pos x="354" y="803"/>
                </a:cxn>
                <a:cxn ang="0">
                  <a:pos x="303" y="794"/>
                </a:cxn>
                <a:cxn ang="0">
                  <a:pos x="286" y="768"/>
                </a:cxn>
                <a:cxn ang="0">
                  <a:pos x="278" y="717"/>
                </a:cxn>
                <a:cxn ang="0">
                  <a:pos x="278" y="354"/>
                </a:cxn>
                <a:cxn ang="0">
                  <a:pos x="295" y="242"/>
                </a:cxn>
                <a:cxn ang="0">
                  <a:pos x="337" y="164"/>
                </a:cxn>
                <a:cxn ang="0">
                  <a:pos x="396" y="95"/>
                </a:cxn>
                <a:cxn ang="0">
                  <a:pos x="463" y="60"/>
                </a:cxn>
                <a:cxn ang="0">
                  <a:pos x="539" y="43"/>
                </a:cxn>
                <a:cxn ang="0">
                  <a:pos x="598" y="60"/>
                </a:cxn>
                <a:cxn ang="0">
                  <a:pos x="640" y="86"/>
                </a:cxn>
                <a:cxn ang="0">
                  <a:pos x="665" y="138"/>
                </a:cxn>
                <a:cxn ang="0">
                  <a:pos x="674" y="198"/>
                </a:cxn>
                <a:cxn ang="0">
                  <a:pos x="674" y="768"/>
                </a:cxn>
                <a:cxn ang="0">
                  <a:pos x="649" y="794"/>
                </a:cxn>
                <a:cxn ang="0">
                  <a:pos x="606" y="803"/>
                </a:cxn>
                <a:cxn ang="0">
                  <a:pos x="531" y="803"/>
                </a:cxn>
                <a:cxn ang="0">
                  <a:pos x="531" y="863"/>
                </a:cxn>
                <a:cxn ang="0">
                  <a:pos x="606" y="863"/>
                </a:cxn>
                <a:cxn ang="0">
                  <a:pos x="682" y="855"/>
                </a:cxn>
                <a:cxn ang="0">
                  <a:pos x="809" y="855"/>
                </a:cxn>
                <a:cxn ang="0">
                  <a:pos x="884" y="863"/>
                </a:cxn>
                <a:cxn ang="0">
                  <a:pos x="952" y="863"/>
                </a:cxn>
                <a:cxn ang="0">
                  <a:pos x="952" y="803"/>
                </a:cxn>
                <a:cxn ang="0">
                  <a:pos x="893" y="803"/>
                </a:cxn>
                <a:cxn ang="0">
                  <a:pos x="842" y="794"/>
                </a:cxn>
                <a:cxn ang="0">
                  <a:pos x="817" y="777"/>
                </a:cxn>
                <a:cxn ang="0">
                  <a:pos x="809" y="742"/>
                </a:cxn>
                <a:cxn ang="0">
                  <a:pos x="809" y="267"/>
                </a:cxn>
                <a:cxn ang="0">
                  <a:pos x="800" y="190"/>
                </a:cxn>
                <a:cxn ang="0">
                  <a:pos x="783" y="129"/>
                </a:cxn>
                <a:cxn ang="0">
                  <a:pos x="750" y="77"/>
                </a:cxn>
                <a:cxn ang="0">
                  <a:pos x="708" y="43"/>
                </a:cxn>
                <a:cxn ang="0">
                  <a:pos x="640" y="17"/>
                </a:cxn>
                <a:cxn ang="0">
                  <a:pos x="548" y="0"/>
                </a:cxn>
                <a:cxn ang="0">
                  <a:pos x="455" y="17"/>
                </a:cxn>
                <a:cxn ang="0">
                  <a:pos x="379" y="60"/>
                </a:cxn>
                <a:cxn ang="0">
                  <a:pos x="312" y="129"/>
                </a:cxn>
                <a:cxn ang="0">
                  <a:pos x="270" y="207"/>
                </a:cxn>
                <a:cxn ang="0">
                  <a:pos x="270" y="0"/>
                </a:cxn>
                <a:cxn ang="0">
                  <a:pos x="0" y="26"/>
                </a:cxn>
                <a:cxn ang="0">
                  <a:pos x="0" y="86"/>
                </a:cxn>
                <a:cxn ang="0">
                  <a:pos x="76" y="86"/>
                </a:cxn>
                <a:cxn ang="0">
                  <a:pos x="126" y="103"/>
                </a:cxn>
                <a:cxn ang="0">
                  <a:pos x="143" y="138"/>
                </a:cxn>
                <a:cxn ang="0">
                  <a:pos x="152" y="198"/>
                </a:cxn>
              </a:cxnLst>
              <a:rect l="0" t="0" r="r" b="b"/>
              <a:pathLst>
                <a:path w="952" h="863">
                  <a:moveTo>
                    <a:pt x="152" y="198"/>
                  </a:moveTo>
                  <a:lnTo>
                    <a:pt x="152" y="717"/>
                  </a:lnTo>
                  <a:lnTo>
                    <a:pt x="143" y="768"/>
                  </a:lnTo>
                  <a:lnTo>
                    <a:pt x="126" y="794"/>
                  </a:lnTo>
                  <a:lnTo>
                    <a:pt x="76" y="803"/>
                  </a:lnTo>
                  <a:lnTo>
                    <a:pt x="0" y="803"/>
                  </a:lnTo>
                  <a:lnTo>
                    <a:pt x="0" y="863"/>
                  </a:lnTo>
                  <a:lnTo>
                    <a:pt x="76" y="863"/>
                  </a:lnTo>
                  <a:lnTo>
                    <a:pt x="152" y="855"/>
                  </a:lnTo>
                  <a:lnTo>
                    <a:pt x="278" y="855"/>
                  </a:lnTo>
                  <a:lnTo>
                    <a:pt x="354" y="863"/>
                  </a:lnTo>
                  <a:lnTo>
                    <a:pt x="430" y="863"/>
                  </a:lnTo>
                  <a:lnTo>
                    <a:pt x="430" y="803"/>
                  </a:lnTo>
                  <a:lnTo>
                    <a:pt x="354" y="803"/>
                  </a:lnTo>
                  <a:lnTo>
                    <a:pt x="303" y="794"/>
                  </a:lnTo>
                  <a:lnTo>
                    <a:pt x="286" y="768"/>
                  </a:lnTo>
                  <a:lnTo>
                    <a:pt x="278" y="717"/>
                  </a:lnTo>
                  <a:lnTo>
                    <a:pt x="278" y="354"/>
                  </a:lnTo>
                  <a:lnTo>
                    <a:pt x="295" y="242"/>
                  </a:lnTo>
                  <a:lnTo>
                    <a:pt x="337" y="164"/>
                  </a:lnTo>
                  <a:lnTo>
                    <a:pt x="396" y="95"/>
                  </a:lnTo>
                  <a:lnTo>
                    <a:pt x="463" y="60"/>
                  </a:lnTo>
                  <a:lnTo>
                    <a:pt x="539" y="43"/>
                  </a:lnTo>
                  <a:lnTo>
                    <a:pt x="598" y="60"/>
                  </a:lnTo>
                  <a:lnTo>
                    <a:pt x="640" y="86"/>
                  </a:lnTo>
                  <a:lnTo>
                    <a:pt x="665" y="138"/>
                  </a:lnTo>
                  <a:lnTo>
                    <a:pt x="674" y="198"/>
                  </a:lnTo>
                  <a:lnTo>
                    <a:pt x="674" y="768"/>
                  </a:lnTo>
                  <a:lnTo>
                    <a:pt x="649" y="794"/>
                  </a:lnTo>
                  <a:lnTo>
                    <a:pt x="606" y="803"/>
                  </a:lnTo>
                  <a:lnTo>
                    <a:pt x="531" y="803"/>
                  </a:lnTo>
                  <a:lnTo>
                    <a:pt x="531" y="863"/>
                  </a:lnTo>
                  <a:lnTo>
                    <a:pt x="606" y="863"/>
                  </a:lnTo>
                  <a:lnTo>
                    <a:pt x="682" y="855"/>
                  </a:lnTo>
                  <a:lnTo>
                    <a:pt x="809" y="855"/>
                  </a:lnTo>
                  <a:lnTo>
                    <a:pt x="884" y="863"/>
                  </a:lnTo>
                  <a:lnTo>
                    <a:pt x="952" y="863"/>
                  </a:lnTo>
                  <a:lnTo>
                    <a:pt x="952" y="803"/>
                  </a:lnTo>
                  <a:lnTo>
                    <a:pt x="893" y="803"/>
                  </a:lnTo>
                  <a:lnTo>
                    <a:pt x="842" y="794"/>
                  </a:lnTo>
                  <a:lnTo>
                    <a:pt x="817" y="777"/>
                  </a:lnTo>
                  <a:lnTo>
                    <a:pt x="809" y="742"/>
                  </a:lnTo>
                  <a:lnTo>
                    <a:pt x="809" y="267"/>
                  </a:lnTo>
                  <a:lnTo>
                    <a:pt x="800" y="190"/>
                  </a:lnTo>
                  <a:lnTo>
                    <a:pt x="783" y="129"/>
                  </a:lnTo>
                  <a:lnTo>
                    <a:pt x="750" y="77"/>
                  </a:lnTo>
                  <a:lnTo>
                    <a:pt x="708" y="43"/>
                  </a:lnTo>
                  <a:lnTo>
                    <a:pt x="640" y="17"/>
                  </a:lnTo>
                  <a:lnTo>
                    <a:pt x="548" y="0"/>
                  </a:lnTo>
                  <a:lnTo>
                    <a:pt x="455" y="17"/>
                  </a:lnTo>
                  <a:lnTo>
                    <a:pt x="379" y="60"/>
                  </a:lnTo>
                  <a:lnTo>
                    <a:pt x="312" y="129"/>
                  </a:lnTo>
                  <a:lnTo>
                    <a:pt x="270" y="207"/>
                  </a:lnTo>
                  <a:lnTo>
                    <a:pt x="270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76" y="86"/>
                  </a:lnTo>
                  <a:lnTo>
                    <a:pt x="126" y="103"/>
                  </a:lnTo>
                  <a:lnTo>
                    <a:pt x="143" y="138"/>
                  </a:lnTo>
                  <a:lnTo>
                    <a:pt x="152" y="1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9" name="Freeform 187"/>
            <p:cNvSpPr>
              <a:spLocks/>
            </p:cNvSpPr>
            <p:nvPr/>
          </p:nvSpPr>
          <p:spPr bwMode="auto">
            <a:xfrm>
              <a:off x="17595" y="5900"/>
              <a:ext cx="598" cy="1210"/>
            </a:xfrm>
            <a:custGeom>
              <a:avLst/>
              <a:gdLst/>
              <a:ahLst/>
              <a:cxnLst>
                <a:cxn ang="0">
                  <a:pos x="295" y="415"/>
                </a:cxn>
                <a:cxn ang="0">
                  <a:pos x="565" y="415"/>
                </a:cxn>
                <a:cxn ang="0">
                  <a:pos x="565" y="355"/>
                </a:cxn>
                <a:cxn ang="0">
                  <a:pos x="295" y="355"/>
                </a:cxn>
                <a:cxn ang="0">
                  <a:pos x="295" y="0"/>
                </a:cxn>
                <a:cxn ang="0">
                  <a:pos x="245" y="0"/>
                </a:cxn>
                <a:cxn ang="0">
                  <a:pos x="236" y="78"/>
                </a:cxn>
                <a:cxn ang="0">
                  <a:pos x="228" y="165"/>
                </a:cxn>
                <a:cxn ang="0">
                  <a:pos x="194" y="242"/>
                </a:cxn>
                <a:cxn ang="0">
                  <a:pos x="152" y="303"/>
                </a:cxn>
                <a:cxn ang="0">
                  <a:pos x="85" y="355"/>
                </a:cxn>
                <a:cxn ang="0">
                  <a:pos x="0" y="372"/>
                </a:cxn>
                <a:cxn ang="0">
                  <a:pos x="0" y="415"/>
                </a:cxn>
                <a:cxn ang="0">
                  <a:pos x="160" y="415"/>
                </a:cxn>
                <a:cxn ang="0">
                  <a:pos x="160" y="951"/>
                </a:cxn>
                <a:cxn ang="0">
                  <a:pos x="177" y="1054"/>
                </a:cxn>
                <a:cxn ang="0">
                  <a:pos x="211" y="1123"/>
                </a:cxn>
                <a:cxn ang="0">
                  <a:pos x="262" y="1175"/>
                </a:cxn>
                <a:cxn ang="0">
                  <a:pos x="312" y="1201"/>
                </a:cxn>
                <a:cxn ang="0">
                  <a:pos x="363" y="1210"/>
                </a:cxn>
                <a:cxn ang="0">
                  <a:pos x="405" y="1210"/>
                </a:cxn>
                <a:cxn ang="0">
                  <a:pos x="481" y="1192"/>
                </a:cxn>
                <a:cxn ang="0">
                  <a:pos x="531" y="1158"/>
                </a:cxn>
                <a:cxn ang="0">
                  <a:pos x="565" y="1097"/>
                </a:cxn>
                <a:cxn ang="0">
                  <a:pos x="590" y="1028"/>
                </a:cxn>
                <a:cxn ang="0">
                  <a:pos x="598" y="951"/>
                </a:cxn>
                <a:cxn ang="0">
                  <a:pos x="598" y="838"/>
                </a:cxn>
                <a:cxn ang="0">
                  <a:pos x="548" y="838"/>
                </a:cxn>
                <a:cxn ang="0">
                  <a:pos x="548" y="951"/>
                </a:cxn>
                <a:cxn ang="0">
                  <a:pos x="539" y="1046"/>
                </a:cxn>
                <a:cxn ang="0">
                  <a:pos x="514" y="1115"/>
                </a:cxn>
                <a:cxn ang="0">
                  <a:pos x="472" y="1149"/>
                </a:cxn>
                <a:cxn ang="0">
                  <a:pos x="422" y="1167"/>
                </a:cxn>
                <a:cxn ang="0">
                  <a:pos x="371" y="1149"/>
                </a:cxn>
                <a:cxn ang="0">
                  <a:pos x="329" y="1115"/>
                </a:cxn>
                <a:cxn ang="0">
                  <a:pos x="312" y="1071"/>
                </a:cxn>
                <a:cxn ang="0">
                  <a:pos x="295" y="985"/>
                </a:cxn>
                <a:cxn ang="0">
                  <a:pos x="295" y="959"/>
                </a:cxn>
                <a:cxn ang="0">
                  <a:pos x="295" y="415"/>
                </a:cxn>
              </a:cxnLst>
              <a:rect l="0" t="0" r="r" b="b"/>
              <a:pathLst>
                <a:path w="598" h="1210">
                  <a:moveTo>
                    <a:pt x="295" y="415"/>
                  </a:moveTo>
                  <a:lnTo>
                    <a:pt x="565" y="415"/>
                  </a:lnTo>
                  <a:lnTo>
                    <a:pt x="565" y="355"/>
                  </a:lnTo>
                  <a:lnTo>
                    <a:pt x="295" y="355"/>
                  </a:lnTo>
                  <a:lnTo>
                    <a:pt x="295" y="0"/>
                  </a:lnTo>
                  <a:lnTo>
                    <a:pt x="245" y="0"/>
                  </a:lnTo>
                  <a:lnTo>
                    <a:pt x="236" y="78"/>
                  </a:lnTo>
                  <a:lnTo>
                    <a:pt x="228" y="165"/>
                  </a:lnTo>
                  <a:lnTo>
                    <a:pt x="194" y="242"/>
                  </a:lnTo>
                  <a:lnTo>
                    <a:pt x="152" y="303"/>
                  </a:lnTo>
                  <a:lnTo>
                    <a:pt x="85" y="355"/>
                  </a:lnTo>
                  <a:lnTo>
                    <a:pt x="0" y="372"/>
                  </a:lnTo>
                  <a:lnTo>
                    <a:pt x="0" y="415"/>
                  </a:lnTo>
                  <a:lnTo>
                    <a:pt x="160" y="415"/>
                  </a:lnTo>
                  <a:lnTo>
                    <a:pt x="160" y="951"/>
                  </a:lnTo>
                  <a:lnTo>
                    <a:pt x="177" y="1054"/>
                  </a:lnTo>
                  <a:lnTo>
                    <a:pt x="211" y="1123"/>
                  </a:lnTo>
                  <a:lnTo>
                    <a:pt x="262" y="1175"/>
                  </a:lnTo>
                  <a:lnTo>
                    <a:pt x="312" y="1201"/>
                  </a:lnTo>
                  <a:lnTo>
                    <a:pt x="363" y="1210"/>
                  </a:lnTo>
                  <a:lnTo>
                    <a:pt x="405" y="1210"/>
                  </a:lnTo>
                  <a:lnTo>
                    <a:pt x="481" y="1192"/>
                  </a:lnTo>
                  <a:lnTo>
                    <a:pt x="531" y="1158"/>
                  </a:lnTo>
                  <a:lnTo>
                    <a:pt x="565" y="1097"/>
                  </a:lnTo>
                  <a:lnTo>
                    <a:pt x="590" y="1028"/>
                  </a:lnTo>
                  <a:lnTo>
                    <a:pt x="598" y="951"/>
                  </a:lnTo>
                  <a:lnTo>
                    <a:pt x="598" y="838"/>
                  </a:lnTo>
                  <a:lnTo>
                    <a:pt x="548" y="838"/>
                  </a:lnTo>
                  <a:lnTo>
                    <a:pt x="548" y="951"/>
                  </a:lnTo>
                  <a:lnTo>
                    <a:pt x="539" y="1046"/>
                  </a:lnTo>
                  <a:lnTo>
                    <a:pt x="514" y="1115"/>
                  </a:lnTo>
                  <a:lnTo>
                    <a:pt x="472" y="1149"/>
                  </a:lnTo>
                  <a:lnTo>
                    <a:pt x="422" y="1167"/>
                  </a:lnTo>
                  <a:lnTo>
                    <a:pt x="371" y="1149"/>
                  </a:lnTo>
                  <a:lnTo>
                    <a:pt x="329" y="1115"/>
                  </a:lnTo>
                  <a:lnTo>
                    <a:pt x="312" y="1071"/>
                  </a:lnTo>
                  <a:lnTo>
                    <a:pt x="295" y="985"/>
                  </a:lnTo>
                  <a:lnTo>
                    <a:pt x="295" y="959"/>
                  </a:lnTo>
                  <a:lnTo>
                    <a:pt x="295" y="4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0" name="Freeform 188"/>
            <p:cNvSpPr>
              <a:spLocks/>
            </p:cNvSpPr>
            <p:nvPr/>
          </p:nvSpPr>
          <p:spPr bwMode="auto">
            <a:xfrm>
              <a:off x="18362" y="6220"/>
              <a:ext cx="623" cy="890"/>
            </a:xfrm>
            <a:custGeom>
              <a:avLst/>
              <a:gdLst/>
              <a:ahLst/>
              <a:cxnLst>
                <a:cxn ang="0">
                  <a:pos x="370" y="501"/>
                </a:cxn>
                <a:cxn ang="0">
                  <a:pos x="471" y="553"/>
                </a:cxn>
                <a:cxn ang="0">
                  <a:pos x="530" y="674"/>
                </a:cxn>
                <a:cxn ang="0">
                  <a:pos x="480" y="803"/>
                </a:cxn>
                <a:cxn ang="0">
                  <a:pos x="311" y="855"/>
                </a:cxn>
                <a:cxn ang="0">
                  <a:pos x="160" y="803"/>
                </a:cxn>
                <a:cxn ang="0">
                  <a:pos x="76" y="665"/>
                </a:cxn>
                <a:cxn ang="0">
                  <a:pos x="42" y="553"/>
                </a:cxn>
                <a:cxn ang="0">
                  <a:pos x="8" y="544"/>
                </a:cxn>
                <a:cxn ang="0">
                  <a:pos x="0" y="881"/>
                </a:cxn>
                <a:cxn ang="0">
                  <a:pos x="34" y="890"/>
                </a:cxn>
                <a:cxn ang="0">
                  <a:pos x="76" y="838"/>
                </a:cxn>
                <a:cxn ang="0">
                  <a:pos x="109" y="812"/>
                </a:cxn>
                <a:cxn ang="0">
                  <a:pos x="261" y="890"/>
                </a:cxn>
                <a:cxn ang="0">
                  <a:pos x="429" y="881"/>
                </a:cxn>
                <a:cxn ang="0">
                  <a:pos x="573" y="777"/>
                </a:cxn>
                <a:cxn ang="0">
                  <a:pos x="623" y="622"/>
                </a:cxn>
                <a:cxn ang="0">
                  <a:pos x="573" y="475"/>
                </a:cxn>
                <a:cxn ang="0">
                  <a:pos x="471" y="389"/>
                </a:cxn>
                <a:cxn ang="0">
                  <a:pos x="328" y="346"/>
                </a:cxn>
                <a:cxn ang="0">
                  <a:pos x="143" y="285"/>
                </a:cxn>
                <a:cxn ang="0">
                  <a:pos x="92" y="190"/>
                </a:cxn>
                <a:cxn ang="0">
                  <a:pos x="118" y="104"/>
                </a:cxn>
                <a:cxn ang="0">
                  <a:pos x="219" y="43"/>
                </a:cxn>
                <a:cxn ang="0">
                  <a:pos x="396" y="52"/>
                </a:cxn>
                <a:cxn ang="0">
                  <a:pos x="488" y="130"/>
                </a:cxn>
                <a:cxn ang="0">
                  <a:pos x="522" y="233"/>
                </a:cxn>
                <a:cxn ang="0">
                  <a:pos x="530" y="285"/>
                </a:cxn>
                <a:cxn ang="0">
                  <a:pos x="539" y="294"/>
                </a:cxn>
                <a:cxn ang="0">
                  <a:pos x="573" y="285"/>
                </a:cxn>
                <a:cxn ang="0">
                  <a:pos x="564" y="0"/>
                </a:cxn>
                <a:cxn ang="0">
                  <a:pos x="505" y="35"/>
                </a:cxn>
                <a:cxn ang="0">
                  <a:pos x="480" y="52"/>
                </a:cxn>
                <a:cxn ang="0">
                  <a:pos x="345" y="0"/>
                </a:cxn>
                <a:cxn ang="0">
                  <a:pos x="202" y="9"/>
                </a:cxn>
                <a:cxn ang="0">
                  <a:pos x="67" y="78"/>
                </a:cxn>
                <a:cxn ang="0">
                  <a:pos x="8" y="181"/>
                </a:cxn>
                <a:cxn ang="0">
                  <a:pos x="25" y="337"/>
                </a:cxn>
                <a:cxn ang="0">
                  <a:pos x="143" y="449"/>
                </a:cxn>
                <a:cxn ang="0">
                  <a:pos x="328" y="492"/>
                </a:cxn>
              </a:cxnLst>
              <a:rect l="0" t="0" r="r" b="b"/>
              <a:pathLst>
                <a:path w="623" h="890">
                  <a:moveTo>
                    <a:pt x="328" y="492"/>
                  </a:moveTo>
                  <a:lnTo>
                    <a:pt x="370" y="501"/>
                  </a:lnTo>
                  <a:lnTo>
                    <a:pt x="421" y="518"/>
                  </a:lnTo>
                  <a:lnTo>
                    <a:pt x="471" y="553"/>
                  </a:lnTo>
                  <a:lnTo>
                    <a:pt x="514" y="605"/>
                  </a:lnTo>
                  <a:lnTo>
                    <a:pt x="530" y="674"/>
                  </a:lnTo>
                  <a:lnTo>
                    <a:pt x="514" y="743"/>
                  </a:lnTo>
                  <a:lnTo>
                    <a:pt x="480" y="803"/>
                  </a:lnTo>
                  <a:lnTo>
                    <a:pt x="413" y="838"/>
                  </a:lnTo>
                  <a:lnTo>
                    <a:pt x="311" y="855"/>
                  </a:lnTo>
                  <a:lnTo>
                    <a:pt x="227" y="838"/>
                  </a:lnTo>
                  <a:lnTo>
                    <a:pt x="160" y="803"/>
                  </a:lnTo>
                  <a:lnTo>
                    <a:pt x="109" y="743"/>
                  </a:lnTo>
                  <a:lnTo>
                    <a:pt x="76" y="665"/>
                  </a:lnTo>
                  <a:lnTo>
                    <a:pt x="50" y="579"/>
                  </a:lnTo>
                  <a:lnTo>
                    <a:pt x="42" y="553"/>
                  </a:lnTo>
                  <a:lnTo>
                    <a:pt x="42" y="544"/>
                  </a:lnTo>
                  <a:lnTo>
                    <a:pt x="8" y="544"/>
                  </a:lnTo>
                  <a:lnTo>
                    <a:pt x="0" y="553"/>
                  </a:lnTo>
                  <a:lnTo>
                    <a:pt x="0" y="881"/>
                  </a:lnTo>
                  <a:lnTo>
                    <a:pt x="8" y="890"/>
                  </a:lnTo>
                  <a:lnTo>
                    <a:pt x="34" y="890"/>
                  </a:lnTo>
                  <a:lnTo>
                    <a:pt x="76" y="847"/>
                  </a:lnTo>
                  <a:lnTo>
                    <a:pt x="76" y="838"/>
                  </a:lnTo>
                  <a:lnTo>
                    <a:pt x="92" y="829"/>
                  </a:lnTo>
                  <a:lnTo>
                    <a:pt x="109" y="812"/>
                  </a:lnTo>
                  <a:lnTo>
                    <a:pt x="194" y="872"/>
                  </a:lnTo>
                  <a:lnTo>
                    <a:pt x="261" y="890"/>
                  </a:lnTo>
                  <a:lnTo>
                    <a:pt x="311" y="890"/>
                  </a:lnTo>
                  <a:lnTo>
                    <a:pt x="429" y="881"/>
                  </a:lnTo>
                  <a:lnTo>
                    <a:pt x="514" y="838"/>
                  </a:lnTo>
                  <a:lnTo>
                    <a:pt x="573" y="777"/>
                  </a:lnTo>
                  <a:lnTo>
                    <a:pt x="606" y="708"/>
                  </a:lnTo>
                  <a:lnTo>
                    <a:pt x="623" y="622"/>
                  </a:lnTo>
                  <a:lnTo>
                    <a:pt x="606" y="536"/>
                  </a:lnTo>
                  <a:lnTo>
                    <a:pt x="573" y="475"/>
                  </a:lnTo>
                  <a:lnTo>
                    <a:pt x="539" y="441"/>
                  </a:lnTo>
                  <a:lnTo>
                    <a:pt x="471" y="389"/>
                  </a:lnTo>
                  <a:lnTo>
                    <a:pt x="404" y="363"/>
                  </a:lnTo>
                  <a:lnTo>
                    <a:pt x="328" y="346"/>
                  </a:lnTo>
                  <a:lnTo>
                    <a:pt x="194" y="311"/>
                  </a:lnTo>
                  <a:lnTo>
                    <a:pt x="143" y="285"/>
                  </a:lnTo>
                  <a:lnTo>
                    <a:pt x="101" y="242"/>
                  </a:lnTo>
                  <a:lnTo>
                    <a:pt x="92" y="190"/>
                  </a:lnTo>
                  <a:lnTo>
                    <a:pt x="101" y="147"/>
                  </a:lnTo>
                  <a:lnTo>
                    <a:pt x="118" y="104"/>
                  </a:lnTo>
                  <a:lnTo>
                    <a:pt x="160" y="69"/>
                  </a:lnTo>
                  <a:lnTo>
                    <a:pt x="219" y="43"/>
                  </a:lnTo>
                  <a:lnTo>
                    <a:pt x="303" y="35"/>
                  </a:lnTo>
                  <a:lnTo>
                    <a:pt x="396" y="52"/>
                  </a:lnTo>
                  <a:lnTo>
                    <a:pt x="455" y="86"/>
                  </a:lnTo>
                  <a:lnTo>
                    <a:pt x="488" y="130"/>
                  </a:lnTo>
                  <a:lnTo>
                    <a:pt x="514" y="181"/>
                  </a:lnTo>
                  <a:lnTo>
                    <a:pt x="522" y="233"/>
                  </a:lnTo>
                  <a:lnTo>
                    <a:pt x="522" y="276"/>
                  </a:lnTo>
                  <a:lnTo>
                    <a:pt x="530" y="285"/>
                  </a:lnTo>
                  <a:lnTo>
                    <a:pt x="539" y="285"/>
                  </a:lnTo>
                  <a:lnTo>
                    <a:pt x="539" y="294"/>
                  </a:lnTo>
                  <a:lnTo>
                    <a:pt x="564" y="294"/>
                  </a:lnTo>
                  <a:lnTo>
                    <a:pt x="573" y="285"/>
                  </a:lnTo>
                  <a:lnTo>
                    <a:pt x="573" y="9"/>
                  </a:lnTo>
                  <a:lnTo>
                    <a:pt x="564" y="0"/>
                  </a:lnTo>
                  <a:lnTo>
                    <a:pt x="539" y="0"/>
                  </a:lnTo>
                  <a:lnTo>
                    <a:pt x="505" y="35"/>
                  </a:lnTo>
                  <a:lnTo>
                    <a:pt x="488" y="43"/>
                  </a:lnTo>
                  <a:lnTo>
                    <a:pt x="480" y="52"/>
                  </a:lnTo>
                  <a:lnTo>
                    <a:pt x="413" y="17"/>
                  </a:lnTo>
                  <a:lnTo>
                    <a:pt x="345" y="0"/>
                  </a:lnTo>
                  <a:lnTo>
                    <a:pt x="303" y="0"/>
                  </a:lnTo>
                  <a:lnTo>
                    <a:pt x="202" y="9"/>
                  </a:lnTo>
                  <a:lnTo>
                    <a:pt x="118" y="35"/>
                  </a:lnTo>
                  <a:lnTo>
                    <a:pt x="67" y="78"/>
                  </a:lnTo>
                  <a:lnTo>
                    <a:pt x="25" y="130"/>
                  </a:lnTo>
                  <a:lnTo>
                    <a:pt x="8" y="181"/>
                  </a:lnTo>
                  <a:lnTo>
                    <a:pt x="0" y="242"/>
                  </a:lnTo>
                  <a:lnTo>
                    <a:pt x="25" y="337"/>
                  </a:lnTo>
                  <a:lnTo>
                    <a:pt x="84" y="406"/>
                  </a:lnTo>
                  <a:lnTo>
                    <a:pt x="143" y="449"/>
                  </a:lnTo>
                  <a:lnTo>
                    <a:pt x="219" y="475"/>
                  </a:lnTo>
                  <a:lnTo>
                    <a:pt x="328" y="4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1" name="Freeform 189"/>
            <p:cNvSpPr>
              <a:spLocks noEditPoints="1"/>
            </p:cNvSpPr>
            <p:nvPr/>
          </p:nvSpPr>
          <p:spPr bwMode="auto">
            <a:xfrm>
              <a:off x="19743" y="5788"/>
              <a:ext cx="413" cy="1304"/>
            </a:xfrm>
            <a:custGeom>
              <a:avLst/>
              <a:gdLst/>
              <a:ahLst/>
              <a:cxnLst>
                <a:cxn ang="0">
                  <a:pos x="278" y="441"/>
                </a:cxn>
                <a:cxn ang="0">
                  <a:pos x="8" y="467"/>
                </a:cxn>
                <a:cxn ang="0">
                  <a:pos x="8" y="527"/>
                </a:cxn>
                <a:cxn ang="0">
                  <a:pos x="84" y="527"/>
                </a:cxn>
                <a:cxn ang="0">
                  <a:pos x="126" y="544"/>
                </a:cxn>
                <a:cxn ang="0">
                  <a:pos x="143" y="579"/>
                </a:cxn>
                <a:cxn ang="0">
                  <a:pos x="152" y="631"/>
                </a:cxn>
                <a:cxn ang="0">
                  <a:pos x="152" y="1158"/>
                </a:cxn>
                <a:cxn ang="0">
                  <a:pos x="143" y="1209"/>
                </a:cxn>
                <a:cxn ang="0">
                  <a:pos x="126" y="1235"/>
                </a:cxn>
                <a:cxn ang="0">
                  <a:pos x="84" y="1244"/>
                </a:cxn>
                <a:cxn ang="0">
                  <a:pos x="0" y="1244"/>
                </a:cxn>
                <a:cxn ang="0">
                  <a:pos x="0" y="1304"/>
                </a:cxn>
                <a:cxn ang="0">
                  <a:pos x="76" y="1304"/>
                </a:cxn>
                <a:cxn ang="0">
                  <a:pos x="152" y="1296"/>
                </a:cxn>
                <a:cxn ang="0">
                  <a:pos x="211" y="1296"/>
                </a:cxn>
                <a:cxn ang="0">
                  <a:pos x="413" y="1304"/>
                </a:cxn>
                <a:cxn ang="0">
                  <a:pos x="413" y="1244"/>
                </a:cxn>
                <a:cxn ang="0">
                  <a:pos x="337" y="1244"/>
                </a:cxn>
                <a:cxn ang="0">
                  <a:pos x="295" y="1227"/>
                </a:cxn>
                <a:cxn ang="0">
                  <a:pos x="278" y="1201"/>
                </a:cxn>
                <a:cxn ang="0">
                  <a:pos x="278" y="1158"/>
                </a:cxn>
                <a:cxn ang="0">
                  <a:pos x="278" y="441"/>
                </a:cxn>
                <a:cxn ang="0">
                  <a:pos x="286" y="104"/>
                </a:cxn>
                <a:cxn ang="0">
                  <a:pos x="278" y="69"/>
                </a:cxn>
                <a:cxn ang="0">
                  <a:pos x="244" y="17"/>
                </a:cxn>
                <a:cxn ang="0">
                  <a:pos x="211" y="9"/>
                </a:cxn>
                <a:cxn ang="0">
                  <a:pos x="185" y="0"/>
                </a:cxn>
                <a:cxn ang="0">
                  <a:pos x="152" y="9"/>
                </a:cxn>
                <a:cxn ang="0">
                  <a:pos x="126" y="26"/>
                </a:cxn>
                <a:cxn ang="0">
                  <a:pos x="101" y="52"/>
                </a:cxn>
                <a:cxn ang="0">
                  <a:pos x="84" y="78"/>
                </a:cxn>
                <a:cxn ang="0">
                  <a:pos x="84" y="104"/>
                </a:cxn>
                <a:cxn ang="0">
                  <a:pos x="93" y="138"/>
                </a:cxn>
                <a:cxn ang="0">
                  <a:pos x="101" y="164"/>
                </a:cxn>
                <a:cxn ang="0">
                  <a:pos x="126" y="190"/>
                </a:cxn>
                <a:cxn ang="0">
                  <a:pos x="152" y="207"/>
                </a:cxn>
                <a:cxn ang="0">
                  <a:pos x="219" y="207"/>
                </a:cxn>
                <a:cxn ang="0">
                  <a:pos x="244" y="190"/>
                </a:cxn>
                <a:cxn ang="0">
                  <a:pos x="261" y="173"/>
                </a:cxn>
                <a:cxn ang="0">
                  <a:pos x="278" y="138"/>
                </a:cxn>
                <a:cxn ang="0">
                  <a:pos x="286" y="104"/>
                </a:cxn>
              </a:cxnLst>
              <a:rect l="0" t="0" r="r" b="b"/>
              <a:pathLst>
                <a:path w="413" h="1304">
                  <a:moveTo>
                    <a:pt x="278" y="441"/>
                  </a:moveTo>
                  <a:lnTo>
                    <a:pt x="8" y="467"/>
                  </a:lnTo>
                  <a:lnTo>
                    <a:pt x="8" y="527"/>
                  </a:lnTo>
                  <a:lnTo>
                    <a:pt x="84" y="527"/>
                  </a:lnTo>
                  <a:lnTo>
                    <a:pt x="126" y="544"/>
                  </a:lnTo>
                  <a:lnTo>
                    <a:pt x="143" y="579"/>
                  </a:lnTo>
                  <a:lnTo>
                    <a:pt x="152" y="631"/>
                  </a:lnTo>
                  <a:lnTo>
                    <a:pt x="152" y="1158"/>
                  </a:lnTo>
                  <a:lnTo>
                    <a:pt x="143" y="1209"/>
                  </a:lnTo>
                  <a:lnTo>
                    <a:pt x="126" y="1235"/>
                  </a:lnTo>
                  <a:lnTo>
                    <a:pt x="84" y="1244"/>
                  </a:lnTo>
                  <a:lnTo>
                    <a:pt x="0" y="1244"/>
                  </a:lnTo>
                  <a:lnTo>
                    <a:pt x="0" y="1304"/>
                  </a:lnTo>
                  <a:lnTo>
                    <a:pt x="76" y="1304"/>
                  </a:lnTo>
                  <a:lnTo>
                    <a:pt x="152" y="1296"/>
                  </a:lnTo>
                  <a:lnTo>
                    <a:pt x="211" y="1296"/>
                  </a:lnTo>
                  <a:lnTo>
                    <a:pt x="413" y="1304"/>
                  </a:lnTo>
                  <a:lnTo>
                    <a:pt x="413" y="1244"/>
                  </a:lnTo>
                  <a:lnTo>
                    <a:pt x="337" y="1244"/>
                  </a:lnTo>
                  <a:lnTo>
                    <a:pt x="295" y="1227"/>
                  </a:lnTo>
                  <a:lnTo>
                    <a:pt x="278" y="1201"/>
                  </a:lnTo>
                  <a:lnTo>
                    <a:pt x="278" y="1158"/>
                  </a:lnTo>
                  <a:lnTo>
                    <a:pt x="278" y="441"/>
                  </a:lnTo>
                  <a:close/>
                  <a:moveTo>
                    <a:pt x="286" y="104"/>
                  </a:moveTo>
                  <a:lnTo>
                    <a:pt x="278" y="69"/>
                  </a:lnTo>
                  <a:lnTo>
                    <a:pt x="244" y="17"/>
                  </a:lnTo>
                  <a:lnTo>
                    <a:pt x="211" y="9"/>
                  </a:lnTo>
                  <a:lnTo>
                    <a:pt x="185" y="0"/>
                  </a:lnTo>
                  <a:lnTo>
                    <a:pt x="152" y="9"/>
                  </a:lnTo>
                  <a:lnTo>
                    <a:pt x="126" y="26"/>
                  </a:lnTo>
                  <a:lnTo>
                    <a:pt x="101" y="52"/>
                  </a:lnTo>
                  <a:lnTo>
                    <a:pt x="84" y="78"/>
                  </a:lnTo>
                  <a:lnTo>
                    <a:pt x="84" y="104"/>
                  </a:lnTo>
                  <a:lnTo>
                    <a:pt x="93" y="138"/>
                  </a:lnTo>
                  <a:lnTo>
                    <a:pt x="101" y="164"/>
                  </a:lnTo>
                  <a:lnTo>
                    <a:pt x="126" y="190"/>
                  </a:lnTo>
                  <a:lnTo>
                    <a:pt x="152" y="207"/>
                  </a:lnTo>
                  <a:lnTo>
                    <a:pt x="219" y="207"/>
                  </a:lnTo>
                  <a:lnTo>
                    <a:pt x="244" y="190"/>
                  </a:lnTo>
                  <a:lnTo>
                    <a:pt x="261" y="173"/>
                  </a:lnTo>
                  <a:lnTo>
                    <a:pt x="278" y="138"/>
                  </a:lnTo>
                  <a:lnTo>
                    <a:pt x="286" y="10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2" name="Freeform 190"/>
            <p:cNvSpPr>
              <a:spLocks/>
            </p:cNvSpPr>
            <p:nvPr/>
          </p:nvSpPr>
          <p:spPr bwMode="auto">
            <a:xfrm>
              <a:off x="20274" y="6229"/>
              <a:ext cx="951" cy="863"/>
            </a:xfrm>
            <a:custGeom>
              <a:avLst/>
              <a:gdLst/>
              <a:ahLst/>
              <a:cxnLst>
                <a:cxn ang="0">
                  <a:pos x="143" y="198"/>
                </a:cxn>
                <a:cxn ang="0">
                  <a:pos x="143" y="768"/>
                </a:cxn>
                <a:cxn ang="0">
                  <a:pos x="118" y="794"/>
                </a:cxn>
                <a:cxn ang="0">
                  <a:pos x="75" y="803"/>
                </a:cxn>
                <a:cxn ang="0">
                  <a:pos x="0" y="803"/>
                </a:cxn>
                <a:cxn ang="0">
                  <a:pos x="0" y="863"/>
                </a:cxn>
                <a:cxn ang="0">
                  <a:pos x="75" y="863"/>
                </a:cxn>
                <a:cxn ang="0">
                  <a:pos x="151" y="855"/>
                </a:cxn>
                <a:cxn ang="0">
                  <a:pos x="278" y="855"/>
                </a:cxn>
                <a:cxn ang="0">
                  <a:pos x="353" y="863"/>
                </a:cxn>
                <a:cxn ang="0">
                  <a:pos x="421" y="863"/>
                </a:cxn>
                <a:cxn ang="0">
                  <a:pos x="421" y="803"/>
                </a:cxn>
                <a:cxn ang="0">
                  <a:pos x="345" y="803"/>
                </a:cxn>
                <a:cxn ang="0">
                  <a:pos x="303" y="794"/>
                </a:cxn>
                <a:cxn ang="0">
                  <a:pos x="278" y="768"/>
                </a:cxn>
                <a:cxn ang="0">
                  <a:pos x="278" y="354"/>
                </a:cxn>
                <a:cxn ang="0">
                  <a:pos x="294" y="242"/>
                </a:cxn>
                <a:cxn ang="0">
                  <a:pos x="328" y="164"/>
                </a:cxn>
                <a:cxn ang="0">
                  <a:pos x="387" y="95"/>
                </a:cxn>
                <a:cxn ang="0">
                  <a:pos x="463" y="60"/>
                </a:cxn>
                <a:cxn ang="0">
                  <a:pos x="530" y="43"/>
                </a:cxn>
                <a:cxn ang="0">
                  <a:pos x="589" y="60"/>
                </a:cxn>
                <a:cxn ang="0">
                  <a:pos x="631" y="86"/>
                </a:cxn>
                <a:cxn ang="0">
                  <a:pos x="656" y="138"/>
                </a:cxn>
                <a:cxn ang="0">
                  <a:pos x="673" y="198"/>
                </a:cxn>
                <a:cxn ang="0">
                  <a:pos x="673" y="717"/>
                </a:cxn>
                <a:cxn ang="0">
                  <a:pos x="665" y="768"/>
                </a:cxn>
                <a:cxn ang="0">
                  <a:pos x="648" y="794"/>
                </a:cxn>
                <a:cxn ang="0">
                  <a:pos x="598" y="803"/>
                </a:cxn>
                <a:cxn ang="0">
                  <a:pos x="522" y="803"/>
                </a:cxn>
                <a:cxn ang="0">
                  <a:pos x="522" y="863"/>
                </a:cxn>
                <a:cxn ang="0">
                  <a:pos x="598" y="863"/>
                </a:cxn>
                <a:cxn ang="0">
                  <a:pos x="673" y="855"/>
                </a:cxn>
                <a:cxn ang="0">
                  <a:pos x="800" y="855"/>
                </a:cxn>
                <a:cxn ang="0">
                  <a:pos x="875" y="863"/>
                </a:cxn>
                <a:cxn ang="0">
                  <a:pos x="951" y="863"/>
                </a:cxn>
                <a:cxn ang="0">
                  <a:pos x="951" y="803"/>
                </a:cxn>
                <a:cxn ang="0">
                  <a:pos x="884" y="803"/>
                </a:cxn>
                <a:cxn ang="0">
                  <a:pos x="842" y="794"/>
                </a:cxn>
                <a:cxn ang="0">
                  <a:pos x="817" y="777"/>
                </a:cxn>
                <a:cxn ang="0">
                  <a:pos x="800" y="742"/>
                </a:cxn>
                <a:cxn ang="0">
                  <a:pos x="800" y="190"/>
                </a:cxn>
                <a:cxn ang="0">
                  <a:pos x="783" y="129"/>
                </a:cxn>
                <a:cxn ang="0">
                  <a:pos x="741" y="77"/>
                </a:cxn>
                <a:cxn ang="0">
                  <a:pos x="707" y="43"/>
                </a:cxn>
                <a:cxn ang="0">
                  <a:pos x="640" y="17"/>
                </a:cxn>
                <a:cxn ang="0">
                  <a:pos x="547" y="0"/>
                </a:cxn>
                <a:cxn ang="0">
                  <a:pos x="454" y="17"/>
                </a:cxn>
                <a:cxn ang="0">
                  <a:pos x="370" y="60"/>
                </a:cxn>
                <a:cxn ang="0">
                  <a:pos x="311" y="129"/>
                </a:cxn>
                <a:cxn ang="0">
                  <a:pos x="269" y="207"/>
                </a:cxn>
                <a:cxn ang="0">
                  <a:pos x="269" y="0"/>
                </a:cxn>
                <a:cxn ang="0">
                  <a:pos x="0" y="26"/>
                </a:cxn>
                <a:cxn ang="0">
                  <a:pos x="0" y="86"/>
                </a:cxn>
                <a:cxn ang="0">
                  <a:pos x="75" y="86"/>
                </a:cxn>
                <a:cxn ang="0">
                  <a:pos x="118" y="103"/>
                </a:cxn>
                <a:cxn ang="0">
                  <a:pos x="143" y="138"/>
                </a:cxn>
                <a:cxn ang="0">
                  <a:pos x="143" y="198"/>
                </a:cxn>
              </a:cxnLst>
              <a:rect l="0" t="0" r="r" b="b"/>
              <a:pathLst>
                <a:path w="951" h="863">
                  <a:moveTo>
                    <a:pt x="143" y="198"/>
                  </a:moveTo>
                  <a:lnTo>
                    <a:pt x="143" y="768"/>
                  </a:lnTo>
                  <a:lnTo>
                    <a:pt x="118" y="794"/>
                  </a:lnTo>
                  <a:lnTo>
                    <a:pt x="75" y="803"/>
                  </a:lnTo>
                  <a:lnTo>
                    <a:pt x="0" y="803"/>
                  </a:lnTo>
                  <a:lnTo>
                    <a:pt x="0" y="863"/>
                  </a:lnTo>
                  <a:lnTo>
                    <a:pt x="75" y="863"/>
                  </a:lnTo>
                  <a:lnTo>
                    <a:pt x="151" y="855"/>
                  </a:lnTo>
                  <a:lnTo>
                    <a:pt x="278" y="855"/>
                  </a:lnTo>
                  <a:lnTo>
                    <a:pt x="353" y="863"/>
                  </a:lnTo>
                  <a:lnTo>
                    <a:pt x="421" y="863"/>
                  </a:lnTo>
                  <a:lnTo>
                    <a:pt x="421" y="803"/>
                  </a:lnTo>
                  <a:lnTo>
                    <a:pt x="345" y="803"/>
                  </a:lnTo>
                  <a:lnTo>
                    <a:pt x="303" y="794"/>
                  </a:lnTo>
                  <a:lnTo>
                    <a:pt x="278" y="768"/>
                  </a:lnTo>
                  <a:lnTo>
                    <a:pt x="278" y="354"/>
                  </a:lnTo>
                  <a:lnTo>
                    <a:pt x="294" y="242"/>
                  </a:lnTo>
                  <a:lnTo>
                    <a:pt x="328" y="164"/>
                  </a:lnTo>
                  <a:lnTo>
                    <a:pt x="387" y="95"/>
                  </a:lnTo>
                  <a:lnTo>
                    <a:pt x="463" y="60"/>
                  </a:lnTo>
                  <a:lnTo>
                    <a:pt x="530" y="43"/>
                  </a:lnTo>
                  <a:lnTo>
                    <a:pt x="589" y="60"/>
                  </a:lnTo>
                  <a:lnTo>
                    <a:pt x="631" y="86"/>
                  </a:lnTo>
                  <a:lnTo>
                    <a:pt x="656" y="138"/>
                  </a:lnTo>
                  <a:lnTo>
                    <a:pt x="673" y="198"/>
                  </a:lnTo>
                  <a:lnTo>
                    <a:pt x="673" y="717"/>
                  </a:lnTo>
                  <a:lnTo>
                    <a:pt x="665" y="768"/>
                  </a:lnTo>
                  <a:lnTo>
                    <a:pt x="648" y="794"/>
                  </a:lnTo>
                  <a:lnTo>
                    <a:pt x="598" y="803"/>
                  </a:lnTo>
                  <a:lnTo>
                    <a:pt x="522" y="803"/>
                  </a:lnTo>
                  <a:lnTo>
                    <a:pt x="522" y="863"/>
                  </a:lnTo>
                  <a:lnTo>
                    <a:pt x="598" y="863"/>
                  </a:lnTo>
                  <a:lnTo>
                    <a:pt x="673" y="855"/>
                  </a:lnTo>
                  <a:lnTo>
                    <a:pt x="800" y="855"/>
                  </a:lnTo>
                  <a:lnTo>
                    <a:pt x="875" y="863"/>
                  </a:lnTo>
                  <a:lnTo>
                    <a:pt x="951" y="863"/>
                  </a:lnTo>
                  <a:lnTo>
                    <a:pt x="951" y="803"/>
                  </a:lnTo>
                  <a:lnTo>
                    <a:pt x="884" y="803"/>
                  </a:lnTo>
                  <a:lnTo>
                    <a:pt x="842" y="794"/>
                  </a:lnTo>
                  <a:lnTo>
                    <a:pt x="817" y="777"/>
                  </a:lnTo>
                  <a:lnTo>
                    <a:pt x="800" y="742"/>
                  </a:lnTo>
                  <a:lnTo>
                    <a:pt x="800" y="190"/>
                  </a:lnTo>
                  <a:lnTo>
                    <a:pt x="783" y="129"/>
                  </a:lnTo>
                  <a:lnTo>
                    <a:pt x="741" y="77"/>
                  </a:lnTo>
                  <a:lnTo>
                    <a:pt x="707" y="43"/>
                  </a:lnTo>
                  <a:lnTo>
                    <a:pt x="640" y="17"/>
                  </a:lnTo>
                  <a:lnTo>
                    <a:pt x="547" y="0"/>
                  </a:lnTo>
                  <a:lnTo>
                    <a:pt x="454" y="17"/>
                  </a:lnTo>
                  <a:lnTo>
                    <a:pt x="370" y="60"/>
                  </a:lnTo>
                  <a:lnTo>
                    <a:pt x="311" y="129"/>
                  </a:lnTo>
                  <a:lnTo>
                    <a:pt x="269" y="207"/>
                  </a:lnTo>
                  <a:lnTo>
                    <a:pt x="269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75" y="86"/>
                  </a:lnTo>
                  <a:lnTo>
                    <a:pt x="118" y="103"/>
                  </a:lnTo>
                  <a:lnTo>
                    <a:pt x="143" y="138"/>
                  </a:lnTo>
                  <a:lnTo>
                    <a:pt x="143" y="1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3" name="Freeform 191"/>
            <p:cNvSpPr>
              <a:spLocks/>
            </p:cNvSpPr>
            <p:nvPr/>
          </p:nvSpPr>
          <p:spPr bwMode="auto">
            <a:xfrm>
              <a:off x="21975" y="6220"/>
              <a:ext cx="716" cy="890"/>
            </a:xfrm>
            <a:custGeom>
              <a:avLst/>
              <a:gdLst/>
              <a:ahLst/>
              <a:cxnLst>
                <a:cxn ang="0">
                  <a:pos x="615" y="121"/>
                </a:cxn>
                <a:cxn ang="0">
                  <a:pos x="581" y="130"/>
                </a:cxn>
                <a:cxn ang="0">
                  <a:pos x="564" y="138"/>
                </a:cxn>
                <a:cxn ang="0">
                  <a:pos x="539" y="164"/>
                </a:cxn>
                <a:cxn ang="0">
                  <a:pos x="522" y="199"/>
                </a:cxn>
                <a:cxn ang="0">
                  <a:pos x="522" y="207"/>
                </a:cxn>
                <a:cxn ang="0">
                  <a:pos x="530" y="242"/>
                </a:cxn>
                <a:cxn ang="0">
                  <a:pos x="539" y="268"/>
                </a:cxn>
                <a:cxn ang="0">
                  <a:pos x="556" y="285"/>
                </a:cxn>
                <a:cxn ang="0">
                  <a:pos x="581" y="294"/>
                </a:cxn>
                <a:cxn ang="0">
                  <a:pos x="615" y="302"/>
                </a:cxn>
                <a:cxn ang="0">
                  <a:pos x="665" y="285"/>
                </a:cxn>
                <a:cxn ang="0">
                  <a:pos x="682" y="268"/>
                </a:cxn>
                <a:cxn ang="0">
                  <a:pos x="690" y="242"/>
                </a:cxn>
                <a:cxn ang="0">
                  <a:pos x="699" y="207"/>
                </a:cxn>
                <a:cxn ang="0">
                  <a:pos x="682" y="138"/>
                </a:cxn>
                <a:cxn ang="0">
                  <a:pos x="640" y="78"/>
                </a:cxn>
                <a:cxn ang="0">
                  <a:pos x="572" y="35"/>
                </a:cxn>
                <a:cxn ang="0">
                  <a:pos x="497" y="9"/>
                </a:cxn>
                <a:cxn ang="0">
                  <a:pos x="412" y="0"/>
                </a:cxn>
                <a:cxn ang="0">
                  <a:pos x="278" y="26"/>
                </a:cxn>
                <a:cxn ang="0">
                  <a:pos x="160" y="86"/>
                </a:cxn>
                <a:cxn ang="0">
                  <a:pos x="76" y="190"/>
                </a:cxn>
                <a:cxn ang="0">
                  <a:pos x="17" y="311"/>
                </a:cxn>
                <a:cxn ang="0">
                  <a:pos x="0" y="449"/>
                </a:cxn>
                <a:cxn ang="0">
                  <a:pos x="17" y="596"/>
                </a:cxn>
                <a:cxn ang="0">
                  <a:pos x="76" y="717"/>
                </a:cxn>
                <a:cxn ang="0">
                  <a:pos x="168" y="812"/>
                </a:cxn>
                <a:cxn ang="0">
                  <a:pos x="278" y="872"/>
                </a:cxn>
                <a:cxn ang="0">
                  <a:pos x="404" y="890"/>
                </a:cxn>
                <a:cxn ang="0">
                  <a:pos x="505" y="881"/>
                </a:cxn>
                <a:cxn ang="0">
                  <a:pos x="581" y="847"/>
                </a:cxn>
                <a:cxn ang="0">
                  <a:pos x="631" y="803"/>
                </a:cxn>
                <a:cxn ang="0">
                  <a:pos x="674" y="751"/>
                </a:cxn>
                <a:cxn ang="0">
                  <a:pos x="716" y="665"/>
                </a:cxn>
                <a:cxn ang="0">
                  <a:pos x="716" y="631"/>
                </a:cxn>
                <a:cxn ang="0">
                  <a:pos x="707" y="622"/>
                </a:cxn>
                <a:cxn ang="0">
                  <a:pos x="682" y="622"/>
                </a:cxn>
                <a:cxn ang="0">
                  <a:pos x="682" y="631"/>
                </a:cxn>
                <a:cxn ang="0">
                  <a:pos x="674" y="631"/>
                </a:cxn>
                <a:cxn ang="0">
                  <a:pos x="674" y="639"/>
                </a:cxn>
                <a:cxn ang="0">
                  <a:pos x="631" y="734"/>
                </a:cxn>
                <a:cxn ang="0">
                  <a:pos x="581" y="795"/>
                </a:cxn>
                <a:cxn ang="0">
                  <a:pos x="522" y="829"/>
                </a:cxn>
                <a:cxn ang="0">
                  <a:pos x="421" y="847"/>
                </a:cxn>
                <a:cxn ang="0">
                  <a:pos x="370" y="838"/>
                </a:cxn>
                <a:cxn ang="0">
                  <a:pos x="311" y="812"/>
                </a:cxn>
                <a:cxn ang="0">
                  <a:pos x="252" y="760"/>
                </a:cxn>
                <a:cxn ang="0">
                  <a:pos x="202" y="691"/>
                </a:cxn>
                <a:cxn ang="0">
                  <a:pos x="168" y="587"/>
                </a:cxn>
                <a:cxn ang="0">
                  <a:pos x="151" y="449"/>
                </a:cxn>
                <a:cxn ang="0">
                  <a:pos x="168" y="311"/>
                </a:cxn>
                <a:cxn ang="0">
                  <a:pos x="193" y="207"/>
                </a:cxn>
                <a:cxn ang="0">
                  <a:pos x="244" y="130"/>
                </a:cxn>
                <a:cxn ang="0">
                  <a:pos x="303" y="86"/>
                </a:cxn>
                <a:cxn ang="0">
                  <a:pos x="354" y="60"/>
                </a:cxn>
                <a:cxn ang="0">
                  <a:pos x="412" y="52"/>
                </a:cxn>
                <a:cxn ang="0">
                  <a:pos x="438" y="52"/>
                </a:cxn>
                <a:cxn ang="0">
                  <a:pos x="497" y="60"/>
                </a:cxn>
                <a:cxn ang="0">
                  <a:pos x="556" y="78"/>
                </a:cxn>
                <a:cxn ang="0">
                  <a:pos x="615" y="121"/>
                </a:cxn>
              </a:cxnLst>
              <a:rect l="0" t="0" r="r" b="b"/>
              <a:pathLst>
                <a:path w="716" h="890">
                  <a:moveTo>
                    <a:pt x="615" y="121"/>
                  </a:moveTo>
                  <a:lnTo>
                    <a:pt x="581" y="130"/>
                  </a:lnTo>
                  <a:lnTo>
                    <a:pt x="564" y="138"/>
                  </a:lnTo>
                  <a:lnTo>
                    <a:pt x="539" y="164"/>
                  </a:lnTo>
                  <a:lnTo>
                    <a:pt x="522" y="199"/>
                  </a:lnTo>
                  <a:lnTo>
                    <a:pt x="522" y="207"/>
                  </a:lnTo>
                  <a:lnTo>
                    <a:pt x="530" y="242"/>
                  </a:lnTo>
                  <a:lnTo>
                    <a:pt x="539" y="268"/>
                  </a:lnTo>
                  <a:lnTo>
                    <a:pt x="556" y="285"/>
                  </a:lnTo>
                  <a:lnTo>
                    <a:pt x="581" y="294"/>
                  </a:lnTo>
                  <a:lnTo>
                    <a:pt x="615" y="302"/>
                  </a:lnTo>
                  <a:lnTo>
                    <a:pt x="665" y="285"/>
                  </a:lnTo>
                  <a:lnTo>
                    <a:pt x="682" y="268"/>
                  </a:lnTo>
                  <a:lnTo>
                    <a:pt x="690" y="242"/>
                  </a:lnTo>
                  <a:lnTo>
                    <a:pt x="699" y="207"/>
                  </a:lnTo>
                  <a:lnTo>
                    <a:pt x="682" y="138"/>
                  </a:lnTo>
                  <a:lnTo>
                    <a:pt x="640" y="78"/>
                  </a:lnTo>
                  <a:lnTo>
                    <a:pt x="572" y="35"/>
                  </a:lnTo>
                  <a:lnTo>
                    <a:pt x="497" y="9"/>
                  </a:lnTo>
                  <a:lnTo>
                    <a:pt x="412" y="0"/>
                  </a:lnTo>
                  <a:lnTo>
                    <a:pt x="278" y="26"/>
                  </a:lnTo>
                  <a:lnTo>
                    <a:pt x="160" y="86"/>
                  </a:lnTo>
                  <a:lnTo>
                    <a:pt x="76" y="190"/>
                  </a:lnTo>
                  <a:lnTo>
                    <a:pt x="17" y="311"/>
                  </a:lnTo>
                  <a:lnTo>
                    <a:pt x="0" y="449"/>
                  </a:lnTo>
                  <a:lnTo>
                    <a:pt x="17" y="596"/>
                  </a:lnTo>
                  <a:lnTo>
                    <a:pt x="76" y="717"/>
                  </a:lnTo>
                  <a:lnTo>
                    <a:pt x="168" y="812"/>
                  </a:lnTo>
                  <a:lnTo>
                    <a:pt x="278" y="872"/>
                  </a:lnTo>
                  <a:lnTo>
                    <a:pt x="404" y="890"/>
                  </a:lnTo>
                  <a:lnTo>
                    <a:pt x="505" y="881"/>
                  </a:lnTo>
                  <a:lnTo>
                    <a:pt x="581" y="847"/>
                  </a:lnTo>
                  <a:lnTo>
                    <a:pt x="631" y="803"/>
                  </a:lnTo>
                  <a:lnTo>
                    <a:pt x="674" y="751"/>
                  </a:lnTo>
                  <a:lnTo>
                    <a:pt x="716" y="665"/>
                  </a:lnTo>
                  <a:lnTo>
                    <a:pt x="716" y="631"/>
                  </a:lnTo>
                  <a:lnTo>
                    <a:pt x="707" y="622"/>
                  </a:lnTo>
                  <a:lnTo>
                    <a:pt x="682" y="622"/>
                  </a:lnTo>
                  <a:lnTo>
                    <a:pt x="682" y="631"/>
                  </a:lnTo>
                  <a:lnTo>
                    <a:pt x="674" y="631"/>
                  </a:lnTo>
                  <a:lnTo>
                    <a:pt x="674" y="639"/>
                  </a:lnTo>
                  <a:lnTo>
                    <a:pt x="631" y="734"/>
                  </a:lnTo>
                  <a:lnTo>
                    <a:pt x="581" y="795"/>
                  </a:lnTo>
                  <a:lnTo>
                    <a:pt x="522" y="829"/>
                  </a:lnTo>
                  <a:lnTo>
                    <a:pt x="421" y="847"/>
                  </a:lnTo>
                  <a:lnTo>
                    <a:pt x="370" y="838"/>
                  </a:lnTo>
                  <a:lnTo>
                    <a:pt x="311" y="812"/>
                  </a:lnTo>
                  <a:lnTo>
                    <a:pt x="252" y="760"/>
                  </a:lnTo>
                  <a:lnTo>
                    <a:pt x="202" y="691"/>
                  </a:lnTo>
                  <a:lnTo>
                    <a:pt x="168" y="587"/>
                  </a:lnTo>
                  <a:lnTo>
                    <a:pt x="151" y="449"/>
                  </a:lnTo>
                  <a:lnTo>
                    <a:pt x="168" y="311"/>
                  </a:lnTo>
                  <a:lnTo>
                    <a:pt x="193" y="207"/>
                  </a:lnTo>
                  <a:lnTo>
                    <a:pt x="244" y="130"/>
                  </a:lnTo>
                  <a:lnTo>
                    <a:pt x="303" y="86"/>
                  </a:lnTo>
                  <a:lnTo>
                    <a:pt x="354" y="60"/>
                  </a:lnTo>
                  <a:lnTo>
                    <a:pt x="412" y="52"/>
                  </a:lnTo>
                  <a:lnTo>
                    <a:pt x="438" y="52"/>
                  </a:lnTo>
                  <a:lnTo>
                    <a:pt x="497" y="60"/>
                  </a:lnTo>
                  <a:lnTo>
                    <a:pt x="556" y="78"/>
                  </a:lnTo>
                  <a:lnTo>
                    <a:pt x="615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4" name="Freeform 192"/>
            <p:cNvSpPr>
              <a:spLocks/>
            </p:cNvSpPr>
            <p:nvPr/>
          </p:nvSpPr>
          <p:spPr bwMode="auto">
            <a:xfrm>
              <a:off x="22817" y="5745"/>
              <a:ext cx="421" cy="1347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0" y="17"/>
                </a:cxn>
                <a:cxn ang="0">
                  <a:pos x="0" y="78"/>
                </a:cxn>
                <a:cxn ang="0">
                  <a:pos x="76" y="86"/>
                </a:cxn>
                <a:cxn ang="0">
                  <a:pos x="118" y="95"/>
                </a:cxn>
                <a:cxn ang="0">
                  <a:pos x="143" y="129"/>
                </a:cxn>
                <a:cxn ang="0">
                  <a:pos x="143" y="1201"/>
                </a:cxn>
                <a:cxn ang="0">
                  <a:pos x="135" y="1252"/>
                </a:cxn>
                <a:cxn ang="0">
                  <a:pos x="118" y="1278"/>
                </a:cxn>
                <a:cxn ang="0">
                  <a:pos x="76" y="1287"/>
                </a:cxn>
                <a:cxn ang="0">
                  <a:pos x="0" y="1287"/>
                </a:cxn>
                <a:cxn ang="0">
                  <a:pos x="0" y="1347"/>
                </a:cxn>
                <a:cxn ang="0">
                  <a:pos x="67" y="1347"/>
                </a:cxn>
                <a:cxn ang="0">
                  <a:pos x="143" y="1339"/>
                </a:cxn>
                <a:cxn ang="0">
                  <a:pos x="269" y="1339"/>
                </a:cxn>
                <a:cxn ang="0">
                  <a:pos x="345" y="1347"/>
                </a:cxn>
                <a:cxn ang="0">
                  <a:pos x="421" y="1347"/>
                </a:cxn>
                <a:cxn ang="0">
                  <a:pos x="421" y="1287"/>
                </a:cxn>
                <a:cxn ang="0">
                  <a:pos x="345" y="1287"/>
                </a:cxn>
                <a:cxn ang="0">
                  <a:pos x="295" y="1278"/>
                </a:cxn>
                <a:cxn ang="0">
                  <a:pos x="278" y="1252"/>
                </a:cxn>
                <a:cxn ang="0">
                  <a:pos x="269" y="1201"/>
                </a:cxn>
                <a:cxn ang="0">
                  <a:pos x="269" y="0"/>
                </a:cxn>
              </a:cxnLst>
              <a:rect l="0" t="0" r="r" b="b"/>
              <a:pathLst>
                <a:path w="421" h="1347">
                  <a:moveTo>
                    <a:pt x="269" y="0"/>
                  </a:moveTo>
                  <a:lnTo>
                    <a:pt x="0" y="17"/>
                  </a:lnTo>
                  <a:lnTo>
                    <a:pt x="0" y="78"/>
                  </a:lnTo>
                  <a:lnTo>
                    <a:pt x="76" y="86"/>
                  </a:lnTo>
                  <a:lnTo>
                    <a:pt x="118" y="95"/>
                  </a:lnTo>
                  <a:lnTo>
                    <a:pt x="143" y="129"/>
                  </a:lnTo>
                  <a:lnTo>
                    <a:pt x="143" y="1201"/>
                  </a:lnTo>
                  <a:lnTo>
                    <a:pt x="135" y="1252"/>
                  </a:lnTo>
                  <a:lnTo>
                    <a:pt x="118" y="1278"/>
                  </a:lnTo>
                  <a:lnTo>
                    <a:pt x="76" y="1287"/>
                  </a:lnTo>
                  <a:lnTo>
                    <a:pt x="0" y="1287"/>
                  </a:lnTo>
                  <a:lnTo>
                    <a:pt x="0" y="1347"/>
                  </a:lnTo>
                  <a:lnTo>
                    <a:pt x="67" y="1347"/>
                  </a:lnTo>
                  <a:lnTo>
                    <a:pt x="143" y="1339"/>
                  </a:lnTo>
                  <a:lnTo>
                    <a:pt x="269" y="1339"/>
                  </a:lnTo>
                  <a:lnTo>
                    <a:pt x="345" y="1347"/>
                  </a:lnTo>
                  <a:lnTo>
                    <a:pt x="421" y="1347"/>
                  </a:lnTo>
                  <a:lnTo>
                    <a:pt x="421" y="1287"/>
                  </a:lnTo>
                  <a:lnTo>
                    <a:pt x="345" y="1287"/>
                  </a:lnTo>
                  <a:lnTo>
                    <a:pt x="295" y="1278"/>
                  </a:lnTo>
                  <a:lnTo>
                    <a:pt x="278" y="1252"/>
                  </a:lnTo>
                  <a:lnTo>
                    <a:pt x="269" y="1201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5" name="Freeform 193"/>
            <p:cNvSpPr>
              <a:spLocks noEditPoints="1"/>
            </p:cNvSpPr>
            <p:nvPr/>
          </p:nvSpPr>
          <p:spPr bwMode="auto">
            <a:xfrm>
              <a:off x="23356" y="6220"/>
              <a:ext cx="859" cy="890"/>
            </a:xfrm>
            <a:custGeom>
              <a:avLst/>
              <a:gdLst/>
              <a:ahLst/>
              <a:cxnLst>
                <a:cxn ang="0">
                  <a:pos x="564" y="786"/>
                </a:cxn>
                <a:cxn ang="0">
                  <a:pos x="640" y="872"/>
                </a:cxn>
                <a:cxn ang="0">
                  <a:pos x="733" y="881"/>
                </a:cxn>
                <a:cxn ang="0">
                  <a:pos x="808" y="829"/>
                </a:cxn>
                <a:cxn ang="0">
                  <a:pos x="859" y="700"/>
                </a:cxn>
                <a:cxn ang="0">
                  <a:pos x="808" y="587"/>
                </a:cxn>
                <a:cxn ang="0">
                  <a:pos x="800" y="769"/>
                </a:cxn>
                <a:cxn ang="0">
                  <a:pos x="775" y="812"/>
                </a:cxn>
                <a:cxn ang="0">
                  <a:pos x="716" y="821"/>
                </a:cxn>
                <a:cxn ang="0">
                  <a:pos x="674" y="760"/>
                </a:cxn>
                <a:cxn ang="0">
                  <a:pos x="665" y="259"/>
                </a:cxn>
                <a:cxn ang="0">
                  <a:pos x="598" y="112"/>
                </a:cxn>
                <a:cxn ang="0">
                  <a:pos x="429" y="9"/>
                </a:cxn>
                <a:cxn ang="0">
                  <a:pos x="236" y="17"/>
                </a:cxn>
                <a:cxn ang="0">
                  <a:pos x="76" y="130"/>
                </a:cxn>
                <a:cxn ang="0">
                  <a:pos x="59" y="251"/>
                </a:cxn>
                <a:cxn ang="0">
                  <a:pos x="93" y="294"/>
                </a:cxn>
                <a:cxn ang="0">
                  <a:pos x="168" y="311"/>
                </a:cxn>
                <a:cxn ang="0">
                  <a:pos x="227" y="251"/>
                </a:cxn>
                <a:cxn ang="0">
                  <a:pos x="219" y="181"/>
                </a:cxn>
                <a:cxn ang="0">
                  <a:pos x="202" y="155"/>
                </a:cxn>
                <a:cxn ang="0">
                  <a:pos x="135" y="130"/>
                </a:cxn>
                <a:cxn ang="0">
                  <a:pos x="269" y="52"/>
                </a:cxn>
                <a:cxn ang="0">
                  <a:pos x="396" y="52"/>
                </a:cxn>
                <a:cxn ang="0">
                  <a:pos x="497" y="130"/>
                </a:cxn>
                <a:cxn ang="0">
                  <a:pos x="539" y="294"/>
                </a:cxn>
                <a:cxn ang="0">
                  <a:pos x="429" y="371"/>
                </a:cxn>
                <a:cxn ang="0">
                  <a:pos x="194" y="432"/>
                </a:cxn>
                <a:cxn ang="0">
                  <a:pos x="42" y="553"/>
                </a:cxn>
                <a:cxn ang="0">
                  <a:pos x="0" y="691"/>
                </a:cxn>
                <a:cxn ang="0">
                  <a:pos x="50" y="812"/>
                </a:cxn>
                <a:cxn ang="0">
                  <a:pos x="168" y="872"/>
                </a:cxn>
                <a:cxn ang="0">
                  <a:pos x="303" y="890"/>
                </a:cxn>
                <a:cxn ang="0">
                  <a:pos x="463" y="847"/>
                </a:cxn>
                <a:cxn ang="0">
                  <a:pos x="556" y="726"/>
                </a:cxn>
                <a:cxn ang="0">
                  <a:pos x="539" y="596"/>
                </a:cxn>
                <a:cxn ang="0">
                  <a:pos x="488" y="769"/>
                </a:cxn>
                <a:cxn ang="0">
                  <a:pos x="371" y="847"/>
                </a:cxn>
                <a:cxn ang="0">
                  <a:pos x="253" y="838"/>
                </a:cxn>
                <a:cxn ang="0">
                  <a:pos x="160" y="751"/>
                </a:cxn>
                <a:cxn ang="0">
                  <a:pos x="152" y="631"/>
                </a:cxn>
                <a:cxn ang="0">
                  <a:pos x="227" y="510"/>
                </a:cxn>
                <a:cxn ang="0">
                  <a:pos x="404" y="423"/>
                </a:cxn>
              </a:cxnLst>
              <a:rect l="0" t="0" r="r" b="b"/>
              <a:pathLst>
                <a:path w="859" h="890">
                  <a:moveTo>
                    <a:pt x="556" y="726"/>
                  </a:moveTo>
                  <a:lnTo>
                    <a:pt x="564" y="786"/>
                  </a:lnTo>
                  <a:lnTo>
                    <a:pt x="598" y="838"/>
                  </a:lnTo>
                  <a:lnTo>
                    <a:pt x="640" y="872"/>
                  </a:lnTo>
                  <a:lnTo>
                    <a:pt x="699" y="881"/>
                  </a:lnTo>
                  <a:lnTo>
                    <a:pt x="733" y="881"/>
                  </a:lnTo>
                  <a:lnTo>
                    <a:pt x="775" y="864"/>
                  </a:lnTo>
                  <a:lnTo>
                    <a:pt x="808" y="829"/>
                  </a:lnTo>
                  <a:lnTo>
                    <a:pt x="842" y="777"/>
                  </a:lnTo>
                  <a:lnTo>
                    <a:pt x="859" y="700"/>
                  </a:lnTo>
                  <a:lnTo>
                    <a:pt x="859" y="587"/>
                  </a:lnTo>
                  <a:lnTo>
                    <a:pt x="808" y="587"/>
                  </a:lnTo>
                  <a:lnTo>
                    <a:pt x="808" y="734"/>
                  </a:lnTo>
                  <a:lnTo>
                    <a:pt x="800" y="769"/>
                  </a:lnTo>
                  <a:lnTo>
                    <a:pt x="783" y="803"/>
                  </a:lnTo>
                  <a:lnTo>
                    <a:pt x="775" y="812"/>
                  </a:lnTo>
                  <a:lnTo>
                    <a:pt x="758" y="821"/>
                  </a:lnTo>
                  <a:lnTo>
                    <a:pt x="716" y="821"/>
                  </a:lnTo>
                  <a:lnTo>
                    <a:pt x="691" y="795"/>
                  </a:lnTo>
                  <a:lnTo>
                    <a:pt x="674" y="760"/>
                  </a:lnTo>
                  <a:lnTo>
                    <a:pt x="674" y="337"/>
                  </a:lnTo>
                  <a:lnTo>
                    <a:pt x="665" y="259"/>
                  </a:lnTo>
                  <a:lnTo>
                    <a:pt x="648" y="181"/>
                  </a:lnTo>
                  <a:lnTo>
                    <a:pt x="598" y="112"/>
                  </a:lnTo>
                  <a:lnTo>
                    <a:pt x="522" y="52"/>
                  </a:lnTo>
                  <a:lnTo>
                    <a:pt x="429" y="9"/>
                  </a:lnTo>
                  <a:lnTo>
                    <a:pt x="345" y="0"/>
                  </a:lnTo>
                  <a:lnTo>
                    <a:pt x="236" y="17"/>
                  </a:lnTo>
                  <a:lnTo>
                    <a:pt x="143" y="60"/>
                  </a:lnTo>
                  <a:lnTo>
                    <a:pt x="76" y="130"/>
                  </a:lnTo>
                  <a:lnTo>
                    <a:pt x="59" y="225"/>
                  </a:lnTo>
                  <a:lnTo>
                    <a:pt x="59" y="251"/>
                  </a:lnTo>
                  <a:lnTo>
                    <a:pt x="76" y="276"/>
                  </a:lnTo>
                  <a:lnTo>
                    <a:pt x="93" y="294"/>
                  </a:lnTo>
                  <a:lnTo>
                    <a:pt x="118" y="311"/>
                  </a:lnTo>
                  <a:lnTo>
                    <a:pt x="168" y="311"/>
                  </a:lnTo>
                  <a:lnTo>
                    <a:pt x="219" y="276"/>
                  </a:lnTo>
                  <a:lnTo>
                    <a:pt x="227" y="251"/>
                  </a:lnTo>
                  <a:lnTo>
                    <a:pt x="227" y="199"/>
                  </a:lnTo>
                  <a:lnTo>
                    <a:pt x="219" y="181"/>
                  </a:lnTo>
                  <a:lnTo>
                    <a:pt x="211" y="173"/>
                  </a:lnTo>
                  <a:lnTo>
                    <a:pt x="202" y="155"/>
                  </a:lnTo>
                  <a:lnTo>
                    <a:pt x="185" y="147"/>
                  </a:lnTo>
                  <a:lnTo>
                    <a:pt x="135" y="130"/>
                  </a:lnTo>
                  <a:lnTo>
                    <a:pt x="194" y="78"/>
                  </a:lnTo>
                  <a:lnTo>
                    <a:pt x="269" y="52"/>
                  </a:lnTo>
                  <a:lnTo>
                    <a:pt x="337" y="43"/>
                  </a:lnTo>
                  <a:lnTo>
                    <a:pt x="396" y="52"/>
                  </a:lnTo>
                  <a:lnTo>
                    <a:pt x="446" y="78"/>
                  </a:lnTo>
                  <a:lnTo>
                    <a:pt x="497" y="130"/>
                  </a:lnTo>
                  <a:lnTo>
                    <a:pt x="531" y="199"/>
                  </a:lnTo>
                  <a:lnTo>
                    <a:pt x="539" y="294"/>
                  </a:lnTo>
                  <a:lnTo>
                    <a:pt x="539" y="363"/>
                  </a:lnTo>
                  <a:lnTo>
                    <a:pt x="429" y="371"/>
                  </a:lnTo>
                  <a:lnTo>
                    <a:pt x="312" y="389"/>
                  </a:lnTo>
                  <a:lnTo>
                    <a:pt x="194" y="432"/>
                  </a:lnTo>
                  <a:lnTo>
                    <a:pt x="101" y="492"/>
                  </a:lnTo>
                  <a:lnTo>
                    <a:pt x="42" y="553"/>
                  </a:lnTo>
                  <a:lnTo>
                    <a:pt x="8" y="622"/>
                  </a:lnTo>
                  <a:lnTo>
                    <a:pt x="0" y="691"/>
                  </a:lnTo>
                  <a:lnTo>
                    <a:pt x="17" y="760"/>
                  </a:lnTo>
                  <a:lnTo>
                    <a:pt x="50" y="812"/>
                  </a:lnTo>
                  <a:lnTo>
                    <a:pt x="109" y="847"/>
                  </a:lnTo>
                  <a:lnTo>
                    <a:pt x="168" y="872"/>
                  </a:lnTo>
                  <a:lnTo>
                    <a:pt x="244" y="890"/>
                  </a:lnTo>
                  <a:lnTo>
                    <a:pt x="303" y="890"/>
                  </a:lnTo>
                  <a:lnTo>
                    <a:pt x="387" y="881"/>
                  </a:lnTo>
                  <a:lnTo>
                    <a:pt x="463" y="847"/>
                  </a:lnTo>
                  <a:lnTo>
                    <a:pt x="514" y="786"/>
                  </a:lnTo>
                  <a:lnTo>
                    <a:pt x="556" y="726"/>
                  </a:lnTo>
                  <a:close/>
                  <a:moveTo>
                    <a:pt x="539" y="406"/>
                  </a:moveTo>
                  <a:lnTo>
                    <a:pt x="539" y="596"/>
                  </a:lnTo>
                  <a:lnTo>
                    <a:pt x="522" y="691"/>
                  </a:lnTo>
                  <a:lnTo>
                    <a:pt x="488" y="769"/>
                  </a:lnTo>
                  <a:lnTo>
                    <a:pt x="429" y="812"/>
                  </a:lnTo>
                  <a:lnTo>
                    <a:pt x="371" y="847"/>
                  </a:lnTo>
                  <a:lnTo>
                    <a:pt x="320" y="855"/>
                  </a:lnTo>
                  <a:lnTo>
                    <a:pt x="253" y="838"/>
                  </a:lnTo>
                  <a:lnTo>
                    <a:pt x="194" y="803"/>
                  </a:lnTo>
                  <a:lnTo>
                    <a:pt x="160" y="751"/>
                  </a:lnTo>
                  <a:lnTo>
                    <a:pt x="143" y="682"/>
                  </a:lnTo>
                  <a:lnTo>
                    <a:pt x="152" y="631"/>
                  </a:lnTo>
                  <a:lnTo>
                    <a:pt x="177" y="570"/>
                  </a:lnTo>
                  <a:lnTo>
                    <a:pt x="227" y="510"/>
                  </a:lnTo>
                  <a:lnTo>
                    <a:pt x="295" y="458"/>
                  </a:lnTo>
                  <a:lnTo>
                    <a:pt x="404" y="423"/>
                  </a:lnTo>
                  <a:lnTo>
                    <a:pt x="539" y="4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6" name="Freeform 194"/>
            <p:cNvSpPr>
              <a:spLocks/>
            </p:cNvSpPr>
            <p:nvPr/>
          </p:nvSpPr>
          <p:spPr bwMode="auto">
            <a:xfrm>
              <a:off x="24291" y="6220"/>
              <a:ext cx="615" cy="890"/>
            </a:xfrm>
            <a:custGeom>
              <a:avLst/>
              <a:gdLst/>
              <a:ahLst/>
              <a:cxnLst>
                <a:cxn ang="0">
                  <a:pos x="362" y="501"/>
                </a:cxn>
                <a:cxn ang="0">
                  <a:pos x="471" y="553"/>
                </a:cxn>
                <a:cxn ang="0">
                  <a:pos x="522" y="674"/>
                </a:cxn>
                <a:cxn ang="0">
                  <a:pos x="471" y="803"/>
                </a:cxn>
                <a:cxn ang="0">
                  <a:pos x="311" y="855"/>
                </a:cxn>
                <a:cxn ang="0">
                  <a:pos x="160" y="803"/>
                </a:cxn>
                <a:cxn ang="0">
                  <a:pos x="76" y="665"/>
                </a:cxn>
                <a:cxn ang="0">
                  <a:pos x="42" y="561"/>
                </a:cxn>
                <a:cxn ang="0">
                  <a:pos x="33" y="544"/>
                </a:cxn>
                <a:cxn ang="0">
                  <a:pos x="0" y="553"/>
                </a:cxn>
                <a:cxn ang="0">
                  <a:pos x="8" y="890"/>
                </a:cxn>
                <a:cxn ang="0">
                  <a:pos x="33" y="881"/>
                </a:cxn>
                <a:cxn ang="0">
                  <a:pos x="67" y="855"/>
                </a:cxn>
                <a:cxn ang="0">
                  <a:pos x="101" y="812"/>
                </a:cxn>
                <a:cxn ang="0">
                  <a:pos x="261" y="890"/>
                </a:cxn>
                <a:cxn ang="0">
                  <a:pos x="429" y="881"/>
                </a:cxn>
                <a:cxn ang="0">
                  <a:pos x="572" y="777"/>
                </a:cxn>
                <a:cxn ang="0">
                  <a:pos x="615" y="622"/>
                </a:cxn>
                <a:cxn ang="0">
                  <a:pos x="589" y="501"/>
                </a:cxn>
                <a:cxn ang="0">
                  <a:pos x="539" y="441"/>
                </a:cxn>
                <a:cxn ang="0">
                  <a:pos x="396" y="363"/>
                </a:cxn>
                <a:cxn ang="0">
                  <a:pos x="252" y="328"/>
                </a:cxn>
                <a:cxn ang="0">
                  <a:pos x="143" y="285"/>
                </a:cxn>
                <a:cxn ang="0">
                  <a:pos x="84" y="190"/>
                </a:cxn>
                <a:cxn ang="0">
                  <a:pos x="118" y="104"/>
                </a:cxn>
                <a:cxn ang="0">
                  <a:pos x="219" y="43"/>
                </a:cxn>
                <a:cxn ang="0">
                  <a:pos x="387" y="52"/>
                </a:cxn>
                <a:cxn ang="0">
                  <a:pos x="488" y="130"/>
                </a:cxn>
                <a:cxn ang="0">
                  <a:pos x="522" y="233"/>
                </a:cxn>
                <a:cxn ang="0">
                  <a:pos x="530" y="285"/>
                </a:cxn>
                <a:cxn ang="0">
                  <a:pos x="564" y="294"/>
                </a:cxn>
                <a:cxn ang="0">
                  <a:pos x="572" y="268"/>
                </a:cxn>
                <a:cxn ang="0">
                  <a:pos x="564" y="9"/>
                </a:cxn>
                <a:cxn ang="0">
                  <a:pos x="539" y="0"/>
                </a:cxn>
                <a:cxn ang="0">
                  <a:pos x="514" y="26"/>
                </a:cxn>
                <a:cxn ang="0">
                  <a:pos x="488" y="43"/>
                </a:cxn>
                <a:cxn ang="0">
                  <a:pos x="404" y="17"/>
                </a:cxn>
                <a:cxn ang="0">
                  <a:pos x="303" y="0"/>
                </a:cxn>
                <a:cxn ang="0">
                  <a:pos x="118" y="35"/>
                </a:cxn>
                <a:cxn ang="0">
                  <a:pos x="25" y="130"/>
                </a:cxn>
                <a:cxn ang="0">
                  <a:pos x="0" y="242"/>
                </a:cxn>
                <a:cxn ang="0">
                  <a:pos x="33" y="363"/>
                </a:cxn>
                <a:cxn ang="0">
                  <a:pos x="143" y="449"/>
                </a:cxn>
                <a:cxn ang="0">
                  <a:pos x="328" y="492"/>
                </a:cxn>
              </a:cxnLst>
              <a:rect l="0" t="0" r="r" b="b"/>
              <a:pathLst>
                <a:path w="615" h="890">
                  <a:moveTo>
                    <a:pt x="328" y="492"/>
                  </a:moveTo>
                  <a:lnTo>
                    <a:pt x="362" y="501"/>
                  </a:lnTo>
                  <a:lnTo>
                    <a:pt x="412" y="518"/>
                  </a:lnTo>
                  <a:lnTo>
                    <a:pt x="471" y="553"/>
                  </a:lnTo>
                  <a:lnTo>
                    <a:pt x="514" y="605"/>
                  </a:lnTo>
                  <a:lnTo>
                    <a:pt x="522" y="674"/>
                  </a:lnTo>
                  <a:lnTo>
                    <a:pt x="514" y="743"/>
                  </a:lnTo>
                  <a:lnTo>
                    <a:pt x="471" y="803"/>
                  </a:lnTo>
                  <a:lnTo>
                    <a:pt x="404" y="838"/>
                  </a:lnTo>
                  <a:lnTo>
                    <a:pt x="311" y="855"/>
                  </a:lnTo>
                  <a:lnTo>
                    <a:pt x="227" y="838"/>
                  </a:lnTo>
                  <a:lnTo>
                    <a:pt x="160" y="803"/>
                  </a:lnTo>
                  <a:lnTo>
                    <a:pt x="109" y="743"/>
                  </a:lnTo>
                  <a:lnTo>
                    <a:pt x="76" y="665"/>
                  </a:lnTo>
                  <a:lnTo>
                    <a:pt x="50" y="579"/>
                  </a:lnTo>
                  <a:lnTo>
                    <a:pt x="42" y="561"/>
                  </a:lnTo>
                  <a:lnTo>
                    <a:pt x="42" y="553"/>
                  </a:lnTo>
                  <a:lnTo>
                    <a:pt x="33" y="544"/>
                  </a:lnTo>
                  <a:lnTo>
                    <a:pt x="8" y="544"/>
                  </a:lnTo>
                  <a:lnTo>
                    <a:pt x="0" y="553"/>
                  </a:lnTo>
                  <a:lnTo>
                    <a:pt x="0" y="881"/>
                  </a:lnTo>
                  <a:lnTo>
                    <a:pt x="8" y="890"/>
                  </a:lnTo>
                  <a:lnTo>
                    <a:pt x="25" y="890"/>
                  </a:lnTo>
                  <a:lnTo>
                    <a:pt x="33" y="881"/>
                  </a:lnTo>
                  <a:lnTo>
                    <a:pt x="50" y="872"/>
                  </a:lnTo>
                  <a:lnTo>
                    <a:pt x="67" y="855"/>
                  </a:lnTo>
                  <a:lnTo>
                    <a:pt x="67" y="847"/>
                  </a:lnTo>
                  <a:lnTo>
                    <a:pt x="101" y="812"/>
                  </a:lnTo>
                  <a:lnTo>
                    <a:pt x="185" y="872"/>
                  </a:lnTo>
                  <a:lnTo>
                    <a:pt x="261" y="890"/>
                  </a:lnTo>
                  <a:lnTo>
                    <a:pt x="311" y="890"/>
                  </a:lnTo>
                  <a:lnTo>
                    <a:pt x="429" y="881"/>
                  </a:lnTo>
                  <a:lnTo>
                    <a:pt x="514" y="838"/>
                  </a:lnTo>
                  <a:lnTo>
                    <a:pt x="572" y="777"/>
                  </a:lnTo>
                  <a:lnTo>
                    <a:pt x="606" y="708"/>
                  </a:lnTo>
                  <a:lnTo>
                    <a:pt x="615" y="622"/>
                  </a:lnTo>
                  <a:lnTo>
                    <a:pt x="606" y="553"/>
                  </a:lnTo>
                  <a:lnTo>
                    <a:pt x="589" y="501"/>
                  </a:lnTo>
                  <a:lnTo>
                    <a:pt x="556" y="466"/>
                  </a:lnTo>
                  <a:lnTo>
                    <a:pt x="539" y="441"/>
                  </a:lnTo>
                  <a:lnTo>
                    <a:pt x="471" y="389"/>
                  </a:lnTo>
                  <a:lnTo>
                    <a:pt x="396" y="363"/>
                  </a:lnTo>
                  <a:lnTo>
                    <a:pt x="320" y="346"/>
                  </a:lnTo>
                  <a:lnTo>
                    <a:pt x="252" y="328"/>
                  </a:lnTo>
                  <a:lnTo>
                    <a:pt x="193" y="311"/>
                  </a:lnTo>
                  <a:lnTo>
                    <a:pt x="143" y="285"/>
                  </a:lnTo>
                  <a:lnTo>
                    <a:pt x="101" y="242"/>
                  </a:lnTo>
                  <a:lnTo>
                    <a:pt x="84" y="190"/>
                  </a:lnTo>
                  <a:lnTo>
                    <a:pt x="92" y="147"/>
                  </a:lnTo>
                  <a:lnTo>
                    <a:pt x="118" y="104"/>
                  </a:lnTo>
                  <a:lnTo>
                    <a:pt x="151" y="69"/>
                  </a:lnTo>
                  <a:lnTo>
                    <a:pt x="219" y="43"/>
                  </a:lnTo>
                  <a:lnTo>
                    <a:pt x="303" y="35"/>
                  </a:lnTo>
                  <a:lnTo>
                    <a:pt x="387" y="52"/>
                  </a:lnTo>
                  <a:lnTo>
                    <a:pt x="455" y="86"/>
                  </a:lnTo>
                  <a:lnTo>
                    <a:pt x="488" y="130"/>
                  </a:lnTo>
                  <a:lnTo>
                    <a:pt x="514" y="181"/>
                  </a:lnTo>
                  <a:lnTo>
                    <a:pt x="522" y="233"/>
                  </a:lnTo>
                  <a:lnTo>
                    <a:pt x="522" y="285"/>
                  </a:lnTo>
                  <a:lnTo>
                    <a:pt x="530" y="285"/>
                  </a:lnTo>
                  <a:lnTo>
                    <a:pt x="539" y="294"/>
                  </a:lnTo>
                  <a:lnTo>
                    <a:pt x="564" y="294"/>
                  </a:lnTo>
                  <a:lnTo>
                    <a:pt x="564" y="285"/>
                  </a:lnTo>
                  <a:lnTo>
                    <a:pt x="572" y="268"/>
                  </a:lnTo>
                  <a:lnTo>
                    <a:pt x="572" y="26"/>
                  </a:lnTo>
                  <a:lnTo>
                    <a:pt x="564" y="9"/>
                  </a:lnTo>
                  <a:lnTo>
                    <a:pt x="564" y="0"/>
                  </a:lnTo>
                  <a:lnTo>
                    <a:pt x="539" y="0"/>
                  </a:lnTo>
                  <a:lnTo>
                    <a:pt x="522" y="9"/>
                  </a:lnTo>
                  <a:lnTo>
                    <a:pt x="514" y="26"/>
                  </a:lnTo>
                  <a:lnTo>
                    <a:pt x="505" y="35"/>
                  </a:lnTo>
                  <a:lnTo>
                    <a:pt x="488" y="43"/>
                  </a:lnTo>
                  <a:lnTo>
                    <a:pt x="480" y="52"/>
                  </a:lnTo>
                  <a:lnTo>
                    <a:pt x="404" y="17"/>
                  </a:lnTo>
                  <a:lnTo>
                    <a:pt x="345" y="0"/>
                  </a:lnTo>
                  <a:lnTo>
                    <a:pt x="303" y="0"/>
                  </a:lnTo>
                  <a:lnTo>
                    <a:pt x="202" y="9"/>
                  </a:lnTo>
                  <a:lnTo>
                    <a:pt x="118" y="35"/>
                  </a:lnTo>
                  <a:lnTo>
                    <a:pt x="59" y="78"/>
                  </a:lnTo>
                  <a:lnTo>
                    <a:pt x="25" y="130"/>
                  </a:lnTo>
                  <a:lnTo>
                    <a:pt x="0" y="181"/>
                  </a:lnTo>
                  <a:lnTo>
                    <a:pt x="0" y="242"/>
                  </a:lnTo>
                  <a:lnTo>
                    <a:pt x="8" y="302"/>
                  </a:lnTo>
                  <a:lnTo>
                    <a:pt x="33" y="363"/>
                  </a:lnTo>
                  <a:lnTo>
                    <a:pt x="76" y="406"/>
                  </a:lnTo>
                  <a:lnTo>
                    <a:pt x="143" y="449"/>
                  </a:lnTo>
                  <a:lnTo>
                    <a:pt x="219" y="475"/>
                  </a:lnTo>
                  <a:lnTo>
                    <a:pt x="328" y="4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7" name="Freeform 195"/>
            <p:cNvSpPr>
              <a:spLocks/>
            </p:cNvSpPr>
            <p:nvPr/>
          </p:nvSpPr>
          <p:spPr bwMode="auto">
            <a:xfrm>
              <a:off x="25032" y="6220"/>
              <a:ext cx="623" cy="890"/>
            </a:xfrm>
            <a:custGeom>
              <a:avLst/>
              <a:gdLst/>
              <a:ahLst/>
              <a:cxnLst>
                <a:cxn ang="0">
                  <a:pos x="370" y="501"/>
                </a:cxn>
                <a:cxn ang="0">
                  <a:pos x="472" y="553"/>
                </a:cxn>
                <a:cxn ang="0">
                  <a:pos x="530" y="674"/>
                </a:cxn>
                <a:cxn ang="0">
                  <a:pos x="480" y="803"/>
                </a:cxn>
                <a:cxn ang="0">
                  <a:pos x="320" y="855"/>
                </a:cxn>
                <a:cxn ang="0">
                  <a:pos x="168" y="803"/>
                </a:cxn>
                <a:cxn ang="0">
                  <a:pos x="84" y="665"/>
                </a:cxn>
                <a:cxn ang="0">
                  <a:pos x="50" y="561"/>
                </a:cxn>
                <a:cxn ang="0">
                  <a:pos x="42" y="544"/>
                </a:cxn>
                <a:cxn ang="0">
                  <a:pos x="8" y="553"/>
                </a:cxn>
                <a:cxn ang="0">
                  <a:pos x="0" y="587"/>
                </a:cxn>
                <a:cxn ang="0">
                  <a:pos x="17" y="890"/>
                </a:cxn>
                <a:cxn ang="0">
                  <a:pos x="50" y="872"/>
                </a:cxn>
                <a:cxn ang="0">
                  <a:pos x="76" y="847"/>
                </a:cxn>
                <a:cxn ang="0">
                  <a:pos x="194" y="872"/>
                </a:cxn>
                <a:cxn ang="0">
                  <a:pos x="320" y="890"/>
                </a:cxn>
                <a:cxn ang="0">
                  <a:pos x="522" y="838"/>
                </a:cxn>
                <a:cxn ang="0">
                  <a:pos x="615" y="708"/>
                </a:cxn>
                <a:cxn ang="0">
                  <a:pos x="606" y="536"/>
                </a:cxn>
                <a:cxn ang="0">
                  <a:pos x="547" y="441"/>
                </a:cxn>
                <a:cxn ang="0">
                  <a:pos x="404" y="363"/>
                </a:cxn>
                <a:cxn ang="0">
                  <a:pos x="261" y="328"/>
                </a:cxn>
                <a:cxn ang="0">
                  <a:pos x="143" y="285"/>
                </a:cxn>
                <a:cxn ang="0">
                  <a:pos x="93" y="190"/>
                </a:cxn>
                <a:cxn ang="0">
                  <a:pos x="126" y="104"/>
                </a:cxn>
                <a:cxn ang="0">
                  <a:pos x="219" y="43"/>
                </a:cxn>
                <a:cxn ang="0">
                  <a:pos x="396" y="52"/>
                </a:cxn>
                <a:cxn ang="0">
                  <a:pos x="497" y="130"/>
                </a:cxn>
                <a:cxn ang="0">
                  <a:pos x="522" y="233"/>
                </a:cxn>
                <a:cxn ang="0">
                  <a:pos x="530" y="285"/>
                </a:cxn>
                <a:cxn ang="0">
                  <a:pos x="547" y="294"/>
                </a:cxn>
                <a:cxn ang="0">
                  <a:pos x="573" y="285"/>
                </a:cxn>
                <a:cxn ang="0">
                  <a:pos x="564" y="0"/>
                </a:cxn>
                <a:cxn ang="0">
                  <a:pos x="530" y="9"/>
                </a:cxn>
                <a:cxn ang="0">
                  <a:pos x="514" y="35"/>
                </a:cxn>
                <a:cxn ang="0">
                  <a:pos x="488" y="52"/>
                </a:cxn>
                <a:cxn ang="0">
                  <a:pos x="354" y="0"/>
                </a:cxn>
                <a:cxn ang="0">
                  <a:pos x="210" y="9"/>
                </a:cxn>
                <a:cxn ang="0">
                  <a:pos x="67" y="78"/>
                </a:cxn>
                <a:cxn ang="0">
                  <a:pos x="8" y="181"/>
                </a:cxn>
                <a:cxn ang="0">
                  <a:pos x="25" y="337"/>
                </a:cxn>
                <a:cxn ang="0">
                  <a:pos x="143" y="449"/>
                </a:cxn>
                <a:cxn ang="0">
                  <a:pos x="337" y="492"/>
                </a:cxn>
              </a:cxnLst>
              <a:rect l="0" t="0" r="r" b="b"/>
              <a:pathLst>
                <a:path w="623" h="890">
                  <a:moveTo>
                    <a:pt x="337" y="492"/>
                  </a:moveTo>
                  <a:lnTo>
                    <a:pt x="370" y="501"/>
                  </a:lnTo>
                  <a:lnTo>
                    <a:pt x="421" y="518"/>
                  </a:lnTo>
                  <a:lnTo>
                    <a:pt x="472" y="553"/>
                  </a:lnTo>
                  <a:lnTo>
                    <a:pt x="514" y="605"/>
                  </a:lnTo>
                  <a:lnTo>
                    <a:pt x="530" y="674"/>
                  </a:lnTo>
                  <a:lnTo>
                    <a:pt x="522" y="743"/>
                  </a:lnTo>
                  <a:lnTo>
                    <a:pt x="480" y="803"/>
                  </a:lnTo>
                  <a:lnTo>
                    <a:pt x="413" y="838"/>
                  </a:lnTo>
                  <a:lnTo>
                    <a:pt x="320" y="855"/>
                  </a:lnTo>
                  <a:lnTo>
                    <a:pt x="236" y="838"/>
                  </a:lnTo>
                  <a:lnTo>
                    <a:pt x="168" y="803"/>
                  </a:lnTo>
                  <a:lnTo>
                    <a:pt x="118" y="743"/>
                  </a:lnTo>
                  <a:lnTo>
                    <a:pt x="84" y="665"/>
                  </a:lnTo>
                  <a:lnTo>
                    <a:pt x="59" y="579"/>
                  </a:lnTo>
                  <a:lnTo>
                    <a:pt x="50" y="561"/>
                  </a:lnTo>
                  <a:lnTo>
                    <a:pt x="50" y="553"/>
                  </a:lnTo>
                  <a:lnTo>
                    <a:pt x="42" y="544"/>
                  </a:lnTo>
                  <a:lnTo>
                    <a:pt x="17" y="544"/>
                  </a:lnTo>
                  <a:lnTo>
                    <a:pt x="8" y="553"/>
                  </a:lnTo>
                  <a:lnTo>
                    <a:pt x="8" y="570"/>
                  </a:lnTo>
                  <a:lnTo>
                    <a:pt x="0" y="587"/>
                  </a:lnTo>
                  <a:lnTo>
                    <a:pt x="0" y="872"/>
                  </a:lnTo>
                  <a:lnTo>
                    <a:pt x="17" y="890"/>
                  </a:lnTo>
                  <a:lnTo>
                    <a:pt x="34" y="890"/>
                  </a:lnTo>
                  <a:lnTo>
                    <a:pt x="50" y="872"/>
                  </a:lnTo>
                  <a:lnTo>
                    <a:pt x="76" y="855"/>
                  </a:lnTo>
                  <a:lnTo>
                    <a:pt x="76" y="847"/>
                  </a:lnTo>
                  <a:lnTo>
                    <a:pt x="109" y="812"/>
                  </a:lnTo>
                  <a:lnTo>
                    <a:pt x="194" y="872"/>
                  </a:lnTo>
                  <a:lnTo>
                    <a:pt x="269" y="890"/>
                  </a:lnTo>
                  <a:lnTo>
                    <a:pt x="320" y="890"/>
                  </a:lnTo>
                  <a:lnTo>
                    <a:pt x="438" y="881"/>
                  </a:lnTo>
                  <a:lnTo>
                    <a:pt x="522" y="838"/>
                  </a:lnTo>
                  <a:lnTo>
                    <a:pt x="581" y="777"/>
                  </a:lnTo>
                  <a:lnTo>
                    <a:pt x="615" y="708"/>
                  </a:lnTo>
                  <a:lnTo>
                    <a:pt x="623" y="622"/>
                  </a:lnTo>
                  <a:lnTo>
                    <a:pt x="606" y="536"/>
                  </a:lnTo>
                  <a:lnTo>
                    <a:pt x="573" y="475"/>
                  </a:lnTo>
                  <a:lnTo>
                    <a:pt x="547" y="441"/>
                  </a:lnTo>
                  <a:lnTo>
                    <a:pt x="480" y="389"/>
                  </a:lnTo>
                  <a:lnTo>
                    <a:pt x="404" y="363"/>
                  </a:lnTo>
                  <a:lnTo>
                    <a:pt x="328" y="346"/>
                  </a:lnTo>
                  <a:lnTo>
                    <a:pt x="261" y="328"/>
                  </a:lnTo>
                  <a:lnTo>
                    <a:pt x="202" y="311"/>
                  </a:lnTo>
                  <a:lnTo>
                    <a:pt x="143" y="285"/>
                  </a:lnTo>
                  <a:lnTo>
                    <a:pt x="109" y="242"/>
                  </a:lnTo>
                  <a:lnTo>
                    <a:pt x="93" y="190"/>
                  </a:lnTo>
                  <a:lnTo>
                    <a:pt x="101" y="147"/>
                  </a:lnTo>
                  <a:lnTo>
                    <a:pt x="126" y="104"/>
                  </a:lnTo>
                  <a:lnTo>
                    <a:pt x="160" y="69"/>
                  </a:lnTo>
                  <a:lnTo>
                    <a:pt x="219" y="43"/>
                  </a:lnTo>
                  <a:lnTo>
                    <a:pt x="312" y="35"/>
                  </a:lnTo>
                  <a:lnTo>
                    <a:pt x="396" y="52"/>
                  </a:lnTo>
                  <a:lnTo>
                    <a:pt x="455" y="86"/>
                  </a:lnTo>
                  <a:lnTo>
                    <a:pt x="497" y="130"/>
                  </a:lnTo>
                  <a:lnTo>
                    <a:pt x="514" y="181"/>
                  </a:lnTo>
                  <a:lnTo>
                    <a:pt x="522" y="233"/>
                  </a:lnTo>
                  <a:lnTo>
                    <a:pt x="530" y="276"/>
                  </a:lnTo>
                  <a:lnTo>
                    <a:pt x="530" y="285"/>
                  </a:lnTo>
                  <a:lnTo>
                    <a:pt x="539" y="285"/>
                  </a:lnTo>
                  <a:lnTo>
                    <a:pt x="547" y="294"/>
                  </a:lnTo>
                  <a:lnTo>
                    <a:pt x="564" y="294"/>
                  </a:lnTo>
                  <a:lnTo>
                    <a:pt x="573" y="285"/>
                  </a:lnTo>
                  <a:lnTo>
                    <a:pt x="573" y="9"/>
                  </a:lnTo>
                  <a:lnTo>
                    <a:pt x="564" y="0"/>
                  </a:lnTo>
                  <a:lnTo>
                    <a:pt x="539" y="0"/>
                  </a:lnTo>
                  <a:lnTo>
                    <a:pt x="530" y="9"/>
                  </a:lnTo>
                  <a:lnTo>
                    <a:pt x="522" y="26"/>
                  </a:lnTo>
                  <a:lnTo>
                    <a:pt x="514" y="35"/>
                  </a:lnTo>
                  <a:lnTo>
                    <a:pt x="497" y="43"/>
                  </a:lnTo>
                  <a:lnTo>
                    <a:pt x="488" y="52"/>
                  </a:lnTo>
                  <a:lnTo>
                    <a:pt x="413" y="17"/>
                  </a:lnTo>
                  <a:lnTo>
                    <a:pt x="354" y="0"/>
                  </a:lnTo>
                  <a:lnTo>
                    <a:pt x="312" y="0"/>
                  </a:lnTo>
                  <a:lnTo>
                    <a:pt x="210" y="9"/>
                  </a:lnTo>
                  <a:lnTo>
                    <a:pt x="126" y="35"/>
                  </a:lnTo>
                  <a:lnTo>
                    <a:pt x="67" y="78"/>
                  </a:lnTo>
                  <a:lnTo>
                    <a:pt x="34" y="130"/>
                  </a:lnTo>
                  <a:lnTo>
                    <a:pt x="8" y="181"/>
                  </a:lnTo>
                  <a:lnTo>
                    <a:pt x="0" y="242"/>
                  </a:lnTo>
                  <a:lnTo>
                    <a:pt x="25" y="337"/>
                  </a:lnTo>
                  <a:lnTo>
                    <a:pt x="84" y="406"/>
                  </a:lnTo>
                  <a:lnTo>
                    <a:pt x="143" y="449"/>
                  </a:lnTo>
                  <a:lnTo>
                    <a:pt x="227" y="475"/>
                  </a:lnTo>
                  <a:lnTo>
                    <a:pt x="337" y="4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8" name="Freeform 196"/>
            <p:cNvSpPr>
              <a:spLocks/>
            </p:cNvSpPr>
            <p:nvPr/>
          </p:nvSpPr>
          <p:spPr bwMode="auto">
            <a:xfrm>
              <a:off x="26346" y="5719"/>
              <a:ext cx="985" cy="1417"/>
            </a:xfrm>
            <a:custGeom>
              <a:avLst/>
              <a:gdLst/>
              <a:ahLst/>
              <a:cxnLst>
                <a:cxn ang="0">
                  <a:pos x="909" y="1062"/>
                </a:cxn>
                <a:cxn ang="0">
                  <a:pos x="892" y="1054"/>
                </a:cxn>
                <a:cxn ang="0">
                  <a:pos x="808" y="1088"/>
                </a:cxn>
                <a:cxn ang="0">
                  <a:pos x="673" y="1244"/>
                </a:cxn>
                <a:cxn ang="0">
                  <a:pos x="480" y="1313"/>
                </a:cxn>
                <a:cxn ang="0">
                  <a:pos x="320" y="1270"/>
                </a:cxn>
                <a:cxn ang="0">
                  <a:pos x="202" y="1132"/>
                </a:cxn>
                <a:cxn ang="0">
                  <a:pos x="160" y="898"/>
                </a:cxn>
                <a:cxn ang="0">
                  <a:pos x="193" y="631"/>
                </a:cxn>
                <a:cxn ang="0">
                  <a:pos x="337" y="320"/>
                </a:cxn>
                <a:cxn ang="0">
                  <a:pos x="497" y="164"/>
                </a:cxn>
                <a:cxn ang="0">
                  <a:pos x="707" y="112"/>
                </a:cxn>
                <a:cxn ang="0">
                  <a:pos x="791" y="130"/>
                </a:cxn>
                <a:cxn ang="0">
                  <a:pos x="825" y="173"/>
                </a:cxn>
                <a:cxn ang="0">
                  <a:pos x="791" y="328"/>
                </a:cxn>
                <a:cxn ang="0">
                  <a:pos x="766" y="389"/>
                </a:cxn>
                <a:cxn ang="0">
                  <a:pos x="724" y="466"/>
                </a:cxn>
                <a:cxn ang="0">
                  <a:pos x="758" y="492"/>
                </a:cxn>
                <a:cxn ang="0">
                  <a:pos x="859" y="441"/>
                </a:cxn>
                <a:cxn ang="0">
                  <a:pos x="892" y="389"/>
                </a:cxn>
                <a:cxn ang="0">
                  <a:pos x="926" y="311"/>
                </a:cxn>
                <a:cxn ang="0">
                  <a:pos x="968" y="216"/>
                </a:cxn>
                <a:cxn ang="0">
                  <a:pos x="985" y="121"/>
                </a:cxn>
                <a:cxn ang="0">
                  <a:pos x="943" y="26"/>
                </a:cxn>
                <a:cxn ang="0">
                  <a:pos x="833" y="0"/>
                </a:cxn>
                <a:cxn ang="0">
                  <a:pos x="522" y="78"/>
                </a:cxn>
                <a:cxn ang="0">
                  <a:pos x="252" y="285"/>
                </a:cxn>
                <a:cxn ang="0">
                  <a:pos x="84" y="570"/>
                </a:cxn>
                <a:cxn ang="0">
                  <a:pos x="8" y="855"/>
                </a:cxn>
                <a:cxn ang="0">
                  <a:pos x="17" y="1132"/>
                </a:cxn>
                <a:cxn ang="0">
                  <a:pos x="134" y="1348"/>
                </a:cxn>
                <a:cxn ang="0">
                  <a:pos x="353" y="1417"/>
                </a:cxn>
                <a:cxn ang="0">
                  <a:pos x="598" y="1356"/>
                </a:cxn>
                <a:cxn ang="0">
                  <a:pos x="791" y="1227"/>
                </a:cxn>
                <a:cxn ang="0">
                  <a:pos x="901" y="1106"/>
                </a:cxn>
              </a:cxnLst>
              <a:rect l="0" t="0" r="r" b="b"/>
              <a:pathLst>
                <a:path w="985" h="1417">
                  <a:moveTo>
                    <a:pt x="918" y="1071"/>
                  </a:moveTo>
                  <a:lnTo>
                    <a:pt x="909" y="1062"/>
                  </a:lnTo>
                  <a:lnTo>
                    <a:pt x="909" y="1054"/>
                  </a:lnTo>
                  <a:lnTo>
                    <a:pt x="892" y="1054"/>
                  </a:lnTo>
                  <a:lnTo>
                    <a:pt x="867" y="1062"/>
                  </a:lnTo>
                  <a:lnTo>
                    <a:pt x="808" y="1088"/>
                  </a:lnTo>
                  <a:lnTo>
                    <a:pt x="749" y="1157"/>
                  </a:lnTo>
                  <a:lnTo>
                    <a:pt x="673" y="1244"/>
                  </a:lnTo>
                  <a:lnTo>
                    <a:pt x="589" y="1296"/>
                  </a:lnTo>
                  <a:lnTo>
                    <a:pt x="480" y="1313"/>
                  </a:lnTo>
                  <a:lnTo>
                    <a:pt x="396" y="1304"/>
                  </a:lnTo>
                  <a:lnTo>
                    <a:pt x="320" y="1270"/>
                  </a:lnTo>
                  <a:lnTo>
                    <a:pt x="252" y="1209"/>
                  </a:lnTo>
                  <a:lnTo>
                    <a:pt x="202" y="1132"/>
                  </a:lnTo>
                  <a:lnTo>
                    <a:pt x="168" y="1019"/>
                  </a:lnTo>
                  <a:lnTo>
                    <a:pt x="160" y="898"/>
                  </a:lnTo>
                  <a:lnTo>
                    <a:pt x="168" y="777"/>
                  </a:lnTo>
                  <a:lnTo>
                    <a:pt x="193" y="631"/>
                  </a:lnTo>
                  <a:lnTo>
                    <a:pt x="252" y="475"/>
                  </a:lnTo>
                  <a:lnTo>
                    <a:pt x="337" y="320"/>
                  </a:lnTo>
                  <a:lnTo>
                    <a:pt x="412" y="225"/>
                  </a:lnTo>
                  <a:lnTo>
                    <a:pt x="497" y="164"/>
                  </a:lnTo>
                  <a:lnTo>
                    <a:pt x="589" y="121"/>
                  </a:lnTo>
                  <a:lnTo>
                    <a:pt x="707" y="112"/>
                  </a:lnTo>
                  <a:lnTo>
                    <a:pt x="741" y="112"/>
                  </a:lnTo>
                  <a:lnTo>
                    <a:pt x="791" y="130"/>
                  </a:lnTo>
                  <a:lnTo>
                    <a:pt x="808" y="147"/>
                  </a:lnTo>
                  <a:lnTo>
                    <a:pt x="825" y="173"/>
                  </a:lnTo>
                  <a:lnTo>
                    <a:pt x="825" y="242"/>
                  </a:lnTo>
                  <a:lnTo>
                    <a:pt x="791" y="328"/>
                  </a:lnTo>
                  <a:lnTo>
                    <a:pt x="774" y="363"/>
                  </a:lnTo>
                  <a:lnTo>
                    <a:pt x="766" y="389"/>
                  </a:lnTo>
                  <a:lnTo>
                    <a:pt x="749" y="415"/>
                  </a:lnTo>
                  <a:lnTo>
                    <a:pt x="724" y="466"/>
                  </a:lnTo>
                  <a:lnTo>
                    <a:pt x="724" y="492"/>
                  </a:lnTo>
                  <a:lnTo>
                    <a:pt x="758" y="492"/>
                  </a:lnTo>
                  <a:lnTo>
                    <a:pt x="808" y="475"/>
                  </a:lnTo>
                  <a:lnTo>
                    <a:pt x="859" y="441"/>
                  </a:lnTo>
                  <a:lnTo>
                    <a:pt x="884" y="415"/>
                  </a:lnTo>
                  <a:lnTo>
                    <a:pt x="892" y="389"/>
                  </a:lnTo>
                  <a:lnTo>
                    <a:pt x="918" y="337"/>
                  </a:lnTo>
                  <a:lnTo>
                    <a:pt x="926" y="311"/>
                  </a:lnTo>
                  <a:lnTo>
                    <a:pt x="943" y="285"/>
                  </a:lnTo>
                  <a:lnTo>
                    <a:pt x="968" y="216"/>
                  </a:lnTo>
                  <a:lnTo>
                    <a:pt x="985" y="173"/>
                  </a:lnTo>
                  <a:lnTo>
                    <a:pt x="985" y="121"/>
                  </a:lnTo>
                  <a:lnTo>
                    <a:pt x="977" y="60"/>
                  </a:lnTo>
                  <a:lnTo>
                    <a:pt x="943" y="26"/>
                  </a:lnTo>
                  <a:lnTo>
                    <a:pt x="892" y="9"/>
                  </a:lnTo>
                  <a:lnTo>
                    <a:pt x="833" y="0"/>
                  </a:lnTo>
                  <a:lnTo>
                    <a:pt x="673" y="26"/>
                  </a:lnTo>
                  <a:lnTo>
                    <a:pt x="522" y="78"/>
                  </a:lnTo>
                  <a:lnTo>
                    <a:pt x="379" y="173"/>
                  </a:lnTo>
                  <a:lnTo>
                    <a:pt x="252" y="285"/>
                  </a:lnTo>
                  <a:lnTo>
                    <a:pt x="160" y="423"/>
                  </a:lnTo>
                  <a:lnTo>
                    <a:pt x="84" y="570"/>
                  </a:lnTo>
                  <a:lnTo>
                    <a:pt x="33" y="717"/>
                  </a:lnTo>
                  <a:lnTo>
                    <a:pt x="8" y="855"/>
                  </a:lnTo>
                  <a:lnTo>
                    <a:pt x="0" y="976"/>
                  </a:lnTo>
                  <a:lnTo>
                    <a:pt x="17" y="1132"/>
                  </a:lnTo>
                  <a:lnTo>
                    <a:pt x="59" y="1261"/>
                  </a:lnTo>
                  <a:lnTo>
                    <a:pt x="134" y="1348"/>
                  </a:lnTo>
                  <a:lnTo>
                    <a:pt x="236" y="1399"/>
                  </a:lnTo>
                  <a:lnTo>
                    <a:pt x="353" y="1417"/>
                  </a:lnTo>
                  <a:lnTo>
                    <a:pt x="480" y="1399"/>
                  </a:lnTo>
                  <a:lnTo>
                    <a:pt x="598" y="1356"/>
                  </a:lnTo>
                  <a:lnTo>
                    <a:pt x="707" y="1296"/>
                  </a:lnTo>
                  <a:lnTo>
                    <a:pt x="791" y="1227"/>
                  </a:lnTo>
                  <a:lnTo>
                    <a:pt x="859" y="1157"/>
                  </a:lnTo>
                  <a:lnTo>
                    <a:pt x="901" y="1106"/>
                  </a:lnTo>
                  <a:lnTo>
                    <a:pt x="918" y="10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9" name="Freeform 197"/>
            <p:cNvSpPr>
              <a:spLocks/>
            </p:cNvSpPr>
            <p:nvPr/>
          </p:nvSpPr>
          <p:spPr bwMode="auto">
            <a:xfrm>
              <a:off x="27457" y="6436"/>
              <a:ext cx="649" cy="959"/>
            </a:xfrm>
            <a:custGeom>
              <a:avLst/>
              <a:gdLst/>
              <a:ahLst/>
              <a:cxnLst>
                <a:cxn ang="0">
                  <a:pos x="312" y="26"/>
                </a:cxn>
                <a:cxn ang="0">
                  <a:pos x="320" y="9"/>
                </a:cxn>
                <a:cxn ang="0">
                  <a:pos x="219" y="0"/>
                </a:cxn>
                <a:cxn ang="0">
                  <a:pos x="118" y="9"/>
                </a:cxn>
                <a:cxn ang="0">
                  <a:pos x="101" y="52"/>
                </a:cxn>
                <a:cxn ang="0">
                  <a:pos x="177" y="60"/>
                </a:cxn>
                <a:cxn ang="0">
                  <a:pos x="194" y="112"/>
                </a:cxn>
                <a:cxn ang="0">
                  <a:pos x="0" y="898"/>
                </a:cxn>
                <a:cxn ang="0">
                  <a:pos x="9" y="941"/>
                </a:cxn>
                <a:cxn ang="0">
                  <a:pos x="68" y="950"/>
                </a:cxn>
                <a:cxn ang="0">
                  <a:pos x="93" y="916"/>
                </a:cxn>
                <a:cxn ang="0">
                  <a:pos x="110" y="872"/>
                </a:cxn>
                <a:cxn ang="0">
                  <a:pos x="144" y="734"/>
                </a:cxn>
                <a:cxn ang="0">
                  <a:pos x="236" y="648"/>
                </a:cxn>
                <a:cxn ang="0">
                  <a:pos x="329" y="700"/>
                </a:cxn>
                <a:cxn ang="0">
                  <a:pos x="337" y="786"/>
                </a:cxn>
                <a:cxn ang="0">
                  <a:pos x="329" y="812"/>
                </a:cxn>
                <a:cxn ang="0">
                  <a:pos x="379" y="924"/>
                </a:cxn>
                <a:cxn ang="0">
                  <a:pos x="472" y="959"/>
                </a:cxn>
                <a:cxn ang="0">
                  <a:pos x="573" y="898"/>
                </a:cxn>
                <a:cxn ang="0">
                  <a:pos x="624" y="803"/>
                </a:cxn>
                <a:cxn ang="0">
                  <a:pos x="640" y="734"/>
                </a:cxn>
                <a:cxn ang="0">
                  <a:pos x="624" y="726"/>
                </a:cxn>
                <a:cxn ang="0">
                  <a:pos x="598" y="743"/>
                </a:cxn>
                <a:cxn ang="0">
                  <a:pos x="556" y="864"/>
                </a:cxn>
                <a:cxn ang="0">
                  <a:pos x="480" y="916"/>
                </a:cxn>
                <a:cxn ang="0">
                  <a:pos x="438" y="890"/>
                </a:cxn>
                <a:cxn ang="0">
                  <a:pos x="430" y="803"/>
                </a:cxn>
                <a:cxn ang="0">
                  <a:pos x="438" y="777"/>
                </a:cxn>
                <a:cxn ang="0">
                  <a:pos x="447" y="743"/>
                </a:cxn>
                <a:cxn ang="0">
                  <a:pos x="388" y="639"/>
                </a:cxn>
                <a:cxn ang="0">
                  <a:pos x="270" y="605"/>
                </a:cxn>
                <a:cxn ang="0">
                  <a:pos x="304" y="544"/>
                </a:cxn>
                <a:cxn ang="0">
                  <a:pos x="405" y="449"/>
                </a:cxn>
                <a:cxn ang="0">
                  <a:pos x="548" y="380"/>
                </a:cxn>
                <a:cxn ang="0">
                  <a:pos x="581" y="389"/>
                </a:cxn>
                <a:cxn ang="0">
                  <a:pos x="565" y="406"/>
                </a:cxn>
                <a:cxn ang="0">
                  <a:pos x="531" y="449"/>
                </a:cxn>
                <a:cxn ang="0">
                  <a:pos x="523" y="475"/>
                </a:cxn>
                <a:cxn ang="0">
                  <a:pos x="573" y="527"/>
                </a:cxn>
                <a:cxn ang="0">
                  <a:pos x="615" y="510"/>
                </a:cxn>
                <a:cxn ang="0">
                  <a:pos x="649" y="466"/>
                </a:cxn>
                <a:cxn ang="0">
                  <a:pos x="640" y="389"/>
                </a:cxn>
                <a:cxn ang="0">
                  <a:pos x="581" y="345"/>
                </a:cxn>
                <a:cxn ang="0">
                  <a:pos x="472" y="354"/>
                </a:cxn>
                <a:cxn ang="0">
                  <a:pos x="337" y="458"/>
                </a:cxn>
                <a:cxn ang="0">
                  <a:pos x="186" y="579"/>
                </a:cxn>
              </a:cxnLst>
              <a:rect l="0" t="0" r="r" b="b"/>
              <a:pathLst>
                <a:path w="649" h="959">
                  <a:moveTo>
                    <a:pt x="312" y="35"/>
                  </a:moveTo>
                  <a:lnTo>
                    <a:pt x="312" y="26"/>
                  </a:lnTo>
                  <a:lnTo>
                    <a:pt x="320" y="17"/>
                  </a:lnTo>
                  <a:lnTo>
                    <a:pt x="320" y="9"/>
                  </a:lnTo>
                  <a:lnTo>
                    <a:pt x="312" y="0"/>
                  </a:lnTo>
                  <a:lnTo>
                    <a:pt x="219" y="0"/>
                  </a:lnTo>
                  <a:lnTo>
                    <a:pt x="169" y="9"/>
                  </a:lnTo>
                  <a:lnTo>
                    <a:pt x="118" y="9"/>
                  </a:lnTo>
                  <a:lnTo>
                    <a:pt x="101" y="26"/>
                  </a:lnTo>
                  <a:lnTo>
                    <a:pt x="101" y="52"/>
                  </a:lnTo>
                  <a:lnTo>
                    <a:pt x="110" y="60"/>
                  </a:lnTo>
                  <a:lnTo>
                    <a:pt x="177" y="60"/>
                  </a:lnTo>
                  <a:lnTo>
                    <a:pt x="194" y="69"/>
                  </a:lnTo>
                  <a:lnTo>
                    <a:pt x="194" y="112"/>
                  </a:lnTo>
                  <a:lnTo>
                    <a:pt x="9" y="881"/>
                  </a:lnTo>
                  <a:lnTo>
                    <a:pt x="0" y="898"/>
                  </a:lnTo>
                  <a:lnTo>
                    <a:pt x="0" y="933"/>
                  </a:lnTo>
                  <a:lnTo>
                    <a:pt x="9" y="941"/>
                  </a:lnTo>
                  <a:lnTo>
                    <a:pt x="42" y="959"/>
                  </a:lnTo>
                  <a:lnTo>
                    <a:pt x="68" y="950"/>
                  </a:lnTo>
                  <a:lnTo>
                    <a:pt x="85" y="941"/>
                  </a:lnTo>
                  <a:lnTo>
                    <a:pt x="93" y="916"/>
                  </a:lnTo>
                  <a:lnTo>
                    <a:pt x="101" y="898"/>
                  </a:lnTo>
                  <a:lnTo>
                    <a:pt x="110" y="872"/>
                  </a:lnTo>
                  <a:lnTo>
                    <a:pt x="127" y="812"/>
                  </a:lnTo>
                  <a:lnTo>
                    <a:pt x="144" y="734"/>
                  </a:lnTo>
                  <a:lnTo>
                    <a:pt x="169" y="631"/>
                  </a:lnTo>
                  <a:lnTo>
                    <a:pt x="236" y="648"/>
                  </a:lnTo>
                  <a:lnTo>
                    <a:pt x="287" y="665"/>
                  </a:lnTo>
                  <a:lnTo>
                    <a:pt x="329" y="700"/>
                  </a:lnTo>
                  <a:lnTo>
                    <a:pt x="337" y="743"/>
                  </a:lnTo>
                  <a:lnTo>
                    <a:pt x="337" y="786"/>
                  </a:lnTo>
                  <a:lnTo>
                    <a:pt x="329" y="803"/>
                  </a:lnTo>
                  <a:lnTo>
                    <a:pt x="329" y="812"/>
                  </a:lnTo>
                  <a:lnTo>
                    <a:pt x="346" y="872"/>
                  </a:lnTo>
                  <a:lnTo>
                    <a:pt x="379" y="924"/>
                  </a:lnTo>
                  <a:lnTo>
                    <a:pt x="421" y="950"/>
                  </a:lnTo>
                  <a:lnTo>
                    <a:pt x="472" y="959"/>
                  </a:lnTo>
                  <a:lnTo>
                    <a:pt x="531" y="941"/>
                  </a:lnTo>
                  <a:lnTo>
                    <a:pt x="573" y="898"/>
                  </a:lnTo>
                  <a:lnTo>
                    <a:pt x="607" y="855"/>
                  </a:lnTo>
                  <a:lnTo>
                    <a:pt x="624" y="803"/>
                  </a:lnTo>
                  <a:lnTo>
                    <a:pt x="640" y="760"/>
                  </a:lnTo>
                  <a:lnTo>
                    <a:pt x="640" y="734"/>
                  </a:lnTo>
                  <a:lnTo>
                    <a:pt x="632" y="734"/>
                  </a:lnTo>
                  <a:lnTo>
                    <a:pt x="624" y="726"/>
                  </a:lnTo>
                  <a:lnTo>
                    <a:pt x="607" y="734"/>
                  </a:lnTo>
                  <a:lnTo>
                    <a:pt x="598" y="743"/>
                  </a:lnTo>
                  <a:lnTo>
                    <a:pt x="590" y="760"/>
                  </a:lnTo>
                  <a:lnTo>
                    <a:pt x="556" y="864"/>
                  </a:lnTo>
                  <a:lnTo>
                    <a:pt x="523" y="898"/>
                  </a:lnTo>
                  <a:lnTo>
                    <a:pt x="480" y="916"/>
                  </a:lnTo>
                  <a:lnTo>
                    <a:pt x="464" y="916"/>
                  </a:lnTo>
                  <a:lnTo>
                    <a:pt x="438" y="890"/>
                  </a:lnTo>
                  <a:lnTo>
                    <a:pt x="430" y="864"/>
                  </a:lnTo>
                  <a:lnTo>
                    <a:pt x="430" y="803"/>
                  </a:lnTo>
                  <a:lnTo>
                    <a:pt x="438" y="786"/>
                  </a:lnTo>
                  <a:lnTo>
                    <a:pt x="438" y="777"/>
                  </a:lnTo>
                  <a:lnTo>
                    <a:pt x="447" y="760"/>
                  </a:lnTo>
                  <a:lnTo>
                    <a:pt x="447" y="743"/>
                  </a:lnTo>
                  <a:lnTo>
                    <a:pt x="430" y="682"/>
                  </a:lnTo>
                  <a:lnTo>
                    <a:pt x="388" y="639"/>
                  </a:lnTo>
                  <a:lnTo>
                    <a:pt x="329" y="613"/>
                  </a:lnTo>
                  <a:lnTo>
                    <a:pt x="270" y="605"/>
                  </a:lnTo>
                  <a:lnTo>
                    <a:pt x="228" y="596"/>
                  </a:lnTo>
                  <a:lnTo>
                    <a:pt x="304" y="544"/>
                  </a:lnTo>
                  <a:lnTo>
                    <a:pt x="337" y="510"/>
                  </a:lnTo>
                  <a:lnTo>
                    <a:pt x="405" y="449"/>
                  </a:lnTo>
                  <a:lnTo>
                    <a:pt x="480" y="397"/>
                  </a:lnTo>
                  <a:lnTo>
                    <a:pt x="548" y="380"/>
                  </a:lnTo>
                  <a:lnTo>
                    <a:pt x="565" y="380"/>
                  </a:lnTo>
                  <a:lnTo>
                    <a:pt x="581" y="389"/>
                  </a:lnTo>
                  <a:lnTo>
                    <a:pt x="590" y="397"/>
                  </a:lnTo>
                  <a:lnTo>
                    <a:pt x="565" y="406"/>
                  </a:lnTo>
                  <a:lnTo>
                    <a:pt x="548" y="415"/>
                  </a:lnTo>
                  <a:lnTo>
                    <a:pt x="531" y="449"/>
                  </a:lnTo>
                  <a:lnTo>
                    <a:pt x="523" y="458"/>
                  </a:lnTo>
                  <a:lnTo>
                    <a:pt x="523" y="475"/>
                  </a:lnTo>
                  <a:lnTo>
                    <a:pt x="539" y="510"/>
                  </a:lnTo>
                  <a:lnTo>
                    <a:pt x="573" y="527"/>
                  </a:lnTo>
                  <a:lnTo>
                    <a:pt x="598" y="518"/>
                  </a:lnTo>
                  <a:lnTo>
                    <a:pt x="615" y="510"/>
                  </a:lnTo>
                  <a:lnTo>
                    <a:pt x="632" y="492"/>
                  </a:lnTo>
                  <a:lnTo>
                    <a:pt x="649" y="466"/>
                  </a:lnTo>
                  <a:lnTo>
                    <a:pt x="649" y="415"/>
                  </a:lnTo>
                  <a:lnTo>
                    <a:pt x="640" y="389"/>
                  </a:lnTo>
                  <a:lnTo>
                    <a:pt x="607" y="354"/>
                  </a:lnTo>
                  <a:lnTo>
                    <a:pt x="581" y="345"/>
                  </a:lnTo>
                  <a:lnTo>
                    <a:pt x="548" y="337"/>
                  </a:lnTo>
                  <a:lnTo>
                    <a:pt x="472" y="354"/>
                  </a:lnTo>
                  <a:lnTo>
                    <a:pt x="405" y="397"/>
                  </a:lnTo>
                  <a:lnTo>
                    <a:pt x="337" y="458"/>
                  </a:lnTo>
                  <a:lnTo>
                    <a:pt x="261" y="535"/>
                  </a:lnTo>
                  <a:lnTo>
                    <a:pt x="186" y="579"/>
                  </a:lnTo>
                  <a:lnTo>
                    <a:pt x="312" y="3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206" name="Straight Arrow Connector 205"/>
          <p:cNvCxnSpPr/>
          <p:nvPr/>
        </p:nvCxnSpPr>
        <p:spPr>
          <a:xfrm flipH="1" flipV="1">
            <a:off x="5650454" y="3606800"/>
            <a:ext cx="636058" cy="8937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92" name="Group 200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857225" y="5500703"/>
            <a:ext cx="4786345" cy="426890"/>
            <a:chOff x="730" y="3488"/>
            <a:chExt cx="22783" cy="2032"/>
          </a:xfrm>
        </p:grpSpPr>
        <p:sp>
          <p:nvSpPr>
            <p:cNvPr id="8394" name="Freeform 202"/>
            <p:cNvSpPr>
              <a:spLocks/>
            </p:cNvSpPr>
            <p:nvPr/>
          </p:nvSpPr>
          <p:spPr bwMode="auto">
            <a:xfrm>
              <a:off x="730" y="3619"/>
              <a:ext cx="1296" cy="1340"/>
            </a:xfrm>
            <a:custGeom>
              <a:avLst/>
              <a:gdLst/>
              <a:ahLst/>
              <a:cxnLst>
                <a:cxn ang="0">
                  <a:pos x="1099" y="116"/>
                </a:cxn>
                <a:cxn ang="0">
                  <a:pos x="1134" y="73"/>
                </a:cxn>
                <a:cxn ang="0">
                  <a:pos x="1247" y="58"/>
                </a:cxn>
                <a:cxn ang="0">
                  <a:pos x="1296" y="0"/>
                </a:cxn>
                <a:cxn ang="0">
                  <a:pos x="824" y="7"/>
                </a:cxn>
                <a:cxn ang="0">
                  <a:pos x="733" y="58"/>
                </a:cxn>
                <a:cxn ang="0">
                  <a:pos x="853" y="65"/>
                </a:cxn>
                <a:cxn ang="0">
                  <a:pos x="923" y="87"/>
                </a:cxn>
                <a:cxn ang="0">
                  <a:pos x="930" y="612"/>
                </a:cxn>
                <a:cxn ang="0">
                  <a:pos x="367" y="116"/>
                </a:cxn>
                <a:cxn ang="0">
                  <a:pos x="395" y="73"/>
                </a:cxn>
                <a:cxn ang="0">
                  <a:pos x="514" y="58"/>
                </a:cxn>
                <a:cxn ang="0">
                  <a:pos x="557" y="0"/>
                </a:cxn>
                <a:cxn ang="0">
                  <a:pos x="85" y="7"/>
                </a:cxn>
                <a:cxn ang="0">
                  <a:pos x="0" y="58"/>
                </a:cxn>
                <a:cxn ang="0">
                  <a:pos x="113" y="65"/>
                </a:cxn>
                <a:cxn ang="0">
                  <a:pos x="183" y="87"/>
                </a:cxn>
                <a:cxn ang="0">
                  <a:pos x="197" y="153"/>
                </a:cxn>
                <a:cxn ang="0">
                  <a:pos x="183" y="1253"/>
                </a:cxn>
                <a:cxn ang="0">
                  <a:pos x="120" y="1275"/>
                </a:cxn>
                <a:cxn ang="0">
                  <a:pos x="0" y="1282"/>
                </a:cxn>
                <a:cxn ang="0">
                  <a:pos x="85" y="1333"/>
                </a:cxn>
                <a:cxn ang="0">
                  <a:pos x="557" y="1340"/>
                </a:cxn>
                <a:cxn ang="0">
                  <a:pos x="514" y="1282"/>
                </a:cxn>
                <a:cxn ang="0">
                  <a:pos x="395" y="1267"/>
                </a:cxn>
                <a:cxn ang="0">
                  <a:pos x="367" y="1224"/>
                </a:cxn>
                <a:cxn ang="0">
                  <a:pos x="930" y="670"/>
                </a:cxn>
                <a:cxn ang="0">
                  <a:pos x="923" y="1253"/>
                </a:cxn>
                <a:cxn ang="0">
                  <a:pos x="853" y="1275"/>
                </a:cxn>
                <a:cxn ang="0">
                  <a:pos x="733" y="1282"/>
                </a:cxn>
                <a:cxn ang="0">
                  <a:pos x="824" y="1333"/>
                </a:cxn>
                <a:cxn ang="0">
                  <a:pos x="1296" y="1340"/>
                </a:cxn>
                <a:cxn ang="0">
                  <a:pos x="1247" y="1282"/>
                </a:cxn>
                <a:cxn ang="0">
                  <a:pos x="1134" y="1267"/>
                </a:cxn>
                <a:cxn ang="0">
                  <a:pos x="1099" y="1224"/>
                </a:cxn>
                <a:cxn ang="0">
                  <a:pos x="1099" y="153"/>
                </a:cxn>
              </a:cxnLst>
              <a:rect l="0" t="0" r="r" b="b"/>
              <a:pathLst>
                <a:path w="1296" h="1340">
                  <a:moveTo>
                    <a:pt x="1099" y="153"/>
                  </a:moveTo>
                  <a:lnTo>
                    <a:pt x="1099" y="116"/>
                  </a:lnTo>
                  <a:lnTo>
                    <a:pt x="1113" y="87"/>
                  </a:lnTo>
                  <a:lnTo>
                    <a:pt x="1134" y="73"/>
                  </a:lnTo>
                  <a:lnTo>
                    <a:pt x="1177" y="65"/>
                  </a:lnTo>
                  <a:lnTo>
                    <a:pt x="1247" y="58"/>
                  </a:lnTo>
                  <a:lnTo>
                    <a:pt x="1296" y="58"/>
                  </a:lnTo>
                  <a:lnTo>
                    <a:pt x="1296" y="0"/>
                  </a:lnTo>
                  <a:lnTo>
                    <a:pt x="1212" y="7"/>
                  </a:lnTo>
                  <a:lnTo>
                    <a:pt x="824" y="7"/>
                  </a:lnTo>
                  <a:lnTo>
                    <a:pt x="733" y="0"/>
                  </a:lnTo>
                  <a:lnTo>
                    <a:pt x="733" y="58"/>
                  </a:lnTo>
                  <a:lnTo>
                    <a:pt x="782" y="58"/>
                  </a:lnTo>
                  <a:lnTo>
                    <a:pt x="853" y="65"/>
                  </a:lnTo>
                  <a:lnTo>
                    <a:pt x="895" y="73"/>
                  </a:lnTo>
                  <a:lnTo>
                    <a:pt x="923" y="87"/>
                  </a:lnTo>
                  <a:lnTo>
                    <a:pt x="930" y="116"/>
                  </a:lnTo>
                  <a:lnTo>
                    <a:pt x="930" y="612"/>
                  </a:lnTo>
                  <a:lnTo>
                    <a:pt x="367" y="612"/>
                  </a:lnTo>
                  <a:lnTo>
                    <a:pt x="367" y="116"/>
                  </a:lnTo>
                  <a:lnTo>
                    <a:pt x="374" y="87"/>
                  </a:lnTo>
                  <a:lnTo>
                    <a:pt x="395" y="73"/>
                  </a:lnTo>
                  <a:lnTo>
                    <a:pt x="444" y="65"/>
                  </a:lnTo>
                  <a:lnTo>
                    <a:pt x="514" y="58"/>
                  </a:lnTo>
                  <a:lnTo>
                    <a:pt x="557" y="58"/>
                  </a:lnTo>
                  <a:lnTo>
                    <a:pt x="557" y="0"/>
                  </a:lnTo>
                  <a:lnTo>
                    <a:pt x="472" y="7"/>
                  </a:lnTo>
                  <a:lnTo>
                    <a:pt x="85" y="7"/>
                  </a:lnTo>
                  <a:lnTo>
                    <a:pt x="0" y="0"/>
                  </a:lnTo>
                  <a:lnTo>
                    <a:pt x="0" y="58"/>
                  </a:lnTo>
                  <a:lnTo>
                    <a:pt x="42" y="58"/>
                  </a:lnTo>
                  <a:lnTo>
                    <a:pt x="113" y="65"/>
                  </a:lnTo>
                  <a:lnTo>
                    <a:pt x="162" y="73"/>
                  </a:lnTo>
                  <a:lnTo>
                    <a:pt x="183" y="87"/>
                  </a:lnTo>
                  <a:lnTo>
                    <a:pt x="190" y="116"/>
                  </a:lnTo>
                  <a:lnTo>
                    <a:pt x="197" y="153"/>
                  </a:lnTo>
                  <a:lnTo>
                    <a:pt x="197" y="1224"/>
                  </a:lnTo>
                  <a:lnTo>
                    <a:pt x="183" y="1253"/>
                  </a:lnTo>
                  <a:lnTo>
                    <a:pt x="162" y="1267"/>
                  </a:lnTo>
                  <a:lnTo>
                    <a:pt x="120" y="1275"/>
                  </a:lnTo>
                  <a:lnTo>
                    <a:pt x="42" y="1282"/>
                  </a:lnTo>
                  <a:lnTo>
                    <a:pt x="0" y="1282"/>
                  </a:lnTo>
                  <a:lnTo>
                    <a:pt x="0" y="1340"/>
                  </a:lnTo>
                  <a:lnTo>
                    <a:pt x="85" y="1333"/>
                  </a:lnTo>
                  <a:lnTo>
                    <a:pt x="472" y="1333"/>
                  </a:lnTo>
                  <a:lnTo>
                    <a:pt x="557" y="1340"/>
                  </a:lnTo>
                  <a:lnTo>
                    <a:pt x="557" y="1282"/>
                  </a:lnTo>
                  <a:lnTo>
                    <a:pt x="514" y="1282"/>
                  </a:lnTo>
                  <a:lnTo>
                    <a:pt x="444" y="1275"/>
                  </a:lnTo>
                  <a:lnTo>
                    <a:pt x="395" y="1267"/>
                  </a:lnTo>
                  <a:lnTo>
                    <a:pt x="374" y="1253"/>
                  </a:lnTo>
                  <a:lnTo>
                    <a:pt x="367" y="1224"/>
                  </a:lnTo>
                  <a:lnTo>
                    <a:pt x="367" y="670"/>
                  </a:lnTo>
                  <a:lnTo>
                    <a:pt x="930" y="670"/>
                  </a:lnTo>
                  <a:lnTo>
                    <a:pt x="930" y="1224"/>
                  </a:lnTo>
                  <a:lnTo>
                    <a:pt x="923" y="1253"/>
                  </a:lnTo>
                  <a:lnTo>
                    <a:pt x="895" y="1267"/>
                  </a:lnTo>
                  <a:lnTo>
                    <a:pt x="853" y="1275"/>
                  </a:lnTo>
                  <a:lnTo>
                    <a:pt x="782" y="1282"/>
                  </a:lnTo>
                  <a:lnTo>
                    <a:pt x="733" y="1282"/>
                  </a:lnTo>
                  <a:lnTo>
                    <a:pt x="733" y="1340"/>
                  </a:lnTo>
                  <a:lnTo>
                    <a:pt x="824" y="1333"/>
                  </a:lnTo>
                  <a:lnTo>
                    <a:pt x="1212" y="1333"/>
                  </a:lnTo>
                  <a:lnTo>
                    <a:pt x="1296" y="1340"/>
                  </a:lnTo>
                  <a:lnTo>
                    <a:pt x="1296" y="1282"/>
                  </a:lnTo>
                  <a:lnTo>
                    <a:pt x="1247" y="1282"/>
                  </a:lnTo>
                  <a:lnTo>
                    <a:pt x="1177" y="1275"/>
                  </a:lnTo>
                  <a:lnTo>
                    <a:pt x="1134" y="1267"/>
                  </a:lnTo>
                  <a:lnTo>
                    <a:pt x="1113" y="1253"/>
                  </a:lnTo>
                  <a:lnTo>
                    <a:pt x="1099" y="1224"/>
                  </a:lnTo>
                  <a:lnTo>
                    <a:pt x="1099" y="1187"/>
                  </a:lnTo>
                  <a:lnTo>
                    <a:pt x="1099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5" name="Freeform 203"/>
            <p:cNvSpPr>
              <a:spLocks noEditPoints="1"/>
            </p:cNvSpPr>
            <p:nvPr/>
          </p:nvSpPr>
          <p:spPr bwMode="auto">
            <a:xfrm>
              <a:off x="2146" y="4078"/>
              <a:ext cx="838" cy="903"/>
            </a:xfrm>
            <a:custGeom>
              <a:avLst/>
              <a:gdLst/>
              <a:ahLst/>
              <a:cxnLst>
                <a:cxn ang="0">
                  <a:pos x="838" y="459"/>
                </a:cxn>
                <a:cxn ang="0">
                  <a:pos x="824" y="335"/>
                </a:cxn>
                <a:cxn ang="0">
                  <a:pos x="782" y="233"/>
                </a:cxn>
                <a:cxn ang="0">
                  <a:pos x="712" y="138"/>
                </a:cxn>
                <a:cxn ang="0">
                  <a:pos x="627" y="65"/>
                </a:cxn>
                <a:cxn ang="0">
                  <a:pos x="529" y="22"/>
                </a:cxn>
                <a:cxn ang="0">
                  <a:pos x="416" y="0"/>
                </a:cxn>
                <a:cxn ang="0">
                  <a:pos x="303" y="14"/>
                </a:cxn>
                <a:cxn ang="0">
                  <a:pos x="204" y="65"/>
                </a:cxn>
                <a:cxn ang="0">
                  <a:pos x="120" y="138"/>
                </a:cxn>
                <a:cxn ang="0">
                  <a:pos x="57" y="233"/>
                </a:cxn>
                <a:cxn ang="0">
                  <a:pos x="14" y="342"/>
                </a:cxn>
                <a:cxn ang="0">
                  <a:pos x="0" y="459"/>
                </a:cxn>
                <a:cxn ang="0">
                  <a:pos x="14" y="583"/>
                </a:cxn>
                <a:cxn ang="0">
                  <a:pos x="57" y="685"/>
                </a:cxn>
                <a:cxn ang="0">
                  <a:pos x="127" y="779"/>
                </a:cxn>
                <a:cxn ang="0">
                  <a:pos x="212" y="845"/>
                </a:cxn>
                <a:cxn ang="0">
                  <a:pos x="310" y="889"/>
                </a:cxn>
                <a:cxn ang="0">
                  <a:pos x="416" y="903"/>
                </a:cxn>
                <a:cxn ang="0">
                  <a:pos x="529" y="889"/>
                </a:cxn>
                <a:cxn ang="0">
                  <a:pos x="627" y="845"/>
                </a:cxn>
                <a:cxn ang="0">
                  <a:pos x="712" y="772"/>
                </a:cxn>
                <a:cxn ang="0">
                  <a:pos x="782" y="685"/>
                </a:cxn>
                <a:cxn ang="0">
                  <a:pos x="824" y="583"/>
                </a:cxn>
                <a:cxn ang="0">
                  <a:pos x="838" y="459"/>
                </a:cxn>
                <a:cxn ang="0">
                  <a:pos x="416" y="852"/>
                </a:cxn>
                <a:cxn ang="0">
                  <a:pos x="338" y="838"/>
                </a:cxn>
                <a:cxn ang="0">
                  <a:pos x="261" y="794"/>
                </a:cxn>
                <a:cxn ang="0">
                  <a:pos x="204" y="721"/>
                </a:cxn>
                <a:cxn ang="0">
                  <a:pos x="169" y="626"/>
                </a:cxn>
                <a:cxn ang="0">
                  <a:pos x="155" y="532"/>
                </a:cxn>
                <a:cxn ang="0">
                  <a:pos x="155" y="364"/>
                </a:cxn>
                <a:cxn ang="0">
                  <a:pos x="169" y="269"/>
                </a:cxn>
                <a:cxn ang="0">
                  <a:pos x="197" y="175"/>
                </a:cxn>
                <a:cxn ang="0">
                  <a:pos x="261" y="102"/>
                </a:cxn>
                <a:cxn ang="0">
                  <a:pos x="338" y="58"/>
                </a:cxn>
                <a:cxn ang="0">
                  <a:pos x="416" y="43"/>
                </a:cxn>
                <a:cxn ang="0">
                  <a:pos x="500" y="58"/>
                </a:cxn>
                <a:cxn ang="0">
                  <a:pos x="571" y="102"/>
                </a:cxn>
                <a:cxn ang="0">
                  <a:pos x="634" y="175"/>
                </a:cxn>
                <a:cxn ang="0">
                  <a:pos x="669" y="262"/>
                </a:cxn>
                <a:cxn ang="0">
                  <a:pos x="676" y="357"/>
                </a:cxn>
                <a:cxn ang="0">
                  <a:pos x="683" y="444"/>
                </a:cxn>
                <a:cxn ang="0">
                  <a:pos x="683" y="524"/>
                </a:cxn>
                <a:cxn ang="0">
                  <a:pos x="669" y="619"/>
                </a:cxn>
                <a:cxn ang="0">
                  <a:pos x="641" y="706"/>
                </a:cxn>
                <a:cxn ang="0">
                  <a:pos x="585" y="787"/>
                </a:cxn>
                <a:cxn ang="0">
                  <a:pos x="507" y="838"/>
                </a:cxn>
                <a:cxn ang="0">
                  <a:pos x="416" y="852"/>
                </a:cxn>
              </a:cxnLst>
              <a:rect l="0" t="0" r="r" b="b"/>
              <a:pathLst>
                <a:path w="838" h="903">
                  <a:moveTo>
                    <a:pt x="838" y="459"/>
                  </a:moveTo>
                  <a:lnTo>
                    <a:pt x="824" y="335"/>
                  </a:lnTo>
                  <a:lnTo>
                    <a:pt x="782" y="233"/>
                  </a:lnTo>
                  <a:lnTo>
                    <a:pt x="712" y="138"/>
                  </a:lnTo>
                  <a:lnTo>
                    <a:pt x="627" y="65"/>
                  </a:lnTo>
                  <a:lnTo>
                    <a:pt x="529" y="22"/>
                  </a:lnTo>
                  <a:lnTo>
                    <a:pt x="416" y="0"/>
                  </a:lnTo>
                  <a:lnTo>
                    <a:pt x="303" y="14"/>
                  </a:lnTo>
                  <a:lnTo>
                    <a:pt x="204" y="65"/>
                  </a:lnTo>
                  <a:lnTo>
                    <a:pt x="120" y="138"/>
                  </a:lnTo>
                  <a:lnTo>
                    <a:pt x="57" y="233"/>
                  </a:lnTo>
                  <a:lnTo>
                    <a:pt x="14" y="342"/>
                  </a:lnTo>
                  <a:lnTo>
                    <a:pt x="0" y="459"/>
                  </a:lnTo>
                  <a:lnTo>
                    <a:pt x="14" y="583"/>
                  </a:lnTo>
                  <a:lnTo>
                    <a:pt x="57" y="685"/>
                  </a:lnTo>
                  <a:lnTo>
                    <a:pt x="127" y="779"/>
                  </a:lnTo>
                  <a:lnTo>
                    <a:pt x="212" y="845"/>
                  </a:lnTo>
                  <a:lnTo>
                    <a:pt x="310" y="889"/>
                  </a:lnTo>
                  <a:lnTo>
                    <a:pt x="416" y="903"/>
                  </a:lnTo>
                  <a:lnTo>
                    <a:pt x="529" y="889"/>
                  </a:lnTo>
                  <a:lnTo>
                    <a:pt x="627" y="845"/>
                  </a:lnTo>
                  <a:lnTo>
                    <a:pt x="712" y="772"/>
                  </a:lnTo>
                  <a:lnTo>
                    <a:pt x="782" y="685"/>
                  </a:lnTo>
                  <a:lnTo>
                    <a:pt x="824" y="583"/>
                  </a:lnTo>
                  <a:lnTo>
                    <a:pt x="838" y="459"/>
                  </a:lnTo>
                  <a:close/>
                  <a:moveTo>
                    <a:pt x="416" y="852"/>
                  </a:moveTo>
                  <a:lnTo>
                    <a:pt x="338" y="838"/>
                  </a:lnTo>
                  <a:lnTo>
                    <a:pt x="261" y="794"/>
                  </a:lnTo>
                  <a:lnTo>
                    <a:pt x="204" y="721"/>
                  </a:lnTo>
                  <a:lnTo>
                    <a:pt x="169" y="626"/>
                  </a:lnTo>
                  <a:lnTo>
                    <a:pt x="155" y="532"/>
                  </a:lnTo>
                  <a:lnTo>
                    <a:pt x="155" y="364"/>
                  </a:lnTo>
                  <a:lnTo>
                    <a:pt x="169" y="269"/>
                  </a:lnTo>
                  <a:lnTo>
                    <a:pt x="197" y="175"/>
                  </a:lnTo>
                  <a:lnTo>
                    <a:pt x="261" y="102"/>
                  </a:lnTo>
                  <a:lnTo>
                    <a:pt x="338" y="58"/>
                  </a:lnTo>
                  <a:lnTo>
                    <a:pt x="416" y="43"/>
                  </a:lnTo>
                  <a:lnTo>
                    <a:pt x="500" y="58"/>
                  </a:lnTo>
                  <a:lnTo>
                    <a:pt x="571" y="102"/>
                  </a:lnTo>
                  <a:lnTo>
                    <a:pt x="634" y="175"/>
                  </a:lnTo>
                  <a:lnTo>
                    <a:pt x="669" y="262"/>
                  </a:lnTo>
                  <a:lnTo>
                    <a:pt x="676" y="357"/>
                  </a:lnTo>
                  <a:lnTo>
                    <a:pt x="683" y="444"/>
                  </a:lnTo>
                  <a:lnTo>
                    <a:pt x="683" y="524"/>
                  </a:lnTo>
                  <a:lnTo>
                    <a:pt x="669" y="619"/>
                  </a:lnTo>
                  <a:lnTo>
                    <a:pt x="641" y="706"/>
                  </a:lnTo>
                  <a:lnTo>
                    <a:pt x="585" y="787"/>
                  </a:lnTo>
                  <a:lnTo>
                    <a:pt x="507" y="838"/>
                  </a:lnTo>
                  <a:lnTo>
                    <a:pt x="416" y="8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6" name="Freeform 204"/>
            <p:cNvSpPr>
              <a:spLocks/>
            </p:cNvSpPr>
            <p:nvPr/>
          </p:nvSpPr>
          <p:spPr bwMode="auto">
            <a:xfrm>
              <a:off x="3034" y="4114"/>
              <a:ext cx="1296" cy="867"/>
            </a:xfrm>
            <a:custGeom>
              <a:avLst/>
              <a:gdLst/>
              <a:ahLst/>
              <a:cxnLst>
                <a:cxn ang="0">
                  <a:pos x="1169" y="124"/>
                </a:cxn>
                <a:cxn ang="0">
                  <a:pos x="1254" y="66"/>
                </a:cxn>
                <a:cxn ang="0">
                  <a:pos x="1296" y="0"/>
                </a:cxn>
                <a:cxn ang="0">
                  <a:pos x="1162" y="7"/>
                </a:cxn>
                <a:cxn ang="0">
                  <a:pos x="1035" y="0"/>
                </a:cxn>
                <a:cxn ang="0">
                  <a:pos x="986" y="58"/>
                </a:cxn>
                <a:cxn ang="0">
                  <a:pos x="1064" y="88"/>
                </a:cxn>
                <a:cxn ang="0">
                  <a:pos x="1092" y="124"/>
                </a:cxn>
                <a:cxn ang="0">
                  <a:pos x="1085" y="197"/>
                </a:cxn>
                <a:cxn ang="0">
                  <a:pos x="725" y="153"/>
                </a:cxn>
                <a:cxn ang="0">
                  <a:pos x="718" y="117"/>
                </a:cxn>
                <a:cxn ang="0">
                  <a:pos x="725" y="80"/>
                </a:cxn>
                <a:cxn ang="0">
                  <a:pos x="796" y="58"/>
                </a:cxn>
                <a:cxn ang="0">
                  <a:pos x="824" y="0"/>
                </a:cxn>
                <a:cxn ang="0">
                  <a:pos x="690" y="7"/>
                </a:cxn>
                <a:cxn ang="0">
                  <a:pos x="458" y="0"/>
                </a:cxn>
                <a:cxn ang="0">
                  <a:pos x="514" y="58"/>
                </a:cxn>
                <a:cxn ang="0">
                  <a:pos x="577" y="88"/>
                </a:cxn>
                <a:cxn ang="0">
                  <a:pos x="592" y="124"/>
                </a:cxn>
                <a:cxn ang="0">
                  <a:pos x="613" y="175"/>
                </a:cxn>
                <a:cxn ang="0">
                  <a:pos x="458" y="670"/>
                </a:cxn>
                <a:cxn ang="0">
                  <a:pos x="275" y="131"/>
                </a:cxn>
                <a:cxn ang="0">
                  <a:pos x="267" y="117"/>
                </a:cxn>
                <a:cxn ang="0">
                  <a:pos x="282" y="80"/>
                </a:cxn>
                <a:cxn ang="0">
                  <a:pos x="352" y="58"/>
                </a:cxn>
                <a:cxn ang="0">
                  <a:pos x="380" y="0"/>
                </a:cxn>
                <a:cxn ang="0">
                  <a:pos x="232" y="7"/>
                </a:cxn>
                <a:cxn ang="0">
                  <a:pos x="56" y="0"/>
                </a:cxn>
                <a:cxn ang="0">
                  <a:pos x="0" y="58"/>
                </a:cxn>
                <a:cxn ang="0">
                  <a:pos x="113" y="80"/>
                </a:cxn>
                <a:cxn ang="0">
                  <a:pos x="380" y="823"/>
                </a:cxn>
                <a:cxn ang="0">
                  <a:pos x="394" y="853"/>
                </a:cxn>
                <a:cxn ang="0">
                  <a:pos x="430" y="867"/>
                </a:cxn>
                <a:cxn ang="0">
                  <a:pos x="458" y="831"/>
                </a:cxn>
                <a:cxn ang="0">
                  <a:pos x="845" y="831"/>
                </a:cxn>
                <a:cxn ang="0">
                  <a:pos x="852" y="860"/>
                </a:cxn>
                <a:cxn ang="0">
                  <a:pos x="894" y="867"/>
                </a:cxn>
                <a:cxn ang="0">
                  <a:pos x="909" y="845"/>
                </a:cxn>
                <a:cxn ang="0">
                  <a:pos x="1141" y="182"/>
                </a:cxn>
              </a:cxnLst>
              <a:rect l="0" t="0" r="r" b="b"/>
              <a:pathLst>
                <a:path w="1296" h="867">
                  <a:moveTo>
                    <a:pt x="1141" y="182"/>
                  </a:moveTo>
                  <a:lnTo>
                    <a:pt x="1169" y="124"/>
                  </a:lnTo>
                  <a:lnTo>
                    <a:pt x="1204" y="88"/>
                  </a:lnTo>
                  <a:lnTo>
                    <a:pt x="1254" y="66"/>
                  </a:lnTo>
                  <a:lnTo>
                    <a:pt x="1296" y="58"/>
                  </a:lnTo>
                  <a:lnTo>
                    <a:pt x="1296" y="0"/>
                  </a:lnTo>
                  <a:lnTo>
                    <a:pt x="1233" y="0"/>
                  </a:lnTo>
                  <a:lnTo>
                    <a:pt x="1162" y="7"/>
                  </a:lnTo>
                  <a:lnTo>
                    <a:pt x="1099" y="7"/>
                  </a:lnTo>
                  <a:lnTo>
                    <a:pt x="1035" y="0"/>
                  </a:lnTo>
                  <a:lnTo>
                    <a:pt x="986" y="0"/>
                  </a:lnTo>
                  <a:lnTo>
                    <a:pt x="986" y="58"/>
                  </a:lnTo>
                  <a:lnTo>
                    <a:pt x="1042" y="73"/>
                  </a:lnTo>
                  <a:lnTo>
                    <a:pt x="1064" y="88"/>
                  </a:lnTo>
                  <a:lnTo>
                    <a:pt x="1078" y="102"/>
                  </a:lnTo>
                  <a:lnTo>
                    <a:pt x="1092" y="124"/>
                  </a:lnTo>
                  <a:lnTo>
                    <a:pt x="1092" y="182"/>
                  </a:lnTo>
                  <a:lnTo>
                    <a:pt x="1085" y="197"/>
                  </a:lnTo>
                  <a:lnTo>
                    <a:pt x="909" y="700"/>
                  </a:lnTo>
                  <a:lnTo>
                    <a:pt x="725" y="153"/>
                  </a:lnTo>
                  <a:lnTo>
                    <a:pt x="718" y="139"/>
                  </a:lnTo>
                  <a:lnTo>
                    <a:pt x="718" y="117"/>
                  </a:lnTo>
                  <a:lnTo>
                    <a:pt x="711" y="109"/>
                  </a:lnTo>
                  <a:lnTo>
                    <a:pt x="725" y="80"/>
                  </a:lnTo>
                  <a:lnTo>
                    <a:pt x="754" y="66"/>
                  </a:lnTo>
                  <a:lnTo>
                    <a:pt x="796" y="58"/>
                  </a:lnTo>
                  <a:lnTo>
                    <a:pt x="824" y="58"/>
                  </a:lnTo>
                  <a:lnTo>
                    <a:pt x="824" y="0"/>
                  </a:lnTo>
                  <a:lnTo>
                    <a:pt x="761" y="0"/>
                  </a:lnTo>
                  <a:lnTo>
                    <a:pt x="690" y="7"/>
                  </a:lnTo>
                  <a:lnTo>
                    <a:pt x="627" y="7"/>
                  </a:lnTo>
                  <a:lnTo>
                    <a:pt x="458" y="0"/>
                  </a:lnTo>
                  <a:lnTo>
                    <a:pt x="458" y="58"/>
                  </a:lnTo>
                  <a:lnTo>
                    <a:pt x="514" y="58"/>
                  </a:lnTo>
                  <a:lnTo>
                    <a:pt x="556" y="73"/>
                  </a:lnTo>
                  <a:lnTo>
                    <a:pt x="577" y="88"/>
                  </a:lnTo>
                  <a:lnTo>
                    <a:pt x="584" y="102"/>
                  </a:lnTo>
                  <a:lnTo>
                    <a:pt x="592" y="124"/>
                  </a:lnTo>
                  <a:lnTo>
                    <a:pt x="606" y="146"/>
                  </a:lnTo>
                  <a:lnTo>
                    <a:pt x="613" y="175"/>
                  </a:lnTo>
                  <a:lnTo>
                    <a:pt x="627" y="197"/>
                  </a:lnTo>
                  <a:lnTo>
                    <a:pt x="458" y="670"/>
                  </a:lnTo>
                  <a:lnTo>
                    <a:pt x="282" y="146"/>
                  </a:lnTo>
                  <a:lnTo>
                    <a:pt x="275" y="131"/>
                  </a:lnTo>
                  <a:lnTo>
                    <a:pt x="275" y="124"/>
                  </a:lnTo>
                  <a:lnTo>
                    <a:pt x="267" y="117"/>
                  </a:lnTo>
                  <a:lnTo>
                    <a:pt x="267" y="109"/>
                  </a:lnTo>
                  <a:lnTo>
                    <a:pt x="282" y="80"/>
                  </a:lnTo>
                  <a:lnTo>
                    <a:pt x="310" y="66"/>
                  </a:lnTo>
                  <a:lnTo>
                    <a:pt x="352" y="58"/>
                  </a:lnTo>
                  <a:lnTo>
                    <a:pt x="380" y="58"/>
                  </a:lnTo>
                  <a:lnTo>
                    <a:pt x="380" y="0"/>
                  </a:lnTo>
                  <a:lnTo>
                    <a:pt x="310" y="0"/>
                  </a:lnTo>
                  <a:lnTo>
                    <a:pt x="232" y="7"/>
                  </a:lnTo>
                  <a:lnTo>
                    <a:pt x="113" y="7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58"/>
                  </a:lnTo>
                  <a:lnTo>
                    <a:pt x="70" y="66"/>
                  </a:lnTo>
                  <a:lnTo>
                    <a:pt x="113" y="80"/>
                  </a:lnTo>
                  <a:lnTo>
                    <a:pt x="141" y="131"/>
                  </a:lnTo>
                  <a:lnTo>
                    <a:pt x="380" y="823"/>
                  </a:lnTo>
                  <a:lnTo>
                    <a:pt x="387" y="845"/>
                  </a:lnTo>
                  <a:lnTo>
                    <a:pt x="394" y="853"/>
                  </a:lnTo>
                  <a:lnTo>
                    <a:pt x="401" y="867"/>
                  </a:lnTo>
                  <a:lnTo>
                    <a:pt x="430" y="867"/>
                  </a:lnTo>
                  <a:lnTo>
                    <a:pt x="444" y="860"/>
                  </a:lnTo>
                  <a:lnTo>
                    <a:pt x="458" y="831"/>
                  </a:lnTo>
                  <a:lnTo>
                    <a:pt x="648" y="270"/>
                  </a:lnTo>
                  <a:lnTo>
                    <a:pt x="845" y="831"/>
                  </a:lnTo>
                  <a:lnTo>
                    <a:pt x="852" y="845"/>
                  </a:lnTo>
                  <a:lnTo>
                    <a:pt x="852" y="860"/>
                  </a:lnTo>
                  <a:lnTo>
                    <a:pt x="866" y="867"/>
                  </a:lnTo>
                  <a:lnTo>
                    <a:pt x="894" y="867"/>
                  </a:lnTo>
                  <a:lnTo>
                    <a:pt x="909" y="853"/>
                  </a:lnTo>
                  <a:lnTo>
                    <a:pt x="909" y="845"/>
                  </a:lnTo>
                  <a:lnTo>
                    <a:pt x="916" y="831"/>
                  </a:lnTo>
                  <a:lnTo>
                    <a:pt x="1141" y="18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" name="Freeform 205"/>
            <p:cNvSpPr>
              <a:spLocks/>
            </p:cNvSpPr>
            <p:nvPr/>
          </p:nvSpPr>
          <p:spPr bwMode="auto">
            <a:xfrm>
              <a:off x="5027" y="3750"/>
              <a:ext cx="592" cy="1231"/>
            </a:xfrm>
            <a:custGeom>
              <a:avLst/>
              <a:gdLst/>
              <a:ahLst/>
              <a:cxnLst>
                <a:cxn ang="0">
                  <a:pos x="296" y="422"/>
                </a:cxn>
                <a:cxn ang="0">
                  <a:pos x="564" y="422"/>
                </a:cxn>
                <a:cxn ang="0">
                  <a:pos x="564" y="364"/>
                </a:cxn>
                <a:cxn ang="0">
                  <a:pos x="296" y="364"/>
                </a:cxn>
                <a:cxn ang="0">
                  <a:pos x="296" y="0"/>
                </a:cxn>
                <a:cxn ang="0">
                  <a:pos x="247" y="0"/>
                </a:cxn>
                <a:cxn ang="0">
                  <a:pos x="240" y="87"/>
                </a:cxn>
                <a:cxn ang="0">
                  <a:pos x="226" y="168"/>
                </a:cxn>
                <a:cxn ang="0">
                  <a:pos x="191" y="248"/>
                </a:cxn>
                <a:cxn ang="0">
                  <a:pos x="148" y="313"/>
                </a:cxn>
                <a:cxn ang="0">
                  <a:pos x="85" y="364"/>
                </a:cxn>
                <a:cxn ang="0">
                  <a:pos x="0" y="379"/>
                </a:cxn>
                <a:cxn ang="0">
                  <a:pos x="0" y="422"/>
                </a:cxn>
                <a:cxn ang="0">
                  <a:pos x="162" y="422"/>
                </a:cxn>
                <a:cxn ang="0">
                  <a:pos x="162" y="969"/>
                </a:cxn>
                <a:cxn ang="0">
                  <a:pos x="170" y="1056"/>
                </a:cxn>
                <a:cxn ang="0">
                  <a:pos x="198" y="1122"/>
                </a:cxn>
                <a:cxn ang="0">
                  <a:pos x="240" y="1173"/>
                </a:cxn>
                <a:cxn ang="0">
                  <a:pos x="282" y="1202"/>
                </a:cxn>
                <a:cxn ang="0">
                  <a:pos x="332" y="1224"/>
                </a:cxn>
                <a:cxn ang="0">
                  <a:pos x="374" y="1231"/>
                </a:cxn>
                <a:cxn ang="0">
                  <a:pos x="409" y="1231"/>
                </a:cxn>
                <a:cxn ang="0">
                  <a:pos x="479" y="1217"/>
                </a:cxn>
                <a:cxn ang="0">
                  <a:pos x="529" y="1173"/>
                </a:cxn>
                <a:cxn ang="0">
                  <a:pos x="571" y="1115"/>
                </a:cxn>
                <a:cxn ang="0">
                  <a:pos x="592" y="1042"/>
                </a:cxn>
                <a:cxn ang="0">
                  <a:pos x="592" y="852"/>
                </a:cxn>
                <a:cxn ang="0">
                  <a:pos x="550" y="852"/>
                </a:cxn>
                <a:cxn ang="0">
                  <a:pos x="550" y="962"/>
                </a:cxn>
                <a:cxn ang="0">
                  <a:pos x="536" y="1056"/>
                </a:cxn>
                <a:cxn ang="0">
                  <a:pos x="508" y="1129"/>
                </a:cxn>
                <a:cxn ang="0">
                  <a:pos x="472" y="1166"/>
                </a:cxn>
                <a:cxn ang="0">
                  <a:pos x="423" y="1180"/>
                </a:cxn>
                <a:cxn ang="0">
                  <a:pos x="367" y="1166"/>
                </a:cxn>
                <a:cxn ang="0">
                  <a:pos x="332" y="1136"/>
                </a:cxn>
                <a:cxn ang="0">
                  <a:pos x="310" y="1085"/>
                </a:cxn>
                <a:cxn ang="0">
                  <a:pos x="296" y="1042"/>
                </a:cxn>
                <a:cxn ang="0">
                  <a:pos x="296" y="969"/>
                </a:cxn>
                <a:cxn ang="0">
                  <a:pos x="296" y="422"/>
                </a:cxn>
              </a:cxnLst>
              <a:rect l="0" t="0" r="r" b="b"/>
              <a:pathLst>
                <a:path w="592" h="1231">
                  <a:moveTo>
                    <a:pt x="296" y="422"/>
                  </a:moveTo>
                  <a:lnTo>
                    <a:pt x="564" y="422"/>
                  </a:lnTo>
                  <a:lnTo>
                    <a:pt x="564" y="364"/>
                  </a:lnTo>
                  <a:lnTo>
                    <a:pt x="296" y="364"/>
                  </a:lnTo>
                  <a:lnTo>
                    <a:pt x="296" y="0"/>
                  </a:lnTo>
                  <a:lnTo>
                    <a:pt x="247" y="0"/>
                  </a:lnTo>
                  <a:lnTo>
                    <a:pt x="240" y="87"/>
                  </a:lnTo>
                  <a:lnTo>
                    <a:pt x="226" y="168"/>
                  </a:lnTo>
                  <a:lnTo>
                    <a:pt x="191" y="248"/>
                  </a:lnTo>
                  <a:lnTo>
                    <a:pt x="148" y="313"/>
                  </a:lnTo>
                  <a:lnTo>
                    <a:pt x="85" y="364"/>
                  </a:lnTo>
                  <a:lnTo>
                    <a:pt x="0" y="379"/>
                  </a:lnTo>
                  <a:lnTo>
                    <a:pt x="0" y="422"/>
                  </a:lnTo>
                  <a:lnTo>
                    <a:pt x="162" y="422"/>
                  </a:lnTo>
                  <a:lnTo>
                    <a:pt x="162" y="969"/>
                  </a:lnTo>
                  <a:lnTo>
                    <a:pt x="170" y="1056"/>
                  </a:lnTo>
                  <a:lnTo>
                    <a:pt x="198" y="1122"/>
                  </a:lnTo>
                  <a:lnTo>
                    <a:pt x="240" y="1173"/>
                  </a:lnTo>
                  <a:lnTo>
                    <a:pt x="282" y="1202"/>
                  </a:lnTo>
                  <a:lnTo>
                    <a:pt x="332" y="1224"/>
                  </a:lnTo>
                  <a:lnTo>
                    <a:pt x="374" y="1231"/>
                  </a:lnTo>
                  <a:lnTo>
                    <a:pt x="409" y="1231"/>
                  </a:lnTo>
                  <a:lnTo>
                    <a:pt x="479" y="1217"/>
                  </a:lnTo>
                  <a:lnTo>
                    <a:pt x="529" y="1173"/>
                  </a:lnTo>
                  <a:lnTo>
                    <a:pt x="571" y="1115"/>
                  </a:lnTo>
                  <a:lnTo>
                    <a:pt x="592" y="1042"/>
                  </a:lnTo>
                  <a:lnTo>
                    <a:pt x="592" y="852"/>
                  </a:lnTo>
                  <a:lnTo>
                    <a:pt x="550" y="852"/>
                  </a:lnTo>
                  <a:lnTo>
                    <a:pt x="550" y="962"/>
                  </a:lnTo>
                  <a:lnTo>
                    <a:pt x="536" y="1056"/>
                  </a:lnTo>
                  <a:lnTo>
                    <a:pt x="508" y="1129"/>
                  </a:lnTo>
                  <a:lnTo>
                    <a:pt x="472" y="1166"/>
                  </a:lnTo>
                  <a:lnTo>
                    <a:pt x="423" y="1180"/>
                  </a:lnTo>
                  <a:lnTo>
                    <a:pt x="367" y="1166"/>
                  </a:lnTo>
                  <a:lnTo>
                    <a:pt x="332" y="1136"/>
                  </a:lnTo>
                  <a:lnTo>
                    <a:pt x="310" y="1085"/>
                  </a:lnTo>
                  <a:lnTo>
                    <a:pt x="296" y="1042"/>
                  </a:lnTo>
                  <a:lnTo>
                    <a:pt x="296" y="969"/>
                  </a:lnTo>
                  <a:lnTo>
                    <a:pt x="296" y="4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8" name="Freeform 206"/>
            <p:cNvSpPr>
              <a:spLocks noEditPoints="1"/>
            </p:cNvSpPr>
            <p:nvPr/>
          </p:nvSpPr>
          <p:spPr bwMode="auto">
            <a:xfrm>
              <a:off x="5781" y="4078"/>
              <a:ext cx="846" cy="903"/>
            </a:xfrm>
            <a:custGeom>
              <a:avLst/>
              <a:gdLst/>
              <a:ahLst/>
              <a:cxnLst>
                <a:cxn ang="0">
                  <a:pos x="846" y="459"/>
                </a:cxn>
                <a:cxn ang="0">
                  <a:pos x="831" y="335"/>
                </a:cxn>
                <a:cxn ang="0">
                  <a:pos x="789" y="233"/>
                </a:cxn>
                <a:cxn ang="0">
                  <a:pos x="719" y="138"/>
                </a:cxn>
                <a:cxn ang="0">
                  <a:pos x="634" y="65"/>
                </a:cxn>
                <a:cxn ang="0">
                  <a:pos x="536" y="22"/>
                </a:cxn>
                <a:cxn ang="0">
                  <a:pos x="423" y="0"/>
                </a:cxn>
                <a:cxn ang="0">
                  <a:pos x="310" y="14"/>
                </a:cxn>
                <a:cxn ang="0">
                  <a:pos x="212" y="65"/>
                </a:cxn>
                <a:cxn ang="0">
                  <a:pos x="127" y="138"/>
                </a:cxn>
                <a:cxn ang="0">
                  <a:pos x="57" y="233"/>
                </a:cxn>
                <a:cxn ang="0">
                  <a:pos x="14" y="342"/>
                </a:cxn>
                <a:cxn ang="0">
                  <a:pos x="0" y="459"/>
                </a:cxn>
                <a:cxn ang="0">
                  <a:pos x="14" y="583"/>
                </a:cxn>
                <a:cxn ang="0">
                  <a:pos x="64" y="685"/>
                </a:cxn>
                <a:cxn ang="0">
                  <a:pos x="127" y="779"/>
                </a:cxn>
                <a:cxn ang="0">
                  <a:pos x="212" y="845"/>
                </a:cxn>
                <a:cxn ang="0">
                  <a:pos x="317" y="889"/>
                </a:cxn>
                <a:cxn ang="0">
                  <a:pos x="423" y="903"/>
                </a:cxn>
                <a:cxn ang="0">
                  <a:pos x="536" y="889"/>
                </a:cxn>
                <a:cxn ang="0">
                  <a:pos x="634" y="845"/>
                </a:cxn>
                <a:cxn ang="0">
                  <a:pos x="719" y="772"/>
                </a:cxn>
                <a:cxn ang="0">
                  <a:pos x="782" y="685"/>
                </a:cxn>
                <a:cxn ang="0">
                  <a:pos x="831" y="583"/>
                </a:cxn>
                <a:cxn ang="0">
                  <a:pos x="846" y="459"/>
                </a:cxn>
                <a:cxn ang="0">
                  <a:pos x="423" y="852"/>
                </a:cxn>
                <a:cxn ang="0">
                  <a:pos x="345" y="838"/>
                </a:cxn>
                <a:cxn ang="0">
                  <a:pos x="268" y="794"/>
                </a:cxn>
                <a:cxn ang="0">
                  <a:pos x="205" y="721"/>
                </a:cxn>
                <a:cxn ang="0">
                  <a:pos x="176" y="626"/>
                </a:cxn>
                <a:cxn ang="0">
                  <a:pos x="162" y="532"/>
                </a:cxn>
                <a:cxn ang="0">
                  <a:pos x="162" y="364"/>
                </a:cxn>
                <a:cxn ang="0">
                  <a:pos x="176" y="269"/>
                </a:cxn>
                <a:cxn ang="0">
                  <a:pos x="205" y="175"/>
                </a:cxn>
                <a:cxn ang="0">
                  <a:pos x="268" y="102"/>
                </a:cxn>
                <a:cxn ang="0">
                  <a:pos x="345" y="58"/>
                </a:cxn>
                <a:cxn ang="0">
                  <a:pos x="423" y="43"/>
                </a:cxn>
                <a:cxn ang="0">
                  <a:pos x="507" y="58"/>
                </a:cxn>
                <a:cxn ang="0">
                  <a:pos x="578" y="102"/>
                </a:cxn>
                <a:cxn ang="0">
                  <a:pos x="634" y="175"/>
                </a:cxn>
                <a:cxn ang="0">
                  <a:pos x="669" y="262"/>
                </a:cxn>
                <a:cxn ang="0">
                  <a:pos x="684" y="357"/>
                </a:cxn>
                <a:cxn ang="0">
                  <a:pos x="684" y="524"/>
                </a:cxn>
                <a:cxn ang="0">
                  <a:pos x="677" y="619"/>
                </a:cxn>
                <a:cxn ang="0">
                  <a:pos x="641" y="706"/>
                </a:cxn>
                <a:cxn ang="0">
                  <a:pos x="592" y="787"/>
                </a:cxn>
                <a:cxn ang="0">
                  <a:pos x="514" y="838"/>
                </a:cxn>
                <a:cxn ang="0">
                  <a:pos x="423" y="852"/>
                </a:cxn>
              </a:cxnLst>
              <a:rect l="0" t="0" r="r" b="b"/>
              <a:pathLst>
                <a:path w="846" h="903">
                  <a:moveTo>
                    <a:pt x="846" y="459"/>
                  </a:moveTo>
                  <a:lnTo>
                    <a:pt x="831" y="335"/>
                  </a:lnTo>
                  <a:lnTo>
                    <a:pt x="789" y="233"/>
                  </a:lnTo>
                  <a:lnTo>
                    <a:pt x="719" y="138"/>
                  </a:lnTo>
                  <a:lnTo>
                    <a:pt x="634" y="65"/>
                  </a:lnTo>
                  <a:lnTo>
                    <a:pt x="536" y="22"/>
                  </a:lnTo>
                  <a:lnTo>
                    <a:pt x="423" y="0"/>
                  </a:lnTo>
                  <a:lnTo>
                    <a:pt x="310" y="14"/>
                  </a:lnTo>
                  <a:lnTo>
                    <a:pt x="212" y="65"/>
                  </a:lnTo>
                  <a:lnTo>
                    <a:pt x="127" y="138"/>
                  </a:lnTo>
                  <a:lnTo>
                    <a:pt x="57" y="233"/>
                  </a:lnTo>
                  <a:lnTo>
                    <a:pt x="14" y="342"/>
                  </a:lnTo>
                  <a:lnTo>
                    <a:pt x="0" y="459"/>
                  </a:lnTo>
                  <a:lnTo>
                    <a:pt x="14" y="583"/>
                  </a:lnTo>
                  <a:lnTo>
                    <a:pt x="64" y="685"/>
                  </a:lnTo>
                  <a:lnTo>
                    <a:pt x="127" y="779"/>
                  </a:lnTo>
                  <a:lnTo>
                    <a:pt x="212" y="845"/>
                  </a:lnTo>
                  <a:lnTo>
                    <a:pt x="317" y="889"/>
                  </a:lnTo>
                  <a:lnTo>
                    <a:pt x="423" y="903"/>
                  </a:lnTo>
                  <a:lnTo>
                    <a:pt x="536" y="889"/>
                  </a:lnTo>
                  <a:lnTo>
                    <a:pt x="634" y="845"/>
                  </a:lnTo>
                  <a:lnTo>
                    <a:pt x="719" y="772"/>
                  </a:lnTo>
                  <a:lnTo>
                    <a:pt x="782" y="685"/>
                  </a:lnTo>
                  <a:lnTo>
                    <a:pt x="831" y="583"/>
                  </a:lnTo>
                  <a:lnTo>
                    <a:pt x="846" y="459"/>
                  </a:lnTo>
                  <a:close/>
                  <a:moveTo>
                    <a:pt x="423" y="852"/>
                  </a:moveTo>
                  <a:lnTo>
                    <a:pt x="345" y="838"/>
                  </a:lnTo>
                  <a:lnTo>
                    <a:pt x="268" y="794"/>
                  </a:lnTo>
                  <a:lnTo>
                    <a:pt x="205" y="721"/>
                  </a:lnTo>
                  <a:lnTo>
                    <a:pt x="176" y="626"/>
                  </a:lnTo>
                  <a:lnTo>
                    <a:pt x="162" y="532"/>
                  </a:lnTo>
                  <a:lnTo>
                    <a:pt x="162" y="364"/>
                  </a:lnTo>
                  <a:lnTo>
                    <a:pt x="176" y="269"/>
                  </a:lnTo>
                  <a:lnTo>
                    <a:pt x="205" y="175"/>
                  </a:lnTo>
                  <a:lnTo>
                    <a:pt x="268" y="102"/>
                  </a:lnTo>
                  <a:lnTo>
                    <a:pt x="345" y="58"/>
                  </a:lnTo>
                  <a:lnTo>
                    <a:pt x="423" y="43"/>
                  </a:lnTo>
                  <a:lnTo>
                    <a:pt x="507" y="58"/>
                  </a:lnTo>
                  <a:lnTo>
                    <a:pt x="578" y="102"/>
                  </a:lnTo>
                  <a:lnTo>
                    <a:pt x="634" y="175"/>
                  </a:lnTo>
                  <a:lnTo>
                    <a:pt x="669" y="262"/>
                  </a:lnTo>
                  <a:lnTo>
                    <a:pt x="684" y="357"/>
                  </a:lnTo>
                  <a:lnTo>
                    <a:pt x="684" y="524"/>
                  </a:lnTo>
                  <a:lnTo>
                    <a:pt x="677" y="619"/>
                  </a:lnTo>
                  <a:lnTo>
                    <a:pt x="641" y="706"/>
                  </a:lnTo>
                  <a:lnTo>
                    <a:pt x="592" y="787"/>
                  </a:lnTo>
                  <a:lnTo>
                    <a:pt x="514" y="838"/>
                  </a:lnTo>
                  <a:lnTo>
                    <a:pt x="423" y="8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9" name="Freeform 207"/>
            <p:cNvSpPr>
              <a:spLocks/>
            </p:cNvSpPr>
            <p:nvPr/>
          </p:nvSpPr>
          <p:spPr bwMode="auto">
            <a:xfrm>
              <a:off x="7387" y="4078"/>
              <a:ext cx="726" cy="903"/>
            </a:xfrm>
            <a:custGeom>
              <a:avLst/>
              <a:gdLst/>
              <a:ahLst/>
              <a:cxnLst>
                <a:cxn ang="0">
                  <a:pos x="592" y="131"/>
                </a:cxn>
                <a:cxn ang="0">
                  <a:pos x="557" y="145"/>
                </a:cxn>
                <a:cxn ang="0">
                  <a:pos x="536" y="175"/>
                </a:cxn>
                <a:cxn ang="0">
                  <a:pos x="529" y="204"/>
                </a:cxn>
                <a:cxn ang="0">
                  <a:pos x="543" y="269"/>
                </a:cxn>
                <a:cxn ang="0">
                  <a:pos x="613" y="306"/>
                </a:cxn>
                <a:cxn ang="0">
                  <a:pos x="663" y="291"/>
                </a:cxn>
                <a:cxn ang="0">
                  <a:pos x="698" y="240"/>
                </a:cxn>
                <a:cxn ang="0">
                  <a:pos x="691" y="138"/>
                </a:cxn>
                <a:cxn ang="0">
                  <a:pos x="578" y="36"/>
                </a:cxn>
                <a:cxn ang="0">
                  <a:pos x="416" y="0"/>
                </a:cxn>
                <a:cxn ang="0">
                  <a:pos x="205" y="65"/>
                </a:cxn>
                <a:cxn ang="0">
                  <a:pos x="57" y="233"/>
                </a:cxn>
                <a:cxn ang="0">
                  <a:pos x="0" y="459"/>
                </a:cxn>
                <a:cxn ang="0">
                  <a:pos x="57" y="685"/>
                </a:cxn>
                <a:cxn ang="0">
                  <a:pos x="205" y="845"/>
                </a:cxn>
                <a:cxn ang="0">
                  <a:pos x="409" y="903"/>
                </a:cxn>
                <a:cxn ang="0">
                  <a:pos x="585" y="859"/>
                </a:cxn>
                <a:cxn ang="0">
                  <a:pos x="684" y="757"/>
                </a:cxn>
                <a:cxn ang="0">
                  <a:pos x="719" y="670"/>
                </a:cxn>
                <a:cxn ang="0">
                  <a:pos x="719" y="634"/>
                </a:cxn>
                <a:cxn ang="0">
                  <a:pos x="705" y="626"/>
                </a:cxn>
                <a:cxn ang="0">
                  <a:pos x="684" y="634"/>
                </a:cxn>
                <a:cxn ang="0">
                  <a:pos x="677" y="648"/>
                </a:cxn>
                <a:cxn ang="0">
                  <a:pos x="585" y="801"/>
                </a:cxn>
                <a:cxn ang="0">
                  <a:pos x="472" y="852"/>
                </a:cxn>
                <a:cxn ang="0">
                  <a:pos x="381" y="845"/>
                </a:cxn>
                <a:cxn ang="0">
                  <a:pos x="282" y="794"/>
                </a:cxn>
                <a:cxn ang="0">
                  <a:pos x="198" y="670"/>
                </a:cxn>
                <a:cxn ang="0">
                  <a:pos x="162" y="451"/>
                </a:cxn>
                <a:cxn ang="0">
                  <a:pos x="191" y="233"/>
                </a:cxn>
                <a:cxn ang="0">
                  <a:pos x="275" y="109"/>
                </a:cxn>
                <a:cxn ang="0">
                  <a:pos x="367" y="58"/>
                </a:cxn>
                <a:cxn ang="0">
                  <a:pos x="444" y="51"/>
                </a:cxn>
                <a:cxn ang="0">
                  <a:pos x="564" y="80"/>
                </a:cxn>
              </a:cxnLst>
              <a:rect l="0" t="0" r="r" b="b"/>
              <a:pathLst>
                <a:path w="726" h="903">
                  <a:moveTo>
                    <a:pt x="620" y="124"/>
                  </a:moveTo>
                  <a:lnTo>
                    <a:pt x="592" y="131"/>
                  </a:lnTo>
                  <a:lnTo>
                    <a:pt x="571" y="138"/>
                  </a:lnTo>
                  <a:lnTo>
                    <a:pt x="557" y="145"/>
                  </a:lnTo>
                  <a:lnTo>
                    <a:pt x="543" y="160"/>
                  </a:lnTo>
                  <a:lnTo>
                    <a:pt x="536" y="175"/>
                  </a:lnTo>
                  <a:lnTo>
                    <a:pt x="536" y="189"/>
                  </a:lnTo>
                  <a:lnTo>
                    <a:pt x="529" y="204"/>
                  </a:lnTo>
                  <a:lnTo>
                    <a:pt x="529" y="211"/>
                  </a:lnTo>
                  <a:lnTo>
                    <a:pt x="543" y="269"/>
                  </a:lnTo>
                  <a:lnTo>
                    <a:pt x="585" y="298"/>
                  </a:lnTo>
                  <a:lnTo>
                    <a:pt x="613" y="306"/>
                  </a:lnTo>
                  <a:lnTo>
                    <a:pt x="641" y="306"/>
                  </a:lnTo>
                  <a:lnTo>
                    <a:pt x="663" y="291"/>
                  </a:lnTo>
                  <a:lnTo>
                    <a:pt x="691" y="262"/>
                  </a:lnTo>
                  <a:lnTo>
                    <a:pt x="698" y="240"/>
                  </a:lnTo>
                  <a:lnTo>
                    <a:pt x="705" y="211"/>
                  </a:lnTo>
                  <a:lnTo>
                    <a:pt x="691" y="138"/>
                  </a:lnTo>
                  <a:lnTo>
                    <a:pt x="641" y="80"/>
                  </a:lnTo>
                  <a:lnTo>
                    <a:pt x="578" y="36"/>
                  </a:lnTo>
                  <a:lnTo>
                    <a:pt x="501" y="14"/>
                  </a:lnTo>
                  <a:lnTo>
                    <a:pt x="416" y="0"/>
                  </a:lnTo>
                  <a:lnTo>
                    <a:pt x="303" y="14"/>
                  </a:lnTo>
                  <a:lnTo>
                    <a:pt x="205" y="65"/>
                  </a:lnTo>
                  <a:lnTo>
                    <a:pt x="120" y="138"/>
                  </a:lnTo>
                  <a:lnTo>
                    <a:pt x="57" y="233"/>
                  </a:lnTo>
                  <a:lnTo>
                    <a:pt x="14" y="342"/>
                  </a:lnTo>
                  <a:lnTo>
                    <a:pt x="0" y="459"/>
                  </a:lnTo>
                  <a:lnTo>
                    <a:pt x="14" y="575"/>
                  </a:lnTo>
                  <a:lnTo>
                    <a:pt x="57" y="685"/>
                  </a:lnTo>
                  <a:lnTo>
                    <a:pt x="120" y="772"/>
                  </a:lnTo>
                  <a:lnTo>
                    <a:pt x="205" y="845"/>
                  </a:lnTo>
                  <a:lnTo>
                    <a:pt x="303" y="889"/>
                  </a:lnTo>
                  <a:lnTo>
                    <a:pt x="409" y="903"/>
                  </a:lnTo>
                  <a:lnTo>
                    <a:pt x="508" y="889"/>
                  </a:lnTo>
                  <a:lnTo>
                    <a:pt x="585" y="859"/>
                  </a:lnTo>
                  <a:lnTo>
                    <a:pt x="641" y="808"/>
                  </a:lnTo>
                  <a:lnTo>
                    <a:pt x="684" y="757"/>
                  </a:lnTo>
                  <a:lnTo>
                    <a:pt x="705" y="706"/>
                  </a:lnTo>
                  <a:lnTo>
                    <a:pt x="719" y="670"/>
                  </a:lnTo>
                  <a:lnTo>
                    <a:pt x="726" y="648"/>
                  </a:lnTo>
                  <a:lnTo>
                    <a:pt x="719" y="634"/>
                  </a:lnTo>
                  <a:lnTo>
                    <a:pt x="712" y="634"/>
                  </a:lnTo>
                  <a:lnTo>
                    <a:pt x="705" y="626"/>
                  </a:lnTo>
                  <a:lnTo>
                    <a:pt x="698" y="626"/>
                  </a:lnTo>
                  <a:lnTo>
                    <a:pt x="684" y="634"/>
                  </a:lnTo>
                  <a:lnTo>
                    <a:pt x="677" y="641"/>
                  </a:lnTo>
                  <a:lnTo>
                    <a:pt x="677" y="648"/>
                  </a:lnTo>
                  <a:lnTo>
                    <a:pt x="634" y="743"/>
                  </a:lnTo>
                  <a:lnTo>
                    <a:pt x="585" y="801"/>
                  </a:lnTo>
                  <a:lnTo>
                    <a:pt x="529" y="830"/>
                  </a:lnTo>
                  <a:lnTo>
                    <a:pt x="472" y="852"/>
                  </a:lnTo>
                  <a:lnTo>
                    <a:pt x="430" y="852"/>
                  </a:lnTo>
                  <a:lnTo>
                    <a:pt x="381" y="845"/>
                  </a:lnTo>
                  <a:lnTo>
                    <a:pt x="331" y="830"/>
                  </a:lnTo>
                  <a:lnTo>
                    <a:pt x="282" y="794"/>
                  </a:lnTo>
                  <a:lnTo>
                    <a:pt x="233" y="743"/>
                  </a:lnTo>
                  <a:lnTo>
                    <a:pt x="198" y="670"/>
                  </a:lnTo>
                  <a:lnTo>
                    <a:pt x="169" y="575"/>
                  </a:lnTo>
                  <a:lnTo>
                    <a:pt x="162" y="451"/>
                  </a:lnTo>
                  <a:lnTo>
                    <a:pt x="169" y="328"/>
                  </a:lnTo>
                  <a:lnTo>
                    <a:pt x="191" y="233"/>
                  </a:lnTo>
                  <a:lnTo>
                    <a:pt x="226" y="160"/>
                  </a:lnTo>
                  <a:lnTo>
                    <a:pt x="275" y="109"/>
                  </a:lnTo>
                  <a:lnTo>
                    <a:pt x="317" y="73"/>
                  </a:lnTo>
                  <a:lnTo>
                    <a:pt x="367" y="58"/>
                  </a:lnTo>
                  <a:lnTo>
                    <a:pt x="416" y="51"/>
                  </a:lnTo>
                  <a:lnTo>
                    <a:pt x="444" y="51"/>
                  </a:lnTo>
                  <a:lnTo>
                    <a:pt x="501" y="58"/>
                  </a:lnTo>
                  <a:lnTo>
                    <a:pt x="564" y="80"/>
                  </a:lnTo>
                  <a:lnTo>
                    <a:pt x="620" y="1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0" name="Freeform 208"/>
            <p:cNvSpPr>
              <a:spLocks noEditPoints="1"/>
            </p:cNvSpPr>
            <p:nvPr/>
          </p:nvSpPr>
          <p:spPr bwMode="auto">
            <a:xfrm>
              <a:off x="8219" y="4078"/>
              <a:ext cx="845" cy="903"/>
            </a:xfrm>
            <a:custGeom>
              <a:avLst/>
              <a:gdLst/>
              <a:ahLst/>
              <a:cxnLst>
                <a:cxn ang="0">
                  <a:pos x="845" y="459"/>
                </a:cxn>
                <a:cxn ang="0">
                  <a:pos x="831" y="335"/>
                </a:cxn>
                <a:cxn ang="0">
                  <a:pos x="789" y="233"/>
                </a:cxn>
                <a:cxn ang="0">
                  <a:pos x="718" y="138"/>
                </a:cxn>
                <a:cxn ang="0">
                  <a:pos x="634" y="65"/>
                </a:cxn>
                <a:cxn ang="0">
                  <a:pos x="535" y="22"/>
                </a:cxn>
                <a:cxn ang="0">
                  <a:pos x="422" y="0"/>
                </a:cxn>
                <a:cxn ang="0">
                  <a:pos x="310" y="14"/>
                </a:cxn>
                <a:cxn ang="0">
                  <a:pos x="211" y="65"/>
                </a:cxn>
                <a:cxn ang="0">
                  <a:pos x="126" y="138"/>
                </a:cxn>
                <a:cxn ang="0">
                  <a:pos x="56" y="233"/>
                </a:cxn>
                <a:cxn ang="0">
                  <a:pos x="14" y="342"/>
                </a:cxn>
                <a:cxn ang="0">
                  <a:pos x="0" y="459"/>
                </a:cxn>
                <a:cxn ang="0">
                  <a:pos x="14" y="583"/>
                </a:cxn>
                <a:cxn ang="0">
                  <a:pos x="63" y="685"/>
                </a:cxn>
                <a:cxn ang="0">
                  <a:pos x="126" y="779"/>
                </a:cxn>
                <a:cxn ang="0">
                  <a:pos x="211" y="845"/>
                </a:cxn>
                <a:cxn ang="0">
                  <a:pos x="317" y="889"/>
                </a:cxn>
                <a:cxn ang="0">
                  <a:pos x="422" y="903"/>
                </a:cxn>
                <a:cxn ang="0">
                  <a:pos x="535" y="889"/>
                </a:cxn>
                <a:cxn ang="0">
                  <a:pos x="634" y="845"/>
                </a:cxn>
                <a:cxn ang="0">
                  <a:pos x="718" y="772"/>
                </a:cxn>
                <a:cxn ang="0">
                  <a:pos x="782" y="685"/>
                </a:cxn>
                <a:cxn ang="0">
                  <a:pos x="831" y="583"/>
                </a:cxn>
                <a:cxn ang="0">
                  <a:pos x="845" y="459"/>
                </a:cxn>
                <a:cxn ang="0">
                  <a:pos x="422" y="852"/>
                </a:cxn>
                <a:cxn ang="0">
                  <a:pos x="345" y="838"/>
                </a:cxn>
                <a:cxn ang="0">
                  <a:pos x="267" y="794"/>
                </a:cxn>
                <a:cxn ang="0">
                  <a:pos x="204" y="721"/>
                </a:cxn>
                <a:cxn ang="0">
                  <a:pos x="176" y="626"/>
                </a:cxn>
                <a:cxn ang="0">
                  <a:pos x="162" y="532"/>
                </a:cxn>
                <a:cxn ang="0">
                  <a:pos x="162" y="364"/>
                </a:cxn>
                <a:cxn ang="0">
                  <a:pos x="176" y="269"/>
                </a:cxn>
                <a:cxn ang="0">
                  <a:pos x="204" y="175"/>
                </a:cxn>
                <a:cxn ang="0">
                  <a:pos x="267" y="102"/>
                </a:cxn>
                <a:cxn ang="0">
                  <a:pos x="345" y="58"/>
                </a:cxn>
                <a:cxn ang="0">
                  <a:pos x="422" y="43"/>
                </a:cxn>
                <a:cxn ang="0">
                  <a:pos x="507" y="58"/>
                </a:cxn>
                <a:cxn ang="0">
                  <a:pos x="577" y="102"/>
                </a:cxn>
                <a:cxn ang="0">
                  <a:pos x="634" y="175"/>
                </a:cxn>
                <a:cxn ang="0">
                  <a:pos x="669" y="262"/>
                </a:cxn>
                <a:cxn ang="0">
                  <a:pos x="683" y="357"/>
                </a:cxn>
                <a:cxn ang="0">
                  <a:pos x="683" y="524"/>
                </a:cxn>
                <a:cxn ang="0">
                  <a:pos x="676" y="619"/>
                </a:cxn>
                <a:cxn ang="0">
                  <a:pos x="641" y="706"/>
                </a:cxn>
                <a:cxn ang="0">
                  <a:pos x="591" y="787"/>
                </a:cxn>
                <a:cxn ang="0">
                  <a:pos x="514" y="838"/>
                </a:cxn>
                <a:cxn ang="0">
                  <a:pos x="422" y="852"/>
                </a:cxn>
              </a:cxnLst>
              <a:rect l="0" t="0" r="r" b="b"/>
              <a:pathLst>
                <a:path w="845" h="903">
                  <a:moveTo>
                    <a:pt x="845" y="459"/>
                  </a:moveTo>
                  <a:lnTo>
                    <a:pt x="831" y="335"/>
                  </a:lnTo>
                  <a:lnTo>
                    <a:pt x="789" y="233"/>
                  </a:lnTo>
                  <a:lnTo>
                    <a:pt x="718" y="138"/>
                  </a:lnTo>
                  <a:lnTo>
                    <a:pt x="634" y="65"/>
                  </a:lnTo>
                  <a:lnTo>
                    <a:pt x="535" y="22"/>
                  </a:lnTo>
                  <a:lnTo>
                    <a:pt x="422" y="0"/>
                  </a:lnTo>
                  <a:lnTo>
                    <a:pt x="310" y="14"/>
                  </a:lnTo>
                  <a:lnTo>
                    <a:pt x="211" y="65"/>
                  </a:lnTo>
                  <a:lnTo>
                    <a:pt x="126" y="138"/>
                  </a:lnTo>
                  <a:lnTo>
                    <a:pt x="56" y="233"/>
                  </a:lnTo>
                  <a:lnTo>
                    <a:pt x="14" y="342"/>
                  </a:lnTo>
                  <a:lnTo>
                    <a:pt x="0" y="459"/>
                  </a:lnTo>
                  <a:lnTo>
                    <a:pt x="14" y="583"/>
                  </a:lnTo>
                  <a:lnTo>
                    <a:pt x="63" y="685"/>
                  </a:lnTo>
                  <a:lnTo>
                    <a:pt x="126" y="779"/>
                  </a:lnTo>
                  <a:lnTo>
                    <a:pt x="211" y="845"/>
                  </a:lnTo>
                  <a:lnTo>
                    <a:pt x="317" y="889"/>
                  </a:lnTo>
                  <a:lnTo>
                    <a:pt x="422" y="903"/>
                  </a:lnTo>
                  <a:lnTo>
                    <a:pt x="535" y="889"/>
                  </a:lnTo>
                  <a:lnTo>
                    <a:pt x="634" y="845"/>
                  </a:lnTo>
                  <a:lnTo>
                    <a:pt x="718" y="772"/>
                  </a:lnTo>
                  <a:lnTo>
                    <a:pt x="782" y="685"/>
                  </a:lnTo>
                  <a:lnTo>
                    <a:pt x="831" y="583"/>
                  </a:lnTo>
                  <a:lnTo>
                    <a:pt x="845" y="459"/>
                  </a:lnTo>
                  <a:close/>
                  <a:moveTo>
                    <a:pt x="422" y="852"/>
                  </a:moveTo>
                  <a:lnTo>
                    <a:pt x="345" y="838"/>
                  </a:lnTo>
                  <a:lnTo>
                    <a:pt x="267" y="794"/>
                  </a:lnTo>
                  <a:lnTo>
                    <a:pt x="204" y="721"/>
                  </a:lnTo>
                  <a:lnTo>
                    <a:pt x="176" y="626"/>
                  </a:lnTo>
                  <a:lnTo>
                    <a:pt x="162" y="532"/>
                  </a:lnTo>
                  <a:lnTo>
                    <a:pt x="162" y="364"/>
                  </a:lnTo>
                  <a:lnTo>
                    <a:pt x="176" y="269"/>
                  </a:lnTo>
                  <a:lnTo>
                    <a:pt x="204" y="175"/>
                  </a:lnTo>
                  <a:lnTo>
                    <a:pt x="267" y="102"/>
                  </a:lnTo>
                  <a:lnTo>
                    <a:pt x="345" y="58"/>
                  </a:lnTo>
                  <a:lnTo>
                    <a:pt x="422" y="43"/>
                  </a:lnTo>
                  <a:lnTo>
                    <a:pt x="507" y="58"/>
                  </a:lnTo>
                  <a:lnTo>
                    <a:pt x="577" y="102"/>
                  </a:lnTo>
                  <a:lnTo>
                    <a:pt x="634" y="175"/>
                  </a:lnTo>
                  <a:lnTo>
                    <a:pt x="669" y="262"/>
                  </a:lnTo>
                  <a:lnTo>
                    <a:pt x="683" y="357"/>
                  </a:lnTo>
                  <a:lnTo>
                    <a:pt x="683" y="524"/>
                  </a:lnTo>
                  <a:lnTo>
                    <a:pt x="676" y="619"/>
                  </a:lnTo>
                  <a:lnTo>
                    <a:pt x="641" y="706"/>
                  </a:lnTo>
                  <a:lnTo>
                    <a:pt x="591" y="787"/>
                  </a:lnTo>
                  <a:lnTo>
                    <a:pt x="514" y="838"/>
                  </a:lnTo>
                  <a:lnTo>
                    <a:pt x="422" y="8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1" name="Freeform 209"/>
            <p:cNvSpPr>
              <a:spLocks/>
            </p:cNvSpPr>
            <p:nvPr/>
          </p:nvSpPr>
          <p:spPr bwMode="auto">
            <a:xfrm>
              <a:off x="9177" y="4092"/>
              <a:ext cx="1486" cy="867"/>
            </a:xfrm>
            <a:custGeom>
              <a:avLst/>
              <a:gdLst/>
              <a:ahLst/>
              <a:cxnLst>
                <a:cxn ang="0">
                  <a:pos x="148" y="722"/>
                </a:cxn>
                <a:cxn ang="0">
                  <a:pos x="120" y="794"/>
                </a:cxn>
                <a:cxn ang="0">
                  <a:pos x="0" y="809"/>
                </a:cxn>
                <a:cxn ang="0">
                  <a:pos x="77" y="867"/>
                </a:cxn>
                <a:cxn ang="0">
                  <a:pos x="282" y="860"/>
                </a:cxn>
                <a:cxn ang="0">
                  <a:pos x="429" y="867"/>
                </a:cxn>
                <a:cxn ang="0">
                  <a:pos x="352" y="809"/>
                </a:cxn>
                <a:cxn ang="0">
                  <a:pos x="282" y="773"/>
                </a:cxn>
                <a:cxn ang="0">
                  <a:pos x="296" y="248"/>
                </a:cxn>
                <a:cxn ang="0">
                  <a:pos x="394" y="95"/>
                </a:cxn>
                <a:cxn ang="0">
                  <a:pos x="535" y="44"/>
                </a:cxn>
                <a:cxn ang="0">
                  <a:pos x="634" y="88"/>
                </a:cxn>
                <a:cxn ang="0">
                  <a:pos x="676" y="197"/>
                </a:cxn>
                <a:cxn ang="0">
                  <a:pos x="669" y="773"/>
                </a:cxn>
                <a:cxn ang="0">
                  <a:pos x="606" y="802"/>
                </a:cxn>
                <a:cxn ang="0">
                  <a:pos x="528" y="867"/>
                </a:cxn>
                <a:cxn ang="0">
                  <a:pos x="676" y="860"/>
                </a:cxn>
                <a:cxn ang="0">
                  <a:pos x="880" y="867"/>
                </a:cxn>
                <a:cxn ang="0">
                  <a:pos x="958" y="809"/>
                </a:cxn>
                <a:cxn ang="0">
                  <a:pos x="831" y="794"/>
                </a:cxn>
                <a:cxn ang="0">
                  <a:pos x="810" y="357"/>
                </a:cxn>
                <a:cxn ang="0">
                  <a:pos x="866" y="161"/>
                </a:cxn>
                <a:cxn ang="0">
                  <a:pos x="993" y="59"/>
                </a:cxn>
                <a:cxn ang="0">
                  <a:pos x="1127" y="59"/>
                </a:cxn>
                <a:cxn ang="0">
                  <a:pos x="1190" y="139"/>
                </a:cxn>
                <a:cxn ang="0">
                  <a:pos x="1204" y="722"/>
                </a:cxn>
                <a:cxn ang="0">
                  <a:pos x="1176" y="794"/>
                </a:cxn>
                <a:cxn ang="0">
                  <a:pos x="1056" y="809"/>
                </a:cxn>
                <a:cxn ang="0">
                  <a:pos x="1127" y="867"/>
                </a:cxn>
                <a:cxn ang="0">
                  <a:pos x="1331" y="860"/>
                </a:cxn>
                <a:cxn ang="0">
                  <a:pos x="1486" y="867"/>
                </a:cxn>
                <a:cxn ang="0">
                  <a:pos x="1423" y="809"/>
                </a:cxn>
                <a:cxn ang="0">
                  <a:pos x="1345" y="780"/>
                </a:cxn>
                <a:cxn ang="0">
                  <a:pos x="1338" y="263"/>
                </a:cxn>
                <a:cxn ang="0">
                  <a:pos x="1310" y="124"/>
                </a:cxn>
                <a:cxn ang="0">
                  <a:pos x="1247" y="44"/>
                </a:cxn>
                <a:cxn ang="0">
                  <a:pos x="1148" y="8"/>
                </a:cxn>
                <a:cxn ang="0">
                  <a:pos x="993" y="15"/>
                </a:cxn>
                <a:cxn ang="0">
                  <a:pos x="866" y="95"/>
                </a:cxn>
                <a:cxn ang="0">
                  <a:pos x="803" y="190"/>
                </a:cxn>
                <a:cxn ang="0">
                  <a:pos x="746" y="66"/>
                </a:cxn>
                <a:cxn ang="0">
                  <a:pos x="599" y="0"/>
                </a:cxn>
                <a:cxn ang="0">
                  <a:pos x="458" y="15"/>
                </a:cxn>
                <a:cxn ang="0">
                  <a:pos x="317" y="124"/>
                </a:cxn>
                <a:cxn ang="0">
                  <a:pos x="267" y="0"/>
                </a:cxn>
                <a:cxn ang="0">
                  <a:pos x="0" y="80"/>
                </a:cxn>
                <a:cxn ang="0">
                  <a:pos x="127" y="102"/>
                </a:cxn>
                <a:cxn ang="0">
                  <a:pos x="148" y="190"/>
                </a:cxn>
              </a:cxnLst>
              <a:rect l="0" t="0" r="r" b="b"/>
              <a:pathLst>
                <a:path w="1486" h="867">
                  <a:moveTo>
                    <a:pt x="148" y="190"/>
                  </a:moveTo>
                  <a:lnTo>
                    <a:pt x="148" y="722"/>
                  </a:lnTo>
                  <a:lnTo>
                    <a:pt x="141" y="773"/>
                  </a:lnTo>
                  <a:lnTo>
                    <a:pt x="120" y="794"/>
                  </a:lnTo>
                  <a:lnTo>
                    <a:pt x="77" y="802"/>
                  </a:lnTo>
                  <a:lnTo>
                    <a:pt x="0" y="809"/>
                  </a:lnTo>
                  <a:lnTo>
                    <a:pt x="0" y="867"/>
                  </a:lnTo>
                  <a:lnTo>
                    <a:pt x="77" y="867"/>
                  </a:lnTo>
                  <a:lnTo>
                    <a:pt x="155" y="860"/>
                  </a:lnTo>
                  <a:lnTo>
                    <a:pt x="282" y="860"/>
                  </a:lnTo>
                  <a:lnTo>
                    <a:pt x="352" y="867"/>
                  </a:lnTo>
                  <a:lnTo>
                    <a:pt x="429" y="867"/>
                  </a:lnTo>
                  <a:lnTo>
                    <a:pt x="429" y="809"/>
                  </a:lnTo>
                  <a:lnTo>
                    <a:pt x="352" y="809"/>
                  </a:lnTo>
                  <a:lnTo>
                    <a:pt x="310" y="794"/>
                  </a:lnTo>
                  <a:lnTo>
                    <a:pt x="282" y="773"/>
                  </a:lnTo>
                  <a:lnTo>
                    <a:pt x="282" y="357"/>
                  </a:lnTo>
                  <a:lnTo>
                    <a:pt x="296" y="248"/>
                  </a:lnTo>
                  <a:lnTo>
                    <a:pt x="338" y="161"/>
                  </a:lnTo>
                  <a:lnTo>
                    <a:pt x="394" y="95"/>
                  </a:lnTo>
                  <a:lnTo>
                    <a:pt x="465" y="59"/>
                  </a:lnTo>
                  <a:lnTo>
                    <a:pt x="535" y="44"/>
                  </a:lnTo>
                  <a:lnTo>
                    <a:pt x="599" y="59"/>
                  </a:lnTo>
                  <a:lnTo>
                    <a:pt x="634" y="88"/>
                  </a:lnTo>
                  <a:lnTo>
                    <a:pt x="662" y="139"/>
                  </a:lnTo>
                  <a:lnTo>
                    <a:pt x="676" y="197"/>
                  </a:lnTo>
                  <a:lnTo>
                    <a:pt x="676" y="722"/>
                  </a:lnTo>
                  <a:lnTo>
                    <a:pt x="669" y="773"/>
                  </a:lnTo>
                  <a:lnTo>
                    <a:pt x="648" y="794"/>
                  </a:lnTo>
                  <a:lnTo>
                    <a:pt x="606" y="802"/>
                  </a:lnTo>
                  <a:lnTo>
                    <a:pt x="528" y="809"/>
                  </a:lnTo>
                  <a:lnTo>
                    <a:pt x="528" y="867"/>
                  </a:lnTo>
                  <a:lnTo>
                    <a:pt x="606" y="867"/>
                  </a:lnTo>
                  <a:lnTo>
                    <a:pt x="676" y="860"/>
                  </a:lnTo>
                  <a:lnTo>
                    <a:pt x="810" y="860"/>
                  </a:lnTo>
                  <a:lnTo>
                    <a:pt x="880" y="867"/>
                  </a:lnTo>
                  <a:lnTo>
                    <a:pt x="958" y="867"/>
                  </a:lnTo>
                  <a:lnTo>
                    <a:pt x="958" y="809"/>
                  </a:lnTo>
                  <a:lnTo>
                    <a:pt x="880" y="809"/>
                  </a:lnTo>
                  <a:lnTo>
                    <a:pt x="831" y="794"/>
                  </a:lnTo>
                  <a:lnTo>
                    <a:pt x="810" y="773"/>
                  </a:lnTo>
                  <a:lnTo>
                    <a:pt x="810" y="357"/>
                  </a:lnTo>
                  <a:lnTo>
                    <a:pt x="824" y="248"/>
                  </a:lnTo>
                  <a:lnTo>
                    <a:pt x="866" y="161"/>
                  </a:lnTo>
                  <a:lnTo>
                    <a:pt x="923" y="95"/>
                  </a:lnTo>
                  <a:lnTo>
                    <a:pt x="993" y="59"/>
                  </a:lnTo>
                  <a:lnTo>
                    <a:pt x="1063" y="44"/>
                  </a:lnTo>
                  <a:lnTo>
                    <a:pt x="1127" y="59"/>
                  </a:lnTo>
                  <a:lnTo>
                    <a:pt x="1162" y="88"/>
                  </a:lnTo>
                  <a:lnTo>
                    <a:pt x="1190" y="139"/>
                  </a:lnTo>
                  <a:lnTo>
                    <a:pt x="1204" y="197"/>
                  </a:lnTo>
                  <a:lnTo>
                    <a:pt x="1204" y="722"/>
                  </a:lnTo>
                  <a:lnTo>
                    <a:pt x="1197" y="773"/>
                  </a:lnTo>
                  <a:lnTo>
                    <a:pt x="1176" y="794"/>
                  </a:lnTo>
                  <a:lnTo>
                    <a:pt x="1134" y="802"/>
                  </a:lnTo>
                  <a:lnTo>
                    <a:pt x="1056" y="809"/>
                  </a:lnTo>
                  <a:lnTo>
                    <a:pt x="1056" y="867"/>
                  </a:lnTo>
                  <a:lnTo>
                    <a:pt x="1127" y="867"/>
                  </a:lnTo>
                  <a:lnTo>
                    <a:pt x="1204" y="860"/>
                  </a:lnTo>
                  <a:lnTo>
                    <a:pt x="1331" y="860"/>
                  </a:lnTo>
                  <a:lnTo>
                    <a:pt x="1409" y="867"/>
                  </a:lnTo>
                  <a:lnTo>
                    <a:pt x="1486" y="867"/>
                  </a:lnTo>
                  <a:lnTo>
                    <a:pt x="1486" y="809"/>
                  </a:lnTo>
                  <a:lnTo>
                    <a:pt x="1423" y="809"/>
                  </a:lnTo>
                  <a:lnTo>
                    <a:pt x="1373" y="802"/>
                  </a:lnTo>
                  <a:lnTo>
                    <a:pt x="1345" y="780"/>
                  </a:lnTo>
                  <a:lnTo>
                    <a:pt x="1338" y="751"/>
                  </a:lnTo>
                  <a:lnTo>
                    <a:pt x="1338" y="263"/>
                  </a:lnTo>
                  <a:lnTo>
                    <a:pt x="1331" y="182"/>
                  </a:lnTo>
                  <a:lnTo>
                    <a:pt x="1310" y="124"/>
                  </a:lnTo>
                  <a:lnTo>
                    <a:pt x="1275" y="73"/>
                  </a:lnTo>
                  <a:lnTo>
                    <a:pt x="1247" y="44"/>
                  </a:lnTo>
                  <a:lnTo>
                    <a:pt x="1204" y="22"/>
                  </a:lnTo>
                  <a:lnTo>
                    <a:pt x="1148" y="8"/>
                  </a:lnTo>
                  <a:lnTo>
                    <a:pt x="1078" y="0"/>
                  </a:lnTo>
                  <a:lnTo>
                    <a:pt x="993" y="15"/>
                  </a:lnTo>
                  <a:lnTo>
                    <a:pt x="923" y="44"/>
                  </a:lnTo>
                  <a:lnTo>
                    <a:pt x="866" y="95"/>
                  </a:lnTo>
                  <a:lnTo>
                    <a:pt x="831" y="146"/>
                  </a:lnTo>
                  <a:lnTo>
                    <a:pt x="803" y="190"/>
                  </a:lnTo>
                  <a:lnTo>
                    <a:pt x="782" y="117"/>
                  </a:lnTo>
                  <a:lnTo>
                    <a:pt x="746" y="66"/>
                  </a:lnTo>
                  <a:lnTo>
                    <a:pt x="697" y="29"/>
                  </a:lnTo>
                  <a:lnTo>
                    <a:pt x="599" y="0"/>
                  </a:lnTo>
                  <a:lnTo>
                    <a:pt x="549" y="0"/>
                  </a:lnTo>
                  <a:lnTo>
                    <a:pt x="458" y="15"/>
                  </a:lnTo>
                  <a:lnTo>
                    <a:pt x="380" y="59"/>
                  </a:lnTo>
                  <a:lnTo>
                    <a:pt x="317" y="124"/>
                  </a:lnTo>
                  <a:lnTo>
                    <a:pt x="267" y="204"/>
                  </a:lnTo>
                  <a:lnTo>
                    <a:pt x="267" y="0"/>
                  </a:lnTo>
                  <a:lnTo>
                    <a:pt x="0" y="22"/>
                  </a:lnTo>
                  <a:lnTo>
                    <a:pt x="0" y="80"/>
                  </a:lnTo>
                  <a:lnTo>
                    <a:pt x="77" y="88"/>
                  </a:lnTo>
                  <a:lnTo>
                    <a:pt x="127" y="102"/>
                  </a:lnTo>
                  <a:lnTo>
                    <a:pt x="148" y="131"/>
                  </a:lnTo>
                  <a:lnTo>
                    <a:pt x="148" y="19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2" name="Freeform 210"/>
            <p:cNvSpPr>
              <a:spLocks noEditPoints="1"/>
            </p:cNvSpPr>
            <p:nvPr/>
          </p:nvSpPr>
          <p:spPr bwMode="auto">
            <a:xfrm>
              <a:off x="10755" y="4092"/>
              <a:ext cx="930" cy="1246"/>
            </a:xfrm>
            <a:custGeom>
              <a:avLst/>
              <a:gdLst/>
              <a:ahLst/>
              <a:cxnLst>
                <a:cxn ang="0">
                  <a:pos x="345" y="117"/>
                </a:cxn>
                <a:cxn ang="0">
                  <a:pos x="521" y="51"/>
                </a:cxn>
                <a:cxn ang="0">
                  <a:pos x="669" y="124"/>
                </a:cxn>
                <a:cxn ang="0">
                  <a:pos x="761" y="314"/>
                </a:cxn>
                <a:cxn ang="0">
                  <a:pos x="761" y="576"/>
                </a:cxn>
                <a:cxn ang="0">
                  <a:pos x="662" y="773"/>
                </a:cxn>
                <a:cxn ang="0">
                  <a:pos x="500" y="845"/>
                </a:cxn>
                <a:cxn ang="0">
                  <a:pos x="359" y="794"/>
                </a:cxn>
                <a:cxn ang="0">
                  <a:pos x="289" y="707"/>
                </a:cxn>
                <a:cxn ang="0">
                  <a:pos x="282" y="685"/>
                </a:cxn>
                <a:cxn ang="0">
                  <a:pos x="274" y="641"/>
                </a:cxn>
                <a:cxn ang="0">
                  <a:pos x="274" y="751"/>
                </a:cxn>
                <a:cxn ang="0">
                  <a:pos x="324" y="816"/>
                </a:cxn>
                <a:cxn ang="0">
                  <a:pos x="429" y="875"/>
                </a:cxn>
                <a:cxn ang="0">
                  <a:pos x="620" y="875"/>
                </a:cxn>
                <a:cxn ang="0">
                  <a:pos x="803" y="758"/>
                </a:cxn>
                <a:cxn ang="0">
                  <a:pos x="916" y="561"/>
                </a:cxn>
                <a:cxn ang="0">
                  <a:pos x="916" y="328"/>
                </a:cxn>
                <a:cxn ang="0">
                  <a:pos x="817" y="131"/>
                </a:cxn>
                <a:cxn ang="0">
                  <a:pos x="641" y="15"/>
                </a:cxn>
                <a:cxn ang="0">
                  <a:pos x="458" y="8"/>
                </a:cxn>
                <a:cxn ang="0">
                  <a:pos x="338" y="66"/>
                </a:cxn>
                <a:cxn ang="0">
                  <a:pos x="267" y="131"/>
                </a:cxn>
                <a:cxn ang="0">
                  <a:pos x="0" y="22"/>
                </a:cxn>
                <a:cxn ang="0">
                  <a:pos x="77" y="88"/>
                </a:cxn>
                <a:cxn ang="0">
                  <a:pos x="141" y="131"/>
                </a:cxn>
                <a:cxn ang="0">
                  <a:pos x="148" y="1100"/>
                </a:cxn>
                <a:cxn ang="0">
                  <a:pos x="120" y="1173"/>
                </a:cxn>
                <a:cxn ang="0">
                  <a:pos x="0" y="1188"/>
                </a:cxn>
                <a:cxn ang="0">
                  <a:pos x="148" y="1246"/>
                </a:cxn>
                <a:cxn ang="0">
                  <a:pos x="274" y="1239"/>
                </a:cxn>
                <a:cxn ang="0">
                  <a:pos x="422" y="1246"/>
                </a:cxn>
                <a:cxn ang="0">
                  <a:pos x="345" y="1188"/>
                </a:cxn>
                <a:cxn ang="0">
                  <a:pos x="282" y="1151"/>
                </a:cxn>
                <a:cxn ang="0">
                  <a:pos x="274" y="773"/>
                </a:cxn>
              </a:cxnLst>
              <a:rect l="0" t="0" r="r" b="b"/>
              <a:pathLst>
                <a:path w="930" h="1246">
                  <a:moveTo>
                    <a:pt x="274" y="204"/>
                  </a:moveTo>
                  <a:lnTo>
                    <a:pt x="345" y="117"/>
                  </a:lnTo>
                  <a:lnTo>
                    <a:pt x="429" y="66"/>
                  </a:lnTo>
                  <a:lnTo>
                    <a:pt x="521" y="51"/>
                  </a:lnTo>
                  <a:lnTo>
                    <a:pt x="599" y="73"/>
                  </a:lnTo>
                  <a:lnTo>
                    <a:pt x="669" y="124"/>
                  </a:lnTo>
                  <a:lnTo>
                    <a:pt x="725" y="212"/>
                  </a:lnTo>
                  <a:lnTo>
                    <a:pt x="761" y="314"/>
                  </a:lnTo>
                  <a:lnTo>
                    <a:pt x="775" y="445"/>
                  </a:lnTo>
                  <a:lnTo>
                    <a:pt x="761" y="576"/>
                  </a:lnTo>
                  <a:lnTo>
                    <a:pt x="718" y="685"/>
                  </a:lnTo>
                  <a:lnTo>
                    <a:pt x="662" y="773"/>
                  </a:lnTo>
                  <a:lnTo>
                    <a:pt x="584" y="824"/>
                  </a:lnTo>
                  <a:lnTo>
                    <a:pt x="500" y="845"/>
                  </a:lnTo>
                  <a:lnTo>
                    <a:pt x="429" y="831"/>
                  </a:lnTo>
                  <a:lnTo>
                    <a:pt x="359" y="794"/>
                  </a:lnTo>
                  <a:lnTo>
                    <a:pt x="303" y="729"/>
                  </a:lnTo>
                  <a:lnTo>
                    <a:pt x="289" y="707"/>
                  </a:lnTo>
                  <a:lnTo>
                    <a:pt x="282" y="692"/>
                  </a:lnTo>
                  <a:lnTo>
                    <a:pt x="282" y="685"/>
                  </a:lnTo>
                  <a:lnTo>
                    <a:pt x="274" y="671"/>
                  </a:lnTo>
                  <a:lnTo>
                    <a:pt x="274" y="641"/>
                  </a:lnTo>
                  <a:lnTo>
                    <a:pt x="274" y="204"/>
                  </a:lnTo>
                  <a:close/>
                  <a:moveTo>
                    <a:pt x="274" y="751"/>
                  </a:moveTo>
                  <a:lnTo>
                    <a:pt x="289" y="780"/>
                  </a:lnTo>
                  <a:lnTo>
                    <a:pt x="324" y="816"/>
                  </a:lnTo>
                  <a:lnTo>
                    <a:pt x="366" y="853"/>
                  </a:lnTo>
                  <a:lnTo>
                    <a:pt x="429" y="875"/>
                  </a:lnTo>
                  <a:lnTo>
                    <a:pt x="507" y="889"/>
                  </a:lnTo>
                  <a:lnTo>
                    <a:pt x="620" y="875"/>
                  </a:lnTo>
                  <a:lnTo>
                    <a:pt x="718" y="831"/>
                  </a:lnTo>
                  <a:lnTo>
                    <a:pt x="803" y="758"/>
                  </a:lnTo>
                  <a:lnTo>
                    <a:pt x="873" y="671"/>
                  </a:lnTo>
                  <a:lnTo>
                    <a:pt x="916" y="561"/>
                  </a:lnTo>
                  <a:lnTo>
                    <a:pt x="930" y="445"/>
                  </a:lnTo>
                  <a:lnTo>
                    <a:pt x="916" y="328"/>
                  </a:lnTo>
                  <a:lnTo>
                    <a:pt x="873" y="219"/>
                  </a:lnTo>
                  <a:lnTo>
                    <a:pt x="817" y="131"/>
                  </a:lnTo>
                  <a:lnTo>
                    <a:pt x="732" y="59"/>
                  </a:lnTo>
                  <a:lnTo>
                    <a:pt x="641" y="15"/>
                  </a:lnTo>
                  <a:lnTo>
                    <a:pt x="535" y="0"/>
                  </a:lnTo>
                  <a:lnTo>
                    <a:pt x="458" y="8"/>
                  </a:lnTo>
                  <a:lnTo>
                    <a:pt x="387" y="29"/>
                  </a:lnTo>
                  <a:lnTo>
                    <a:pt x="338" y="66"/>
                  </a:lnTo>
                  <a:lnTo>
                    <a:pt x="296" y="102"/>
                  </a:lnTo>
                  <a:lnTo>
                    <a:pt x="267" y="131"/>
                  </a:lnTo>
                  <a:lnTo>
                    <a:pt x="267" y="0"/>
                  </a:lnTo>
                  <a:lnTo>
                    <a:pt x="0" y="22"/>
                  </a:lnTo>
                  <a:lnTo>
                    <a:pt x="0" y="80"/>
                  </a:lnTo>
                  <a:lnTo>
                    <a:pt x="77" y="88"/>
                  </a:lnTo>
                  <a:lnTo>
                    <a:pt x="120" y="95"/>
                  </a:lnTo>
                  <a:lnTo>
                    <a:pt x="141" y="131"/>
                  </a:lnTo>
                  <a:lnTo>
                    <a:pt x="148" y="182"/>
                  </a:lnTo>
                  <a:lnTo>
                    <a:pt x="148" y="1100"/>
                  </a:lnTo>
                  <a:lnTo>
                    <a:pt x="141" y="1151"/>
                  </a:lnTo>
                  <a:lnTo>
                    <a:pt x="120" y="1173"/>
                  </a:lnTo>
                  <a:lnTo>
                    <a:pt x="77" y="1188"/>
                  </a:lnTo>
                  <a:lnTo>
                    <a:pt x="0" y="1188"/>
                  </a:lnTo>
                  <a:lnTo>
                    <a:pt x="0" y="1246"/>
                  </a:lnTo>
                  <a:lnTo>
                    <a:pt x="148" y="1246"/>
                  </a:lnTo>
                  <a:lnTo>
                    <a:pt x="211" y="1239"/>
                  </a:lnTo>
                  <a:lnTo>
                    <a:pt x="274" y="1239"/>
                  </a:lnTo>
                  <a:lnTo>
                    <a:pt x="352" y="1246"/>
                  </a:lnTo>
                  <a:lnTo>
                    <a:pt x="422" y="1246"/>
                  </a:lnTo>
                  <a:lnTo>
                    <a:pt x="422" y="1188"/>
                  </a:lnTo>
                  <a:lnTo>
                    <a:pt x="345" y="1188"/>
                  </a:lnTo>
                  <a:lnTo>
                    <a:pt x="303" y="1173"/>
                  </a:lnTo>
                  <a:lnTo>
                    <a:pt x="282" y="1151"/>
                  </a:lnTo>
                  <a:lnTo>
                    <a:pt x="274" y="1100"/>
                  </a:lnTo>
                  <a:lnTo>
                    <a:pt x="274" y="773"/>
                  </a:lnTo>
                  <a:lnTo>
                    <a:pt x="274" y="7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3" name="Freeform 211"/>
            <p:cNvSpPr>
              <a:spLocks/>
            </p:cNvSpPr>
            <p:nvPr/>
          </p:nvSpPr>
          <p:spPr bwMode="auto">
            <a:xfrm>
              <a:off x="11811" y="4092"/>
              <a:ext cx="959" cy="889"/>
            </a:xfrm>
            <a:custGeom>
              <a:avLst/>
              <a:gdLst/>
              <a:ahLst/>
              <a:cxnLst>
                <a:cxn ang="0">
                  <a:pos x="684" y="714"/>
                </a:cxn>
                <a:cxn ang="0">
                  <a:pos x="684" y="889"/>
                </a:cxn>
                <a:cxn ang="0">
                  <a:pos x="959" y="867"/>
                </a:cxn>
                <a:cxn ang="0">
                  <a:pos x="959" y="809"/>
                </a:cxn>
                <a:cxn ang="0">
                  <a:pos x="881" y="802"/>
                </a:cxn>
                <a:cxn ang="0">
                  <a:pos x="832" y="787"/>
                </a:cxn>
                <a:cxn ang="0">
                  <a:pos x="818" y="751"/>
                </a:cxn>
                <a:cxn ang="0">
                  <a:pos x="811" y="700"/>
                </a:cxn>
                <a:cxn ang="0">
                  <a:pos x="811" y="0"/>
                </a:cxn>
                <a:cxn ang="0">
                  <a:pos x="529" y="22"/>
                </a:cxn>
                <a:cxn ang="0">
                  <a:pos x="529" y="80"/>
                </a:cxn>
                <a:cxn ang="0">
                  <a:pos x="606" y="88"/>
                </a:cxn>
                <a:cxn ang="0">
                  <a:pos x="656" y="102"/>
                </a:cxn>
                <a:cxn ang="0">
                  <a:pos x="677" y="131"/>
                </a:cxn>
                <a:cxn ang="0">
                  <a:pos x="677" y="539"/>
                </a:cxn>
                <a:cxn ang="0">
                  <a:pos x="670" y="634"/>
                </a:cxn>
                <a:cxn ang="0">
                  <a:pos x="634" y="722"/>
                </a:cxn>
                <a:cxn ang="0">
                  <a:pos x="592" y="787"/>
                </a:cxn>
                <a:cxn ang="0">
                  <a:pos x="529" y="831"/>
                </a:cxn>
                <a:cxn ang="0">
                  <a:pos x="451" y="845"/>
                </a:cxn>
                <a:cxn ang="0">
                  <a:pos x="381" y="838"/>
                </a:cxn>
                <a:cxn ang="0">
                  <a:pos x="339" y="816"/>
                </a:cxn>
                <a:cxn ang="0">
                  <a:pos x="303" y="787"/>
                </a:cxn>
                <a:cxn ang="0">
                  <a:pos x="289" y="751"/>
                </a:cxn>
                <a:cxn ang="0">
                  <a:pos x="282" y="700"/>
                </a:cxn>
                <a:cxn ang="0">
                  <a:pos x="282" y="0"/>
                </a:cxn>
                <a:cxn ang="0">
                  <a:pos x="0" y="22"/>
                </a:cxn>
                <a:cxn ang="0">
                  <a:pos x="0" y="80"/>
                </a:cxn>
                <a:cxn ang="0">
                  <a:pos x="71" y="80"/>
                </a:cxn>
                <a:cxn ang="0">
                  <a:pos x="120" y="95"/>
                </a:cxn>
                <a:cxn ang="0">
                  <a:pos x="141" y="124"/>
                </a:cxn>
                <a:cxn ang="0">
                  <a:pos x="148" y="175"/>
                </a:cxn>
                <a:cxn ang="0">
                  <a:pos x="148" y="612"/>
                </a:cxn>
                <a:cxn ang="0">
                  <a:pos x="162" y="729"/>
                </a:cxn>
                <a:cxn ang="0">
                  <a:pos x="184" y="780"/>
                </a:cxn>
                <a:cxn ang="0">
                  <a:pos x="219" y="824"/>
                </a:cxn>
                <a:cxn ang="0">
                  <a:pos x="275" y="860"/>
                </a:cxn>
                <a:cxn ang="0">
                  <a:pos x="346" y="882"/>
                </a:cxn>
                <a:cxn ang="0">
                  <a:pos x="437" y="889"/>
                </a:cxn>
                <a:cxn ang="0">
                  <a:pos x="515" y="882"/>
                </a:cxn>
                <a:cxn ang="0">
                  <a:pos x="578" y="845"/>
                </a:cxn>
                <a:cxn ang="0">
                  <a:pos x="642" y="794"/>
                </a:cxn>
                <a:cxn ang="0">
                  <a:pos x="684" y="714"/>
                </a:cxn>
              </a:cxnLst>
              <a:rect l="0" t="0" r="r" b="b"/>
              <a:pathLst>
                <a:path w="959" h="889">
                  <a:moveTo>
                    <a:pt x="684" y="714"/>
                  </a:moveTo>
                  <a:lnTo>
                    <a:pt x="684" y="889"/>
                  </a:lnTo>
                  <a:lnTo>
                    <a:pt x="959" y="867"/>
                  </a:lnTo>
                  <a:lnTo>
                    <a:pt x="959" y="809"/>
                  </a:lnTo>
                  <a:lnTo>
                    <a:pt x="881" y="802"/>
                  </a:lnTo>
                  <a:lnTo>
                    <a:pt x="832" y="787"/>
                  </a:lnTo>
                  <a:lnTo>
                    <a:pt x="818" y="751"/>
                  </a:lnTo>
                  <a:lnTo>
                    <a:pt x="811" y="700"/>
                  </a:lnTo>
                  <a:lnTo>
                    <a:pt x="811" y="0"/>
                  </a:lnTo>
                  <a:lnTo>
                    <a:pt x="529" y="22"/>
                  </a:lnTo>
                  <a:lnTo>
                    <a:pt x="529" y="80"/>
                  </a:lnTo>
                  <a:lnTo>
                    <a:pt x="606" y="88"/>
                  </a:lnTo>
                  <a:lnTo>
                    <a:pt x="656" y="102"/>
                  </a:lnTo>
                  <a:lnTo>
                    <a:pt x="677" y="131"/>
                  </a:lnTo>
                  <a:lnTo>
                    <a:pt x="677" y="539"/>
                  </a:lnTo>
                  <a:lnTo>
                    <a:pt x="670" y="634"/>
                  </a:lnTo>
                  <a:lnTo>
                    <a:pt x="634" y="722"/>
                  </a:lnTo>
                  <a:lnTo>
                    <a:pt x="592" y="787"/>
                  </a:lnTo>
                  <a:lnTo>
                    <a:pt x="529" y="831"/>
                  </a:lnTo>
                  <a:lnTo>
                    <a:pt x="451" y="845"/>
                  </a:lnTo>
                  <a:lnTo>
                    <a:pt x="381" y="838"/>
                  </a:lnTo>
                  <a:lnTo>
                    <a:pt x="339" y="816"/>
                  </a:lnTo>
                  <a:lnTo>
                    <a:pt x="303" y="787"/>
                  </a:lnTo>
                  <a:lnTo>
                    <a:pt x="289" y="751"/>
                  </a:lnTo>
                  <a:lnTo>
                    <a:pt x="282" y="700"/>
                  </a:lnTo>
                  <a:lnTo>
                    <a:pt x="282" y="0"/>
                  </a:lnTo>
                  <a:lnTo>
                    <a:pt x="0" y="22"/>
                  </a:lnTo>
                  <a:lnTo>
                    <a:pt x="0" y="80"/>
                  </a:lnTo>
                  <a:lnTo>
                    <a:pt x="71" y="80"/>
                  </a:lnTo>
                  <a:lnTo>
                    <a:pt x="120" y="95"/>
                  </a:lnTo>
                  <a:lnTo>
                    <a:pt x="141" y="124"/>
                  </a:lnTo>
                  <a:lnTo>
                    <a:pt x="148" y="175"/>
                  </a:lnTo>
                  <a:lnTo>
                    <a:pt x="148" y="612"/>
                  </a:lnTo>
                  <a:lnTo>
                    <a:pt x="162" y="729"/>
                  </a:lnTo>
                  <a:lnTo>
                    <a:pt x="184" y="780"/>
                  </a:lnTo>
                  <a:lnTo>
                    <a:pt x="219" y="824"/>
                  </a:lnTo>
                  <a:lnTo>
                    <a:pt x="275" y="860"/>
                  </a:lnTo>
                  <a:lnTo>
                    <a:pt x="346" y="882"/>
                  </a:lnTo>
                  <a:lnTo>
                    <a:pt x="437" y="889"/>
                  </a:lnTo>
                  <a:lnTo>
                    <a:pt x="515" y="882"/>
                  </a:lnTo>
                  <a:lnTo>
                    <a:pt x="578" y="845"/>
                  </a:lnTo>
                  <a:lnTo>
                    <a:pt x="642" y="794"/>
                  </a:lnTo>
                  <a:lnTo>
                    <a:pt x="684" y="7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4" name="Freeform 212"/>
            <p:cNvSpPr>
              <a:spLocks/>
            </p:cNvSpPr>
            <p:nvPr/>
          </p:nvSpPr>
          <p:spPr bwMode="auto">
            <a:xfrm>
              <a:off x="12847" y="3750"/>
              <a:ext cx="592" cy="1231"/>
            </a:xfrm>
            <a:custGeom>
              <a:avLst/>
              <a:gdLst/>
              <a:ahLst/>
              <a:cxnLst>
                <a:cxn ang="0">
                  <a:pos x="289" y="422"/>
                </a:cxn>
                <a:cxn ang="0">
                  <a:pos x="564" y="422"/>
                </a:cxn>
                <a:cxn ang="0">
                  <a:pos x="564" y="364"/>
                </a:cxn>
                <a:cxn ang="0">
                  <a:pos x="289" y="364"/>
                </a:cxn>
                <a:cxn ang="0">
                  <a:pos x="289" y="0"/>
                </a:cxn>
                <a:cxn ang="0">
                  <a:pos x="240" y="0"/>
                </a:cxn>
                <a:cxn ang="0">
                  <a:pos x="232" y="87"/>
                </a:cxn>
                <a:cxn ang="0">
                  <a:pos x="218" y="168"/>
                </a:cxn>
                <a:cxn ang="0">
                  <a:pos x="190" y="248"/>
                </a:cxn>
                <a:cxn ang="0">
                  <a:pos x="141" y="313"/>
                </a:cxn>
                <a:cxn ang="0">
                  <a:pos x="78" y="364"/>
                </a:cxn>
                <a:cxn ang="0">
                  <a:pos x="0" y="379"/>
                </a:cxn>
                <a:cxn ang="0">
                  <a:pos x="0" y="422"/>
                </a:cxn>
                <a:cxn ang="0">
                  <a:pos x="162" y="422"/>
                </a:cxn>
                <a:cxn ang="0">
                  <a:pos x="162" y="969"/>
                </a:cxn>
                <a:cxn ang="0">
                  <a:pos x="169" y="1056"/>
                </a:cxn>
                <a:cxn ang="0">
                  <a:pos x="197" y="1122"/>
                </a:cxn>
                <a:cxn ang="0">
                  <a:pos x="232" y="1173"/>
                </a:cxn>
                <a:cxn ang="0">
                  <a:pos x="282" y="1202"/>
                </a:cxn>
                <a:cxn ang="0">
                  <a:pos x="324" y="1224"/>
                </a:cxn>
                <a:cxn ang="0">
                  <a:pos x="366" y="1231"/>
                </a:cxn>
                <a:cxn ang="0">
                  <a:pos x="402" y="1231"/>
                </a:cxn>
                <a:cxn ang="0">
                  <a:pos x="472" y="1217"/>
                </a:cxn>
                <a:cxn ang="0">
                  <a:pos x="528" y="1173"/>
                </a:cxn>
                <a:cxn ang="0">
                  <a:pos x="564" y="1115"/>
                </a:cxn>
                <a:cxn ang="0">
                  <a:pos x="585" y="1042"/>
                </a:cxn>
                <a:cxn ang="0">
                  <a:pos x="592" y="969"/>
                </a:cxn>
                <a:cxn ang="0">
                  <a:pos x="592" y="852"/>
                </a:cxn>
                <a:cxn ang="0">
                  <a:pos x="542" y="852"/>
                </a:cxn>
                <a:cxn ang="0">
                  <a:pos x="542" y="962"/>
                </a:cxn>
                <a:cxn ang="0">
                  <a:pos x="535" y="1056"/>
                </a:cxn>
                <a:cxn ang="0">
                  <a:pos x="507" y="1129"/>
                </a:cxn>
                <a:cxn ang="0">
                  <a:pos x="465" y="1166"/>
                </a:cxn>
                <a:cxn ang="0">
                  <a:pos x="416" y="1180"/>
                </a:cxn>
                <a:cxn ang="0">
                  <a:pos x="359" y="1166"/>
                </a:cxn>
                <a:cxn ang="0">
                  <a:pos x="324" y="1136"/>
                </a:cxn>
                <a:cxn ang="0">
                  <a:pos x="303" y="1085"/>
                </a:cxn>
                <a:cxn ang="0">
                  <a:pos x="289" y="998"/>
                </a:cxn>
                <a:cxn ang="0">
                  <a:pos x="289" y="969"/>
                </a:cxn>
                <a:cxn ang="0">
                  <a:pos x="289" y="422"/>
                </a:cxn>
              </a:cxnLst>
              <a:rect l="0" t="0" r="r" b="b"/>
              <a:pathLst>
                <a:path w="592" h="1231">
                  <a:moveTo>
                    <a:pt x="289" y="422"/>
                  </a:moveTo>
                  <a:lnTo>
                    <a:pt x="564" y="422"/>
                  </a:lnTo>
                  <a:lnTo>
                    <a:pt x="564" y="364"/>
                  </a:lnTo>
                  <a:lnTo>
                    <a:pt x="289" y="364"/>
                  </a:lnTo>
                  <a:lnTo>
                    <a:pt x="289" y="0"/>
                  </a:lnTo>
                  <a:lnTo>
                    <a:pt x="240" y="0"/>
                  </a:lnTo>
                  <a:lnTo>
                    <a:pt x="232" y="87"/>
                  </a:lnTo>
                  <a:lnTo>
                    <a:pt x="218" y="168"/>
                  </a:lnTo>
                  <a:lnTo>
                    <a:pt x="190" y="248"/>
                  </a:lnTo>
                  <a:lnTo>
                    <a:pt x="141" y="313"/>
                  </a:lnTo>
                  <a:lnTo>
                    <a:pt x="78" y="364"/>
                  </a:lnTo>
                  <a:lnTo>
                    <a:pt x="0" y="379"/>
                  </a:lnTo>
                  <a:lnTo>
                    <a:pt x="0" y="422"/>
                  </a:lnTo>
                  <a:lnTo>
                    <a:pt x="162" y="422"/>
                  </a:lnTo>
                  <a:lnTo>
                    <a:pt x="162" y="969"/>
                  </a:lnTo>
                  <a:lnTo>
                    <a:pt x="169" y="1056"/>
                  </a:lnTo>
                  <a:lnTo>
                    <a:pt x="197" y="1122"/>
                  </a:lnTo>
                  <a:lnTo>
                    <a:pt x="232" y="1173"/>
                  </a:lnTo>
                  <a:lnTo>
                    <a:pt x="282" y="1202"/>
                  </a:lnTo>
                  <a:lnTo>
                    <a:pt x="324" y="1224"/>
                  </a:lnTo>
                  <a:lnTo>
                    <a:pt x="366" y="1231"/>
                  </a:lnTo>
                  <a:lnTo>
                    <a:pt x="402" y="1231"/>
                  </a:lnTo>
                  <a:lnTo>
                    <a:pt x="472" y="1217"/>
                  </a:lnTo>
                  <a:lnTo>
                    <a:pt x="528" y="1173"/>
                  </a:lnTo>
                  <a:lnTo>
                    <a:pt x="564" y="1115"/>
                  </a:lnTo>
                  <a:lnTo>
                    <a:pt x="585" y="1042"/>
                  </a:lnTo>
                  <a:lnTo>
                    <a:pt x="592" y="969"/>
                  </a:lnTo>
                  <a:lnTo>
                    <a:pt x="592" y="852"/>
                  </a:lnTo>
                  <a:lnTo>
                    <a:pt x="542" y="852"/>
                  </a:lnTo>
                  <a:lnTo>
                    <a:pt x="542" y="962"/>
                  </a:lnTo>
                  <a:lnTo>
                    <a:pt x="535" y="1056"/>
                  </a:lnTo>
                  <a:lnTo>
                    <a:pt x="507" y="1129"/>
                  </a:lnTo>
                  <a:lnTo>
                    <a:pt x="465" y="1166"/>
                  </a:lnTo>
                  <a:lnTo>
                    <a:pt x="416" y="1180"/>
                  </a:lnTo>
                  <a:lnTo>
                    <a:pt x="359" y="1166"/>
                  </a:lnTo>
                  <a:lnTo>
                    <a:pt x="324" y="1136"/>
                  </a:lnTo>
                  <a:lnTo>
                    <a:pt x="303" y="1085"/>
                  </a:lnTo>
                  <a:lnTo>
                    <a:pt x="289" y="998"/>
                  </a:lnTo>
                  <a:lnTo>
                    <a:pt x="289" y="969"/>
                  </a:lnTo>
                  <a:lnTo>
                    <a:pt x="289" y="4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5" name="Freeform 213"/>
            <p:cNvSpPr>
              <a:spLocks noEditPoints="1"/>
            </p:cNvSpPr>
            <p:nvPr/>
          </p:nvSpPr>
          <p:spPr bwMode="auto">
            <a:xfrm>
              <a:off x="13601" y="4078"/>
              <a:ext cx="732" cy="903"/>
            </a:xfrm>
            <a:custGeom>
              <a:avLst/>
              <a:gdLst/>
              <a:ahLst/>
              <a:cxnLst>
                <a:cxn ang="0">
                  <a:pos x="704" y="430"/>
                </a:cxn>
                <a:cxn ang="0">
                  <a:pos x="725" y="422"/>
                </a:cxn>
                <a:cxn ang="0">
                  <a:pos x="732" y="386"/>
                </a:cxn>
                <a:cxn ang="0">
                  <a:pos x="697" y="204"/>
                </a:cxn>
                <a:cxn ang="0">
                  <a:pos x="585" y="58"/>
                </a:cxn>
                <a:cxn ang="0">
                  <a:pos x="394" y="0"/>
                </a:cxn>
                <a:cxn ang="0">
                  <a:pos x="197" y="65"/>
                </a:cxn>
                <a:cxn ang="0">
                  <a:pos x="49" y="226"/>
                </a:cxn>
                <a:cxn ang="0">
                  <a:pos x="0" y="451"/>
                </a:cxn>
                <a:cxn ang="0">
                  <a:pos x="56" y="685"/>
                </a:cxn>
                <a:cxn ang="0">
                  <a:pos x="211" y="845"/>
                </a:cxn>
                <a:cxn ang="0">
                  <a:pos x="415" y="903"/>
                </a:cxn>
                <a:cxn ang="0">
                  <a:pos x="577" y="859"/>
                </a:cxn>
                <a:cxn ang="0">
                  <a:pos x="683" y="765"/>
                </a:cxn>
                <a:cxn ang="0">
                  <a:pos x="732" y="648"/>
                </a:cxn>
                <a:cxn ang="0">
                  <a:pos x="725" y="626"/>
                </a:cxn>
                <a:cxn ang="0">
                  <a:pos x="690" y="634"/>
                </a:cxn>
                <a:cxn ang="0">
                  <a:pos x="683" y="648"/>
                </a:cxn>
                <a:cxn ang="0">
                  <a:pos x="592" y="794"/>
                </a:cxn>
                <a:cxn ang="0">
                  <a:pos x="486" y="845"/>
                </a:cxn>
                <a:cxn ang="0">
                  <a:pos x="430" y="852"/>
                </a:cxn>
                <a:cxn ang="0">
                  <a:pos x="267" y="787"/>
                </a:cxn>
                <a:cxn ang="0">
                  <a:pos x="176" y="648"/>
                </a:cxn>
                <a:cxn ang="0">
                  <a:pos x="155" y="488"/>
                </a:cxn>
                <a:cxn ang="0">
                  <a:pos x="683" y="430"/>
                </a:cxn>
                <a:cxn ang="0">
                  <a:pos x="169" y="277"/>
                </a:cxn>
                <a:cxn ang="0">
                  <a:pos x="232" y="131"/>
                </a:cxn>
                <a:cxn ang="0">
                  <a:pos x="324" y="58"/>
                </a:cxn>
                <a:cxn ang="0">
                  <a:pos x="465" y="58"/>
                </a:cxn>
                <a:cxn ang="0">
                  <a:pos x="563" y="153"/>
                </a:cxn>
                <a:cxn ang="0">
                  <a:pos x="599" y="284"/>
                </a:cxn>
                <a:cxn ang="0">
                  <a:pos x="606" y="386"/>
                </a:cxn>
              </a:cxnLst>
              <a:rect l="0" t="0" r="r" b="b"/>
              <a:pathLst>
                <a:path w="732" h="903">
                  <a:moveTo>
                    <a:pt x="683" y="430"/>
                  </a:moveTo>
                  <a:lnTo>
                    <a:pt x="704" y="430"/>
                  </a:lnTo>
                  <a:lnTo>
                    <a:pt x="718" y="422"/>
                  </a:lnTo>
                  <a:lnTo>
                    <a:pt x="725" y="422"/>
                  </a:lnTo>
                  <a:lnTo>
                    <a:pt x="732" y="408"/>
                  </a:lnTo>
                  <a:lnTo>
                    <a:pt x="732" y="386"/>
                  </a:lnTo>
                  <a:lnTo>
                    <a:pt x="725" y="291"/>
                  </a:lnTo>
                  <a:lnTo>
                    <a:pt x="697" y="204"/>
                  </a:lnTo>
                  <a:lnTo>
                    <a:pt x="655" y="124"/>
                  </a:lnTo>
                  <a:lnTo>
                    <a:pt x="585" y="58"/>
                  </a:lnTo>
                  <a:lnTo>
                    <a:pt x="500" y="14"/>
                  </a:lnTo>
                  <a:lnTo>
                    <a:pt x="394" y="0"/>
                  </a:lnTo>
                  <a:lnTo>
                    <a:pt x="289" y="14"/>
                  </a:lnTo>
                  <a:lnTo>
                    <a:pt x="197" y="65"/>
                  </a:lnTo>
                  <a:lnTo>
                    <a:pt x="113" y="131"/>
                  </a:lnTo>
                  <a:lnTo>
                    <a:pt x="49" y="226"/>
                  </a:lnTo>
                  <a:lnTo>
                    <a:pt x="14" y="328"/>
                  </a:lnTo>
                  <a:lnTo>
                    <a:pt x="0" y="451"/>
                  </a:lnTo>
                  <a:lnTo>
                    <a:pt x="14" y="575"/>
                  </a:lnTo>
                  <a:lnTo>
                    <a:pt x="56" y="685"/>
                  </a:lnTo>
                  <a:lnTo>
                    <a:pt x="127" y="772"/>
                  </a:lnTo>
                  <a:lnTo>
                    <a:pt x="211" y="845"/>
                  </a:lnTo>
                  <a:lnTo>
                    <a:pt x="310" y="889"/>
                  </a:lnTo>
                  <a:lnTo>
                    <a:pt x="415" y="903"/>
                  </a:lnTo>
                  <a:lnTo>
                    <a:pt x="507" y="889"/>
                  </a:lnTo>
                  <a:lnTo>
                    <a:pt x="577" y="859"/>
                  </a:lnTo>
                  <a:lnTo>
                    <a:pt x="641" y="816"/>
                  </a:lnTo>
                  <a:lnTo>
                    <a:pt x="683" y="765"/>
                  </a:lnTo>
                  <a:lnTo>
                    <a:pt x="711" y="714"/>
                  </a:lnTo>
                  <a:lnTo>
                    <a:pt x="732" y="648"/>
                  </a:lnTo>
                  <a:lnTo>
                    <a:pt x="732" y="634"/>
                  </a:lnTo>
                  <a:lnTo>
                    <a:pt x="725" y="626"/>
                  </a:lnTo>
                  <a:lnTo>
                    <a:pt x="697" y="626"/>
                  </a:lnTo>
                  <a:lnTo>
                    <a:pt x="690" y="634"/>
                  </a:lnTo>
                  <a:lnTo>
                    <a:pt x="690" y="641"/>
                  </a:lnTo>
                  <a:lnTo>
                    <a:pt x="683" y="648"/>
                  </a:lnTo>
                  <a:lnTo>
                    <a:pt x="641" y="736"/>
                  </a:lnTo>
                  <a:lnTo>
                    <a:pt x="592" y="794"/>
                  </a:lnTo>
                  <a:lnTo>
                    <a:pt x="535" y="830"/>
                  </a:lnTo>
                  <a:lnTo>
                    <a:pt x="486" y="845"/>
                  </a:lnTo>
                  <a:lnTo>
                    <a:pt x="451" y="852"/>
                  </a:lnTo>
                  <a:lnTo>
                    <a:pt x="430" y="852"/>
                  </a:lnTo>
                  <a:lnTo>
                    <a:pt x="338" y="838"/>
                  </a:lnTo>
                  <a:lnTo>
                    <a:pt x="267" y="787"/>
                  </a:lnTo>
                  <a:lnTo>
                    <a:pt x="211" y="721"/>
                  </a:lnTo>
                  <a:lnTo>
                    <a:pt x="176" y="648"/>
                  </a:lnTo>
                  <a:lnTo>
                    <a:pt x="162" y="568"/>
                  </a:lnTo>
                  <a:lnTo>
                    <a:pt x="155" y="488"/>
                  </a:lnTo>
                  <a:lnTo>
                    <a:pt x="155" y="430"/>
                  </a:lnTo>
                  <a:lnTo>
                    <a:pt x="683" y="430"/>
                  </a:lnTo>
                  <a:close/>
                  <a:moveTo>
                    <a:pt x="155" y="386"/>
                  </a:moveTo>
                  <a:lnTo>
                    <a:pt x="169" y="277"/>
                  </a:lnTo>
                  <a:lnTo>
                    <a:pt x="197" y="189"/>
                  </a:lnTo>
                  <a:lnTo>
                    <a:pt x="232" y="131"/>
                  </a:lnTo>
                  <a:lnTo>
                    <a:pt x="275" y="87"/>
                  </a:lnTo>
                  <a:lnTo>
                    <a:pt x="324" y="58"/>
                  </a:lnTo>
                  <a:lnTo>
                    <a:pt x="394" y="43"/>
                  </a:lnTo>
                  <a:lnTo>
                    <a:pt x="465" y="58"/>
                  </a:lnTo>
                  <a:lnTo>
                    <a:pt x="521" y="102"/>
                  </a:lnTo>
                  <a:lnTo>
                    <a:pt x="563" y="153"/>
                  </a:lnTo>
                  <a:lnTo>
                    <a:pt x="585" y="218"/>
                  </a:lnTo>
                  <a:lnTo>
                    <a:pt x="599" y="284"/>
                  </a:lnTo>
                  <a:lnTo>
                    <a:pt x="606" y="342"/>
                  </a:lnTo>
                  <a:lnTo>
                    <a:pt x="606" y="386"/>
                  </a:lnTo>
                  <a:lnTo>
                    <a:pt x="155" y="3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6" name="Freeform 214"/>
            <p:cNvSpPr>
              <a:spLocks noEditPoints="1"/>
            </p:cNvSpPr>
            <p:nvPr/>
          </p:nvSpPr>
          <p:spPr bwMode="auto">
            <a:xfrm>
              <a:off x="14967" y="4092"/>
              <a:ext cx="994" cy="1246"/>
            </a:xfrm>
            <a:custGeom>
              <a:avLst/>
              <a:gdLst/>
              <a:ahLst/>
              <a:cxnLst>
                <a:cxn ang="0">
                  <a:pos x="134" y="1151"/>
                </a:cxn>
                <a:cxn ang="0">
                  <a:pos x="120" y="1173"/>
                </a:cxn>
                <a:cxn ang="0">
                  <a:pos x="22" y="1188"/>
                </a:cxn>
                <a:cxn ang="0">
                  <a:pos x="0" y="1224"/>
                </a:cxn>
                <a:cxn ang="0">
                  <a:pos x="15" y="1246"/>
                </a:cxn>
                <a:cxn ang="0">
                  <a:pos x="191" y="1239"/>
                </a:cxn>
                <a:cxn ang="0">
                  <a:pos x="395" y="1246"/>
                </a:cxn>
                <a:cxn ang="0">
                  <a:pos x="409" y="1224"/>
                </a:cxn>
                <a:cxn ang="0">
                  <a:pos x="402" y="1195"/>
                </a:cxn>
                <a:cxn ang="0">
                  <a:pos x="303" y="1188"/>
                </a:cxn>
                <a:cxn ang="0">
                  <a:pos x="268" y="1173"/>
                </a:cxn>
                <a:cxn ang="0">
                  <a:pos x="275" y="1130"/>
                </a:cxn>
                <a:cxn ang="0">
                  <a:pos x="303" y="1006"/>
                </a:cxn>
                <a:cxn ang="0">
                  <a:pos x="339" y="860"/>
                </a:cxn>
                <a:cxn ang="0">
                  <a:pos x="360" y="765"/>
                </a:cxn>
                <a:cxn ang="0">
                  <a:pos x="423" y="845"/>
                </a:cxn>
                <a:cxn ang="0">
                  <a:pos x="536" y="889"/>
                </a:cxn>
                <a:cxn ang="0">
                  <a:pos x="754" y="802"/>
                </a:cxn>
                <a:cxn ang="0">
                  <a:pos x="923" y="590"/>
                </a:cxn>
                <a:cxn ang="0">
                  <a:pos x="994" y="314"/>
                </a:cxn>
                <a:cxn ang="0">
                  <a:pos x="944" y="124"/>
                </a:cxn>
                <a:cxn ang="0">
                  <a:pos x="825" y="15"/>
                </a:cxn>
                <a:cxn ang="0">
                  <a:pos x="649" y="22"/>
                </a:cxn>
                <a:cxn ang="0">
                  <a:pos x="494" y="146"/>
                </a:cxn>
                <a:cxn ang="0">
                  <a:pos x="430" y="37"/>
                </a:cxn>
                <a:cxn ang="0">
                  <a:pos x="325" y="0"/>
                </a:cxn>
                <a:cxn ang="0">
                  <a:pos x="226" y="44"/>
                </a:cxn>
                <a:cxn ang="0">
                  <a:pos x="155" y="168"/>
                </a:cxn>
                <a:cxn ang="0">
                  <a:pos x="127" y="277"/>
                </a:cxn>
                <a:cxn ang="0">
                  <a:pos x="120" y="314"/>
                </a:cxn>
                <a:cxn ang="0">
                  <a:pos x="134" y="321"/>
                </a:cxn>
                <a:cxn ang="0">
                  <a:pos x="170" y="314"/>
                </a:cxn>
                <a:cxn ang="0">
                  <a:pos x="177" y="277"/>
                </a:cxn>
                <a:cxn ang="0">
                  <a:pos x="233" y="110"/>
                </a:cxn>
                <a:cxn ang="0">
                  <a:pos x="317" y="44"/>
                </a:cxn>
                <a:cxn ang="0">
                  <a:pos x="360" y="59"/>
                </a:cxn>
                <a:cxn ang="0">
                  <a:pos x="374" y="102"/>
                </a:cxn>
                <a:cxn ang="0">
                  <a:pos x="360" y="233"/>
                </a:cxn>
                <a:cxn ang="0">
                  <a:pos x="487" y="255"/>
                </a:cxn>
                <a:cxn ang="0">
                  <a:pos x="543" y="153"/>
                </a:cxn>
                <a:cxn ang="0">
                  <a:pos x="649" y="73"/>
                </a:cxn>
                <a:cxn ang="0">
                  <a:pos x="733" y="44"/>
                </a:cxn>
                <a:cxn ang="0">
                  <a:pos x="825" y="95"/>
                </a:cxn>
                <a:cxn ang="0">
                  <a:pos x="860" y="226"/>
                </a:cxn>
                <a:cxn ang="0">
                  <a:pos x="811" y="496"/>
                </a:cxn>
                <a:cxn ang="0">
                  <a:pos x="761" y="641"/>
                </a:cxn>
                <a:cxn ang="0">
                  <a:pos x="649" y="794"/>
                </a:cxn>
                <a:cxn ang="0">
                  <a:pos x="536" y="845"/>
                </a:cxn>
                <a:cxn ang="0">
                  <a:pos x="437" y="802"/>
                </a:cxn>
                <a:cxn ang="0">
                  <a:pos x="395" y="722"/>
                </a:cxn>
                <a:cxn ang="0">
                  <a:pos x="388" y="641"/>
                </a:cxn>
              </a:cxnLst>
              <a:rect l="0" t="0" r="r" b="b"/>
              <a:pathLst>
                <a:path w="994" h="1246">
                  <a:moveTo>
                    <a:pt x="148" y="1108"/>
                  </a:moveTo>
                  <a:lnTo>
                    <a:pt x="134" y="1151"/>
                  </a:lnTo>
                  <a:lnTo>
                    <a:pt x="127" y="1166"/>
                  </a:lnTo>
                  <a:lnTo>
                    <a:pt x="120" y="1173"/>
                  </a:lnTo>
                  <a:lnTo>
                    <a:pt x="78" y="1188"/>
                  </a:lnTo>
                  <a:lnTo>
                    <a:pt x="22" y="1188"/>
                  </a:lnTo>
                  <a:lnTo>
                    <a:pt x="15" y="1195"/>
                  </a:lnTo>
                  <a:lnTo>
                    <a:pt x="0" y="1224"/>
                  </a:lnTo>
                  <a:lnTo>
                    <a:pt x="8" y="1239"/>
                  </a:lnTo>
                  <a:lnTo>
                    <a:pt x="15" y="1246"/>
                  </a:lnTo>
                  <a:lnTo>
                    <a:pt x="106" y="1246"/>
                  </a:lnTo>
                  <a:lnTo>
                    <a:pt x="191" y="1239"/>
                  </a:lnTo>
                  <a:lnTo>
                    <a:pt x="282" y="1246"/>
                  </a:lnTo>
                  <a:lnTo>
                    <a:pt x="395" y="1246"/>
                  </a:lnTo>
                  <a:lnTo>
                    <a:pt x="402" y="1239"/>
                  </a:lnTo>
                  <a:lnTo>
                    <a:pt x="409" y="1224"/>
                  </a:lnTo>
                  <a:lnTo>
                    <a:pt x="409" y="1195"/>
                  </a:lnTo>
                  <a:lnTo>
                    <a:pt x="402" y="1195"/>
                  </a:lnTo>
                  <a:lnTo>
                    <a:pt x="388" y="1188"/>
                  </a:lnTo>
                  <a:lnTo>
                    <a:pt x="303" y="1188"/>
                  </a:lnTo>
                  <a:lnTo>
                    <a:pt x="275" y="1173"/>
                  </a:lnTo>
                  <a:lnTo>
                    <a:pt x="268" y="1173"/>
                  </a:lnTo>
                  <a:lnTo>
                    <a:pt x="268" y="1159"/>
                  </a:lnTo>
                  <a:lnTo>
                    <a:pt x="275" y="1130"/>
                  </a:lnTo>
                  <a:lnTo>
                    <a:pt x="282" y="1079"/>
                  </a:lnTo>
                  <a:lnTo>
                    <a:pt x="303" y="1006"/>
                  </a:lnTo>
                  <a:lnTo>
                    <a:pt x="317" y="933"/>
                  </a:lnTo>
                  <a:lnTo>
                    <a:pt x="339" y="860"/>
                  </a:lnTo>
                  <a:lnTo>
                    <a:pt x="353" y="802"/>
                  </a:lnTo>
                  <a:lnTo>
                    <a:pt x="360" y="765"/>
                  </a:lnTo>
                  <a:lnTo>
                    <a:pt x="388" y="809"/>
                  </a:lnTo>
                  <a:lnTo>
                    <a:pt x="423" y="845"/>
                  </a:lnTo>
                  <a:lnTo>
                    <a:pt x="472" y="875"/>
                  </a:lnTo>
                  <a:lnTo>
                    <a:pt x="536" y="889"/>
                  </a:lnTo>
                  <a:lnTo>
                    <a:pt x="649" y="867"/>
                  </a:lnTo>
                  <a:lnTo>
                    <a:pt x="754" y="802"/>
                  </a:lnTo>
                  <a:lnTo>
                    <a:pt x="846" y="707"/>
                  </a:lnTo>
                  <a:lnTo>
                    <a:pt x="923" y="590"/>
                  </a:lnTo>
                  <a:lnTo>
                    <a:pt x="973" y="459"/>
                  </a:lnTo>
                  <a:lnTo>
                    <a:pt x="994" y="314"/>
                  </a:lnTo>
                  <a:lnTo>
                    <a:pt x="980" y="212"/>
                  </a:lnTo>
                  <a:lnTo>
                    <a:pt x="944" y="124"/>
                  </a:lnTo>
                  <a:lnTo>
                    <a:pt x="895" y="59"/>
                  </a:lnTo>
                  <a:lnTo>
                    <a:pt x="825" y="15"/>
                  </a:lnTo>
                  <a:lnTo>
                    <a:pt x="740" y="0"/>
                  </a:lnTo>
                  <a:lnTo>
                    <a:pt x="649" y="22"/>
                  </a:lnTo>
                  <a:lnTo>
                    <a:pt x="564" y="73"/>
                  </a:lnTo>
                  <a:lnTo>
                    <a:pt x="494" y="146"/>
                  </a:lnTo>
                  <a:lnTo>
                    <a:pt x="465" y="80"/>
                  </a:lnTo>
                  <a:lnTo>
                    <a:pt x="430" y="37"/>
                  </a:lnTo>
                  <a:lnTo>
                    <a:pt x="374" y="8"/>
                  </a:lnTo>
                  <a:lnTo>
                    <a:pt x="325" y="0"/>
                  </a:lnTo>
                  <a:lnTo>
                    <a:pt x="268" y="15"/>
                  </a:lnTo>
                  <a:lnTo>
                    <a:pt x="226" y="44"/>
                  </a:lnTo>
                  <a:lnTo>
                    <a:pt x="198" y="80"/>
                  </a:lnTo>
                  <a:lnTo>
                    <a:pt x="155" y="168"/>
                  </a:lnTo>
                  <a:lnTo>
                    <a:pt x="141" y="226"/>
                  </a:lnTo>
                  <a:lnTo>
                    <a:pt x="127" y="277"/>
                  </a:lnTo>
                  <a:lnTo>
                    <a:pt x="120" y="299"/>
                  </a:lnTo>
                  <a:lnTo>
                    <a:pt x="120" y="314"/>
                  </a:lnTo>
                  <a:lnTo>
                    <a:pt x="127" y="314"/>
                  </a:lnTo>
                  <a:lnTo>
                    <a:pt x="134" y="321"/>
                  </a:lnTo>
                  <a:lnTo>
                    <a:pt x="162" y="321"/>
                  </a:lnTo>
                  <a:lnTo>
                    <a:pt x="170" y="314"/>
                  </a:lnTo>
                  <a:lnTo>
                    <a:pt x="170" y="299"/>
                  </a:lnTo>
                  <a:lnTo>
                    <a:pt x="177" y="277"/>
                  </a:lnTo>
                  <a:lnTo>
                    <a:pt x="205" y="182"/>
                  </a:lnTo>
                  <a:lnTo>
                    <a:pt x="233" y="110"/>
                  </a:lnTo>
                  <a:lnTo>
                    <a:pt x="268" y="59"/>
                  </a:lnTo>
                  <a:lnTo>
                    <a:pt x="317" y="44"/>
                  </a:lnTo>
                  <a:lnTo>
                    <a:pt x="332" y="44"/>
                  </a:lnTo>
                  <a:lnTo>
                    <a:pt x="360" y="59"/>
                  </a:lnTo>
                  <a:lnTo>
                    <a:pt x="367" y="73"/>
                  </a:lnTo>
                  <a:lnTo>
                    <a:pt x="374" y="102"/>
                  </a:lnTo>
                  <a:lnTo>
                    <a:pt x="374" y="190"/>
                  </a:lnTo>
                  <a:lnTo>
                    <a:pt x="360" y="233"/>
                  </a:lnTo>
                  <a:lnTo>
                    <a:pt x="148" y="1108"/>
                  </a:lnTo>
                  <a:close/>
                  <a:moveTo>
                    <a:pt x="487" y="255"/>
                  </a:moveTo>
                  <a:lnTo>
                    <a:pt x="508" y="204"/>
                  </a:lnTo>
                  <a:lnTo>
                    <a:pt x="543" y="153"/>
                  </a:lnTo>
                  <a:lnTo>
                    <a:pt x="585" y="117"/>
                  </a:lnTo>
                  <a:lnTo>
                    <a:pt x="649" y="73"/>
                  </a:lnTo>
                  <a:lnTo>
                    <a:pt x="698" y="51"/>
                  </a:lnTo>
                  <a:lnTo>
                    <a:pt x="733" y="44"/>
                  </a:lnTo>
                  <a:lnTo>
                    <a:pt x="782" y="59"/>
                  </a:lnTo>
                  <a:lnTo>
                    <a:pt x="825" y="95"/>
                  </a:lnTo>
                  <a:lnTo>
                    <a:pt x="846" y="146"/>
                  </a:lnTo>
                  <a:lnTo>
                    <a:pt x="860" y="226"/>
                  </a:lnTo>
                  <a:lnTo>
                    <a:pt x="853" y="306"/>
                  </a:lnTo>
                  <a:lnTo>
                    <a:pt x="811" y="496"/>
                  </a:lnTo>
                  <a:lnTo>
                    <a:pt x="782" y="583"/>
                  </a:lnTo>
                  <a:lnTo>
                    <a:pt x="761" y="641"/>
                  </a:lnTo>
                  <a:lnTo>
                    <a:pt x="705" y="729"/>
                  </a:lnTo>
                  <a:lnTo>
                    <a:pt x="649" y="794"/>
                  </a:lnTo>
                  <a:lnTo>
                    <a:pt x="592" y="831"/>
                  </a:lnTo>
                  <a:lnTo>
                    <a:pt x="536" y="845"/>
                  </a:lnTo>
                  <a:lnTo>
                    <a:pt x="480" y="831"/>
                  </a:lnTo>
                  <a:lnTo>
                    <a:pt x="437" y="802"/>
                  </a:lnTo>
                  <a:lnTo>
                    <a:pt x="416" y="765"/>
                  </a:lnTo>
                  <a:lnTo>
                    <a:pt x="395" y="722"/>
                  </a:lnTo>
                  <a:lnTo>
                    <a:pt x="388" y="685"/>
                  </a:lnTo>
                  <a:lnTo>
                    <a:pt x="388" y="641"/>
                  </a:lnTo>
                  <a:lnTo>
                    <a:pt x="487" y="2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7" name="Freeform 215"/>
            <p:cNvSpPr>
              <a:spLocks/>
            </p:cNvSpPr>
            <p:nvPr/>
          </p:nvSpPr>
          <p:spPr bwMode="auto">
            <a:xfrm>
              <a:off x="16179" y="3488"/>
              <a:ext cx="437" cy="1959"/>
            </a:xfrm>
            <a:custGeom>
              <a:avLst/>
              <a:gdLst/>
              <a:ahLst/>
              <a:cxnLst>
                <a:cxn ang="0">
                  <a:pos x="437" y="1945"/>
                </a:cxn>
                <a:cxn ang="0">
                  <a:pos x="437" y="1930"/>
                </a:cxn>
                <a:cxn ang="0">
                  <a:pos x="409" y="1901"/>
                </a:cxn>
                <a:cxn ang="0">
                  <a:pos x="303" y="1770"/>
                </a:cxn>
                <a:cxn ang="0">
                  <a:pos x="226" y="1617"/>
                </a:cxn>
                <a:cxn ang="0">
                  <a:pos x="169" y="1457"/>
                </a:cxn>
                <a:cxn ang="0">
                  <a:pos x="134" y="1296"/>
                </a:cxn>
                <a:cxn ang="0">
                  <a:pos x="113" y="1136"/>
                </a:cxn>
                <a:cxn ang="0">
                  <a:pos x="106" y="983"/>
                </a:cxn>
                <a:cxn ang="0">
                  <a:pos x="113" y="808"/>
                </a:cxn>
                <a:cxn ang="0">
                  <a:pos x="134" y="641"/>
                </a:cxn>
                <a:cxn ang="0">
                  <a:pos x="176" y="481"/>
                </a:cxn>
                <a:cxn ang="0">
                  <a:pos x="233" y="328"/>
                </a:cxn>
                <a:cxn ang="0">
                  <a:pos x="310" y="182"/>
                </a:cxn>
                <a:cxn ang="0">
                  <a:pos x="416" y="51"/>
                </a:cxn>
                <a:cxn ang="0">
                  <a:pos x="437" y="29"/>
                </a:cxn>
                <a:cxn ang="0">
                  <a:pos x="437" y="7"/>
                </a:cxn>
                <a:cxn ang="0">
                  <a:pos x="430" y="0"/>
                </a:cxn>
                <a:cxn ang="0">
                  <a:pos x="423" y="0"/>
                </a:cxn>
                <a:cxn ang="0">
                  <a:pos x="402" y="7"/>
                </a:cxn>
                <a:cxn ang="0">
                  <a:pos x="359" y="43"/>
                </a:cxn>
                <a:cxn ang="0">
                  <a:pos x="303" y="94"/>
                </a:cxn>
                <a:cxn ang="0">
                  <a:pos x="240" y="175"/>
                </a:cxn>
                <a:cxn ang="0">
                  <a:pos x="176" y="269"/>
                </a:cxn>
                <a:cxn ang="0">
                  <a:pos x="120" y="379"/>
                </a:cxn>
                <a:cxn ang="0">
                  <a:pos x="42" y="597"/>
                </a:cxn>
                <a:cxn ang="0">
                  <a:pos x="7" y="801"/>
                </a:cxn>
                <a:cxn ang="0">
                  <a:pos x="0" y="983"/>
                </a:cxn>
                <a:cxn ang="0">
                  <a:pos x="7" y="1114"/>
                </a:cxn>
                <a:cxn ang="0">
                  <a:pos x="21" y="1260"/>
                </a:cxn>
                <a:cxn ang="0">
                  <a:pos x="57" y="1428"/>
                </a:cxn>
                <a:cxn ang="0">
                  <a:pos x="120" y="1595"/>
                </a:cxn>
                <a:cxn ang="0">
                  <a:pos x="183" y="1704"/>
                </a:cxn>
                <a:cxn ang="0">
                  <a:pos x="247" y="1799"/>
                </a:cxn>
                <a:cxn ang="0">
                  <a:pos x="303" y="1872"/>
                </a:cxn>
                <a:cxn ang="0">
                  <a:pos x="359" y="1923"/>
                </a:cxn>
                <a:cxn ang="0">
                  <a:pos x="402" y="1952"/>
                </a:cxn>
                <a:cxn ang="0">
                  <a:pos x="423" y="1959"/>
                </a:cxn>
                <a:cxn ang="0">
                  <a:pos x="430" y="1959"/>
                </a:cxn>
                <a:cxn ang="0">
                  <a:pos x="437" y="1952"/>
                </a:cxn>
                <a:cxn ang="0">
                  <a:pos x="437" y="1945"/>
                </a:cxn>
              </a:cxnLst>
              <a:rect l="0" t="0" r="r" b="b"/>
              <a:pathLst>
                <a:path w="437" h="1959">
                  <a:moveTo>
                    <a:pt x="437" y="1945"/>
                  </a:moveTo>
                  <a:lnTo>
                    <a:pt x="437" y="1930"/>
                  </a:lnTo>
                  <a:lnTo>
                    <a:pt x="409" y="1901"/>
                  </a:lnTo>
                  <a:lnTo>
                    <a:pt x="303" y="1770"/>
                  </a:lnTo>
                  <a:lnTo>
                    <a:pt x="226" y="1617"/>
                  </a:lnTo>
                  <a:lnTo>
                    <a:pt x="169" y="1457"/>
                  </a:lnTo>
                  <a:lnTo>
                    <a:pt x="134" y="1296"/>
                  </a:lnTo>
                  <a:lnTo>
                    <a:pt x="113" y="1136"/>
                  </a:lnTo>
                  <a:lnTo>
                    <a:pt x="106" y="983"/>
                  </a:lnTo>
                  <a:lnTo>
                    <a:pt x="113" y="808"/>
                  </a:lnTo>
                  <a:lnTo>
                    <a:pt x="134" y="641"/>
                  </a:lnTo>
                  <a:lnTo>
                    <a:pt x="176" y="481"/>
                  </a:lnTo>
                  <a:lnTo>
                    <a:pt x="233" y="328"/>
                  </a:lnTo>
                  <a:lnTo>
                    <a:pt x="310" y="182"/>
                  </a:lnTo>
                  <a:lnTo>
                    <a:pt x="416" y="51"/>
                  </a:lnTo>
                  <a:lnTo>
                    <a:pt x="437" y="29"/>
                  </a:lnTo>
                  <a:lnTo>
                    <a:pt x="437" y="7"/>
                  </a:lnTo>
                  <a:lnTo>
                    <a:pt x="430" y="0"/>
                  </a:lnTo>
                  <a:lnTo>
                    <a:pt x="423" y="0"/>
                  </a:lnTo>
                  <a:lnTo>
                    <a:pt x="402" y="7"/>
                  </a:lnTo>
                  <a:lnTo>
                    <a:pt x="359" y="43"/>
                  </a:lnTo>
                  <a:lnTo>
                    <a:pt x="303" y="94"/>
                  </a:lnTo>
                  <a:lnTo>
                    <a:pt x="240" y="175"/>
                  </a:lnTo>
                  <a:lnTo>
                    <a:pt x="176" y="269"/>
                  </a:lnTo>
                  <a:lnTo>
                    <a:pt x="120" y="379"/>
                  </a:lnTo>
                  <a:lnTo>
                    <a:pt x="42" y="597"/>
                  </a:lnTo>
                  <a:lnTo>
                    <a:pt x="7" y="801"/>
                  </a:lnTo>
                  <a:lnTo>
                    <a:pt x="0" y="983"/>
                  </a:lnTo>
                  <a:lnTo>
                    <a:pt x="7" y="1114"/>
                  </a:lnTo>
                  <a:lnTo>
                    <a:pt x="21" y="1260"/>
                  </a:lnTo>
                  <a:lnTo>
                    <a:pt x="57" y="1428"/>
                  </a:lnTo>
                  <a:lnTo>
                    <a:pt x="120" y="1595"/>
                  </a:lnTo>
                  <a:lnTo>
                    <a:pt x="183" y="1704"/>
                  </a:lnTo>
                  <a:lnTo>
                    <a:pt x="247" y="1799"/>
                  </a:lnTo>
                  <a:lnTo>
                    <a:pt x="303" y="1872"/>
                  </a:lnTo>
                  <a:lnTo>
                    <a:pt x="359" y="1923"/>
                  </a:lnTo>
                  <a:lnTo>
                    <a:pt x="402" y="1952"/>
                  </a:lnTo>
                  <a:lnTo>
                    <a:pt x="423" y="1959"/>
                  </a:lnTo>
                  <a:lnTo>
                    <a:pt x="430" y="1959"/>
                  </a:lnTo>
                  <a:lnTo>
                    <a:pt x="437" y="1952"/>
                  </a:lnTo>
                  <a:lnTo>
                    <a:pt x="437" y="19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8" name="Freeform 216"/>
            <p:cNvSpPr>
              <a:spLocks/>
            </p:cNvSpPr>
            <p:nvPr/>
          </p:nvSpPr>
          <p:spPr bwMode="auto">
            <a:xfrm>
              <a:off x="16785" y="4092"/>
              <a:ext cx="1254" cy="889"/>
            </a:xfrm>
            <a:custGeom>
              <a:avLst/>
              <a:gdLst/>
              <a:ahLst/>
              <a:cxnLst>
                <a:cxn ang="0">
                  <a:pos x="831" y="153"/>
                </a:cxn>
                <a:cxn ang="0">
                  <a:pos x="852" y="73"/>
                </a:cxn>
                <a:cxn ang="0">
                  <a:pos x="838" y="37"/>
                </a:cxn>
                <a:cxn ang="0">
                  <a:pos x="782" y="22"/>
                </a:cxn>
                <a:cxn ang="0">
                  <a:pos x="747" y="37"/>
                </a:cxn>
                <a:cxn ang="0">
                  <a:pos x="726" y="73"/>
                </a:cxn>
                <a:cxn ang="0">
                  <a:pos x="683" y="241"/>
                </a:cxn>
                <a:cxn ang="0">
                  <a:pos x="641" y="408"/>
                </a:cxn>
                <a:cxn ang="0">
                  <a:pos x="613" y="518"/>
                </a:cxn>
                <a:cxn ang="0">
                  <a:pos x="599" y="678"/>
                </a:cxn>
                <a:cxn ang="0">
                  <a:pos x="493" y="824"/>
                </a:cxn>
                <a:cxn ang="0">
                  <a:pos x="359" y="838"/>
                </a:cxn>
                <a:cxn ang="0">
                  <a:pos x="296" y="765"/>
                </a:cxn>
                <a:cxn ang="0">
                  <a:pos x="275" y="692"/>
                </a:cxn>
                <a:cxn ang="0">
                  <a:pos x="282" y="598"/>
                </a:cxn>
                <a:cxn ang="0">
                  <a:pos x="310" y="481"/>
                </a:cxn>
                <a:cxn ang="0">
                  <a:pos x="373" y="284"/>
                </a:cxn>
                <a:cxn ang="0">
                  <a:pos x="402" y="161"/>
                </a:cxn>
                <a:cxn ang="0">
                  <a:pos x="359" y="44"/>
                </a:cxn>
                <a:cxn ang="0">
                  <a:pos x="247" y="0"/>
                </a:cxn>
                <a:cxn ang="0">
                  <a:pos x="120" y="59"/>
                </a:cxn>
                <a:cxn ang="0">
                  <a:pos x="42" y="175"/>
                </a:cxn>
                <a:cxn ang="0">
                  <a:pos x="0" y="277"/>
                </a:cxn>
                <a:cxn ang="0">
                  <a:pos x="7" y="314"/>
                </a:cxn>
                <a:cxn ang="0">
                  <a:pos x="35" y="321"/>
                </a:cxn>
                <a:cxn ang="0">
                  <a:pos x="42" y="306"/>
                </a:cxn>
                <a:cxn ang="0">
                  <a:pos x="92" y="168"/>
                </a:cxn>
                <a:cxn ang="0">
                  <a:pos x="190" y="59"/>
                </a:cxn>
                <a:cxn ang="0">
                  <a:pos x="261" y="44"/>
                </a:cxn>
                <a:cxn ang="0">
                  <a:pos x="289" y="88"/>
                </a:cxn>
                <a:cxn ang="0">
                  <a:pos x="282" y="182"/>
                </a:cxn>
                <a:cxn ang="0">
                  <a:pos x="211" y="372"/>
                </a:cxn>
                <a:cxn ang="0">
                  <a:pos x="162" y="539"/>
                </a:cxn>
                <a:cxn ang="0">
                  <a:pos x="162" y="736"/>
                </a:cxn>
                <a:cxn ang="0">
                  <a:pos x="261" y="853"/>
                </a:cxn>
                <a:cxn ang="0">
                  <a:pos x="423" y="889"/>
                </a:cxn>
                <a:cxn ang="0">
                  <a:pos x="500" y="875"/>
                </a:cxn>
                <a:cxn ang="0">
                  <a:pos x="620" y="751"/>
                </a:cxn>
                <a:cxn ang="0">
                  <a:pos x="704" y="853"/>
                </a:cxn>
                <a:cxn ang="0">
                  <a:pos x="810" y="889"/>
                </a:cxn>
                <a:cxn ang="0">
                  <a:pos x="930" y="875"/>
                </a:cxn>
                <a:cxn ang="0">
                  <a:pos x="1050" y="780"/>
                </a:cxn>
                <a:cxn ang="0">
                  <a:pos x="1127" y="649"/>
                </a:cxn>
                <a:cxn ang="0">
                  <a:pos x="1205" y="430"/>
                </a:cxn>
                <a:cxn ang="0">
                  <a:pos x="1247" y="212"/>
                </a:cxn>
                <a:cxn ang="0">
                  <a:pos x="1247" y="73"/>
                </a:cxn>
                <a:cxn ang="0">
                  <a:pos x="1198" y="8"/>
                </a:cxn>
                <a:cxn ang="0">
                  <a:pos x="1141" y="8"/>
                </a:cxn>
                <a:cxn ang="0">
                  <a:pos x="1099" y="44"/>
                </a:cxn>
                <a:cxn ang="0">
                  <a:pos x="1078" y="95"/>
                </a:cxn>
                <a:cxn ang="0">
                  <a:pos x="1092" y="139"/>
                </a:cxn>
                <a:cxn ang="0">
                  <a:pos x="1127" y="168"/>
                </a:cxn>
                <a:cxn ang="0">
                  <a:pos x="1169" y="248"/>
                </a:cxn>
                <a:cxn ang="0">
                  <a:pos x="1169" y="365"/>
                </a:cxn>
                <a:cxn ang="0">
                  <a:pos x="1127" y="525"/>
                </a:cxn>
                <a:cxn ang="0">
                  <a:pos x="1071" y="671"/>
                </a:cxn>
                <a:cxn ang="0">
                  <a:pos x="979" y="794"/>
                </a:cxn>
                <a:cxn ang="0">
                  <a:pos x="859" y="845"/>
                </a:cxn>
                <a:cxn ang="0">
                  <a:pos x="754" y="802"/>
                </a:cxn>
                <a:cxn ang="0">
                  <a:pos x="719" y="678"/>
                </a:cxn>
                <a:cxn ang="0">
                  <a:pos x="733" y="569"/>
                </a:cxn>
                <a:cxn ang="0">
                  <a:pos x="824" y="204"/>
                </a:cxn>
              </a:cxnLst>
              <a:rect l="0" t="0" r="r" b="b"/>
              <a:pathLst>
                <a:path w="1254" h="889">
                  <a:moveTo>
                    <a:pt x="824" y="204"/>
                  </a:moveTo>
                  <a:lnTo>
                    <a:pt x="831" y="153"/>
                  </a:lnTo>
                  <a:lnTo>
                    <a:pt x="845" y="102"/>
                  </a:lnTo>
                  <a:lnTo>
                    <a:pt x="852" y="73"/>
                  </a:lnTo>
                  <a:lnTo>
                    <a:pt x="845" y="51"/>
                  </a:lnTo>
                  <a:lnTo>
                    <a:pt x="838" y="37"/>
                  </a:lnTo>
                  <a:lnTo>
                    <a:pt x="810" y="22"/>
                  </a:lnTo>
                  <a:lnTo>
                    <a:pt x="782" y="22"/>
                  </a:lnTo>
                  <a:lnTo>
                    <a:pt x="761" y="29"/>
                  </a:lnTo>
                  <a:lnTo>
                    <a:pt x="747" y="37"/>
                  </a:lnTo>
                  <a:lnTo>
                    <a:pt x="733" y="59"/>
                  </a:lnTo>
                  <a:lnTo>
                    <a:pt x="726" y="73"/>
                  </a:lnTo>
                  <a:lnTo>
                    <a:pt x="704" y="161"/>
                  </a:lnTo>
                  <a:lnTo>
                    <a:pt x="683" y="241"/>
                  </a:lnTo>
                  <a:lnTo>
                    <a:pt x="662" y="328"/>
                  </a:lnTo>
                  <a:lnTo>
                    <a:pt x="641" y="408"/>
                  </a:lnTo>
                  <a:lnTo>
                    <a:pt x="627" y="474"/>
                  </a:lnTo>
                  <a:lnTo>
                    <a:pt x="613" y="518"/>
                  </a:lnTo>
                  <a:lnTo>
                    <a:pt x="599" y="590"/>
                  </a:lnTo>
                  <a:lnTo>
                    <a:pt x="599" y="678"/>
                  </a:lnTo>
                  <a:lnTo>
                    <a:pt x="549" y="765"/>
                  </a:lnTo>
                  <a:lnTo>
                    <a:pt x="493" y="824"/>
                  </a:lnTo>
                  <a:lnTo>
                    <a:pt x="423" y="845"/>
                  </a:lnTo>
                  <a:lnTo>
                    <a:pt x="359" y="838"/>
                  </a:lnTo>
                  <a:lnTo>
                    <a:pt x="317" y="809"/>
                  </a:lnTo>
                  <a:lnTo>
                    <a:pt x="296" y="765"/>
                  </a:lnTo>
                  <a:lnTo>
                    <a:pt x="282" y="729"/>
                  </a:lnTo>
                  <a:lnTo>
                    <a:pt x="275" y="692"/>
                  </a:lnTo>
                  <a:lnTo>
                    <a:pt x="275" y="634"/>
                  </a:lnTo>
                  <a:lnTo>
                    <a:pt x="282" y="598"/>
                  </a:lnTo>
                  <a:lnTo>
                    <a:pt x="289" y="547"/>
                  </a:lnTo>
                  <a:lnTo>
                    <a:pt x="310" y="481"/>
                  </a:lnTo>
                  <a:lnTo>
                    <a:pt x="331" y="394"/>
                  </a:lnTo>
                  <a:lnTo>
                    <a:pt x="373" y="284"/>
                  </a:lnTo>
                  <a:lnTo>
                    <a:pt x="394" y="219"/>
                  </a:lnTo>
                  <a:lnTo>
                    <a:pt x="402" y="161"/>
                  </a:lnTo>
                  <a:lnTo>
                    <a:pt x="394" y="95"/>
                  </a:lnTo>
                  <a:lnTo>
                    <a:pt x="359" y="44"/>
                  </a:lnTo>
                  <a:lnTo>
                    <a:pt x="310" y="15"/>
                  </a:lnTo>
                  <a:lnTo>
                    <a:pt x="247" y="0"/>
                  </a:lnTo>
                  <a:lnTo>
                    <a:pt x="176" y="15"/>
                  </a:lnTo>
                  <a:lnTo>
                    <a:pt x="120" y="59"/>
                  </a:lnTo>
                  <a:lnTo>
                    <a:pt x="77" y="110"/>
                  </a:lnTo>
                  <a:lnTo>
                    <a:pt x="42" y="175"/>
                  </a:lnTo>
                  <a:lnTo>
                    <a:pt x="14" y="233"/>
                  </a:lnTo>
                  <a:lnTo>
                    <a:pt x="0" y="277"/>
                  </a:lnTo>
                  <a:lnTo>
                    <a:pt x="0" y="314"/>
                  </a:lnTo>
                  <a:lnTo>
                    <a:pt x="7" y="314"/>
                  </a:lnTo>
                  <a:lnTo>
                    <a:pt x="14" y="321"/>
                  </a:lnTo>
                  <a:lnTo>
                    <a:pt x="35" y="321"/>
                  </a:lnTo>
                  <a:lnTo>
                    <a:pt x="42" y="314"/>
                  </a:lnTo>
                  <a:lnTo>
                    <a:pt x="42" y="306"/>
                  </a:lnTo>
                  <a:lnTo>
                    <a:pt x="49" y="284"/>
                  </a:lnTo>
                  <a:lnTo>
                    <a:pt x="92" y="168"/>
                  </a:lnTo>
                  <a:lnTo>
                    <a:pt x="141" y="95"/>
                  </a:lnTo>
                  <a:lnTo>
                    <a:pt x="190" y="59"/>
                  </a:lnTo>
                  <a:lnTo>
                    <a:pt x="247" y="44"/>
                  </a:lnTo>
                  <a:lnTo>
                    <a:pt x="261" y="44"/>
                  </a:lnTo>
                  <a:lnTo>
                    <a:pt x="282" y="66"/>
                  </a:lnTo>
                  <a:lnTo>
                    <a:pt x="289" y="88"/>
                  </a:lnTo>
                  <a:lnTo>
                    <a:pt x="289" y="110"/>
                  </a:lnTo>
                  <a:lnTo>
                    <a:pt x="282" y="182"/>
                  </a:lnTo>
                  <a:lnTo>
                    <a:pt x="254" y="248"/>
                  </a:lnTo>
                  <a:lnTo>
                    <a:pt x="211" y="372"/>
                  </a:lnTo>
                  <a:lnTo>
                    <a:pt x="183" y="467"/>
                  </a:lnTo>
                  <a:lnTo>
                    <a:pt x="162" y="539"/>
                  </a:lnTo>
                  <a:lnTo>
                    <a:pt x="148" y="641"/>
                  </a:lnTo>
                  <a:lnTo>
                    <a:pt x="162" y="736"/>
                  </a:lnTo>
                  <a:lnTo>
                    <a:pt x="204" y="809"/>
                  </a:lnTo>
                  <a:lnTo>
                    <a:pt x="261" y="853"/>
                  </a:lnTo>
                  <a:lnTo>
                    <a:pt x="338" y="882"/>
                  </a:lnTo>
                  <a:lnTo>
                    <a:pt x="423" y="889"/>
                  </a:lnTo>
                  <a:lnTo>
                    <a:pt x="458" y="889"/>
                  </a:lnTo>
                  <a:lnTo>
                    <a:pt x="500" y="875"/>
                  </a:lnTo>
                  <a:lnTo>
                    <a:pt x="557" y="831"/>
                  </a:lnTo>
                  <a:lnTo>
                    <a:pt x="620" y="751"/>
                  </a:lnTo>
                  <a:lnTo>
                    <a:pt x="655" y="816"/>
                  </a:lnTo>
                  <a:lnTo>
                    <a:pt x="704" y="853"/>
                  </a:lnTo>
                  <a:lnTo>
                    <a:pt x="761" y="875"/>
                  </a:lnTo>
                  <a:lnTo>
                    <a:pt x="810" y="889"/>
                  </a:lnTo>
                  <a:lnTo>
                    <a:pt x="852" y="889"/>
                  </a:lnTo>
                  <a:lnTo>
                    <a:pt x="930" y="875"/>
                  </a:lnTo>
                  <a:lnTo>
                    <a:pt x="1000" y="838"/>
                  </a:lnTo>
                  <a:lnTo>
                    <a:pt x="1050" y="780"/>
                  </a:lnTo>
                  <a:lnTo>
                    <a:pt x="1099" y="714"/>
                  </a:lnTo>
                  <a:lnTo>
                    <a:pt x="1127" y="649"/>
                  </a:lnTo>
                  <a:lnTo>
                    <a:pt x="1169" y="547"/>
                  </a:lnTo>
                  <a:lnTo>
                    <a:pt x="1205" y="430"/>
                  </a:lnTo>
                  <a:lnTo>
                    <a:pt x="1233" y="314"/>
                  </a:lnTo>
                  <a:lnTo>
                    <a:pt x="1247" y="212"/>
                  </a:lnTo>
                  <a:lnTo>
                    <a:pt x="1254" y="139"/>
                  </a:lnTo>
                  <a:lnTo>
                    <a:pt x="1247" y="73"/>
                  </a:lnTo>
                  <a:lnTo>
                    <a:pt x="1226" y="29"/>
                  </a:lnTo>
                  <a:lnTo>
                    <a:pt x="1198" y="8"/>
                  </a:lnTo>
                  <a:lnTo>
                    <a:pt x="1169" y="0"/>
                  </a:lnTo>
                  <a:lnTo>
                    <a:pt x="1141" y="8"/>
                  </a:lnTo>
                  <a:lnTo>
                    <a:pt x="1120" y="22"/>
                  </a:lnTo>
                  <a:lnTo>
                    <a:pt x="1099" y="44"/>
                  </a:lnTo>
                  <a:lnTo>
                    <a:pt x="1085" y="66"/>
                  </a:lnTo>
                  <a:lnTo>
                    <a:pt x="1078" y="95"/>
                  </a:lnTo>
                  <a:lnTo>
                    <a:pt x="1078" y="110"/>
                  </a:lnTo>
                  <a:lnTo>
                    <a:pt x="1092" y="139"/>
                  </a:lnTo>
                  <a:lnTo>
                    <a:pt x="1106" y="146"/>
                  </a:lnTo>
                  <a:lnTo>
                    <a:pt x="1127" y="168"/>
                  </a:lnTo>
                  <a:lnTo>
                    <a:pt x="1148" y="204"/>
                  </a:lnTo>
                  <a:lnTo>
                    <a:pt x="1169" y="248"/>
                  </a:lnTo>
                  <a:lnTo>
                    <a:pt x="1176" y="314"/>
                  </a:lnTo>
                  <a:lnTo>
                    <a:pt x="1169" y="365"/>
                  </a:lnTo>
                  <a:lnTo>
                    <a:pt x="1155" y="437"/>
                  </a:lnTo>
                  <a:lnTo>
                    <a:pt x="1127" y="525"/>
                  </a:lnTo>
                  <a:lnTo>
                    <a:pt x="1099" y="605"/>
                  </a:lnTo>
                  <a:lnTo>
                    <a:pt x="1071" y="671"/>
                  </a:lnTo>
                  <a:lnTo>
                    <a:pt x="1029" y="743"/>
                  </a:lnTo>
                  <a:lnTo>
                    <a:pt x="979" y="794"/>
                  </a:lnTo>
                  <a:lnTo>
                    <a:pt x="923" y="831"/>
                  </a:lnTo>
                  <a:lnTo>
                    <a:pt x="859" y="845"/>
                  </a:lnTo>
                  <a:lnTo>
                    <a:pt x="803" y="838"/>
                  </a:lnTo>
                  <a:lnTo>
                    <a:pt x="754" y="802"/>
                  </a:lnTo>
                  <a:lnTo>
                    <a:pt x="733" y="751"/>
                  </a:lnTo>
                  <a:lnTo>
                    <a:pt x="719" y="678"/>
                  </a:lnTo>
                  <a:lnTo>
                    <a:pt x="726" y="620"/>
                  </a:lnTo>
                  <a:lnTo>
                    <a:pt x="733" y="569"/>
                  </a:lnTo>
                  <a:lnTo>
                    <a:pt x="740" y="532"/>
                  </a:lnTo>
                  <a:lnTo>
                    <a:pt x="824" y="20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9" name="Freeform 217"/>
            <p:cNvSpPr>
              <a:spLocks noEditPoints="1"/>
            </p:cNvSpPr>
            <p:nvPr/>
          </p:nvSpPr>
          <p:spPr bwMode="auto">
            <a:xfrm>
              <a:off x="18074" y="4333"/>
              <a:ext cx="585" cy="1187"/>
            </a:xfrm>
            <a:custGeom>
              <a:avLst/>
              <a:gdLst/>
              <a:ahLst/>
              <a:cxnLst>
                <a:cxn ang="0">
                  <a:pos x="585" y="36"/>
                </a:cxn>
                <a:cxn ang="0">
                  <a:pos x="564" y="14"/>
                </a:cxn>
                <a:cxn ang="0">
                  <a:pos x="529" y="0"/>
                </a:cxn>
                <a:cxn ang="0">
                  <a:pos x="472" y="29"/>
                </a:cxn>
                <a:cxn ang="0">
                  <a:pos x="458" y="87"/>
                </a:cxn>
                <a:cxn ang="0">
                  <a:pos x="486" y="124"/>
                </a:cxn>
                <a:cxn ang="0">
                  <a:pos x="571" y="94"/>
                </a:cxn>
                <a:cxn ang="0">
                  <a:pos x="303" y="976"/>
                </a:cxn>
                <a:cxn ang="0">
                  <a:pos x="240" y="1100"/>
                </a:cxn>
                <a:cxn ang="0">
                  <a:pos x="127" y="1151"/>
                </a:cxn>
                <a:cxn ang="0">
                  <a:pos x="85" y="1143"/>
                </a:cxn>
                <a:cxn ang="0">
                  <a:pos x="113" y="1122"/>
                </a:cxn>
                <a:cxn ang="0">
                  <a:pos x="127" y="1085"/>
                </a:cxn>
                <a:cxn ang="0">
                  <a:pos x="120" y="1049"/>
                </a:cxn>
                <a:cxn ang="0">
                  <a:pos x="92" y="1027"/>
                </a:cxn>
                <a:cxn ang="0">
                  <a:pos x="57" y="1027"/>
                </a:cxn>
                <a:cxn ang="0">
                  <a:pos x="14" y="1056"/>
                </a:cxn>
                <a:cxn ang="0">
                  <a:pos x="0" y="1107"/>
                </a:cxn>
                <a:cxn ang="0">
                  <a:pos x="64" y="1180"/>
                </a:cxn>
                <a:cxn ang="0">
                  <a:pos x="190" y="1180"/>
                </a:cxn>
                <a:cxn ang="0">
                  <a:pos x="317" y="1122"/>
                </a:cxn>
                <a:cxn ang="0">
                  <a:pos x="409" y="976"/>
                </a:cxn>
                <a:cxn ang="0">
                  <a:pos x="529" y="466"/>
                </a:cxn>
                <a:cxn ang="0">
                  <a:pos x="536" y="437"/>
                </a:cxn>
                <a:cxn ang="0">
                  <a:pos x="493" y="342"/>
                </a:cxn>
                <a:cxn ang="0">
                  <a:pos x="395" y="306"/>
                </a:cxn>
                <a:cxn ang="0">
                  <a:pos x="268" y="357"/>
                </a:cxn>
                <a:cxn ang="0">
                  <a:pos x="190" y="451"/>
                </a:cxn>
                <a:cxn ang="0">
                  <a:pos x="162" y="517"/>
                </a:cxn>
                <a:cxn ang="0">
                  <a:pos x="169" y="532"/>
                </a:cxn>
                <a:cxn ang="0">
                  <a:pos x="212" y="510"/>
                </a:cxn>
                <a:cxn ang="0">
                  <a:pos x="282" y="393"/>
                </a:cxn>
                <a:cxn ang="0">
                  <a:pos x="388" y="342"/>
                </a:cxn>
                <a:cxn ang="0">
                  <a:pos x="416" y="357"/>
                </a:cxn>
                <a:cxn ang="0">
                  <a:pos x="430" y="451"/>
                </a:cxn>
              </a:cxnLst>
              <a:rect l="0" t="0" r="r" b="b"/>
              <a:pathLst>
                <a:path w="585" h="1187">
                  <a:moveTo>
                    <a:pt x="585" y="51"/>
                  </a:moveTo>
                  <a:lnTo>
                    <a:pt x="585" y="36"/>
                  </a:lnTo>
                  <a:lnTo>
                    <a:pt x="578" y="22"/>
                  </a:lnTo>
                  <a:lnTo>
                    <a:pt x="564" y="14"/>
                  </a:lnTo>
                  <a:lnTo>
                    <a:pt x="550" y="0"/>
                  </a:lnTo>
                  <a:lnTo>
                    <a:pt x="529" y="0"/>
                  </a:lnTo>
                  <a:lnTo>
                    <a:pt x="486" y="14"/>
                  </a:lnTo>
                  <a:lnTo>
                    <a:pt x="472" y="29"/>
                  </a:lnTo>
                  <a:lnTo>
                    <a:pt x="458" y="51"/>
                  </a:lnTo>
                  <a:lnTo>
                    <a:pt x="458" y="87"/>
                  </a:lnTo>
                  <a:lnTo>
                    <a:pt x="472" y="116"/>
                  </a:lnTo>
                  <a:lnTo>
                    <a:pt x="486" y="124"/>
                  </a:lnTo>
                  <a:lnTo>
                    <a:pt x="529" y="124"/>
                  </a:lnTo>
                  <a:lnTo>
                    <a:pt x="571" y="94"/>
                  </a:lnTo>
                  <a:lnTo>
                    <a:pt x="585" y="51"/>
                  </a:lnTo>
                  <a:close/>
                  <a:moveTo>
                    <a:pt x="303" y="976"/>
                  </a:moveTo>
                  <a:lnTo>
                    <a:pt x="275" y="1041"/>
                  </a:lnTo>
                  <a:lnTo>
                    <a:pt x="240" y="1100"/>
                  </a:lnTo>
                  <a:lnTo>
                    <a:pt x="190" y="1136"/>
                  </a:lnTo>
                  <a:lnTo>
                    <a:pt x="127" y="1151"/>
                  </a:lnTo>
                  <a:lnTo>
                    <a:pt x="106" y="1151"/>
                  </a:lnTo>
                  <a:lnTo>
                    <a:pt x="85" y="1143"/>
                  </a:lnTo>
                  <a:lnTo>
                    <a:pt x="99" y="1129"/>
                  </a:lnTo>
                  <a:lnTo>
                    <a:pt x="113" y="1122"/>
                  </a:lnTo>
                  <a:lnTo>
                    <a:pt x="120" y="1100"/>
                  </a:lnTo>
                  <a:lnTo>
                    <a:pt x="127" y="1085"/>
                  </a:lnTo>
                  <a:lnTo>
                    <a:pt x="127" y="1071"/>
                  </a:lnTo>
                  <a:lnTo>
                    <a:pt x="120" y="1049"/>
                  </a:lnTo>
                  <a:lnTo>
                    <a:pt x="113" y="1034"/>
                  </a:lnTo>
                  <a:lnTo>
                    <a:pt x="92" y="1027"/>
                  </a:lnTo>
                  <a:lnTo>
                    <a:pt x="78" y="1020"/>
                  </a:lnTo>
                  <a:lnTo>
                    <a:pt x="57" y="1027"/>
                  </a:lnTo>
                  <a:lnTo>
                    <a:pt x="28" y="1041"/>
                  </a:lnTo>
                  <a:lnTo>
                    <a:pt x="14" y="1056"/>
                  </a:lnTo>
                  <a:lnTo>
                    <a:pt x="7" y="1078"/>
                  </a:lnTo>
                  <a:lnTo>
                    <a:pt x="0" y="1107"/>
                  </a:lnTo>
                  <a:lnTo>
                    <a:pt x="14" y="1151"/>
                  </a:lnTo>
                  <a:lnTo>
                    <a:pt x="64" y="1180"/>
                  </a:lnTo>
                  <a:lnTo>
                    <a:pt x="134" y="1187"/>
                  </a:lnTo>
                  <a:lnTo>
                    <a:pt x="190" y="1180"/>
                  </a:lnTo>
                  <a:lnTo>
                    <a:pt x="254" y="1165"/>
                  </a:lnTo>
                  <a:lnTo>
                    <a:pt x="317" y="1122"/>
                  </a:lnTo>
                  <a:lnTo>
                    <a:pt x="374" y="1063"/>
                  </a:lnTo>
                  <a:lnTo>
                    <a:pt x="409" y="976"/>
                  </a:lnTo>
                  <a:lnTo>
                    <a:pt x="529" y="481"/>
                  </a:lnTo>
                  <a:lnTo>
                    <a:pt x="529" y="466"/>
                  </a:lnTo>
                  <a:lnTo>
                    <a:pt x="536" y="451"/>
                  </a:lnTo>
                  <a:lnTo>
                    <a:pt x="536" y="437"/>
                  </a:lnTo>
                  <a:lnTo>
                    <a:pt x="521" y="386"/>
                  </a:lnTo>
                  <a:lnTo>
                    <a:pt x="493" y="342"/>
                  </a:lnTo>
                  <a:lnTo>
                    <a:pt x="451" y="313"/>
                  </a:lnTo>
                  <a:lnTo>
                    <a:pt x="395" y="306"/>
                  </a:lnTo>
                  <a:lnTo>
                    <a:pt x="324" y="320"/>
                  </a:lnTo>
                  <a:lnTo>
                    <a:pt x="268" y="357"/>
                  </a:lnTo>
                  <a:lnTo>
                    <a:pt x="219" y="400"/>
                  </a:lnTo>
                  <a:lnTo>
                    <a:pt x="190" y="451"/>
                  </a:lnTo>
                  <a:lnTo>
                    <a:pt x="169" y="495"/>
                  </a:lnTo>
                  <a:lnTo>
                    <a:pt x="162" y="517"/>
                  </a:lnTo>
                  <a:lnTo>
                    <a:pt x="162" y="524"/>
                  </a:lnTo>
                  <a:lnTo>
                    <a:pt x="169" y="532"/>
                  </a:lnTo>
                  <a:lnTo>
                    <a:pt x="190" y="532"/>
                  </a:lnTo>
                  <a:lnTo>
                    <a:pt x="212" y="510"/>
                  </a:lnTo>
                  <a:lnTo>
                    <a:pt x="240" y="451"/>
                  </a:lnTo>
                  <a:lnTo>
                    <a:pt x="282" y="393"/>
                  </a:lnTo>
                  <a:lnTo>
                    <a:pt x="331" y="357"/>
                  </a:lnTo>
                  <a:lnTo>
                    <a:pt x="388" y="342"/>
                  </a:lnTo>
                  <a:lnTo>
                    <a:pt x="409" y="342"/>
                  </a:lnTo>
                  <a:lnTo>
                    <a:pt x="416" y="357"/>
                  </a:lnTo>
                  <a:lnTo>
                    <a:pt x="430" y="364"/>
                  </a:lnTo>
                  <a:lnTo>
                    <a:pt x="430" y="451"/>
                  </a:lnTo>
                  <a:lnTo>
                    <a:pt x="303" y="9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0" name="Freeform 218"/>
            <p:cNvSpPr>
              <a:spLocks/>
            </p:cNvSpPr>
            <p:nvPr/>
          </p:nvSpPr>
          <p:spPr bwMode="auto">
            <a:xfrm>
              <a:off x="19096" y="3488"/>
              <a:ext cx="77" cy="1959"/>
            </a:xfrm>
            <a:custGeom>
              <a:avLst/>
              <a:gdLst/>
              <a:ahLst/>
              <a:cxnLst>
                <a:cxn ang="0">
                  <a:pos x="77" y="65"/>
                </a:cxn>
                <a:cxn ang="0">
                  <a:pos x="77" y="36"/>
                </a:cxn>
                <a:cxn ang="0">
                  <a:pos x="63" y="7"/>
                </a:cxn>
                <a:cxn ang="0">
                  <a:pos x="56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0" y="36"/>
                </a:cxn>
                <a:cxn ang="0">
                  <a:pos x="0" y="1923"/>
                </a:cxn>
                <a:cxn ang="0">
                  <a:pos x="14" y="1952"/>
                </a:cxn>
                <a:cxn ang="0">
                  <a:pos x="21" y="1959"/>
                </a:cxn>
                <a:cxn ang="0">
                  <a:pos x="49" y="1959"/>
                </a:cxn>
                <a:cxn ang="0">
                  <a:pos x="63" y="1952"/>
                </a:cxn>
                <a:cxn ang="0">
                  <a:pos x="77" y="1923"/>
                </a:cxn>
                <a:cxn ang="0">
                  <a:pos x="77" y="1894"/>
                </a:cxn>
                <a:cxn ang="0">
                  <a:pos x="77" y="65"/>
                </a:cxn>
              </a:cxnLst>
              <a:rect l="0" t="0" r="r" b="b"/>
              <a:pathLst>
                <a:path w="77" h="1959">
                  <a:moveTo>
                    <a:pt x="77" y="65"/>
                  </a:moveTo>
                  <a:lnTo>
                    <a:pt x="77" y="36"/>
                  </a:lnTo>
                  <a:lnTo>
                    <a:pt x="63" y="7"/>
                  </a:lnTo>
                  <a:lnTo>
                    <a:pt x="56" y="0"/>
                  </a:lnTo>
                  <a:lnTo>
                    <a:pt x="21" y="0"/>
                  </a:lnTo>
                  <a:lnTo>
                    <a:pt x="14" y="7"/>
                  </a:lnTo>
                  <a:lnTo>
                    <a:pt x="0" y="36"/>
                  </a:lnTo>
                  <a:lnTo>
                    <a:pt x="0" y="1923"/>
                  </a:lnTo>
                  <a:lnTo>
                    <a:pt x="14" y="1952"/>
                  </a:lnTo>
                  <a:lnTo>
                    <a:pt x="21" y="1959"/>
                  </a:lnTo>
                  <a:lnTo>
                    <a:pt x="49" y="1959"/>
                  </a:lnTo>
                  <a:lnTo>
                    <a:pt x="63" y="1952"/>
                  </a:lnTo>
                  <a:lnTo>
                    <a:pt x="77" y="1923"/>
                  </a:lnTo>
                  <a:lnTo>
                    <a:pt x="77" y="1894"/>
                  </a:lnTo>
                  <a:lnTo>
                    <a:pt x="77" y="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1" name="Freeform 219"/>
            <p:cNvSpPr>
              <a:spLocks/>
            </p:cNvSpPr>
            <p:nvPr/>
          </p:nvSpPr>
          <p:spPr bwMode="auto">
            <a:xfrm>
              <a:off x="19420" y="3575"/>
              <a:ext cx="993" cy="1428"/>
            </a:xfrm>
            <a:custGeom>
              <a:avLst/>
              <a:gdLst/>
              <a:ahLst/>
              <a:cxnLst>
                <a:cxn ang="0">
                  <a:pos x="908" y="1064"/>
                </a:cxn>
                <a:cxn ang="0">
                  <a:pos x="845" y="1078"/>
                </a:cxn>
                <a:cxn ang="0">
                  <a:pos x="753" y="1166"/>
                </a:cxn>
                <a:cxn ang="0">
                  <a:pos x="591" y="1304"/>
                </a:cxn>
                <a:cxn ang="0">
                  <a:pos x="401" y="1311"/>
                </a:cxn>
                <a:cxn ang="0">
                  <a:pos x="253" y="1217"/>
                </a:cxn>
                <a:cxn ang="0">
                  <a:pos x="176" y="1027"/>
                </a:cxn>
                <a:cxn ang="0">
                  <a:pos x="169" y="780"/>
                </a:cxn>
                <a:cxn ang="0">
                  <a:pos x="253" y="481"/>
                </a:cxn>
                <a:cxn ang="0">
                  <a:pos x="415" y="226"/>
                </a:cxn>
                <a:cxn ang="0">
                  <a:pos x="598" y="124"/>
                </a:cxn>
                <a:cxn ang="0">
                  <a:pos x="761" y="117"/>
                </a:cxn>
                <a:cxn ang="0">
                  <a:pos x="824" y="160"/>
                </a:cxn>
                <a:cxn ang="0">
                  <a:pos x="824" y="241"/>
                </a:cxn>
                <a:cxn ang="0">
                  <a:pos x="796" y="328"/>
                </a:cxn>
                <a:cxn ang="0">
                  <a:pos x="768" y="394"/>
                </a:cxn>
                <a:cxn ang="0">
                  <a:pos x="739" y="459"/>
                </a:cxn>
                <a:cxn ang="0">
                  <a:pos x="725" y="481"/>
                </a:cxn>
                <a:cxn ang="0">
                  <a:pos x="746" y="495"/>
                </a:cxn>
                <a:cxn ang="0">
                  <a:pos x="838" y="459"/>
                </a:cxn>
                <a:cxn ang="0">
                  <a:pos x="887" y="401"/>
                </a:cxn>
                <a:cxn ang="0">
                  <a:pos x="930" y="328"/>
                </a:cxn>
                <a:cxn ang="0">
                  <a:pos x="972" y="219"/>
                </a:cxn>
                <a:cxn ang="0">
                  <a:pos x="993" y="146"/>
                </a:cxn>
                <a:cxn ang="0">
                  <a:pos x="979" y="66"/>
                </a:cxn>
                <a:cxn ang="0">
                  <a:pos x="894" y="7"/>
                </a:cxn>
                <a:cxn ang="0">
                  <a:pos x="676" y="22"/>
                </a:cxn>
                <a:cxn ang="0">
                  <a:pos x="380" y="168"/>
                </a:cxn>
                <a:cxn ang="0">
                  <a:pos x="155" y="430"/>
                </a:cxn>
                <a:cxn ang="0">
                  <a:pos x="35" y="721"/>
                </a:cxn>
                <a:cxn ang="0">
                  <a:pos x="0" y="984"/>
                </a:cxn>
                <a:cxn ang="0">
                  <a:pos x="42" y="1231"/>
                </a:cxn>
                <a:cxn ang="0">
                  <a:pos x="169" y="1377"/>
                </a:cxn>
                <a:cxn ang="0">
                  <a:pos x="359" y="1428"/>
                </a:cxn>
                <a:cxn ang="0">
                  <a:pos x="577" y="1384"/>
                </a:cxn>
                <a:cxn ang="0">
                  <a:pos x="753" y="1275"/>
                </a:cxn>
                <a:cxn ang="0">
                  <a:pos x="873" y="1151"/>
                </a:cxn>
                <a:cxn ang="0">
                  <a:pos x="923" y="1078"/>
                </a:cxn>
              </a:cxnLst>
              <a:rect l="0" t="0" r="r" b="b"/>
              <a:pathLst>
                <a:path w="993" h="1428">
                  <a:moveTo>
                    <a:pt x="923" y="1078"/>
                  </a:moveTo>
                  <a:lnTo>
                    <a:pt x="908" y="1064"/>
                  </a:lnTo>
                  <a:lnTo>
                    <a:pt x="880" y="1064"/>
                  </a:lnTo>
                  <a:lnTo>
                    <a:pt x="845" y="1078"/>
                  </a:lnTo>
                  <a:lnTo>
                    <a:pt x="796" y="1107"/>
                  </a:lnTo>
                  <a:lnTo>
                    <a:pt x="753" y="1166"/>
                  </a:lnTo>
                  <a:lnTo>
                    <a:pt x="676" y="1253"/>
                  </a:lnTo>
                  <a:lnTo>
                    <a:pt x="591" y="1304"/>
                  </a:lnTo>
                  <a:lnTo>
                    <a:pt x="486" y="1326"/>
                  </a:lnTo>
                  <a:lnTo>
                    <a:pt x="401" y="1311"/>
                  </a:lnTo>
                  <a:lnTo>
                    <a:pt x="324" y="1275"/>
                  </a:lnTo>
                  <a:lnTo>
                    <a:pt x="253" y="1217"/>
                  </a:lnTo>
                  <a:lnTo>
                    <a:pt x="204" y="1137"/>
                  </a:lnTo>
                  <a:lnTo>
                    <a:pt x="176" y="1027"/>
                  </a:lnTo>
                  <a:lnTo>
                    <a:pt x="162" y="903"/>
                  </a:lnTo>
                  <a:lnTo>
                    <a:pt x="169" y="780"/>
                  </a:lnTo>
                  <a:lnTo>
                    <a:pt x="204" y="634"/>
                  </a:lnTo>
                  <a:lnTo>
                    <a:pt x="253" y="481"/>
                  </a:lnTo>
                  <a:lnTo>
                    <a:pt x="345" y="321"/>
                  </a:lnTo>
                  <a:lnTo>
                    <a:pt x="415" y="226"/>
                  </a:lnTo>
                  <a:lnTo>
                    <a:pt x="500" y="160"/>
                  </a:lnTo>
                  <a:lnTo>
                    <a:pt x="598" y="124"/>
                  </a:lnTo>
                  <a:lnTo>
                    <a:pt x="711" y="109"/>
                  </a:lnTo>
                  <a:lnTo>
                    <a:pt x="761" y="117"/>
                  </a:lnTo>
                  <a:lnTo>
                    <a:pt x="796" y="131"/>
                  </a:lnTo>
                  <a:lnTo>
                    <a:pt x="824" y="160"/>
                  </a:lnTo>
                  <a:lnTo>
                    <a:pt x="831" y="211"/>
                  </a:lnTo>
                  <a:lnTo>
                    <a:pt x="824" y="241"/>
                  </a:lnTo>
                  <a:lnTo>
                    <a:pt x="817" y="284"/>
                  </a:lnTo>
                  <a:lnTo>
                    <a:pt x="796" y="328"/>
                  </a:lnTo>
                  <a:lnTo>
                    <a:pt x="782" y="364"/>
                  </a:lnTo>
                  <a:lnTo>
                    <a:pt x="768" y="394"/>
                  </a:lnTo>
                  <a:lnTo>
                    <a:pt x="753" y="415"/>
                  </a:lnTo>
                  <a:lnTo>
                    <a:pt x="739" y="459"/>
                  </a:lnTo>
                  <a:lnTo>
                    <a:pt x="732" y="474"/>
                  </a:lnTo>
                  <a:lnTo>
                    <a:pt x="725" y="481"/>
                  </a:lnTo>
                  <a:lnTo>
                    <a:pt x="725" y="495"/>
                  </a:lnTo>
                  <a:lnTo>
                    <a:pt x="746" y="495"/>
                  </a:lnTo>
                  <a:lnTo>
                    <a:pt x="789" y="488"/>
                  </a:lnTo>
                  <a:lnTo>
                    <a:pt x="838" y="459"/>
                  </a:lnTo>
                  <a:lnTo>
                    <a:pt x="880" y="423"/>
                  </a:lnTo>
                  <a:lnTo>
                    <a:pt x="887" y="401"/>
                  </a:lnTo>
                  <a:lnTo>
                    <a:pt x="908" y="372"/>
                  </a:lnTo>
                  <a:lnTo>
                    <a:pt x="930" y="328"/>
                  </a:lnTo>
                  <a:lnTo>
                    <a:pt x="944" y="284"/>
                  </a:lnTo>
                  <a:lnTo>
                    <a:pt x="972" y="219"/>
                  </a:lnTo>
                  <a:lnTo>
                    <a:pt x="986" y="175"/>
                  </a:lnTo>
                  <a:lnTo>
                    <a:pt x="993" y="146"/>
                  </a:lnTo>
                  <a:lnTo>
                    <a:pt x="993" y="124"/>
                  </a:lnTo>
                  <a:lnTo>
                    <a:pt x="979" y="66"/>
                  </a:lnTo>
                  <a:lnTo>
                    <a:pt x="944" y="22"/>
                  </a:lnTo>
                  <a:lnTo>
                    <a:pt x="894" y="7"/>
                  </a:lnTo>
                  <a:lnTo>
                    <a:pt x="838" y="0"/>
                  </a:lnTo>
                  <a:lnTo>
                    <a:pt x="676" y="22"/>
                  </a:lnTo>
                  <a:lnTo>
                    <a:pt x="521" y="80"/>
                  </a:lnTo>
                  <a:lnTo>
                    <a:pt x="380" y="168"/>
                  </a:lnTo>
                  <a:lnTo>
                    <a:pt x="253" y="292"/>
                  </a:lnTo>
                  <a:lnTo>
                    <a:pt x="155" y="430"/>
                  </a:lnTo>
                  <a:lnTo>
                    <a:pt x="84" y="568"/>
                  </a:lnTo>
                  <a:lnTo>
                    <a:pt x="35" y="721"/>
                  </a:lnTo>
                  <a:lnTo>
                    <a:pt x="7" y="860"/>
                  </a:lnTo>
                  <a:lnTo>
                    <a:pt x="0" y="984"/>
                  </a:lnTo>
                  <a:lnTo>
                    <a:pt x="14" y="1122"/>
                  </a:lnTo>
                  <a:lnTo>
                    <a:pt x="42" y="1231"/>
                  </a:lnTo>
                  <a:lnTo>
                    <a:pt x="98" y="1319"/>
                  </a:lnTo>
                  <a:lnTo>
                    <a:pt x="169" y="1377"/>
                  </a:lnTo>
                  <a:lnTo>
                    <a:pt x="260" y="1421"/>
                  </a:lnTo>
                  <a:lnTo>
                    <a:pt x="359" y="1428"/>
                  </a:lnTo>
                  <a:lnTo>
                    <a:pt x="472" y="1413"/>
                  </a:lnTo>
                  <a:lnTo>
                    <a:pt x="577" y="1384"/>
                  </a:lnTo>
                  <a:lnTo>
                    <a:pt x="669" y="1333"/>
                  </a:lnTo>
                  <a:lnTo>
                    <a:pt x="753" y="1275"/>
                  </a:lnTo>
                  <a:lnTo>
                    <a:pt x="824" y="1209"/>
                  </a:lnTo>
                  <a:lnTo>
                    <a:pt x="873" y="1151"/>
                  </a:lnTo>
                  <a:lnTo>
                    <a:pt x="908" y="1107"/>
                  </a:lnTo>
                  <a:lnTo>
                    <a:pt x="923" y="107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2" name="Freeform 220"/>
            <p:cNvSpPr>
              <a:spLocks/>
            </p:cNvSpPr>
            <p:nvPr/>
          </p:nvSpPr>
          <p:spPr bwMode="auto">
            <a:xfrm>
              <a:off x="20505" y="4289"/>
              <a:ext cx="655" cy="969"/>
            </a:xfrm>
            <a:custGeom>
              <a:avLst/>
              <a:gdLst/>
              <a:ahLst/>
              <a:cxnLst>
                <a:cxn ang="0">
                  <a:pos x="317" y="36"/>
                </a:cxn>
                <a:cxn ang="0">
                  <a:pos x="324" y="15"/>
                </a:cxn>
                <a:cxn ang="0">
                  <a:pos x="267" y="0"/>
                </a:cxn>
                <a:cxn ang="0">
                  <a:pos x="119" y="15"/>
                </a:cxn>
                <a:cxn ang="0">
                  <a:pos x="98" y="44"/>
                </a:cxn>
                <a:cxn ang="0">
                  <a:pos x="112" y="66"/>
                </a:cxn>
                <a:cxn ang="0">
                  <a:pos x="190" y="73"/>
                </a:cxn>
                <a:cxn ang="0">
                  <a:pos x="197" y="117"/>
                </a:cxn>
                <a:cxn ang="0">
                  <a:pos x="7" y="911"/>
                </a:cxn>
                <a:cxn ang="0">
                  <a:pos x="0" y="925"/>
                </a:cxn>
                <a:cxn ang="0">
                  <a:pos x="28" y="962"/>
                </a:cxn>
                <a:cxn ang="0">
                  <a:pos x="70" y="969"/>
                </a:cxn>
                <a:cxn ang="0">
                  <a:pos x="98" y="925"/>
                </a:cxn>
                <a:cxn ang="0">
                  <a:pos x="126" y="845"/>
                </a:cxn>
                <a:cxn ang="0">
                  <a:pos x="155" y="721"/>
                </a:cxn>
                <a:cxn ang="0">
                  <a:pos x="169" y="641"/>
                </a:cxn>
                <a:cxn ang="0">
                  <a:pos x="295" y="678"/>
                </a:cxn>
                <a:cxn ang="0">
                  <a:pos x="345" y="758"/>
                </a:cxn>
                <a:cxn ang="0">
                  <a:pos x="338" y="787"/>
                </a:cxn>
                <a:cxn ang="0">
                  <a:pos x="331" y="823"/>
                </a:cxn>
                <a:cxn ang="0">
                  <a:pos x="380" y="933"/>
                </a:cxn>
                <a:cxn ang="0">
                  <a:pos x="472" y="969"/>
                </a:cxn>
                <a:cxn ang="0">
                  <a:pos x="577" y="911"/>
                </a:cxn>
                <a:cxn ang="0">
                  <a:pos x="627" y="816"/>
                </a:cxn>
                <a:cxn ang="0">
                  <a:pos x="641" y="750"/>
                </a:cxn>
                <a:cxn ang="0">
                  <a:pos x="612" y="743"/>
                </a:cxn>
                <a:cxn ang="0">
                  <a:pos x="598" y="772"/>
                </a:cxn>
                <a:cxn ang="0">
                  <a:pos x="556" y="874"/>
                </a:cxn>
                <a:cxn ang="0">
                  <a:pos x="479" y="933"/>
                </a:cxn>
                <a:cxn ang="0">
                  <a:pos x="450" y="918"/>
                </a:cxn>
                <a:cxn ang="0">
                  <a:pos x="436" y="882"/>
                </a:cxn>
                <a:cxn ang="0">
                  <a:pos x="429" y="838"/>
                </a:cxn>
                <a:cxn ang="0">
                  <a:pos x="436" y="816"/>
                </a:cxn>
                <a:cxn ang="0">
                  <a:pos x="443" y="765"/>
                </a:cxn>
                <a:cxn ang="0">
                  <a:pos x="436" y="699"/>
                </a:cxn>
                <a:cxn ang="0">
                  <a:pos x="359" y="634"/>
                </a:cxn>
                <a:cxn ang="0">
                  <a:pos x="267" y="612"/>
                </a:cxn>
                <a:cxn ang="0">
                  <a:pos x="253" y="590"/>
                </a:cxn>
                <a:cxn ang="0">
                  <a:pos x="303" y="554"/>
                </a:cxn>
                <a:cxn ang="0">
                  <a:pos x="345" y="517"/>
                </a:cxn>
                <a:cxn ang="0">
                  <a:pos x="479" y="408"/>
                </a:cxn>
                <a:cxn ang="0">
                  <a:pos x="563" y="386"/>
                </a:cxn>
                <a:cxn ang="0">
                  <a:pos x="591" y="408"/>
                </a:cxn>
                <a:cxn ang="0">
                  <a:pos x="535" y="437"/>
                </a:cxn>
                <a:cxn ang="0">
                  <a:pos x="528" y="503"/>
                </a:cxn>
                <a:cxn ang="0">
                  <a:pos x="598" y="532"/>
                </a:cxn>
                <a:cxn ang="0">
                  <a:pos x="641" y="495"/>
                </a:cxn>
                <a:cxn ang="0">
                  <a:pos x="655" y="423"/>
                </a:cxn>
                <a:cxn ang="0">
                  <a:pos x="634" y="386"/>
                </a:cxn>
                <a:cxn ang="0">
                  <a:pos x="577" y="350"/>
                </a:cxn>
                <a:cxn ang="0">
                  <a:pos x="479" y="364"/>
                </a:cxn>
                <a:cxn ang="0">
                  <a:pos x="338" y="466"/>
                </a:cxn>
                <a:cxn ang="0">
                  <a:pos x="183" y="590"/>
                </a:cxn>
              </a:cxnLst>
              <a:rect l="0" t="0" r="r" b="b"/>
              <a:pathLst>
                <a:path w="655" h="969">
                  <a:moveTo>
                    <a:pt x="317" y="44"/>
                  </a:moveTo>
                  <a:lnTo>
                    <a:pt x="317" y="36"/>
                  </a:lnTo>
                  <a:lnTo>
                    <a:pt x="324" y="29"/>
                  </a:lnTo>
                  <a:lnTo>
                    <a:pt x="324" y="15"/>
                  </a:lnTo>
                  <a:lnTo>
                    <a:pt x="310" y="0"/>
                  </a:lnTo>
                  <a:lnTo>
                    <a:pt x="267" y="0"/>
                  </a:lnTo>
                  <a:lnTo>
                    <a:pt x="169" y="15"/>
                  </a:lnTo>
                  <a:lnTo>
                    <a:pt x="119" y="15"/>
                  </a:lnTo>
                  <a:lnTo>
                    <a:pt x="105" y="29"/>
                  </a:lnTo>
                  <a:lnTo>
                    <a:pt x="98" y="44"/>
                  </a:lnTo>
                  <a:lnTo>
                    <a:pt x="105" y="58"/>
                  </a:lnTo>
                  <a:lnTo>
                    <a:pt x="112" y="66"/>
                  </a:lnTo>
                  <a:lnTo>
                    <a:pt x="183" y="66"/>
                  </a:lnTo>
                  <a:lnTo>
                    <a:pt x="190" y="73"/>
                  </a:lnTo>
                  <a:lnTo>
                    <a:pt x="197" y="73"/>
                  </a:lnTo>
                  <a:lnTo>
                    <a:pt x="197" y="117"/>
                  </a:lnTo>
                  <a:lnTo>
                    <a:pt x="7" y="896"/>
                  </a:lnTo>
                  <a:lnTo>
                    <a:pt x="7" y="911"/>
                  </a:lnTo>
                  <a:lnTo>
                    <a:pt x="0" y="918"/>
                  </a:lnTo>
                  <a:lnTo>
                    <a:pt x="0" y="925"/>
                  </a:lnTo>
                  <a:lnTo>
                    <a:pt x="14" y="954"/>
                  </a:lnTo>
                  <a:lnTo>
                    <a:pt x="28" y="962"/>
                  </a:lnTo>
                  <a:lnTo>
                    <a:pt x="49" y="969"/>
                  </a:lnTo>
                  <a:lnTo>
                    <a:pt x="70" y="969"/>
                  </a:lnTo>
                  <a:lnTo>
                    <a:pt x="91" y="947"/>
                  </a:lnTo>
                  <a:lnTo>
                    <a:pt x="98" y="925"/>
                  </a:lnTo>
                  <a:lnTo>
                    <a:pt x="105" y="911"/>
                  </a:lnTo>
                  <a:lnTo>
                    <a:pt x="126" y="845"/>
                  </a:lnTo>
                  <a:lnTo>
                    <a:pt x="140" y="780"/>
                  </a:lnTo>
                  <a:lnTo>
                    <a:pt x="155" y="721"/>
                  </a:lnTo>
                  <a:lnTo>
                    <a:pt x="169" y="670"/>
                  </a:lnTo>
                  <a:lnTo>
                    <a:pt x="169" y="641"/>
                  </a:lnTo>
                  <a:lnTo>
                    <a:pt x="239" y="656"/>
                  </a:lnTo>
                  <a:lnTo>
                    <a:pt x="295" y="678"/>
                  </a:lnTo>
                  <a:lnTo>
                    <a:pt x="331" y="707"/>
                  </a:lnTo>
                  <a:lnTo>
                    <a:pt x="345" y="758"/>
                  </a:lnTo>
                  <a:lnTo>
                    <a:pt x="345" y="765"/>
                  </a:lnTo>
                  <a:lnTo>
                    <a:pt x="338" y="787"/>
                  </a:lnTo>
                  <a:lnTo>
                    <a:pt x="338" y="816"/>
                  </a:lnTo>
                  <a:lnTo>
                    <a:pt x="331" y="823"/>
                  </a:lnTo>
                  <a:lnTo>
                    <a:pt x="345" y="889"/>
                  </a:lnTo>
                  <a:lnTo>
                    <a:pt x="380" y="933"/>
                  </a:lnTo>
                  <a:lnTo>
                    <a:pt x="429" y="962"/>
                  </a:lnTo>
                  <a:lnTo>
                    <a:pt x="472" y="969"/>
                  </a:lnTo>
                  <a:lnTo>
                    <a:pt x="528" y="954"/>
                  </a:lnTo>
                  <a:lnTo>
                    <a:pt x="577" y="911"/>
                  </a:lnTo>
                  <a:lnTo>
                    <a:pt x="605" y="867"/>
                  </a:lnTo>
                  <a:lnTo>
                    <a:pt x="627" y="816"/>
                  </a:lnTo>
                  <a:lnTo>
                    <a:pt x="641" y="772"/>
                  </a:lnTo>
                  <a:lnTo>
                    <a:pt x="641" y="750"/>
                  </a:lnTo>
                  <a:lnTo>
                    <a:pt x="634" y="743"/>
                  </a:lnTo>
                  <a:lnTo>
                    <a:pt x="612" y="743"/>
                  </a:lnTo>
                  <a:lnTo>
                    <a:pt x="598" y="758"/>
                  </a:lnTo>
                  <a:lnTo>
                    <a:pt x="598" y="772"/>
                  </a:lnTo>
                  <a:lnTo>
                    <a:pt x="584" y="823"/>
                  </a:lnTo>
                  <a:lnTo>
                    <a:pt x="556" y="874"/>
                  </a:lnTo>
                  <a:lnTo>
                    <a:pt x="521" y="911"/>
                  </a:lnTo>
                  <a:lnTo>
                    <a:pt x="479" y="933"/>
                  </a:lnTo>
                  <a:lnTo>
                    <a:pt x="457" y="925"/>
                  </a:lnTo>
                  <a:lnTo>
                    <a:pt x="450" y="918"/>
                  </a:lnTo>
                  <a:lnTo>
                    <a:pt x="436" y="896"/>
                  </a:lnTo>
                  <a:lnTo>
                    <a:pt x="436" y="882"/>
                  </a:lnTo>
                  <a:lnTo>
                    <a:pt x="429" y="860"/>
                  </a:lnTo>
                  <a:lnTo>
                    <a:pt x="429" y="838"/>
                  </a:lnTo>
                  <a:lnTo>
                    <a:pt x="436" y="831"/>
                  </a:lnTo>
                  <a:lnTo>
                    <a:pt x="436" y="816"/>
                  </a:lnTo>
                  <a:lnTo>
                    <a:pt x="443" y="794"/>
                  </a:lnTo>
                  <a:lnTo>
                    <a:pt x="443" y="765"/>
                  </a:lnTo>
                  <a:lnTo>
                    <a:pt x="450" y="750"/>
                  </a:lnTo>
                  <a:lnTo>
                    <a:pt x="436" y="699"/>
                  </a:lnTo>
                  <a:lnTo>
                    <a:pt x="408" y="663"/>
                  </a:lnTo>
                  <a:lnTo>
                    <a:pt x="359" y="634"/>
                  </a:lnTo>
                  <a:lnTo>
                    <a:pt x="310" y="619"/>
                  </a:lnTo>
                  <a:lnTo>
                    <a:pt x="267" y="612"/>
                  </a:lnTo>
                  <a:lnTo>
                    <a:pt x="232" y="605"/>
                  </a:lnTo>
                  <a:lnTo>
                    <a:pt x="253" y="590"/>
                  </a:lnTo>
                  <a:lnTo>
                    <a:pt x="281" y="568"/>
                  </a:lnTo>
                  <a:lnTo>
                    <a:pt x="303" y="554"/>
                  </a:lnTo>
                  <a:lnTo>
                    <a:pt x="324" y="532"/>
                  </a:lnTo>
                  <a:lnTo>
                    <a:pt x="345" y="517"/>
                  </a:lnTo>
                  <a:lnTo>
                    <a:pt x="408" y="452"/>
                  </a:lnTo>
                  <a:lnTo>
                    <a:pt x="479" y="408"/>
                  </a:lnTo>
                  <a:lnTo>
                    <a:pt x="549" y="386"/>
                  </a:lnTo>
                  <a:lnTo>
                    <a:pt x="563" y="386"/>
                  </a:lnTo>
                  <a:lnTo>
                    <a:pt x="584" y="393"/>
                  </a:lnTo>
                  <a:lnTo>
                    <a:pt x="591" y="408"/>
                  </a:lnTo>
                  <a:lnTo>
                    <a:pt x="549" y="423"/>
                  </a:lnTo>
                  <a:lnTo>
                    <a:pt x="535" y="437"/>
                  </a:lnTo>
                  <a:lnTo>
                    <a:pt x="528" y="452"/>
                  </a:lnTo>
                  <a:lnTo>
                    <a:pt x="528" y="503"/>
                  </a:lnTo>
                  <a:lnTo>
                    <a:pt x="556" y="532"/>
                  </a:lnTo>
                  <a:lnTo>
                    <a:pt x="598" y="532"/>
                  </a:lnTo>
                  <a:lnTo>
                    <a:pt x="612" y="525"/>
                  </a:lnTo>
                  <a:lnTo>
                    <a:pt x="641" y="495"/>
                  </a:lnTo>
                  <a:lnTo>
                    <a:pt x="655" y="474"/>
                  </a:lnTo>
                  <a:lnTo>
                    <a:pt x="655" y="423"/>
                  </a:lnTo>
                  <a:lnTo>
                    <a:pt x="648" y="408"/>
                  </a:lnTo>
                  <a:lnTo>
                    <a:pt x="634" y="386"/>
                  </a:lnTo>
                  <a:lnTo>
                    <a:pt x="605" y="357"/>
                  </a:lnTo>
                  <a:lnTo>
                    <a:pt x="577" y="350"/>
                  </a:lnTo>
                  <a:lnTo>
                    <a:pt x="549" y="350"/>
                  </a:lnTo>
                  <a:lnTo>
                    <a:pt x="479" y="364"/>
                  </a:lnTo>
                  <a:lnTo>
                    <a:pt x="408" y="408"/>
                  </a:lnTo>
                  <a:lnTo>
                    <a:pt x="338" y="466"/>
                  </a:lnTo>
                  <a:lnTo>
                    <a:pt x="260" y="539"/>
                  </a:lnTo>
                  <a:lnTo>
                    <a:pt x="183" y="590"/>
                  </a:lnTo>
                  <a:lnTo>
                    <a:pt x="317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3" name="Freeform 221"/>
            <p:cNvSpPr>
              <a:spLocks/>
            </p:cNvSpPr>
            <p:nvPr/>
          </p:nvSpPr>
          <p:spPr bwMode="auto">
            <a:xfrm>
              <a:off x="21449" y="3488"/>
              <a:ext cx="443" cy="1959"/>
            </a:xfrm>
            <a:custGeom>
              <a:avLst/>
              <a:gdLst/>
              <a:ahLst/>
              <a:cxnLst>
                <a:cxn ang="0">
                  <a:pos x="443" y="983"/>
                </a:cxn>
                <a:cxn ang="0">
                  <a:pos x="436" y="852"/>
                </a:cxn>
                <a:cxn ang="0">
                  <a:pos x="422" y="699"/>
                </a:cxn>
                <a:cxn ang="0">
                  <a:pos x="380" y="539"/>
                </a:cxn>
                <a:cxn ang="0">
                  <a:pos x="317" y="371"/>
                </a:cxn>
                <a:cxn ang="0">
                  <a:pos x="253" y="262"/>
                </a:cxn>
                <a:cxn ang="0">
                  <a:pos x="197" y="167"/>
                </a:cxn>
                <a:cxn ang="0">
                  <a:pos x="133" y="94"/>
                </a:cxn>
                <a:cxn ang="0">
                  <a:pos x="84" y="43"/>
                </a:cxn>
                <a:cxn ang="0">
                  <a:pos x="42" y="7"/>
                </a:cxn>
                <a:cxn ang="0">
                  <a:pos x="21" y="0"/>
                </a:cxn>
                <a:cxn ang="0">
                  <a:pos x="14" y="0"/>
                </a:cxn>
                <a:cxn ang="0">
                  <a:pos x="7" y="7"/>
                </a:cxn>
                <a:cxn ang="0">
                  <a:pos x="0" y="22"/>
                </a:cxn>
                <a:cxn ang="0">
                  <a:pos x="0" y="29"/>
                </a:cxn>
                <a:cxn ang="0">
                  <a:pos x="7" y="29"/>
                </a:cxn>
                <a:cxn ang="0">
                  <a:pos x="14" y="36"/>
                </a:cxn>
                <a:cxn ang="0">
                  <a:pos x="21" y="51"/>
                </a:cxn>
                <a:cxn ang="0">
                  <a:pos x="35" y="65"/>
                </a:cxn>
                <a:cxn ang="0">
                  <a:pos x="140" y="196"/>
                </a:cxn>
                <a:cxn ang="0">
                  <a:pos x="218" y="349"/>
                </a:cxn>
                <a:cxn ang="0">
                  <a:pos x="281" y="539"/>
                </a:cxn>
                <a:cxn ang="0">
                  <a:pos x="317" y="743"/>
                </a:cxn>
                <a:cxn ang="0">
                  <a:pos x="331" y="983"/>
                </a:cxn>
                <a:cxn ang="0">
                  <a:pos x="324" y="1151"/>
                </a:cxn>
                <a:cxn ang="0">
                  <a:pos x="302" y="1318"/>
                </a:cxn>
                <a:cxn ang="0">
                  <a:pos x="267" y="1479"/>
                </a:cxn>
                <a:cxn ang="0">
                  <a:pos x="211" y="1632"/>
                </a:cxn>
                <a:cxn ang="0">
                  <a:pos x="133" y="1777"/>
                </a:cxn>
                <a:cxn ang="0">
                  <a:pos x="28" y="1908"/>
                </a:cxn>
                <a:cxn ang="0">
                  <a:pos x="7" y="1930"/>
                </a:cxn>
                <a:cxn ang="0">
                  <a:pos x="7" y="1937"/>
                </a:cxn>
                <a:cxn ang="0">
                  <a:pos x="0" y="1937"/>
                </a:cxn>
                <a:cxn ang="0">
                  <a:pos x="0" y="1945"/>
                </a:cxn>
                <a:cxn ang="0">
                  <a:pos x="14" y="1959"/>
                </a:cxn>
                <a:cxn ang="0">
                  <a:pos x="21" y="1959"/>
                </a:cxn>
                <a:cxn ang="0">
                  <a:pos x="42" y="1952"/>
                </a:cxn>
                <a:cxn ang="0">
                  <a:pos x="84" y="1916"/>
                </a:cxn>
                <a:cxn ang="0">
                  <a:pos x="140" y="1865"/>
                </a:cxn>
                <a:cxn ang="0">
                  <a:pos x="197" y="1792"/>
                </a:cxn>
                <a:cxn ang="0">
                  <a:pos x="260" y="1697"/>
                </a:cxn>
                <a:cxn ang="0">
                  <a:pos x="324" y="1581"/>
                </a:cxn>
                <a:cxn ang="0">
                  <a:pos x="394" y="1362"/>
                </a:cxn>
                <a:cxn ang="0">
                  <a:pos x="436" y="1158"/>
                </a:cxn>
                <a:cxn ang="0">
                  <a:pos x="443" y="983"/>
                </a:cxn>
              </a:cxnLst>
              <a:rect l="0" t="0" r="r" b="b"/>
              <a:pathLst>
                <a:path w="443" h="1959">
                  <a:moveTo>
                    <a:pt x="443" y="983"/>
                  </a:moveTo>
                  <a:lnTo>
                    <a:pt x="436" y="852"/>
                  </a:lnTo>
                  <a:lnTo>
                    <a:pt x="422" y="699"/>
                  </a:lnTo>
                  <a:lnTo>
                    <a:pt x="380" y="539"/>
                  </a:lnTo>
                  <a:lnTo>
                    <a:pt x="317" y="371"/>
                  </a:lnTo>
                  <a:lnTo>
                    <a:pt x="253" y="262"/>
                  </a:lnTo>
                  <a:lnTo>
                    <a:pt x="197" y="167"/>
                  </a:lnTo>
                  <a:lnTo>
                    <a:pt x="133" y="94"/>
                  </a:lnTo>
                  <a:lnTo>
                    <a:pt x="84" y="43"/>
                  </a:lnTo>
                  <a:lnTo>
                    <a:pt x="42" y="7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7" y="7"/>
                  </a:lnTo>
                  <a:lnTo>
                    <a:pt x="0" y="22"/>
                  </a:lnTo>
                  <a:lnTo>
                    <a:pt x="0" y="29"/>
                  </a:lnTo>
                  <a:lnTo>
                    <a:pt x="7" y="29"/>
                  </a:lnTo>
                  <a:lnTo>
                    <a:pt x="14" y="36"/>
                  </a:lnTo>
                  <a:lnTo>
                    <a:pt x="21" y="51"/>
                  </a:lnTo>
                  <a:lnTo>
                    <a:pt x="35" y="65"/>
                  </a:lnTo>
                  <a:lnTo>
                    <a:pt x="140" y="196"/>
                  </a:lnTo>
                  <a:lnTo>
                    <a:pt x="218" y="349"/>
                  </a:lnTo>
                  <a:lnTo>
                    <a:pt x="281" y="539"/>
                  </a:lnTo>
                  <a:lnTo>
                    <a:pt x="317" y="743"/>
                  </a:lnTo>
                  <a:lnTo>
                    <a:pt x="331" y="983"/>
                  </a:lnTo>
                  <a:lnTo>
                    <a:pt x="324" y="1151"/>
                  </a:lnTo>
                  <a:lnTo>
                    <a:pt x="302" y="1318"/>
                  </a:lnTo>
                  <a:lnTo>
                    <a:pt x="267" y="1479"/>
                  </a:lnTo>
                  <a:lnTo>
                    <a:pt x="211" y="1632"/>
                  </a:lnTo>
                  <a:lnTo>
                    <a:pt x="133" y="1777"/>
                  </a:lnTo>
                  <a:lnTo>
                    <a:pt x="28" y="1908"/>
                  </a:lnTo>
                  <a:lnTo>
                    <a:pt x="7" y="1930"/>
                  </a:lnTo>
                  <a:lnTo>
                    <a:pt x="7" y="1937"/>
                  </a:lnTo>
                  <a:lnTo>
                    <a:pt x="0" y="1937"/>
                  </a:lnTo>
                  <a:lnTo>
                    <a:pt x="0" y="1945"/>
                  </a:lnTo>
                  <a:lnTo>
                    <a:pt x="14" y="1959"/>
                  </a:lnTo>
                  <a:lnTo>
                    <a:pt x="21" y="1959"/>
                  </a:lnTo>
                  <a:lnTo>
                    <a:pt x="42" y="1952"/>
                  </a:lnTo>
                  <a:lnTo>
                    <a:pt x="84" y="1916"/>
                  </a:lnTo>
                  <a:lnTo>
                    <a:pt x="140" y="1865"/>
                  </a:lnTo>
                  <a:lnTo>
                    <a:pt x="197" y="1792"/>
                  </a:lnTo>
                  <a:lnTo>
                    <a:pt x="260" y="1697"/>
                  </a:lnTo>
                  <a:lnTo>
                    <a:pt x="324" y="1581"/>
                  </a:lnTo>
                  <a:lnTo>
                    <a:pt x="394" y="1362"/>
                  </a:lnTo>
                  <a:lnTo>
                    <a:pt x="436" y="1158"/>
                  </a:lnTo>
                  <a:lnTo>
                    <a:pt x="443" y="98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4" name="Freeform 222"/>
            <p:cNvSpPr>
              <a:spLocks noEditPoints="1"/>
            </p:cNvSpPr>
            <p:nvPr/>
          </p:nvSpPr>
          <p:spPr bwMode="auto">
            <a:xfrm>
              <a:off x="22829" y="3575"/>
              <a:ext cx="684" cy="1384"/>
            </a:xfrm>
            <a:custGeom>
              <a:avLst/>
              <a:gdLst/>
              <a:ahLst/>
              <a:cxnLst>
                <a:cxn ang="0">
                  <a:pos x="353" y="780"/>
                </a:cxn>
                <a:cxn ang="0">
                  <a:pos x="444" y="605"/>
                </a:cxn>
                <a:cxn ang="0">
                  <a:pos x="550" y="488"/>
                </a:cxn>
                <a:cxn ang="0">
                  <a:pos x="641" y="408"/>
                </a:cxn>
                <a:cxn ang="0">
                  <a:pos x="684" y="262"/>
                </a:cxn>
                <a:cxn ang="0">
                  <a:pos x="663" y="160"/>
                </a:cxn>
                <a:cxn ang="0">
                  <a:pos x="585" y="66"/>
                </a:cxn>
                <a:cxn ang="0">
                  <a:pos x="430" y="7"/>
                </a:cxn>
                <a:cxn ang="0">
                  <a:pos x="212" y="15"/>
                </a:cxn>
                <a:cxn ang="0">
                  <a:pos x="57" y="117"/>
                </a:cxn>
                <a:cxn ang="0">
                  <a:pos x="0" y="262"/>
                </a:cxn>
                <a:cxn ang="0">
                  <a:pos x="14" y="313"/>
                </a:cxn>
                <a:cxn ang="0">
                  <a:pos x="50" y="343"/>
                </a:cxn>
                <a:cxn ang="0">
                  <a:pos x="85" y="357"/>
                </a:cxn>
                <a:cxn ang="0">
                  <a:pos x="134" y="343"/>
                </a:cxn>
                <a:cxn ang="0">
                  <a:pos x="169" y="292"/>
                </a:cxn>
                <a:cxn ang="0">
                  <a:pos x="176" y="241"/>
                </a:cxn>
                <a:cxn ang="0">
                  <a:pos x="155" y="204"/>
                </a:cxn>
                <a:cxn ang="0">
                  <a:pos x="127" y="182"/>
                </a:cxn>
                <a:cxn ang="0">
                  <a:pos x="92" y="175"/>
                </a:cxn>
                <a:cxn ang="0">
                  <a:pos x="120" y="109"/>
                </a:cxn>
                <a:cxn ang="0">
                  <a:pos x="254" y="51"/>
                </a:cxn>
                <a:cxn ang="0">
                  <a:pos x="402" y="51"/>
                </a:cxn>
                <a:cxn ang="0">
                  <a:pos x="500" y="117"/>
                </a:cxn>
                <a:cxn ang="0">
                  <a:pos x="522" y="211"/>
                </a:cxn>
                <a:cxn ang="0">
                  <a:pos x="508" y="379"/>
                </a:cxn>
                <a:cxn ang="0">
                  <a:pos x="458" y="437"/>
                </a:cxn>
                <a:cxn ang="0">
                  <a:pos x="331" y="670"/>
                </a:cxn>
                <a:cxn ang="0">
                  <a:pos x="296" y="882"/>
                </a:cxn>
                <a:cxn ang="0">
                  <a:pos x="303" y="1013"/>
                </a:cxn>
                <a:cxn ang="0">
                  <a:pos x="331" y="1020"/>
                </a:cxn>
                <a:cxn ang="0">
                  <a:pos x="338" y="962"/>
                </a:cxn>
                <a:cxn ang="0">
                  <a:pos x="416" y="1282"/>
                </a:cxn>
                <a:cxn ang="0">
                  <a:pos x="395" y="1217"/>
                </a:cxn>
                <a:cxn ang="0">
                  <a:pos x="346" y="1180"/>
                </a:cxn>
                <a:cxn ang="0">
                  <a:pos x="282" y="1180"/>
                </a:cxn>
                <a:cxn ang="0">
                  <a:pos x="233" y="1217"/>
                </a:cxn>
                <a:cxn ang="0">
                  <a:pos x="219" y="1282"/>
                </a:cxn>
                <a:cxn ang="0">
                  <a:pos x="254" y="1362"/>
                </a:cxn>
                <a:cxn ang="0">
                  <a:pos x="317" y="1384"/>
                </a:cxn>
                <a:cxn ang="0">
                  <a:pos x="374" y="1362"/>
                </a:cxn>
                <a:cxn ang="0">
                  <a:pos x="409" y="1311"/>
                </a:cxn>
              </a:cxnLst>
              <a:rect l="0" t="0" r="r" b="b"/>
              <a:pathLst>
                <a:path w="684" h="1384">
                  <a:moveTo>
                    <a:pt x="338" y="896"/>
                  </a:moveTo>
                  <a:lnTo>
                    <a:pt x="353" y="780"/>
                  </a:lnTo>
                  <a:lnTo>
                    <a:pt x="388" y="685"/>
                  </a:lnTo>
                  <a:lnTo>
                    <a:pt x="444" y="605"/>
                  </a:lnTo>
                  <a:lnTo>
                    <a:pt x="493" y="539"/>
                  </a:lnTo>
                  <a:lnTo>
                    <a:pt x="550" y="488"/>
                  </a:lnTo>
                  <a:lnTo>
                    <a:pt x="592" y="459"/>
                  </a:lnTo>
                  <a:lnTo>
                    <a:pt x="641" y="408"/>
                  </a:lnTo>
                  <a:lnTo>
                    <a:pt x="670" y="343"/>
                  </a:lnTo>
                  <a:lnTo>
                    <a:pt x="684" y="262"/>
                  </a:lnTo>
                  <a:lnTo>
                    <a:pt x="677" y="211"/>
                  </a:lnTo>
                  <a:lnTo>
                    <a:pt x="663" y="160"/>
                  </a:lnTo>
                  <a:lnTo>
                    <a:pt x="627" y="109"/>
                  </a:lnTo>
                  <a:lnTo>
                    <a:pt x="585" y="66"/>
                  </a:lnTo>
                  <a:lnTo>
                    <a:pt x="522" y="29"/>
                  </a:lnTo>
                  <a:lnTo>
                    <a:pt x="430" y="7"/>
                  </a:lnTo>
                  <a:lnTo>
                    <a:pt x="324" y="0"/>
                  </a:lnTo>
                  <a:lnTo>
                    <a:pt x="212" y="15"/>
                  </a:lnTo>
                  <a:lnTo>
                    <a:pt x="120" y="58"/>
                  </a:lnTo>
                  <a:lnTo>
                    <a:pt x="57" y="117"/>
                  </a:lnTo>
                  <a:lnTo>
                    <a:pt x="14" y="182"/>
                  </a:lnTo>
                  <a:lnTo>
                    <a:pt x="0" y="262"/>
                  </a:lnTo>
                  <a:lnTo>
                    <a:pt x="7" y="292"/>
                  </a:lnTo>
                  <a:lnTo>
                    <a:pt x="14" y="313"/>
                  </a:lnTo>
                  <a:lnTo>
                    <a:pt x="29" y="335"/>
                  </a:lnTo>
                  <a:lnTo>
                    <a:pt x="50" y="343"/>
                  </a:lnTo>
                  <a:lnTo>
                    <a:pt x="64" y="350"/>
                  </a:lnTo>
                  <a:lnTo>
                    <a:pt x="85" y="357"/>
                  </a:lnTo>
                  <a:lnTo>
                    <a:pt x="113" y="350"/>
                  </a:lnTo>
                  <a:lnTo>
                    <a:pt x="134" y="343"/>
                  </a:lnTo>
                  <a:lnTo>
                    <a:pt x="162" y="313"/>
                  </a:lnTo>
                  <a:lnTo>
                    <a:pt x="169" y="292"/>
                  </a:lnTo>
                  <a:lnTo>
                    <a:pt x="176" y="262"/>
                  </a:lnTo>
                  <a:lnTo>
                    <a:pt x="176" y="241"/>
                  </a:lnTo>
                  <a:lnTo>
                    <a:pt x="162" y="219"/>
                  </a:lnTo>
                  <a:lnTo>
                    <a:pt x="155" y="204"/>
                  </a:lnTo>
                  <a:lnTo>
                    <a:pt x="141" y="190"/>
                  </a:lnTo>
                  <a:lnTo>
                    <a:pt x="127" y="182"/>
                  </a:lnTo>
                  <a:lnTo>
                    <a:pt x="106" y="182"/>
                  </a:lnTo>
                  <a:lnTo>
                    <a:pt x="92" y="175"/>
                  </a:lnTo>
                  <a:lnTo>
                    <a:pt x="71" y="175"/>
                  </a:lnTo>
                  <a:lnTo>
                    <a:pt x="120" y="109"/>
                  </a:lnTo>
                  <a:lnTo>
                    <a:pt x="183" y="73"/>
                  </a:lnTo>
                  <a:lnTo>
                    <a:pt x="254" y="51"/>
                  </a:lnTo>
                  <a:lnTo>
                    <a:pt x="317" y="44"/>
                  </a:lnTo>
                  <a:lnTo>
                    <a:pt x="402" y="51"/>
                  </a:lnTo>
                  <a:lnTo>
                    <a:pt x="465" y="80"/>
                  </a:lnTo>
                  <a:lnTo>
                    <a:pt x="500" y="117"/>
                  </a:lnTo>
                  <a:lnTo>
                    <a:pt x="515" y="168"/>
                  </a:lnTo>
                  <a:lnTo>
                    <a:pt x="522" y="211"/>
                  </a:lnTo>
                  <a:lnTo>
                    <a:pt x="522" y="328"/>
                  </a:lnTo>
                  <a:lnTo>
                    <a:pt x="508" y="379"/>
                  </a:lnTo>
                  <a:lnTo>
                    <a:pt x="486" y="415"/>
                  </a:lnTo>
                  <a:lnTo>
                    <a:pt x="458" y="437"/>
                  </a:lnTo>
                  <a:lnTo>
                    <a:pt x="381" y="554"/>
                  </a:lnTo>
                  <a:lnTo>
                    <a:pt x="331" y="670"/>
                  </a:lnTo>
                  <a:lnTo>
                    <a:pt x="303" y="780"/>
                  </a:lnTo>
                  <a:lnTo>
                    <a:pt x="296" y="882"/>
                  </a:lnTo>
                  <a:lnTo>
                    <a:pt x="296" y="1005"/>
                  </a:lnTo>
                  <a:lnTo>
                    <a:pt x="303" y="1013"/>
                  </a:lnTo>
                  <a:lnTo>
                    <a:pt x="317" y="1020"/>
                  </a:lnTo>
                  <a:lnTo>
                    <a:pt x="331" y="1020"/>
                  </a:lnTo>
                  <a:lnTo>
                    <a:pt x="338" y="1013"/>
                  </a:lnTo>
                  <a:lnTo>
                    <a:pt x="338" y="962"/>
                  </a:lnTo>
                  <a:lnTo>
                    <a:pt x="338" y="896"/>
                  </a:lnTo>
                  <a:close/>
                  <a:moveTo>
                    <a:pt x="416" y="1282"/>
                  </a:moveTo>
                  <a:lnTo>
                    <a:pt x="409" y="1246"/>
                  </a:lnTo>
                  <a:lnTo>
                    <a:pt x="395" y="1217"/>
                  </a:lnTo>
                  <a:lnTo>
                    <a:pt x="374" y="1195"/>
                  </a:lnTo>
                  <a:lnTo>
                    <a:pt x="346" y="1180"/>
                  </a:lnTo>
                  <a:lnTo>
                    <a:pt x="317" y="1173"/>
                  </a:lnTo>
                  <a:lnTo>
                    <a:pt x="282" y="1180"/>
                  </a:lnTo>
                  <a:lnTo>
                    <a:pt x="254" y="1195"/>
                  </a:lnTo>
                  <a:lnTo>
                    <a:pt x="233" y="1217"/>
                  </a:lnTo>
                  <a:lnTo>
                    <a:pt x="219" y="1246"/>
                  </a:lnTo>
                  <a:lnTo>
                    <a:pt x="219" y="1282"/>
                  </a:lnTo>
                  <a:lnTo>
                    <a:pt x="233" y="1341"/>
                  </a:lnTo>
                  <a:lnTo>
                    <a:pt x="254" y="1362"/>
                  </a:lnTo>
                  <a:lnTo>
                    <a:pt x="282" y="1377"/>
                  </a:lnTo>
                  <a:lnTo>
                    <a:pt x="317" y="1384"/>
                  </a:lnTo>
                  <a:lnTo>
                    <a:pt x="346" y="1377"/>
                  </a:lnTo>
                  <a:lnTo>
                    <a:pt x="374" y="1362"/>
                  </a:lnTo>
                  <a:lnTo>
                    <a:pt x="395" y="1341"/>
                  </a:lnTo>
                  <a:lnTo>
                    <a:pt x="409" y="1311"/>
                  </a:lnTo>
                  <a:lnTo>
                    <a:pt x="416" y="128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87" y="2955935"/>
            <a:ext cx="8312727" cy="93297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040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Naïve </a:t>
            </a:r>
            <a:r>
              <a:rPr lang="en-US" dirty="0" err="1" smtClean="0"/>
              <a:t>Bayes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Text </a:t>
            </a:r>
            <a:r>
              <a:rPr lang="en-US" dirty="0" smtClean="0"/>
              <a:t>categorization: </a:t>
            </a:r>
            <a:r>
              <a:rPr lang="en-US" b="1" dirty="0" smtClean="0">
                <a:solidFill>
                  <a:srgbClr val="FF0000"/>
                </a:solidFill>
              </a:rPr>
              <a:t>Modeling word count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800" dirty="0" smtClean="0">
                <a:ea typeface="宋体" pitchFamily="2" charset="-122"/>
              </a:rPr>
              <a:t>                                   : word histogram of a document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endParaRPr lang="en-US" altLang="zh-CN" sz="2800" dirty="0" smtClean="0">
              <a:ea typeface="宋体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1800" dirty="0" smtClean="0">
              <a:ea typeface="宋体" pitchFamily="2" charset="-122"/>
              <a:sym typeface="Symbol" pitchFamily="18" charset="2"/>
            </a:endParaRP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grpSp>
        <p:nvGrpSpPr>
          <p:cNvPr id="8196" name="Group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928662" y="2087554"/>
            <a:ext cx="2643207" cy="333994"/>
            <a:chOff x="394" y="2372"/>
            <a:chExt cx="15907" cy="2010"/>
          </a:xfrm>
        </p:grpSpPr>
        <p:sp>
          <p:nvSpPr>
            <p:cNvPr id="8198" name="Freeform 6"/>
            <p:cNvSpPr>
              <a:spLocks/>
            </p:cNvSpPr>
            <p:nvPr/>
          </p:nvSpPr>
          <p:spPr bwMode="auto">
            <a:xfrm>
              <a:off x="394" y="2986"/>
              <a:ext cx="1077" cy="892"/>
            </a:xfrm>
            <a:custGeom>
              <a:avLst/>
              <a:gdLst/>
              <a:ahLst/>
              <a:cxnLst>
                <a:cxn ang="0">
                  <a:pos x="618" y="399"/>
                </a:cxn>
                <a:cxn ang="0">
                  <a:pos x="843" y="137"/>
                </a:cxn>
                <a:cxn ang="0">
                  <a:pos x="858" y="121"/>
                </a:cxn>
                <a:cxn ang="0">
                  <a:pos x="877" y="110"/>
                </a:cxn>
                <a:cxn ang="0">
                  <a:pos x="907" y="100"/>
                </a:cxn>
                <a:cxn ang="0">
                  <a:pos x="957" y="100"/>
                </a:cxn>
                <a:cxn ang="0">
                  <a:pos x="1037" y="95"/>
                </a:cxn>
                <a:cxn ang="0">
                  <a:pos x="1037" y="0"/>
                </a:cxn>
                <a:cxn ang="0">
                  <a:pos x="982" y="5"/>
                </a:cxn>
                <a:cxn ang="0">
                  <a:pos x="728" y="5"/>
                </a:cxn>
                <a:cxn ang="0">
                  <a:pos x="663" y="0"/>
                </a:cxn>
                <a:cxn ang="0">
                  <a:pos x="663" y="95"/>
                </a:cxn>
                <a:cxn ang="0">
                  <a:pos x="688" y="95"/>
                </a:cxn>
                <a:cxn ang="0">
                  <a:pos x="738" y="116"/>
                </a:cxn>
                <a:cxn ang="0">
                  <a:pos x="733" y="126"/>
                </a:cxn>
                <a:cxn ang="0">
                  <a:pos x="723" y="137"/>
                </a:cxn>
                <a:cxn ang="0">
                  <a:pos x="563" y="325"/>
                </a:cxn>
                <a:cxn ang="0">
                  <a:pos x="374" y="95"/>
                </a:cxn>
                <a:cxn ang="0">
                  <a:pos x="454" y="95"/>
                </a:cxn>
                <a:cxn ang="0">
                  <a:pos x="454" y="0"/>
                </a:cxn>
                <a:cxn ang="0">
                  <a:pos x="404" y="0"/>
                </a:cxn>
                <a:cxn ang="0">
                  <a:pos x="339" y="5"/>
                </a:cxn>
                <a:cxn ang="0">
                  <a:pos x="80" y="5"/>
                </a:cxn>
                <a:cxn ang="0">
                  <a:pos x="10" y="0"/>
                </a:cxn>
                <a:cxn ang="0">
                  <a:pos x="10" y="95"/>
                </a:cxn>
                <a:cxn ang="0">
                  <a:pos x="145" y="95"/>
                </a:cxn>
                <a:cxn ang="0">
                  <a:pos x="444" y="467"/>
                </a:cxn>
                <a:cxn ang="0">
                  <a:pos x="195" y="761"/>
                </a:cxn>
                <a:cxn ang="0">
                  <a:pos x="165" y="782"/>
                </a:cxn>
                <a:cxn ang="0">
                  <a:pos x="120" y="792"/>
                </a:cxn>
                <a:cxn ang="0">
                  <a:pos x="65" y="798"/>
                </a:cxn>
                <a:cxn ang="0">
                  <a:pos x="0" y="798"/>
                </a:cxn>
                <a:cxn ang="0">
                  <a:pos x="0" y="892"/>
                </a:cxn>
                <a:cxn ang="0">
                  <a:pos x="55" y="887"/>
                </a:cxn>
                <a:cxn ang="0">
                  <a:pos x="279" y="887"/>
                </a:cxn>
                <a:cxn ang="0">
                  <a:pos x="334" y="892"/>
                </a:cxn>
                <a:cxn ang="0">
                  <a:pos x="374" y="892"/>
                </a:cxn>
                <a:cxn ang="0">
                  <a:pos x="374" y="798"/>
                </a:cxn>
                <a:cxn ang="0">
                  <a:pos x="354" y="798"/>
                </a:cxn>
                <a:cxn ang="0">
                  <a:pos x="334" y="792"/>
                </a:cxn>
                <a:cxn ang="0">
                  <a:pos x="319" y="787"/>
                </a:cxn>
                <a:cxn ang="0">
                  <a:pos x="309" y="782"/>
                </a:cxn>
                <a:cxn ang="0">
                  <a:pos x="304" y="777"/>
                </a:cxn>
                <a:cxn ang="0">
                  <a:pos x="304" y="771"/>
                </a:cxn>
                <a:cxn ang="0">
                  <a:pos x="309" y="766"/>
                </a:cxn>
                <a:cxn ang="0">
                  <a:pos x="314" y="756"/>
                </a:cxn>
                <a:cxn ang="0">
                  <a:pos x="504" y="535"/>
                </a:cxn>
                <a:cxn ang="0">
                  <a:pos x="713" y="798"/>
                </a:cxn>
                <a:cxn ang="0">
                  <a:pos x="638" y="798"/>
                </a:cxn>
                <a:cxn ang="0">
                  <a:pos x="638" y="892"/>
                </a:cxn>
                <a:cxn ang="0">
                  <a:pos x="683" y="892"/>
                </a:cxn>
                <a:cxn ang="0">
                  <a:pos x="748" y="887"/>
                </a:cxn>
                <a:cxn ang="0">
                  <a:pos x="932" y="887"/>
                </a:cxn>
                <a:cxn ang="0">
                  <a:pos x="1007" y="892"/>
                </a:cxn>
                <a:cxn ang="0">
                  <a:pos x="1077" y="892"/>
                </a:cxn>
                <a:cxn ang="0">
                  <a:pos x="1077" y="798"/>
                </a:cxn>
                <a:cxn ang="0">
                  <a:pos x="937" y="798"/>
                </a:cxn>
                <a:cxn ang="0">
                  <a:pos x="618" y="399"/>
                </a:cxn>
              </a:cxnLst>
              <a:rect l="0" t="0" r="r" b="b"/>
              <a:pathLst>
                <a:path w="1077" h="892">
                  <a:moveTo>
                    <a:pt x="618" y="399"/>
                  </a:moveTo>
                  <a:lnTo>
                    <a:pt x="843" y="137"/>
                  </a:lnTo>
                  <a:lnTo>
                    <a:pt x="858" y="121"/>
                  </a:lnTo>
                  <a:lnTo>
                    <a:pt x="877" y="110"/>
                  </a:lnTo>
                  <a:lnTo>
                    <a:pt x="907" y="100"/>
                  </a:lnTo>
                  <a:lnTo>
                    <a:pt x="957" y="100"/>
                  </a:lnTo>
                  <a:lnTo>
                    <a:pt x="1037" y="95"/>
                  </a:lnTo>
                  <a:lnTo>
                    <a:pt x="1037" y="0"/>
                  </a:lnTo>
                  <a:lnTo>
                    <a:pt x="982" y="5"/>
                  </a:lnTo>
                  <a:lnTo>
                    <a:pt x="728" y="5"/>
                  </a:lnTo>
                  <a:lnTo>
                    <a:pt x="663" y="0"/>
                  </a:lnTo>
                  <a:lnTo>
                    <a:pt x="663" y="95"/>
                  </a:lnTo>
                  <a:lnTo>
                    <a:pt x="688" y="95"/>
                  </a:lnTo>
                  <a:lnTo>
                    <a:pt x="738" y="116"/>
                  </a:lnTo>
                  <a:lnTo>
                    <a:pt x="733" y="126"/>
                  </a:lnTo>
                  <a:lnTo>
                    <a:pt x="723" y="137"/>
                  </a:lnTo>
                  <a:lnTo>
                    <a:pt x="563" y="325"/>
                  </a:lnTo>
                  <a:lnTo>
                    <a:pt x="374" y="95"/>
                  </a:lnTo>
                  <a:lnTo>
                    <a:pt x="454" y="95"/>
                  </a:lnTo>
                  <a:lnTo>
                    <a:pt x="454" y="0"/>
                  </a:lnTo>
                  <a:lnTo>
                    <a:pt x="404" y="0"/>
                  </a:lnTo>
                  <a:lnTo>
                    <a:pt x="339" y="5"/>
                  </a:lnTo>
                  <a:lnTo>
                    <a:pt x="80" y="5"/>
                  </a:lnTo>
                  <a:lnTo>
                    <a:pt x="10" y="0"/>
                  </a:lnTo>
                  <a:lnTo>
                    <a:pt x="10" y="95"/>
                  </a:lnTo>
                  <a:lnTo>
                    <a:pt x="145" y="95"/>
                  </a:lnTo>
                  <a:lnTo>
                    <a:pt x="444" y="467"/>
                  </a:lnTo>
                  <a:lnTo>
                    <a:pt x="195" y="761"/>
                  </a:lnTo>
                  <a:lnTo>
                    <a:pt x="165" y="782"/>
                  </a:lnTo>
                  <a:lnTo>
                    <a:pt x="120" y="792"/>
                  </a:lnTo>
                  <a:lnTo>
                    <a:pt x="65" y="798"/>
                  </a:lnTo>
                  <a:lnTo>
                    <a:pt x="0" y="798"/>
                  </a:lnTo>
                  <a:lnTo>
                    <a:pt x="0" y="892"/>
                  </a:lnTo>
                  <a:lnTo>
                    <a:pt x="55" y="887"/>
                  </a:lnTo>
                  <a:lnTo>
                    <a:pt x="279" y="887"/>
                  </a:lnTo>
                  <a:lnTo>
                    <a:pt x="334" y="892"/>
                  </a:lnTo>
                  <a:lnTo>
                    <a:pt x="374" y="892"/>
                  </a:lnTo>
                  <a:lnTo>
                    <a:pt x="374" y="798"/>
                  </a:lnTo>
                  <a:lnTo>
                    <a:pt x="354" y="798"/>
                  </a:lnTo>
                  <a:lnTo>
                    <a:pt x="334" y="792"/>
                  </a:lnTo>
                  <a:lnTo>
                    <a:pt x="319" y="787"/>
                  </a:lnTo>
                  <a:lnTo>
                    <a:pt x="309" y="782"/>
                  </a:lnTo>
                  <a:lnTo>
                    <a:pt x="304" y="777"/>
                  </a:lnTo>
                  <a:lnTo>
                    <a:pt x="304" y="771"/>
                  </a:lnTo>
                  <a:lnTo>
                    <a:pt x="309" y="766"/>
                  </a:lnTo>
                  <a:lnTo>
                    <a:pt x="314" y="756"/>
                  </a:lnTo>
                  <a:lnTo>
                    <a:pt x="504" y="535"/>
                  </a:lnTo>
                  <a:lnTo>
                    <a:pt x="713" y="798"/>
                  </a:lnTo>
                  <a:lnTo>
                    <a:pt x="638" y="798"/>
                  </a:lnTo>
                  <a:lnTo>
                    <a:pt x="638" y="892"/>
                  </a:lnTo>
                  <a:lnTo>
                    <a:pt x="683" y="892"/>
                  </a:lnTo>
                  <a:lnTo>
                    <a:pt x="748" y="887"/>
                  </a:lnTo>
                  <a:lnTo>
                    <a:pt x="932" y="887"/>
                  </a:lnTo>
                  <a:lnTo>
                    <a:pt x="1007" y="892"/>
                  </a:lnTo>
                  <a:lnTo>
                    <a:pt x="1077" y="892"/>
                  </a:lnTo>
                  <a:lnTo>
                    <a:pt x="1077" y="798"/>
                  </a:lnTo>
                  <a:lnTo>
                    <a:pt x="937" y="798"/>
                  </a:lnTo>
                  <a:lnTo>
                    <a:pt x="618" y="3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9" name="Freeform 7"/>
            <p:cNvSpPr>
              <a:spLocks noEditPoints="1"/>
            </p:cNvSpPr>
            <p:nvPr/>
          </p:nvSpPr>
          <p:spPr bwMode="auto">
            <a:xfrm>
              <a:off x="2168" y="3144"/>
              <a:ext cx="1271" cy="467"/>
            </a:xfrm>
            <a:custGeom>
              <a:avLst/>
              <a:gdLst/>
              <a:ahLst/>
              <a:cxnLst>
                <a:cxn ang="0">
                  <a:pos x="1206" y="78"/>
                </a:cxn>
                <a:cxn ang="0">
                  <a:pos x="1231" y="78"/>
                </a:cxn>
                <a:cxn ang="0">
                  <a:pos x="1241" y="73"/>
                </a:cxn>
                <a:cxn ang="0">
                  <a:pos x="1251" y="73"/>
                </a:cxn>
                <a:cxn ang="0">
                  <a:pos x="1261" y="62"/>
                </a:cxn>
                <a:cxn ang="0">
                  <a:pos x="1266" y="52"/>
                </a:cxn>
                <a:cxn ang="0">
                  <a:pos x="1271" y="36"/>
                </a:cxn>
                <a:cxn ang="0">
                  <a:pos x="1266" y="21"/>
                </a:cxn>
                <a:cxn ang="0">
                  <a:pos x="1261" y="10"/>
                </a:cxn>
                <a:cxn ang="0">
                  <a:pos x="1241" y="0"/>
                </a:cxn>
                <a:cxn ang="0">
                  <a:pos x="30" y="0"/>
                </a:cxn>
                <a:cxn ang="0">
                  <a:pos x="10" y="10"/>
                </a:cxn>
                <a:cxn ang="0">
                  <a:pos x="5" y="26"/>
                </a:cxn>
                <a:cxn ang="0">
                  <a:pos x="0" y="36"/>
                </a:cxn>
                <a:cxn ang="0">
                  <a:pos x="5" y="52"/>
                </a:cxn>
                <a:cxn ang="0">
                  <a:pos x="10" y="62"/>
                </a:cxn>
                <a:cxn ang="0">
                  <a:pos x="20" y="73"/>
                </a:cxn>
                <a:cxn ang="0">
                  <a:pos x="30" y="73"/>
                </a:cxn>
                <a:cxn ang="0">
                  <a:pos x="40" y="78"/>
                </a:cxn>
                <a:cxn ang="0">
                  <a:pos x="65" y="78"/>
                </a:cxn>
                <a:cxn ang="0">
                  <a:pos x="1206" y="78"/>
                </a:cxn>
                <a:cxn ang="0">
                  <a:pos x="1206" y="467"/>
                </a:cxn>
                <a:cxn ang="0">
                  <a:pos x="1241" y="467"/>
                </a:cxn>
                <a:cxn ang="0">
                  <a:pos x="1251" y="461"/>
                </a:cxn>
                <a:cxn ang="0">
                  <a:pos x="1261" y="451"/>
                </a:cxn>
                <a:cxn ang="0">
                  <a:pos x="1271" y="430"/>
                </a:cxn>
                <a:cxn ang="0">
                  <a:pos x="1266" y="414"/>
                </a:cxn>
                <a:cxn ang="0">
                  <a:pos x="1261" y="404"/>
                </a:cxn>
                <a:cxn ang="0">
                  <a:pos x="1251" y="393"/>
                </a:cxn>
                <a:cxn ang="0">
                  <a:pos x="1241" y="393"/>
                </a:cxn>
                <a:cxn ang="0">
                  <a:pos x="1231" y="388"/>
                </a:cxn>
                <a:cxn ang="0">
                  <a:pos x="30" y="388"/>
                </a:cxn>
                <a:cxn ang="0">
                  <a:pos x="20" y="393"/>
                </a:cxn>
                <a:cxn ang="0">
                  <a:pos x="10" y="404"/>
                </a:cxn>
                <a:cxn ang="0">
                  <a:pos x="5" y="414"/>
                </a:cxn>
                <a:cxn ang="0">
                  <a:pos x="0" y="430"/>
                </a:cxn>
                <a:cxn ang="0">
                  <a:pos x="5" y="446"/>
                </a:cxn>
                <a:cxn ang="0">
                  <a:pos x="10" y="456"/>
                </a:cxn>
                <a:cxn ang="0">
                  <a:pos x="30" y="467"/>
                </a:cxn>
                <a:cxn ang="0">
                  <a:pos x="65" y="467"/>
                </a:cxn>
                <a:cxn ang="0">
                  <a:pos x="1206" y="467"/>
                </a:cxn>
              </a:cxnLst>
              <a:rect l="0" t="0" r="r" b="b"/>
              <a:pathLst>
                <a:path w="1271" h="467">
                  <a:moveTo>
                    <a:pt x="1206" y="78"/>
                  </a:moveTo>
                  <a:lnTo>
                    <a:pt x="1231" y="78"/>
                  </a:lnTo>
                  <a:lnTo>
                    <a:pt x="1241" y="73"/>
                  </a:lnTo>
                  <a:lnTo>
                    <a:pt x="1251" y="73"/>
                  </a:lnTo>
                  <a:lnTo>
                    <a:pt x="1261" y="62"/>
                  </a:lnTo>
                  <a:lnTo>
                    <a:pt x="1266" y="52"/>
                  </a:lnTo>
                  <a:lnTo>
                    <a:pt x="1271" y="36"/>
                  </a:lnTo>
                  <a:lnTo>
                    <a:pt x="1266" y="21"/>
                  </a:lnTo>
                  <a:lnTo>
                    <a:pt x="1261" y="10"/>
                  </a:lnTo>
                  <a:lnTo>
                    <a:pt x="1241" y="0"/>
                  </a:lnTo>
                  <a:lnTo>
                    <a:pt x="30" y="0"/>
                  </a:lnTo>
                  <a:lnTo>
                    <a:pt x="10" y="10"/>
                  </a:lnTo>
                  <a:lnTo>
                    <a:pt x="5" y="26"/>
                  </a:lnTo>
                  <a:lnTo>
                    <a:pt x="0" y="36"/>
                  </a:lnTo>
                  <a:lnTo>
                    <a:pt x="5" y="52"/>
                  </a:lnTo>
                  <a:lnTo>
                    <a:pt x="10" y="62"/>
                  </a:lnTo>
                  <a:lnTo>
                    <a:pt x="20" y="73"/>
                  </a:lnTo>
                  <a:lnTo>
                    <a:pt x="30" y="73"/>
                  </a:lnTo>
                  <a:lnTo>
                    <a:pt x="40" y="78"/>
                  </a:lnTo>
                  <a:lnTo>
                    <a:pt x="65" y="78"/>
                  </a:lnTo>
                  <a:lnTo>
                    <a:pt x="1206" y="78"/>
                  </a:lnTo>
                  <a:close/>
                  <a:moveTo>
                    <a:pt x="1206" y="467"/>
                  </a:moveTo>
                  <a:lnTo>
                    <a:pt x="1241" y="467"/>
                  </a:lnTo>
                  <a:lnTo>
                    <a:pt x="1251" y="461"/>
                  </a:lnTo>
                  <a:lnTo>
                    <a:pt x="1261" y="451"/>
                  </a:lnTo>
                  <a:lnTo>
                    <a:pt x="1271" y="430"/>
                  </a:lnTo>
                  <a:lnTo>
                    <a:pt x="1266" y="414"/>
                  </a:lnTo>
                  <a:lnTo>
                    <a:pt x="1261" y="404"/>
                  </a:lnTo>
                  <a:lnTo>
                    <a:pt x="1251" y="393"/>
                  </a:lnTo>
                  <a:lnTo>
                    <a:pt x="1241" y="393"/>
                  </a:lnTo>
                  <a:lnTo>
                    <a:pt x="1231" y="388"/>
                  </a:lnTo>
                  <a:lnTo>
                    <a:pt x="30" y="388"/>
                  </a:lnTo>
                  <a:lnTo>
                    <a:pt x="20" y="393"/>
                  </a:lnTo>
                  <a:lnTo>
                    <a:pt x="10" y="404"/>
                  </a:lnTo>
                  <a:lnTo>
                    <a:pt x="5" y="414"/>
                  </a:lnTo>
                  <a:lnTo>
                    <a:pt x="0" y="430"/>
                  </a:lnTo>
                  <a:lnTo>
                    <a:pt x="5" y="446"/>
                  </a:lnTo>
                  <a:lnTo>
                    <a:pt x="10" y="456"/>
                  </a:lnTo>
                  <a:lnTo>
                    <a:pt x="30" y="467"/>
                  </a:lnTo>
                  <a:lnTo>
                    <a:pt x="65" y="467"/>
                  </a:lnTo>
                  <a:lnTo>
                    <a:pt x="1206" y="4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auto">
            <a:xfrm>
              <a:off x="4236" y="2372"/>
              <a:ext cx="444" cy="2010"/>
            </a:xfrm>
            <a:custGeom>
              <a:avLst/>
              <a:gdLst/>
              <a:ahLst/>
              <a:cxnLst>
                <a:cxn ang="0">
                  <a:pos x="444" y="1989"/>
                </a:cxn>
                <a:cxn ang="0">
                  <a:pos x="444" y="1984"/>
                </a:cxn>
                <a:cxn ang="0">
                  <a:pos x="419" y="1957"/>
                </a:cxn>
                <a:cxn ang="0">
                  <a:pos x="409" y="1942"/>
                </a:cxn>
                <a:cxn ang="0">
                  <a:pos x="319" y="1826"/>
                </a:cxn>
                <a:cxn ang="0">
                  <a:pos x="245" y="1700"/>
                </a:cxn>
                <a:cxn ang="0">
                  <a:pos x="190" y="1564"/>
                </a:cxn>
                <a:cxn ang="0">
                  <a:pos x="155" y="1422"/>
                </a:cxn>
                <a:cxn ang="0">
                  <a:pos x="130" y="1281"/>
                </a:cxn>
                <a:cxn ang="0">
                  <a:pos x="115" y="1139"/>
                </a:cxn>
                <a:cxn ang="0">
                  <a:pos x="110" y="1002"/>
                </a:cxn>
                <a:cxn ang="0">
                  <a:pos x="115" y="855"/>
                </a:cxn>
                <a:cxn ang="0">
                  <a:pos x="130" y="709"/>
                </a:cxn>
                <a:cxn ang="0">
                  <a:pos x="155" y="562"/>
                </a:cxn>
                <a:cxn ang="0">
                  <a:pos x="200" y="425"/>
                </a:cxn>
                <a:cxn ang="0">
                  <a:pos x="255" y="294"/>
                </a:cxn>
                <a:cxn ang="0">
                  <a:pos x="324" y="168"/>
                </a:cxn>
                <a:cxn ang="0">
                  <a:pos x="419" y="58"/>
                </a:cxn>
                <a:cxn ang="0">
                  <a:pos x="429" y="47"/>
                </a:cxn>
                <a:cxn ang="0">
                  <a:pos x="434" y="37"/>
                </a:cxn>
                <a:cxn ang="0">
                  <a:pos x="439" y="32"/>
                </a:cxn>
                <a:cxn ang="0">
                  <a:pos x="439" y="26"/>
                </a:cxn>
                <a:cxn ang="0">
                  <a:pos x="444" y="26"/>
                </a:cxn>
                <a:cxn ang="0">
                  <a:pos x="444" y="21"/>
                </a:cxn>
                <a:cxn ang="0">
                  <a:pos x="439" y="11"/>
                </a:cxn>
                <a:cxn ang="0">
                  <a:pos x="434" y="5"/>
                </a:cxn>
                <a:cxn ang="0">
                  <a:pos x="424" y="0"/>
                </a:cxn>
                <a:cxn ang="0">
                  <a:pos x="409" y="11"/>
                </a:cxn>
                <a:cxn ang="0">
                  <a:pos x="374" y="32"/>
                </a:cxn>
                <a:cxn ang="0">
                  <a:pos x="329" y="74"/>
                </a:cxn>
                <a:cxn ang="0">
                  <a:pos x="279" y="131"/>
                </a:cxn>
                <a:cxn ang="0">
                  <a:pos x="225" y="205"/>
                </a:cxn>
                <a:cxn ang="0">
                  <a:pos x="170" y="289"/>
                </a:cxn>
                <a:cxn ang="0">
                  <a:pos x="120" y="394"/>
                </a:cxn>
                <a:cxn ang="0">
                  <a:pos x="60" y="556"/>
                </a:cxn>
                <a:cxn ang="0">
                  <a:pos x="25" y="719"/>
                </a:cxn>
                <a:cxn ang="0">
                  <a:pos x="5" y="871"/>
                </a:cxn>
                <a:cxn ang="0">
                  <a:pos x="0" y="1002"/>
                </a:cxn>
                <a:cxn ang="0">
                  <a:pos x="5" y="1134"/>
                </a:cxn>
                <a:cxn ang="0">
                  <a:pos x="25" y="1291"/>
                </a:cxn>
                <a:cxn ang="0">
                  <a:pos x="60" y="1459"/>
                </a:cxn>
                <a:cxn ang="0">
                  <a:pos x="125" y="1632"/>
                </a:cxn>
                <a:cxn ang="0">
                  <a:pos x="175" y="1732"/>
                </a:cxn>
                <a:cxn ang="0">
                  <a:pos x="230" y="1816"/>
                </a:cxn>
                <a:cxn ang="0">
                  <a:pos x="284" y="1884"/>
                </a:cxn>
                <a:cxn ang="0">
                  <a:pos x="374" y="1978"/>
                </a:cxn>
                <a:cxn ang="0">
                  <a:pos x="404" y="1999"/>
                </a:cxn>
                <a:cxn ang="0">
                  <a:pos x="424" y="2010"/>
                </a:cxn>
                <a:cxn ang="0">
                  <a:pos x="429" y="2010"/>
                </a:cxn>
                <a:cxn ang="0">
                  <a:pos x="439" y="2005"/>
                </a:cxn>
                <a:cxn ang="0">
                  <a:pos x="439" y="1994"/>
                </a:cxn>
                <a:cxn ang="0">
                  <a:pos x="444" y="1989"/>
                </a:cxn>
              </a:cxnLst>
              <a:rect l="0" t="0" r="r" b="b"/>
              <a:pathLst>
                <a:path w="444" h="2010">
                  <a:moveTo>
                    <a:pt x="444" y="1989"/>
                  </a:moveTo>
                  <a:lnTo>
                    <a:pt x="444" y="1984"/>
                  </a:lnTo>
                  <a:lnTo>
                    <a:pt x="419" y="1957"/>
                  </a:lnTo>
                  <a:lnTo>
                    <a:pt x="409" y="1942"/>
                  </a:lnTo>
                  <a:lnTo>
                    <a:pt x="319" y="1826"/>
                  </a:lnTo>
                  <a:lnTo>
                    <a:pt x="245" y="1700"/>
                  </a:lnTo>
                  <a:lnTo>
                    <a:pt x="190" y="1564"/>
                  </a:lnTo>
                  <a:lnTo>
                    <a:pt x="155" y="1422"/>
                  </a:lnTo>
                  <a:lnTo>
                    <a:pt x="130" y="1281"/>
                  </a:lnTo>
                  <a:lnTo>
                    <a:pt x="115" y="1139"/>
                  </a:lnTo>
                  <a:lnTo>
                    <a:pt x="110" y="1002"/>
                  </a:lnTo>
                  <a:lnTo>
                    <a:pt x="115" y="855"/>
                  </a:lnTo>
                  <a:lnTo>
                    <a:pt x="130" y="709"/>
                  </a:lnTo>
                  <a:lnTo>
                    <a:pt x="155" y="562"/>
                  </a:lnTo>
                  <a:lnTo>
                    <a:pt x="200" y="425"/>
                  </a:lnTo>
                  <a:lnTo>
                    <a:pt x="255" y="294"/>
                  </a:lnTo>
                  <a:lnTo>
                    <a:pt x="324" y="168"/>
                  </a:lnTo>
                  <a:lnTo>
                    <a:pt x="419" y="58"/>
                  </a:lnTo>
                  <a:lnTo>
                    <a:pt x="429" y="47"/>
                  </a:lnTo>
                  <a:lnTo>
                    <a:pt x="434" y="37"/>
                  </a:lnTo>
                  <a:lnTo>
                    <a:pt x="439" y="32"/>
                  </a:lnTo>
                  <a:lnTo>
                    <a:pt x="439" y="26"/>
                  </a:lnTo>
                  <a:lnTo>
                    <a:pt x="444" y="26"/>
                  </a:lnTo>
                  <a:lnTo>
                    <a:pt x="444" y="21"/>
                  </a:lnTo>
                  <a:lnTo>
                    <a:pt x="439" y="11"/>
                  </a:lnTo>
                  <a:lnTo>
                    <a:pt x="434" y="5"/>
                  </a:lnTo>
                  <a:lnTo>
                    <a:pt x="424" y="0"/>
                  </a:lnTo>
                  <a:lnTo>
                    <a:pt x="409" y="11"/>
                  </a:lnTo>
                  <a:lnTo>
                    <a:pt x="374" y="32"/>
                  </a:lnTo>
                  <a:lnTo>
                    <a:pt x="329" y="74"/>
                  </a:lnTo>
                  <a:lnTo>
                    <a:pt x="279" y="131"/>
                  </a:lnTo>
                  <a:lnTo>
                    <a:pt x="225" y="205"/>
                  </a:lnTo>
                  <a:lnTo>
                    <a:pt x="170" y="289"/>
                  </a:lnTo>
                  <a:lnTo>
                    <a:pt x="120" y="394"/>
                  </a:lnTo>
                  <a:lnTo>
                    <a:pt x="60" y="556"/>
                  </a:lnTo>
                  <a:lnTo>
                    <a:pt x="25" y="719"/>
                  </a:lnTo>
                  <a:lnTo>
                    <a:pt x="5" y="871"/>
                  </a:lnTo>
                  <a:lnTo>
                    <a:pt x="0" y="1002"/>
                  </a:lnTo>
                  <a:lnTo>
                    <a:pt x="5" y="1134"/>
                  </a:lnTo>
                  <a:lnTo>
                    <a:pt x="25" y="1291"/>
                  </a:lnTo>
                  <a:lnTo>
                    <a:pt x="60" y="1459"/>
                  </a:lnTo>
                  <a:lnTo>
                    <a:pt x="125" y="1632"/>
                  </a:lnTo>
                  <a:lnTo>
                    <a:pt x="175" y="1732"/>
                  </a:lnTo>
                  <a:lnTo>
                    <a:pt x="230" y="1816"/>
                  </a:lnTo>
                  <a:lnTo>
                    <a:pt x="284" y="1884"/>
                  </a:lnTo>
                  <a:lnTo>
                    <a:pt x="374" y="1978"/>
                  </a:lnTo>
                  <a:lnTo>
                    <a:pt x="404" y="1999"/>
                  </a:lnTo>
                  <a:lnTo>
                    <a:pt x="424" y="2010"/>
                  </a:lnTo>
                  <a:lnTo>
                    <a:pt x="429" y="2010"/>
                  </a:lnTo>
                  <a:lnTo>
                    <a:pt x="439" y="2005"/>
                  </a:lnTo>
                  <a:lnTo>
                    <a:pt x="439" y="1994"/>
                  </a:lnTo>
                  <a:lnTo>
                    <a:pt x="444" y="198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1" name="Freeform 9"/>
            <p:cNvSpPr>
              <a:spLocks/>
            </p:cNvSpPr>
            <p:nvPr/>
          </p:nvSpPr>
          <p:spPr bwMode="auto">
            <a:xfrm>
              <a:off x="4844" y="2991"/>
              <a:ext cx="947" cy="908"/>
            </a:xfrm>
            <a:custGeom>
              <a:avLst/>
              <a:gdLst/>
              <a:ahLst/>
              <a:cxnLst>
                <a:cxn ang="0">
                  <a:pos x="618" y="168"/>
                </a:cxn>
                <a:cxn ang="0">
                  <a:pos x="718" y="53"/>
                </a:cxn>
                <a:cxn ang="0">
                  <a:pos x="828" y="53"/>
                </a:cxn>
                <a:cxn ang="0">
                  <a:pos x="788" y="132"/>
                </a:cxn>
                <a:cxn ang="0">
                  <a:pos x="778" y="205"/>
                </a:cxn>
                <a:cxn ang="0">
                  <a:pos x="828" y="247"/>
                </a:cxn>
                <a:cxn ang="0">
                  <a:pos x="912" y="221"/>
                </a:cxn>
                <a:cxn ang="0">
                  <a:pos x="937" y="84"/>
                </a:cxn>
                <a:cxn ang="0">
                  <a:pos x="847" y="11"/>
                </a:cxn>
                <a:cxn ang="0">
                  <a:pos x="713" y="11"/>
                </a:cxn>
                <a:cxn ang="0">
                  <a:pos x="593" y="121"/>
                </a:cxn>
                <a:cxn ang="0">
                  <a:pos x="494" y="42"/>
                </a:cxn>
                <a:cxn ang="0">
                  <a:pos x="364" y="0"/>
                </a:cxn>
                <a:cxn ang="0">
                  <a:pos x="180" y="84"/>
                </a:cxn>
                <a:cxn ang="0">
                  <a:pos x="80" y="242"/>
                </a:cxn>
                <a:cxn ang="0">
                  <a:pos x="60" y="320"/>
                </a:cxn>
                <a:cxn ang="0">
                  <a:pos x="105" y="320"/>
                </a:cxn>
                <a:cxn ang="0">
                  <a:pos x="190" y="147"/>
                </a:cxn>
                <a:cxn ang="0">
                  <a:pos x="324" y="48"/>
                </a:cxn>
                <a:cxn ang="0">
                  <a:pos x="414" y="58"/>
                </a:cxn>
                <a:cxn ang="0">
                  <a:pos x="464" y="179"/>
                </a:cxn>
                <a:cxn ang="0">
                  <a:pos x="439" y="336"/>
                </a:cxn>
                <a:cxn ang="0">
                  <a:pos x="364" y="656"/>
                </a:cxn>
                <a:cxn ang="0">
                  <a:pos x="240" y="850"/>
                </a:cxn>
                <a:cxn ang="0">
                  <a:pos x="125" y="856"/>
                </a:cxn>
                <a:cxn ang="0">
                  <a:pos x="165" y="782"/>
                </a:cxn>
                <a:cxn ang="0">
                  <a:pos x="165" y="693"/>
                </a:cxn>
                <a:cxn ang="0">
                  <a:pos x="120" y="662"/>
                </a:cxn>
                <a:cxn ang="0">
                  <a:pos x="15" y="719"/>
                </a:cxn>
                <a:cxn ang="0">
                  <a:pos x="40" y="861"/>
                </a:cxn>
                <a:cxn ang="0">
                  <a:pos x="180" y="908"/>
                </a:cxn>
                <a:cxn ang="0">
                  <a:pos x="324" y="840"/>
                </a:cxn>
                <a:cxn ang="0">
                  <a:pos x="379" y="756"/>
                </a:cxn>
                <a:cxn ang="0">
                  <a:pos x="469" y="877"/>
                </a:cxn>
                <a:cxn ang="0">
                  <a:pos x="653" y="898"/>
                </a:cxn>
                <a:cxn ang="0">
                  <a:pos x="813" y="772"/>
                </a:cxn>
                <a:cxn ang="0">
                  <a:pos x="887" y="630"/>
                </a:cxn>
                <a:cxn ang="0">
                  <a:pos x="882" y="583"/>
                </a:cxn>
                <a:cxn ang="0">
                  <a:pos x="843" y="604"/>
                </a:cxn>
                <a:cxn ang="0">
                  <a:pos x="713" y="814"/>
                </a:cxn>
                <a:cxn ang="0">
                  <a:pos x="588" y="866"/>
                </a:cxn>
                <a:cxn ang="0">
                  <a:pos x="489" y="782"/>
                </a:cxn>
                <a:cxn ang="0">
                  <a:pos x="499" y="630"/>
                </a:cxn>
              </a:cxnLst>
              <a:rect l="0" t="0" r="r" b="b"/>
              <a:pathLst>
                <a:path w="947" h="908">
                  <a:moveTo>
                    <a:pt x="583" y="284"/>
                  </a:moveTo>
                  <a:lnTo>
                    <a:pt x="588" y="252"/>
                  </a:lnTo>
                  <a:lnTo>
                    <a:pt x="618" y="168"/>
                  </a:lnTo>
                  <a:lnTo>
                    <a:pt x="643" y="121"/>
                  </a:lnTo>
                  <a:lnTo>
                    <a:pt x="678" y="84"/>
                  </a:lnTo>
                  <a:lnTo>
                    <a:pt x="718" y="53"/>
                  </a:lnTo>
                  <a:lnTo>
                    <a:pt x="773" y="42"/>
                  </a:lnTo>
                  <a:lnTo>
                    <a:pt x="793" y="42"/>
                  </a:lnTo>
                  <a:lnTo>
                    <a:pt x="828" y="53"/>
                  </a:lnTo>
                  <a:lnTo>
                    <a:pt x="867" y="69"/>
                  </a:lnTo>
                  <a:lnTo>
                    <a:pt x="818" y="90"/>
                  </a:lnTo>
                  <a:lnTo>
                    <a:pt x="788" y="132"/>
                  </a:lnTo>
                  <a:lnTo>
                    <a:pt x="773" y="179"/>
                  </a:lnTo>
                  <a:lnTo>
                    <a:pt x="773" y="195"/>
                  </a:lnTo>
                  <a:lnTo>
                    <a:pt x="778" y="205"/>
                  </a:lnTo>
                  <a:lnTo>
                    <a:pt x="788" y="221"/>
                  </a:lnTo>
                  <a:lnTo>
                    <a:pt x="808" y="242"/>
                  </a:lnTo>
                  <a:lnTo>
                    <a:pt x="828" y="247"/>
                  </a:lnTo>
                  <a:lnTo>
                    <a:pt x="847" y="247"/>
                  </a:lnTo>
                  <a:lnTo>
                    <a:pt x="882" y="242"/>
                  </a:lnTo>
                  <a:lnTo>
                    <a:pt x="912" y="221"/>
                  </a:lnTo>
                  <a:lnTo>
                    <a:pt x="937" y="184"/>
                  </a:lnTo>
                  <a:lnTo>
                    <a:pt x="947" y="132"/>
                  </a:lnTo>
                  <a:lnTo>
                    <a:pt x="937" y="84"/>
                  </a:lnTo>
                  <a:lnTo>
                    <a:pt x="917" y="53"/>
                  </a:lnTo>
                  <a:lnTo>
                    <a:pt x="887" y="27"/>
                  </a:lnTo>
                  <a:lnTo>
                    <a:pt x="847" y="11"/>
                  </a:lnTo>
                  <a:lnTo>
                    <a:pt x="808" y="6"/>
                  </a:lnTo>
                  <a:lnTo>
                    <a:pt x="773" y="0"/>
                  </a:lnTo>
                  <a:lnTo>
                    <a:pt x="713" y="11"/>
                  </a:lnTo>
                  <a:lnTo>
                    <a:pt x="663" y="42"/>
                  </a:lnTo>
                  <a:lnTo>
                    <a:pt x="623" y="79"/>
                  </a:lnTo>
                  <a:lnTo>
                    <a:pt x="593" y="121"/>
                  </a:lnTo>
                  <a:lnTo>
                    <a:pt x="573" y="153"/>
                  </a:lnTo>
                  <a:lnTo>
                    <a:pt x="539" y="84"/>
                  </a:lnTo>
                  <a:lnTo>
                    <a:pt x="494" y="42"/>
                  </a:lnTo>
                  <a:lnTo>
                    <a:pt x="449" y="16"/>
                  </a:lnTo>
                  <a:lnTo>
                    <a:pt x="404" y="6"/>
                  </a:lnTo>
                  <a:lnTo>
                    <a:pt x="364" y="0"/>
                  </a:lnTo>
                  <a:lnTo>
                    <a:pt x="294" y="11"/>
                  </a:lnTo>
                  <a:lnTo>
                    <a:pt x="235" y="42"/>
                  </a:lnTo>
                  <a:lnTo>
                    <a:pt x="180" y="84"/>
                  </a:lnTo>
                  <a:lnTo>
                    <a:pt x="140" y="137"/>
                  </a:lnTo>
                  <a:lnTo>
                    <a:pt x="105" y="189"/>
                  </a:lnTo>
                  <a:lnTo>
                    <a:pt x="80" y="242"/>
                  </a:lnTo>
                  <a:lnTo>
                    <a:pt x="65" y="284"/>
                  </a:lnTo>
                  <a:lnTo>
                    <a:pt x="60" y="310"/>
                  </a:lnTo>
                  <a:lnTo>
                    <a:pt x="60" y="320"/>
                  </a:lnTo>
                  <a:lnTo>
                    <a:pt x="65" y="326"/>
                  </a:lnTo>
                  <a:lnTo>
                    <a:pt x="100" y="326"/>
                  </a:lnTo>
                  <a:lnTo>
                    <a:pt x="105" y="320"/>
                  </a:lnTo>
                  <a:lnTo>
                    <a:pt x="105" y="310"/>
                  </a:lnTo>
                  <a:lnTo>
                    <a:pt x="145" y="215"/>
                  </a:lnTo>
                  <a:lnTo>
                    <a:pt x="190" y="147"/>
                  </a:lnTo>
                  <a:lnTo>
                    <a:pt x="235" y="95"/>
                  </a:lnTo>
                  <a:lnTo>
                    <a:pt x="284" y="63"/>
                  </a:lnTo>
                  <a:lnTo>
                    <a:pt x="324" y="48"/>
                  </a:lnTo>
                  <a:lnTo>
                    <a:pt x="364" y="42"/>
                  </a:lnTo>
                  <a:lnTo>
                    <a:pt x="389" y="48"/>
                  </a:lnTo>
                  <a:lnTo>
                    <a:pt x="414" y="58"/>
                  </a:lnTo>
                  <a:lnTo>
                    <a:pt x="439" y="79"/>
                  </a:lnTo>
                  <a:lnTo>
                    <a:pt x="459" y="121"/>
                  </a:lnTo>
                  <a:lnTo>
                    <a:pt x="464" y="179"/>
                  </a:lnTo>
                  <a:lnTo>
                    <a:pt x="464" y="215"/>
                  </a:lnTo>
                  <a:lnTo>
                    <a:pt x="454" y="268"/>
                  </a:lnTo>
                  <a:lnTo>
                    <a:pt x="439" y="336"/>
                  </a:lnTo>
                  <a:lnTo>
                    <a:pt x="419" y="420"/>
                  </a:lnTo>
                  <a:lnTo>
                    <a:pt x="394" y="530"/>
                  </a:lnTo>
                  <a:lnTo>
                    <a:pt x="364" y="656"/>
                  </a:lnTo>
                  <a:lnTo>
                    <a:pt x="334" y="740"/>
                  </a:lnTo>
                  <a:lnTo>
                    <a:pt x="294" y="808"/>
                  </a:lnTo>
                  <a:lnTo>
                    <a:pt x="240" y="850"/>
                  </a:lnTo>
                  <a:lnTo>
                    <a:pt x="180" y="866"/>
                  </a:lnTo>
                  <a:lnTo>
                    <a:pt x="160" y="866"/>
                  </a:lnTo>
                  <a:lnTo>
                    <a:pt x="125" y="856"/>
                  </a:lnTo>
                  <a:lnTo>
                    <a:pt x="85" y="840"/>
                  </a:lnTo>
                  <a:lnTo>
                    <a:pt x="130" y="819"/>
                  </a:lnTo>
                  <a:lnTo>
                    <a:pt x="165" y="782"/>
                  </a:lnTo>
                  <a:lnTo>
                    <a:pt x="175" y="730"/>
                  </a:lnTo>
                  <a:lnTo>
                    <a:pt x="175" y="709"/>
                  </a:lnTo>
                  <a:lnTo>
                    <a:pt x="165" y="693"/>
                  </a:lnTo>
                  <a:lnTo>
                    <a:pt x="145" y="672"/>
                  </a:lnTo>
                  <a:lnTo>
                    <a:pt x="130" y="667"/>
                  </a:lnTo>
                  <a:lnTo>
                    <a:pt x="120" y="662"/>
                  </a:lnTo>
                  <a:lnTo>
                    <a:pt x="105" y="662"/>
                  </a:lnTo>
                  <a:lnTo>
                    <a:pt x="55" y="677"/>
                  </a:lnTo>
                  <a:lnTo>
                    <a:pt x="15" y="719"/>
                  </a:lnTo>
                  <a:lnTo>
                    <a:pt x="0" y="777"/>
                  </a:lnTo>
                  <a:lnTo>
                    <a:pt x="10" y="824"/>
                  </a:lnTo>
                  <a:lnTo>
                    <a:pt x="40" y="861"/>
                  </a:lnTo>
                  <a:lnTo>
                    <a:pt x="80" y="887"/>
                  </a:lnTo>
                  <a:lnTo>
                    <a:pt x="130" y="903"/>
                  </a:lnTo>
                  <a:lnTo>
                    <a:pt x="180" y="908"/>
                  </a:lnTo>
                  <a:lnTo>
                    <a:pt x="240" y="898"/>
                  </a:lnTo>
                  <a:lnTo>
                    <a:pt x="284" y="871"/>
                  </a:lnTo>
                  <a:lnTo>
                    <a:pt x="324" y="840"/>
                  </a:lnTo>
                  <a:lnTo>
                    <a:pt x="354" y="803"/>
                  </a:lnTo>
                  <a:lnTo>
                    <a:pt x="374" y="772"/>
                  </a:lnTo>
                  <a:lnTo>
                    <a:pt x="379" y="756"/>
                  </a:lnTo>
                  <a:lnTo>
                    <a:pt x="399" y="803"/>
                  </a:lnTo>
                  <a:lnTo>
                    <a:pt x="429" y="840"/>
                  </a:lnTo>
                  <a:lnTo>
                    <a:pt x="469" y="877"/>
                  </a:lnTo>
                  <a:lnTo>
                    <a:pt x="524" y="903"/>
                  </a:lnTo>
                  <a:lnTo>
                    <a:pt x="583" y="908"/>
                  </a:lnTo>
                  <a:lnTo>
                    <a:pt x="653" y="898"/>
                  </a:lnTo>
                  <a:lnTo>
                    <a:pt x="713" y="866"/>
                  </a:lnTo>
                  <a:lnTo>
                    <a:pt x="768" y="824"/>
                  </a:lnTo>
                  <a:lnTo>
                    <a:pt x="813" y="772"/>
                  </a:lnTo>
                  <a:lnTo>
                    <a:pt x="847" y="719"/>
                  </a:lnTo>
                  <a:lnTo>
                    <a:pt x="872" y="672"/>
                  </a:lnTo>
                  <a:lnTo>
                    <a:pt x="887" y="630"/>
                  </a:lnTo>
                  <a:lnTo>
                    <a:pt x="892" y="599"/>
                  </a:lnTo>
                  <a:lnTo>
                    <a:pt x="887" y="588"/>
                  </a:lnTo>
                  <a:lnTo>
                    <a:pt x="882" y="583"/>
                  </a:lnTo>
                  <a:lnTo>
                    <a:pt x="857" y="583"/>
                  </a:lnTo>
                  <a:lnTo>
                    <a:pt x="847" y="593"/>
                  </a:lnTo>
                  <a:lnTo>
                    <a:pt x="843" y="604"/>
                  </a:lnTo>
                  <a:lnTo>
                    <a:pt x="808" y="698"/>
                  </a:lnTo>
                  <a:lnTo>
                    <a:pt x="763" y="766"/>
                  </a:lnTo>
                  <a:lnTo>
                    <a:pt x="713" y="814"/>
                  </a:lnTo>
                  <a:lnTo>
                    <a:pt x="668" y="845"/>
                  </a:lnTo>
                  <a:lnTo>
                    <a:pt x="623" y="861"/>
                  </a:lnTo>
                  <a:lnTo>
                    <a:pt x="588" y="866"/>
                  </a:lnTo>
                  <a:lnTo>
                    <a:pt x="544" y="856"/>
                  </a:lnTo>
                  <a:lnTo>
                    <a:pt x="509" y="824"/>
                  </a:lnTo>
                  <a:lnTo>
                    <a:pt x="489" y="782"/>
                  </a:lnTo>
                  <a:lnTo>
                    <a:pt x="484" y="735"/>
                  </a:lnTo>
                  <a:lnTo>
                    <a:pt x="489" y="688"/>
                  </a:lnTo>
                  <a:lnTo>
                    <a:pt x="499" y="630"/>
                  </a:lnTo>
                  <a:lnTo>
                    <a:pt x="519" y="557"/>
                  </a:lnTo>
                  <a:lnTo>
                    <a:pt x="583" y="2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2" name="Freeform 10"/>
            <p:cNvSpPr>
              <a:spLocks/>
            </p:cNvSpPr>
            <p:nvPr/>
          </p:nvSpPr>
          <p:spPr bwMode="auto">
            <a:xfrm>
              <a:off x="6005" y="3233"/>
              <a:ext cx="489" cy="934"/>
            </a:xfrm>
            <a:custGeom>
              <a:avLst/>
              <a:gdLst/>
              <a:ahLst/>
              <a:cxnLst>
                <a:cxn ang="0">
                  <a:pos x="304" y="42"/>
                </a:cxn>
                <a:cxn ang="0">
                  <a:pos x="304" y="21"/>
                </a:cxn>
                <a:cxn ang="0">
                  <a:pos x="299" y="10"/>
                </a:cxn>
                <a:cxn ang="0">
                  <a:pos x="294" y="5"/>
                </a:cxn>
                <a:cxn ang="0">
                  <a:pos x="279" y="0"/>
                </a:cxn>
                <a:cxn ang="0">
                  <a:pos x="265" y="0"/>
                </a:cxn>
                <a:cxn ang="0">
                  <a:pos x="210" y="42"/>
                </a:cxn>
                <a:cxn ang="0">
                  <a:pos x="150" y="73"/>
                </a:cxn>
                <a:cxn ang="0">
                  <a:pos x="90" y="84"/>
                </a:cxn>
                <a:cxn ang="0">
                  <a:pos x="40" y="89"/>
                </a:cxn>
                <a:cxn ang="0">
                  <a:pos x="0" y="89"/>
                </a:cxn>
                <a:cxn ang="0">
                  <a:pos x="0" y="141"/>
                </a:cxn>
                <a:cxn ang="0">
                  <a:pos x="50" y="141"/>
                </a:cxn>
                <a:cxn ang="0">
                  <a:pos x="120" y="131"/>
                </a:cxn>
                <a:cxn ang="0">
                  <a:pos x="195" y="105"/>
                </a:cxn>
                <a:cxn ang="0">
                  <a:pos x="195" y="845"/>
                </a:cxn>
                <a:cxn ang="0">
                  <a:pos x="185" y="860"/>
                </a:cxn>
                <a:cxn ang="0">
                  <a:pos x="165" y="876"/>
                </a:cxn>
                <a:cxn ang="0">
                  <a:pos x="125" y="881"/>
                </a:cxn>
                <a:cxn ang="0">
                  <a:pos x="10" y="881"/>
                </a:cxn>
                <a:cxn ang="0">
                  <a:pos x="10" y="934"/>
                </a:cxn>
                <a:cxn ang="0">
                  <a:pos x="90" y="934"/>
                </a:cxn>
                <a:cxn ang="0">
                  <a:pos x="150" y="929"/>
                </a:cxn>
                <a:cxn ang="0">
                  <a:pos x="339" y="929"/>
                </a:cxn>
                <a:cxn ang="0">
                  <a:pos x="404" y="934"/>
                </a:cxn>
                <a:cxn ang="0">
                  <a:pos x="489" y="934"/>
                </a:cxn>
                <a:cxn ang="0">
                  <a:pos x="489" y="881"/>
                </a:cxn>
                <a:cxn ang="0">
                  <a:pos x="369" y="881"/>
                </a:cxn>
                <a:cxn ang="0">
                  <a:pos x="329" y="871"/>
                </a:cxn>
                <a:cxn ang="0">
                  <a:pos x="309" y="860"/>
                </a:cxn>
                <a:cxn ang="0">
                  <a:pos x="304" y="845"/>
                </a:cxn>
                <a:cxn ang="0">
                  <a:pos x="304" y="818"/>
                </a:cxn>
                <a:cxn ang="0">
                  <a:pos x="304" y="42"/>
                </a:cxn>
              </a:cxnLst>
              <a:rect l="0" t="0" r="r" b="b"/>
              <a:pathLst>
                <a:path w="489" h="934">
                  <a:moveTo>
                    <a:pt x="304" y="42"/>
                  </a:moveTo>
                  <a:lnTo>
                    <a:pt x="304" y="21"/>
                  </a:lnTo>
                  <a:lnTo>
                    <a:pt x="299" y="10"/>
                  </a:lnTo>
                  <a:lnTo>
                    <a:pt x="294" y="5"/>
                  </a:lnTo>
                  <a:lnTo>
                    <a:pt x="279" y="0"/>
                  </a:lnTo>
                  <a:lnTo>
                    <a:pt x="265" y="0"/>
                  </a:lnTo>
                  <a:lnTo>
                    <a:pt x="210" y="42"/>
                  </a:lnTo>
                  <a:lnTo>
                    <a:pt x="150" y="73"/>
                  </a:lnTo>
                  <a:lnTo>
                    <a:pt x="90" y="84"/>
                  </a:lnTo>
                  <a:lnTo>
                    <a:pt x="40" y="89"/>
                  </a:lnTo>
                  <a:lnTo>
                    <a:pt x="0" y="89"/>
                  </a:lnTo>
                  <a:lnTo>
                    <a:pt x="0" y="141"/>
                  </a:lnTo>
                  <a:lnTo>
                    <a:pt x="50" y="141"/>
                  </a:lnTo>
                  <a:lnTo>
                    <a:pt x="120" y="131"/>
                  </a:lnTo>
                  <a:lnTo>
                    <a:pt x="195" y="105"/>
                  </a:lnTo>
                  <a:lnTo>
                    <a:pt x="195" y="845"/>
                  </a:lnTo>
                  <a:lnTo>
                    <a:pt x="185" y="860"/>
                  </a:lnTo>
                  <a:lnTo>
                    <a:pt x="165" y="876"/>
                  </a:lnTo>
                  <a:lnTo>
                    <a:pt x="125" y="881"/>
                  </a:lnTo>
                  <a:lnTo>
                    <a:pt x="10" y="881"/>
                  </a:lnTo>
                  <a:lnTo>
                    <a:pt x="10" y="934"/>
                  </a:lnTo>
                  <a:lnTo>
                    <a:pt x="90" y="934"/>
                  </a:lnTo>
                  <a:lnTo>
                    <a:pt x="150" y="929"/>
                  </a:lnTo>
                  <a:lnTo>
                    <a:pt x="339" y="929"/>
                  </a:lnTo>
                  <a:lnTo>
                    <a:pt x="404" y="934"/>
                  </a:lnTo>
                  <a:lnTo>
                    <a:pt x="489" y="934"/>
                  </a:lnTo>
                  <a:lnTo>
                    <a:pt x="489" y="881"/>
                  </a:lnTo>
                  <a:lnTo>
                    <a:pt x="369" y="881"/>
                  </a:lnTo>
                  <a:lnTo>
                    <a:pt x="329" y="871"/>
                  </a:lnTo>
                  <a:lnTo>
                    <a:pt x="309" y="860"/>
                  </a:lnTo>
                  <a:lnTo>
                    <a:pt x="304" y="845"/>
                  </a:lnTo>
                  <a:lnTo>
                    <a:pt x="304" y="818"/>
                  </a:lnTo>
                  <a:lnTo>
                    <a:pt x="304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3" name="Freeform 11"/>
            <p:cNvSpPr>
              <a:spLocks/>
            </p:cNvSpPr>
            <p:nvPr/>
          </p:nvSpPr>
          <p:spPr bwMode="auto">
            <a:xfrm>
              <a:off x="6897" y="3663"/>
              <a:ext cx="225" cy="603"/>
            </a:xfrm>
            <a:custGeom>
              <a:avLst/>
              <a:gdLst/>
              <a:ahLst/>
              <a:cxnLst>
                <a:cxn ang="0">
                  <a:pos x="225" y="215"/>
                </a:cxn>
                <a:cxn ang="0">
                  <a:pos x="215" y="126"/>
                </a:cxn>
                <a:cxn ang="0">
                  <a:pos x="190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60" y="11"/>
                </a:cxn>
                <a:cxn ang="0">
                  <a:pos x="25" y="37"/>
                </a:cxn>
                <a:cxn ang="0">
                  <a:pos x="5" y="68"/>
                </a:cxn>
                <a:cxn ang="0">
                  <a:pos x="0" y="110"/>
                </a:cxn>
                <a:cxn ang="0">
                  <a:pos x="5" y="147"/>
                </a:cxn>
                <a:cxn ang="0">
                  <a:pos x="25" y="184"/>
                </a:cxn>
                <a:cxn ang="0">
                  <a:pos x="60" y="205"/>
                </a:cxn>
                <a:cxn ang="0">
                  <a:pos x="100" y="215"/>
                </a:cxn>
                <a:cxn ang="0">
                  <a:pos x="120" y="215"/>
                </a:cxn>
                <a:cxn ang="0">
                  <a:pos x="135" y="210"/>
                </a:cxn>
                <a:cxn ang="0">
                  <a:pos x="150" y="199"/>
                </a:cxn>
                <a:cxn ang="0">
                  <a:pos x="170" y="189"/>
                </a:cxn>
                <a:cxn ang="0">
                  <a:pos x="175" y="184"/>
                </a:cxn>
                <a:cxn ang="0">
                  <a:pos x="180" y="184"/>
                </a:cxn>
                <a:cxn ang="0">
                  <a:pos x="180" y="215"/>
                </a:cxn>
                <a:cxn ang="0">
                  <a:pos x="170" y="320"/>
                </a:cxn>
                <a:cxn ang="0">
                  <a:pos x="140" y="409"/>
                </a:cxn>
                <a:cxn ang="0">
                  <a:pos x="100" y="488"/>
                </a:cxn>
                <a:cxn ang="0">
                  <a:pos x="50" y="546"/>
                </a:cxn>
                <a:cxn ang="0">
                  <a:pos x="40" y="556"/>
                </a:cxn>
                <a:cxn ang="0">
                  <a:pos x="35" y="567"/>
                </a:cxn>
                <a:cxn ang="0">
                  <a:pos x="30" y="572"/>
                </a:cxn>
                <a:cxn ang="0">
                  <a:pos x="30" y="582"/>
                </a:cxn>
                <a:cxn ang="0">
                  <a:pos x="35" y="593"/>
                </a:cxn>
                <a:cxn ang="0">
                  <a:pos x="40" y="598"/>
                </a:cxn>
                <a:cxn ang="0">
                  <a:pos x="50" y="603"/>
                </a:cxn>
                <a:cxn ang="0">
                  <a:pos x="65" y="593"/>
                </a:cxn>
                <a:cxn ang="0">
                  <a:pos x="95" y="567"/>
                </a:cxn>
                <a:cxn ang="0">
                  <a:pos x="125" y="525"/>
                </a:cxn>
                <a:cxn ang="0">
                  <a:pos x="160" y="467"/>
                </a:cxn>
                <a:cxn ang="0">
                  <a:pos x="190" y="394"/>
                </a:cxn>
                <a:cxn ang="0">
                  <a:pos x="215" y="310"/>
                </a:cxn>
                <a:cxn ang="0">
                  <a:pos x="225" y="215"/>
                </a:cxn>
              </a:cxnLst>
              <a:rect l="0" t="0" r="r" b="b"/>
              <a:pathLst>
                <a:path w="225" h="603">
                  <a:moveTo>
                    <a:pt x="225" y="215"/>
                  </a:moveTo>
                  <a:lnTo>
                    <a:pt x="215" y="126"/>
                  </a:lnTo>
                  <a:lnTo>
                    <a:pt x="190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60" y="11"/>
                  </a:lnTo>
                  <a:lnTo>
                    <a:pt x="25" y="37"/>
                  </a:lnTo>
                  <a:lnTo>
                    <a:pt x="5" y="68"/>
                  </a:lnTo>
                  <a:lnTo>
                    <a:pt x="0" y="110"/>
                  </a:lnTo>
                  <a:lnTo>
                    <a:pt x="5" y="147"/>
                  </a:lnTo>
                  <a:lnTo>
                    <a:pt x="25" y="184"/>
                  </a:lnTo>
                  <a:lnTo>
                    <a:pt x="60" y="205"/>
                  </a:lnTo>
                  <a:lnTo>
                    <a:pt x="100" y="215"/>
                  </a:lnTo>
                  <a:lnTo>
                    <a:pt x="120" y="215"/>
                  </a:lnTo>
                  <a:lnTo>
                    <a:pt x="135" y="210"/>
                  </a:lnTo>
                  <a:lnTo>
                    <a:pt x="150" y="199"/>
                  </a:lnTo>
                  <a:lnTo>
                    <a:pt x="170" y="189"/>
                  </a:lnTo>
                  <a:lnTo>
                    <a:pt x="175" y="184"/>
                  </a:lnTo>
                  <a:lnTo>
                    <a:pt x="180" y="184"/>
                  </a:lnTo>
                  <a:lnTo>
                    <a:pt x="180" y="215"/>
                  </a:lnTo>
                  <a:lnTo>
                    <a:pt x="170" y="320"/>
                  </a:lnTo>
                  <a:lnTo>
                    <a:pt x="140" y="409"/>
                  </a:lnTo>
                  <a:lnTo>
                    <a:pt x="100" y="488"/>
                  </a:lnTo>
                  <a:lnTo>
                    <a:pt x="50" y="546"/>
                  </a:lnTo>
                  <a:lnTo>
                    <a:pt x="40" y="556"/>
                  </a:lnTo>
                  <a:lnTo>
                    <a:pt x="35" y="567"/>
                  </a:lnTo>
                  <a:lnTo>
                    <a:pt x="30" y="572"/>
                  </a:lnTo>
                  <a:lnTo>
                    <a:pt x="30" y="582"/>
                  </a:lnTo>
                  <a:lnTo>
                    <a:pt x="35" y="593"/>
                  </a:lnTo>
                  <a:lnTo>
                    <a:pt x="40" y="598"/>
                  </a:lnTo>
                  <a:lnTo>
                    <a:pt x="50" y="603"/>
                  </a:lnTo>
                  <a:lnTo>
                    <a:pt x="65" y="593"/>
                  </a:lnTo>
                  <a:lnTo>
                    <a:pt x="95" y="567"/>
                  </a:lnTo>
                  <a:lnTo>
                    <a:pt x="125" y="525"/>
                  </a:lnTo>
                  <a:lnTo>
                    <a:pt x="160" y="467"/>
                  </a:lnTo>
                  <a:lnTo>
                    <a:pt x="190" y="394"/>
                  </a:lnTo>
                  <a:lnTo>
                    <a:pt x="215" y="310"/>
                  </a:lnTo>
                  <a:lnTo>
                    <a:pt x="225" y="2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4" name="Freeform 12"/>
            <p:cNvSpPr>
              <a:spLocks/>
            </p:cNvSpPr>
            <p:nvPr/>
          </p:nvSpPr>
          <p:spPr bwMode="auto">
            <a:xfrm>
              <a:off x="7635" y="2991"/>
              <a:ext cx="947" cy="908"/>
            </a:xfrm>
            <a:custGeom>
              <a:avLst/>
              <a:gdLst/>
              <a:ahLst/>
              <a:cxnLst>
                <a:cxn ang="0">
                  <a:pos x="618" y="168"/>
                </a:cxn>
                <a:cxn ang="0">
                  <a:pos x="718" y="53"/>
                </a:cxn>
                <a:cxn ang="0">
                  <a:pos x="827" y="53"/>
                </a:cxn>
                <a:cxn ang="0">
                  <a:pos x="787" y="132"/>
                </a:cxn>
                <a:cxn ang="0">
                  <a:pos x="777" y="205"/>
                </a:cxn>
                <a:cxn ang="0">
                  <a:pos x="827" y="247"/>
                </a:cxn>
                <a:cxn ang="0">
                  <a:pos x="912" y="221"/>
                </a:cxn>
                <a:cxn ang="0">
                  <a:pos x="937" y="84"/>
                </a:cxn>
                <a:cxn ang="0">
                  <a:pos x="847" y="11"/>
                </a:cxn>
                <a:cxn ang="0">
                  <a:pos x="713" y="11"/>
                </a:cxn>
                <a:cxn ang="0">
                  <a:pos x="593" y="121"/>
                </a:cxn>
                <a:cxn ang="0">
                  <a:pos x="493" y="42"/>
                </a:cxn>
                <a:cxn ang="0">
                  <a:pos x="364" y="0"/>
                </a:cxn>
                <a:cxn ang="0">
                  <a:pos x="179" y="84"/>
                </a:cxn>
                <a:cxn ang="0">
                  <a:pos x="80" y="242"/>
                </a:cxn>
                <a:cxn ang="0">
                  <a:pos x="60" y="320"/>
                </a:cxn>
                <a:cxn ang="0">
                  <a:pos x="105" y="320"/>
                </a:cxn>
                <a:cxn ang="0">
                  <a:pos x="189" y="147"/>
                </a:cxn>
                <a:cxn ang="0">
                  <a:pos x="324" y="48"/>
                </a:cxn>
                <a:cxn ang="0">
                  <a:pos x="414" y="58"/>
                </a:cxn>
                <a:cxn ang="0">
                  <a:pos x="463" y="179"/>
                </a:cxn>
                <a:cxn ang="0">
                  <a:pos x="438" y="336"/>
                </a:cxn>
                <a:cxn ang="0">
                  <a:pos x="364" y="656"/>
                </a:cxn>
                <a:cxn ang="0">
                  <a:pos x="239" y="850"/>
                </a:cxn>
                <a:cxn ang="0">
                  <a:pos x="125" y="856"/>
                </a:cxn>
                <a:cxn ang="0">
                  <a:pos x="164" y="782"/>
                </a:cxn>
                <a:cxn ang="0">
                  <a:pos x="164" y="693"/>
                </a:cxn>
                <a:cxn ang="0">
                  <a:pos x="120" y="662"/>
                </a:cxn>
                <a:cxn ang="0">
                  <a:pos x="15" y="719"/>
                </a:cxn>
                <a:cxn ang="0">
                  <a:pos x="40" y="861"/>
                </a:cxn>
                <a:cxn ang="0">
                  <a:pos x="179" y="908"/>
                </a:cxn>
                <a:cxn ang="0">
                  <a:pos x="324" y="840"/>
                </a:cxn>
                <a:cxn ang="0">
                  <a:pos x="379" y="756"/>
                </a:cxn>
                <a:cxn ang="0">
                  <a:pos x="468" y="877"/>
                </a:cxn>
                <a:cxn ang="0">
                  <a:pos x="653" y="898"/>
                </a:cxn>
                <a:cxn ang="0">
                  <a:pos x="847" y="719"/>
                </a:cxn>
                <a:cxn ang="0">
                  <a:pos x="892" y="599"/>
                </a:cxn>
                <a:cxn ang="0">
                  <a:pos x="857" y="583"/>
                </a:cxn>
                <a:cxn ang="0">
                  <a:pos x="807" y="698"/>
                </a:cxn>
                <a:cxn ang="0">
                  <a:pos x="668" y="845"/>
                </a:cxn>
                <a:cxn ang="0">
                  <a:pos x="543" y="856"/>
                </a:cxn>
                <a:cxn ang="0">
                  <a:pos x="483" y="735"/>
                </a:cxn>
                <a:cxn ang="0">
                  <a:pos x="518" y="557"/>
                </a:cxn>
              </a:cxnLst>
              <a:rect l="0" t="0" r="r" b="b"/>
              <a:pathLst>
                <a:path w="947" h="908">
                  <a:moveTo>
                    <a:pt x="583" y="284"/>
                  </a:moveTo>
                  <a:lnTo>
                    <a:pt x="588" y="252"/>
                  </a:lnTo>
                  <a:lnTo>
                    <a:pt x="618" y="168"/>
                  </a:lnTo>
                  <a:lnTo>
                    <a:pt x="643" y="121"/>
                  </a:lnTo>
                  <a:lnTo>
                    <a:pt x="678" y="84"/>
                  </a:lnTo>
                  <a:lnTo>
                    <a:pt x="718" y="53"/>
                  </a:lnTo>
                  <a:lnTo>
                    <a:pt x="772" y="42"/>
                  </a:lnTo>
                  <a:lnTo>
                    <a:pt x="792" y="42"/>
                  </a:lnTo>
                  <a:lnTo>
                    <a:pt x="827" y="53"/>
                  </a:lnTo>
                  <a:lnTo>
                    <a:pt x="867" y="69"/>
                  </a:lnTo>
                  <a:lnTo>
                    <a:pt x="817" y="90"/>
                  </a:lnTo>
                  <a:lnTo>
                    <a:pt x="787" y="132"/>
                  </a:lnTo>
                  <a:lnTo>
                    <a:pt x="772" y="179"/>
                  </a:lnTo>
                  <a:lnTo>
                    <a:pt x="772" y="195"/>
                  </a:lnTo>
                  <a:lnTo>
                    <a:pt x="777" y="205"/>
                  </a:lnTo>
                  <a:lnTo>
                    <a:pt x="787" y="221"/>
                  </a:lnTo>
                  <a:lnTo>
                    <a:pt x="807" y="242"/>
                  </a:lnTo>
                  <a:lnTo>
                    <a:pt x="827" y="247"/>
                  </a:lnTo>
                  <a:lnTo>
                    <a:pt x="847" y="247"/>
                  </a:lnTo>
                  <a:lnTo>
                    <a:pt x="882" y="242"/>
                  </a:lnTo>
                  <a:lnTo>
                    <a:pt x="912" y="221"/>
                  </a:lnTo>
                  <a:lnTo>
                    <a:pt x="937" y="184"/>
                  </a:lnTo>
                  <a:lnTo>
                    <a:pt x="947" y="132"/>
                  </a:lnTo>
                  <a:lnTo>
                    <a:pt x="937" y="84"/>
                  </a:lnTo>
                  <a:lnTo>
                    <a:pt x="917" y="53"/>
                  </a:lnTo>
                  <a:lnTo>
                    <a:pt x="887" y="27"/>
                  </a:lnTo>
                  <a:lnTo>
                    <a:pt x="847" y="11"/>
                  </a:lnTo>
                  <a:lnTo>
                    <a:pt x="807" y="6"/>
                  </a:lnTo>
                  <a:lnTo>
                    <a:pt x="772" y="0"/>
                  </a:lnTo>
                  <a:lnTo>
                    <a:pt x="713" y="11"/>
                  </a:lnTo>
                  <a:lnTo>
                    <a:pt x="663" y="42"/>
                  </a:lnTo>
                  <a:lnTo>
                    <a:pt x="623" y="79"/>
                  </a:lnTo>
                  <a:lnTo>
                    <a:pt x="593" y="121"/>
                  </a:lnTo>
                  <a:lnTo>
                    <a:pt x="573" y="153"/>
                  </a:lnTo>
                  <a:lnTo>
                    <a:pt x="538" y="84"/>
                  </a:lnTo>
                  <a:lnTo>
                    <a:pt x="493" y="42"/>
                  </a:lnTo>
                  <a:lnTo>
                    <a:pt x="448" y="16"/>
                  </a:lnTo>
                  <a:lnTo>
                    <a:pt x="404" y="6"/>
                  </a:lnTo>
                  <a:lnTo>
                    <a:pt x="364" y="0"/>
                  </a:lnTo>
                  <a:lnTo>
                    <a:pt x="294" y="11"/>
                  </a:lnTo>
                  <a:lnTo>
                    <a:pt x="234" y="42"/>
                  </a:lnTo>
                  <a:lnTo>
                    <a:pt x="179" y="84"/>
                  </a:lnTo>
                  <a:lnTo>
                    <a:pt x="139" y="137"/>
                  </a:lnTo>
                  <a:lnTo>
                    <a:pt x="105" y="189"/>
                  </a:lnTo>
                  <a:lnTo>
                    <a:pt x="80" y="242"/>
                  </a:lnTo>
                  <a:lnTo>
                    <a:pt x="65" y="284"/>
                  </a:lnTo>
                  <a:lnTo>
                    <a:pt x="60" y="310"/>
                  </a:lnTo>
                  <a:lnTo>
                    <a:pt x="60" y="320"/>
                  </a:lnTo>
                  <a:lnTo>
                    <a:pt x="65" y="326"/>
                  </a:lnTo>
                  <a:lnTo>
                    <a:pt x="100" y="326"/>
                  </a:lnTo>
                  <a:lnTo>
                    <a:pt x="105" y="320"/>
                  </a:lnTo>
                  <a:lnTo>
                    <a:pt x="105" y="310"/>
                  </a:lnTo>
                  <a:lnTo>
                    <a:pt x="144" y="215"/>
                  </a:lnTo>
                  <a:lnTo>
                    <a:pt x="189" y="147"/>
                  </a:lnTo>
                  <a:lnTo>
                    <a:pt x="234" y="95"/>
                  </a:lnTo>
                  <a:lnTo>
                    <a:pt x="284" y="63"/>
                  </a:lnTo>
                  <a:lnTo>
                    <a:pt x="324" y="48"/>
                  </a:lnTo>
                  <a:lnTo>
                    <a:pt x="364" y="42"/>
                  </a:lnTo>
                  <a:lnTo>
                    <a:pt x="389" y="48"/>
                  </a:lnTo>
                  <a:lnTo>
                    <a:pt x="414" y="58"/>
                  </a:lnTo>
                  <a:lnTo>
                    <a:pt x="438" y="79"/>
                  </a:lnTo>
                  <a:lnTo>
                    <a:pt x="458" y="121"/>
                  </a:lnTo>
                  <a:lnTo>
                    <a:pt x="463" y="179"/>
                  </a:lnTo>
                  <a:lnTo>
                    <a:pt x="463" y="215"/>
                  </a:lnTo>
                  <a:lnTo>
                    <a:pt x="453" y="268"/>
                  </a:lnTo>
                  <a:lnTo>
                    <a:pt x="438" y="336"/>
                  </a:lnTo>
                  <a:lnTo>
                    <a:pt x="419" y="420"/>
                  </a:lnTo>
                  <a:lnTo>
                    <a:pt x="394" y="530"/>
                  </a:lnTo>
                  <a:lnTo>
                    <a:pt x="364" y="656"/>
                  </a:lnTo>
                  <a:lnTo>
                    <a:pt x="334" y="740"/>
                  </a:lnTo>
                  <a:lnTo>
                    <a:pt x="294" y="808"/>
                  </a:lnTo>
                  <a:lnTo>
                    <a:pt x="239" y="850"/>
                  </a:lnTo>
                  <a:lnTo>
                    <a:pt x="179" y="866"/>
                  </a:lnTo>
                  <a:lnTo>
                    <a:pt x="159" y="866"/>
                  </a:lnTo>
                  <a:lnTo>
                    <a:pt x="125" y="856"/>
                  </a:lnTo>
                  <a:lnTo>
                    <a:pt x="85" y="840"/>
                  </a:lnTo>
                  <a:lnTo>
                    <a:pt x="129" y="819"/>
                  </a:lnTo>
                  <a:lnTo>
                    <a:pt x="164" y="782"/>
                  </a:lnTo>
                  <a:lnTo>
                    <a:pt x="174" y="730"/>
                  </a:lnTo>
                  <a:lnTo>
                    <a:pt x="174" y="709"/>
                  </a:lnTo>
                  <a:lnTo>
                    <a:pt x="164" y="693"/>
                  </a:lnTo>
                  <a:lnTo>
                    <a:pt x="144" y="672"/>
                  </a:lnTo>
                  <a:lnTo>
                    <a:pt x="129" y="667"/>
                  </a:lnTo>
                  <a:lnTo>
                    <a:pt x="120" y="662"/>
                  </a:lnTo>
                  <a:lnTo>
                    <a:pt x="105" y="662"/>
                  </a:lnTo>
                  <a:lnTo>
                    <a:pt x="55" y="677"/>
                  </a:lnTo>
                  <a:lnTo>
                    <a:pt x="15" y="719"/>
                  </a:lnTo>
                  <a:lnTo>
                    <a:pt x="0" y="777"/>
                  </a:lnTo>
                  <a:lnTo>
                    <a:pt x="10" y="824"/>
                  </a:lnTo>
                  <a:lnTo>
                    <a:pt x="40" y="861"/>
                  </a:lnTo>
                  <a:lnTo>
                    <a:pt x="80" y="887"/>
                  </a:lnTo>
                  <a:lnTo>
                    <a:pt x="129" y="903"/>
                  </a:lnTo>
                  <a:lnTo>
                    <a:pt x="179" y="908"/>
                  </a:lnTo>
                  <a:lnTo>
                    <a:pt x="239" y="898"/>
                  </a:lnTo>
                  <a:lnTo>
                    <a:pt x="284" y="871"/>
                  </a:lnTo>
                  <a:lnTo>
                    <a:pt x="324" y="840"/>
                  </a:lnTo>
                  <a:lnTo>
                    <a:pt x="354" y="803"/>
                  </a:lnTo>
                  <a:lnTo>
                    <a:pt x="374" y="772"/>
                  </a:lnTo>
                  <a:lnTo>
                    <a:pt x="379" y="756"/>
                  </a:lnTo>
                  <a:lnTo>
                    <a:pt x="399" y="803"/>
                  </a:lnTo>
                  <a:lnTo>
                    <a:pt x="428" y="840"/>
                  </a:lnTo>
                  <a:lnTo>
                    <a:pt x="468" y="877"/>
                  </a:lnTo>
                  <a:lnTo>
                    <a:pt x="523" y="903"/>
                  </a:lnTo>
                  <a:lnTo>
                    <a:pt x="583" y="908"/>
                  </a:lnTo>
                  <a:lnTo>
                    <a:pt x="653" y="898"/>
                  </a:lnTo>
                  <a:lnTo>
                    <a:pt x="713" y="866"/>
                  </a:lnTo>
                  <a:lnTo>
                    <a:pt x="767" y="824"/>
                  </a:lnTo>
                  <a:lnTo>
                    <a:pt x="847" y="719"/>
                  </a:lnTo>
                  <a:lnTo>
                    <a:pt x="872" y="672"/>
                  </a:lnTo>
                  <a:lnTo>
                    <a:pt x="887" y="630"/>
                  </a:lnTo>
                  <a:lnTo>
                    <a:pt x="892" y="599"/>
                  </a:lnTo>
                  <a:lnTo>
                    <a:pt x="887" y="588"/>
                  </a:lnTo>
                  <a:lnTo>
                    <a:pt x="882" y="583"/>
                  </a:lnTo>
                  <a:lnTo>
                    <a:pt x="857" y="583"/>
                  </a:lnTo>
                  <a:lnTo>
                    <a:pt x="847" y="593"/>
                  </a:lnTo>
                  <a:lnTo>
                    <a:pt x="842" y="604"/>
                  </a:lnTo>
                  <a:lnTo>
                    <a:pt x="807" y="698"/>
                  </a:lnTo>
                  <a:lnTo>
                    <a:pt x="762" y="766"/>
                  </a:lnTo>
                  <a:lnTo>
                    <a:pt x="713" y="814"/>
                  </a:lnTo>
                  <a:lnTo>
                    <a:pt x="668" y="845"/>
                  </a:lnTo>
                  <a:lnTo>
                    <a:pt x="623" y="861"/>
                  </a:lnTo>
                  <a:lnTo>
                    <a:pt x="588" y="866"/>
                  </a:lnTo>
                  <a:lnTo>
                    <a:pt x="543" y="856"/>
                  </a:lnTo>
                  <a:lnTo>
                    <a:pt x="508" y="824"/>
                  </a:lnTo>
                  <a:lnTo>
                    <a:pt x="488" y="782"/>
                  </a:lnTo>
                  <a:lnTo>
                    <a:pt x="483" y="735"/>
                  </a:lnTo>
                  <a:lnTo>
                    <a:pt x="488" y="688"/>
                  </a:lnTo>
                  <a:lnTo>
                    <a:pt x="498" y="630"/>
                  </a:lnTo>
                  <a:lnTo>
                    <a:pt x="518" y="557"/>
                  </a:lnTo>
                  <a:lnTo>
                    <a:pt x="583" y="2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5" name="Freeform 13"/>
            <p:cNvSpPr>
              <a:spLocks/>
            </p:cNvSpPr>
            <p:nvPr/>
          </p:nvSpPr>
          <p:spPr bwMode="auto">
            <a:xfrm>
              <a:off x="8746" y="3233"/>
              <a:ext cx="588" cy="934"/>
            </a:xfrm>
            <a:custGeom>
              <a:avLst/>
              <a:gdLst/>
              <a:ahLst/>
              <a:cxnLst>
                <a:cxn ang="0">
                  <a:pos x="543" y="677"/>
                </a:cxn>
                <a:cxn ang="0">
                  <a:pos x="533" y="750"/>
                </a:cxn>
                <a:cxn ang="0">
                  <a:pos x="508" y="808"/>
                </a:cxn>
                <a:cxn ang="0">
                  <a:pos x="130" y="813"/>
                </a:cxn>
                <a:cxn ang="0">
                  <a:pos x="244" y="708"/>
                </a:cxn>
                <a:cxn ang="0">
                  <a:pos x="359" y="608"/>
                </a:cxn>
                <a:cxn ang="0">
                  <a:pos x="508" y="472"/>
                </a:cxn>
                <a:cxn ang="0">
                  <a:pos x="578" y="351"/>
                </a:cxn>
                <a:cxn ang="0">
                  <a:pos x="578" y="194"/>
                </a:cxn>
                <a:cxn ang="0">
                  <a:pos x="498" y="73"/>
                </a:cxn>
                <a:cxn ang="0">
                  <a:pos x="359" y="10"/>
                </a:cxn>
                <a:cxn ang="0">
                  <a:pos x="200" y="10"/>
                </a:cxn>
                <a:cxn ang="0">
                  <a:pos x="75" y="78"/>
                </a:cxn>
                <a:cxn ang="0">
                  <a:pos x="10" y="189"/>
                </a:cxn>
                <a:cxn ang="0">
                  <a:pos x="0" y="273"/>
                </a:cxn>
                <a:cxn ang="0">
                  <a:pos x="25" y="315"/>
                </a:cxn>
                <a:cxn ang="0">
                  <a:pos x="85" y="330"/>
                </a:cxn>
                <a:cxn ang="0">
                  <a:pos x="110" y="320"/>
                </a:cxn>
                <a:cxn ang="0">
                  <a:pos x="135" y="294"/>
                </a:cxn>
                <a:cxn ang="0">
                  <a:pos x="140" y="236"/>
                </a:cxn>
                <a:cxn ang="0">
                  <a:pos x="115" y="194"/>
                </a:cxn>
                <a:cxn ang="0">
                  <a:pos x="60" y="183"/>
                </a:cxn>
                <a:cxn ang="0">
                  <a:pos x="130" y="94"/>
                </a:cxn>
                <a:cxn ang="0">
                  <a:pos x="214" y="57"/>
                </a:cxn>
                <a:cxn ang="0">
                  <a:pos x="329" y="63"/>
                </a:cxn>
                <a:cxn ang="0">
                  <a:pos x="429" y="147"/>
                </a:cxn>
                <a:cxn ang="0">
                  <a:pos x="459" y="273"/>
                </a:cxn>
                <a:cxn ang="0">
                  <a:pos x="429" y="409"/>
                </a:cxn>
                <a:cxn ang="0">
                  <a:pos x="364" y="509"/>
                </a:cxn>
                <a:cxn ang="0">
                  <a:pos x="15" y="881"/>
                </a:cxn>
                <a:cxn ang="0">
                  <a:pos x="5" y="892"/>
                </a:cxn>
                <a:cxn ang="0">
                  <a:pos x="0" y="934"/>
                </a:cxn>
                <a:cxn ang="0">
                  <a:pos x="588" y="677"/>
                </a:cxn>
              </a:cxnLst>
              <a:rect l="0" t="0" r="r" b="b"/>
              <a:pathLst>
                <a:path w="588" h="934">
                  <a:moveTo>
                    <a:pt x="588" y="677"/>
                  </a:moveTo>
                  <a:lnTo>
                    <a:pt x="543" y="677"/>
                  </a:lnTo>
                  <a:lnTo>
                    <a:pt x="538" y="708"/>
                  </a:lnTo>
                  <a:lnTo>
                    <a:pt x="533" y="750"/>
                  </a:lnTo>
                  <a:lnTo>
                    <a:pt x="523" y="787"/>
                  </a:lnTo>
                  <a:lnTo>
                    <a:pt x="508" y="808"/>
                  </a:lnTo>
                  <a:lnTo>
                    <a:pt x="489" y="813"/>
                  </a:lnTo>
                  <a:lnTo>
                    <a:pt x="130" y="813"/>
                  </a:lnTo>
                  <a:lnTo>
                    <a:pt x="195" y="755"/>
                  </a:lnTo>
                  <a:lnTo>
                    <a:pt x="244" y="708"/>
                  </a:lnTo>
                  <a:lnTo>
                    <a:pt x="289" y="671"/>
                  </a:lnTo>
                  <a:lnTo>
                    <a:pt x="359" y="608"/>
                  </a:lnTo>
                  <a:lnTo>
                    <a:pt x="459" y="530"/>
                  </a:lnTo>
                  <a:lnTo>
                    <a:pt x="508" y="472"/>
                  </a:lnTo>
                  <a:lnTo>
                    <a:pt x="548" y="414"/>
                  </a:lnTo>
                  <a:lnTo>
                    <a:pt x="578" y="351"/>
                  </a:lnTo>
                  <a:lnTo>
                    <a:pt x="588" y="273"/>
                  </a:lnTo>
                  <a:lnTo>
                    <a:pt x="578" y="194"/>
                  </a:lnTo>
                  <a:lnTo>
                    <a:pt x="543" y="126"/>
                  </a:lnTo>
                  <a:lnTo>
                    <a:pt x="498" y="73"/>
                  </a:lnTo>
                  <a:lnTo>
                    <a:pt x="434" y="36"/>
                  </a:lnTo>
                  <a:lnTo>
                    <a:pt x="359" y="10"/>
                  </a:lnTo>
                  <a:lnTo>
                    <a:pt x="279" y="0"/>
                  </a:lnTo>
                  <a:lnTo>
                    <a:pt x="200" y="10"/>
                  </a:lnTo>
                  <a:lnTo>
                    <a:pt x="130" y="36"/>
                  </a:lnTo>
                  <a:lnTo>
                    <a:pt x="75" y="78"/>
                  </a:lnTo>
                  <a:lnTo>
                    <a:pt x="35" y="131"/>
                  </a:lnTo>
                  <a:lnTo>
                    <a:pt x="10" y="189"/>
                  </a:lnTo>
                  <a:lnTo>
                    <a:pt x="0" y="252"/>
                  </a:lnTo>
                  <a:lnTo>
                    <a:pt x="0" y="273"/>
                  </a:lnTo>
                  <a:lnTo>
                    <a:pt x="5" y="294"/>
                  </a:lnTo>
                  <a:lnTo>
                    <a:pt x="25" y="315"/>
                  </a:lnTo>
                  <a:lnTo>
                    <a:pt x="55" y="330"/>
                  </a:lnTo>
                  <a:lnTo>
                    <a:pt x="85" y="330"/>
                  </a:lnTo>
                  <a:lnTo>
                    <a:pt x="100" y="325"/>
                  </a:lnTo>
                  <a:lnTo>
                    <a:pt x="110" y="320"/>
                  </a:lnTo>
                  <a:lnTo>
                    <a:pt x="125" y="309"/>
                  </a:lnTo>
                  <a:lnTo>
                    <a:pt x="135" y="294"/>
                  </a:lnTo>
                  <a:lnTo>
                    <a:pt x="140" y="278"/>
                  </a:lnTo>
                  <a:lnTo>
                    <a:pt x="140" y="236"/>
                  </a:lnTo>
                  <a:lnTo>
                    <a:pt x="125" y="204"/>
                  </a:lnTo>
                  <a:lnTo>
                    <a:pt x="115" y="194"/>
                  </a:lnTo>
                  <a:lnTo>
                    <a:pt x="85" y="183"/>
                  </a:lnTo>
                  <a:lnTo>
                    <a:pt x="60" y="183"/>
                  </a:lnTo>
                  <a:lnTo>
                    <a:pt x="90" y="131"/>
                  </a:lnTo>
                  <a:lnTo>
                    <a:pt x="130" y="94"/>
                  </a:lnTo>
                  <a:lnTo>
                    <a:pt x="175" y="68"/>
                  </a:lnTo>
                  <a:lnTo>
                    <a:pt x="214" y="57"/>
                  </a:lnTo>
                  <a:lnTo>
                    <a:pt x="259" y="52"/>
                  </a:lnTo>
                  <a:lnTo>
                    <a:pt x="329" y="63"/>
                  </a:lnTo>
                  <a:lnTo>
                    <a:pt x="384" y="99"/>
                  </a:lnTo>
                  <a:lnTo>
                    <a:pt x="429" y="147"/>
                  </a:lnTo>
                  <a:lnTo>
                    <a:pt x="454" y="210"/>
                  </a:lnTo>
                  <a:lnTo>
                    <a:pt x="459" y="273"/>
                  </a:lnTo>
                  <a:lnTo>
                    <a:pt x="449" y="346"/>
                  </a:lnTo>
                  <a:lnTo>
                    <a:pt x="429" y="409"/>
                  </a:lnTo>
                  <a:lnTo>
                    <a:pt x="399" y="462"/>
                  </a:lnTo>
                  <a:lnTo>
                    <a:pt x="364" y="509"/>
                  </a:lnTo>
                  <a:lnTo>
                    <a:pt x="334" y="545"/>
                  </a:lnTo>
                  <a:lnTo>
                    <a:pt x="15" y="881"/>
                  </a:lnTo>
                  <a:lnTo>
                    <a:pt x="5" y="887"/>
                  </a:lnTo>
                  <a:lnTo>
                    <a:pt x="5" y="892"/>
                  </a:lnTo>
                  <a:lnTo>
                    <a:pt x="0" y="902"/>
                  </a:lnTo>
                  <a:lnTo>
                    <a:pt x="0" y="934"/>
                  </a:lnTo>
                  <a:lnTo>
                    <a:pt x="548" y="934"/>
                  </a:lnTo>
                  <a:lnTo>
                    <a:pt x="588" y="67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6" name="Freeform 14"/>
            <p:cNvSpPr>
              <a:spLocks/>
            </p:cNvSpPr>
            <p:nvPr/>
          </p:nvSpPr>
          <p:spPr bwMode="auto">
            <a:xfrm>
              <a:off x="9698" y="3663"/>
              <a:ext cx="224" cy="603"/>
            </a:xfrm>
            <a:custGeom>
              <a:avLst/>
              <a:gdLst/>
              <a:ahLst/>
              <a:cxnLst>
                <a:cxn ang="0">
                  <a:pos x="224" y="215"/>
                </a:cxn>
                <a:cxn ang="0">
                  <a:pos x="214" y="126"/>
                </a:cxn>
                <a:cxn ang="0">
                  <a:pos x="189" y="58"/>
                </a:cxn>
                <a:cxn ang="0">
                  <a:pos x="149" y="16"/>
                </a:cxn>
                <a:cxn ang="0">
                  <a:pos x="100" y="0"/>
                </a:cxn>
                <a:cxn ang="0">
                  <a:pos x="60" y="11"/>
                </a:cxn>
                <a:cxn ang="0">
                  <a:pos x="25" y="37"/>
                </a:cxn>
                <a:cxn ang="0">
                  <a:pos x="5" y="68"/>
                </a:cxn>
                <a:cxn ang="0">
                  <a:pos x="0" y="110"/>
                </a:cxn>
                <a:cxn ang="0">
                  <a:pos x="5" y="147"/>
                </a:cxn>
                <a:cxn ang="0">
                  <a:pos x="25" y="184"/>
                </a:cxn>
                <a:cxn ang="0">
                  <a:pos x="60" y="205"/>
                </a:cxn>
                <a:cxn ang="0">
                  <a:pos x="100" y="215"/>
                </a:cxn>
                <a:cxn ang="0">
                  <a:pos x="120" y="215"/>
                </a:cxn>
                <a:cxn ang="0">
                  <a:pos x="135" y="210"/>
                </a:cxn>
                <a:cxn ang="0">
                  <a:pos x="149" y="199"/>
                </a:cxn>
                <a:cxn ang="0">
                  <a:pos x="169" y="189"/>
                </a:cxn>
                <a:cxn ang="0">
                  <a:pos x="174" y="184"/>
                </a:cxn>
                <a:cxn ang="0">
                  <a:pos x="179" y="184"/>
                </a:cxn>
                <a:cxn ang="0">
                  <a:pos x="179" y="215"/>
                </a:cxn>
                <a:cxn ang="0">
                  <a:pos x="169" y="320"/>
                </a:cxn>
                <a:cxn ang="0">
                  <a:pos x="139" y="409"/>
                </a:cxn>
                <a:cxn ang="0">
                  <a:pos x="100" y="488"/>
                </a:cxn>
                <a:cxn ang="0">
                  <a:pos x="50" y="546"/>
                </a:cxn>
                <a:cxn ang="0">
                  <a:pos x="40" y="556"/>
                </a:cxn>
                <a:cxn ang="0">
                  <a:pos x="35" y="567"/>
                </a:cxn>
                <a:cxn ang="0">
                  <a:pos x="30" y="572"/>
                </a:cxn>
                <a:cxn ang="0">
                  <a:pos x="30" y="582"/>
                </a:cxn>
                <a:cxn ang="0">
                  <a:pos x="35" y="593"/>
                </a:cxn>
                <a:cxn ang="0">
                  <a:pos x="40" y="598"/>
                </a:cxn>
                <a:cxn ang="0">
                  <a:pos x="50" y="603"/>
                </a:cxn>
                <a:cxn ang="0">
                  <a:pos x="65" y="593"/>
                </a:cxn>
                <a:cxn ang="0">
                  <a:pos x="95" y="567"/>
                </a:cxn>
                <a:cxn ang="0">
                  <a:pos x="125" y="525"/>
                </a:cxn>
                <a:cxn ang="0">
                  <a:pos x="159" y="467"/>
                </a:cxn>
                <a:cxn ang="0">
                  <a:pos x="189" y="394"/>
                </a:cxn>
                <a:cxn ang="0">
                  <a:pos x="214" y="310"/>
                </a:cxn>
                <a:cxn ang="0">
                  <a:pos x="224" y="215"/>
                </a:cxn>
              </a:cxnLst>
              <a:rect l="0" t="0" r="r" b="b"/>
              <a:pathLst>
                <a:path w="224" h="603">
                  <a:moveTo>
                    <a:pt x="224" y="215"/>
                  </a:moveTo>
                  <a:lnTo>
                    <a:pt x="214" y="126"/>
                  </a:lnTo>
                  <a:lnTo>
                    <a:pt x="189" y="58"/>
                  </a:lnTo>
                  <a:lnTo>
                    <a:pt x="149" y="16"/>
                  </a:lnTo>
                  <a:lnTo>
                    <a:pt x="100" y="0"/>
                  </a:lnTo>
                  <a:lnTo>
                    <a:pt x="60" y="11"/>
                  </a:lnTo>
                  <a:lnTo>
                    <a:pt x="25" y="37"/>
                  </a:lnTo>
                  <a:lnTo>
                    <a:pt x="5" y="68"/>
                  </a:lnTo>
                  <a:lnTo>
                    <a:pt x="0" y="110"/>
                  </a:lnTo>
                  <a:lnTo>
                    <a:pt x="5" y="147"/>
                  </a:lnTo>
                  <a:lnTo>
                    <a:pt x="25" y="184"/>
                  </a:lnTo>
                  <a:lnTo>
                    <a:pt x="60" y="205"/>
                  </a:lnTo>
                  <a:lnTo>
                    <a:pt x="100" y="215"/>
                  </a:lnTo>
                  <a:lnTo>
                    <a:pt x="120" y="215"/>
                  </a:lnTo>
                  <a:lnTo>
                    <a:pt x="135" y="210"/>
                  </a:lnTo>
                  <a:lnTo>
                    <a:pt x="149" y="199"/>
                  </a:lnTo>
                  <a:lnTo>
                    <a:pt x="169" y="189"/>
                  </a:lnTo>
                  <a:lnTo>
                    <a:pt x="174" y="184"/>
                  </a:lnTo>
                  <a:lnTo>
                    <a:pt x="179" y="184"/>
                  </a:lnTo>
                  <a:lnTo>
                    <a:pt x="179" y="215"/>
                  </a:lnTo>
                  <a:lnTo>
                    <a:pt x="169" y="320"/>
                  </a:lnTo>
                  <a:lnTo>
                    <a:pt x="139" y="409"/>
                  </a:lnTo>
                  <a:lnTo>
                    <a:pt x="100" y="488"/>
                  </a:lnTo>
                  <a:lnTo>
                    <a:pt x="50" y="546"/>
                  </a:lnTo>
                  <a:lnTo>
                    <a:pt x="40" y="556"/>
                  </a:lnTo>
                  <a:lnTo>
                    <a:pt x="35" y="567"/>
                  </a:lnTo>
                  <a:lnTo>
                    <a:pt x="30" y="572"/>
                  </a:lnTo>
                  <a:lnTo>
                    <a:pt x="30" y="582"/>
                  </a:lnTo>
                  <a:lnTo>
                    <a:pt x="35" y="593"/>
                  </a:lnTo>
                  <a:lnTo>
                    <a:pt x="40" y="598"/>
                  </a:lnTo>
                  <a:lnTo>
                    <a:pt x="50" y="603"/>
                  </a:lnTo>
                  <a:lnTo>
                    <a:pt x="65" y="593"/>
                  </a:lnTo>
                  <a:lnTo>
                    <a:pt x="95" y="567"/>
                  </a:lnTo>
                  <a:lnTo>
                    <a:pt x="125" y="525"/>
                  </a:lnTo>
                  <a:lnTo>
                    <a:pt x="159" y="467"/>
                  </a:lnTo>
                  <a:lnTo>
                    <a:pt x="189" y="394"/>
                  </a:lnTo>
                  <a:lnTo>
                    <a:pt x="214" y="310"/>
                  </a:lnTo>
                  <a:lnTo>
                    <a:pt x="224" y="2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7" name="Freeform 15"/>
            <p:cNvSpPr>
              <a:spLocks/>
            </p:cNvSpPr>
            <p:nvPr/>
          </p:nvSpPr>
          <p:spPr bwMode="auto">
            <a:xfrm>
              <a:off x="10545" y="3663"/>
              <a:ext cx="199" cy="215"/>
            </a:xfrm>
            <a:custGeom>
              <a:avLst/>
              <a:gdLst/>
              <a:ahLst/>
              <a:cxnLst>
                <a:cxn ang="0">
                  <a:pos x="199" y="110"/>
                </a:cxn>
                <a:cxn ang="0">
                  <a:pos x="184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50" y="16"/>
                </a:cxn>
                <a:cxn ang="0">
                  <a:pos x="15" y="58"/>
                </a:cxn>
                <a:cxn ang="0">
                  <a:pos x="0" y="110"/>
                </a:cxn>
                <a:cxn ang="0">
                  <a:pos x="15" y="163"/>
                </a:cxn>
                <a:cxn ang="0">
                  <a:pos x="50" y="199"/>
                </a:cxn>
                <a:cxn ang="0">
                  <a:pos x="100" y="215"/>
                </a:cxn>
                <a:cxn ang="0">
                  <a:pos x="150" y="199"/>
                </a:cxn>
                <a:cxn ang="0">
                  <a:pos x="189" y="163"/>
                </a:cxn>
                <a:cxn ang="0">
                  <a:pos x="199" y="110"/>
                </a:cxn>
              </a:cxnLst>
              <a:rect l="0" t="0" r="r" b="b"/>
              <a:pathLst>
                <a:path w="199" h="215">
                  <a:moveTo>
                    <a:pt x="199" y="110"/>
                  </a:moveTo>
                  <a:lnTo>
                    <a:pt x="184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50" y="16"/>
                  </a:lnTo>
                  <a:lnTo>
                    <a:pt x="15" y="58"/>
                  </a:lnTo>
                  <a:lnTo>
                    <a:pt x="0" y="110"/>
                  </a:lnTo>
                  <a:lnTo>
                    <a:pt x="15" y="163"/>
                  </a:lnTo>
                  <a:lnTo>
                    <a:pt x="50" y="199"/>
                  </a:lnTo>
                  <a:lnTo>
                    <a:pt x="100" y="215"/>
                  </a:lnTo>
                  <a:lnTo>
                    <a:pt x="150" y="199"/>
                  </a:lnTo>
                  <a:lnTo>
                    <a:pt x="189" y="163"/>
                  </a:lnTo>
                  <a:lnTo>
                    <a:pt x="19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8" name="Freeform 16"/>
            <p:cNvSpPr>
              <a:spLocks/>
            </p:cNvSpPr>
            <p:nvPr/>
          </p:nvSpPr>
          <p:spPr bwMode="auto">
            <a:xfrm>
              <a:off x="11392" y="3663"/>
              <a:ext cx="200" cy="215"/>
            </a:xfrm>
            <a:custGeom>
              <a:avLst/>
              <a:gdLst/>
              <a:ahLst/>
              <a:cxnLst>
                <a:cxn ang="0">
                  <a:pos x="200" y="110"/>
                </a:cxn>
                <a:cxn ang="0">
                  <a:pos x="185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50" y="16"/>
                </a:cxn>
                <a:cxn ang="0">
                  <a:pos x="15" y="58"/>
                </a:cxn>
                <a:cxn ang="0">
                  <a:pos x="0" y="110"/>
                </a:cxn>
                <a:cxn ang="0">
                  <a:pos x="15" y="163"/>
                </a:cxn>
                <a:cxn ang="0">
                  <a:pos x="50" y="199"/>
                </a:cxn>
                <a:cxn ang="0">
                  <a:pos x="100" y="215"/>
                </a:cxn>
                <a:cxn ang="0">
                  <a:pos x="150" y="199"/>
                </a:cxn>
                <a:cxn ang="0">
                  <a:pos x="190" y="163"/>
                </a:cxn>
                <a:cxn ang="0">
                  <a:pos x="200" y="110"/>
                </a:cxn>
              </a:cxnLst>
              <a:rect l="0" t="0" r="r" b="b"/>
              <a:pathLst>
                <a:path w="200" h="215">
                  <a:moveTo>
                    <a:pt x="200" y="110"/>
                  </a:moveTo>
                  <a:lnTo>
                    <a:pt x="185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50" y="16"/>
                  </a:lnTo>
                  <a:lnTo>
                    <a:pt x="15" y="58"/>
                  </a:lnTo>
                  <a:lnTo>
                    <a:pt x="0" y="110"/>
                  </a:lnTo>
                  <a:lnTo>
                    <a:pt x="15" y="163"/>
                  </a:lnTo>
                  <a:lnTo>
                    <a:pt x="50" y="199"/>
                  </a:lnTo>
                  <a:lnTo>
                    <a:pt x="100" y="215"/>
                  </a:lnTo>
                  <a:lnTo>
                    <a:pt x="150" y="199"/>
                  </a:lnTo>
                  <a:lnTo>
                    <a:pt x="190" y="163"/>
                  </a:lnTo>
                  <a:lnTo>
                    <a:pt x="200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9" name="Freeform 17"/>
            <p:cNvSpPr>
              <a:spLocks/>
            </p:cNvSpPr>
            <p:nvPr/>
          </p:nvSpPr>
          <p:spPr bwMode="auto">
            <a:xfrm>
              <a:off x="12239" y="3663"/>
              <a:ext cx="200" cy="215"/>
            </a:xfrm>
            <a:custGeom>
              <a:avLst/>
              <a:gdLst/>
              <a:ahLst/>
              <a:cxnLst>
                <a:cxn ang="0">
                  <a:pos x="200" y="110"/>
                </a:cxn>
                <a:cxn ang="0">
                  <a:pos x="185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50" y="16"/>
                </a:cxn>
                <a:cxn ang="0">
                  <a:pos x="15" y="58"/>
                </a:cxn>
                <a:cxn ang="0">
                  <a:pos x="0" y="110"/>
                </a:cxn>
                <a:cxn ang="0">
                  <a:pos x="15" y="163"/>
                </a:cxn>
                <a:cxn ang="0">
                  <a:pos x="50" y="199"/>
                </a:cxn>
                <a:cxn ang="0">
                  <a:pos x="100" y="215"/>
                </a:cxn>
                <a:cxn ang="0">
                  <a:pos x="150" y="199"/>
                </a:cxn>
                <a:cxn ang="0">
                  <a:pos x="190" y="163"/>
                </a:cxn>
                <a:cxn ang="0">
                  <a:pos x="200" y="110"/>
                </a:cxn>
              </a:cxnLst>
              <a:rect l="0" t="0" r="r" b="b"/>
              <a:pathLst>
                <a:path w="200" h="215">
                  <a:moveTo>
                    <a:pt x="200" y="110"/>
                  </a:moveTo>
                  <a:lnTo>
                    <a:pt x="185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50" y="16"/>
                  </a:lnTo>
                  <a:lnTo>
                    <a:pt x="15" y="58"/>
                  </a:lnTo>
                  <a:lnTo>
                    <a:pt x="0" y="110"/>
                  </a:lnTo>
                  <a:lnTo>
                    <a:pt x="15" y="163"/>
                  </a:lnTo>
                  <a:lnTo>
                    <a:pt x="50" y="199"/>
                  </a:lnTo>
                  <a:lnTo>
                    <a:pt x="100" y="215"/>
                  </a:lnTo>
                  <a:lnTo>
                    <a:pt x="150" y="199"/>
                  </a:lnTo>
                  <a:lnTo>
                    <a:pt x="190" y="163"/>
                  </a:lnTo>
                  <a:lnTo>
                    <a:pt x="200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0" name="Freeform 18"/>
            <p:cNvSpPr>
              <a:spLocks/>
            </p:cNvSpPr>
            <p:nvPr/>
          </p:nvSpPr>
          <p:spPr bwMode="auto">
            <a:xfrm>
              <a:off x="13087" y="3663"/>
              <a:ext cx="224" cy="603"/>
            </a:xfrm>
            <a:custGeom>
              <a:avLst/>
              <a:gdLst/>
              <a:ahLst/>
              <a:cxnLst>
                <a:cxn ang="0">
                  <a:pos x="224" y="215"/>
                </a:cxn>
                <a:cxn ang="0">
                  <a:pos x="214" y="126"/>
                </a:cxn>
                <a:cxn ang="0">
                  <a:pos x="189" y="58"/>
                </a:cxn>
                <a:cxn ang="0">
                  <a:pos x="149" y="16"/>
                </a:cxn>
                <a:cxn ang="0">
                  <a:pos x="99" y="0"/>
                </a:cxn>
                <a:cxn ang="0">
                  <a:pos x="59" y="11"/>
                </a:cxn>
                <a:cxn ang="0">
                  <a:pos x="24" y="37"/>
                </a:cxn>
                <a:cxn ang="0">
                  <a:pos x="4" y="68"/>
                </a:cxn>
                <a:cxn ang="0">
                  <a:pos x="0" y="110"/>
                </a:cxn>
                <a:cxn ang="0">
                  <a:pos x="4" y="147"/>
                </a:cxn>
                <a:cxn ang="0">
                  <a:pos x="24" y="184"/>
                </a:cxn>
                <a:cxn ang="0">
                  <a:pos x="59" y="205"/>
                </a:cxn>
                <a:cxn ang="0">
                  <a:pos x="99" y="215"/>
                </a:cxn>
                <a:cxn ang="0">
                  <a:pos x="119" y="215"/>
                </a:cxn>
                <a:cxn ang="0">
                  <a:pos x="134" y="210"/>
                </a:cxn>
                <a:cxn ang="0">
                  <a:pos x="149" y="199"/>
                </a:cxn>
                <a:cxn ang="0">
                  <a:pos x="169" y="189"/>
                </a:cxn>
                <a:cxn ang="0">
                  <a:pos x="174" y="184"/>
                </a:cxn>
                <a:cxn ang="0">
                  <a:pos x="179" y="184"/>
                </a:cxn>
                <a:cxn ang="0">
                  <a:pos x="179" y="215"/>
                </a:cxn>
                <a:cxn ang="0">
                  <a:pos x="169" y="320"/>
                </a:cxn>
                <a:cxn ang="0">
                  <a:pos x="139" y="409"/>
                </a:cxn>
                <a:cxn ang="0">
                  <a:pos x="99" y="488"/>
                </a:cxn>
                <a:cxn ang="0">
                  <a:pos x="49" y="546"/>
                </a:cxn>
                <a:cxn ang="0">
                  <a:pos x="39" y="556"/>
                </a:cxn>
                <a:cxn ang="0">
                  <a:pos x="34" y="567"/>
                </a:cxn>
                <a:cxn ang="0">
                  <a:pos x="29" y="572"/>
                </a:cxn>
                <a:cxn ang="0">
                  <a:pos x="29" y="582"/>
                </a:cxn>
                <a:cxn ang="0">
                  <a:pos x="34" y="593"/>
                </a:cxn>
                <a:cxn ang="0">
                  <a:pos x="39" y="598"/>
                </a:cxn>
                <a:cxn ang="0">
                  <a:pos x="49" y="603"/>
                </a:cxn>
                <a:cxn ang="0">
                  <a:pos x="64" y="593"/>
                </a:cxn>
                <a:cxn ang="0">
                  <a:pos x="94" y="567"/>
                </a:cxn>
                <a:cxn ang="0">
                  <a:pos x="124" y="525"/>
                </a:cxn>
                <a:cxn ang="0">
                  <a:pos x="159" y="467"/>
                </a:cxn>
                <a:cxn ang="0">
                  <a:pos x="189" y="394"/>
                </a:cxn>
                <a:cxn ang="0">
                  <a:pos x="214" y="310"/>
                </a:cxn>
                <a:cxn ang="0">
                  <a:pos x="224" y="215"/>
                </a:cxn>
              </a:cxnLst>
              <a:rect l="0" t="0" r="r" b="b"/>
              <a:pathLst>
                <a:path w="224" h="603">
                  <a:moveTo>
                    <a:pt x="224" y="215"/>
                  </a:moveTo>
                  <a:lnTo>
                    <a:pt x="214" y="126"/>
                  </a:lnTo>
                  <a:lnTo>
                    <a:pt x="189" y="58"/>
                  </a:lnTo>
                  <a:lnTo>
                    <a:pt x="149" y="16"/>
                  </a:lnTo>
                  <a:lnTo>
                    <a:pt x="99" y="0"/>
                  </a:lnTo>
                  <a:lnTo>
                    <a:pt x="59" y="11"/>
                  </a:lnTo>
                  <a:lnTo>
                    <a:pt x="24" y="37"/>
                  </a:lnTo>
                  <a:lnTo>
                    <a:pt x="4" y="68"/>
                  </a:lnTo>
                  <a:lnTo>
                    <a:pt x="0" y="110"/>
                  </a:lnTo>
                  <a:lnTo>
                    <a:pt x="4" y="147"/>
                  </a:lnTo>
                  <a:lnTo>
                    <a:pt x="24" y="184"/>
                  </a:lnTo>
                  <a:lnTo>
                    <a:pt x="59" y="205"/>
                  </a:lnTo>
                  <a:lnTo>
                    <a:pt x="99" y="215"/>
                  </a:lnTo>
                  <a:lnTo>
                    <a:pt x="119" y="215"/>
                  </a:lnTo>
                  <a:lnTo>
                    <a:pt x="134" y="210"/>
                  </a:lnTo>
                  <a:lnTo>
                    <a:pt x="149" y="199"/>
                  </a:lnTo>
                  <a:lnTo>
                    <a:pt x="169" y="189"/>
                  </a:lnTo>
                  <a:lnTo>
                    <a:pt x="174" y="184"/>
                  </a:lnTo>
                  <a:lnTo>
                    <a:pt x="179" y="184"/>
                  </a:lnTo>
                  <a:lnTo>
                    <a:pt x="179" y="215"/>
                  </a:lnTo>
                  <a:lnTo>
                    <a:pt x="169" y="320"/>
                  </a:lnTo>
                  <a:lnTo>
                    <a:pt x="139" y="409"/>
                  </a:lnTo>
                  <a:lnTo>
                    <a:pt x="99" y="488"/>
                  </a:lnTo>
                  <a:lnTo>
                    <a:pt x="49" y="546"/>
                  </a:lnTo>
                  <a:lnTo>
                    <a:pt x="39" y="556"/>
                  </a:lnTo>
                  <a:lnTo>
                    <a:pt x="34" y="567"/>
                  </a:lnTo>
                  <a:lnTo>
                    <a:pt x="29" y="572"/>
                  </a:lnTo>
                  <a:lnTo>
                    <a:pt x="29" y="582"/>
                  </a:lnTo>
                  <a:lnTo>
                    <a:pt x="34" y="593"/>
                  </a:lnTo>
                  <a:lnTo>
                    <a:pt x="39" y="598"/>
                  </a:lnTo>
                  <a:lnTo>
                    <a:pt x="49" y="603"/>
                  </a:lnTo>
                  <a:lnTo>
                    <a:pt x="64" y="593"/>
                  </a:lnTo>
                  <a:lnTo>
                    <a:pt x="94" y="567"/>
                  </a:lnTo>
                  <a:lnTo>
                    <a:pt x="124" y="525"/>
                  </a:lnTo>
                  <a:lnTo>
                    <a:pt x="159" y="467"/>
                  </a:lnTo>
                  <a:lnTo>
                    <a:pt x="189" y="394"/>
                  </a:lnTo>
                  <a:lnTo>
                    <a:pt x="214" y="310"/>
                  </a:lnTo>
                  <a:lnTo>
                    <a:pt x="224" y="2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1" name="Freeform 19"/>
            <p:cNvSpPr>
              <a:spLocks/>
            </p:cNvSpPr>
            <p:nvPr/>
          </p:nvSpPr>
          <p:spPr bwMode="auto">
            <a:xfrm>
              <a:off x="13824" y="2991"/>
              <a:ext cx="947" cy="908"/>
            </a:xfrm>
            <a:custGeom>
              <a:avLst/>
              <a:gdLst/>
              <a:ahLst/>
              <a:cxnLst>
                <a:cxn ang="0">
                  <a:pos x="618" y="168"/>
                </a:cxn>
                <a:cxn ang="0">
                  <a:pos x="718" y="53"/>
                </a:cxn>
                <a:cxn ang="0">
                  <a:pos x="827" y="53"/>
                </a:cxn>
                <a:cxn ang="0">
                  <a:pos x="787" y="132"/>
                </a:cxn>
                <a:cxn ang="0">
                  <a:pos x="777" y="205"/>
                </a:cxn>
                <a:cxn ang="0">
                  <a:pos x="827" y="247"/>
                </a:cxn>
                <a:cxn ang="0">
                  <a:pos x="912" y="221"/>
                </a:cxn>
                <a:cxn ang="0">
                  <a:pos x="937" y="84"/>
                </a:cxn>
                <a:cxn ang="0">
                  <a:pos x="847" y="11"/>
                </a:cxn>
                <a:cxn ang="0">
                  <a:pos x="713" y="11"/>
                </a:cxn>
                <a:cxn ang="0">
                  <a:pos x="593" y="121"/>
                </a:cxn>
                <a:cxn ang="0">
                  <a:pos x="493" y="42"/>
                </a:cxn>
                <a:cxn ang="0">
                  <a:pos x="364" y="0"/>
                </a:cxn>
                <a:cxn ang="0">
                  <a:pos x="179" y="84"/>
                </a:cxn>
                <a:cxn ang="0">
                  <a:pos x="80" y="242"/>
                </a:cxn>
                <a:cxn ang="0">
                  <a:pos x="60" y="320"/>
                </a:cxn>
                <a:cxn ang="0">
                  <a:pos x="105" y="320"/>
                </a:cxn>
                <a:cxn ang="0">
                  <a:pos x="189" y="147"/>
                </a:cxn>
                <a:cxn ang="0">
                  <a:pos x="324" y="48"/>
                </a:cxn>
                <a:cxn ang="0">
                  <a:pos x="414" y="58"/>
                </a:cxn>
                <a:cxn ang="0">
                  <a:pos x="463" y="179"/>
                </a:cxn>
                <a:cxn ang="0">
                  <a:pos x="439" y="336"/>
                </a:cxn>
                <a:cxn ang="0">
                  <a:pos x="364" y="656"/>
                </a:cxn>
                <a:cxn ang="0">
                  <a:pos x="239" y="850"/>
                </a:cxn>
                <a:cxn ang="0">
                  <a:pos x="125" y="856"/>
                </a:cxn>
                <a:cxn ang="0">
                  <a:pos x="164" y="782"/>
                </a:cxn>
                <a:cxn ang="0">
                  <a:pos x="164" y="693"/>
                </a:cxn>
                <a:cxn ang="0">
                  <a:pos x="120" y="662"/>
                </a:cxn>
                <a:cxn ang="0">
                  <a:pos x="15" y="719"/>
                </a:cxn>
                <a:cxn ang="0">
                  <a:pos x="40" y="861"/>
                </a:cxn>
                <a:cxn ang="0">
                  <a:pos x="179" y="908"/>
                </a:cxn>
                <a:cxn ang="0">
                  <a:pos x="324" y="840"/>
                </a:cxn>
                <a:cxn ang="0">
                  <a:pos x="379" y="756"/>
                </a:cxn>
                <a:cxn ang="0">
                  <a:pos x="468" y="877"/>
                </a:cxn>
                <a:cxn ang="0">
                  <a:pos x="653" y="898"/>
                </a:cxn>
                <a:cxn ang="0">
                  <a:pos x="812" y="772"/>
                </a:cxn>
                <a:cxn ang="0">
                  <a:pos x="887" y="630"/>
                </a:cxn>
                <a:cxn ang="0">
                  <a:pos x="882" y="583"/>
                </a:cxn>
                <a:cxn ang="0">
                  <a:pos x="842" y="604"/>
                </a:cxn>
                <a:cxn ang="0">
                  <a:pos x="713" y="814"/>
                </a:cxn>
                <a:cxn ang="0">
                  <a:pos x="588" y="866"/>
                </a:cxn>
                <a:cxn ang="0">
                  <a:pos x="488" y="782"/>
                </a:cxn>
                <a:cxn ang="0">
                  <a:pos x="498" y="630"/>
                </a:cxn>
              </a:cxnLst>
              <a:rect l="0" t="0" r="r" b="b"/>
              <a:pathLst>
                <a:path w="947" h="908">
                  <a:moveTo>
                    <a:pt x="583" y="284"/>
                  </a:moveTo>
                  <a:lnTo>
                    <a:pt x="588" y="252"/>
                  </a:lnTo>
                  <a:lnTo>
                    <a:pt x="618" y="168"/>
                  </a:lnTo>
                  <a:lnTo>
                    <a:pt x="643" y="121"/>
                  </a:lnTo>
                  <a:lnTo>
                    <a:pt x="678" y="84"/>
                  </a:lnTo>
                  <a:lnTo>
                    <a:pt x="718" y="53"/>
                  </a:lnTo>
                  <a:lnTo>
                    <a:pt x="772" y="42"/>
                  </a:lnTo>
                  <a:lnTo>
                    <a:pt x="792" y="42"/>
                  </a:lnTo>
                  <a:lnTo>
                    <a:pt x="827" y="53"/>
                  </a:lnTo>
                  <a:lnTo>
                    <a:pt x="867" y="69"/>
                  </a:lnTo>
                  <a:lnTo>
                    <a:pt x="817" y="90"/>
                  </a:lnTo>
                  <a:lnTo>
                    <a:pt x="787" y="132"/>
                  </a:lnTo>
                  <a:lnTo>
                    <a:pt x="772" y="179"/>
                  </a:lnTo>
                  <a:lnTo>
                    <a:pt x="772" y="195"/>
                  </a:lnTo>
                  <a:lnTo>
                    <a:pt x="777" y="205"/>
                  </a:lnTo>
                  <a:lnTo>
                    <a:pt x="787" y="221"/>
                  </a:lnTo>
                  <a:lnTo>
                    <a:pt x="807" y="242"/>
                  </a:lnTo>
                  <a:lnTo>
                    <a:pt x="827" y="247"/>
                  </a:lnTo>
                  <a:lnTo>
                    <a:pt x="847" y="247"/>
                  </a:lnTo>
                  <a:lnTo>
                    <a:pt x="882" y="242"/>
                  </a:lnTo>
                  <a:lnTo>
                    <a:pt x="912" y="221"/>
                  </a:lnTo>
                  <a:lnTo>
                    <a:pt x="937" y="184"/>
                  </a:lnTo>
                  <a:lnTo>
                    <a:pt x="947" y="132"/>
                  </a:lnTo>
                  <a:lnTo>
                    <a:pt x="937" y="84"/>
                  </a:lnTo>
                  <a:lnTo>
                    <a:pt x="917" y="53"/>
                  </a:lnTo>
                  <a:lnTo>
                    <a:pt x="887" y="27"/>
                  </a:lnTo>
                  <a:lnTo>
                    <a:pt x="847" y="11"/>
                  </a:lnTo>
                  <a:lnTo>
                    <a:pt x="807" y="6"/>
                  </a:lnTo>
                  <a:lnTo>
                    <a:pt x="772" y="0"/>
                  </a:lnTo>
                  <a:lnTo>
                    <a:pt x="713" y="11"/>
                  </a:lnTo>
                  <a:lnTo>
                    <a:pt x="663" y="42"/>
                  </a:lnTo>
                  <a:lnTo>
                    <a:pt x="623" y="79"/>
                  </a:lnTo>
                  <a:lnTo>
                    <a:pt x="593" y="121"/>
                  </a:lnTo>
                  <a:lnTo>
                    <a:pt x="573" y="153"/>
                  </a:lnTo>
                  <a:lnTo>
                    <a:pt x="538" y="84"/>
                  </a:lnTo>
                  <a:lnTo>
                    <a:pt x="493" y="42"/>
                  </a:lnTo>
                  <a:lnTo>
                    <a:pt x="449" y="16"/>
                  </a:lnTo>
                  <a:lnTo>
                    <a:pt x="404" y="6"/>
                  </a:lnTo>
                  <a:lnTo>
                    <a:pt x="364" y="0"/>
                  </a:lnTo>
                  <a:lnTo>
                    <a:pt x="294" y="11"/>
                  </a:lnTo>
                  <a:lnTo>
                    <a:pt x="234" y="42"/>
                  </a:lnTo>
                  <a:lnTo>
                    <a:pt x="179" y="84"/>
                  </a:lnTo>
                  <a:lnTo>
                    <a:pt x="140" y="137"/>
                  </a:lnTo>
                  <a:lnTo>
                    <a:pt x="105" y="189"/>
                  </a:lnTo>
                  <a:lnTo>
                    <a:pt x="80" y="242"/>
                  </a:lnTo>
                  <a:lnTo>
                    <a:pt x="65" y="284"/>
                  </a:lnTo>
                  <a:lnTo>
                    <a:pt x="60" y="310"/>
                  </a:lnTo>
                  <a:lnTo>
                    <a:pt x="60" y="320"/>
                  </a:lnTo>
                  <a:lnTo>
                    <a:pt x="65" y="326"/>
                  </a:lnTo>
                  <a:lnTo>
                    <a:pt x="100" y="326"/>
                  </a:lnTo>
                  <a:lnTo>
                    <a:pt x="105" y="320"/>
                  </a:lnTo>
                  <a:lnTo>
                    <a:pt x="105" y="310"/>
                  </a:lnTo>
                  <a:lnTo>
                    <a:pt x="145" y="215"/>
                  </a:lnTo>
                  <a:lnTo>
                    <a:pt x="189" y="147"/>
                  </a:lnTo>
                  <a:lnTo>
                    <a:pt x="234" y="95"/>
                  </a:lnTo>
                  <a:lnTo>
                    <a:pt x="284" y="63"/>
                  </a:lnTo>
                  <a:lnTo>
                    <a:pt x="324" y="48"/>
                  </a:lnTo>
                  <a:lnTo>
                    <a:pt x="364" y="42"/>
                  </a:lnTo>
                  <a:lnTo>
                    <a:pt x="389" y="48"/>
                  </a:lnTo>
                  <a:lnTo>
                    <a:pt x="414" y="58"/>
                  </a:lnTo>
                  <a:lnTo>
                    <a:pt x="439" y="79"/>
                  </a:lnTo>
                  <a:lnTo>
                    <a:pt x="458" y="121"/>
                  </a:lnTo>
                  <a:lnTo>
                    <a:pt x="463" y="179"/>
                  </a:lnTo>
                  <a:lnTo>
                    <a:pt x="463" y="215"/>
                  </a:lnTo>
                  <a:lnTo>
                    <a:pt x="453" y="268"/>
                  </a:lnTo>
                  <a:lnTo>
                    <a:pt x="439" y="336"/>
                  </a:lnTo>
                  <a:lnTo>
                    <a:pt x="419" y="420"/>
                  </a:lnTo>
                  <a:lnTo>
                    <a:pt x="394" y="530"/>
                  </a:lnTo>
                  <a:lnTo>
                    <a:pt x="364" y="656"/>
                  </a:lnTo>
                  <a:lnTo>
                    <a:pt x="334" y="740"/>
                  </a:lnTo>
                  <a:lnTo>
                    <a:pt x="294" y="808"/>
                  </a:lnTo>
                  <a:lnTo>
                    <a:pt x="239" y="850"/>
                  </a:lnTo>
                  <a:lnTo>
                    <a:pt x="179" y="866"/>
                  </a:lnTo>
                  <a:lnTo>
                    <a:pt x="159" y="866"/>
                  </a:lnTo>
                  <a:lnTo>
                    <a:pt x="125" y="856"/>
                  </a:lnTo>
                  <a:lnTo>
                    <a:pt x="85" y="840"/>
                  </a:lnTo>
                  <a:lnTo>
                    <a:pt x="130" y="819"/>
                  </a:lnTo>
                  <a:lnTo>
                    <a:pt x="164" y="782"/>
                  </a:lnTo>
                  <a:lnTo>
                    <a:pt x="174" y="730"/>
                  </a:lnTo>
                  <a:lnTo>
                    <a:pt x="174" y="709"/>
                  </a:lnTo>
                  <a:lnTo>
                    <a:pt x="164" y="693"/>
                  </a:lnTo>
                  <a:lnTo>
                    <a:pt x="145" y="672"/>
                  </a:lnTo>
                  <a:lnTo>
                    <a:pt x="130" y="667"/>
                  </a:lnTo>
                  <a:lnTo>
                    <a:pt x="120" y="662"/>
                  </a:lnTo>
                  <a:lnTo>
                    <a:pt x="105" y="662"/>
                  </a:lnTo>
                  <a:lnTo>
                    <a:pt x="55" y="677"/>
                  </a:lnTo>
                  <a:lnTo>
                    <a:pt x="15" y="719"/>
                  </a:lnTo>
                  <a:lnTo>
                    <a:pt x="0" y="777"/>
                  </a:lnTo>
                  <a:lnTo>
                    <a:pt x="10" y="824"/>
                  </a:lnTo>
                  <a:lnTo>
                    <a:pt x="40" y="861"/>
                  </a:lnTo>
                  <a:lnTo>
                    <a:pt x="80" y="887"/>
                  </a:lnTo>
                  <a:lnTo>
                    <a:pt x="130" y="903"/>
                  </a:lnTo>
                  <a:lnTo>
                    <a:pt x="179" y="908"/>
                  </a:lnTo>
                  <a:lnTo>
                    <a:pt x="239" y="898"/>
                  </a:lnTo>
                  <a:lnTo>
                    <a:pt x="284" y="871"/>
                  </a:lnTo>
                  <a:lnTo>
                    <a:pt x="324" y="840"/>
                  </a:lnTo>
                  <a:lnTo>
                    <a:pt x="354" y="803"/>
                  </a:lnTo>
                  <a:lnTo>
                    <a:pt x="374" y="772"/>
                  </a:lnTo>
                  <a:lnTo>
                    <a:pt x="379" y="756"/>
                  </a:lnTo>
                  <a:lnTo>
                    <a:pt x="399" y="803"/>
                  </a:lnTo>
                  <a:lnTo>
                    <a:pt x="429" y="840"/>
                  </a:lnTo>
                  <a:lnTo>
                    <a:pt x="468" y="877"/>
                  </a:lnTo>
                  <a:lnTo>
                    <a:pt x="523" y="903"/>
                  </a:lnTo>
                  <a:lnTo>
                    <a:pt x="583" y="908"/>
                  </a:lnTo>
                  <a:lnTo>
                    <a:pt x="653" y="898"/>
                  </a:lnTo>
                  <a:lnTo>
                    <a:pt x="713" y="866"/>
                  </a:lnTo>
                  <a:lnTo>
                    <a:pt x="767" y="824"/>
                  </a:lnTo>
                  <a:lnTo>
                    <a:pt x="812" y="772"/>
                  </a:lnTo>
                  <a:lnTo>
                    <a:pt x="847" y="719"/>
                  </a:lnTo>
                  <a:lnTo>
                    <a:pt x="872" y="672"/>
                  </a:lnTo>
                  <a:lnTo>
                    <a:pt x="887" y="630"/>
                  </a:lnTo>
                  <a:lnTo>
                    <a:pt x="892" y="599"/>
                  </a:lnTo>
                  <a:lnTo>
                    <a:pt x="887" y="588"/>
                  </a:lnTo>
                  <a:lnTo>
                    <a:pt x="882" y="583"/>
                  </a:lnTo>
                  <a:lnTo>
                    <a:pt x="857" y="583"/>
                  </a:lnTo>
                  <a:lnTo>
                    <a:pt x="847" y="593"/>
                  </a:lnTo>
                  <a:lnTo>
                    <a:pt x="842" y="604"/>
                  </a:lnTo>
                  <a:lnTo>
                    <a:pt x="807" y="698"/>
                  </a:lnTo>
                  <a:lnTo>
                    <a:pt x="762" y="766"/>
                  </a:lnTo>
                  <a:lnTo>
                    <a:pt x="713" y="814"/>
                  </a:lnTo>
                  <a:lnTo>
                    <a:pt x="668" y="845"/>
                  </a:lnTo>
                  <a:lnTo>
                    <a:pt x="623" y="861"/>
                  </a:lnTo>
                  <a:lnTo>
                    <a:pt x="588" y="866"/>
                  </a:lnTo>
                  <a:lnTo>
                    <a:pt x="543" y="856"/>
                  </a:lnTo>
                  <a:lnTo>
                    <a:pt x="508" y="824"/>
                  </a:lnTo>
                  <a:lnTo>
                    <a:pt x="488" y="782"/>
                  </a:lnTo>
                  <a:lnTo>
                    <a:pt x="483" y="735"/>
                  </a:lnTo>
                  <a:lnTo>
                    <a:pt x="488" y="688"/>
                  </a:lnTo>
                  <a:lnTo>
                    <a:pt x="498" y="630"/>
                  </a:lnTo>
                  <a:lnTo>
                    <a:pt x="518" y="557"/>
                  </a:lnTo>
                  <a:lnTo>
                    <a:pt x="583" y="2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2" name="Freeform 20"/>
            <p:cNvSpPr>
              <a:spLocks noEditPoints="1"/>
            </p:cNvSpPr>
            <p:nvPr/>
          </p:nvSpPr>
          <p:spPr bwMode="auto">
            <a:xfrm>
              <a:off x="14935" y="3191"/>
              <a:ext cx="688" cy="992"/>
            </a:xfrm>
            <a:custGeom>
              <a:avLst/>
              <a:gdLst/>
              <a:ahLst/>
              <a:cxnLst>
                <a:cxn ang="0">
                  <a:pos x="683" y="31"/>
                </a:cxn>
                <a:cxn ang="0">
                  <a:pos x="688" y="15"/>
                </a:cxn>
                <a:cxn ang="0">
                  <a:pos x="668" y="0"/>
                </a:cxn>
                <a:cxn ang="0">
                  <a:pos x="583" y="5"/>
                </a:cxn>
                <a:cxn ang="0">
                  <a:pos x="494" y="15"/>
                </a:cxn>
                <a:cxn ang="0">
                  <a:pos x="479" y="21"/>
                </a:cxn>
                <a:cxn ang="0">
                  <a:pos x="469" y="36"/>
                </a:cxn>
                <a:cxn ang="0">
                  <a:pos x="469" y="57"/>
                </a:cxn>
                <a:cxn ang="0">
                  <a:pos x="484" y="68"/>
                </a:cxn>
                <a:cxn ang="0">
                  <a:pos x="553" y="73"/>
                </a:cxn>
                <a:cxn ang="0">
                  <a:pos x="563" y="78"/>
                </a:cxn>
                <a:cxn ang="0">
                  <a:pos x="558" y="120"/>
                </a:cxn>
                <a:cxn ang="0">
                  <a:pos x="449" y="399"/>
                </a:cxn>
                <a:cxn ang="0">
                  <a:pos x="344" y="357"/>
                </a:cxn>
                <a:cxn ang="0">
                  <a:pos x="180" y="414"/>
                </a:cxn>
                <a:cxn ang="0">
                  <a:pos x="55" y="561"/>
                </a:cxn>
                <a:cxn ang="0">
                  <a:pos x="0" y="755"/>
                </a:cxn>
                <a:cxn ang="0">
                  <a:pos x="40" y="897"/>
                </a:cxn>
                <a:cxn ang="0">
                  <a:pos x="140" y="981"/>
                </a:cxn>
                <a:cxn ang="0">
                  <a:pos x="274" y="976"/>
                </a:cxn>
                <a:cxn ang="0">
                  <a:pos x="394" y="892"/>
                </a:cxn>
                <a:cxn ang="0">
                  <a:pos x="444" y="960"/>
                </a:cxn>
                <a:cxn ang="0">
                  <a:pos x="504" y="986"/>
                </a:cxn>
                <a:cxn ang="0">
                  <a:pos x="573" y="981"/>
                </a:cxn>
                <a:cxn ang="0">
                  <a:pos x="633" y="913"/>
                </a:cxn>
                <a:cxn ang="0">
                  <a:pos x="668" y="829"/>
                </a:cxn>
                <a:cxn ang="0">
                  <a:pos x="683" y="776"/>
                </a:cxn>
                <a:cxn ang="0">
                  <a:pos x="678" y="761"/>
                </a:cxn>
                <a:cxn ang="0">
                  <a:pos x="653" y="755"/>
                </a:cxn>
                <a:cxn ang="0">
                  <a:pos x="638" y="766"/>
                </a:cxn>
                <a:cxn ang="0">
                  <a:pos x="623" y="845"/>
                </a:cxn>
                <a:cxn ang="0">
                  <a:pos x="588" y="918"/>
                </a:cxn>
                <a:cxn ang="0">
                  <a:pos x="533" y="950"/>
                </a:cxn>
                <a:cxn ang="0">
                  <a:pos x="499" y="929"/>
                </a:cxn>
                <a:cxn ang="0">
                  <a:pos x="489" y="902"/>
                </a:cxn>
                <a:cxn ang="0">
                  <a:pos x="494" y="839"/>
                </a:cxn>
                <a:cxn ang="0">
                  <a:pos x="683" y="42"/>
                </a:cxn>
                <a:cxn ang="0">
                  <a:pos x="384" y="839"/>
                </a:cxn>
                <a:cxn ang="0">
                  <a:pos x="329" y="892"/>
                </a:cxn>
                <a:cxn ang="0">
                  <a:pos x="284" y="929"/>
                </a:cxn>
                <a:cxn ang="0">
                  <a:pos x="210" y="950"/>
                </a:cxn>
                <a:cxn ang="0">
                  <a:pos x="150" y="929"/>
                </a:cxn>
                <a:cxn ang="0">
                  <a:pos x="115" y="866"/>
                </a:cxn>
                <a:cxn ang="0">
                  <a:pos x="115" y="761"/>
                </a:cxn>
                <a:cxn ang="0">
                  <a:pos x="140" y="635"/>
                </a:cxn>
                <a:cxn ang="0">
                  <a:pos x="180" y="530"/>
                </a:cxn>
                <a:cxn ang="0">
                  <a:pos x="269" y="420"/>
                </a:cxn>
                <a:cxn ang="0">
                  <a:pos x="344" y="393"/>
                </a:cxn>
                <a:cxn ang="0">
                  <a:pos x="419" y="425"/>
                </a:cxn>
                <a:cxn ang="0">
                  <a:pos x="454" y="477"/>
                </a:cxn>
                <a:cxn ang="0">
                  <a:pos x="464" y="530"/>
                </a:cxn>
                <a:cxn ang="0">
                  <a:pos x="399" y="803"/>
                </a:cxn>
              </a:cxnLst>
              <a:rect l="0" t="0" r="r" b="b"/>
              <a:pathLst>
                <a:path w="688" h="992">
                  <a:moveTo>
                    <a:pt x="683" y="42"/>
                  </a:moveTo>
                  <a:lnTo>
                    <a:pt x="683" y="31"/>
                  </a:lnTo>
                  <a:lnTo>
                    <a:pt x="688" y="26"/>
                  </a:lnTo>
                  <a:lnTo>
                    <a:pt x="688" y="15"/>
                  </a:lnTo>
                  <a:lnTo>
                    <a:pt x="678" y="5"/>
                  </a:lnTo>
                  <a:lnTo>
                    <a:pt x="668" y="0"/>
                  </a:lnTo>
                  <a:lnTo>
                    <a:pt x="633" y="5"/>
                  </a:lnTo>
                  <a:lnTo>
                    <a:pt x="583" y="5"/>
                  </a:lnTo>
                  <a:lnTo>
                    <a:pt x="533" y="10"/>
                  </a:lnTo>
                  <a:lnTo>
                    <a:pt x="494" y="15"/>
                  </a:lnTo>
                  <a:lnTo>
                    <a:pt x="484" y="15"/>
                  </a:lnTo>
                  <a:lnTo>
                    <a:pt x="479" y="21"/>
                  </a:lnTo>
                  <a:lnTo>
                    <a:pt x="469" y="26"/>
                  </a:lnTo>
                  <a:lnTo>
                    <a:pt x="469" y="36"/>
                  </a:lnTo>
                  <a:lnTo>
                    <a:pt x="464" y="47"/>
                  </a:lnTo>
                  <a:lnTo>
                    <a:pt x="469" y="57"/>
                  </a:lnTo>
                  <a:lnTo>
                    <a:pt x="474" y="63"/>
                  </a:lnTo>
                  <a:lnTo>
                    <a:pt x="484" y="68"/>
                  </a:lnTo>
                  <a:lnTo>
                    <a:pt x="538" y="68"/>
                  </a:lnTo>
                  <a:lnTo>
                    <a:pt x="553" y="73"/>
                  </a:lnTo>
                  <a:lnTo>
                    <a:pt x="558" y="73"/>
                  </a:lnTo>
                  <a:lnTo>
                    <a:pt x="563" y="78"/>
                  </a:lnTo>
                  <a:lnTo>
                    <a:pt x="563" y="105"/>
                  </a:lnTo>
                  <a:lnTo>
                    <a:pt x="558" y="120"/>
                  </a:lnTo>
                  <a:lnTo>
                    <a:pt x="484" y="441"/>
                  </a:lnTo>
                  <a:lnTo>
                    <a:pt x="449" y="399"/>
                  </a:lnTo>
                  <a:lnTo>
                    <a:pt x="404" y="367"/>
                  </a:lnTo>
                  <a:lnTo>
                    <a:pt x="344" y="357"/>
                  </a:lnTo>
                  <a:lnTo>
                    <a:pt x="259" y="372"/>
                  </a:lnTo>
                  <a:lnTo>
                    <a:pt x="180" y="414"/>
                  </a:lnTo>
                  <a:lnTo>
                    <a:pt x="110" y="483"/>
                  </a:lnTo>
                  <a:lnTo>
                    <a:pt x="55" y="561"/>
                  </a:lnTo>
                  <a:lnTo>
                    <a:pt x="15" y="656"/>
                  </a:lnTo>
                  <a:lnTo>
                    <a:pt x="0" y="755"/>
                  </a:lnTo>
                  <a:lnTo>
                    <a:pt x="10" y="834"/>
                  </a:lnTo>
                  <a:lnTo>
                    <a:pt x="40" y="897"/>
                  </a:lnTo>
                  <a:lnTo>
                    <a:pt x="85" y="944"/>
                  </a:lnTo>
                  <a:lnTo>
                    <a:pt x="140" y="981"/>
                  </a:lnTo>
                  <a:lnTo>
                    <a:pt x="205" y="992"/>
                  </a:lnTo>
                  <a:lnTo>
                    <a:pt x="274" y="976"/>
                  </a:lnTo>
                  <a:lnTo>
                    <a:pt x="334" y="939"/>
                  </a:lnTo>
                  <a:lnTo>
                    <a:pt x="394" y="892"/>
                  </a:lnTo>
                  <a:lnTo>
                    <a:pt x="414" y="934"/>
                  </a:lnTo>
                  <a:lnTo>
                    <a:pt x="444" y="960"/>
                  </a:lnTo>
                  <a:lnTo>
                    <a:pt x="474" y="981"/>
                  </a:lnTo>
                  <a:lnTo>
                    <a:pt x="504" y="986"/>
                  </a:lnTo>
                  <a:lnTo>
                    <a:pt x="528" y="992"/>
                  </a:lnTo>
                  <a:lnTo>
                    <a:pt x="573" y="981"/>
                  </a:lnTo>
                  <a:lnTo>
                    <a:pt x="608" y="955"/>
                  </a:lnTo>
                  <a:lnTo>
                    <a:pt x="633" y="913"/>
                  </a:lnTo>
                  <a:lnTo>
                    <a:pt x="653" y="871"/>
                  </a:lnTo>
                  <a:lnTo>
                    <a:pt x="668" y="829"/>
                  </a:lnTo>
                  <a:lnTo>
                    <a:pt x="678" y="792"/>
                  </a:lnTo>
                  <a:lnTo>
                    <a:pt x="683" y="776"/>
                  </a:lnTo>
                  <a:lnTo>
                    <a:pt x="683" y="766"/>
                  </a:lnTo>
                  <a:lnTo>
                    <a:pt x="678" y="761"/>
                  </a:lnTo>
                  <a:lnTo>
                    <a:pt x="668" y="755"/>
                  </a:lnTo>
                  <a:lnTo>
                    <a:pt x="653" y="755"/>
                  </a:lnTo>
                  <a:lnTo>
                    <a:pt x="643" y="761"/>
                  </a:lnTo>
                  <a:lnTo>
                    <a:pt x="638" y="766"/>
                  </a:lnTo>
                  <a:lnTo>
                    <a:pt x="638" y="782"/>
                  </a:lnTo>
                  <a:lnTo>
                    <a:pt x="623" y="845"/>
                  </a:lnTo>
                  <a:lnTo>
                    <a:pt x="608" y="881"/>
                  </a:lnTo>
                  <a:lnTo>
                    <a:pt x="588" y="918"/>
                  </a:lnTo>
                  <a:lnTo>
                    <a:pt x="563" y="939"/>
                  </a:lnTo>
                  <a:lnTo>
                    <a:pt x="533" y="950"/>
                  </a:lnTo>
                  <a:lnTo>
                    <a:pt x="519" y="950"/>
                  </a:lnTo>
                  <a:lnTo>
                    <a:pt x="499" y="929"/>
                  </a:lnTo>
                  <a:lnTo>
                    <a:pt x="494" y="918"/>
                  </a:lnTo>
                  <a:lnTo>
                    <a:pt x="489" y="902"/>
                  </a:lnTo>
                  <a:lnTo>
                    <a:pt x="489" y="860"/>
                  </a:lnTo>
                  <a:lnTo>
                    <a:pt x="494" y="839"/>
                  </a:lnTo>
                  <a:lnTo>
                    <a:pt x="499" y="824"/>
                  </a:lnTo>
                  <a:lnTo>
                    <a:pt x="683" y="42"/>
                  </a:lnTo>
                  <a:close/>
                  <a:moveTo>
                    <a:pt x="399" y="803"/>
                  </a:moveTo>
                  <a:lnTo>
                    <a:pt x="384" y="839"/>
                  </a:lnTo>
                  <a:lnTo>
                    <a:pt x="359" y="866"/>
                  </a:lnTo>
                  <a:lnTo>
                    <a:pt x="329" y="892"/>
                  </a:lnTo>
                  <a:lnTo>
                    <a:pt x="314" y="908"/>
                  </a:lnTo>
                  <a:lnTo>
                    <a:pt x="284" y="929"/>
                  </a:lnTo>
                  <a:lnTo>
                    <a:pt x="249" y="944"/>
                  </a:lnTo>
                  <a:lnTo>
                    <a:pt x="210" y="950"/>
                  </a:lnTo>
                  <a:lnTo>
                    <a:pt x="180" y="944"/>
                  </a:lnTo>
                  <a:lnTo>
                    <a:pt x="150" y="929"/>
                  </a:lnTo>
                  <a:lnTo>
                    <a:pt x="130" y="908"/>
                  </a:lnTo>
                  <a:lnTo>
                    <a:pt x="115" y="866"/>
                  </a:lnTo>
                  <a:lnTo>
                    <a:pt x="110" y="813"/>
                  </a:lnTo>
                  <a:lnTo>
                    <a:pt x="115" y="761"/>
                  </a:lnTo>
                  <a:lnTo>
                    <a:pt x="125" y="698"/>
                  </a:lnTo>
                  <a:lnTo>
                    <a:pt x="140" y="635"/>
                  </a:lnTo>
                  <a:lnTo>
                    <a:pt x="160" y="572"/>
                  </a:lnTo>
                  <a:lnTo>
                    <a:pt x="180" y="530"/>
                  </a:lnTo>
                  <a:lnTo>
                    <a:pt x="225" y="462"/>
                  </a:lnTo>
                  <a:lnTo>
                    <a:pt x="269" y="420"/>
                  </a:lnTo>
                  <a:lnTo>
                    <a:pt x="314" y="399"/>
                  </a:lnTo>
                  <a:lnTo>
                    <a:pt x="344" y="393"/>
                  </a:lnTo>
                  <a:lnTo>
                    <a:pt x="384" y="404"/>
                  </a:lnTo>
                  <a:lnTo>
                    <a:pt x="419" y="425"/>
                  </a:lnTo>
                  <a:lnTo>
                    <a:pt x="439" y="451"/>
                  </a:lnTo>
                  <a:lnTo>
                    <a:pt x="454" y="477"/>
                  </a:lnTo>
                  <a:lnTo>
                    <a:pt x="464" y="504"/>
                  </a:lnTo>
                  <a:lnTo>
                    <a:pt x="464" y="530"/>
                  </a:lnTo>
                  <a:lnTo>
                    <a:pt x="459" y="540"/>
                  </a:lnTo>
                  <a:lnTo>
                    <a:pt x="399" y="8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3" name="Freeform 21"/>
            <p:cNvSpPr>
              <a:spLocks/>
            </p:cNvSpPr>
            <p:nvPr/>
          </p:nvSpPr>
          <p:spPr bwMode="auto">
            <a:xfrm>
              <a:off x="15862" y="2372"/>
              <a:ext cx="439" cy="2010"/>
            </a:xfrm>
            <a:custGeom>
              <a:avLst/>
              <a:gdLst/>
              <a:ahLst/>
              <a:cxnLst>
                <a:cxn ang="0">
                  <a:pos x="439" y="1002"/>
                </a:cxn>
                <a:cxn ang="0">
                  <a:pos x="439" y="903"/>
                </a:cxn>
                <a:cxn ang="0">
                  <a:pos x="429" y="782"/>
                </a:cxn>
                <a:cxn ang="0">
                  <a:pos x="404" y="651"/>
                </a:cxn>
                <a:cxn ang="0">
                  <a:pos x="369" y="514"/>
                </a:cxn>
                <a:cxn ang="0">
                  <a:pos x="314" y="378"/>
                </a:cxn>
                <a:cxn ang="0">
                  <a:pos x="264" y="278"/>
                </a:cxn>
                <a:cxn ang="0">
                  <a:pos x="209" y="194"/>
                </a:cxn>
                <a:cxn ang="0">
                  <a:pos x="155" y="126"/>
                </a:cxn>
                <a:cxn ang="0">
                  <a:pos x="65" y="32"/>
                </a:cxn>
                <a:cxn ang="0">
                  <a:pos x="20" y="0"/>
                </a:cxn>
                <a:cxn ang="0">
                  <a:pos x="0" y="11"/>
                </a:cxn>
                <a:cxn ang="0">
                  <a:pos x="0" y="32"/>
                </a:cxn>
                <a:cxn ang="0">
                  <a:pos x="35" y="68"/>
                </a:cxn>
                <a:cxn ang="0">
                  <a:pos x="120" y="179"/>
                </a:cxn>
                <a:cxn ang="0">
                  <a:pos x="194" y="305"/>
                </a:cxn>
                <a:cxn ang="0">
                  <a:pos x="254" y="451"/>
                </a:cxn>
                <a:cxn ang="0">
                  <a:pos x="294" y="619"/>
                </a:cxn>
                <a:cxn ang="0">
                  <a:pos x="324" y="803"/>
                </a:cxn>
                <a:cxn ang="0">
                  <a:pos x="329" y="1002"/>
                </a:cxn>
                <a:cxn ang="0">
                  <a:pos x="324" y="1149"/>
                </a:cxn>
                <a:cxn ang="0">
                  <a:pos x="309" y="1296"/>
                </a:cxn>
                <a:cxn ang="0">
                  <a:pos x="284" y="1443"/>
                </a:cxn>
                <a:cxn ang="0">
                  <a:pos x="244" y="1580"/>
                </a:cxn>
                <a:cxn ang="0">
                  <a:pos x="189" y="1716"/>
                </a:cxn>
                <a:cxn ang="0">
                  <a:pos x="115" y="1837"/>
                </a:cxn>
                <a:cxn ang="0">
                  <a:pos x="25" y="1952"/>
                </a:cxn>
                <a:cxn ang="0">
                  <a:pos x="0" y="1978"/>
                </a:cxn>
                <a:cxn ang="0">
                  <a:pos x="0" y="1999"/>
                </a:cxn>
                <a:cxn ang="0">
                  <a:pos x="20" y="2010"/>
                </a:cxn>
                <a:cxn ang="0">
                  <a:pos x="35" y="1999"/>
                </a:cxn>
                <a:cxn ang="0">
                  <a:pos x="70" y="1973"/>
                </a:cxn>
                <a:cxn ang="0">
                  <a:pos x="110" y="1936"/>
                </a:cxn>
                <a:cxn ang="0">
                  <a:pos x="160" y="1879"/>
                </a:cxn>
                <a:cxn ang="0">
                  <a:pos x="214" y="1805"/>
                </a:cxn>
                <a:cxn ang="0">
                  <a:pos x="269" y="1716"/>
                </a:cxn>
                <a:cxn ang="0">
                  <a:pos x="319" y="1616"/>
                </a:cxn>
                <a:cxn ang="0">
                  <a:pos x="379" y="1454"/>
                </a:cxn>
                <a:cxn ang="0">
                  <a:pos x="419" y="1291"/>
                </a:cxn>
                <a:cxn ang="0">
                  <a:pos x="434" y="1139"/>
                </a:cxn>
                <a:cxn ang="0">
                  <a:pos x="439" y="1002"/>
                </a:cxn>
              </a:cxnLst>
              <a:rect l="0" t="0" r="r" b="b"/>
              <a:pathLst>
                <a:path w="439" h="2010">
                  <a:moveTo>
                    <a:pt x="439" y="1002"/>
                  </a:moveTo>
                  <a:lnTo>
                    <a:pt x="439" y="903"/>
                  </a:lnTo>
                  <a:lnTo>
                    <a:pt x="429" y="782"/>
                  </a:lnTo>
                  <a:lnTo>
                    <a:pt x="404" y="651"/>
                  </a:lnTo>
                  <a:lnTo>
                    <a:pt x="369" y="514"/>
                  </a:lnTo>
                  <a:lnTo>
                    <a:pt x="314" y="378"/>
                  </a:lnTo>
                  <a:lnTo>
                    <a:pt x="264" y="278"/>
                  </a:lnTo>
                  <a:lnTo>
                    <a:pt x="209" y="194"/>
                  </a:lnTo>
                  <a:lnTo>
                    <a:pt x="155" y="126"/>
                  </a:lnTo>
                  <a:lnTo>
                    <a:pt x="65" y="32"/>
                  </a:lnTo>
                  <a:lnTo>
                    <a:pt x="20" y="0"/>
                  </a:lnTo>
                  <a:lnTo>
                    <a:pt x="0" y="11"/>
                  </a:lnTo>
                  <a:lnTo>
                    <a:pt x="0" y="32"/>
                  </a:lnTo>
                  <a:lnTo>
                    <a:pt x="35" y="68"/>
                  </a:lnTo>
                  <a:lnTo>
                    <a:pt x="120" y="179"/>
                  </a:lnTo>
                  <a:lnTo>
                    <a:pt x="194" y="305"/>
                  </a:lnTo>
                  <a:lnTo>
                    <a:pt x="254" y="451"/>
                  </a:lnTo>
                  <a:lnTo>
                    <a:pt x="294" y="619"/>
                  </a:lnTo>
                  <a:lnTo>
                    <a:pt x="324" y="803"/>
                  </a:lnTo>
                  <a:lnTo>
                    <a:pt x="329" y="1002"/>
                  </a:lnTo>
                  <a:lnTo>
                    <a:pt x="324" y="1149"/>
                  </a:lnTo>
                  <a:lnTo>
                    <a:pt x="309" y="1296"/>
                  </a:lnTo>
                  <a:lnTo>
                    <a:pt x="284" y="1443"/>
                  </a:lnTo>
                  <a:lnTo>
                    <a:pt x="244" y="1580"/>
                  </a:lnTo>
                  <a:lnTo>
                    <a:pt x="189" y="1716"/>
                  </a:lnTo>
                  <a:lnTo>
                    <a:pt x="115" y="1837"/>
                  </a:lnTo>
                  <a:lnTo>
                    <a:pt x="25" y="1952"/>
                  </a:lnTo>
                  <a:lnTo>
                    <a:pt x="0" y="1978"/>
                  </a:lnTo>
                  <a:lnTo>
                    <a:pt x="0" y="1999"/>
                  </a:lnTo>
                  <a:lnTo>
                    <a:pt x="20" y="2010"/>
                  </a:lnTo>
                  <a:lnTo>
                    <a:pt x="35" y="1999"/>
                  </a:lnTo>
                  <a:lnTo>
                    <a:pt x="70" y="1973"/>
                  </a:lnTo>
                  <a:lnTo>
                    <a:pt x="110" y="1936"/>
                  </a:lnTo>
                  <a:lnTo>
                    <a:pt x="160" y="1879"/>
                  </a:lnTo>
                  <a:lnTo>
                    <a:pt x="214" y="1805"/>
                  </a:lnTo>
                  <a:lnTo>
                    <a:pt x="269" y="1716"/>
                  </a:lnTo>
                  <a:lnTo>
                    <a:pt x="319" y="1616"/>
                  </a:lnTo>
                  <a:lnTo>
                    <a:pt x="379" y="1454"/>
                  </a:lnTo>
                  <a:lnTo>
                    <a:pt x="419" y="1291"/>
                  </a:lnTo>
                  <a:lnTo>
                    <a:pt x="434" y="1139"/>
                  </a:lnTo>
                  <a:lnTo>
                    <a:pt x="439" y="10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41" name="Group 49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1071538" y="3000372"/>
            <a:ext cx="6357982" cy="1150135"/>
            <a:chOff x="1667" y="2261"/>
            <a:chExt cx="32936" cy="5958"/>
          </a:xfrm>
        </p:grpSpPr>
        <p:sp>
          <p:nvSpPr>
            <p:cNvPr id="8243" name="Freeform 51"/>
            <p:cNvSpPr>
              <a:spLocks noEditPoints="1"/>
            </p:cNvSpPr>
            <p:nvPr/>
          </p:nvSpPr>
          <p:spPr bwMode="auto">
            <a:xfrm>
              <a:off x="1667" y="4777"/>
              <a:ext cx="994" cy="1238"/>
            </a:xfrm>
            <a:custGeom>
              <a:avLst/>
              <a:gdLst/>
              <a:ahLst/>
              <a:cxnLst>
                <a:cxn ang="0">
                  <a:pos x="132" y="1134"/>
                </a:cxn>
                <a:cxn ang="0">
                  <a:pos x="122" y="1165"/>
                </a:cxn>
                <a:cxn ang="0">
                  <a:pos x="31" y="1175"/>
                </a:cxn>
                <a:cxn ang="0">
                  <a:pos x="11" y="1186"/>
                </a:cxn>
                <a:cxn ang="0">
                  <a:pos x="0" y="1227"/>
                </a:cxn>
                <a:cxn ang="0">
                  <a:pos x="386" y="1238"/>
                </a:cxn>
                <a:cxn ang="0">
                  <a:pos x="406" y="1196"/>
                </a:cxn>
                <a:cxn ang="0">
                  <a:pos x="376" y="1175"/>
                </a:cxn>
                <a:cxn ang="0">
                  <a:pos x="274" y="1165"/>
                </a:cxn>
                <a:cxn ang="0">
                  <a:pos x="264" y="1144"/>
                </a:cxn>
                <a:cxn ang="0">
                  <a:pos x="284" y="1051"/>
                </a:cxn>
                <a:cxn ang="0">
                  <a:pos x="325" y="874"/>
                </a:cxn>
                <a:cxn ang="0">
                  <a:pos x="355" y="759"/>
                </a:cxn>
                <a:cxn ang="0">
                  <a:pos x="446" y="863"/>
                </a:cxn>
                <a:cxn ang="0">
                  <a:pos x="669" y="853"/>
                </a:cxn>
                <a:cxn ang="0">
                  <a:pos x="893" y="635"/>
                </a:cxn>
                <a:cxn ang="0">
                  <a:pos x="994" y="312"/>
                </a:cxn>
                <a:cxn ang="0">
                  <a:pos x="913" y="94"/>
                </a:cxn>
                <a:cxn ang="0">
                  <a:pos x="740" y="0"/>
                </a:cxn>
                <a:cxn ang="0">
                  <a:pos x="558" y="83"/>
                </a:cxn>
                <a:cxn ang="0">
                  <a:pos x="467" y="83"/>
                </a:cxn>
                <a:cxn ang="0">
                  <a:pos x="376" y="11"/>
                </a:cxn>
                <a:cxn ang="0">
                  <a:pos x="274" y="11"/>
                </a:cxn>
                <a:cxn ang="0">
                  <a:pos x="223" y="42"/>
                </a:cxn>
                <a:cxn ang="0">
                  <a:pos x="183" y="115"/>
                </a:cxn>
                <a:cxn ang="0">
                  <a:pos x="132" y="229"/>
                </a:cxn>
                <a:cxn ang="0">
                  <a:pos x="122" y="312"/>
                </a:cxn>
                <a:cxn ang="0">
                  <a:pos x="153" y="323"/>
                </a:cxn>
                <a:cxn ang="0">
                  <a:pos x="173" y="281"/>
                </a:cxn>
                <a:cxn ang="0">
                  <a:pos x="254" y="73"/>
                </a:cxn>
                <a:cxn ang="0">
                  <a:pos x="335" y="52"/>
                </a:cxn>
                <a:cxn ang="0">
                  <a:pos x="365" y="73"/>
                </a:cxn>
                <a:cxn ang="0">
                  <a:pos x="376" y="135"/>
                </a:cxn>
                <a:cxn ang="0">
                  <a:pos x="355" y="239"/>
                </a:cxn>
                <a:cxn ang="0">
                  <a:pos x="477" y="260"/>
                </a:cxn>
                <a:cxn ang="0">
                  <a:pos x="548" y="146"/>
                </a:cxn>
                <a:cxn ang="0">
                  <a:pos x="619" y="94"/>
                </a:cxn>
                <a:cxn ang="0">
                  <a:pos x="730" y="52"/>
                </a:cxn>
                <a:cxn ang="0">
                  <a:pos x="842" y="135"/>
                </a:cxn>
                <a:cxn ang="0">
                  <a:pos x="842" y="333"/>
                </a:cxn>
                <a:cxn ang="0">
                  <a:pos x="781" y="562"/>
                </a:cxn>
                <a:cxn ang="0">
                  <a:pos x="690" y="759"/>
                </a:cxn>
                <a:cxn ang="0">
                  <a:pos x="528" y="843"/>
                </a:cxn>
                <a:cxn ang="0">
                  <a:pos x="426" y="780"/>
                </a:cxn>
                <a:cxn ang="0">
                  <a:pos x="386" y="687"/>
                </a:cxn>
                <a:cxn ang="0">
                  <a:pos x="477" y="260"/>
                </a:cxn>
              </a:cxnLst>
              <a:rect l="0" t="0" r="r" b="b"/>
              <a:pathLst>
                <a:path w="994" h="1238">
                  <a:moveTo>
                    <a:pt x="142" y="1102"/>
                  </a:moveTo>
                  <a:lnTo>
                    <a:pt x="132" y="1134"/>
                  </a:lnTo>
                  <a:lnTo>
                    <a:pt x="132" y="1154"/>
                  </a:lnTo>
                  <a:lnTo>
                    <a:pt x="122" y="1165"/>
                  </a:lnTo>
                  <a:lnTo>
                    <a:pt x="102" y="1175"/>
                  </a:lnTo>
                  <a:lnTo>
                    <a:pt x="31" y="1175"/>
                  </a:lnTo>
                  <a:lnTo>
                    <a:pt x="21" y="1186"/>
                  </a:lnTo>
                  <a:lnTo>
                    <a:pt x="11" y="1186"/>
                  </a:lnTo>
                  <a:lnTo>
                    <a:pt x="0" y="1196"/>
                  </a:lnTo>
                  <a:lnTo>
                    <a:pt x="0" y="1227"/>
                  </a:lnTo>
                  <a:lnTo>
                    <a:pt x="11" y="1238"/>
                  </a:lnTo>
                  <a:lnTo>
                    <a:pt x="386" y="1238"/>
                  </a:lnTo>
                  <a:lnTo>
                    <a:pt x="406" y="1217"/>
                  </a:lnTo>
                  <a:lnTo>
                    <a:pt x="406" y="1196"/>
                  </a:lnTo>
                  <a:lnTo>
                    <a:pt x="396" y="1186"/>
                  </a:lnTo>
                  <a:lnTo>
                    <a:pt x="376" y="1175"/>
                  </a:lnTo>
                  <a:lnTo>
                    <a:pt x="274" y="1175"/>
                  </a:lnTo>
                  <a:lnTo>
                    <a:pt x="274" y="1165"/>
                  </a:lnTo>
                  <a:lnTo>
                    <a:pt x="264" y="1154"/>
                  </a:lnTo>
                  <a:lnTo>
                    <a:pt x="264" y="1144"/>
                  </a:lnTo>
                  <a:lnTo>
                    <a:pt x="274" y="1113"/>
                  </a:lnTo>
                  <a:lnTo>
                    <a:pt x="284" y="1051"/>
                  </a:lnTo>
                  <a:lnTo>
                    <a:pt x="305" y="967"/>
                  </a:lnTo>
                  <a:lnTo>
                    <a:pt x="325" y="874"/>
                  </a:lnTo>
                  <a:lnTo>
                    <a:pt x="345" y="801"/>
                  </a:lnTo>
                  <a:lnTo>
                    <a:pt x="355" y="759"/>
                  </a:lnTo>
                  <a:lnTo>
                    <a:pt x="396" y="822"/>
                  </a:lnTo>
                  <a:lnTo>
                    <a:pt x="446" y="863"/>
                  </a:lnTo>
                  <a:lnTo>
                    <a:pt x="538" y="884"/>
                  </a:lnTo>
                  <a:lnTo>
                    <a:pt x="669" y="853"/>
                  </a:lnTo>
                  <a:lnTo>
                    <a:pt x="791" y="770"/>
                  </a:lnTo>
                  <a:lnTo>
                    <a:pt x="893" y="635"/>
                  </a:lnTo>
                  <a:lnTo>
                    <a:pt x="963" y="489"/>
                  </a:lnTo>
                  <a:lnTo>
                    <a:pt x="994" y="312"/>
                  </a:lnTo>
                  <a:lnTo>
                    <a:pt x="974" y="187"/>
                  </a:lnTo>
                  <a:lnTo>
                    <a:pt x="913" y="94"/>
                  </a:lnTo>
                  <a:lnTo>
                    <a:pt x="842" y="31"/>
                  </a:lnTo>
                  <a:lnTo>
                    <a:pt x="740" y="0"/>
                  </a:lnTo>
                  <a:lnTo>
                    <a:pt x="649" y="21"/>
                  </a:lnTo>
                  <a:lnTo>
                    <a:pt x="558" y="83"/>
                  </a:lnTo>
                  <a:lnTo>
                    <a:pt x="487" y="146"/>
                  </a:lnTo>
                  <a:lnTo>
                    <a:pt x="467" y="83"/>
                  </a:lnTo>
                  <a:lnTo>
                    <a:pt x="426" y="42"/>
                  </a:lnTo>
                  <a:lnTo>
                    <a:pt x="376" y="11"/>
                  </a:lnTo>
                  <a:lnTo>
                    <a:pt x="315" y="0"/>
                  </a:lnTo>
                  <a:lnTo>
                    <a:pt x="274" y="11"/>
                  </a:lnTo>
                  <a:lnTo>
                    <a:pt x="244" y="21"/>
                  </a:lnTo>
                  <a:lnTo>
                    <a:pt x="223" y="42"/>
                  </a:lnTo>
                  <a:lnTo>
                    <a:pt x="203" y="73"/>
                  </a:lnTo>
                  <a:lnTo>
                    <a:pt x="183" y="115"/>
                  </a:lnTo>
                  <a:lnTo>
                    <a:pt x="153" y="167"/>
                  </a:lnTo>
                  <a:lnTo>
                    <a:pt x="132" y="229"/>
                  </a:lnTo>
                  <a:lnTo>
                    <a:pt x="122" y="281"/>
                  </a:lnTo>
                  <a:lnTo>
                    <a:pt x="122" y="312"/>
                  </a:lnTo>
                  <a:lnTo>
                    <a:pt x="132" y="323"/>
                  </a:lnTo>
                  <a:lnTo>
                    <a:pt x="153" y="323"/>
                  </a:lnTo>
                  <a:lnTo>
                    <a:pt x="173" y="302"/>
                  </a:lnTo>
                  <a:lnTo>
                    <a:pt x="173" y="281"/>
                  </a:lnTo>
                  <a:lnTo>
                    <a:pt x="213" y="156"/>
                  </a:lnTo>
                  <a:lnTo>
                    <a:pt x="254" y="73"/>
                  </a:lnTo>
                  <a:lnTo>
                    <a:pt x="315" y="52"/>
                  </a:lnTo>
                  <a:lnTo>
                    <a:pt x="335" y="52"/>
                  </a:lnTo>
                  <a:lnTo>
                    <a:pt x="345" y="63"/>
                  </a:lnTo>
                  <a:lnTo>
                    <a:pt x="365" y="73"/>
                  </a:lnTo>
                  <a:lnTo>
                    <a:pt x="365" y="104"/>
                  </a:lnTo>
                  <a:lnTo>
                    <a:pt x="376" y="135"/>
                  </a:lnTo>
                  <a:lnTo>
                    <a:pt x="376" y="177"/>
                  </a:lnTo>
                  <a:lnTo>
                    <a:pt x="355" y="239"/>
                  </a:lnTo>
                  <a:lnTo>
                    <a:pt x="142" y="1102"/>
                  </a:lnTo>
                  <a:close/>
                  <a:moveTo>
                    <a:pt x="477" y="260"/>
                  </a:moveTo>
                  <a:lnTo>
                    <a:pt x="517" y="177"/>
                  </a:lnTo>
                  <a:lnTo>
                    <a:pt x="548" y="146"/>
                  </a:lnTo>
                  <a:lnTo>
                    <a:pt x="578" y="125"/>
                  </a:lnTo>
                  <a:lnTo>
                    <a:pt x="619" y="94"/>
                  </a:lnTo>
                  <a:lnTo>
                    <a:pt x="680" y="52"/>
                  </a:lnTo>
                  <a:lnTo>
                    <a:pt x="730" y="52"/>
                  </a:lnTo>
                  <a:lnTo>
                    <a:pt x="801" y="73"/>
                  </a:lnTo>
                  <a:lnTo>
                    <a:pt x="842" y="135"/>
                  </a:lnTo>
                  <a:lnTo>
                    <a:pt x="852" y="229"/>
                  </a:lnTo>
                  <a:lnTo>
                    <a:pt x="842" y="333"/>
                  </a:lnTo>
                  <a:lnTo>
                    <a:pt x="822" y="447"/>
                  </a:lnTo>
                  <a:lnTo>
                    <a:pt x="781" y="562"/>
                  </a:lnTo>
                  <a:lnTo>
                    <a:pt x="761" y="645"/>
                  </a:lnTo>
                  <a:lnTo>
                    <a:pt x="690" y="759"/>
                  </a:lnTo>
                  <a:lnTo>
                    <a:pt x="609" y="822"/>
                  </a:lnTo>
                  <a:lnTo>
                    <a:pt x="528" y="843"/>
                  </a:lnTo>
                  <a:lnTo>
                    <a:pt x="467" y="822"/>
                  </a:lnTo>
                  <a:lnTo>
                    <a:pt x="426" y="780"/>
                  </a:lnTo>
                  <a:lnTo>
                    <a:pt x="396" y="739"/>
                  </a:lnTo>
                  <a:lnTo>
                    <a:pt x="386" y="687"/>
                  </a:lnTo>
                  <a:lnTo>
                    <a:pt x="386" y="635"/>
                  </a:lnTo>
                  <a:lnTo>
                    <a:pt x="477" y="2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4" name="Freeform 52"/>
            <p:cNvSpPr>
              <a:spLocks/>
            </p:cNvSpPr>
            <p:nvPr/>
          </p:nvSpPr>
          <p:spPr bwMode="auto">
            <a:xfrm>
              <a:off x="2864" y="4184"/>
              <a:ext cx="446" cy="1945"/>
            </a:xfrm>
            <a:custGeom>
              <a:avLst/>
              <a:gdLst/>
              <a:ahLst/>
              <a:cxnLst>
                <a:cxn ang="0">
                  <a:pos x="446" y="1924"/>
                </a:cxn>
                <a:cxn ang="0">
                  <a:pos x="446" y="1914"/>
                </a:cxn>
                <a:cxn ang="0">
                  <a:pos x="415" y="1883"/>
                </a:cxn>
                <a:cxn ang="0">
                  <a:pos x="294" y="1716"/>
                </a:cxn>
                <a:cxn ang="0">
                  <a:pos x="202" y="1540"/>
                </a:cxn>
                <a:cxn ang="0">
                  <a:pos x="152" y="1352"/>
                </a:cxn>
                <a:cxn ang="0">
                  <a:pos x="121" y="1155"/>
                </a:cxn>
                <a:cxn ang="0">
                  <a:pos x="111" y="968"/>
                </a:cxn>
                <a:cxn ang="0">
                  <a:pos x="121" y="770"/>
                </a:cxn>
                <a:cxn ang="0">
                  <a:pos x="152" y="572"/>
                </a:cxn>
                <a:cxn ang="0">
                  <a:pos x="213" y="385"/>
                </a:cxn>
                <a:cxn ang="0">
                  <a:pos x="294" y="208"/>
                </a:cxn>
                <a:cxn ang="0">
                  <a:pos x="415" y="52"/>
                </a:cxn>
                <a:cxn ang="0">
                  <a:pos x="436" y="42"/>
                </a:cxn>
                <a:cxn ang="0">
                  <a:pos x="436" y="32"/>
                </a:cxn>
                <a:cxn ang="0">
                  <a:pos x="446" y="21"/>
                </a:cxn>
                <a:cxn ang="0">
                  <a:pos x="446" y="11"/>
                </a:cxn>
                <a:cxn ang="0">
                  <a:pos x="436" y="0"/>
                </a:cxn>
                <a:cxn ang="0">
                  <a:pos x="425" y="0"/>
                </a:cxn>
                <a:cxn ang="0">
                  <a:pos x="395" y="11"/>
                </a:cxn>
                <a:cxn ang="0">
                  <a:pos x="273" y="136"/>
                </a:cxn>
                <a:cxn ang="0">
                  <a:pos x="192" y="240"/>
                </a:cxn>
                <a:cxn ang="0">
                  <a:pos x="121" y="375"/>
                </a:cxn>
                <a:cxn ang="0">
                  <a:pos x="50" y="593"/>
                </a:cxn>
                <a:cxn ang="0">
                  <a:pos x="10" y="791"/>
                </a:cxn>
                <a:cxn ang="0">
                  <a:pos x="0" y="968"/>
                </a:cxn>
                <a:cxn ang="0">
                  <a:pos x="10" y="1144"/>
                </a:cxn>
                <a:cxn ang="0">
                  <a:pos x="50" y="1352"/>
                </a:cxn>
                <a:cxn ang="0">
                  <a:pos x="131" y="1581"/>
                </a:cxn>
                <a:cxn ang="0">
                  <a:pos x="202" y="1706"/>
                </a:cxn>
                <a:cxn ang="0">
                  <a:pos x="273" y="1810"/>
                </a:cxn>
                <a:cxn ang="0">
                  <a:pos x="344" y="1883"/>
                </a:cxn>
                <a:cxn ang="0">
                  <a:pos x="395" y="1924"/>
                </a:cxn>
                <a:cxn ang="0">
                  <a:pos x="425" y="1945"/>
                </a:cxn>
                <a:cxn ang="0">
                  <a:pos x="436" y="1945"/>
                </a:cxn>
                <a:cxn ang="0">
                  <a:pos x="446" y="1935"/>
                </a:cxn>
                <a:cxn ang="0">
                  <a:pos x="446" y="1924"/>
                </a:cxn>
              </a:cxnLst>
              <a:rect l="0" t="0" r="r" b="b"/>
              <a:pathLst>
                <a:path w="446" h="1945">
                  <a:moveTo>
                    <a:pt x="446" y="1924"/>
                  </a:moveTo>
                  <a:lnTo>
                    <a:pt x="446" y="1914"/>
                  </a:lnTo>
                  <a:lnTo>
                    <a:pt x="415" y="1883"/>
                  </a:lnTo>
                  <a:lnTo>
                    <a:pt x="294" y="1716"/>
                  </a:lnTo>
                  <a:lnTo>
                    <a:pt x="202" y="1540"/>
                  </a:lnTo>
                  <a:lnTo>
                    <a:pt x="152" y="1352"/>
                  </a:lnTo>
                  <a:lnTo>
                    <a:pt x="121" y="1155"/>
                  </a:lnTo>
                  <a:lnTo>
                    <a:pt x="111" y="968"/>
                  </a:lnTo>
                  <a:lnTo>
                    <a:pt x="121" y="770"/>
                  </a:lnTo>
                  <a:lnTo>
                    <a:pt x="152" y="572"/>
                  </a:lnTo>
                  <a:lnTo>
                    <a:pt x="213" y="385"/>
                  </a:lnTo>
                  <a:lnTo>
                    <a:pt x="294" y="208"/>
                  </a:lnTo>
                  <a:lnTo>
                    <a:pt x="415" y="52"/>
                  </a:lnTo>
                  <a:lnTo>
                    <a:pt x="436" y="42"/>
                  </a:lnTo>
                  <a:lnTo>
                    <a:pt x="436" y="32"/>
                  </a:lnTo>
                  <a:lnTo>
                    <a:pt x="446" y="21"/>
                  </a:lnTo>
                  <a:lnTo>
                    <a:pt x="446" y="11"/>
                  </a:lnTo>
                  <a:lnTo>
                    <a:pt x="436" y="0"/>
                  </a:lnTo>
                  <a:lnTo>
                    <a:pt x="425" y="0"/>
                  </a:lnTo>
                  <a:lnTo>
                    <a:pt x="395" y="11"/>
                  </a:lnTo>
                  <a:lnTo>
                    <a:pt x="273" y="136"/>
                  </a:lnTo>
                  <a:lnTo>
                    <a:pt x="192" y="240"/>
                  </a:lnTo>
                  <a:lnTo>
                    <a:pt x="121" y="375"/>
                  </a:lnTo>
                  <a:lnTo>
                    <a:pt x="50" y="593"/>
                  </a:lnTo>
                  <a:lnTo>
                    <a:pt x="10" y="791"/>
                  </a:lnTo>
                  <a:lnTo>
                    <a:pt x="0" y="968"/>
                  </a:lnTo>
                  <a:lnTo>
                    <a:pt x="10" y="1144"/>
                  </a:lnTo>
                  <a:lnTo>
                    <a:pt x="50" y="1352"/>
                  </a:lnTo>
                  <a:lnTo>
                    <a:pt x="131" y="1581"/>
                  </a:lnTo>
                  <a:lnTo>
                    <a:pt x="202" y="1706"/>
                  </a:lnTo>
                  <a:lnTo>
                    <a:pt x="273" y="1810"/>
                  </a:lnTo>
                  <a:lnTo>
                    <a:pt x="344" y="1883"/>
                  </a:lnTo>
                  <a:lnTo>
                    <a:pt x="395" y="1924"/>
                  </a:lnTo>
                  <a:lnTo>
                    <a:pt x="425" y="1945"/>
                  </a:lnTo>
                  <a:lnTo>
                    <a:pt x="436" y="1945"/>
                  </a:lnTo>
                  <a:lnTo>
                    <a:pt x="446" y="1935"/>
                  </a:lnTo>
                  <a:lnTo>
                    <a:pt x="446" y="19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5" name="Freeform 53"/>
            <p:cNvSpPr>
              <a:spLocks/>
            </p:cNvSpPr>
            <p:nvPr/>
          </p:nvSpPr>
          <p:spPr bwMode="auto">
            <a:xfrm>
              <a:off x="3462" y="4777"/>
              <a:ext cx="1064" cy="863"/>
            </a:xfrm>
            <a:custGeom>
              <a:avLst/>
              <a:gdLst/>
              <a:ahLst/>
              <a:cxnLst>
                <a:cxn ang="0">
                  <a:pos x="618" y="385"/>
                </a:cxn>
                <a:cxn ang="0">
                  <a:pos x="831" y="135"/>
                </a:cxn>
                <a:cxn ang="0">
                  <a:pos x="851" y="115"/>
                </a:cxn>
                <a:cxn ang="0">
                  <a:pos x="882" y="104"/>
                </a:cxn>
                <a:cxn ang="0">
                  <a:pos x="932" y="94"/>
                </a:cxn>
                <a:cxn ang="0">
                  <a:pos x="1034" y="94"/>
                </a:cxn>
                <a:cxn ang="0">
                  <a:pos x="1034" y="0"/>
                </a:cxn>
                <a:cxn ang="0">
                  <a:pos x="963" y="0"/>
                </a:cxn>
                <a:cxn ang="0">
                  <a:pos x="892" y="11"/>
                </a:cxn>
                <a:cxn ang="0">
                  <a:pos x="851" y="11"/>
                </a:cxn>
                <a:cxn ang="0">
                  <a:pos x="760" y="0"/>
                </a:cxn>
                <a:cxn ang="0">
                  <a:pos x="659" y="0"/>
                </a:cxn>
                <a:cxn ang="0">
                  <a:pos x="659" y="94"/>
                </a:cxn>
                <a:cxn ang="0">
                  <a:pos x="699" y="94"/>
                </a:cxn>
                <a:cxn ang="0">
                  <a:pos x="730" y="115"/>
                </a:cxn>
                <a:cxn ang="0">
                  <a:pos x="719" y="125"/>
                </a:cxn>
                <a:cxn ang="0">
                  <a:pos x="719" y="135"/>
                </a:cxn>
                <a:cxn ang="0">
                  <a:pos x="557" y="312"/>
                </a:cxn>
                <a:cxn ang="0">
                  <a:pos x="375" y="94"/>
                </a:cxn>
                <a:cxn ang="0">
                  <a:pos x="446" y="94"/>
                </a:cxn>
                <a:cxn ang="0">
                  <a:pos x="446" y="0"/>
                </a:cxn>
                <a:cxn ang="0">
                  <a:pos x="375" y="0"/>
                </a:cxn>
                <a:cxn ang="0">
                  <a:pos x="294" y="11"/>
                </a:cxn>
                <a:cxn ang="0">
                  <a:pos x="223" y="11"/>
                </a:cxn>
                <a:cxn ang="0">
                  <a:pos x="111" y="0"/>
                </a:cxn>
                <a:cxn ang="0">
                  <a:pos x="10" y="0"/>
                </a:cxn>
                <a:cxn ang="0">
                  <a:pos x="10" y="94"/>
                </a:cxn>
                <a:cxn ang="0">
                  <a:pos x="142" y="94"/>
                </a:cxn>
                <a:cxn ang="0">
                  <a:pos x="436" y="447"/>
                </a:cxn>
                <a:cxn ang="0">
                  <a:pos x="192" y="739"/>
                </a:cxn>
                <a:cxn ang="0">
                  <a:pos x="152" y="759"/>
                </a:cxn>
                <a:cxn ang="0">
                  <a:pos x="81" y="770"/>
                </a:cxn>
                <a:cxn ang="0">
                  <a:pos x="0" y="770"/>
                </a:cxn>
                <a:cxn ang="0">
                  <a:pos x="0" y="863"/>
                </a:cxn>
                <a:cxn ang="0">
                  <a:pos x="142" y="863"/>
                </a:cxn>
                <a:cxn ang="0">
                  <a:pos x="172" y="853"/>
                </a:cxn>
                <a:cxn ang="0">
                  <a:pos x="233" y="853"/>
                </a:cxn>
                <a:cxn ang="0">
                  <a:pos x="314" y="863"/>
                </a:cxn>
                <a:cxn ang="0">
                  <a:pos x="375" y="863"/>
                </a:cxn>
                <a:cxn ang="0">
                  <a:pos x="375" y="770"/>
                </a:cxn>
                <a:cxn ang="0">
                  <a:pos x="324" y="770"/>
                </a:cxn>
                <a:cxn ang="0">
                  <a:pos x="304" y="759"/>
                </a:cxn>
                <a:cxn ang="0">
                  <a:pos x="304" y="739"/>
                </a:cxn>
                <a:cxn ang="0">
                  <a:pos x="314" y="728"/>
                </a:cxn>
                <a:cxn ang="0">
                  <a:pos x="496" y="520"/>
                </a:cxn>
                <a:cxn ang="0">
                  <a:pos x="709" y="770"/>
                </a:cxn>
                <a:cxn ang="0">
                  <a:pos x="628" y="770"/>
                </a:cxn>
                <a:cxn ang="0">
                  <a:pos x="628" y="863"/>
                </a:cxn>
                <a:cxn ang="0">
                  <a:pos x="780" y="863"/>
                </a:cxn>
                <a:cxn ang="0">
                  <a:pos x="861" y="853"/>
                </a:cxn>
                <a:cxn ang="0">
                  <a:pos x="963" y="863"/>
                </a:cxn>
                <a:cxn ang="0">
                  <a:pos x="1064" y="863"/>
                </a:cxn>
                <a:cxn ang="0">
                  <a:pos x="1064" y="770"/>
                </a:cxn>
                <a:cxn ang="0">
                  <a:pos x="932" y="770"/>
                </a:cxn>
                <a:cxn ang="0">
                  <a:pos x="618" y="385"/>
                </a:cxn>
              </a:cxnLst>
              <a:rect l="0" t="0" r="r" b="b"/>
              <a:pathLst>
                <a:path w="1064" h="863">
                  <a:moveTo>
                    <a:pt x="618" y="385"/>
                  </a:moveTo>
                  <a:lnTo>
                    <a:pt x="831" y="135"/>
                  </a:lnTo>
                  <a:lnTo>
                    <a:pt x="851" y="115"/>
                  </a:lnTo>
                  <a:lnTo>
                    <a:pt x="882" y="104"/>
                  </a:lnTo>
                  <a:lnTo>
                    <a:pt x="932" y="94"/>
                  </a:lnTo>
                  <a:lnTo>
                    <a:pt x="1034" y="94"/>
                  </a:lnTo>
                  <a:lnTo>
                    <a:pt x="1034" y="0"/>
                  </a:lnTo>
                  <a:lnTo>
                    <a:pt x="963" y="0"/>
                  </a:lnTo>
                  <a:lnTo>
                    <a:pt x="892" y="11"/>
                  </a:lnTo>
                  <a:lnTo>
                    <a:pt x="851" y="11"/>
                  </a:lnTo>
                  <a:lnTo>
                    <a:pt x="760" y="0"/>
                  </a:lnTo>
                  <a:lnTo>
                    <a:pt x="659" y="0"/>
                  </a:lnTo>
                  <a:lnTo>
                    <a:pt x="659" y="94"/>
                  </a:lnTo>
                  <a:lnTo>
                    <a:pt x="699" y="94"/>
                  </a:lnTo>
                  <a:lnTo>
                    <a:pt x="730" y="115"/>
                  </a:lnTo>
                  <a:lnTo>
                    <a:pt x="719" y="125"/>
                  </a:lnTo>
                  <a:lnTo>
                    <a:pt x="719" y="135"/>
                  </a:lnTo>
                  <a:lnTo>
                    <a:pt x="557" y="312"/>
                  </a:lnTo>
                  <a:lnTo>
                    <a:pt x="375" y="94"/>
                  </a:lnTo>
                  <a:lnTo>
                    <a:pt x="446" y="94"/>
                  </a:lnTo>
                  <a:lnTo>
                    <a:pt x="446" y="0"/>
                  </a:lnTo>
                  <a:lnTo>
                    <a:pt x="375" y="0"/>
                  </a:lnTo>
                  <a:lnTo>
                    <a:pt x="294" y="11"/>
                  </a:lnTo>
                  <a:lnTo>
                    <a:pt x="223" y="11"/>
                  </a:lnTo>
                  <a:lnTo>
                    <a:pt x="111" y="0"/>
                  </a:lnTo>
                  <a:lnTo>
                    <a:pt x="10" y="0"/>
                  </a:lnTo>
                  <a:lnTo>
                    <a:pt x="10" y="94"/>
                  </a:lnTo>
                  <a:lnTo>
                    <a:pt x="142" y="94"/>
                  </a:lnTo>
                  <a:lnTo>
                    <a:pt x="436" y="447"/>
                  </a:lnTo>
                  <a:lnTo>
                    <a:pt x="192" y="739"/>
                  </a:lnTo>
                  <a:lnTo>
                    <a:pt x="152" y="759"/>
                  </a:lnTo>
                  <a:lnTo>
                    <a:pt x="81" y="770"/>
                  </a:lnTo>
                  <a:lnTo>
                    <a:pt x="0" y="770"/>
                  </a:lnTo>
                  <a:lnTo>
                    <a:pt x="0" y="863"/>
                  </a:lnTo>
                  <a:lnTo>
                    <a:pt x="142" y="863"/>
                  </a:lnTo>
                  <a:lnTo>
                    <a:pt x="172" y="853"/>
                  </a:lnTo>
                  <a:lnTo>
                    <a:pt x="233" y="853"/>
                  </a:lnTo>
                  <a:lnTo>
                    <a:pt x="314" y="863"/>
                  </a:lnTo>
                  <a:lnTo>
                    <a:pt x="375" y="863"/>
                  </a:lnTo>
                  <a:lnTo>
                    <a:pt x="375" y="770"/>
                  </a:lnTo>
                  <a:lnTo>
                    <a:pt x="324" y="770"/>
                  </a:lnTo>
                  <a:lnTo>
                    <a:pt x="304" y="759"/>
                  </a:lnTo>
                  <a:lnTo>
                    <a:pt x="304" y="739"/>
                  </a:lnTo>
                  <a:lnTo>
                    <a:pt x="314" y="728"/>
                  </a:lnTo>
                  <a:lnTo>
                    <a:pt x="496" y="520"/>
                  </a:lnTo>
                  <a:lnTo>
                    <a:pt x="709" y="770"/>
                  </a:lnTo>
                  <a:lnTo>
                    <a:pt x="628" y="770"/>
                  </a:lnTo>
                  <a:lnTo>
                    <a:pt x="628" y="863"/>
                  </a:lnTo>
                  <a:lnTo>
                    <a:pt x="780" y="863"/>
                  </a:lnTo>
                  <a:lnTo>
                    <a:pt x="861" y="853"/>
                  </a:lnTo>
                  <a:lnTo>
                    <a:pt x="963" y="863"/>
                  </a:lnTo>
                  <a:lnTo>
                    <a:pt x="1064" y="863"/>
                  </a:lnTo>
                  <a:lnTo>
                    <a:pt x="1064" y="770"/>
                  </a:lnTo>
                  <a:lnTo>
                    <a:pt x="932" y="770"/>
                  </a:lnTo>
                  <a:lnTo>
                    <a:pt x="618" y="3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6" name="Freeform 54"/>
            <p:cNvSpPr>
              <a:spLocks/>
            </p:cNvSpPr>
            <p:nvPr/>
          </p:nvSpPr>
          <p:spPr bwMode="auto">
            <a:xfrm>
              <a:off x="4790" y="4184"/>
              <a:ext cx="81" cy="1945"/>
            </a:xfrm>
            <a:custGeom>
              <a:avLst/>
              <a:gdLst/>
              <a:ahLst/>
              <a:cxnLst>
                <a:cxn ang="0">
                  <a:pos x="81" y="63"/>
                </a:cxn>
                <a:cxn ang="0">
                  <a:pos x="81" y="32"/>
                </a:cxn>
                <a:cxn ang="0">
                  <a:pos x="71" y="11"/>
                </a:cxn>
                <a:cxn ang="0">
                  <a:pos x="60" y="0"/>
                </a:cxn>
                <a:cxn ang="0">
                  <a:pos x="20" y="0"/>
                </a:cxn>
                <a:cxn ang="0">
                  <a:pos x="10" y="11"/>
                </a:cxn>
                <a:cxn ang="0">
                  <a:pos x="0" y="32"/>
                </a:cxn>
                <a:cxn ang="0">
                  <a:pos x="0" y="1914"/>
                </a:cxn>
                <a:cxn ang="0">
                  <a:pos x="20" y="1935"/>
                </a:cxn>
                <a:cxn ang="0">
                  <a:pos x="40" y="1945"/>
                </a:cxn>
                <a:cxn ang="0">
                  <a:pos x="60" y="1935"/>
                </a:cxn>
                <a:cxn ang="0">
                  <a:pos x="71" y="1924"/>
                </a:cxn>
                <a:cxn ang="0">
                  <a:pos x="71" y="1914"/>
                </a:cxn>
                <a:cxn ang="0">
                  <a:pos x="81" y="1893"/>
                </a:cxn>
                <a:cxn ang="0">
                  <a:pos x="81" y="1883"/>
                </a:cxn>
                <a:cxn ang="0">
                  <a:pos x="81" y="63"/>
                </a:cxn>
              </a:cxnLst>
              <a:rect l="0" t="0" r="r" b="b"/>
              <a:pathLst>
                <a:path w="81" h="1945">
                  <a:moveTo>
                    <a:pt x="81" y="63"/>
                  </a:moveTo>
                  <a:lnTo>
                    <a:pt x="81" y="32"/>
                  </a:lnTo>
                  <a:lnTo>
                    <a:pt x="71" y="11"/>
                  </a:lnTo>
                  <a:lnTo>
                    <a:pt x="60" y="0"/>
                  </a:lnTo>
                  <a:lnTo>
                    <a:pt x="20" y="0"/>
                  </a:lnTo>
                  <a:lnTo>
                    <a:pt x="10" y="11"/>
                  </a:lnTo>
                  <a:lnTo>
                    <a:pt x="0" y="32"/>
                  </a:lnTo>
                  <a:lnTo>
                    <a:pt x="0" y="1914"/>
                  </a:lnTo>
                  <a:lnTo>
                    <a:pt x="20" y="1935"/>
                  </a:lnTo>
                  <a:lnTo>
                    <a:pt x="40" y="1945"/>
                  </a:lnTo>
                  <a:lnTo>
                    <a:pt x="60" y="1935"/>
                  </a:lnTo>
                  <a:lnTo>
                    <a:pt x="71" y="1924"/>
                  </a:lnTo>
                  <a:lnTo>
                    <a:pt x="71" y="1914"/>
                  </a:lnTo>
                  <a:lnTo>
                    <a:pt x="81" y="1893"/>
                  </a:lnTo>
                  <a:lnTo>
                    <a:pt x="81" y="1883"/>
                  </a:lnTo>
                  <a:lnTo>
                    <a:pt x="81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7" name="Freeform 55"/>
            <p:cNvSpPr>
              <a:spLocks/>
            </p:cNvSpPr>
            <p:nvPr/>
          </p:nvSpPr>
          <p:spPr bwMode="auto">
            <a:xfrm>
              <a:off x="5114" y="4268"/>
              <a:ext cx="993" cy="1414"/>
            </a:xfrm>
            <a:custGeom>
              <a:avLst/>
              <a:gdLst/>
              <a:ahLst/>
              <a:cxnLst>
                <a:cxn ang="0">
                  <a:pos x="912" y="1060"/>
                </a:cxn>
                <a:cxn ang="0">
                  <a:pos x="892" y="1050"/>
                </a:cxn>
                <a:cxn ang="0">
                  <a:pos x="841" y="1071"/>
                </a:cxn>
                <a:cxn ang="0">
                  <a:pos x="750" y="1154"/>
                </a:cxn>
                <a:cxn ang="0">
                  <a:pos x="588" y="1289"/>
                </a:cxn>
                <a:cxn ang="0">
                  <a:pos x="385" y="1300"/>
                </a:cxn>
                <a:cxn ang="0">
                  <a:pos x="223" y="1164"/>
                </a:cxn>
                <a:cxn ang="0">
                  <a:pos x="162" y="894"/>
                </a:cxn>
                <a:cxn ang="0">
                  <a:pos x="203" y="634"/>
                </a:cxn>
                <a:cxn ang="0">
                  <a:pos x="345" y="322"/>
                </a:cxn>
                <a:cxn ang="0">
                  <a:pos x="568" y="135"/>
                </a:cxn>
                <a:cxn ang="0">
                  <a:pos x="740" y="114"/>
                </a:cxn>
                <a:cxn ang="0">
                  <a:pos x="811" y="145"/>
                </a:cxn>
                <a:cxn ang="0">
                  <a:pos x="821" y="239"/>
                </a:cxn>
                <a:cxn ang="0">
                  <a:pos x="781" y="374"/>
                </a:cxn>
                <a:cxn ang="0">
                  <a:pos x="750" y="436"/>
                </a:cxn>
                <a:cxn ang="0">
                  <a:pos x="730" y="468"/>
                </a:cxn>
                <a:cxn ang="0">
                  <a:pos x="720" y="478"/>
                </a:cxn>
                <a:cxn ang="0">
                  <a:pos x="730" y="499"/>
                </a:cxn>
                <a:cxn ang="0">
                  <a:pos x="770" y="488"/>
                </a:cxn>
                <a:cxn ang="0">
                  <a:pos x="882" y="416"/>
                </a:cxn>
                <a:cxn ang="0">
                  <a:pos x="892" y="395"/>
                </a:cxn>
                <a:cxn ang="0">
                  <a:pos x="923" y="343"/>
                </a:cxn>
                <a:cxn ang="0">
                  <a:pos x="963" y="249"/>
                </a:cxn>
                <a:cxn ang="0">
                  <a:pos x="983" y="166"/>
                </a:cxn>
                <a:cxn ang="0">
                  <a:pos x="993" y="124"/>
                </a:cxn>
                <a:cxn ang="0">
                  <a:pos x="973" y="62"/>
                </a:cxn>
                <a:cxn ang="0">
                  <a:pos x="933" y="20"/>
                </a:cxn>
                <a:cxn ang="0">
                  <a:pos x="831" y="0"/>
                </a:cxn>
                <a:cxn ang="0">
                  <a:pos x="527" y="83"/>
                </a:cxn>
                <a:cxn ang="0">
                  <a:pos x="253" y="291"/>
                </a:cxn>
                <a:cxn ang="0">
                  <a:pos x="61" y="644"/>
                </a:cxn>
                <a:cxn ang="0">
                  <a:pos x="0" y="977"/>
                </a:cxn>
                <a:cxn ang="0">
                  <a:pos x="61" y="1258"/>
                </a:cxn>
                <a:cxn ang="0">
                  <a:pos x="243" y="1404"/>
                </a:cxn>
                <a:cxn ang="0">
                  <a:pos x="487" y="1404"/>
                </a:cxn>
                <a:cxn ang="0">
                  <a:pos x="710" y="1300"/>
                </a:cxn>
                <a:cxn ang="0">
                  <a:pos x="862" y="1154"/>
                </a:cxn>
                <a:cxn ang="0">
                  <a:pos x="923" y="1071"/>
                </a:cxn>
              </a:cxnLst>
              <a:rect l="0" t="0" r="r" b="b"/>
              <a:pathLst>
                <a:path w="993" h="1414">
                  <a:moveTo>
                    <a:pt x="923" y="1071"/>
                  </a:moveTo>
                  <a:lnTo>
                    <a:pt x="912" y="1060"/>
                  </a:lnTo>
                  <a:lnTo>
                    <a:pt x="912" y="1050"/>
                  </a:lnTo>
                  <a:lnTo>
                    <a:pt x="892" y="1050"/>
                  </a:lnTo>
                  <a:lnTo>
                    <a:pt x="872" y="1060"/>
                  </a:lnTo>
                  <a:lnTo>
                    <a:pt x="841" y="1071"/>
                  </a:lnTo>
                  <a:lnTo>
                    <a:pt x="781" y="1112"/>
                  </a:lnTo>
                  <a:lnTo>
                    <a:pt x="750" y="1154"/>
                  </a:lnTo>
                  <a:lnTo>
                    <a:pt x="679" y="1237"/>
                  </a:lnTo>
                  <a:lnTo>
                    <a:pt x="588" y="1289"/>
                  </a:lnTo>
                  <a:lnTo>
                    <a:pt x="487" y="1310"/>
                  </a:lnTo>
                  <a:lnTo>
                    <a:pt x="385" y="1300"/>
                  </a:lnTo>
                  <a:lnTo>
                    <a:pt x="294" y="1248"/>
                  </a:lnTo>
                  <a:lnTo>
                    <a:pt x="223" y="1164"/>
                  </a:lnTo>
                  <a:lnTo>
                    <a:pt x="183" y="1050"/>
                  </a:lnTo>
                  <a:lnTo>
                    <a:pt x="162" y="894"/>
                  </a:lnTo>
                  <a:lnTo>
                    <a:pt x="172" y="780"/>
                  </a:lnTo>
                  <a:lnTo>
                    <a:pt x="203" y="634"/>
                  </a:lnTo>
                  <a:lnTo>
                    <a:pt x="253" y="478"/>
                  </a:lnTo>
                  <a:lnTo>
                    <a:pt x="345" y="322"/>
                  </a:lnTo>
                  <a:lnTo>
                    <a:pt x="446" y="208"/>
                  </a:lnTo>
                  <a:lnTo>
                    <a:pt x="568" y="135"/>
                  </a:lnTo>
                  <a:lnTo>
                    <a:pt x="710" y="114"/>
                  </a:lnTo>
                  <a:lnTo>
                    <a:pt x="740" y="114"/>
                  </a:lnTo>
                  <a:lnTo>
                    <a:pt x="770" y="124"/>
                  </a:lnTo>
                  <a:lnTo>
                    <a:pt x="811" y="145"/>
                  </a:lnTo>
                  <a:lnTo>
                    <a:pt x="831" y="208"/>
                  </a:lnTo>
                  <a:lnTo>
                    <a:pt x="821" y="239"/>
                  </a:lnTo>
                  <a:lnTo>
                    <a:pt x="801" y="322"/>
                  </a:lnTo>
                  <a:lnTo>
                    <a:pt x="781" y="374"/>
                  </a:lnTo>
                  <a:lnTo>
                    <a:pt x="760" y="405"/>
                  </a:lnTo>
                  <a:lnTo>
                    <a:pt x="750" y="436"/>
                  </a:lnTo>
                  <a:lnTo>
                    <a:pt x="740" y="457"/>
                  </a:lnTo>
                  <a:lnTo>
                    <a:pt x="730" y="468"/>
                  </a:lnTo>
                  <a:lnTo>
                    <a:pt x="730" y="478"/>
                  </a:lnTo>
                  <a:lnTo>
                    <a:pt x="720" y="478"/>
                  </a:lnTo>
                  <a:lnTo>
                    <a:pt x="730" y="488"/>
                  </a:lnTo>
                  <a:lnTo>
                    <a:pt x="730" y="499"/>
                  </a:lnTo>
                  <a:lnTo>
                    <a:pt x="750" y="499"/>
                  </a:lnTo>
                  <a:lnTo>
                    <a:pt x="770" y="488"/>
                  </a:lnTo>
                  <a:lnTo>
                    <a:pt x="831" y="468"/>
                  </a:lnTo>
                  <a:lnTo>
                    <a:pt x="882" y="416"/>
                  </a:lnTo>
                  <a:lnTo>
                    <a:pt x="882" y="405"/>
                  </a:lnTo>
                  <a:lnTo>
                    <a:pt x="892" y="395"/>
                  </a:lnTo>
                  <a:lnTo>
                    <a:pt x="902" y="364"/>
                  </a:lnTo>
                  <a:lnTo>
                    <a:pt x="923" y="343"/>
                  </a:lnTo>
                  <a:lnTo>
                    <a:pt x="933" y="312"/>
                  </a:lnTo>
                  <a:lnTo>
                    <a:pt x="963" y="249"/>
                  </a:lnTo>
                  <a:lnTo>
                    <a:pt x="983" y="187"/>
                  </a:lnTo>
                  <a:lnTo>
                    <a:pt x="983" y="166"/>
                  </a:lnTo>
                  <a:lnTo>
                    <a:pt x="993" y="145"/>
                  </a:lnTo>
                  <a:lnTo>
                    <a:pt x="993" y="124"/>
                  </a:lnTo>
                  <a:lnTo>
                    <a:pt x="983" y="83"/>
                  </a:lnTo>
                  <a:lnTo>
                    <a:pt x="973" y="62"/>
                  </a:lnTo>
                  <a:lnTo>
                    <a:pt x="953" y="31"/>
                  </a:lnTo>
                  <a:lnTo>
                    <a:pt x="933" y="20"/>
                  </a:lnTo>
                  <a:lnTo>
                    <a:pt x="872" y="0"/>
                  </a:lnTo>
                  <a:lnTo>
                    <a:pt x="831" y="0"/>
                  </a:lnTo>
                  <a:lnTo>
                    <a:pt x="679" y="20"/>
                  </a:lnTo>
                  <a:lnTo>
                    <a:pt x="527" y="83"/>
                  </a:lnTo>
                  <a:lnTo>
                    <a:pt x="385" y="176"/>
                  </a:lnTo>
                  <a:lnTo>
                    <a:pt x="253" y="291"/>
                  </a:lnTo>
                  <a:lnTo>
                    <a:pt x="142" y="457"/>
                  </a:lnTo>
                  <a:lnTo>
                    <a:pt x="61" y="644"/>
                  </a:lnTo>
                  <a:lnTo>
                    <a:pt x="20" y="821"/>
                  </a:lnTo>
                  <a:lnTo>
                    <a:pt x="0" y="977"/>
                  </a:lnTo>
                  <a:lnTo>
                    <a:pt x="20" y="1133"/>
                  </a:lnTo>
                  <a:lnTo>
                    <a:pt x="61" y="1258"/>
                  </a:lnTo>
                  <a:lnTo>
                    <a:pt x="142" y="1352"/>
                  </a:lnTo>
                  <a:lnTo>
                    <a:pt x="243" y="1404"/>
                  </a:lnTo>
                  <a:lnTo>
                    <a:pt x="365" y="1414"/>
                  </a:lnTo>
                  <a:lnTo>
                    <a:pt x="487" y="1404"/>
                  </a:lnTo>
                  <a:lnTo>
                    <a:pt x="608" y="1352"/>
                  </a:lnTo>
                  <a:lnTo>
                    <a:pt x="710" y="1300"/>
                  </a:lnTo>
                  <a:lnTo>
                    <a:pt x="791" y="1227"/>
                  </a:lnTo>
                  <a:lnTo>
                    <a:pt x="862" y="1154"/>
                  </a:lnTo>
                  <a:lnTo>
                    <a:pt x="902" y="1102"/>
                  </a:lnTo>
                  <a:lnTo>
                    <a:pt x="923" y="10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8" name="Freeform 56"/>
            <p:cNvSpPr>
              <a:spLocks/>
            </p:cNvSpPr>
            <p:nvPr/>
          </p:nvSpPr>
          <p:spPr bwMode="auto">
            <a:xfrm>
              <a:off x="6189" y="4975"/>
              <a:ext cx="648" cy="956"/>
            </a:xfrm>
            <a:custGeom>
              <a:avLst/>
              <a:gdLst/>
              <a:ahLst/>
              <a:cxnLst>
                <a:cxn ang="0">
                  <a:pos x="314" y="10"/>
                </a:cxn>
                <a:cxn ang="0">
                  <a:pos x="243" y="0"/>
                </a:cxn>
                <a:cxn ang="0">
                  <a:pos x="131" y="21"/>
                </a:cxn>
                <a:cxn ang="0">
                  <a:pos x="101" y="31"/>
                </a:cxn>
                <a:cxn ang="0">
                  <a:pos x="162" y="62"/>
                </a:cxn>
                <a:cxn ang="0">
                  <a:pos x="192" y="73"/>
                </a:cxn>
                <a:cxn ang="0">
                  <a:pos x="0" y="884"/>
                </a:cxn>
                <a:cxn ang="0">
                  <a:pos x="20" y="956"/>
                </a:cxn>
                <a:cxn ang="0">
                  <a:pos x="81" y="946"/>
                </a:cxn>
                <a:cxn ang="0">
                  <a:pos x="111" y="873"/>
                </a:cxn>
                <a:cxn ang="0">
                  <a:pos x="142" y="738"/>
                </a:cxn>
                <a:cxn ang="0">
                  <a:pos x="172" y="634"/>
                </a:cxn>
                <a:cxn ang="0">
                  <a:pos x="314" y="697"/>
                </a:cxn>
                <a:cxn ang="0">
                  <a:pos x="334" y="863"/>
                </a:cxn>
                <a:cxn ang="0">
                  <a:pos x="385" y="936"/>
                </a:cxn>
                <a:cxn ang="0">
                  <a:pos x="466" y="956"/>
                </a:cxn>
                <a:cxn ang="0">
                  <a:pos x="588" y="884"/>
                </a:cxn>
                <a:cxn ang="0">
                  <a:pos x="638" y="769"/>
                </a:cxn>
                <a:cxn ang="0">
                  <a:pos x="608" y="738"/>
                </a:cxn>
                <a:cxn ang="0">
                  <a:pos x="577" y="790"/>
                </a:cxn>
                <a:cxn ang="0">
                  <a:pos x="527" y="904"/>
                </a:cxn>
                <a:cxn ang="0">
                  <a:pos x="476" y="925"/>
                </a:cxn>
                <a:cxn ang="0">
                  <a:pos x="435" y="894"/>
                </a:cxn>
                <a:cxn ang="0">
                  <a:pos x="425" y="821"/>
                </a:cxn>
                <a:cxn ang="0">
                  <a:pos x="435" y="780"/>
                </a:cxn>
                <a:cxn ang="0">
                  <a:pos x="446" y="749"/>
                </a:cxn>
                <a:cxn ang="0">
                  <a:pos x="385" y="645"/>
                </a:cxn>
                <a:cxn ang="0">
                  <a:pos x="273" y="613"/>
                </a:cxn>
                <a:cxn ang="0">
                  <a:pos x="294" y="561"/>
                </a:cxn>
                <a:cxn ang="0">
                  <a:pos x="334" y="509"/>
                </a:cxn>
                <a:cxn ang="0">
                  <a:pos x="476" y="405"/>
                </a:cxn>
                <a:cxn ang="0">
                  <a:pos x="567" y="385"/>
                </a:cxn>
                <a:cxn ang="0">
                  <a:pos x="557" y="416"/>
                </a:cxn>
                <a:cxn ang="0">
                  <a:pos x="527" y="447"/>
                </a:cxn>
                <a:cxn ang="0">
                  <a:pos x="517" y="478"/>
                </a:cxn>
                <a:cxn ang="0">
                  <a:pos x="547" y="520"/>
                </a:cxn>
                <a:cxn ang="0">
                  <a:pos x="598" y="530"/>
                </a:cxn>
                <a:cxn ang="0">
                  <a:pos x="638" y="499"/>
                </a:cxn>
                <a:cxn ang="0">
                  <a:pos x="648" y="416"/>
                </a:cxn>
                <a:cxn ang="0">
                  <a:pos x="608" y="364"/>
                </a:cxn>
                <a:cxn ang="0">
                  <a:pos x="476" y="364"/>
                </a:cxn>
                <a:cxn ang="0">
                  <a:pos x="334" y="468"/>
                </a:cxn>
                <a:cxn ang="0">
                  <a:pos x="233" y="561"/>
                </a:cxn>
                <a:cxn ang="0">
                  <a:pos x="314" y="41"/>
                </a:cxn>
              </a:cxnLst>
              <a:rect l="0" t="0" r="r" b="b"/>
              <a:pathLst>
                <a:path w="648" h="956">
                  <a:moveTo>
                    <a:pt x="314" y="41"/>
                  </a:moveTo>
                  <a:lnTo>
                    <a:pt x="314" y="10"/>
                  </a:lnTo>
                  <a:lnTo>
                    <a:pt x="294" y="0"/>
                  </a:lnTo>
                  <a:lnTo>
                    <a:pt x="243" y="0"/>
                  </a:lnTo>
                  <a:lnTo>
                    <a:pt x="182" y="10"/>
                  </a:lnTo>
                  <a:lnTo>
                    <a:pt x="131" y="21"/>
                  </a:lnTo>
                  <a:lnTo>
                    <a:pt x="111" y="21"/>
                  </a:lnTo>
                  <a:lnTo>
                    <a:pt x="101" y="31"/>
                  </a:lnTo>
                  <a:lnTo>
                    <a:pt x="101" y="62"/>
                  </a:lnTo>
                  <a:lnTo>
                    <a:pt x="162" y="62"/>
                  </a:lnTo>
                  <a:lnTo>
                    <a:pt x="182" y="73"/>
                  </a:lnTo>
                  <a:lnTo>
                    <a:pt x="192" y="73"/>
                  </a:lnTo>
                  <a:lnTo>
                    <a:pt x="192" y="114"/>
                  </a:lnTo>
                  <a:lnTo>
                    <a:pt x="0" y="884"/>
                  </a:lnTo>
                  <a:lnTo>
                    <a:pt x="0" y="936"/>
                  </a:lnTo>
                  <a:lnTo>
                    <a:pt x="20" y="956"/>
                  </a:lnTo>
                  <a:lnTo>
                    <a:pt x="60" y="956"/>
                  </a:lnTo>
                  <a:lnTo>
                    <a:pt x="81" y="946"/>
                  </a:lnTo>
                  <a:lnTo>
                    <a:pt x="101" y="904"/>
                  </a:lnTo>
                  <a:lnTo>
                    <a:pt x="111" y="873"/>
                  </a:lnTo>
                  <a:lnTo>
                    <a:pt x="121" y="811"/>
                  </a:lnTo>
                  <a:lnTo>
                    <a:pt x="142" y="738"/>
                  </a:lnTo>
                  <a:lnTo>
                    <a:pt x="162" y="676"/>
                  </a:lnTo>
                  <a:lnTo>
                    <a:pt x="172" y="634"/>
                  </a:lnTo>
                  <a:lnTo>
                    <a:pt x="253" y="655"/>
                  </a:lnTo>
                  <a:lnTo>
                    <a:pt x="314" y="697"/>
                  </a:lnTo>
                  <a:lnTo>
                    <a:pt x="334" y="749"/>
                  </a:lnTo>
                  <a:lnTo>
                    <a:pt x="334" y="863"/>
                  </a:lnTo>
                  <a:lnTo>
                    <a:pt x="344" y="894"/>
                  </a:lnTo>
                  <a:lnTo>
                    <a:pt x="385" y="936"/>
                  </a:lnTo>
                  <a:lnTo>
                    <a:pt x="446" y="956"/>
                  </a:lnTo>
                  <a:lnTo>
                    <a:pt x="466" y="956"/>
                  </a:lnTo>
                  <a:lnTo>
                    <a:pt x="537" y="936"/>
                  </a:lnTo>
                  <a:lnTo>
                    <a:pt x="588" y="884"/>
                  </a:lnTo>
                  <a:lnTo>
                    <a:pt x="618" y="821"/>
                  </a:lnTo>
                  <a:lnTo>
                    <a:pt x="638" y="769"/>
                  </a:lnTo>
                  <a:lnTo>
                    <a:pt x="638" y="738"/>
                  </a:lnTo>
                  <a:lnTo>
                    <a:pt x="608" y="738"/>
                  </a:lnTo>
                  <a:lnTo>
                    <a:pt x="598" y="749"/>
                  </a:lnTo>
                  <a:lnTo>
                    <a:pt x="577" y="790"/>
                  </a:lnTo>
                  <a:lnTo>
                    <a:pt x="547" y="884"/>
                  </a:lnTo>
                  <a:lnTo>
                    <a:pt x="527" y="904"/>
                  </a:lnTo>
                  <a:lnTo>
                    <a:pt x="496" y="915"/>
                  </a:lnTo>
                  <a:lnTo>
                    <a:pt x="476" y="925"/>
                  </a:lnTo>
                  <a:lnTo>
                    <a:pt x="456" y="915"/>
                  </a:lnTo>
                  <a:lnTo>
                    <a:pt x="435" y="894"/>
                  </a:lnTo>
                  <a:lnTo>
                    <a:pt x="425" y="873"/>
                  </a:lnTo>
                  <a:lnTo>
                    <a:pt x="425" y="821"/>
                  </a:lnTo>
                  <a:lnTo>
                    <a:pt x="435" y="811"/>
                  </a:lnTo>
                  <a:lnTo>
                    <a:pt x="435" y="780"/>
                  </a:lnTo>
                  <a:lnTo>
                    <a:pt x="446" y="769"/>
                  </a:lnTo>
                  <a:lnTo>
                    <a:pt x="446" y="749"/>
                  </a:lnTo>
                  <a:lnTo>
                    <a:pt x="425" y="686"/>
                  </a:lnTo>
                  <a:lnTo>
                    <a:pt x="385" y="645"/>
                  </a:lnTo>
                  <a:lnTo>
                    <a:pt x="324" y="624"/>
                  </a:lnTo>
                  <a:lnTo>
                    <a:pt x="273" y="613"/>
                  </a:lnTo>
                  <a:lnTo>
                    <a:pt x="233" y="603"/>
                  </a:lnTo>
                  <a:lnTo>
                    <a:pt x="294" y="561"/>
                  </a:lnTo>
                  <a:lnTo>
                    <a:pt x="314" y="530"/>
                  </a:lnTo>
                  <a:lnTo>
                    <a:pt x="334" y="509"/>
                  </a:lnTo>
                  <a:lnTo>
                    <a:pt x="405" y="447"/>
                  </a:lnTo>
                  <a:lnTo>
                    <a:pt x="476" y="405"/>
                  </a:lnTo>
                  <a:lnTo>
                    <a:pt x="547" y="385"/>
                  </a:lnTo>
                  <a:lnTo>
                    <a:pt x="567" y="385"/>
                  </a:lnTo>
                  <a:lnTo>
                    <a:pt x="588" y="405"/>
                  </a:lnTo>
                  <a:lnTo>
                    <a:pt x="557" y="416"/>
                  </a:lnTo>
                  <a:lnTo>
                    <a:pt x="537" y="426"/>
                  </a:lnTo>
                  <a:lnTo>
                    <a:pt x="527" y="447"/>
                  </a:lnTo>
                  <a:lnTo>
                    <a:pt x="527" y="468"/>
                  </a:lnTo>
                  <a:lnTo>
                    <a:pt x="517" y="478"/>
                  </a:lnTo>
                  <a:lnTo>
                    <a:pt x="527" y="509"/>
                  </a:lnTo>
                  <a:lnTo>
                    <a:pt x="547" y="520"/>
                  </a:lnTo>
                  <a:lnTo>
                    <a:pt x="577" y="530"/>
                  </a:lnTo>
                  <a:lnTo>
                    <a:pt x="598" y="530"/>
                  </a:lnTo>
                  <a:lnTo>
                    <a:pt x="618" y="520"/>
                  </a:lnTo>
                  <a:lnTo>
                    <a:pt x="638" y="499"/>
                  </a:lnTo>
                  <a:lnTo>
                    <a:pt x="648" y="468"/>
                  </a:lnTo>
                  <a:lnTo>
                    <a:pt x="648" y="416"/>
                  </a:lnTo>
                  <a:lnTo>
                    <a:pt x="628" y="374"/>
                  </a:lnTo>
                  <a:lnTo>
                    <a:pt x="608" y="364"/>
                  </a:lnTo>
                  <a:lnTo>
                    <a:pt x="547" y="343"/>
                  </a:lnTo>
                  <a:lnTo>
                    <a:pt x="476" y="364"/>
                  </a:lnTo>
                  <a:lnTo>
                    <a:pt x="405" y="405"/>
                  </a:lnTo>
                  <a:lnTo>
                    <a:pt x="334" y="468"/>
                  </a:lnTo>
                  <a:lnTo>
                    <a:pt x="283" y="520"/>
                  </a:lnTo>
                  <a:lnTo>
                    <a:pt x="233" y="561"/>
                  </a:lnTo>
                  <a:lnTo>
                    <a:pt x="182" y="582"/>
                  </a:lnTo>
                  <a:lnTo>
                    <a:pt x="314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9" name="Freeform 57"/>
            <p:cNvSpPr>
              <a:spLocks/>
            </p:cNvSpPr>
            <p:nvPr/>
          </p:nvSpPr>
          <p:spPr bwMode="auto">
            <a:xfrm>
              <a:off x="7131" y="4184"/>
              <a:ext cx="436" cy="1945"/>
            </a:xfrm>
            <a:custGeom>
              <a:avLst/>
              <a:gdLst/>
              <a:ahLst/>
              <a:cxnLst>
                <a:cxn ang="0">
                  <a:pos x="436" y="968"/>
                </a:cxn>
                <a:cxn ang="0">
                  <a:pos x="426" y="791"/>
                </a:cxn>
                <a:cxn ang="0">
                  <a:pos x="386" y="583"/>
                </a:cxn>
                <a:cxn ang="0">
                  <a:pos x="315" y="364"/>
                </a:cxn>
                <a:cxn ang="0">
                  <a:pos x="244" y="240"/>
                </a:cxn>
                <a:cxn ang="0">
                  <a:pos x="163" y="136"/>
                </a:cxn>
                <a:cxn ang="0">
                  <a:pos x="41" y="11"/>
                </a:cxn>
                <a:cxn ang="0">
                  <a:pos x="21" y="0"/>
                </a:cxn>
                <a:cxn ang="0">
                  <a:pos x="10" y="0"/>
                </a:cxn>
                <a:cxn ang="0">
                  <a:pos x="0" y="11"/>
                </a:cxn>
                <a:cxn ang="0">
                  <a:pos x="0" y="32"/>
                </a:cxn>
                <a:cxn ang="0">
                  <a:pos x="31" y="63"/>
                </a:cxn>
                <a:cxn ang="0">
                  <a:pos x="152" y="229"/>
                </a:cxn>
                <a:cxn ang="0">
                  <a:pos x="254" y="437"/>
                </a:cxn>
                <a:cxn ang="0">
                  <a:pos x="304" y="687"/>
                </a:cxn>
                <a:cxn ang="0">
                  <a:pos x="325" y="968"/>
                </a:cxn>
                <a:cxn ang="0">
                  <a:pos x="315" y="1165"/>
                </a:cxn>
                <a:cxn ang="0">
                  <a:pos x="284" y="1363"/>
                </a:cxn>
                <a:cxn ang="0">
                  <a:pos x="233" y="1560"/>
                </a:cxn>
                <a:cxn ang="0">
                  <a:pos x="142" y="1727"/>
                </a:cxn>
                <a:cxn ang="0">
                  <a:pos x="21" y="1893"/>
                </a:cxn>
                <a:cxn ang="0">
                  <a:pos x="0" y="1914"/>
                </a:cxn>
                <a:cxn ang="0">
                  <a:pos x="0" y="1935"/>
                </a:cxn>
                <a:cxn ang="0">
                  <a:pos x="21" y="1945"/>
                </a:cxn>
                <a:cxn ang="0">
                  <a:pos x="51" y="1924"/>
                </a:cxn>
                <a:cxn ang="0">
                  <a:pos x="102" y="1883"/>
                </a:cxn>
                <a:cxn ang="0">
                  <a:pos x="173" y="1799"/>
                </a:cxn>
                <a:cxn ang="0">
                  <a:pos x="244" y="1695"/>
                </a:cxn>
                <a:cxn ang="0">
                  <a:pos x="315" y="1560"/>
                </a:cxn>
                <a:cxn ang="0">
                  <a:pos x="386" y="1352"/>
                </a:cxn>
                <a:cxn ang="0">
                  <a:pos x="426" y="1144"/>
                </a:cxn>
                <a:cxn ang="0">
                  <a:pos x="436" y="968"/>
                </a:cxn>
              </a:cxnLst>
              <a:rect l="0" t="0" r="r" b="b"/>
              <a:pathLst>
                <a:path w="436" h="1945">
                  <a:moveTo>
                    <a:pt x="436" y="968"/>
                  </a:moveTo>
                  <a:lnTo>
                    <a:pt x="426" y="791"/>
                  </a:lnTo>
                  <a:lnTo>
                    <a:pt x="386" y="583"/>
                  </a:lnTo>
                  <a:lnTo>
                    <a:pt x="315" y="364"/>
                  </a:lnTo>
                  <a:lnTo>
                    <a:pt x="244" y="240"/>
                  </a:lnTo>
                  <a:lnTo>
                    <a:pt x="163" y="136"/>
                  </a:lnTo>
                  <a:lnTo>
                    <a:pt x="41" y="11"/>
                  </a:lnTo>
                  <a:lnTo>
                    <a:pt x="21" y="0"/>
                  </a:lnTo>
                  <a:lnTo>
                    <a:pt x="10" y="0"/>
                  </a:lnTo>
                  <a:lnTo>
                    <a:pt x="0" y="11"/>
                  </a:lnTo>
                  <a:lnTo>
                    <a:pt x="0" y="32"/>
                  </a:lnTo>
                  <a:lnTo>
                    <a:pt x="31" y="63"/>
                  </a:lnTo>
                  <a:lnTo>
                    <a:pt x="152" y="229"/>
                  </a:lnTo>
                  <a:lnTo>
                    <a:pt x="254" y="437"/>
                  </a:lnTo>
                  <a:lnTo>
                    <a:pt x="304" y="687"/>
                  </a:lnTo>
                  <a:lnTo>
                    <a:pt x="325" y="968"/>
                  </a:lnTo>
                  <a:lnTo>
                    <a:pt x="315" y="1165"/>
                  </a:lnTo>
                  <a:lnTo>
                    <a:pt x="284" y="1363"/>
                  </a:lnTo>
                  <a:lnTo>
                    <a:pt x="233" y="1560"/>
                  </a:lnTo>
                  <a:lnTo>
                    <a:pt x="142" y="1727"/>
                  </a:lnTo>
                  <a:lnTo>
                    <a:pt x="21" y="1893"/>
                  </a:lnTo>
                  <a:lnTo>
                    <a:pt x="0" y="1914"/>
                  </a:lnTo>
                  <a:lnTo>
                    <a:pt x="0" y="1935"/>
                  </a:lnTo>
                  <a:lnTo>
                    <a:pt x="21" y="1945"/>
                  </a:lnTo>
                  <a:lnTo>
                    <a:pt x="51" y="1924"/>
                  </a:lnTo>
                  <a:lnTo>
                    <a:pt x="102" y="1883"/>
                  </a:lnTo>
                  <a:lnTo>
                    <a:pt x="173" y="1799"/>
                  </a:lnTo>
                  <a:lnTo>
                    <a:pt x="244" y="1695"/>
                  </a:lnTo>
                  <a:lnTo>
                    <a:pt x="315" y="1560"/>
                  </a:lnTo>
                  <a:lnTo>
                    <a:pt x="386" y="1352"/>
                  </a:lnTo>
                  <a:lnTo>
                    <a:pt x="426" y="1144"/>
                  </a:lnTo>
                  <a:lnTo>
                    <a:pt x="436" y="9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0" name="Freeform 58"/>
            <p:cNvSpPr>
              <a:spLocks noEditPoints="1"/>
            </p:cNvSpPr>
            <p:nvPr/>
          </p:nvSpPr>
          <p:spPr bwMode="auto">
            <a:xfrm>
              <a:off x="8409" y="4923"/>
              <a:ext cx="1267" cy="457"/>
            </a:xfrm>
            <a:custGeom>
              <a:avLst/>
              <a:gdLst/>
              <a:ahLst/>
              <a:cxnLst>
                <a:cxn ang="0">
                  <a:pos x="1196" y="83"/>
                </a:cxn>
                <a:cxn ang="0">
                  <a:pos x="1236" y="83"/>
                </a:cxn>
                <a:cxn ang="0">
                  <a:pos x="1257" y="62"/>
                </a:cxn>
                <a:cxn ang="0">
                  <a:pos x="1267" y="41"/>
                </a:cxn>
                <a:cxn ang="0">
                  <a:pos x="1257" y="21"/>
                </a:cxn>
                <a:cxn ang="0">
                  <a:pos x="1246" y="10"/>
                </a:cxn>
                <a:cxn ang="0">
                  <a:pos x="1236" y="10"/>
                </a:cxn>
                <a:cxn ang="0">
                  <a:pos x="1216" y="0"/>
                </a:cxn>
                <a:cxn ang="0">
                  <a:pos x="50" y="0"/>
                </a:cxn>
                <a:cxn ang="0">
                  <a:pos x="30" y="10"/>
                </a:cxn>
                <a:cxn ang="0">
                  <a:pos x="20" y="10"/>
                </a:cxn>
                <a:cxn ang="0">
                  <a:pos x="10" y="21"/>
                </a:cxn>
                <a:cxn ang="0">
                  <a:pos x="0" y="41"/>
                </a:cxn>
                <a:cxn ang="0">
                  <a:pos x="10" y="62"/>
                </a:cxn>
                <a:cxn ang="0">
                  <a:pos x="30" y="83"/>
                </a:cxn>
                <a:cxn ang="0">
                  <a:pos x="71" y="83"/>
                </a:cxn>
                <a:cxn ang="0">
                  <a:pos x="1196" y="83"/>
                </a:cxn>
                <a:cxn ang="0">
                  <a:pos x="1206" y="457"/>
                </a:cxn>
                <a:cxn ang="0">
                  <a:pos x="1236" y="457"/>
                </a:cxn>
                <a:cxn ang="0">
                  <a:pos x="1257" y="437"/>
                </a:cxn>
                <a:cxn ang="0">
                  <a:pos x="1267" y="416"/>
                </a:cxn>
                <a:cxn ang="0">
                  <a:pos x="1257" y="395"/>
                </a:cxn>
                <a:cxn ang="0">
                  <a:pos x="1246" y="385"/>
                </a:cxn>
                <a:cxn ang="0">
                  <a:pos x="30" y="385"/>
                </a:cxn>
                <a:cxn ang="0">
                  <a:pos x="0" y="416"/>
                </a:cxn>
                <a:cxn ang="0">
                  <a:pos x="10" y="437"/>
                </a:cxn>
                <a:cxn ang="0">
                  <a:pos x="30" y="457"/>
                </a:cxn>
                <a:cxn ang="0">
                  <a:pos x="71" y="457"/>
                </a:cxn>
                <a:cxn ang="0">
                  <a:pos x="1206" y="457"/>
                </a:cxn>
              </a:cxnLst>
              <a:rect l="0" t="0" r="r" b="b"/>
              <a:pathLst>
                <a:path w="1267" h="457">
                  <a:moveTo>
                    <a:pt x="1196" y="83"/>
                  </a:moveTo>
                  <a:lnTo>
                    <a:pt x="1236" y="83"/>
                  </a:lnTo>
                  <a:lnTo>
                    <a:pt x="1257" y="62"/>
                  </a:lnTo>
                  <a:lnTo>
                    <a:pt x="1267" y="41"/>
                  </a:lnTo>
                  <a:lnTo>
                    <a:pt x="1257" y="21"/>
                  </a:lnTo>
                  <a:lnTo>
                    <a:pt x="1246" y="10"/>
                  </a:lnTo>
                  <a:lnTo>
                    <a:pt x="1236" y="10"/>
                  </a:lnTo>
                  <a:lnTo>
                    <a:pt x="1216" y="0"/>
                  </a:lnTo>
                  <a:lnTo>
                    <a:pt x="50" y="0"/>
                  </a:lnTo>
                  <a:lnTo>
                    <a:pt x="30" y="10"/>
                  </a:lnTo>
                  <a:lnTo>
                    <a:pt x="20" y="10"/>
                  </a:lnTo>
                  <a:lnTo>
                    <a:pt x="10" y="21"/>
                  </a:lnTo>
                  <a:lnTo>
                    <a:pt x="0" y="41"/>
                  </a:lnTo>
                  <a:lnTo>
                    <a:pt x="10" y="62"/>
                  </a:lnTo>
                  <a:lnTo>
                    <a:pt x="30" y="83"/>
                  </a:lnTo>
                  <a:lnTo>
                    <a:pt x="71" y="83"/>
                  </a:lnTo>
                  <a:lnTo>
                    <a:pt x="1196" y="83"/>
                  </a:lnTo>
                  <a:close/>
                  <a:moveTo>
                    <a:pt x="1206" y="457"/>
                  </a:moveTo>
                  <a:lnTo>
                    <a:pt x="1236" y="457"/>
                  </a:lnTo>
                  <a:lnTo>
                    <a:pt x="1257" y="437"/>
                  </a:lnTo>
                  <a:lnTo>
                    <a:pt x="1267" y="416"/>
                  </a:lnTo>
                  <a:lnTo>
                    <a:pt x="1257" y="395"/>
                  </a:lnTo>
                  <a:lnTo>
                    <a:pt x="1246" y="385"/>
                  </a:lnTo>
                  <a:lnTo>
                    <a:pt x="30" y="385"/>
                  </a:lnTo>
                  <a:lnTo>
                    <a:pt x="0" y="416"/>
                  </a:lnTo>
                  <a:lnTo>
                    <a:pt x="10" y="437"/>
                  </a:lnTo>
                  <a:lnTo>
                    <a:pt x="30" y="457"/>
                  </a:lnTo>
                  <a:lnTo>
                    <a:pt x="71" y="457"/>
                  </a:lnTo>
                  <a:lnTo>
                    <a:pt x="1206" y="45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1" name="Freeform 59"/>
            <p:cNvSpPr>
              <a:spLocks noEditPoints="1"/>
            </p:cNvSpPr>
            <p:nvPr/>
          </p:nvSpPr>
          <p:spPr bwMode="auto">
            <a:xfrm>
              <a:off x="11298" y="2261"/>
              <a:ext cx="679" cy="956"/>
            </a:xfrm>
            <a:custGeom>
              <a:avLst/>
              <a:gdLst/>
              <a:ahLst/>
              <a:cxnLst>
                <a:cxn ang="0">
                  <a:pos x="679" y="10"/>
                </a:cxn>
                <a:cxn ang="0">
                  <a:pos x="659" y="0"/>
                </a:cxn>
                <a:cxn ang="0">
                  <a:pos x="486" y="20"/>
                </a:cxn>
                <a:cxn ang="0">
                  <a:pos x="466" y="31"/>
                </a:cxn>
                <a:cxn ang="0">
                  <a:pos x="466" y="62"/>
                </a:cxn>
                <a:cxn ang="0">
                  <a:pos x="547" y="72"/>
                </a:cxn>
                <a:cxn ang="0">
                  <a:pos x="557" y="114"/>
                </a:cxn>
                <a:cxn ang="0">
                  <a:pos x="456" y="395"/>
                </a:cxn>
                <a:cxn ang="0">
                  <a:pos x="385" y="353"/>
                </a:cxn>
                <a:cxn ang="0">
                  <a:pos x="223" y="374"/>
                </a:cxn>
                <a:cxn ang="0">
                  <a:pos x="30" y="592"/>
                </a:cxn>
                <a:cxn ang="0">
                  <a:pos x="30" y="852"/>
                </a:cxn>
                <a:cxn ang="0">
                  <a:pos x="202" y="956"/>
                </a:cxn>
                <a:cxn ang="0">
                  <a:pos x="385" y="863"/>
                </a:cxn>
                <a:cxn ang="0">
                  <a:pos x="456" y="946"/>
                </a:cxn>
                <a:cxn ang="0">
                  <a:pos x="557" y="956"/>
                </a:cxn>
                <a:cxn ang="0">
                  <a:pos x="608" y="915"/>
                </a:cxn>
                <a:cxn ang="0">
                  <a:pos x="638" y="852"/>
                </a:cxn>
                <a:cxn ang="0">
                  <a:pos x="659" y="800"/>
                </a:cxn>
                <a:cxn ang="0">
                  <a:pos x="679" y="748"/>
                </a:cxn>
                <a:cxn ang="0">
                  <a:pos x="638" y="738"/>
                </a:cxn>
                <a:cxn ang="0">
                  <a:pos x="628" y="780"/>
                </a:cxn>
                <a:cxn ang="0">
                  <a:pos x="588" y="873"/>
                </a:cxn>
                <a:cxn ang="0">
                  <a:pos x="557" y="915"/>
                </a:cxn>
                <a:cxn ang="0">
                  <a:pos x="507" y="915"/>
                </a:cxn>
                <a:cxn ang="0">
                  <a:pos x="486" y="884"/>
                </a:cxn>
                <a:cxn ang="0">
                  <a:pos x="679" y="41"/>
                </a:cxn>
                <a:cxn ang="0">
                  <a:pos x="354" y="842"/>
                </a:cxn>
                <a:cxn ang="0">
                  <a:pos x="294" y="894"/>
                </a:cxn>
                <a:cxn ang="0">
                  <a:pos x="182" y="925"/>
                </a:cxn>
                <a:cxn ang="0">
                  <a:pos x="142" y="894"/>
                </a:cxn>
                <a:cxn ang="0">
                  <a:pos x="111" y="832"/>
                </a:cxn>
                <a:cxn ang="0">
                  <a:pos x="121" y="696"/>
                </a:cxn>
                <a:cxn ang="0">
                  <a:pos x="172" y="509"/>
                </a:cxn>
                <a:cxn ang="0">
                  <a:pos x="294" y="395"/>
                </a:cxn>
                <a:cxn ang="0">
                  <a:pos x="405" y="405"/>
                </a:cxn>
                <a:cxn ang="0">
                  <a:pos x="456" y="468"/>
                </a:cxn>
                <a:cxn ang="0">
                  <a:pos x="395" y="780"/>
                </a:cxn>
              </a:cxnLst>
              <a:rect l="0" t="0" r="r" b="b"/>
              <a:pathLst>
                <a:path w="679" h="956">
                  <a:moveTo>
                    <a:pt x="679" y="41"/>
                  </a:moveTo>
                  <a:lnTo>
                    <a:pt x="679" y="10"/>
                  </a:lnTo>
                  <a:lnTo>
                    <a:pt x="669" y="10"/>
                  </a:lnTo>
                  <a:lnTo>
                    <a:pt x="659" y="0"/>
                  </a:lnTo>
                  <a:lnTo>
                    <a:pt x="608" y="0"/>
                  </a:lnTo>
                  <a:lnTo>
                    <a:pt x="486" y="20"/>
                  </a:lnTo>
                  <a:lnTo>
                    <a:pt x="466" y="20"/>
                  </a:lnTo>
                  <a:lnTo>
                    <a:pt x="466" y="31"/>
                  </a:lnTo>
                  <a:lnTo>
                    <a:pt x="456" y="52"/>
                  </a:lnTo>
                  <a:lnTo>
                    <a:pt x="466" y="62"/>
                  </a:lnTo>
                  <a:lnTo>
                    <a:pt x="527" y="62"/>
                  </a:lnTo>
                  <a:lnTo>
                    <a:pt x="547" y="72"/>
                  </a:lnTo>
                  <a:lnTo>
                    <a:pt x="557" y="72"/>
                  </a:lnTo>
                  <a:lnTo>
                    <a:pt x="557" y="114"/>
                  </a:lnTo>
                  <a:lnTo>
                    <a:pt x="476" y="426"/>
                  </a:lnTo>
                  <a:lnTo>
                    <a:pt x="456" y="395"/>
                  </a:lnTo>
                  <a:lnTo>
                    <a:pt x="425" y="374"/>
                  </a:lnTo>
                  <a:lnTo>
                    <a:pt x="385" y="353"/>
                  </a:lnTo>
                  <a:lnTo>
                    <a:pt x="344" y="343"/>
                  </a:lnTo>
                  <a:lnTo>
                    <a:pt x="223" y="374"/>
                  </a:lnTo>
                  <a:lnTo>
                    <a:pt x="111" y="468"/>
                  </a:lnTo>
                  <a:lnTo>
                    <a:pt x="30" y="592"/>
                  </a:lnTo>
                  <a:lnTo>
                    <a:pt x="0" y="738"/>
                  </a:lnTo>
                  <a:lnTo>
                    <a:pt x="30" y="852"/>
                  </a:lnTo>
                  <a:lnTo>
                    <a:pt x="101" y="936"/>
                  </a:lnTo>
                  <a:lnTo>
                    <a:pt x="202" y="956"/>
                  </a:lnTo>
                  <a:lnTo>
                    <a:pt x="304" y="936"/>
                  </a:lnTo>
                  <a:lnTo>
                    <a:pt x="385" y="863"/>
                  </a:lnTo>
                  <a:lnTo>
                    <a:pt x="425" y="925"/>
                  </a:lnTo>
                  <a:lnTo>
                    <a:pt x="456" y="946"/>
                  </a:lnTo>
                  <a:lnTo>
                    <a:pt x="476" y="956"/>
                  </a:lnTo>
                  <a:lnTo>
                    <a:pt x="557" y="956"/>
                  </a:lnTo>
                  <a:lnTo>
                    <a:pt x="588" y="936"/>
                  </a:lnTo>
                  <a:lnTo>
                    <a:pt x="608" y="915"/>
                  </a:lnTo>
                  <a:lnTo>
                    <a:pt x="628" y="884"/>
                  </a:lnTo>
                  <a:lnTo>
                    <a:pt x="638" y="852"/>
                  </a:lnTo>
                  <a:lnTo>
                    <a:pt x="659" y="832"/>
                  </a:lnTo>
                  <a:lnTo>
                    <a:pt x="659" y="800"/>
                  </a:lnTo>
                  <a:lnTo>
                    <a:pt x="679" y="759"/>
                  </a:lnTo>
                  <a:lnTo>
                    <a:pt x="679" y="748"/>
                  </a:lnTo>
                  <a:lnTo>
                    <a:pt x="669" y="738"/>
                  </a:lnTo>
                  <a:lnTo>
                    <a:pt x="638" y="738"/>
                  </a:lnTo>
                  <a:lnTo>
                    <a:pt x="628" y="759"/>
                  </a:lnTo>
                  <a:lnTo>
                    <a:pt x="628" y="780"/>
                  </a:lnTo>
                  <a:lnTo>
                    <a:pt x="608" y="842"/>
                  </a:lnTo>
                  <a:lnTo>
                    <a:pt x="588" y="873"/>
                  </a:lnTo>
                  <a:lnTo>
                    <a:pt x="578" y="894"/>
                  </a:lnTo>
                  <a:lnTo>
                    <a:pt x="557" y="915"/>
                  </a:lnTo>
                  <a:lnTo>
                    <a:pt x="527" y="925"/>
                  </a:lnTo>
                  <a:lnTo>
                    <a:pt x="507" y="915"/>
                  </a:lnTo>
                  <a:lnTo>
                    <a:pt x="496" y="904"/>
                  </a:lnTo>
                  <a:lnTo>
                    <a:pt x="486" y="884"/>
                  </a:lnTo>
                  <a:lnTo>
                    <a:pt x="486" y="800"/>
                  </a:lnTo>
                  <a:lnTo>
                    <a:pt x="679" y="41"/>
                  </a:lnTo>
                  <a:close/>
                  <a:moveTo>
                    <a:pt x="395" y="780"/>
                  </a:moveTo>
                  <a:lnTo>
                    <a:pt x="354" y="842"/>
                  </a:lnTo>
                  <a:lnTo>
                    <a:pt x="324" y="863"/>
                  </a:lnTo>
                  <a:lnTo>
                    <a:pt x="294" y="894"/>
                  </a:lnTo>
                  <a:lnTo>
                    <a:pt x="202" y="925"/>
                  </a:lnTo>
                  <a:lnTo>
                    <a:pt x="182" y="925"/>
                  </a:lnTo>
                  <a:lnTo>
                    <a:pt x="152" y="915"/>
                  </a:lnTo>
                  <a:lnTo>
                    <a:pt x="142" y="894"/>
                  </a:lnTo>
                  <a:lnTo>
                    <a:pt x="121" y="863"/>
                  </a:lnTo>
                  <a:lnTo>
                    <a:pt x="111" y="832"/>
                  </a:lnTo>
                  <a:lnTo>
                    <a:pt x="111" y="790"/>
                  </a:lnTo>
                  <a:lnTo>
                    <a:pt x="121" y="696"/>
                  </a:lnTo>
                  <a:lnTo>
                    <a:pt x="142" y="592"/>
                  </a:lnTo>
                  <a:lnTo>
                    <a:pt x="172" y="509"/>
                  </a:lnTo>
                  <a:lnTo>
                    <a:pt x="233" y="426"/>
                  </a:lnTo>
                  <a:lnTo>
                    <a:pt x="294" y="395"/>
                  </a:lnTo>
                  <a:lnTo>
                    <a:pt x="344" y="384"/>
                  </a:lnTo>
                  <a:lnTo>
                    <a:pt x="405" y="405"/>
                  </a:lnTo>
                  <a:lnTo>
                    <a:pt x="446" y="447"/>
                  </a:lnTo>
                  <a:lnTo>
                    <a:pt x="456" y="468"/>
                  </a:lnTo>
                  <a:lnTo>
                    <a:pt x="456" y="520"/>
                  </a:lnTo>
                  <a:lnTo>
                    <a:pt x="395" y="7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2" name="Freeform 60"/>
            <p:cNvSpPr>
              <a:spLocks/>
            </p:cNvSpPr>
            <p:nvPr/>
          </p:nvSpPr>
          <p:spPr bwMode="auto">
            <a:xfrm>
              <a:off x="10497" y="3789"/>
              <a:ext cx="2210" cy="2725"/>
            </a:xfrm>
            <a:custGeom>
              <a:avLst/>
              <a:gdLst/>
              <a:ahLst/>
              <a:cxnLst>
                <a:cxn ang="0">
                  <a:pos x="1612" y="2402"/>
                </a:cxn>
                <a:cxn ang="0">
                  <a:pos x="1602" y="2475"/>
                </a:cxn>
                <a:cxn ang="0">
                  <a:pos x="1571" y="2527"/>
                </a:cxn>
                <a:cxn ang="0">
                  <a:pos x="1520" y="2579"/>
                </a:cxn>
                <a:cxn ang="0">
                  <a:pos x="1429" y="2600"/>
                </a:cxn>
                <a:cxn ang="0">
                  <a:pos x="1297" y="2610"/>
                </a:cxn>
                <a:cxn ang="0">
                  <a:pos x="1297" y="2725"/>
                </a:cxn>
                <a:cxn ang="0">
                  <a:pos x="2210" y="2725"/>
                </a:cxn>
                <a:cxn ang="0">
                  <a:pos x="2210" y="2610"/>
                </a:cxn>
                <a:cxn ang="0">
                  <a:pos x="2078" y="2600"/>
                </a:cxn>
                <a:cxn ang="0">
                  <a:pos x="1997" y="2579"/>
                </a:cxn>
                <a:cxn ang="0">
                  <a:pos x="1936" y="2527"/>
                </a:cxn>
                <a:cxn ang="0">
                  <a:pos x="1906" y="2475"/>
                </a:cxn>
                <a:cxn ang="0">
                  <a:pos x="1895" y="2402"/>
                </a:cxn>
                <a:cxn ang="0">
                  <a:pos x="1895" y="323"/>
                </a:cxn>
                <a:cxn ang="0">
                  <a:pos x="1906" y="250"/>
                </a:cxn>
                <a:cxn ang="0">
                  <a:pos x="1936" y="187"/>
                </a:cxn>
                <a:cxn ang="0">
                  <a:pos x="1997" y="146"/>
                </a:cxn>
                <a:cxn ang="0">
                  <a:pos x="2078" y="115"/>
                </a:cxn>
                <a:cxn ang="0">
                  <a:pos x="2210" y="104"/>
                </a:cxn>
                <a:cxn ang="0">
                  <a:pos x="2210" y="0"/>
                </a:cxn>
                <a:cxn ang="0">
                  <a:pos x="0" y="0"/>
                </a:cxn>
                <a:cxn ang="0">
                  <a:pos x="0" y="104"/>
                </a:cxn>
                <a:cxn ang="0">
                  <a:pos x="132" y="115"/>
                </a:cxn>
                <a:cxn ang="0">
                  <a:pos x="223" y="146"/>
                </a:cxn>
                <a:cxn ang="0">
                  <a:pos x="274" y="187"/>
                </a:cxn>
                <a:cxn ang="0">
                  <a:pos x="304" y="250"/>
                </a:cxn>
                <a:cxn ang="0">
                  <a:pos x="314" y="323"/>
                </a:cxn>
                <a:cxn ang="0">
                  <a:pos x="314" y="2402"/>
                </a:cxn>
                <a:cxn ang="0">
                  <a:pos x="304" y="2475"/>
                </a:cxn>
                <a:cxn ang="0">
                  <a:pos x="274" y="2527"/>
                </a:cxn>
                <a:cxn ang="0">
                  <a:pos x="223" y="2579"/>
                </a:cxn>
                <a:cxn ang="0">
                  <a:pos x="132" y="2600"/>
                </a:cxn>
                <a:cxn ang="0">
                  <a:pos x="0" y="2610"/>
                </a:cxn>
                <a:cxn ang="0">
                  <a:pos x="0" y="2725"/>
                </a:cxn>
                <a:cxn ang="0">
                  <a:pos x="912" y="2725"/>
                </a:cxn>
                <a:cxn ang="0">
                  <a:pos x="912" y="2610"/>
                </a:cxn>
                <a:cxn ang="0">
                  <a:pos x="780" y="2600"/>
                </a:cxn>
                <a:cxn ang="0">
                  <a:pos x="699" y="2579"/>
                </a:cxn>
                <a:cxn ang="0">
                  <a:pos x="638" y="2527"/>
                </a:cxn>
                <a:cxn ang="0">
                  <a:pos x="608" y="2475"/>
                </a:cxn>
                <a:cxn ang="0">
                  <a:pos x="608" y="104"/>
                </a:cxn>
                <a:cxn ang="0">
                  <a:pos x="1612" y="104"/>
                </a:cxn>
                <a:cxn ang="0">
                  <a:pos x="1612" y="2402"/>
                </a:cxn>
              </a:cxnLst>
              <a:rect l="0" t="0" r="r" b="b"/>
              <a:pathLst>
                <a:path w="2210" h="2725">
                  <a:moveTo>
                    <a:pt x="1612" y="2402"/>
                  </a:moveTo>
                  <a:lnTo>
                    <a:pt x="1602" y="2475"/>
                  </a:lnTo>
                  <a:lnTo>
                    <a:pt x="1571" y="2527"/>
                  </a:lnTo>
                  <a:lnTo>
                    <a:pt x="1520" y="2579"/>
                  </a:lnTo>
                  <a:lnTo>
                    <a:pt x="1429" y="2600"/>
                  </a:lnTo>
                  <a:lnTo>
                    <a:pt x="1297" y="2610"/>
                  </a:lnTo>
                  <a:lnTo>
                    <a:pt x="1297" y="2725"/>
                  </a:lnTo>
                  <a:lnTo>
                    <a:pt x="2210" y="2725"/>
                  </a:lnTo>
                  <a:lnTo>
                    <a:pt x="2210" y="2610"/>
                  </a:lnTo>
                  <a:lnTo>
                    <a:pt x="2078" y="2600"/>
                  </a:lnTo>
                  <a:lnTo>
                    <a:pt x="1997" y="2579"/>
                  </a:lnTo>
                  <a:lnTo>
                    <a:pt x="1936" y="2527"/>
                  </a:lnTo>
                  <a:lnTo>
                    <a:pt x="1906" y="2475"/>
                  </a:lnTo>
                  <a:lnTo>
                    <a:pt x="1895" y="2402"/>
                  </a:lnTo>
                  <a:lnTo>
                    <a:pt x="1895" y="323"/>
                  </a:lnTo>
                  <a:lnTo>
                    <a:pt x="1906" y="250"/>
                  </a:lnTo>
                  <a:lnTo>
                    <a:pt x="1936" y="187"/>
                  </a:lnTo>
                  <a:lnTo>
                    <a:pt x="1997" y="146"/>
                  </a:lnTo>
                  <a:lnTo>
                    <a:pt x="2078" y="115"/>
                  </a:lnTo>
                  <a:lnTo>
                    <a:pt x="2210" y="104"/>
                  </a:lnTo>
                  <a:lnTo>
                    <a:pt x="2210" y="0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132" y="115"/>
                  </a:lnTo>
                  <a:lnTo>
                    <a:pt x="223" y="146"/>
                  </a:lnTo>
                  <a:lnTo>
                    <a:pt x="274" y="187"/>
                  </a:lnTo>
                  <a:lnTo>
                    <a:pt x="304" y="250"/>
                  </a:lnTo>
                  <a:lnTo>
                    <a:pt x="314" y="323"/>
                  </a:lnTo>
                  <a:lnTo>
                    <a:pt x="314" y="2402"/>
                  </a:lnTo>
                  <a:lnTo>
                    <a:pt x="304" y="2475"/>
                  </a:lnTo>
                  <a:lnTo>
                    <a:pt x="274" y="2527"/>
                  </a:lnTo>
                  <a:lnTo>
                    <a:pt x="223" y="2579"/>
                  </a:lnTo>
                  <a:lnTo>
                    <a:pt x="132" y="2600"/>
                  </a:lnTo>
                  <a:lnTo>
                    <a:pt x="0" y="2610"/>
                  </a:lnTo>
                  <a:lnTo>
                    <a:pt x="0" y="2725"/>
                  </a:lnTo>
                  <a:lnTo>
                    <a:pt x="912" y="2725"/>
                  </a:lnTo>
                  <a:lnTo>
                    <a:pt x="912" y="2610"/>
                  </a:lnTo>
                  <a:lnTo>
                    <a:pt x="780" y="2600"/>
                  </a:lnTo>
                  <a:lnTo>
                    <a:pt x="699" y="2579"/>
                  </a:lnTo>
                  <a:lnTo>
                    <a:pt x="638" y="2527"/>
                  </a:lnTo>
                  <a:lnTo>
                    <a:pt x="608" y="2475"/>
                  </a:lnTo>
                  <a:lnTo>
                    <a:pt x="608" y="104"/>
                  </a:lnTo>
                  <a:lnTo>
                    <a:pt x="1612" y="104"/>
                  </a:lnTo>
                  <a:lnTo>
                    <a:pt x="1612" y="24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" name="Freeform 61"/>
            <p:cNvSpPr>
              <a:spLocks noEditPoints="1"/>
            </p:cNvSpPr>
            <p:nvPr/>
          </p:nvSpPr>
          <p:spPr bwMode="auto">
            <a:xfrm>
              <a:off x="10284" y="7034"/>
              <a:ext cx="578" cy="1185"/>
            </a:xfrm>
            <a:custGeom>
              <a:avLst/>
              <a:gdLst/>
              <a:ahLst/>
              <a:cxnLst>
                <a:cxn ang="0">
                  <a:pos x="578" y="52"/>
                </a:cxn>
                <a:cxn ang="0">
                  <a:pos x="578" y="31"/>
                </a:cxn>
                <a:cxn ang="0">
                  <a:pos x="568" y="21"/>
                </a:cxn>
                <a:cxn ang="0">
                  <a:pos x="527" y="0"/>
                </a:cxn>
                <a:cxn ang="0">
                  <a:pos x="497" y="10"/>
                </a:cxn>
                <a:cxn ang="0">
                  <a:pos x="456" y="52"/>
                </a:cxn>
                <a:cxn ang="0">
                  <a:pos x="456" y="93"/>
                </a:cxn>
                <a:cxn ang="0">
                  <a:pos x="466" y="114"/>
                </a:cxn>
                <a:cxn ang="0">
                  <a:pos x="487" y="125"/>
                </a:cxn>
                <a:cxn ang="0">
                  <a:pos x="537" y="125"/>
                </a:cxn>
                <a:cxn ang="0">
                  <a:pos x="578" y="83"/>
                </a:cxn>
                <a:cxn ang="0">
                  <a:pos x="578" y="52"/>
                </a:cxn>
                <a:cxn ang="0">
                  <a:pos x="304" y="967"/>
                </a:cxn>
                <a:cxn ang="0">
                  <a:pos x="264" y="1061"/>
                </a:cxn>
                <a:cxn ang="0">
                  <a:pos x="203" y="1123"/>
                </a:cxn>
                <a:cxn ang="0">
                  <a:pos x="132" y="1144"/>
                </a:cxn>
                <a:cxn ang="0">
                  <a:pos x="101" y="1144"/>
                </a:cxn>
                <a:cxn ang="0">
                  <a:pos x="81" y="1133"/>
                </a:cxn>
                <a:cxn ang="0">
                  <a:pos x="101" y="1123"/>
                </a:cxn>
                <a:cxn ang="0">
                  <a:pos x="122" y="1102"/>
                </a:cxn>
                <a:cxn ang="0">
                  <a:pos x="122" y="1081"/>
                </a:cxn>
                <a:cxn ang="0">
                  <a:pos x="132" y="1071"/>
                </a:cxn>
                <a:cxn ang="0">
                  <a:pos x="111" y="1029"/>
                </a:cxn>
                <a:cxn ang="0">
                  <a:pos x="91" y="1019"/>
                </a:cxn>
                <a:cxn ang="0">
                  <a:pos x="41" y="1019"/>
                </a:cxn>
                <a:cxn ang="0">
                  <a:pos x="20" y="1040"/>
                </a:cxn>
                <a:cxn ang="0">
                  <a:pos x="10" y="1061"/>
                </a:cxn>
                <a:cxn ang="0">
                  <a:pos x="0" y="1092"/>
                </a:cxn>
                <a:cxn ang="0">
                  <a:pos x="10" y="1123"/>
                </a:cxn>
                <a:cxn ang="0">
                  <a:pos x="20" y="1144"/>
                </a:cxn>
                <a:cxn ang="0">
                  <a:pos x="51" y="1165"/>
                </a:cxn>
                <a:cxn ang="0">
                  <a:pos x="132" y="1185"/>
                </a:cxn>
                <a:cxn ang="0">
                  <a:pos x="182" y="1175"/>
                </a:cxn>
                <a:cxn ang="0">
                  <a:pos x="253" y="1154"/>
                </a:cxn>
                <a:cxn ang="0">
                  <a:pos x="314" y="1113"/>
                </a:cxn>
                <a:cxn ang="0">
                  <a:pos x="375" y="1050"/>
                </a:cxn>
                <a:cxn ang="0">
                  <a:pos x="405" y="967"/>
                </a:cxn>
                <a:cxn ang="0">
                  <a:pos x="527" y="478"/>
                </a:cxn>
                <a:cxn ang="0">
                  <a:pos x="527" y="457"/>
                </a:cxn>
                <a:cxn ang="0">
                  <a:pos x="537" y="437"/>
                </a:cxn>
                <a:cxn ang="0">
                  <a:pos x="527" y="395"/>
                </a:cxn>
                <a:cxn ang="0">
                  <a:pos x="507" y="353"/>
                </a:cxn>
                <a:cxn ang="0">
                  <a:pos x="476" y="333"/>
                </a:cxn>
                <a:cxn ang="0">
                  <a:pos x="436" y="312"/>
                </a:cxn>
                <a:cxn ang="0">
                  <a:pos x="395" y="301"/>
                </a:cxn>
                <a:cxn ang="0">
                  <a:pos x="314" y="322"/>
                </a:cxn>
                <a:cxn ang="0">
                  <a:pos x="243" y="374"/>
                </a:cxn>
                <a:cxn ang="0">
                  <a:pos x="203" y="426"/>
                </a:cxn>
                <a:cxn ang="0">
                  <a:pos x="162" y="509"/>
                </a:cxn>
                <a:cxn ang="0">
                  <a:pos x="162" y="520"/>
                </a:cxn>
                <a:cxn ang="0">
                  <a:pos x="172" y="530"/>
                </a:cxn>
                <a:cxn ang="0">
                  <a:pos x="193" y="530"/>
                </a:cxn>
                <a:cxn ang="0">
                  <a:pos x="213" y="509"/>
                </a:cxn>
                <a:cxn ang="0">
                  <a:pos x="253" y="426"/>
                </a:cxn>
                <a:cxn ang="0">
                  <a:pos x="314" y="364"/>
                </a:cxn>
                <a:cxn ang="0">
                  <a:pos x="385" y="343"/>
                </a:cxn>
                <a:cxn ang="0">
                  <a:pos x="405" y="343"/>
                </a:cxn>
                <a:cxn ang="0">
                  <a:pos x="426" y="364"/>
                </a:cxn>
                <a:cxn ang="0">
                  <a:pos x="426" y="385"/>
                </a:cxn>
                <a:cxn ang="0">
                  <a:pos x="436" y="405"/>
                </a:cxn>
                <a:cxn ang="0">
                  <a:pos x="436" y="437"/>
                </a:cxn>
                <a:cxn ang="0">
                  <a:pos x="426" y="447"/>
                </a:cxn>
                <a:cxn ang="0">
                  <a:pos x="304" y="967"/>
                </a:cxn>
              </a:cxnLst>
              <a:rect l="0" t="0" r="r" b="b"/>
              <a:pathLst>
                <a:path w="578" h="1185">
                  <a:moveTo>
                    <a:pt x="578" y="52"/>
                  </a:moveTo>
                  <a:lnTo>
                    <a:pt x="578" y="31"/>
                  </a:lnTo>
                  <a:lnTo>
                    <a:pt x="568" y="21"/>
                  </a:lnTo>
                  <a:lnTo>
                    <a:pt x="527" y="0"/>
                  </a:lnTo>
                  <a:lnTo>
                    <a:pt x="497" y="10"/>
                  </a:lnTo>
                  <a:lnTo>
                    <a:pt x="456" y="52"/>
                  </a:lnTo>
                  <a:lnTo>
                    <a:pt x="456" y="93"/>
                  </a:lnTo>
                  <a:lnTo>
                    <a:pt x="466" y="114"/>
                  </a:lnTo>
                  <a:lnTo>
                    <a:pt x="487" y="125"/>
                  </a:lnTo>
                  <a:lnTo>
                    <a:pt x="537" y="125"/>
                  </a:lnTo>
                  <a:lnTo>
                    <a:pt x="578" y="83"/>
                  </a:lnTo>
                  <a:lnTo>
                    <a:pt x="578" y="52"/>
                  </a:lnTo>
                  <a:close/>
                  <a:moveTo>
                    <a:pt x="304" y="967"/>
                  </a:moveTo>
                  <a:lnTo>
                    <a:pt x="264" y="1061"/>
                  </a:lnTo>
                  <a:lnTo>
                    <a:pt x="203" y="1123"/>
                  </a:lnTo>
                  <a:lnTo>
                    <a:pt x="132" y="1144"/>
                  </a:lnTo>
                  <a:lnTo>
                    <a:pt x="101" y="1144"/>
                  </a:lnTo>
                  <a:lnTo>
                    <a:pt x="81" y="1133"/>
                  </a:lnTo>
                  <a:lnTo>
                    <a:pt x="101" y="1123"/>
                  </a:lnTo>
                  <a:lnTo>
                    <a:pt x="122" y="1102"/>
                  </a:lnTo>
                  <a:lnTo>
                    <a:pt x="122" y="1081"/>
                  </a:lnTo>
                  <a:lnTo>
                    <a:pt x="132" y="1071"/>
                  </a:lnTo>
                  <a:lnTo>
                    <a:pt x="111" y="1029"/>
                  </a:lnTo>
                  <a:lnTo>
                    <a:pt x="91" y="1019"/>
                  </a:lnTo>
                  <a:lnTo>
                    <a:pt x="41" y="1019"/>
                  </a:lnTo>
                  <a:lnTo>
                    <a:pt x="20" y="1040"/>
                  </a:lnTo>
                  <a:lnTo>
                    <a:pt x="10" y="1061"/>
                  </a:lnTo>
                  <a:lnTo>
                    <a:pt x="0" y="1092"/>
                  </a:lnTo>
                  <a:lnTo>
                    <a:pt x="10" y="1123"/>
                  </a:lnTo>
                  <a:lnTo>
                    <a:pt x="20" y="1144"/>
                  </a:lnTo>
                  <a:lnTo>
                    <a:pt x="51" y="1165"/>
                  </a:lnTo>
                  <a:lnTo>
                    <a:pt x="132" y="1185"/>
                  </a:lnTo>
                  <a:lnTo>
                    <a:pt x="182" y="1175"/>
                  </a:lnTo>
                  <a:lnTo>
                    <a:pt x="253" y="1154"/>
                  </a:lnTo>
                  <a:lnTo>
                    <a:pt x="314" y="1113"/>
                  </a:lnTo>
                  <a:lnTo>
                    <a:pt x="375" y="1050"/>
                  </a:lnTo>
                  <a:lnTo>
                    <a:pt x="405" y="967"/>
                  </a:lnTo>
                  <a:lnTo>
                    <a:pt x="527" y="478"/>
                  </a:lnTo>
                  <a:lnTo>
                    <a:pt x="527" y="457"/>
                  </a:lnTo>
                  <a:lnTo>
                    <a:pt x="537" y="437"/>
                  </a:lnTo>
                  <a:lnTo>
                    <a:pt x="527" y="395"/>
                  </a:lnTo>
                  <a:lnTo>
                    <a:pt x="507" y="353"/>
                  </a:lnTo>
                  <a:lnTo>
                    <a:pt x="476" y="333"/>
                  </a:lnTo>
                  <a:lnTo>
                    <a:pt x="436" y="312"/>
                  </a:lnTo>
                  <a:lnTo>
                    <a:pt x="395" y="301"/>
                  </a:lnTo>
                  <a:lnTo>
                    <a:pt x="314" y="322"/>
                  </a:lnTo>
                  <a:lnTo>
                    <a:pt x="243" y="374"/>
                  </a:lnTo>
                  <a:lnTo>
                    <a:pt x="203" y="426"/>
                  </a:lnTo>
                  <a:lnTo>
                    <a:pt x="162" y="509"/>
                  </a:lnTo>
                  <a:lnTo>
                    <a:pt x="162" y="520"/>
                  </a:lnTo>
                  <a:lnTo>
                    <a:pt x="172" y="530"/>
                  </a:lnTo>
                  <a:lnTo>
                    <a:pt x="193" y="530"/>
                  </a:lnTo>
                  <a:lnTo>
                    <a:pt x="213" y="509"/>
                  </a:lnTo>
                  <a:lnTo>
                    <a:pt x="253" y="426"/>
                  </a:lnTo>
                  <a:lnTo>
                    <a:pt x="314" y="364"/>
                  </a:lnTo>
                  <a:lnTo>
                    <a:pt x="385" y="343"/>
                  </a:lnTo>
                  <a:lnTo>
                    <a:pt x="405" y="343"/>
                  </a:lnTo>
                  <a:lnTo>
                    <a:pt x="426" y="364"/>
                  </a:lnTo>
                  <a:lnTo>
                    <a:pt x="426" y="385"/>
                  </a:lnTo>
                  <a:lnTo>
                    <a:pt x="436" y="405"/>
                  </a:lnTo>
                  <a:lnTo>
                    <a:pt x="436" y="437"/>
                  </a:lnTo>
                  <a:lnTo>
                    <a:pt x="426" y="447"/>
                  </a:lnTo>
                  <a:lnTo>
                    <a:pt x="304" y="9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4" name="Freeform 62"/>
            <p:cNvSpPr>
              <a:spLocks noEditPoints="1"/>
            </p:cNvSpPr>
            <p:nvPr/>
          </p:nvSpPr>
          <p:spPr bwMode="auto">
            <a:xfrm>
              <a:off x="11075" y="7419"/>
              <a:ext cx="973" cy="364"/>
            </a:xfrm>
            <a:custGeom>
              <a:avLst/>
              <a:gdLst/>
              <a:ahLst/>
              <a:cxnLst>
                <a:cxn ang="0">
                  <a:pos x="922" y="62"/>
                </a:cxn>
                <a:cxn ang="0">
                  <a:pos x="953" y="62"/>
                </a:cxn>
                <a:cxn ang="0">
                  <a:pos x="973" y="41"/>
                </a:cxn>
                <a:cxn ang="0">
                  <a:pos x="973" y="10"/>
                </a:cxn>
                <a:cxn ang="0">
                  <a:pos x="963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41"/>
                </a:cxn>
                <a:cxn ang="0">
                  <a:pos x="10" y="52"/>
                </a:cxn>
                <a:cxn ang="0">
                  <a:pos x="30" y="62"/>
                </a:cxn>
                <a:cxn ang="0">
                  <a:pos x="50" y="62"/>
                </a:cxn>
                <a:cxn ang="0">
                  <a:pos x="922" y="62"/>
                </a:cxn>
                <a:cxn ang="0">
                  <a:pos x="932" y="364"/>
                </a:cxn>
                <a:cxn ang="0">
                  <a:pos x="953" y="364"/>
                </a:cxn>
                <a:cxn ang="0">
                  <a:pos x="973" y="343"/>
                </a:cxn>
                <a:cxn ang="0">
                  <a:pos x="973" y="312"/>
                </a:cxn>
                <a:cxn ang="0">
                  <a:pos x="963" y="301"/>
                </a:cxn>
                <a:cxn ang="0">
                  <a:pos x="953" y="301"/>
                </a:cxn>
                <a:cxn ang="0">
                  <a:pos x="942" y="291"/>
                </a:cxn>
                <a:cxn ang="0">
                  <a:pos x="40" y="291"/>
                </a:cxn>
                <a:cxn ang="0">
                  <a:pos x="20" y="301"/>
                </a:cxn>
                <a:cxn ang="0">
                  <a:pos x="10" y="301"/>
                </a:cxn>
                <a:cxn ang="0">
                  <a:pos x="0" y="312"/>
                </a:cxn>
                <a:cxn ang="0">
                  <a:pos x="0" y="343"/>
                </a:cxn>
                <a:cxn ang="0">
                  <a:pos x="10" y="353"/>
                </a:cxn>
                <a:cxn ang="0">
                  <a:pos x="30" y="364"/>
                </a:cxn>
                <a:cxn ang="0">
                  <a:pos x="50" y="364"/>
                </a:cxn>
                <a:cxn ang="0">
                  <a:pos x="932" y="364"/>
                </a:cxn>
              </a:cxnLst>
              <a:rect l="0" t="0" r="r" b="b"/>
              <a:pathLst>
                <a:path w="973" h="364">
                  <a:moveTo>
                    <a:pt x="922" y="62"/>
                  </a:moveTo>
                  <a:lnTo>
                    <a:pt x="953" y="62"/>
                  </a:lnTo>
                  <a:lnTo>
                    <a:pt x="973" y="41"/>
                  </a:lnTo>
                  <a:lnTo>
                    <a:pt x="973" y="10"/>
                  </a:lnTo>
                  <a:lnTo>
                    <a:pt x="963" y="0"/>
                  </a:lnTo>
                  <a:lnTo>
                    <a:pt x="10" y="0"/>
                  </a:lnTo>
                  <a:lnTo>
                    <a:pt x="0" y="10"/>
                  </a:lnTo>
                  <a:lnTo>
                    <a:pt x="0" y="41"/>
                  </a:lnTo>
                  <a:lnTo>
                    <a:pt x="10" y="52"/>
                  </a:lnTo>
                  <a:lnTo>
                    <a:pt x="30" y="62"/>
                  </a:lnTo>
                  <a:lnTo>
                    <a:pt x="50" y="62"/>
                  </a:lnTo>
                  <a:lnTo>
                    <a:pt x="922" y="62"/>
                  </a:lnTo>
                  <a:close/>
                  <a:moveTo>
                    <a:pt x="932" y="364"/>
                  </a:moveTo>
                  <a:lnTo>
                    <a:pt x="953" y="364"/>
                  </a:lnTo>
                  <a:lnTo>
                    <a:pt x="973" y="343"/>
                  </a:lnTo>
                  <a:lnTo>
                    <a:pt x="973" y="312"/>
                  </a:lnTo>
                  <a:lnTo>
                    <a:pt x="963" y="301"/>
                  </a:lnTo>
                  <a:lnTo>
                    <a:pt x="953" y="301"/>
                  </a:lnTo>
                  <a:lnTo>
                    <a:pt x="942" y="291"/>
                  </a:lnTo>
                  <a:lnTo>
                    <a:pt x="40" y="291"/>
                  </a:lnTo>
                  <a:lnTo>
                    <a:pt x="20" y="301"/>
                  </a:lnTo>
                  <a:lnTo>
                    <a:pt x="10" y="301"/>
                  </a:lnTo>
                  <a:lnTo>
                    <a:pt x="0" y="312"/>
                  </a:lnTo>
                  <a:lnTo>
                    <a:pt x="0" y="343"/>
                  </a:lnTo>
                  <a:lnTo>
                    <a:pt x="10" y="353"/>
                  </a:lnTo>
                  <a:lnTo>
                    <a:pt x="30" y="364"/>
                  </a:lnTo>
                  <a:lnTo>
                    <a:pt x="50" y="364"/>
                  </a:lnTo>
                  <a:lnTo>
                    <a:pt x="932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5" name="Freeform 63"/>
            <p:cNvSpPr>
              <a:spLocks/>
            </p:cNvSpPr>
            <p:nvPr/>
          </p:nvSpPr>
          <p:spPr bwMode="auto">
            <a:xfrm>
              <a:off x="12291" y="7034"/>
              <a:ext cx="487" cy="905"/>
            </a:xfrm>
            <a:custGeom>
              <a:avLst/>
              <a:gdLst/>
              <a:ahLst/>
              <a:cxnLst>
                <a:cxn ang="0">
                  <a:pos x="294" y="41"/>
                </a:cxn>
                <a:cxn ang="0">
                  <a:pos x="294" y="10"/>
                </a:cxn>
                <a:cxn ang="0">
                  <a:pos x="284" y="0"/>
                </a:cxn>
                <a:cxn ang="0">
                  <a:pos x="264" y="0"/>
                </a:cxn>
                <a:cxn ang="0">
                  <a:pos x="172" y="62"/>
                </a:cxn>
                <a:cxn ang="0">
                  <a:pos x="71" y="83"/>
                </a:cxn>
                <a:cxn ang="0">
                  <a:pos x="0" y="93"/>
                </a:cxn>
                <a:cxn ang="0">
                  <a:pos x="0" y="135"/>
                </a:cxn>
                <a:cxn ang="0">
                  <a:pos x="51" y="135"/>
                </a:cxn>
                <a:cxn ang="0">
                  <a:pos x="112" y="125"/>
                </a:cxn>
                <a:cxn ang="0">
                  <a:pos x="193" y="104"/>
                </a:cxn>
                <a:cxn ang="0">
                  <a:pos x="193" y="821"/>
                </a:cxn>
                <a:cxn ang="0">
                  <a:pos x="183" y="832"/>
                </a:cxn>
                <a:cxn ang="0">
                  <a:pos x="142" y="853"/>
                </a:cxn>
                <a:cxn ang="0">
                  <a:pos x="10" y="853"/>
                </a:cxn>
                <a:cxn ang="0">
                  <a:pos x="10" y="905"/>
                </a:cxn>
                <a:cxn ang="0">
                  <a:pos x="193" y="905"/>
                </a:cxn>
                <a:cxn ang="0">
                  <a:pos x="243" y="894"/>
                </a:cxn>
                <a:cxn ang="0">
                  <a:pos x="294" y="894"/>
                </a:cxn>
                <a:cxn ang="0">
                  <a:pos x="365" y="905"/>
                </a:cxn>
                <a:cxn ang="0">
                  <a:pos x="487" y="905"/>
                </a:cxn>
                <a:cxn ang="0">
                  <a:pos x="487" y="853"/>
                </a:cxn>
                <a:cxn ang="0">
                  <a:pos x="345" y="853"/>
                </a:cxn>
                <a:cxn ang="0">
                  <a:pos x="325" y="842"/>
                </a:cxn>
                <a:cxn ang="0">
                  <a:pos x="304" y="821"/>
                </a:cxn>
                <a:cxn ang="0">
                  <a:pos x="304" y="811"/>
                </a:cxn>
                <a:cxn ang="0">
                  <a:pos x="294" y="790"/>
                </a:cxn>
                <a:cxn ang="0">
                  <a:pos x="294" y="41"/>
                </a:cxn>
              </a:cxnLst>
              <a:rect l="0" t="0" r="r" b="b"/>
              <a:pathLst>
                <a:path w="487" h="905">
                  <a:moveTo>
                    <a:pt x="294" y="41"/>
                  </a:moveTo>
                  <a:lnTo>
                    <a:pt x="294" y="10"/>
                  </a:lnTo>
                  <a:lnTo>
                    <a:pt x="284" y="0"/>
                  </a:lnTo>
                  <a:lnTo>
                    <a:pt x="264" y="0"/>
                  </a:lnTo>
                  <a:lnTo>
                    <a:pt x="172" y="62"/>
                  </a:lnTo>
                  <a:lnTo>
                    <a:pt x="71" y="83"/>
                  </a:lnTo>
                  <a:lnTo>
                    <a:pt x="0" y="93"/>
                  </a:lnTo>
                  <a:lnTo>
                    <a:pt x="0" y="135"/>
                  </a:lnTo>
                  <a:lnTo>
                    <a:pt x="51" y="135"/>
                  </a:lnTo>
                  <a:lnTo>
                    <a:pt x="112" y="125"/>
                  </a:lnTo>
                  <a:lnTo>
                    <a:pt x="193" y="104"/>
                  </a:lnTo>
                  <a:lnTo>
                    <a:pt x="193" y="821"/>
                  </a:lnTo>
                  <a:lnTo>
                    <a:pt x="183" y="832"/>
                  </a:lnTo>
                  <a:lnTo>
                    <a:pt x="142" y="853"/>
                  </a:lnTo>
                  <a:lnTo>
                    <a:pt x="10" y="853"/>
                  </a:lnTo>
                  <a:lnTo>
                    <a:pt x="10" y="905"/>
                  </a:lnTo>
                  <a:lnTo>
                    <a:pt x="193" y="905"/>
                  </a:lnTo>
                  <a:lnTo>
                    <a:pt x="243" y="894"/>
                  </a:lnTo>
                  <a:lnTo>
                    <a:pt x="294" y="894"/>
                  </a:lnTo>
                  <a:lnTo>
                    <a:pt x="365" y="905"/>
                  </a:lnTo>
                  <a:lnTo>
                    <a:pt x="487" y="905"/>
                  </a:lnTo>
                  <a:lnTo>
                    <a:pt x="487" y="853"/>
                  </a:lnTo>
                  <a:lnTo>
                    <a:pt x="345" y="853"/>
                  </a:lnTo>
                  <a:lnTo>
                    <a:pt x="325" y="842"/>
                  </a:lnTo>
                  <a:lnTo>
                    <a:pt x="304" y="821"/>
                  </a:lnTo>
                  <a:lnTo>
                    <a:pt x="304" y="811"/>
                  </a:lnTo>
                  <a:lnTo>
                    <a:pt x="294" y="790"/>
                  </a:lnTo>
                  <a:lnTo>
                    <a:pt x="294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6" name="Freeform 64"/>
            <p:cNvSpPr>
              <a:spLocks noEditPoints="1"/>
            </p:cNvSpPr>
            <p:nvPr/>
          </p:nvSpPr>
          <p:spPr bwMode="auto">
            <a:xfrm>
              <a:off x="13163" y="4777"/>
              <a:ext cx="993" cy="1238"/>
            </a:xfrm>
            <a:custGeom>
              <a:avLst/>
              <a:gdLst/>
              <a:ahLst/>
              <a:cxnLst>
                <a:cxn ang="0">
                  <a:pos x="132" y="1134"/>
                </a:cxn>
                <a:cxn ang="0">
                  <a:pos x="122" y="1165"/>
                </a:cxn>
                <a:cxn ang="0">
                  <a:pos x="30" y="1175"/>
                </a:cxn>
                <a:cxn ang="0">
                  <a:pos x="10" y="1186"/>
                </a:cxn>
                <a:cxn ang="0">
                  <a:pos x="0" y="1227"/>
                </a:cxn>
                <a:cxn ang="0">
                  <a:pos x="385" y="1238"/>
                </a:cxn>
                <a:cxn ang="0">
                  <a:pos x="405" y="1196"/>
                </a:cxn>
                <a:cxn ang="0">
                  <a:pos x="375" y="1175"/>
                </a:cxn>
                <a:cxn ang="0">
                  <a:pos x="274" y="1165"/>
                </a:cxn>
                <a:cxn ang="0">
                  <a:pos x="263" y="1144"/>
                </a:cxn>
                <a:cxn ang="0">
                  <a:pos x="284" y="1051"/>
                </a:cxn>
                <a:cxn ang="0">
                  <a:pos x="324" y="874"/>
                </a:cxn>
                <a:cxn ang="0">
                  <a:pos x="355" y="759"/>
                </a:cxn>
                <a:cxn ang="0">
                  <a:pos x="446" y="863"/>
                </a:cxn>
                <a:cxn ang="0">
                  <a:pos x="669" y="853"/>
                </a:cxn>
                <a:cxn ang="0">
                  <a:pos x="892" y="635"/>
                </a:cxn>
                <a:cxn ang="0">
                  <a:pos x="993" y="312"/>
                </a:cxn>
                <a:cxn ang="0">
                  <a:pos x="912" y="94"/>
                </a:cxn>
                <a:cxn ang="0">
                  <a:pos x="740" y="0"/>
                </a:cxn>
                <a:cxn ang="0">
                  <a:pos x="557" y="83"/>
                </a:cxn>
                <a:cxn ang="0">
                  <a:pos x="466" y="83"/>
                </a:cxn>
                <a:cxn ang="0">
                  <a:pos x="375" y="11"/>
                </a:cxn>
                <a:cxn ang="0">
                  <a:pos x="274" y="11"/>
                </a:cxn>
                <a:cxn ang="0">
                  <a:pos x="223" y="42"/>
                </a:cxn>
                <a:cxn ang="0">
                  <a:pos x="182" y="115"/>
                </a:cxn>
                <a:cxn ang="0">
                  <a:pos x="132" y="229"/>
                </a:cxn>
                <a:cxn ang="0">
                  <a:pos x="122" y="312"/>
                </a:cxn>
                <a:cxn ang="0">
                  <a:pos x="152" y="323"/>
                </a:cxn>
                <a:cxn ang="0">
                  <a:pos x="172" y="281"/>
                </a:cxn>
                <a:cxn ang="0">
                  <a:pos x="253" y="73"/>
                </a:cxn>
                <a:cxn ang="0">
                  <a:pos x="334" y="52"/>
                </a:cxn>
                <a:cxn ang="0">
                  <a:pos x="365" y="73"/>
                </a:cxn>
                <a:cxn ang="0">
                  <a:pos x="375" y="135"/>
                </a:cxn>
                <a:cxn ang="0">
                  <a:pos x="355" y="239"/>
                </a:cxn>
                <a:cxn ang="0">
                  <a:pos x="476" y="260"/>
                </a:cxn>
                <a:cxn ang="0">
                  <a:pos x="547" y="146"/>
                </a:cxn>
                <a:cxn ang="0">
                  <a:pos x="618" y="94"/>
                </a:cxn>
                <a:cxn ang="0">
                  <a:pos x="730" y="52"/>
                </a:cxn>
                <a:cxn ang="0">
                  <a:pos x="841" y="135"/>
                </a:cxn>
                <a:cxn ang="0">
                  <a:pos x="841" y="333"/>
                </a:cxn>
                <a:cxn ang="0">
                  <a:pos x="780" y="562"/>
                </a:cxn>
                <a:cxn ang="0">
                  <a:pos x="689" y="759"/>
                </a:cxn>
                <a:cxn ang="0">
                  <a:pos x="527" y="843"/>
                </a:cxn>
                <a:cxn ang="0">
                  <a:pos x="426" y="780"/>
                </a:cxn>
                <a:cxn ang="0">
                  <a:pos x="385" y="687"/>
                </a:cxn>
                <a:cxn ang="0">
                  <a:pos x="476" y="260"/>
                </a:cxn>
              </a:cxnLst>
              <a:rect l="0" t="0" r="r" b="b"/>
              <a:pathLst>
                <a:path w="993" h="1238">
                  <a:moveTo>
                    <a:pt x="142" y="1102"/>
                  </a:moveTo>
                  <a:lnTo>
                    <a:pt x="132" y="1134"/>
                  </a:lnTo>
                  <a:lnTo>
                    <a:pt x="132" y="1154"/>
                  </a:lnTo>
                  <a:lnTo>
                    <a:pt x="122" y="1165"/>
                  </a:lnTo>
                  <a:lnTo>
                    <a:pt x="101" y="1175"/>
                  </a:lnTo>
                  <a:lnTo>
                    <a:pt x="30" y="1175"/>
                  </a:lnTo>
                  <a:lnTo>
                    <a:pt x="20" y="1186"/>
                  </a:lnTo>
                  <a:lnTo>
                    <a:pt x="10" y="1186"/>
                  </a:lnTo>
                  <a:lnTo>
                    <a:pt x="0" y="1196"/>
                  </a:lnTo>
                  <a:lnTo>
                    <a:pt x="0" y="1227"/>
                  </a:lnTo>
                  <a:lnTo>
                    <a:pt x="10" y="1238"/>
                  </a:lnTo>
                  <a:lnTo>
                    <a:pt x="385" y="1238"/>
                  </a:lnTo>
                  <a:lnTo>
                    <a:pt x="405" y="1217"/>
                  </a:lnTo>
                  <a:lnTo>
                    <a:pt x="405" y="1196"/>
                  </a:lnTo>
                  <a:lnTo>
                    <a:pt x="395" y="1186"/>
                  </a:lnTo>
                  <a:lnTo>
                    <a:pt x="375" y="1175"/>
                  </a:lnTo>
                  <a:lnTo>
                    <a:pt x="274" y="1175"/>
                  </a:lnTo>
                  <a:lnTo>
                    <a:pt x="274" y="1165"/>
                  </a:lnTo>
                  <a:lnTo>
                    <a:pt x="263" y="1154"/>
                  </a:lnTo>
                  <a:lnTo>
                    <a:pt x="263" y="1144"/>
                  </a:lnTo>
                  <a:lnTo>
                    <a:pt x="274" y="1113"/>
                  </a:lnTo>
                  <a:lnTo>
                    <a:pt x="284" y="1051"/>
                  </a:lnTo>
                  <a:lnTo>
                    <a:pt x="304" y="967"/>
                  </a:lnTo>
                  <a:lnTo>
                    <a:pt x="324" y="874"/>
                  </a:lnTo>
                  <a:lnTo>
                    <a:pt x="345" y="801"/>
                  </a:lnTo>
                  <a:lnTo>
                    <a:pt x="355" y="759"/>
                  </a:lnTo>
                  <a:lnTo>
                    <a:pt x="395" y="822"/>
                  </a:lnTo>
                  <a:lnTo>
                    <a:pt x="446" y="863"/>
                  </a:lnTo>
                  <a:lnTo>
                    <a:pt x="537" y="884"/>
                  </a:lnTo>
                  <a:lnTo>
                    <a:pt x="669" y="853"/>
                  </a:lnTo>
                  <a:lnTo>
                    <a:pt x="791" y="770"/>
                  </a:lnTo>
                  <a:lnTo>
                    <a:pt x="892" y="635"/>
                  </a:lnTo>
                  <a:lnTo>
                    <a:pt x="963" y="489"/>
                  </a:lnTo>
                  <a:lnTo>
                    <a:pt x="993" y="312"/>
                  </a:lnTo>
                  <a:lnTo>
                    <a:pt x="973" y="187"/>
                  </a:lnTo>
                  <a:lnTo>
                    <a:pt x="912" y="94"/>
                  </a:lnTo>
                  <a:lnTo>
                    <a:pt x="841" y="31"/>
                  </a:lnTo>
                  <a:lnTo>
                    <a:pt x="740" y="0"/>
                  </a:lnTo>
                  <a:lnTo>
                    <a:pt x="649" y="21"/>
                  </a:lnTo>
                  <a:lnTo>
                    <a:pt x="557" y="83"/>
                  </a:lnTo>
                  <a:lnTo>
                    <a:pt x="486" y="146"/>
                  </a:lnTo>
                  <a:lnTo>
                    <a:pt x="466" y="83"/>
                  </a:lnTo>
                  <a:lnTo>
                    <a:pt x="426" y="42"/>
                  </a:lnTo>
                  <a:lnTo>
                    <a:pt x="375" y="11"/>
                  </a:lnTo>
                  <a:lnTo>
                    <a:pt x="314" y="0"/>
                  </a:lnTo>
                  <a:lnTo>
                    <a:pt x="274" y="11"/>
                  </a:lnTo>
                  <a:lnTo>
                    <a:pt x="243" y="21"/>
                  </a:lnTo>
                  <a:lnTo>
                    <a:pt x="223" y="42"/>
                  </a:lnTo>
                  <a:lnTo>
                    <a:pt x="203" y="73"/>
                  </a:lnTo>
                  <a:lnTo>
                    <a:pt x="182" y="115"/>
                  </a:lnTo>
                  <a:lnTo>
                    <a:pt x="152" y="167"/>
                  </a:lnTo>
                  <a:lnTo>
                    <a:pt x="132" y="229"/>
                  </a:lnTo>
                  <a:lnTo>
                    <a:pt x="122" y="281"/>
                  </a:lnTo>
                  <a:lnTo>
                    <a:pt x="122" y="312"/>
                  </a:lnTo>
                  <a:lnTo>
                    <a:pt x="132" y="323"/>
                  </a:lnTo>
                  <a:lnTo>
                    <a:pt x="152" y="323"/>
                  </a:lnTo>
                  <a:lnTo>
                    <a:pt x="172" y="302"/>
                  </a:lnTo>
                  <a:lnTo>
                    <a:pt x="172" y="281"/>
                  </a:lnTo>
                  <a:lnTo>
                    <a:pt x="213" y="156"/>
                  </a:lnTo>
                  <a:lnTo>
                    <a:pt x="253" y="73"/>
                  </a:lnTo>
                  <a:lnTo>
                    <a:pt x="314" y="52"/>
                  </a:lnTo>
                  <a:lnTo>
                    <a:pt x="334" y="52"/>
                  </a:lnTo>
                  <a:lnTo>
                    <a:pt x="345" y="63"/>
                  </a:lnTo>
                  <a:lnTo>
                    <a:pt x="365" y="73"/>
                  </a:lnTo>
                  <a:lnTo>
                    <a:pt x="365" y="104"/>
                  </a:lnTo>
                  <a:lnTo>
                    <a:pt x="375" y="135"/>
                  </a:lnTo>
                  <a:lnTo>
                    <a:pt x="375" y="177"/>
                  </a:lnTo>
                  <a:lnTo>
                    <a:pt x="355" y="239"/>
                  </a:lnTo>
                  <a:lnTo>
                    <a:pt x="142" y="1102"/>
                  </a:lnTo>
                  <a:close/>
                  <a:moveTo>
                    <a:pt x="476" y="260"/>
                  </a:moveTo>
                  <a:lnTo>
                    <a:pt x="517" y="177"/>
                  </a:lnTo>
                  <a:lnTo>
                    <a:pt x="547" y="146"/>
                  </a:lnTo>
                  <a:lnTo>
                    <a:pt x="578" y="125"/>
                  </a:lnTo>
                  <a:lnTo>
                    <a:pt x="618" y="94"/>
                  </a:lnTo>
                  <a:lnTo>
                    <a:pt x="679" y="52"/>
                  </a:lnTo>
                  <a:lnTo>
                    <a:pt x="730" y="52"/>
                  </a:lnTo>
                  <a:lnTo>
                    <a:pt x="801" y="73"/>
                  </a:lnTo>
                  <a:lnTo>
                    <a:pt x="841" y="135"/>
                  </a:lnTo>
                  <a:lnTo>
                    <a:pt x="851" y="229"/>
                  </a:lnTo>
                  <a:lnTo>
                    <a:pt x="841" y="333"/>
                  </a:lnTo>
                  <a:lnTo>
                    <a:pt x="821" y="447"/>
                  </a:lnTo>
                  <a:lnTo>
                    <a:pt x="780" y="562"/>
                  </a:lnTo>
                  <a:lnTo>
                    <a:pt x="760" y="645"/>
                  </a:lnTo>
                  <a:lnTo>
                    <a:pt x="689" y="759"/>
                  </a:lnTo>
                  <a:lnTo>
                    <a:pt x="608" y="822"/>
                  </a:lnTo>
                  <a:lnTo>
                    <a:pt x="527" y="843"/>
                  </a:lnTo>
                  <a:lnTo>
                    <a:pt x="466" y="822"/>
                  </a:lnTo>
                  <a:lnTo>
                    <a:pt x="426" y="780"/>
                  </a:lnTo>
                  <a:lnTo>
                    <a:pt x="395" y="739"/>
                  </a:lnTo>
                  <a:lnTo>
                    <a:pt x="385" y="687"/>
                  </a:lnTo>
                  <a:lnTo>
                    <a:pt x="385" y="635"/>
                  </a:lnTo>
                  <a:lnTo>
                    <a:pt x="476" y="2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7" name="Freeform 65"/>
            <p:cNvSpPr>
              <a:spLocks/>
            </p:cNvSpPr>
            <p:nvPr/>
          </p:nvSpPr>
          <p:spPr bwMode="auto">
            <a:xfrm>
              <a:off x="14359" y="4184"/>
              <a:ext cx="446" cy="1945"/>
            </a:xfrm>
            <a:custGeom>
              <a:avLst/>
              <a:gdLst/>
              <a:ahLst/>
              <a:cxnLst>
                <a:cxn ang="0">
                  <a:pos x="446" y="1924"/>
                </a:cxn>
                <a:cxn ang="0">
                  <a:pos x="446" y="1914"/>
                </a:cxn>
                <a:cxn ang="0">
                  <a:pos x="416" y="1883"/>
                </a:cxn>
                <a:cxn ang="0">
                  <a:pos x="294" y="1716"/>
                </a:cxn>
                <a:cxn ang="0">
                  <a:pos x="203" y="1540"/>
                </a:cxn>
                <a:cxn ang="0">
                  <a:pos x="152" y="1352"/>
                </a:cxn>
                <a:cxn ang="0">
                  <a:pos x="122" y="1155"/>
                </a:cxn>
                <a:cxn ang="0">
                  <a:pos x="112" y="968"/>
                </a:cxn>
                <a:cxn ang="0">
                  <a:pos x="122" y="770"/>
                </a:cxn>
                <a:cxn ang="0">
                  <a:pos x="152" y="572"/>
                </a:cxn>
                <a:cxn ang="0">
                  <a:pos x="213" y="385"/>
                </a:cxn>
                <a:cxn ang="0">
                  <a:pos x="294" y="208"/>
                </a:cxn>
                <a:cxn ang="0">
                  <a:pos x="416" y="52"/>
                </a:cxn>
                <a:cxn ang="0">
                  <a:pos x="436" y="42"/>
                </a:cxn>
                <a:cxn ang="0">
                  <a:pos x="436" y="32"/>
                </a:cxn>
                <a:cxn ang="0">
                  <a:pos x="446" y="21"/>
                </a:cxn>
                <a:cxn ang="0">
                  <a:pos x="446" y="11"/>
                </a:cxn>
                <a:cxn ang="0">
                  <a:pos x="436" y="0"/>
                </a:cxn>
                <a:cxn ang="0">
                  <a:pos x="426" y="0"/>
                </a:cxn>
                <a:cxn ang="0">
                  <a:pos x="395" y="11"/>
                </a:cxn>
                <a:cxn ang="0">
                  <a:pos x="274" y="136"/>
                </a:cxn>
                <a:cxn ang="0">
                  <a:pos x="193" y="240"/>
                </a:cxn>
                <a:cxn ang="0">
                  <a:pos x="122" y="375"/>
                </a:cxn>
                <a:cxn ang="0">
                  <a:pos x="51" y="593"/>
                </a:cxn>
                <a:cxn ang="0">
                  <a:pos x="10" y="791"/>
                </a:cxn>
                <a:cxn ang="0">
                  <a:pos x="0" y="968"/>
                </a:cxn>
                <a:cxn ang="0">
                  <a:pos x="10" y="1144"/>
                </a:cxn>
                <a:cxn ang="0">
                  <a:pos x="51" y="1352"/>
                </a:cxn>
                <a:cxn ang="0">
                  <a:pos x="132" y="1581"/>
                </a:cxn>
                <a:cxn ang="0">
                  <a:pos x="203" y="1706"/>
                </a:cxn>
                <a:cxn ang="0">
                  <a:pos x="274" y="1810"/>
                </a:cxn>
                <a:cxn ang="0">
                  <a:pos x="345" y="1883"/>
                </a:cxn>
                <a:cxn ang="0">
                  <a:pos x="395" y="1924"/>
                </a:cxn>
                <a:cxn ang="0">
                  <a:pos x="426" y="1945"/>
                </a:cxn>
                <a:cxn ang="0">
                  <a:pos x="436" y="1945"/>
                </a:cxn>
                <a:cxn ang="0">
                  <a:pos x="446" y="1935"/>
                </a:cxn>
                <a:cxn ang="0">
                  <a:pos x="446" y="1924"/>
                </a:cxn>
              </a:cxnLst>
              <a:rect l="0" t="0" r="r" b="b"/>
              <a:pathLst>
                <a:path w="446" h="1945">
                  <a:moveTo>
                    <a:pt x="446" y="1924"/>
                  </a:moveTo>
                  <a:lnTo>
                    <a:pt x="446" y="1914"/>
                  </a:lnTo>
                  <a:lnTo>
                    <a:pt x="416" y="1883"/>
                  </a:lnTo>
                  <a:lnTo>
                    <a:pt x="294" y="1716"/>
                  </a:lnTo>
                  <a:lnTo>
                    <a:pt x="203" y="1540"/>
                  </a:lnTo>
                  <a:lnTo>
                    <a:pt x="152" y="1352"/>
                  </a:lnTo>
                  <a:lnTo>
                    <a:pt x="122" y="1155"/>
                  </a:lnTo>
                  <a:lnTo>
                    <a:pt x="112" y="968"/>
                  </a:lnTo>
                  <a:lnTo>
                    <a:pt x="122" y="770"/>
                  </a:lnTo>
                  <a:lnTo>
                    <a:pt x="152" y="572"/>
                  </a:lnTo>
                  <a:lnTo>
                    <a:pt x="213" y="385"/>
                  </a:lnTo>
                  <a:lnTo>
                    <a:pt x="294" y="208"/>
                  </a:lnTo>
                  <a:lnTo>
                    <a:pt x="416" y="52"/>
                  </a:lnTo>
                  <a:lnTo>
                    <a:pt x="436" y="42"/>
                  </a:lnTo>
                  <a:lnTo>
                    <a:pt x="436" y="32"/>
                  </a:lnTo>
                  <a:lnTo>
                    <a:pt x="446" y="21"/>
                  </a:lnTo>
                  <a:lnTo>
                    <a:pt x="446" y="11"/>
                  </a:lnTo>
                  <a:lnTo>
                    <a:pt x="436" y="0"/>
                  </a:lnTo>
                  <a:lnTo>
                    <a:pt x="426" y="0"/>
                  </a:lnTo>
                  <a:lnTo>
                    <a:pt x="395" y="11"/>
                  </a:lnTo>
                  <a:lnTo>
                    <a:pt x="274" y="136"/>
                  </a:lnTo>
                  <a:lnTo>
                    <a:pt x="193" y="240"/>
                  </a:lnTo>
                  <a:lnTo>
                    <a:pt x="122" y="375"/>
                  </a:lnTo>
                  <a:lnTo>
                    <a:pt x="51" y="593"/>
                  </a:lnTo>
                  <a:lnTo>
                    <a:pt x="10" y="791"/>
                  </a:lnTo>
                  <a:lnTo>
                    <a:pt x="0" y="968"/>
                  </a:lnTo>
                  <a:lnTo>
                    <a:pt x="10" y="1144"/>
                  </a:lnTo>
                  <a:lnTo>
                    <a:pt x="51" y="1352"/>
                  </a:lnTo>
                  <a:lnTo>
                    <a:pt x="132" y="1581"/>
                  </a:lnTo>
                  <a:lnTo>
                    <a:pt x="203" y="1706"/>
                  </a:lnTo>
                  <a:lnTo>
                    <a:pt x="274" y="1810"/>
                  </a:lnTo>
                  <a:lnTo>
                    <a:pt x="345" y="1883"/>
                  </a:lnTo>
                  <a:lnTo>
                    <a:pt x="395" y="1924"/>
                  </a:lnTo>
                  <a:lnTo>
                    <a:pt x="426" y="1945"/>
                  </a:lnTo>
                  <a:lnTo>
                    <a:pt x="436" y="1945"/>
                  </a:lnTo>
                  <a:lnTo>
                    <a:pt x="446" y="1935"/>
                  </a:lnTo>
                  <a:lnTo>
                    <a:pt x="446" y="19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8" name="Freeform 66"/>
            <p:cNvSpPr>
              <a:spLocks/>
            </p:cNvSpPr>
            <p:nvPr/>
          </p:nvSpPr>
          <p:spPr bwMode="auto">
            <a:xfrm>
              <a:off x="14967" y="4777"/>
              <a:ext cx="943" cy="884"/>
            </a:xfrm>
            <a:custGeom>
              <a:avLst/>
              <a:gdLst/>
              <a:ahLst/>
              <a:cxnLst>
                <a:cxn ang="0">
                  <a:pos x="588" y="239"/>
                </a:cxn>
                <a:cxn ang="0">
                  <a:pos x="700" y="63"/>
                </a:cxn>
                <a:cxn ang="0">
                  <a:pos x="801" y="52"/>
                </a:cxn>
                <a:cxn ang="0">
                  <a:pos x="832" y="83"/>
                </a:cxn>
                <a:cxn ang="0">
                  <a:pos x="781" y="146"/>
                </a:cxn>
                <a:cxn ang="0">
                  <a:pos x="771" y="198"/>
                </a:cxn>
                <a:cxn ang="0">
                  <a:pos x="842" y="250"/>
                </a:cxn>
                <a:cxn ang="0">
                  <a:pos x="892" y="239"/>
                </a:cxn>
                <a:cxn ang="0">
                  <a:pos x="943" y="167"/>
                </a:cxn>
                <a:cxn ang="0">
                  <a:pos x="923" y="73"/>
                </a:cxn>
                <a:cxn ang="0">
                  <a:pos x="821" y="11"/>
                </a:cxn>
                <a:cxn ang="0">
                  <a:pos x="700" y="21"/>
                </a:cxn>
                <a:cxn ang="0">
                  <a:pos x="598" y="115"/>
                </a:cxn>
                <a:cxn ang="0">
                  <a:pos x="527" y="73"/>
                </a:cxn>
                <a:cxn ang="0">
                  <a:pos x="416" y="11"/>
                </a:cxn>
                <a:cxn ang="0">
                  <a:pos x="264" y="31"/>
                </a:cxn>
                <a:cxn ang="0">
                  <a:pos x="112" y="177"/>
                </a:cxn>
                <a:cxn ang="0">
                  <a:pos x="61" y="302"/>
                </a:cxn>
                <a:cxn ang="0">
                  <a:pos x="71" y="323"/>
                </a:cxn>
                <a:cxn ang="0">
                  <a:pos x="102" y="312"/>
                </a:cxn>
                <a:cxn ang="0">
                  <a:pos x="173" y="177"/>
                </a:cxn>
                <a:cxn ang="0">
                  <a:pos x="304" y="63"/>
                </a:cxn>
                <a:cxn ang="0">
                  <a:pos x="396" y="52"/>
                </a:cxn>
                <a:cxn ang="0">
                  <a:pos x="456" y="104"/>
                </a:cxn>
                <a:cxn ang="0">
                  <a:pos x="467" y="177"/>
                </a:cxn>
                <a:cxn ang="0">
                  <a:pos x="446" y="333"/>
                </a:cxn>
                <a:cxn ang="0">
                  <a:pos x="365" y="645"/>
                </a:cxn>
                <a:cxn ang="0">
                  <a:pos x="264" y="822"/>
                </a:cxn>
                <a:cxn ang="0">
                  <a:pos x="152" y="843"/>
                </a:cxn>
                <a:cxn ang="0">
                  <a:pos x="122" y="811"/>
                </a:cxn>
                <a:cxn ang="0">
                  <a:pos x="183" y="707"/>
                </a:cxn>
                <a:cxn ang="0">
                  <a:pos x="122" y="645"/>
                </a:cxn>
                <a:cxn ang="0">
                  <a:pos x="51" y="666"/>
                </a:cxn>
                <a:cxn ang="0">
                  <a:pos x="10" y="718"/>
                </a:cxn>
                <a:cxn ang="0">
                  <a:pos x="21" y="811"/>
                </a:cxn>
                <a:cxn ang="0">
                  <a:pos x="122" y="874"/>
                </a:cxn>
                <a:cxn ang="0">
                  <a:pos x="264" y="863"/>
                </a:cxn>
                <a:cxn ang="0">
                  <a:pos x="365" y="770"/>
                </a:cxn>
                <a:cxn ang="0">
                  <a:pos x="416" y="811"/>
                </a:cxn>
                <a:cxn ang="0">
                  <a:pos x="588" y="884"/>
                </a:cxn>
                <a:cxn ang="0">
                  <a:pos x="781" y="791"/>
                </a:cxn>
                <a:cxn ang="0">
                  <a:pos x="872" y="635"/>
                </a:cxn>
                <a:cxn ang="0">
                  <a:pos x="872" y="562"/>
                </a:cxn>
                <a:cxn ang="0">
                  <a:pos x="842" y="583"/>
                </a:cxn>
                <a:cxn ang="0">
                  <a:pos x="740" y="770"/>
                </a:cxn>
                <a:cxn ang="0">
                  <a:pos x="629" y="832"/>
                </a:cxn>
                <a:cxn ang="0">
                  <a:pos x="558" y="843"/>
                </a:cxn>
                <a:cxn ang="0">
                  <a:pos x="507" y="801"/>
                </a:cxn>
                <a:cxn ang="0">
                  <a:pos x="487" y="749"/>
                </a:cxn>
                <a:cxn ang="0">
                  <a:pos x="497" y="645"/>
                </a:cxn>
                <a:cxn ang="0">
                  <a:pos x="578" y="281"/>
                </a:cxn>
              </a:cxnLst>
              <a:rect l="0" t="0" r="r" b="b"/>
              <a:pathLst>
                <a:path w="943" h="884">
                  <a:moveTo>
                    <a:pt x="578" y="281"/>
                  </a:moveTo>
                  <a:lnTo>
                    <a:pt x="588" y="239"/>
                  </a:lnTo>
                  <a:lnTo>
                    <a:pt x="649" y="115"/>
                  </a:lnTo>
                  <a:lnTo>
                    <a:pt x="700" y="63"/>
                  </a:lnTo>
                  <a:lnTo>
                    <a:pt x="771" y="52"/>
                  </a:lnTo>
                  <a:lnTo>
                    <a:pt x="801" y="52"/>
                  </a:lnTo>
                  <a:lnTo>
                    <a:pt x="862" y="73"/>
                  </a:lnTo>
                  <a:lnTo>
                    <a:pt x="832" y="83"/>
                  </a:lnTo>
                  <a:lnTo>
                    <a:pt x="801" y="115"/>
                  </a:lnTo>
                  <a:lnTo>
                    <a:pt x="781" y="146"/>
                  </a:lnTo>
                  <a:lnTo>
                    <a:pt x="771" y="177"/>
                  </a:lnTo>
                  <a:lnTo>
                    <a:pt x="771" y="198"/>
                  </a:lnTo>
                  <a:lnTo>
                    <a:pt x="781" y="219"/>
                  </a:lnTo>
                  <a:lnTo>
                    <a:pt x="842" y="250"/>
                  </a:lnTo>
                  <a:lnTo>
                    <a:pt x="862" y="250"/>
                  </a:lnTo>
                  <a:lnTo>
                    <a:pt x="892" y="239"/>
                  </a:lnTo>
                  <a:lnTo>
                    <a:pt x="933" y="198"/>
                  </a:lnTo>
                  <a:lnTo>
                    <a:pt x="943" y="167"/>
                  </a:lnTo>
                  <a:lnTo>
                    <a:pt x="943" y="135"/>
                  </a:lnTo>
                  <a:lnTo>
                    <a:pt x="923" y="73"/>
                  </a:lnTo>
                  <a:lnTo>
                    <a:pt x="882" y="31"/>
                  </a:lnTo>
                  <a:lnTo>
                    <a:pt x="821" y="11"/>
                  </a:lnTo>
                  <a:lnTo>
                    <a:pt x="771" y="0"/>
                  </a:lnTo>
                  <a:lnTo>
                    <a:pt x="700" y="21"/>
                  </a:lnTo>
                  <a:lnTo>
                    <a:pt x="639" y="63"/>
                  </a:lnTo>
                  <a:lnTo>
                    <a:pt x="598" y="115"/>
                  </a:lnTo>
                  <a:lnTo>
                    <a:pt x="568" y="156"/>
                  </a:lnTo>
                  <a:lnTo>
                    <a:pt x="527" y="73"/>
                  </a:lnTo>
                  <a:lnTo>
                    <a:pt x="477" y="31"/>
                  </a:lnTo>
                  <a:lnTo>
                    <a:pt x="416" y="11"/>
                  </a:lnTo>
                  <a:lnTo>
                    <a:pt x="365" y="0"/>
                  </a:lnTo>
                  <a:lnTo>
                    <a:pt x="264" y="31"/>
                  </a:lnTo>
                  <a:lnTo>
                    <a:pt x="173" y="94"/>
                  </a:lnTo>
                  <a:lnTo>
                    <a:pt x="112" y="177"/>
                  </a:lnTo>
                  <a:lnTo>
                    <a:pt x="71" y="250"/>
                  </a:lnTo>
                  <a:lnTo>
                    <a:pt x="61" y="302"/>
                  </a:lnTo>
                  <a:lnTo>
                    <a:pt x="61" y="312"/>
                  </a:lnTo>
                  <a:lnTo>
                    <a:pt x="71" y="323"/>
                  </a:lnTo>
                  <a:lnTo>
                    <a:pt x="102" y="323"/>
                  </a:lnTo>
                  <a:lnTo>
                    <a:pt x="102" y="312"/>
                  </a:lnTo>
                  <a:lnTo>
                    <a:pt x="112" y="302"/>
                  </a:lnTo>
                  <a:lnTo>
                    <a:pt x="173" y="177"/>
                  </a:lnTo>
                  <a:lnTo>
                    <a:pt x="233" y="94"/>
                  </a:lnTo>
                  <a:lnTo>
                    <a:pt x="304" y="63"/>
                  </a:lnTo>
                  <a:lnTo>
                    <a:pt x="365" y="52"/>
                  </a:lnTo>
                  <a:lnTo>
                    <a:pt x="396" y="52"/>
                  </a:lnTo>
                  <a:lnTo>
                    <a:pt x="416" y="63"/>
                  </a:lnTo>
                  <a:lnTo>
                    <a:pt x="456" y="104"/>
                  </a:lnTo>
                  <a:lnTo>
                    <a:pt x="467" y="135"/>
                  </a:lnTo>
                  <a:lnTo>
                    <a:pt x="467" y="177"/>
                  </a:lnTo>
                  <a:lnTo>
                    <a:pt x="456" y="239"/>
                  </a:lnTo>
                  <a:lnTo>
                    <a:pt x="446" y="333"/>
                  </a:lnTo>
                  <a:lnTo>
                    <a:pt x="406" y="458"/>
                  </a:lnTo>
                  <a:lnTo>
                    <a:pt x="365" y="645"/>
                  </a:lnTo>
                  <a:lnTo>
                    <a:pt x="325" y="749"/>
                  </a:lnTo>
                  <a:lnTo>
                    <a:pt x="264" y="822"/>
                  </a:lnTo>
                  <a:lnTo>
                    <a:pt x="183" y="843"/>
                  </a:lnTo>
                  <a:lnTo>
                    <a:pt x="152" y="843"/>
                  </a:lnTo>
                  <a:lnTo>
                    <a:pt x="92" y="822"/>
                  </a:lnTo>
                  <a:lnTo>
                    <a:pt x="122" y="811"/>
                  </a:lnTo>
                  <a:lnTo>
                    <a:pt x="163" y="770"/>
                  </a:lnTo>
                  <a:lnTo>
                    <a:pt x="183" y="707"/>
                  </a:lnTo>
                  <a:lnTo>
                    <a:pt x="163" y="666"/>
                  </a:lnTo>
                  <a:lnTo>
                    <a:pt x="122" y="645"/>
                  </a:lnTo>
                  <a:lnTo>
                    <a:pt x="112" y="645"/>
                  </a:lnTo>
                  <a:lnTo>
                    <a:pt x="51" y="666"/>
                  </a:lnTo>
                  <a:lnTo>
                    <a:pt x="21" y="687"/>
                  </a:lnTo>
                  <a:lnTo>
                    <a:pt x="10" y="718"/>
                  </a:lnTo>
                  <a:lnTo>
                    <a:pt x="0" y="759"/>
                  </a:lnTo>
                  <a:lnTo>
                    <a:pt x="21" y="811"/>
                  </a:lnTo>
                  <a:lnTo>
                    <a:pt x="61" y="853"/>
                  </a:lnTo>
                  <a:lnTo>
                    <a:pt x="122" y="874"/>
                  </a:lnTo>
                  <a:lnTo>
                    <a:pt x="183" y="884"/>
                  </a:lnTo>
                  <a:lnTo>
                    <a:pt x="264" y="863"/>
                  </a:lnTo>
                  <a:lnTo>
                    <a:pt x="325" y="811"/>
                  </a:lnTo>
                  <a:lnTo>
                    <a:pt x="365" y="770"/>
                  </a:lnTo>
                  <a:lnTo>
                    <a:pt x="386" y="739"/>
                  </a:lnTo>
                  <a:lnTo>
                    <a:pt x="416" y="811"/>
                  </a:lnTo>
                  <a:lnTo>
                    <a:pt x="487" y="863"/>
                  </a:lnTo>
                  <a:lnTo>
                    <a:pt x="588" y="884"/>
                  </a:lnTo>
                  <a:lnTo>
                    <a:pt x="690" y="853"/>
                  </a:lnTo>
                  <a:lnTo>
                    <a:pt x="781" y="791"/>
                  </a:lnTo>
                  <a:lnTo>
                    <a:pt x="842" y="707"/>
                  </a:lnTo>
                  <a:lnTo>
                    <a:pt x="872" y="635"/>
                  </a:lnTo>
                  <a:lnTo>
                    <a:pt x="892" y="583"/>
                  </a:lnTo>
                  <a:lnTo>
                    <a:pt x="872" y="562"/>
                  </a:lnTo>
                  <a:lnTo>
                    <a:pt x="862" y="562"/>
                  </a:lnTo>
                  <a:lnTo>
                    <a:pt x="842" y="583"/>
                  </a:lnTo>
                  <a:lnTo>
                    <a:pt x="801" y="687"/>
                  </a:lnTo>
                  <a:lnTo>
                    <a:pt x="740" y="770"/>
                  </a:lnTo>
                  <a:lnTo>
                    <a:pt x="690" y="811"/>
                  </a:lnTo>
                  <a:lnTo>
                    <a:pt x="629" y="832"/>
                  </a:lnTo>
                  <a:lnTo>
                    <a:pt x="588" y="843"/>
                  </a:lnTo>
                  <a:lnTo>
                    <a:pt x="558" y="843"/>
                  </a:lnTo>
                  <a:lnTo>
                    <a:pt x="527" y="822"/>
                  </a:lnTo>
                  <a:lnTo>
                    <a:pt x="507" y="801"/>
                  </a:lnTo>
                  <a:lnTo>
                    <a:pt x="497" y="780"/>
                  </a:lnTo>
                  <a:lnTo>
                    <a:pt x="487" y="749"/>
                  </a:lnTo>
                  <a:lnTo>
                    <a:pt x="487" y="718"/>
                  </a:lnTo>
                  <a:lnTo>
                    <a:pt x="497" y="645"/>
                  </a:lnTo>
                  <a:lnTo>
                    <a:pt x="517" y="541"/>
                  </a:lnTo>
                  <a:lnTo>
                    <a:pt x="578" y="2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9" name="Freeform 67"/>
            <p:cNvSpPr>
              <a:spLocks noEditPoints="1"/>
            </p:cNvSpPr>
            <p:nvPr/>
          </p:nvSpPr>
          <p:spPr bwMode="auto">
            <a:xfrm>
              <a:off x="15981" y="5016"/>
              <a:ext cx="578" cy="1186"/>
            </a:xfrm>
            <a:custGeom>
              <a:avLst/>
              <a:gdLst/>
              <a:ahLst/>
              <a:cxnLst>
                <a:cxn ang="0">
                  <a:pos x="578" y="52"/>
                </a:cxn>
                <a:cxn ang="0">
                  <a:pos x="578" y="32"/>
                </a:cxn>
                <a:cxn ang="0">
                  <a:pos x="568" y="21"/>
                </a:cxn>
                <a:cxn ang="0">
                  <a:pos x="527" y="0"/>
                </a:cxn>
                <a:cxn ang="0">
                  <a:pos x="497" y="11"/>
                </a:cxn>
                <a:cxn ang="0">
                  <a:pos x="456" y="52"/>
                </a:cxn>
                <a:cxn ang="0">
                  <a:pos x="456" y="94"/>
                </a:cxn>
                <a:cxn ang="0">
                  <a:pos x="466" y="115"/>
                </a:cxn>
                <a:cxn ang="0">
                  <a:pos x="487" y="125"/>
                </a:cxn>
                <a:cxn ang="0">
                  <a:pos x="537" y="125"/>
                </a:cxn>
                <a:cxn ang="0">
                  <a:pos x="578" y="84"/>
                </a:cxn>
                <a:cxn ang="0">
                  <a:pos x="578" y="52"/>
                </a:cxn>
                <a:cxn ang="0">
                  <a:pos x="304" y="967"/>
                </a:cxn>
                <a:cxn ang="0">
                  <a:pos x="264" y="1061"/>
                </a:cxn>
                <a:cxn ang="0">
                  <a:pos x="203" y="1123"/>
                </a:cxn>
                <a:cxn ang="0">
                  <a:pos x="132" y="1144"/>
                </a:cxn>
                <a:cxn ang="0">
                  <a:pos x="101" y="1144"/>
                </a:cxn>
                <a:cxn ang="0">
                  <a:pos x="81" y="1134"/>
                </a:cxn>
                <a:cxn ang="0">
                  <a:pos x="101" y="1123"/>
                </a:cxn>
                <a:cxn ang="0">
                  <a:pos x="122" y="1103"/>
                </a:cxn>
                <a:cxn ang="0">
                  <a:pos x="122" y="1082"/>
                </a:cxn>
                <a:cxn ang="0">
                  <a:pos x="132" y="1071"/>
                </a:cxn>
                <a:cxn ang="0">
                  <a:pos x="112" y="1030"/>
                </a:cxn>
                <a:cxn ang="0">
                  <a:pos x="91" y="1019"/>
                </a:cxn>
                <a:cxn ang="0">
                  <a:pos x="41" y="1019"/>
                </a:cxn>
                <a:cxn ang="0">
                  <a:pos x="20" y="1040"/>
                </a:cxn>
                <a:cxn ang="0">
                  <a:pos x="10" y="1061"/>
                </a:cxn>
                <a:cxn ang="0">
                  <a:pos x="0" y="1092"/>
                </a:cxn>
                <a:cxn ang="0">
                  <a:pos x="10" y="1123"/>
                </a:cxn>
                <a:cxn ang="0">
                  <a:pos x="20" y="1144"/>
                </a:cxn>
                <a:cxn ang="0">
                  <a:pos x="51" y="1165"/>
                </a:cxn>
                <a:cxn ang="0">
                  <a:pos x="132" y="1186"/>
                </a:cxn>
                <a:cxn ang="0">
                  <a:pos x="182" y="1175"/>
                </a:cxn>
                <a:cxn ang="0">
                  <a:pos x="253" y="1155"/>
                </a:cxn>
                <a:cxn ang="0">
                  <a:pos x="314" y="1113"/>
                </a:cxn>
                <a:cxn ang="0">
                  <a:pos x="375" y="1051"/>
                </a:cxn>
                <a:cxn ang="0">
                  <a:pos x="406" y="967"/>
                </a:cxn>
                <a:cxn ang="0">
                  <a:pos x="527" y="479"/>
                </a:cxn>
                <a:cxn ang="0">
                  <a:pos x="527" y="458"/>
                </a:cxn>
                <a:cxn ang="0">
                  <a:pos x="537" y="437"/>
                </a:cxn>
                <a:cxn ang="0">
                  <a:pos x="527" y="396"/>
                </a:cxn>
                <a:cxn ang="0">
                  <a:pos x="507" y="354"/>
                </a:cxn>
                <a:cxn ang="0">
                  <a:pos x="476" y="333"/>
                </a:cxn>
                <a:cxn ang="0">
                  <a:pos x="436" y="312"/>
                </a:cxn>
                <a:cxn ang="0">
                  <a:pos x="395" y="302"/>
                </a:cxn>
                <a:cxn ang="0">
                  <a:pos x="314" y="323"/>
                </a:cxn>
                <a:cxn ang="0">
                  <a:pos x="243" y="375"/>
                </a:cxn>
                <a:cxn ang="0">
                  <a:pos x="203" y="427"/>
                </a:cxn>
                <a:cxn ang="0">
                  <a:pos x="162" y="510"/>
                </a:cxn>
                <a:cxn ang="0">
                  <a:pos x="162" y="520"/>
                </a:cxn>
                <a:cxn ang="0">
                  <a:pos x="172" y="531"/>
                </a:cxn>
                <a:cxn ang="0">
                  <a:pos x="193" y="531"/>
                </a:cxn>
                <a:cxn ang="0">
                  <a:pos x="213" y="510"/>
                </a:cxn>
                <a:cxn ang="0">
                  <a:pos x="253" y="427"/>
                </a:cxn>
                <a:cxn ang="0">
                  <a:pos x="314" y="364"/>
                </a:cxn>
                <a:cxn ang="0">
                  <a:pos x="385" y="344"/>
                </a:cxn>
                <a:cxn ang="0">
                  <a:pos x="406" y="344"/>
                </a:cxn>
                <a:cxn ang="0">
                  <a:pos x="426" y="364"/>
                </a:cxn>
                <a:cxn ang="0">
                  <a:pos x="426" y="385"/>
                </a:cxn>
                <a:cxn ang="0">
                  <a:pos x="436" y="406"/>
                </a:cxn>
                <a:cxn ang="0">
                  <a:pos x="436" y="437"/>
                </a:cxn>
                <a:cxn ang="0">
                  <a:pos x="426" y="448"/>
                </a:cxn>
                <a:cxn ang="0">
                  <a:pos x="304" y="967"/>
                </a:cxn>
              </a:cxnLst>
              <a:rect l="0" t="0" r="r" b="b"/>
              <a:pathLst>
                <a:path w="578" h="1186">
                  <a:moveTo>
                    <a:pt x="578" y="52"/>
                  </a:moveTo>
                  <a:lnTo>
                    <a:pt x="578" y="32"/>
                  </a:lnTo>
                  <a:lnTo>
                    <a:pt x="568" y="21"/>
                  </a:lnTo>
                  <a:lnTo>
                    <a:pt x="527" y="0"/>
                  </a:lnTo>
                  <a:lnTo>
                    <a:pt x="497" y="11"/>
                  </a:lnTo>
                  <a:lnTo>
                    <a:pt x="456" y="52"/>
                  </a:lnTo>
                  <a:lnTo>
                    <a:pt x="456" y="94"/>
                  </a:lnTo>
                  <a:lnTo>
                    <a:pt x="466" y="115"/>
                  </a:lnTo>
                  <a:lnTo>
                    <a:pt x="487" y="125"/>
                  </a:lnTo>
                  <a:lnTo>
                    <a:pt x="537" y="125"/>
                  </a:lnTo>
                  <a:lnTo>
                    <a:pt x="578" y="84"/>
                  </a:lnTo>
                  <a:lnTo>
                    <a:pt x="578" y="52"/>
                  </a:lnTo>
                  <a:close/>
                  <a:moveTo>
                    <a:pt x="304" y="967"/>
                  </a:moveTo>
                  <a:lnTo>
                    <a:pt x="264" y="1061"/>
                  </a:lnTo>
                  <a:lnTo>
                    <a:pt x="203" y="1123"/>
                  </a:lnTo>
                  <a:lnTo>
                    <a:pt x="132" y="1144"/>
                  </a:lnTo>
                  <a:lnTo>
                    <a:pt x="101" y="1144"/>
                  </a:lnTo>
                  <a:lnTo>
                    <a:pt x="81" y="1134"/>
                  </a:lnTo>
                  <a:lnTo>
                    <a:pt x="101" y="1123"/>
                  </a:lnTo>
                  <a:lnTo>
                    <a:pt x="122" y="1103"/>
                  </a:lnTo>
                  <a:lnTo>
                    <a:pt x="122" y="1082"/>
                  </a:lnTo>
                  <a:lnTo>
                    <a:pt x="132" y="1071"/>
                  </a:lnTo>
                  <a:lnTo>
                    <a:pt x="112" y="1030"/>
                  </a:lnTo>
                  <a:lnTo>
                    <a:pt x="91" y="1019"/>
                  </a:lnTo>
                  <a:lnTo>
                    <a:pt x="41" y="1019"/>
                  </a:lnTo>
                  <a:lnTo>
                    <a:pt x="20" y="1040"/>
                  </a:lnTo>
                  <a:lnTo>
                    <a:pt x="10" y="1061"/>
                  </a:lnTo>
                  <a:lnTo>
                    <a:pt x="0" y="1092"/>
                  </a:lnTo>
                  <a:lnTo>
                    <a:pt x="10" y="1123"/>
                  </a:lnTo>
                  <a:lnTo>
                    <a:pt x="20" y="1144"/>
                  </a:lnTo>
                  <a:lnTo>
                    <a:pt x="51" y="1165"/>
                  </a:lnTo>
                  <a:lnTo>
                    <a:pt x="132" y="1186"/>
                  </a:lnTo>
                  <a:lnTo>
                    <a:pt x="182" y="1175"/>
                  </a:lnTo>
                  <a:lnTo>
                    <a:pt x="253" y="1155"/>
                  </a:lnTo>
                  <a:lnTo>
                    <a:pt x="314" y="1113"/>
                  </a:lnTo>
                  <a:lnTo>
                    <a:pt x="375" y="1051"/>
                  </a:lnTo>
                  <a:lnTo>
                    <a:pt x="406" y="967"/>
                  </a:lnTo>
                  <a:lnTo>
                    <a:pt x="527" y="479"/>
                  </a:lnTo>
                  <a:lnTo>
                    <a:pt x="527" y="458"/>
                  </a:lnTo>
                  <a:lnTo>
                    <a:pt x="537" y="437"/>
                  </a:lnTo>
                  <a:lnTo>
                    <a:pt x="527" y="396"/>
                  </a:lnTo>
                  <a:lnTo>
                    <a:pt x="507" y="354"/>
                  </a:lnTo>
                  <a:lnTo>
                    <a:pt x="476" y="333"/>
                  </a:lnTo>
                  <a:lnTo>
                    <a:pt x="436" y="312"/>
                  </a:lnTo>
                  <a:lnTo>
                    <a:pt x="395" y="302"/>
                  </a:lnTo>
                  <a:lnTo>
                    <a:pt x="314" y="323"/>
                  </a:lnTo>
                  <a:lnTo>
                    <a:pt x="243" y="375"/>
                  </a:lnTo>
                  <a:lnTo>
                    <a:pt x="203" y="427"/>
                  </a:lnTo>
                  <a:lnTo>
                    <a:pt x="162" y="510"/>
                  </a:lnTo>
                  <a:lnTo>
                    <a:pt x="162" y="520"/>
                  </a:lnTo>
                  <a:lnTo>
                    <a:pt x="172" y="531"/>
                  </a:lnTo>
                  <a:lnTo>
                    <a:pt x="193" y="531"/>
                  </a:lnTo>
                  <a:lnTo>
                    <a:pt x="213" y="510"/>
                  </a:lnTo>
                  <a:lnTo>
                    <a:pt x="253" y="427"/>
                  </a:lnTo>
                  <a:lnTo>
                    <a:pt x="314" y="364"/>
                  </a:lnTo>
                  <a:lnTo>
                    <a:pt x="385" y="344"/>
                  </a:lnTo>
                  <a:lnTo>
                    <a:pt x="406" y="344"/>
                  </a:lnTo>
                  <a:lnTo>
                    <a:pt x="426" y="364"/>
                  </a:lnTo>
                  <a:lnTo>
                    <a:pt x="426" y="385"/>
                  </a:lnTo>
                  <a:lnTo>
                    <a:pt x="436" y="406"/>
                  </a:lnTo>
                  <a:lnTo>
                    <a:pt x="436" y="437"/>
                  </a:lnTo>
                  <a:lnTo>
                    <a:pt x="426" y="448"/>
                  </a:lnTo>
                  <a:lnTo>
                    <a:pt x="304" y="9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0" name="Freeform 68"/>
            <p:cNvSpPr>
              <a:spLocks/>
            </p:cNvSpPr>
            <p:nvPr/>
          </p:nvSpPr>
          <p:spPr bwMode="auto">
            <a:xfrm>
              <a:off x="17025" y="4184"/>
              <a:ext cx="81" cy="1945"/>
            </a:xfrm>
            <a:custGeom>
              <a:avLst/>
              <a:gdLst/>
              <a:ahLst/>
              <a:cxnLst>
                <a:cxn ang="0">
                  <a:pos x="81" y="63"/>
                </a:cxn>
                <a:cxn ang="0">
                  <a:pos x="81" y="32"/>
                </a:cxn>
                <a:cxn ang="0">
                  <a:pos x="71" y="11"/>
                </a:cxn>
                <a:cxn ang="0">
                  <a:pos x="61" y="0"/>
                </a:cxn>
                <a:cxn ang="0">
                  <a:pos x="20" y="0"/>
                </a:cxn>
                <a:cxn ang="0">
                  <a:pos x="10" y="11"/>
                </a:cxn>
                <a:cxn ang="0">
                  <a:pos x="0" y="32"/>
                </a:cxn>
                <a:cxn ang="0">
                  <a:pos x="0" y="1914"/>
                </a:cxn>
                <a:cxn ang="0">
                  <a:pos x="20" y="1935"/>
                </a:cxn>
                <a:cxn ang="0">
                  <a:pos x="41" y="1945"/>
                </a:cxn>
                <a:cxn ang="0">
                  <a:pos x="61" y="1935"/>
                </a:cxn>
                <a:cxn ang="0">
                  <a:pos x="71" y="1924"/>
                </a:cxn>
                <a:cxn ang="0">
                  <a:pos x="71" y="1914"/>
                </a:cxn>
                <a:cxn ang="0">
                  <a:pos x="81" y="1893"/>
                </a:cxn>
                <a:cxn ang="0">
                  <a:pos x="81" y="1883"/>
                </a:cxn>
                <a:cxn ang="0">
                  <a:pos x="81" y="63"/>
                </a:cxn>
              </a:cxnLst>
              <a:rect l="0" t="0" r="r" b="b"/>
              <a:pathLst>
                <a:path w="81" h="1945">
                  <a:moveTo>
                    <a:pt x="81" y="63"/>
                  </a:moveTo>
                  <a:lnTo>
                    <a:pt x="81" y="32"/>
                  </a:lnTo>
                  <a:lnTo>
                    <a:pt x="71" y="11"/>
                  </a:lnTo>
                  <a:lnTo>
                    <a:pt x="61" y="0"/>
                  </a:lnTo>
                  <a:lnTo>
                    <a:pt x="20" y="0"/>
                  </a:lnTo>
                  <a:lnTo>
                    <a:pt x="10" y="11"/>
                  </a:lnTo>
                  <a:lnTo>
                    <a:pt x="0" y="32"/>
                  </a:lnTo>
                  <a:lnTo>
                    <a:pt x="0" y="1914"/>
                  </a:lnTo>
                  <a:lnTo>
                    <a:pt x="20" y="1935"/>
                  </a:lnTo>
                  <a:lnTo>
                    <a:pt x="41" y="1945"/>
                  </a:lnTo>
                  <a:lnTo>
                    <a:pt x="61" y="1935"/>
                  </a:lnTo>
                  <a:lnTo>
                    <a:pt x="71" y="1924"/>
                  </a:lnTo>
                  <a:lnTo>
                    <a:pt x="71" y="1914"/>
                  </a:lnTo>
                  <a:lnTo>
                    <a:pt x="81" y="1893"/>
                  </a:lnTo>
                  <a:lnTo>
                    <a:pt x="81" y="1883"/>
                  </a:lnTo>
                  <a:lnTo>
                    <a:pt x="81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1" name="Freeform 69"/>
            <p:cNvSpPr>
              <a:spLocks/>
            </p:cNvSpPr>
            <p:nvPr/>
          </p:nvSpPr>
          <p:spPr bwMode="auto">
            <a:xfrm>
              <a:off x="17350" y="4268"/>
              <a:ext cx="993" cy="1414"/>
            </a:xfrm>
            <a:custGeom>
              <a:avLst/>
              <a:gdLst/>
              <a:ahLst/>
              <a:cxnLst>
                <a:cxn ang="0">
                  <a:pos x="912" y="1060"/>
                </a:cxn>
                <a:cxn ang="0">
                  <a:pos x="892" y="1050"/>
                </a:cxn>
                <a:cxn ang="0">
                  <a:pos x="841" y="1071"/>
                </a:cxn>
                <a:cxn ang="0">
                  <a:pos x="750" y="1154"/>
                </a:cxn>
                <a:cxn ang="0">
                  <a:pos x="587" y="1289"/>
                </a:cxn>
                <a:cxn ang="0">
                  <a:pos x="385" y="1300"/>
                </a:cxn>
                <a:cxn ang="0">
                  <a:pos x="223" y="1164"/>
                </a:cxn>
                <a:cxn ang="0">
                  <a:pos x="162" y="894"/>
                </a:cxn>
                <a:cxn ang="0">
                  <a:pos x="202" y="634"/>
                </a:cxn>
                <a:cxn ang="0">
                  <a:pos x="344" y="322"/>
                </a:cxn>
                <a:cxn ang="0">
                  <a:pos x="567" y="135"/>
                </a:cxn>
                <a:cxn ang="0">
                  <a:pos x="740" y="114"/>
                </a:cxn>
                <a:cxn ang="0">
                  <a:pos x="811" y="145"/>
                </a:cxn>
                <a:cxn ang="0">
                  <a:pos x="821" y="239"/>
                </a:cxn>
                <a:cxn ang="0">
                  <a:pos x="780" y="374"/>
                </a:cxn>
                <a:cxn ang="0">
                  <a:pos x="750" y="436"/>
                </a:cxn>
                <a:cxn ang="0">
                  <a:pos x="729" y="468"/>
                </a:cxn>
                <a:cxn ang="0">
                  <a:pos x="719" y="478"/>
                </a:cxn>
                <a:cxn ang="0">
                  <a:pos x="729" y="499"/>
                </a:cxn>
                <a:cxn ang="0">
                  <a:pos x="770" y="488"/>
                </a:cxn>
                <a:cxn ang="0">
                  <a:pos x="881" y="416"/>
                </a:cxn>
                <a:cxn ang="0">
                  <a:pos x="892" y="395"/>
                </a:cxn>
                <a:cxn ang="0">
                  <a:pos x="922" y="343"/>
                </a:cxn>
                <a:cxn ang="0">
                  <a:pos x="963" y="249"/>
                </a:cxn>
                <a:cxn ang="0">
                  <a:pos x="983" y="166"/>
                </a:cxn>
                <a:cxn ang="0">
                  <a:pos x="993" y="124"/>
                </a:cxn>
                <a:cxn ang="0">
                  <a:pos x="973" y="62"/>
                </a:cxn>
                <a:cxn ang="0">
                  <a:pos x="932" y="20"/>
                </a:cxn>
                <a:cxn ang="0">
                  <a:pos x="831" y="0"/>
                </a:cxn>
                <a:cxn ang="0">
                  <a:pos x="527" y="83"/>
                </a:cxn>
                <a:cxn ang="0">
                  <a:pos x="253" y="291"/>
                </a:cxn>
                <a:cxn ang="0">
                  <a:pos x="60" y="644"/>
                </a:cxn>
                <a:cxn ang="0">
                  <a:pos x="0" y="977"/>
                </a:cxn>
                <a:cxn ang="0">
                  <a:pos x="60" y="1258"/>
                </a:cxn>
                <a:cxn ang="0">
                  <a:pos x="243" y="1404"/>
                </a:cxn>
                <a:cxn ang="0">
                  <a:pos x="486" y="1404"/>
                </a:cxn>
                <a:cxn ang="0">
                  <a:pos x="709" y="1300"/>
                </a:cxn>
                <a:cxn ang="0">
                  <a:pos x="851" y="1154"/>
                </a:cxn>
                <a:cxn ang="0">
                  <a:pos x="922" y="1071"/>
                </a:cxn>
              </a:cxnLst>
              <a:rect l="0" t="0" r="r" b="b"/>
              <a:pathLst>
                <a:path w="993" h="1414">
                  <a:moveTo>
                    <a:pt x="922" y="1071"/>
                  </a:moveTo>
                  <a:lnTo>
                    <a:pt x="912" y="1060"/>
                  </a:lnTo>
                  <a:lnTo>
                    <a:pt x="912" y="1050"/>
                  </a:lnTo>
                  <a:lnTo>
                    <a:pt x="892" y="1050"/>
                  </a:lnTo>
                  <a:lnTo>
                    <a:pt x="871" y="1060"/>
                  </a:lnTo>
                  <a:lnTo>
                    <a:pt x="841" y="1071"/>
                  </a:lnTo>
                  <a:lnTo>
                    <a:pt x="780" y="1112"/>
                  </a:lnTo>
                  <a:lnTo>
                    <a:pt x="750" y="1154"/>
                  </a:lnTo>
                  <a:lnTo>
                    <a:pt x="679" y="1237"/>
                  </a:lnTo>
                  <a:lnTo>
                    <a:pt x="587" y="1289"/>
                  </a:lnTo>
                  <a:lnTo>
                    <a:pt x="486" y="1310"/>
                  </a:lnTo>
                  <a:lnTo>
                    <a:pt x="385" y="1300"/>
                  </a:lnTo>
                  <a:lnTo>
                    <a:pt x="294" y="1248"/>
                  </a:lnTo>
                  <a:lnTo>
                    <a:pt x="223" y="1164"/>
                  </a:lnTo>
                  <a:lnTo>
                    <a:pt x="182" y="1050"/>
                  </a:lnTo>
                  <a:lnTo>
                    <a:pt x="162" y="894"/>
                  </a:lnTo>
                  <a:lnTo>
                    <a:pt x="172" y="780"/>
                  </a:lnTo>
                  <a:lnTo>
                    <a:pt x="202" y="634"/>
                  </a:lnTo>
                  <a:lnTo>
                    <a:pt x="253" y="478"/>
                  </a:lnTo>
                  <a:lnTo>
                    <a:pt x="344" y="322"/>
                  </a:lnTo>
                  <a:lnTo>
                    <a:pt x="446" y="208"/>
                  </a:lnTo>
                  <a:lnTo>
                    <a:pt x="567" y="135"/>
                  </a:lnTo>
                  <a:lnTo>
                    <a:pt x="709" y="114"/>
                  </a:lnTo>
                  <a:lnTo>
                    <a:pt x="740" y="114"/>
                  </a:lnTo>
                  <a:lnTo>
                    <a:pt x="770" y="124"/>
                  </a:lnTo>
                  <a:lnTo>
                    <a:pt x="811" y="145"/>
                  </a:lnTo>
                  <a:lnTo>
                    <a:pt x="831" y="208"/>
                  </a:lnTo>
                  <a:lnTo>
                    <a:pt x="821" y="239"/>
                  </a:lnTo>
                  <a:lnTo>
                    <a:pt x="800" y="322"/>
                  </a:lnTo>
                  <a:lnTo>
                    <a:pt x="780" y="374"/>
                  </a:lnTo>
                  <a:lnTo>
                    <a:pt x="760" y="405"/>
                  </a:lnTo>
                  <a:lnTo>
                    <a:pt x="750" y="436"/>
                  </a:lnTo>
                  <a:lnTo>
                    <a:pt x="740" y="457"/>
                  </a:lnTo>
                  <a:lnTo>
                    <a:pt x="729" y="468"/>
                  </a:lnTo>
                  <a:lnTo>
                    <a:pt x="729" y="478"/>
                  </a:lnTo>
                  <a:lnTo>
                    <a:pt x="719" y="478"/>
                  </a:lnTo>
                  <a:lnTo>
                    <a:pt x="729" y="488"/>
                  </a:lnTo>
                  <a:lnTo>
                    <a:pt x="729" y="499"/>
                  </a:lnTo>
                  <a:lnTo>
                    <a:pt x="750" y="499"/>
                  </a:lnTo>
                  <a:lnTo>
                    <a:pt x="770" y="488"/>
                  </a:lnTo>
                  <a:lnTo>
                    <a:pt x="831" y="468"/>
                  </a:lnTo>
                  <a:lnTo>
                    <a:pt x="881" y="416"/>
                  </a:lnTo>
                  <a:lnTo>
                    <a:pt x="881" y="405"/>
                  </a:lnTo>
                  <a:lnTo>
                    <a:pt x="892" y="395"/>
                  </a:lnTo>
                  <a:lnTo>
                    <a:pt x="902" y="364"/>
                  </a:lnTo>
                  <a:lnTo>
                    <a:pt x="922" y="343"/>
                  </a:lnTo>
                  <a:lnTo>
                    <a:pt x="932" y="312"/>
                  </a:lnTo>
                  <a:lnTo>
                    <a:pt x="963" y="249"/>
                  </a:lnTo>
                  <a:lnTo>
                    <a:pt x="983" y="187"/>
                  </a:lnTo>
                  <a:lnTo>
                    <a:pt x="983" y="166"/>
                  </a:lnTo>
                  <a:lnTo>
                    <a:pt x="993" y="145"/>
                  </a:lnTo>
                  <a:lnTo>
                    <a:pt x="993" y="124"/>
                  </a:lnTo>
                  <a:lnTo>
                    <a:pt x="983" y="83"/>
                  </a:lnTo>
                  <a:lnTo>
                    <a:pt x="973" y="62"/>
                  </a:lnTo>
                  <a:lnTo>
                    <a:pt x="952" y="31"/>
                  </a:lnTo>
                  <a:lnTo>
                    <a:pt x="932" y="20"/>
                  </a:lnTo>
                  <a:lnTo>
                    <a:pt x="871" y="0"/>
                  </a:lnTo>
                  <a:lnTo>
                    <a:pt x="831" y="0"/>
                  </a:lnTo>
                  <a:lnTo>
                    <a:pt x="679" y="20"/>
                  </a:lnTo>
                  <a:lnTo>
                    <a:pt x="527" y="83"/>
                  </a:lnTo>
                  <a:lnTo>
                    <a:pt x="385" y="176"/>
                  </a:lnTo>
                  <a:lnTo>
                    <a:pt x="253" y="291"/>
                  </a:lnTo>
                  <a:lnTo>
                    <a:pt x="141" y="457"/>
                  </a:lnTo>
                  <a:lnTo>
                    <a:pt x="60" y="644"/>
                  </a:lnTo>
                  <a:lnTo>
                    <a:pt x="20" y="821"/>
                  </a:lnTo>
                  <a:lnTo>
                    <a:pt x="0" y="977"/>
                  </a:lnTo>
                  <a:lnTo>
                    <a:pt x="20" y="1133"/>
                  </a:lnTo>
                  <a:lnTo>
                    <a:pt x="60" y="1258"/>
                  </a:lnTo>
                  <a:lnTo>
                    <a:pt x="141" y="1352"/>
                  </a:lnTo>
                  <a:lnTo>
                    <a:pt x="243" y="1404"/>
                  </a:lnTo>
                  <a:lnTo>
                    <a:pt x="364" y="1414"/>
                  </a:lnTo>
                  <a:lnTo>
                    <a:pt x="486" y="1404"/>
                  </a:lnTo>
                  <a:lnTo>
                    <a:pt x="608" y="1352"/>
                  </a:lnTo>
                  <a:lnTo>
                    <a:pt x="709" y="1300"/>
                  </a:lnTo>
                  <a:lnTo>
                    <a:pt x="790" y="1227"/>
                  </a:lnTo>
                  <a:lnTo>
                    <a:pt x="851" y="1154"/>
                  </a:lnTo>
                  <a:lnTo>
                    <a:pt x="902" y="1102"/>
                  </a:lnTo>
                  <a:lnTo>
                    <a:pt x="922" y="10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2" name="Freeform 70"/>
            <p:cNvSpPr>
              <a:spLocks/>
            </p:cNvSpPr>
            <p:nvPr/>
          </p:nvSpPr>
          <p:spPr bwMode="auto">
            <a:xfrm>
              <a:off x="18434" y="4975"/>
              <a:ext cx="649" cy="956"/>
            </a:xfrm>
            <a:custGeom>
              <a:avLst/>
              <a:gdLst/>
              <a:ahLst/>
              <a:cxnLst>
                <a:cxn ang="0">
                  <a:pos x="314" y="10"/>
                </a:cxn>
                <a:cxn ang="0">
                  <a:pos x="243" y="0"/>
                </a:cxn>
                <a:cxn ang="0">
                  <a:pos x="132" y="21"/>
                </a:cxn>
                <a:cxn ang="0">
                  <a:pos x="102" y="31"/>
                </a:cxn>
                <a:cxn ang="0">
                  <a:pos x="162" y="62"/>
                </a:cxn>
                <a:cxn ang="0">
                  <a:pos x="193" y="73"/>
                </a:cxn>
                <a:cxn ang="0">
                  <a:pos x="0" y="884"/>
                </a:cxn>
                <a:cxn ang="0">
                  <a:pos x="20" y="956"/>
                </a:cxn>
                <a:cxn ang="0">
                  <a:pos x="81" y="946"/>
                </a:cxn>
                <a:cxn ang="0">
                  <a:pos x="112" y="873"/>
                </a:cxn>
                <a:cxn ang="0">
                  <a:pos x="142" y="738"/>
                </a:cxn>
                <a:cxn ang="0">
                  <a:pos x="173" y="634"/>
                </a:cxn>
                <a:cxn ang="0">
                  <a:pos x="314" y="697"/>
                </a:cxn>
                <a:cxn ang="0">
                  <a:pos x="335" y="863"/>
                </a:cxn>
                <a:cxn ang="0">
                  <a:pos x="385" y="936"/>
                </a:cxn>
                <a:cxn ang="0">
                  <a:pos x="467" y="956"/>
                </a:cxn>
                <a:cxn ang="0">
                  <a:pos x="588" y="884"/>
                </a:cxn>
                <a:cxn ang="0">
                  <a:pos x="639" y="769"/>
                </a:cxn>
                <a:cxn ang="0">
                  <a:pos x="608" y="738"/>
                </a:cxn>
                <a:cxn ang="0">
                  <a:pos x="578" y="790"/>
                </a:cxn>
                <a:cxn ang="0">
                  <a:pos x="527" y="904"/>
                </a:cxn>
                <a:cxn ang="0">
                  <a:pos x="477" y="925"/>
                </a:cxn>
                <a:cxn ang="0">
                  <a:pos x="436" y="894"/>
                </a:cxn>
                <a:cxn ang="0">
                  <a:pos x="426" y="821"/>
                </a:cxn>
                <a:cxn ang="0">
                  <a:pos x="436" y="780"/>
                </a:cxn>
                <a:cxn ang="0">
                  <a:pos x="446" y="749"/>
                </a:cxn>
                <a:cxn ang="0">
                  <a:pos x="385" y="645"/>
                </a:cxn>
                <a:cxn ang="0">
                  <a:pos x="274" y="613"/>
                </a:cxn>
                <a:cxn ang="0">
                  <a:pos x="294" y="561"/>
                </a:cxn>
                <a:cxn ang="0">
                  <a:pos x="335" y="509"/>
                </a:cxn>
                <a:cxn ang="0">
                  <a:pos x="477" y="405"/>
                </a:cxn>
                <a:cxn ang="0">
                  <a:pos x="568" y="385"/>
                </a:cxn>
                <a:cxn ang="0">
                  <a:pos x="558" y="416"/>
                </a:cxn>
                <a:cxn ang="0">
                  <a:pos x="527" y="447"/>
                </a:cxn>
                <a:cxn ang="0">
                  <a:pos x="517" y="478"/>
                </a:cxn>
                <a:cxn ang="0">
                  <a:pos x="548" y="520"/>
                </a:cxn>
                <a:cxn ang="0">
                  <a:pos x="598" y="530"/>
                </a:cxn>
                <a:cxn ang="0">
                  <a:pos x="639" y="499"/>
                </a:cxn>
                <a:cxn ang="0">
                  <a:pos x="649" y="416"/>
                </a:cxn>
                <a:cxn ang="0">
                  <a:pos x="608" y="364"/>
                </a:cxn>
                <a:cxn ang="0">
                  <a:pos x="477" y="364"/>
                </a:cxn>
                <a:cxn ang="0">
                  <a:pos x="335" y="468"/>
                </a:cxn>
                <a:cxn ang="0">
                  <a:pos x="233" y="561"/>
                </a:cxn>
                <a:cxn ang="0">
                  <a:pos x="314" y="41"/>
                </a:cxn>
              </a:cxnLst>
              <a:rect l="0" t="0" r="r" b="b"/>
              <a:pathLst>
                <a:path w="649" h="956">
                  <a:moveTo>
                    <a:pt x="314" y="41"/>
                  </a:moveTo>
                  <a:lnTo>
                    <a:pt x="314" y="10"/>
                  </a:lnTo>
                  <a:lnTo>
                    <a:pt x="294" y="0"/>
                  </a:lnTo>
                  <a:lnTo>
                    <a:pt x="243" y="0"/>
                  </a:lnTo>
                  <a:lnTo>
                    <a:pt x="183" y="10"/>
                  </a:lnTo>
                  <a:lnTo>
                    <a:pt x="132" y="21"/>
                  </a:lnTo>
                  <a:lnTo>
                    <a:pt x="112" y="21"/>
                  </a:lnTo>
                  <a:lnTo>
                    <a:pt x="102" y="31"/>
                  </a:lnTo>
                  <a:lnTo>
                    <a:pt x="102" y="62"/>
                  </a:lnTo>
                  <a:lnTo>
                    <a:pt x="162" y="62"/>
                  </a:lnTo>
                  <a:lnTo>
                    <a:pt x="183" y="73"/>
                  </a:lnTo>
                  <a:lnTo>
                    <a:pt x="193" y="73"/>
                  </a:lnTo>
                  <a:lnTo>
                    <a:pt x="193" y="114"/>
                  </a:lnTo>
                  <a:lnTo>
                    <a:pt x="0" y="884"/>
                  </a:lnTo>
                  <a:lnTo>
                    <a:pt x="0" y="936"/>
                  </a:lnTo>
                  <a:lnTo>
                    <a:pt x="20" y="956"/>
                  </a:lnTo>
                  <a:lnTo>
                    <a:pt x="61" y="956"/>
                  </a:lnTo>
                  <a:lnTo>
                    <a:pt x="81" y="946"/>
                  </a:lnTo>
                  <a:lnTo>
                    <a:pt x="102" y="904"/>
                  </a:lnTo>
                  <a:lnTo>
                    <a:pt x="112" y="873"/>
                  </a:lnTo>
                  <a:lnTo>
                    <a:pt x="122" y="811"/>
                  </a:lnTo>
                  <a:lnTo>
                    <a:pt x="142" y="738"/>
                  </a:lnTo>
                  <a:lnTo>
                    <a:pt x="162" y="676"/>
                  </a:lnTo>
                  <a:lnTo>
                    <a:pt x="173" y="634"/>
                  </a:lnTo>
                  <a:lnTo>
                    <a:pt x="254" y="655"/>
                  </a:lnTo>
                  <a:lnTo>
                    <a:pt x="314" y="697"/>
                  </a:lnTo>
                  <a:lnTo>
                    <a:pt x="335" y="749"/>
                  </a:lnTo>
                  <a:lnTo>
                    <a:pt x="335" y="863"/>
                  </a:lnTo>
                  <a:lnTo>
                    <a:pt x="345" y="894"/>
                  </a:lnTo>
                  <a:lnTo>
                    <a:pt x="385" y="936"/>
                  </a:lnTo>
                  <a:lnTo>
                    <a:pt x="446" y="956"/>
                  </a:lnTo>
                  <a:lnTo>
                    <a:pt x="467" y="956"/>
                  </a:lnTo>
                  <a:lnTo>
                    <a:pt x="537" y="936"/>
                  </a:lnTo>
                  <a:lnTo>
                    <a:pt x="588" y="884"/>
                  </a:lnTo>
                  <a:lnTo>
                    <a:pt x="619" y="821"/>
                  </a:lnTo>
                  <a:lnTo>
                    <a:pt x="639" y="769"/>
                  </a:lnTo>
                  <a:lnTo>
                    <a:pt x="639" y="738"/>
                  </a:lnTo>
                  <a:lnTo>
                    <a:pt x="608" y="738"/>
                  </a:lnTo>
                  <a:lnTo>
                    <a:pt x="598" y="749"/>
                  </a:lnTo>
                  <a:lnTo>
                    <a:pt x="578" y="790"/>
                  </a:lnTo>
                  <a:lnTo>
                    <a:pt x="548" y="884"/>
                  </a:lnTo>
                  <a:lnTo>
                    <a:pt x="527" y="904"/>
                  </a:lnTo>
                  <a:lnTo>
                    <a:pt x="497" y="915"/>
                  </a:lnTo>
                  <a:lnTo>
                    <a:pt x="477" y="925"/>
                  </a:lnTo>
                  <a:lnTo>
                    <a:pt x="456" y="915"/>
                  </a:lnTo>
                  <a:lnTo>
                    <a:pt x="436" y="894"/>
                  </a:lnTo>
                  <a:lnTo>
                    <a:pt x="426" y="873"/>
                  </a:lnTo>
                  <a:lnTo>
                    <a:pt x="426" y="821"/>
                  </a:lnTo>
                  <a:lnTo>
                    <a:pt x="436" y="811"/>
                  </a:lnTo>
                  <a:lnTo>
                    <a:pt x="436" y="780"/>
                  </a:lnTo>
                  <a:lnTo>
                    <a:pt x="446" y="769"/>
                  </a:lnTo>
                  <a:lnTo>
                    <a:pt x="446" y="749"/>
                  </a:lnTo>
                  <a:lnTo>
                    <a:pt x="426" y="686"/>
                  </a:lnTo>
                  <a:lnTo>
                    <a:pt x="385" y="645"/>
                  </a:lnTo>
                  <a:lnTo>
                    <a:pt x="325" y="624"/>
                  </a:lnTo>
                  <a:lnTo>
                    <a:pt x="274" y="613"/>
                  </a:lnTo>
                  <a:lnTo>
                    <a:pt x="233" y="603"/>
                  </a:lnTo>
                  <a:lnTo>
                    <a:pt x="294" y="561"/>
                  </a:lnTo>
                  <a:lnTo>
                    <a:pt x="314" y="530"/>
                  </a:lnTo>
                  <a:lnTo>
                    <a:pt x="335" y="509"/>
                  </a:lnTo>
                  <a:lnTo>
                    <a:pt x="406" y="447"/>
                  </a:lnTo>
                  <a:lnTo>
                    <a:pt x="477" y="405"/>
                  </a:lnTo>
                  <a:lnTo>
                    <a:pt x="548" y="385"/>
                  </a:lnTo>
                  <a:lnTo>
                    <a:pt x="568" y="385"/>
                  </a:lnTo>
                  <a:lnTo>
                    <a:pt x="588" y="405"/>
                  </a:lnTo>
                  <a:lnTo>
                    <a:pt x="558" y="416"/>
                  </a:lnTo>
                  <a:lnTo>
                    <a:pt x="537" y="426"/>
                  </a:lnTo>
                  <a:lnTo>
                    <a:pt x="527" y="447"/>
                  </a:lnTo>
                  <a:lnTo>
                    <a:pt x="527" y="468"/>
                  </a:lnTo>
                  <a:lnTo>
                    <a:pt x="517" y="478"/>
                  </a:lnTo>
                  <a:lnTo>
                    <a:pt x="527" y="509"/>
                  </a:lnTo>
                  <a:lnTo>
                    <a:pt x="548" y="520"/>
                  </a:lnTo>
                  <a:lnTo>
                    <a:pt x="578" y="530"/>
                  </a:lnTo>
                  <a:lnTo>
                    <a:pt x="598" y="530"/>
                  </a:lnTo>
                  <a:lnTo>
                    <a:pt x="619" y="520"/>
                  </a:lnTo>
                  <a:lnTo>
                    <a:pt x="639" y="499"/>
                  </a:lnTo>
                  <a:lnTo>
                    <a:pt x="649" y="468"/>
                  </a:lnTo>
                  <a:lnTo>
                    <a:pt x="649" y="416"/>
                  </a:lnTo>
                  <a:lnTo>
                    <a:pt x="629" y="374"/>
                  </a:lnTo>
                  <a:lnTo>
                    <a:pt x="608" y="364"/>
                  </a:lnTo>
                  <a:lnTo>
                    <a:pt x="548" y="343"/>
                  </a:lnTo>
                  <a:lnTo>
                    <a:pt x="477" y="364"/>
                  </a:lnTo>
                  <a:lnTo>
                    <a:pt x="406" y="405"/>
                  </a:lnTo>
                  <a:lnTo>
                    <a:pt x="335" y="468"/>
                  </a:lnTo>
                  <a:lnTo>
                    <a:pt x="284" y="520"/>
                  </a:lnTo>
                  <a:lnTo>
                    <a:pt x="233" y="561"/>
                  </a:lnTo>
                  <a:lnTo>
                    <a:pt x="183" y="582"/>
                  </a:lnTo>
                  <a:lnTo>
                    <a:pt x="314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3" name="Freeform 71"/>
            <p:cNvSpPr>
              <a:spLocks/>
            </p:cNvSpPr>
            <p:nvPr/>
          </p:nvSpPr>
          <p:spPr bwMode="auto">
            <a:xfrm>
              <a:off x="19357" y="4184"/>
              <a:ext cx="436" cy="1945"/>
            </a:xfrm>
            <a:custGeom>
              <a:avLst/>
              <a:gdLst/>
              <a:ahLst/>
              <a:cxnLst>
                <a:cxn ang="0">
                  <a:pos x="436" y="968"/>
                </a:cxn>
                <a:cxn ang="0">
                  <a:pos x="425" y="791"/>
                </a:cxn>
                <a:cxn ang="0">
                  <a:pos x="385" y="583"/>
                </a:cxn>
                <a:cxn ang="0">
                  <a:pos x="314" y="364"/>
                </a:cxn>
                <a:cxn ang="0">
                  <a:pos x="243" y="240"/>
                </a:cxn>
                <a:cxn ang="0">
                  <a:pos x="162" y="136"/>
                </a:cxn>
                <a:cxn ang="0">
                  <a:pos x="40" y="11"/>
                </a:cxn>
                <a:cxn ang="0">
                  <a:pos x="20" y="0"/>
                </a:cxn>
                <a:cxn ang="0">
                  <a:pos x="10" y="0"/>
                </a:cxn>
                <a:cxn ang="0">
                  <a:pos x="0" y="11"/>
                </a:cxn>
                <a:cxn ang="0">
                  <a:pos x="0" y="32"/>
                </a:cxn>
                <a:cxn ang="0">
                  <a:pos x="30" y="63"/>
                </a:cxn>
                <a:cxn ang="0">
                  <a:pos x="152" y="229"/>
                </a:cxn>
                <a:cxn ang="0">
                  <a:pos x="253" y="437"/>
                </a:cxn>
                <a:cxn ang="0">
                  <a:pos x="304" y="687"/>
                </a:cxn>
                <a:cxn ang="0">
                  <a:pos x="324" y="968"/>
                </a:cxn>
                <a:cxn ang="0">
                  <a:pos x="314" y="1165"/>
                </a:cxn>
                <a:cxn ang="0">
                  <a:pos x="284" y="1363"/>
                </a:cxn>
                <a:cxn ang="0">
                  <a:pos x="233" y="1560"/>
                </a:cxn>
                <a:cxn ang="0">
                  <a:pos x="142" y="1727"/>
                </a:cxn>
                <a:cxn ang="0">
                  <a:pos x="20" y="1893"/>
                </a:cxn>
                <a:cxn ang="0">
                  <a:pos x="0" y="1914"/>
                </a:cxn>
                <a:cxn ang="0">
                  <a:pos x="0" y="1935"/>
                </a:cxn>
                <a:cxn ang="0">
                  <a:pos x="20" y="1945"/>
                </a:cxn>
                <a:cxn ang="0">
                  <a:pos x="50" y="1924"/>
                </a:cxn>
                <a:cxn ang="0">
                  <a:pos x="101" y="1883"/>
                </a:cxn>
                <a:cxn ang="0">
                  <a:pos x="172" y="1799"/>
                </a:cxn>
                <a:cxn ang="0">
                  <a:pos x="243" y="1695"/>
                </a:cxn>
                <a:cxn ang="0">
                  <a:pos x="314" y="1560"/>
                </a:cxn>
                <a:cxn ang="0">
                  <a:pos x="385" y="1352"/>
                </a:cxn>
                <a:cxn ang="0">
                  <a:pos x="425" y="1144"/>
                </a:cxn>
                <a:cxn ang="0">
                  <a:pos x="436" y="968"/>
                </a:cxn>
              </a:cxnLst>
              <a:rect l="0" t="0" r="r" b="b"/>
              <a:pathLst>
                <a:path w="436" h="1945">
                  <a:moveTo>
                    <a:pt x="436" y="968"/>
                  </a:moveTo>
                  <a:lnTo>
                    <a:pt x="425" y="791"/>
                  </a:lnTo>
                  <a:lnTo>
                    <a:pt x="385" y="583"/>
                  </a:lnTo>
                  <a:lnTo>
                    <a:pt x="314" y="364"/>
                  </a:lnTo>
                  <a:lnTo>
                    <a:pt x="243" y="240"/>
                  </a:lnTo>
                  <a:lnTo>
                    <a:pt x="162" y="136"/>
                  </a:lnTo>
                  <a:lnTo>
                    <a:pt x="40" y="11"/>
                  </a:lnTo>
                  <a:lnTo>
                    <a:pt x="20" y="0"/>
                  </a:lnTo>
                  <a:lnTo>
                    <a:pt x="10" y="0"/>
                  </a:lnTo>
                  <a:lnTo>
                    <a:pt x="0" y="11"/>
                  </a:lnTo>
                  <a:lnTo>
                    <a:pt x="0" y="32"/>
                  </a:lnTo>
                  <a:lnTo>
                    <a:pt x="30" y="63"/>
                  </a:lnTo>
                  <a:lnTo>
                    <a:pt x="152" y="229"/>
                  </a:lnTo>
                  <a:lnTo>
                    <a:pt x="253" y="437"/>
                  </a:lnTo>
                  <a:lnTo>
                    <a:pt x="304" y="687"/>
                  </a:lnTo>
                  <a:lnTo>
                    <a:pt x="324" y="968"/>
                  </a:lnTo>
                  <a:lnTo>
                    <a:pt x="314" y="1165"/>
                  </a:lnTo>
                  <a:lnTo>
                    <a:pt x="284" y="1363"/>
                  </a:lnTo>
                  <a:lnTo>
                    <a:pt x="233" y="1560"/>
                  </a:lnTo>
                  <a:lnTo>
                    <a:pt x="142" y="1727"/>
                  </a:lnTo>
                  <a:lnTo>
                    <a:pt x="20" y="1893"/>
                  </a:lnTo>
                  <a:lnTo>
                    <a:pt x="0" y="1914"/>
                  </a:lnTo>
                  <a:lnTo>
                    <a:pt x="0" y="1935"/>
                  </a:lnTo>
                  <a:lnTo>
                    <a:pt x="20" y="1945"/>
                  </a:lnTo>
                  <a:lnTo>
                    <a:pt x="50" y="1924"/>
                  </a:lnTo>
                  <a:lnTo>
                    <a:pt x="101" y="1883"/>
                  </a:lnTo>
                  <a:lnTo>
                    <a:pt x="172" y="1799"/>
                  </a:lnTo>
                  <a:lnTo>
                    <a:pt x="243" y="1695"/>
                  </a:lnTo>
                  <a:lnTo>
                    <a:pt x="314" y="1560"/>
                  </a:lnTo>
                  <a:lnTo>
                    <a:pt x="385" y="1352"/>
                  </a:lnTo>
                  <a:lnTo>
                    <a:pt x="425" y="1144"/>
                  </a:lnTo>
                  <a:lnTo>
                    <a:pt x="436" y="9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4" name="Freeform 72"/>
            <p:cNvSpPr>
              <a:spLocks noEditPoints="1"/>
            </p:cNvSpPr>
            <p:nvPr/>
          </p:nvSpPr>
          <p:spPr bwMode="auto">
            <a:xfrm>
              <a:off x="20634" y="4777"/>
              <a:ext cx="1267" cy="884"/>
            </a:xfrm>
            <a:custGeom>
              <a:avLst/>
              <a:gdLst/>
              <a:ahLst/>
              <a:cxnLst>
                <a:cxn ang="0">
                  <a:pos x="862" y="323"/>
                </a:cxn>
                <a:cxn ang="0">
                  <a:pos x="1004" y="146"/>
                </a:cxn>
                <a:cxn ang="0">
                  <a:pos x="1216" y="63"/>
                </a:cxn>
                <a:cxn ang="0">
                  <a:pos x="1267" y="11"/>
                </a:cxn>
                <a:cxn ang="0">
                  <a:pos x="1216" y="0"/>
                </a:cxn>
                <a:cxn ang="0">
                  <a:pos x="1085" y="21"/>
                </a:cxn>
                <a:cxn ang="0">
                  <a:pos x="892" y="156"/>
                </a:cxn>
                <a:cxn ang="0">
                  <a:pos x="770" y="343"/>
                </a:cxn>
                <a:cxn ang="0">
                  <a:pos x="649" y="167"/>
                </a:cxn>
                <a:cxn ang="0">
                  <a:pos x="456" y="31"/>
                </a:cxn>
                <a:cxn ang="0">
                  <a:pos x="223" y="31"/>
                </a:cxn>
                <a:cxn ang="0">
                  <a:pos x="61" y="198"/>
                </a:cxn>
                <a:cxn ang="0">
                  <a:pos x="0" y="447"/>
                </a:cxn>
                <a:cxn ang="0">
                  <a:pos x="61" y="697"/>
                </a:cxn>
                <a:cxn ang="0">
                  <a:pos x="213" y="863"/>
                </a:cxn>
                <a:cxn ang="0">
                  <a:pos x="456" y="863"/>
                </a:cxn>
                <a:cxn ang="0">
                  <a:pos x="639" y="728"/>
                </a:cxn>
                <a:cxn ang="0">
                  <a:pos x="760" y="551"/>
                </a:cxn>
                <a:cxn ang="0">
                  <a:pos x="882" y="728"/>
                </a:cxn>
                <a:cxn ang="0">
                  <a:pos x="1074" y="863"/>
                </a:cxn>
                <a:cxn ang="0">
                  <a:pos x="1247" y="884"/>
                </a:cxn>
                <a:cxn ang="0">
                  <a:pos x="1267" y="874"/>
                </a:cxn>
                <a:cxn ang="0">
                  <a:pos x="1227" y="801"/>
                </a:cxn>
                <a:cxn ang="0">
                  <a:pos x="1064" y="739"/>
                </a:cxn>
                <a:cxn ang="0">
                  <a:pos x="943" y="603"/>
                </a:cxn>
                <a:cxn ang="0">
                  <a:pos x="821" y="406"/>
                </a:cxn>
                <a:cxn ang="0">
                  <a:pos x="679" y="562"/>
                </a:cxn>
                <a:cxn ang="0">
                  <a:pos x="436" y="801"/>
                </a:cxn>
                <a:cxn ang="0">
                  <a:pos x="213" y="811"/>
                </a:cxn>
                <a:cxn ang="0">
                  <a:pos x="91" y="655"/>
                </a:cxn>
                <a:cxn ang="0">
                  <a:pos x="51" y="447"/>
                </a:cxn>
                <a:cxn ang="0">
                  <a:pos x="122" y="187"/>
                </a:cxn>
                <a:cxn ang="0">
                  <a:pos x="314" y="83"/>
                </a:cxn>
                <a:cxn ang="0">
                  <a:pos x="507" y="177"/>
                </a:cxn>
                <a:cxn ang="0">
                  <a:pos x="628" y="354"/>
                </a:cxn>
              </a:cxnLst>
              <a:rect l="0" t="0" r="r" b="b"/>
              <a:pathLst>
                <a:path w="1267" h="884">
                  <a:moveTo>
                    <a:pt x="821" y="406"/>
                  </a:moveTo>
                  <a:lnTo>
                    <a:pt x="862" y="323"/>
                  </a:lnTo>
                  <a:lnTo>
                    <a:pt x="922" y="229"/>
                  </a:lnTo>
                  <a:lnTo>
                    <a:pt x="1004" y="146"/>
                  </a:lnTo>
                  <a:lnTo>
                    <a:pt x="1095" y="83"/>
                  </a:lnTo>
                  <a:lnTo>
                    <a:pt x="1216" y="63"/>
                  </a:lnTo>
                  <a:lnTo>
                    <a:pt x="1267" y="63"/>
                  </a:lnTo>
                  <a:lnTo>
                    <a:pt x="1267" y="11"/>
                  </a:lnTo>
                  <a:lnTo>
                    <a:pt x="1237" y="11"/>
                  </a:lnTo>
                  <a:lnTo>
                    <a:pt x="1216" y="0"/>
                  </a:lnTo>
                  <a:lnTo>
                    <a:pt x="1206" y="0"/>
                  </a:lnTo>
                  <a:lnTo>
                    <a:pt x="1085" y="21"/>
                  </a:lnTo>
                  <a:lnTo>
                    <a:pt x="983" y="83"/>
                  </a:lnTo>
                  <a:lnTo>
                    <a:pt x="892" y="156"/>
                  </a:lnTo>
                  <a:lnTo>
                    <a:pt x="821" y="250"/>
                  </a:lnTo>
                  <a:lnTo>
                    <a:pt x="770" y="343"/>
                  </a:lnTo>
                  <a:lnTo>
                    <a:pt x="720" y="260"/>
                  </a:lnTo>
                  <a:lnTo>
                    <a:pt x="649" y="167"/>
                  </a:lnTo>
                  <a:lnTo>
                    <a:pt x="568" y="83"/>
                  </a:lnTo>
                  <a:lnTo>
                    <a:pt x="456" y="31"/>
                  </a:lnTo>
                  <a:lnTo>
                    <a:pt x="334" y="0"/>
                  </a:lnTo>
                  <a:lnTo>
                    <a:pt x="223" y="31"/>
                  </a:lnTo>
                  <a:lnTo>
                    <a:pt x="132" y="94"/>
                  </a:lnTo>
                  <a:lnTo>
                    <a:pt x="61" y="198"/>
                  </a:lnTo>
                  <a:lnTo>
                    <a:pt x="20" y="312"/>
                  </a:lnTo>
                  <a:lnTo>
                    <a:pt x="0" y="447"/>
                  </a:lnTo>
                  <a:lnTo>
                    <a:pt x="20" y="572"/>
                  </a:lnTo>
                  <a:lnTo>
                    <a:pt x="61" y="697"/>
                  </a:lnTo>
                  <a:lnTo>
                    <a:pt x="122" y="791"/>
                  </a:lnTo>
                  <a:lnTo>
                    <a:pt x="213" y="863"/>
                  </a:lnTo>
                  <a:lnTo>
                    <a:pt x="334" y="884"/>
                  </a:lnTo>
                  <a:lnTo>
                    <a:pt x="456" y="863"/>
                  </a:lnTo>
                  <a:lnTo>
                    <a:pt x="557" y="811"/>
                  </a:lnTo>
                  <a:lnTo>
                    <a:pt x="639" y="728"/>
                  </a:lnTo>
                  <a:lnTo>
                    <a:pt x="710" y="645"/>
                  </a:lnTo>
                  <a:lnTo>
                    <a:pt x="760" y="551"/>
                  </a:lnTo>
                  <a:lnTo>
                    <a:pt x="811" y="635"/>
                  </a:lnTo>
                  <a:lnTo>
                    <a:pt x="882" y="728"/>
                  </a:lnTo>
                  <a:lnTo>
                    <a:pt x="963" y="801"/>
                  </a:lnTo>
                  <a:lnTo>
                    <a:pt x="1074" y="863"/>
                  </a:lnTo>
                  <a:lnTo>
                    <a:pt x="1196" y="884"/>
                  </a:lnTo>
                  <a:lnTo>
                    <a:pt x="1247" y="884"/>
                  </a:lnTo>
                  <a:lnTo>
                    <a:pt x="1257" y="874"/>
                  </a:lnTo>
                  <a:lnTo>
                    <a:pt x="1267" y="874"/>
                  </a:lnTo>
                  <a:lnTo>
                    <a:pt x="1267" y="801"/>
                  </a:lnTo>
                  <a:lnTo>
                    <a:pt x="1227" y="801"/>
                  </a:lnTo>
                  <a:lnTo>
                    <a:pt x="1135" y="791"/>
                  </a:lnTo>
                  <a:lnTo>
                    <a:pt x="1064" y="739"/>
                  </a:lnTo>
                  <a:lnTo>
                    <a:pt x="1004" y="676"/>
                  </a:lnTo>
                  <a:lnTo>
                    <a:pt x="943" y="603"/>
                  </a:lnTo>
                  <a:lnTo>
                    <a:pt x="902" y="531"/>
                  </a:lnTo>
                  <a:lnTo>
                    <a:pt x="821" y="406"/>
                  </a:lnTo>
                  <a:close/>
                  <a:moveTo>
                    <a:pt x="720" y="479"/>
                  </a:moveTo>
                  <a:lnTo>
                    <a:pt x="679" y="562"/>
                  </a:lnTo>
                  <a:lnTo>
                    <a:pt x="537" y="749"/>
                  </a:lnTo>
                  <a:lnTo>
                    <a:pt x="436" y="801"/>
                  </a:lnTo>
                  <a:lnTo>
                    <a:pt x="314" y="832"/>
                  </a:lnTo>
                  <a:lnTo>
                    <a:pt x="213" y="811"/>
                  </a:lnTo>
                  <a:lnTo>
                    <a:pt x="142" y="749"/>
                  </a:lnTo>
                  <a:lnTo>
                    <a:pt x="91" y="655"/>
                  </a:lnTo>
                  <a:lnTo>
                    <a:pt x="61" y="551"/>
                  </a:lnTo>
                  <a:lnTo>
                    <a:pt x="51" y="447"/>
                  </a:lnTo>
                  <a:lnTo>
                    <a:pt x="71" y="312"/>
                  </a:lnTo>
                  <a:lnTo>
                    <a:pt x="122" y="187"/>
                  </a:lnTo>
                  <a:lnTo>
                    <a:pt x="203" y="115"/>
                  </a:lnTo>
                  <a:lnTo>
                    <a:pt x="314" y="83"/>
                  </a:lnTo>
                  <a:lnTo>
                    <a:pt x="416" y="115"/>
                  </a:lnTo>
                  <a:lnTo>
                    <a:pt x="507" y="177"/>
                  </a:lnTo>
                  <a:lnTo>
                    <a:pt x="578" y="271"/>
                  </a:lnTo>
                  <a:lnTo>
                    <a:pt x="628" y="354"/>
                  </a:lnTo>
                  <a:lnTo>
                    <a:pt x="720" y="4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5" name="Freeform 73"/>
            <p:cNvSpPr>
              <a:spLocks noEditPoints="1"/>
            </p:cNvSpPr>
            <p:nvPr/>
          </p:nvSpPr>
          <p:spPr bwMode="auto">
            <a:xfrm>
              <a:off x="23503" y="2261"/>
              <a:ext cx="679" cy="956"/>
            </a:xfrm>
            <a:custGeom>
              <a:avLst/>
              <a:gdLst/>
              <a:ahLst/>
              <a:cxnLst>
                <a:cxn ang="0">
                  <a:pos x="679" y="10"/>
                </a:cxn>
                <a:cxn ang="0">
                  <a:pos x="659" y="0"/>
                </a:cxn>
                <a:cxn ang="0">
                  <a:pos x="486" y="20"/>
                </a:cxn>
                <a:cxn ang="0">
                  <a:pos x="466" y="31"/>
                </a:cxn>
                <a:cxn ang="0">
                  <a:pos x="466" y="62"/>
                </a:cxn>
                <a:cxn ang="0">
                  <a:pos x="547" y="72"/>
                </a:cxn>
                <a:cxn ang="0">
                  <a:pos x="557" y="114"/>
                </a:cxn>
                <a:cxn ang="0">
                  <a:pos x="456" y="395"/>
                </a:cxn>
                <a:cxn ang="0">
                  <a:pos x="385" y="353"/>
                </a:cxn>
                <a:cxn ang="0">
                  <a:pos x="223" y="374"/>
                </a:cxn>
                <a:cxn ang="0">
                  <a:pos x="30" y="592"/>
                </a:cxn>
                <a:cxn ang="0">
                  <a:pos x="30" y="852"/>
                </a:cxn>
                <a:cxn ang="0">
                  <a:pos x="202" y="956"/>
                </a:cxn>
                <a:cxn ang="0">
                  <a:pos x="385" y="863"/>
                </a:cxn>
                <a:cxn ang="0">
                  <a:pos x="456" y="946"/>
                </a:cxn>
                <a:cxn ang="0">
                  <a:pos x="557" y="956"/>
                </a:cxn>
                <a:cxn ang="0">
                  <a:pos x="608" y="915"/>
                </a:cxn>
                <a:cxn ang="0">
                  <a:pos x="638" y="852"/>
                </a:cxn>
                <a:cxn ang="0">
                  <a:pos x="659" y="800"/>
                </a:cxn>
                <a:cxn ang="0">
                  <a:pos x="679" y="748"/>
                </a:cxn>
                <a:cxn ang="0">
                  <a:pos x="638" y="738"/>
                </a:cxn>
                <a:cxn ang="0">
                  <a:pos x="628" y="780"/>
                </a:cxn>
                <a:cxn ang="0">
                  <a:pos x="588" y="873"/>
                </a:cxn>
                <a:cxn ang="0">
                  <a:pos x="557" y="915"/>
                </a:cxn>
                <a:cxn ang="0">
                  <a:pos x="507" y="915"/>
                </a:cxn>
                <a:cxn ang="0">
                  <a:pos x="486" y="884"/>
                </a:cxn>
                <a:cxn ang="0">
                  <a:pos x="679" y="41"/>
                </a:cxn>
                <a:cxn ang="0">
                  <a:pos x="355" y="842"/>
                </a:cxn>
                <a:cxn ang="0">
                  <a:pos x="294" y="894"/>
                </a:cxn>
                <a:cxn ang="0">
                  <a:pos x="182" y="925"/>
                </a:cxn>
                <a:cxn ang="0">
                  <a:pos x="142" y="894"/>
                </a:cxn>
                <a:cxn ang="0">
                  <a:pos x="111" y="832"/>
                </a:cxn>
                <a:cxn ang="0">
                  <a:pos x="121" y="696"/>
                </a:cxn>
                <a:cxn ang="0">
                  <a:pos x="172" y="509"/>
                </a:cxn>
                <a:cxn ang="0">
                  <a:pos x="294" y="395"/>
                </a:cxn>
                <a:cxn ang="0">
                  <a:pos x="405" y="405"/>
                </a:cxn>
                <a:cxn ang="0">
                  <a:pos x="456" y="468"/>
                </a:cxn>
                <a:cxn ang="0">
                  <a:pos x="395" y="780"/>
                </a:cxn>
              </a:cxnLst>
              <a:rect l="0" t="0" r="r" b="b"/>
              <a:pathLst>
                <a:path w="679" h="956">
                  <a:moveTo>
                    <a:pt x="679" y="41"/>
                  </a:moveTo>
                  <a:lnTo>
                    <a:pt x="679" y="10"/>
                  </a:lnTo>
                  <a:lnTo>
                    <a:pt x="669" y="10"/>
                  </a:lnTo>
                  <a:lnTo>
                    <a:pt x="659" y="0"/>
                  </a:lnTo>
                  <a:lnTo>
                    <a:pt x="608" y="0"/>
                  </a:lnTo>
                  <a:lnTo>
                    <a:pt x="486" y="20"/>
                  </a:lnTo>
                  <a:lnTo>
                    <a:pt x="466" y="20"/>
                  </a:lnTo>
                  <a:lnTo>
                    <a:pt x="466" y="31"/>
                  </a:lnTo>
                  <a:lnTo>
                    <a:pt x="456" y="52"/>
                  </a:lnTo>
                  <a:lnTo>
                    <a:pt x="466" y="62"/>
                  </a:lnTo>
                  <a:lnTo>
                    <a:pt x="527" y="62"/>
                  </a:lnTo>
                  <a:lnTo>
                    <a:pt x="547" y="72"/>
                  </a:lnTo>
                  <a:lnTo>
                    <a:pt x="557" y="72"/>
                  </a:lnTo>
                  <a:lnTo>
                    <a:pt x="557" y="114"/>
                  </a:lnTo>
                  <a:lnTo>
                    <a:pt x="476" y="426"/>
                  </a:lnTo>
                  <a:lnTo>
                    <a:pt x="456" y="395"/>
                  </a:lnTo>
                  <a:lnTo>
                    <a:pt x="426" y="374"/>
                  </a:lnTo>
                  <a:lnTo>
                    <a:pt x="385" y="353"/>
                  </a:lnTo>
                  <a:lnTo>
                    <a:pt x="344" y="343"/>
                  </a:lnTo>
                  <a:lnTo>
                    <a:pt x="223" y="374"/>
                  </a:lnTo>
                  <a:lnTo>
                    <a:pt x="111" y="468"/>
                  </a:lnTo>
                  <a:lnTo>
                    <a:pt x="30" y="592"/>
                  </a:lnTo>
                  <a:lnTo>
                    <a:pt x="0" y="738"/>
                  </a:lnTo>
                  <a:lnTo>
                    <a:pt x="30" y="852"/>
                  </a:lnTo>
                  <a:lnTo>
                    <a:pt x="101" y="936"/>
                  </a:lnTo>
                  <a:lnTo>
                    <a:pt x="202" y="956"/>
                  </a:lnTo>
                  <a:lnTo>
                    <a:pt x="304" y="936"/>
                  </a:lnTo>
                  <a:lnTo>
                    <a:pt x="385" y="863"/>
                  </a:lnTo>
                  <a:lnTo>
                    <a:pt x="426" y="925"/>
                  </a:lnTo>
                  <a:lnTo>
                    <a:pt x="456" y="946"/>
                  </a:lnTo>
                  <a:lnTo>
                    <a:pt x="476" y="956"/>
                  </a:lnTo>
                  <a:lnTo>
                    <a:pt x="557" y="956"/>
                  </a:lnTo>
                  <a:lnTo>
                    <a:pt x="588" y="936"/>
                  </a:lnTo>
                  <a:lnTo>
                    <a:pt x="608" y="915"/>
                  </a:lnTo>
                  <a:lnTo>
                    <a:pt x="628" y="884"/>
                  </a:lnTo>
                  <a:lnTo>
                    <a:pt x="638" y="852"/>
                  </a:lnTo>
                  <a:lnTo>
                    <a:pt x="659" y="832"/>
                  </a:lnTo>
                  <a:lnTo>
                    <a:pt x="659" y="800"/>
                  </a:lnTo>
                  <a:lnTo>
                    <a:pt x="679" y="759"/>
                  </a:lnTo>
                  <a:lnTo>
                    <a:pt x="679" y="748"/>
                  </a:lnTo>
                  <a:lnTo>
                    <a:pt x="669" y="738"/>
                  </a:lnTo>
                  <a:lnTo>
                    <a:pt x="638" y="738"/>
                  </a:lnTo>
                  <a:lnTo>
                    <a:pt x="628" y="759"/>
                  </a:lnTo>
                  <a:lnTo>
                    <a:pt x="628" y="780"/>
                  </a:lnTo>
                  <a:lnTo>
                    <a:pt x="608" y="842"/>
                  </a:lnTo>
                  <a:lnTo>
                    <a:pt x="588" y="873"/>
                  </a:lnTo>
                  <a:lnTo>
                    <a:pt x="578" y="894"/>
                  </a:lnTo>
                  <a:lnTo>
                    <a:pt x="557" y="915"/>
                  </a:lnTo>
                  <a:lnTo>
                    <a:pt x="527" y="925"/>
                  </a:lnTo>
                  <a:lnTo>
                    <a:pt x="507" y="915"/>
                  </a:lnTo>
                  <a:lnTo>
                    <a:pt x="496" y="904"/>
                  </a:lnTo>
                  <a:lnTo>
                    <a:pt x="486" y="884"/>
                  </a:lnTo>
                  <a:lnTo>
                    <a:pt x="486" y="800"/>
                  </a:lnTo>
                  <a:lnTo>
                    <a:pt x="679" y="41"/>
                  </a:lnTo>
                  <a:close/>
                  <a:moveTo>
                    <a:pt x="395" y="780"/>
                  </a:moveTo>
                  <a:lnTo>
                    <a:pt x="355" y="842"/>
                  </a:lnTo>
                  <a:lnTo>
                    <a:pt x="324" y="863"/>
                  </a:lnTo>
                  <a:lnTo>
                    <a:pt x="294" y="894"/>
                  </a:lnTo>
                  <a:lnTo>
                    <a:pt x="202" y="925"/>
                  </a:lnTo>
                  <a:lnTo>
                    <a:pt x="182" y="925"/>
                  </a:lnTo>
                  <a:lnTo>
                    <a:pt x="152" y="915"/>
                  </a:lnTo>
                  <a:lnTo>
                    <a:pt x="142" y="894"/>
                  </a:lnTo>
                  <a:lnTo>
                    <a:pt x="121" y="863"/>
                  </a:lnTo>
                  <a:lnTo>
                    <a:pt x="111" y="832"/>
                  </a:lnTo>
                  <a:lnTo>
                    <a:pt x="111" y="790"/>
                  </a:lnTo>
                  <a:lnTo>
                    <a:pt x="121" y="696"/>
                  </a:lnTo>
                  <a:lnTo>
                    <a:pt x="142" y="592"/>
                  </a:lnTo>
                  <a:lnTo>
                    <a:pt x="172" y="509"/>
                  </a:lnTo>
                  <a:lnTo>
                    <a:pt x="233" y="426"/>
                  </a:lnTo>
                  <a:lnTo>
                    <a:pt x="294" y="395"/>
                  </a:lnTo>
                  <a:lnTo>
                    <a:pt x="344" y="384"/>
                  </a:lnTo>
                  <a:lnTo>
                    <a:pt x="405" y="405"/>
                  </a:lnTo>
                  <a:lnTo>
                    <a:pt x="446" y="447"/>
                  </a:lnTo>
                  <a:lnTo>
                    <a:pt x="456" y="468"/>
                  </a:lnTo>
                  <a:lnTo>
                    <a:pt x="456" y="520"/>
                  </a:lnTo>
                  <a:lnTo>
                    <a:pt x="395" y="7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6" name="Freeform 74"/>
            <p:cNvSpPr>
              <a:spLocks/>
            </p:cNvSpPr>
            <p:nvPr/>
          </p:nvSpPr>
          <p:spPr bwMode="auto">
            <a:xfrm>
              <a:off x="22722" y="3789"/>
              <a:ext cx="2210" cy="2725"/>
            </a:xfrm>
            <a:custGeom>
              <a:avLst/>
              <a:gdLst/>
              <a:ahLst/>
              <a:cxnLst>
                <a:cxn ang="0">
                  <a:pos x="1612" y="2402"/>
                </a:cxn>
                <a:cxn ang="0">
                  <a:pos x="1602" y="2475"/>
                </a:cxn>
                <a:cxn ang="0">
                  <a:pos x="1571" y="2527"/>
                </a:cxn>
                <a:cxn ang="0">
                  <a:pos x="1521" y="2579"/>
                </a:cxn>
                <a:cxn ang="0">
                  <a:pos x="1430" y="2600"/>
                </a:cxn>
                <a:cxn ang="0">
                  <a:pos x="1298" y="2610"/>
                </a:cxn>
                <a:cxn ang="0">
                  <a:pos x="1298" y="2725"/>
                </a:cxn>
                <a:cxn ang="0">
                  <a:pos x="2210" y="2725"/>
                </a:cxn>
                <a:cxn ang="0">
                  <a:pos x="2210" y="2610"/>
                </a:cxn>
                <a:cxn ang="0">
                  <a:pos x="2078" y="2600"/>
                </a:cxn>
                <a:cxn ang="0">
                  <a:pos x="1997" y="2579"/>
                </a:cxn>
                <a:cxn ang="0">
                  <a:pos x="1936" y="2527"/>
                </a:cxn>
                <a:cxn ang="0">
                  <a:pos x="1906" y="2475"/>
                </a:cxn>
                <a:cxn ang="0">
                  <a:pos x="1896" y="2402"/>
                </a:cxn>
                <a:cxn ang="0">
                  <a:pos x="1896" y="323"/>
                </a:cxn>
                <a:cxn ang="0">
                  <a:pos x="1906" y="250"/>
                </a:cxn>
                <a:cxn ang="0">
                  <a:pos x="1936" y="187"/>
                </a:cxn>
                <a:cxn ang="0">
                  <a:pos x="1997" y="146"/>
                </a:cxn>
                <a:cxn ang="0">
                  <a:pos x="2078" y="115"/>
                </a:cxn>
                <a:cxn ang="0">
                  <a:pos x="2210" y="104"/>
                </a:cxn>
                <a:cxn ang="0">
                  <a:pos x="2210" y="0"/>
                </a:cxn>
                <a:cxn ang="0">
                  <a:pos x="0" y="0"/>
                </a:cxn>
                <a:cxn ang="0">
                  <a:pos x="0" y="104"/>
                </a:cxn>
                <a:cxn ang="0">
                  <a:pos x="132" y="115"/>
                </a:cxn>
                <a:cxn ang="0">
                  <a:pos x="223" y="146"/>
                </a:cxn>
                <a:cxn ang="0">
                  <a:pos x="274" y="187"/>
                </a:cxn>
                <a:cxn ang="0">
                  <a:pos x="304" y="250"/>
                </a:cxn>
                <a:cxn ang="0">
                  <a:pos x="314" y="323"/>
                </a:cxn>
                <a:cxn ang="0">
                  <a:pos x="314" y="2402"/>
                </a:cxn>
                <a:cxn ang="0">
                  <a:pos x="304" y="2475"/>
                </a:cxn>
                <a:cxn ang="0">
                  <a:pos x="274" y="2527"/>
                </a:cxn>
                <a:cxn ang="0">
                  <a:pos x="223" y="2579"/>
                </a:cxn>
                <a:cxn ang="0">
                  <a:pos x="132" y="2600"/>
                </a:cxn>
                <a:cxn ang="0">
                  <a:pos x="0" y="2610"/>
                </a:cxn>
                <a:cxn ang="0">
                  <a:pos x="0" y="2725"/>
                </a:cxn>
                <a:cxn ang="0">
                  <a:pos x="913" y="2725"/>
                </a:cxn>
                <a:cxn ang="0">
                  <a:pos x="913" y="2610"/>
                </a:cxn>
                <a:cxn ang="0">
                  <a:pos x="781" y="2600"/>
                </a:cxn>
                <a:cxn ang="0">
                  <a:pos x="700" y="2579"/>
                </a:cxn>
                <a:cxn ang="0">
                  <a:pos x="639" y="2527"/>
                </a:cxn>
                <a:cxn ang="0">
                  <a:pos x="608" y="2475"/>
                </a:cxn>
                <a:cxn ang="0">
                  <a:pos x="608" y="104"/>
                </a:cxn>
                <a:cxn ang="0">
                  <a:pos x="1612" y="104"/>
                </a:cxn>
                <a:cxn ang="0">
                  <a:pos x="1612" y="2402"/>
                </a:cxn>
              </a:cxnLst>
              <a:rect l="0" t="0" r="r" b="b"/>
              <a:pathLst>
                <a:path w="2210" h="2725">
                  <a:moveTo>
                    <a:pt x="1612" y="2402"/>
                  </a:moveTo>
                  <a:lnTo>
                    <a:pt x="1602" y="2475"/>
                  </a:lnTo>
                  <a:lnTo>
                    <a:pt x="1571" y="2527"/>
                  </a:lnTo>
                  <a:lnTo>
                    <a:pt x="1521" y="2579"/>
                  </a:lnTo>
                  <a:lnTo>
                    <a:pt x="1430" y="2600"/>
                  </a:lnTo>
                  <a:lnTo>
                    <a:pt x="1298" y="2610"/>
                  </a:lnTo>
                  <a:lnTo>
                    <a:pt x="1298" y="2725"/>
                  </a:lnTo>
                  <a:lnTo>
                    <a:pt x="2210" y="2725"/>
                  </a:lnTo>
                  <a:lnTo>
                    <a:pt x="2210" y="2610"/>
                  </a:lnTo>
                  <a:lnTo>
                    <a:pt x="2078" y="2600"/>
                  </a:lnTo>
                  <a:lnTo>
                    <a:pt x="1997" y="2579"/>
                  </a:lnTo>
                  <a:lnTo>
                    <a:pt x="1936" y="2527"/>
                  </a:lnTo>
                  <a:lnTo>
                    <a:pt x="1906" y="2475"/>
                  </a:lnTo>
                  <a:lnTo>
                    <a:pt x="1896" y="2402"/>
                  </a:lnTo>
                  <a:lnTo>
                    <a:pt x="1896" y="323"/>
                  </a:lnTo>
                  <a:lnTo>
                    <a:pt x="1906" y="250"/>
                  </a:lnTo>
                  <a:lnTo>
                    <a:pt x="1936" y="187"/>
                  </a:lnTo>
                  <a:lnTo>
                    <a:pt x="1997" y="146"/>
                  </a:lnTo>
                  <a:lnTo>
                    <a:pt x="2078" y="115"/>
                  </a:lnTo>
                  <a:lnTo>
                    <a:pt x="2210" y="104"/>
                  </a:lnTo>
                  <a:lnTo>
                    <a:pt x="2210" y="0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132" y="115"/>
                  </a:lnTo>
                  <a:lnTo>
                    <a:pt x="223" y="146"/>
                  </a:lnTo>
                  <a:lnTo>
                    <a:pt x="274" y="187"/>
                  </a:lnTo>
                  <a:lnTo>
                    <a:pt x="304" y="250"/>
                  </a:lnTo>
                  <a:lnTo>
                    <a:pt x="314" y="323"/>
                  </a:lnTo>
                  <a:lnTo>
                    <a:pt x="314" y="2402"/>
                  </a:lnTo>
                  <a:lnTo>
                    <a:pt x="304" y="2475"/>
                  </a:lnTo>
                  <a:lnTo>
                    <a:pt x="274" y="2527"/>
                  </a:lnTo>
                  <a:lnTo>
                    <a:pt x="223" y="2579"/>
                  </a:lnTo>
                  <a:lnTo>
                    <a:pt x="132" y="2600"/>
                  </a:lnTo>
                  <a:lnTo>
                    <a:pt x="0" y="2610"/>
                  </a:lnTo>
                  <a:lnTo>
                    <a:pt x="0" y="2725"/>
                  </a:lnTo>
                  <a:lnTo>
                    <a:pt x="913" y="2725"/>
                  </a:lnTo>
                  <a:lnTo>
                    <a:pt x="913" y="2610"/>
                  </a:lnTo>
                  <a:lnTo>
                    <a:pt x="781" y="2600"/>
                  </a:lnTo>
                  <a:lnTo>
                    <a:pt x="700" y="2579"/>
                  </a:lnTo>
                  <a:lnTo>
                    <a:pt x="639" y="2527"/>
                  </a:lnTo>
                  <a:lnTo>
                    <a:pt x="608" y="2475"/>
                  </a:lnTo>
                  <a:lnTo>
                    <a:pt x="608" y="104"/>
                  </a:lnTo>
                  <a:lnTo>
                    <a:pt x="1612" y="104"/>
                  </a:lnTo>
                  <a:lnTo>
                    <a:pt x="1612" y="24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7" name="Freeform 75"/>
            <p:cNvSpPr>
              <a:spLocks noEditPoints="1"/>
            </p:cNvSpPr>
            <p:nvPr/>
          </p:nvSpPr>
          <p:spPr bwMode="auto">
            <a:xfrm>
              <a:off x="22509" y="7034"/>
              <a:ext cx="578" cy="1185"/>
            </a:xfrm>
            <a:custGeom>
              <a:avLst/>
              <a:gdLst/>
              <a:ahLst/>
              <a:cxnLst>
                <a:cxn ang="0">
                  <a:pos x="578" y="52"/>
                </a:cxn>
                <a:cxn ang="0">
                  <a:pos x="578" y="31"/>
                </a:cxn>
                <a:cxn ang="0">
                  <a:pos x="568" y="21"/>
                </a:cxn>
                <a:cxn ang="0">
                  <a:pos x="527" y="0"/>
                </a:cxn>
                <a:cxn ang="0">
                  <a:pos x="497" y="10"/>
                </a:cxn>
                <a:cxn ang="0">
                  <a:pos x="456" y="52"/>
                </a:cxn>
                <a:cxn ang="0">
                  <a:pos x="456" y="93"/>
                </a:cxn>
                <a:cxn ang="0">
                  <a:pos x="467" y="114"/>
                </a:cxn>
                <a:cxn ang="0">
                  <a:pos x="487" y="125"/>
                </a:cxn>
                <a:cxn ang="0">
                  <a:pos x="538" y="125"/>
                </a:cxn>
                <a:cxn ang="0">
                  <a:pos x="578" y="83"/>
                </a:cxn>
                <a:cxn ang="0">
                  <a:pos x="578" y="52"/>
                </a:cxn>
                <a:cxn ang="0">
                  <a:pos x="304" y="967"/>
                </a:cxn>
                <a:cxn ang="0">
                  <a:pos x="264" y="1061"/>
                </a:cxn>
                <a:cxn ang="0">
                  <a:pos x="203" y="1123"/>
                </a:cxn>
                <a:cxn ang="0">
                  <a:pos x="132" y="1144"/>
                </a:cxn>
                <a:cxn ang="0">
                  <a:pos x="102" y="1144"/>
                </a:cxn>
                <a:cxn ang="0">
                  <a:pos x="81" y="1133"/>
                </a:cxn>
                <a:cxn ang="0">
                  <a:pos x="102" y="1123"/>
                </a:cxn>
                <a:cxn ang="0">
                  <a:pos x="122" y="1102"/>
                </a:cxn>
                <a:cxn ang="0">
                  <a:pos x="122" y="1081"/>
                </a:cxn>
                <a:cxn ang="0">
                  <a:pos x="132" y="1071"/>
                </a:cxn>
                <a:cxn ang="0">
                  <a:pos x="112" y="1029"/>
                </a:cxn>
                <a:cxn ang="0">
                  <a:pos x="92" y="1019"/>
                </a:cxn>
                <a:cxn ang="0">
                  <a:pos x="41" y="1019"/>
                </a:cxn>
                <a:cxn ang="0">
                  <a:pos x="21" y="1040"/>
                </a:cxn>
                <a:cxn ang="0">
                  <a:pos x="10" y="1061"/>
                </a:cxn>
                <a:cxn ang="0">
                  <a:pos x="0" y="1092"/>
                </a:cxn>
                <a:cxn ang="0">
                  <a:pos x="10" y="1123"/>
                </a:cxn>
                <a:cxn ang="0">
                  <a:pos x="21" y="1144"/>
                </a:cxn>
                <a:cxn ang="0">
                  <a:pos x="51" y="1165"/>
                </a:cxn>
                <a:cxn ang="0">
                  <a:pos x="132" y="1185"/>
                </a:cxn>
                <a:cxn ang="0">
                  <a:pos x="183" y="1175"/>
                </a:cxn>
                <a:cxn ang="0">
                  <a:pos x="254" y="1154"/>
                </a:cxn>
                <a:cxn ang="0">
                  <a:pos x="315" y="1113"/>
                </a:cxn>
                <a:cxn ang="0">
                  <a:pos x="375" y="1050"/>
                </a:cxn>
                <a:cxn ang="0">
                  <a:pos x="406" y="967"/>
                </a:cxn>
                <a:cxn ang="0">
                  <a:pos x="527" y="478"/>
                </a:cxn>
                <a:cxn ang="0">
                  <a:pos x="527" y="457"/>
                </a:cxn>
                <a:cxn ang="0">
                  <a:pos x="538" y="437"/>
                </a:cxn>
                <a:cxn ang="0">
                  <a:pos x="527" y="395"/>
                </a:cxn>
                <a:cxn ang="0">
                  <a:pos x="507" y="353"/>
                </a:cxn>
                <a:cxn ang="0">
                  <a:pos x="477" y="333"/>
                </a:cxn>
                <a:cxn ang="0">
                  <a:pos x="436" y="312"/>
                </a:cxn>
                <a:cxn ang="0">
                  <a:pos x="396" y="301"/>
                </a:cxn>
                <a:cxn ang="0">
                  <a:pos x="315" y="322"/>
                </a:cxn>
                <a:cxn ang="0">
                  <a:pos x="244" y="374"/>
                </a:cxn>
                <a:cxn ang="0">
                  <a:pos x="203" y="426"/>
                </a:cxn>
                <a:cxn ang="0">
                  <a:pos x="163" y="509"/>
                </a:cxn>
                <a:cxn ang="0">
                  <a:pos x="163" y="520"/>
                </a:cxn>
                <a:cxn ang="0">
                  <a:pos x="173" y="530"/>
                </a:cxn>
                <a:cxn ang="0">
                  <a:pos x="193" y="530"/>
                </a:cxn>
                <a:cxn ang="0">
                  <a:pos x="213" y="509"/>
                </a:cxn>
                <a:cxn ang="0">
                  <a:pos x="254" y="426"/>
                </a:cxn>
                <a:cxn ang="0">
                  <a:pos x="315" y="364"/>
                </a:cxn>
                <a:cxn ang="0">
                  <a:pos x="386" y="343"/>
                </a:cxn>
                <a:cxn ang="0">
                  <a:pos x="406" y="343"/>
                </a:cxn>
                <a:cxn ang="0">
                  <a:pos x="426" y="364"/>
                </a:cxn>
                <a:cxn ang="0">
                  <a:pos x="426" y="385"/>
                </a:cxn>
                <a:cxn ang="0">
                  <a:pos x="436" y="405"/>
                </a:cxn>
                <a:cxn ang="0">
                  <a:pos x="436" y="437"/>
                </a:cxn>
                <a:cxn ang="0">
                  <a:pos x="426" y="447"/>
                </a:cxn>
                <a:cxn ang="0">
                  <a:pos x="304" y="967"/>
                </a:cxn>
              </a:cxnLst>
              <a:rect l="0" t="0" r="r" b="b"/>
              <a:pathLst>
                <a:path w="578" h="1185">
                  <a:moveTo>
                    <a:pt x="578" y="52"/>
                  </a:moveTo>
                  <a:lnTo>
                    <a:pt x="578" y="31"/>
                  </a:lnTo>
                  <a:lnTo>
                    <a:pt x="568" y="21"/>
                  </a:lnTo>
                  <a:lnTo>
                    <a:pt x="527" y="0"/>
                  </a:lnTo>
                  <a:lnTo>
                    <a:pt x="497" y="10"/>
                  </a:lnTo>
                  <a:lnTo>
                    <a:pt x="456" y="52"/>
                  </a:lnTo>
                  <a:lnTo>
                    <a:pt x="456" y="93"/>
                  </a:lnTo>
                  <a:lnTo>
                    <a:pt x="467" y="114"/>
                  </a:lnTo>
                  <a:lnTo>
                    <a:pt x="487" y="125"/>
                  </a:lnTo>
                  <a:lnTo>
                    <a:pt x="538" y="125"/>
                  </a:lnTo>
                  <a:lnTo>
                    <a:pt x="578" y="83"/>
                  </a:lnTo>
                  <a:lnTo>
                    <a:pt x="578" y="52"/>
                  </a:lnTo>
                  <a:close/>
                  <a:moveTo>
                    <a:pt x="304" y="967"/>
                  </a:moveTo>
                  <a:lnTo>
                    <a:pt x="264" y="1061"/>
                  </a:lnTo>
                  <a:lnTo>
                    <a:pt x="203" y="1123"/>
                  </a:lnTo>
                  <a:lnTo>
                    <a:pt x="132" y="1144"/>
                  </a:lnTo>
                  <a:lnTo>
                    <a:pt x="102" y="1144"/>
                  </a:lnTo>
                  <a:lnTo>
                    <a:pt x="81" y="1133"/>
                  </a:lnTo>
                  <a:lnTo>
                    <a:pt x="102" y="1123"/>
                  </a:lnTo>
                  <a:lnTo>
                    <a:pt x="122" y="1102"/>
                  </a:lnTo>
                  <a:lnTo>
                    <a:pt x="122" y="1081"/>
                  </a:lnTo>
                  <a:lnTo>
                    <a:pt x="132" y="1071"/>
                  </a:lnTo>
                  <a:lnTo>
                    <a:pt x="112" y="1029"/>
                  </a:lnTo>
                  <a:lnTo>
                    <a:pt x="92" y="1019"/>
                  </a:lnTo>
                  <a:lnTo>
                    <a:pt x="41" y="1019"/>
                  </a:lnTo>
                  <a:lnTo>
                    <a:pt x="21" y="1040"/>
                  </a:lnTo>
                  <a:lnTo>
                    <a:pt x="10" y="1061"/>
                  </a:lnTo>
                  <a:lnTo>
                    <a:pt x="0" y="1092"/>
                  </a:lnTo>
                  <a:lnTo>
                    <a:pt x="10" y="1123"/>
                  </a:lnTo>
                  <a:lnTo>
                    <a:pt x="21" y="1144"/>
                  </a:lnTo>
                  <a:lnTo>
                    <a:pt x="51" y="1165"/>
                  </a:lnTo>
                  <a:lnTo>
                    <a:pt x="132" y="1185"/>
                  </a:lnTo>
                  <a:lnTo>
                    <a:pt x="183" y="1175"/>
                  </a:lnTo>
                  <a:lnTo>
                    <a:pt x="254" y="1154"/>
                  </a:lnTo>
                  <a:lnTo>
                    <a:pt x="315" y="1113"/>
                  </a:lnTo>
                  <a:lnTo>
                    <a:pt x="375" y="1050"/>
                  </a:lnTo>
                  <a:lnTo>
                    <a:pt x="406" y="967"/>
                  </a:lnTo>
                  <a:lnTo>
                    <a:pt x="527" y="478"/>
                  </a:lnTo>
                  <a:lnTo>
                    <a:pt x="527" y="457"/>
                  </a:lnTo>
                  <a:lnTo>
                    <a:pt x="538" y="437"/>
                  </a:lnTo>
                  <a:lnTo>
                    <a:pt x="527" y="395"/>
                  </a:lnTo>
                  <a:lnTo>
                    <a:pt x="507" y="353"/>
                  </a:lnTo>
                  <a:lnTo>
                    <a:pt x="477" y="333"/>
                  </a:lnTo>
                  <a:lnTo>
                    <a:pt x="436" y="312"/>
                  </a:lnTo>
                  <a:lnTo>
                    <a:pt x="396" y="301"/>
                  </a:lnTo>
                  <a:lnTo>
                    <a:pt x="315" y="322"/>
                  </a:lnTo>
                  <a:lnTo>
                    <a:pt x="244" y="374"/>
                  </a:lnTo>
                  <a:lnTo>
                    <a:pt x="203" y="426"/>
                  </a:lnTo>
                  <a:lnTo>
                    <a:pt x="163" y="509"/>
                  </a:lnTo>
                  <a:lnTo>
                    <a:pt x="163" y="520"/>
                  </a:lnTo>
                  <a:lnTo>
                    <a:pt x="173" y="530"/>
                  </a:lnTo>
                  <a:lnTo>
                    <a:pt x="193" y="530"/>
                  </a:lnTo>
                  <a:lnTo>
                    <a:pt x="213" y="509"/>
                  </a:lnTo>
                  <a:lnTo>
                    <a:pt x="254" y="426"/>
                  </a:lnTo>
                  <a:lnTo>
                    <a:pt x="315" y="364"/>
                  </a:lnTo>
                  <a:lnTo>
                    <a:pt x="386" y="343"/>
                  </a:lnTo>
                  <a:lnTo>
                    <a:pt x="406" y="343"/>
                  </a:lnTo>
                  <a:lnTo>
                    <a:pt x="426" y="364"/>
                  </a:lnTo>
                  <a:lnTo>
                    <a:pt x="426" y="385"/>
                  </a:lnTo>
                  <a:lnTo>
                    <a:pt x="436" y="405"/>
                  </a:lnTo>
                  <a:lnTo>
                    <a:pt x="436" y="437"/>
                  </a:lnTo>
                  <a:lnTo>
                    <a:pt x="426" y="447"/>
                  </a:lnTo>
                  <a:lnTo>
                    <a:pt x="304" y="9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8" name="Freeform 76"/>
            <p:cNvSpPr>
              <a:spLocks noEditPoints="1"/>
            </p:cNvSpPr>
            <p:nvPr/>
          </p:nvSpPr>
          <p:spPr bwMode="auto">
            <a:xfrm>
              <a:off x="23300" y="7419"/>
              <a:ext cx="973" cy="364"/>
            </a:xfrm>
            <a:custGeom>
              <a:avLst/>
              <a:gdLst/>
              <a:ahLst/>
              <a:cxnLst>
                <a:cxn ang="0">
                  <a:pos x="922" y="62"/>
                </a:cxn>
                <a:cxn ang="0">
                  <a:pos x="953" y="62"/>
                </a:cxn>
                <a:cxn ang="0">
                  <a:pos x="973" y="41"/>
                </a:cxn>
                <a:cxn ang="0">
                  <a:pos x="973" y="10"/>
                </a:cxn>
                <a:cxn ang="0">
                  <a:pos x="963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41"/>
                </a:cxn>
                <a:cxn ang="0">
                  <a:pos x="10" y="52"/>
                </a:cxn>
                <a:cxn ang="0">
                  <a:pos x="30" y="62"/>
                </a:cxn>
                <a:cxn ang="0">
                  <a:pos x="51" y="62"/>
                </a:cxn>
                <a:cxn ang="0">
                  <a:pos x="922" y="62"/>
                </a:cxn>
                <a:cxn ang="0">
                  <a:pos x="933" y="364"/>
                </a:cxn>
                <a:cxn ang="0">
                  <a:pos x="953" y="364"/>
                </a:cxn>
                <a:cxn ang="0">
                  <a:pos x="973" y="343"/>
                </a:cxn>
                <a:cxn ang="0">
                  <a:pos x="973" y="312"/>
                </a:cxn>
                <a:cxn ang="0">
                  <a:pos x="963" y="301"/>
                </a:cxn>
                <a:cxn ang="0">
                  <a:pos x="953" y="301"/>
                </a:cxn>
                <a:cxn ang="0">
                  <a:pos x="943" y="291"/>
                </a:cxn>
                <a:cxn ang="0">
                  <a:pos x="41" y="291"/>
                </a:cxn>
                <a:cxn ang="0">
                  <a:pos x="20" y="301"/>
                </a:cxn>
                <a:cxn ang="0">
                  <a:pos x="10" y="301"/>
                </a:cxn>
                <a:cxn ang="0">
                  <a:pos x="0" y="312"/>
                </a:cxn>
                <a:cxn ang="0">
                  <a:pos x="0" y="343"/>
                </a:cxn>
                <a:cxn ang="0">
                  <a:pos x="10" y="353"/>
                </a:cxn>
                <a:cxn ang="0">
                  <a:pos x="30" y="364"/>
                </a:cxn>
                <a:cxn ang="0">
                  <a:pos x="51" y="364"/>
                </a:cxn>
                <a:cxn ang="0">
                  <a:pos x="933" y="364"/>
                </a:cxn>
              </a:cxnLst>
              <a:rect l="0" t="0" r="r" b="b"/>
              <a:pathLst>
                <a:path w="973" h="364">
                  <a:moveTo>
                    <a:pt x="922" y="62"/>
                  </a:moveTo>
                  <a:lnTo>
                    <a:pt x="953" y="62"/>
                  </a:lnTo>
                  <a:lnTo>
                    <a:pt x="973" y="41"/>
                  </a:lnTo>
                  <a:lnTo>
                    <a:pt x="973" y="10"/>
                  </a:lnTo>
                  <a:lnTo>
                    <a:pt x="963" y="0"/>
                  </a:lnTo>
                  <a:lnTo>
                    <a:pt x="10" y="0"/>
                  </a:lnTo>
                  <a:lnTo>
                    <a:pt x="0" y="10"/>
                  </a:lnTo>
                  <a:lnTo>
                    <a:pt x="0" y="41"/>
                  </a:lnTo>
                  <a:lnTo>
                    <a:pt x="10" y="52"/>
                  </a:lnTo>
                  <a:lnTo>
                    <a:pt x="30" y="62"/>
                  </a:lnTo>
                  <a:lnTo>
                    <a:pt x="51" y="62"/>
                  </a:lnTo>
                  <a:lnTo>
                    <a:pt x="922" y="62"/>
                  </a:lnTo>
                  <a:close/>
                  <a:moveTo>
                    <a:pt x="933" y="364"/>
                  </a:moveTo>
                  <a:lnTo>
                    <a:pt x="953" y="364"/>
                  </a:lnTo>
                  <a:lnTo>
                    <a:pt x="973" y="343"/>
                  </a:lnTo>
                  <a:lnTo>
                    <a:pt x="973" y="312"/>
                  </a:lnTo>
                  <a:lnTo>
                    <a:pt x="963" y="301"/>
                  </a:lnTo>
                  <a:lnTo>
                    <a:pt x="953" y="301"/>
                  </a:lnTo>
                  <a:lnTo>
                    <a:pt x="943" y="291"/>
                  </a:lnTo>
                  <a:lnTo>
                    <a:pt x="41" y="291"/>
                  </a:lnTo>
                  <a:lnTo>
                    <a:pt x="20" y="301"/>
                  </a:lnTo>
                  <a:lnTo>
                    <a:pt x="10" y="301"/>
                  </a:lnTo>
                  <a:lnTo>
                    <a:pt x="0" y="312"/>
                  </a:lnTo>
                  <a:lnTo>
                    <a:pt x="0" y="343"/>
                  </a:lnTo>
                  <a:lnTo>
                    <a:pt x="10" y="353"/>
                  </a:lnTo>
                  <a:lnTo>
                    <a:pt x="30" y="364"/>
                  </a:lnTo>
                  <a:lnTo>
                    <a:pt x="51" y="364"/>
                  </a:lnTo>
                  <a:lnTo>
                    <a:pt x="933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9" name="Freeform 77"/>
            <p:cNvSpPr>
              <a:spLocks/>
            </p:cNvSpPr>
            <p:nvPr/>
          </p:nvSpPr>
          <p:spPr bwMode="auto">
            <a:xfrm>
              <a:off x="24516" y="7034"/>
              <a:ext cx="487" cy="905"/>
            </a:xfrm>
            <a:custGeom>
              <a:avLst/>
              <a:gdLst/>
              <a:ahLst/>
              <a:cxnLst>
                <a:cxn ang="0">
                  <a:pos x="294" y="41"/>
                </a:cxn>
                <a:cxn ang="0">
                  <a:pos x="294" y="10"/>
                </a:cxn>
                <a:cxn ang="0">
                  <a:pos x="284" y="0"/>
                </a:cxn>
                <a:cxn ang="0">
                  <a:pos x="264" y="0"/>
                </a:cxn>
                <a:cxn ang="0">
                  <a:pos x="173" y="62"/>
                </a:cxn>
                <a:cxn ang="0">
                  <a:pos x="71" y="83"/>
                </a:cxn>
                <a:cxn ang="0">
                  <a:pos x="0" y="93"/>
                </a:cxn>
                <a:cxn ang="0">
                  <a:pos x="0" y="135"/>
                </a:cxn>
                <a:cxn ang="0">
                  <a:pos x="51" y="135"/>
                </a:cxn>
                <a:cxn ang="0">
                  <a:pos x="112" y="125"/>
                </a:cxn>
                <a:cxn ang="0">
                  <a:pos x="193" y="104"/>
                </a:cxn>
                <a:cxn ang="0">
                  <a:pos x="193" y="821"/>
                </a:cxn>
                <a:cxn ang="0">
                  <a:pos x="183" y="832"/>
                </a:cxn>
                <a:cxn ang="0">
                  <a:pos x="142" y="853"/>
                </a:cxn>
                <a:cxn ang="0">
                  <a:pos x="11" y="853"/>
                </a:cxn>
                <a:cxn ang="0">
                  <a:pos x="11" y="905"/>
                </a:cxn>
                <a:cxn ang="0">
                  <a:pos x="193" y="905"/>
                </a:cxn>
                <a:cxn ang="0">
                  <a:pos x="244" y="894"/>
                </a:cxn>
                <a:cxn ang="0">
                  <a:pos x="294" y="894"/>
                </a:cxn>
                <a:cxn ang="0">
                  <a:pos x="365" y="905"/>
                </a:cxn>
                <a:cxn ang="0">
                  <a:pos x="487" y="905"/>
                </a:cxn>
                <a:cxn ang="0">
                  <a:pos x="487" y="853"/>
                </a:cxn>
                <a:cxn ang="0">
                  <a:pos x="345" y="853"/>
                </a:cxn>
                <a:cxn ang="0">
                  <a:pos x="325" y="842"/>
                </a:cxn>
                <a:cxn ang="0">
                  <a:pos x="305" y="821"/>
                </a:cxn>
                <a:cxn ang="0">
                  <a:pos x="305" y="811"/>
                </a:cxn>
                <a:cxn ang="0">
                  <a:pos x="294" y="790"/>
                </a:cxn>
                <a:cxn ang="0">
                  <a:pos x="294" y="41"/>
                </a:cxn>
              </a:cxnLst>
              <a:rect l="0" t="0" r="r" b="b"/>
              <a:pathLst>
                <a:path w="487" h="905">
                  <a:moveTo>
                    <a:pt x="294" y="41"/>
                  </a:moveTo>
                  <a:lnTo>
                    <a:pt x="294" y="10"/>
                  </a:lnTo>
                  <a:lnTo>
                    <a:pt x="284" y="0"/>
                  </a:lnTo>
                  <a:lnTo>
                    <a:pt x="264" y="0"/>
                  </a:lnTo>
                  <a:lnTo>
                    <a:pt x="173" y="62"/>
                  </a:lnTo>
                  <a:lnTo>
                    <a:pt x="71" y="83"/>
                  </a:lnTo>
                  <a:lnTo>
                    <a:pt x="0" y="93"/>
                  </a:lnTo>
                  <a:lnTo>
                    <a:pt x="0" y="135"/>
                  </a:lnTo>
                  <a:lnTo>
                    <a:pt x="51" y="135"/>
                  </a:lnTo>
                  <a:lnTo>
                    <a:pt x="112" y="125"/>
                  </a:lnTo>
                  <a:lnTo>
                    <a:pt x="193" y="104"/>
                  </a:lnTo>
                  <a:lnTo>
                    <a:pt x="193" y="821"/>
                  </a:lnTo>
                  <a:lnTo>
                    <a:pt x="183" y="832"/>
                  </a:lnTo>
                  <a:lnTo>
                    <a:pt x="142" y="853"/>
                  </a:lnTo>
                  <a:lnTo>
                    <a:pt x="11" y="853"/>
                  </a:lnTo>
                  <a:lnTo>
                    <a:pt x="11" y="905"/>
                  </a:lnTo>
                  <a:lnTo>
                    <a:pt x="193" y="905"/>
                  </a:lnTo>
                  <a:lnTo>
                    <a:pt x="244" y="894"/>
                  </a:lnTo>
                  <a:lnTo>
                    <a:pt x="294" y="894"/>
                  </a:lnTo>
                  <a:lnTo>
                    <a:pt x="365" y="905"/>
                  </a:lnTo>
                  <a:lnTo>
                    <a:pt x="487" y="905"/>
                  </a:lnTo>
                  <a:lnTo>
                    <a:pt x="487" y="853"/>
                  </a:lnTo>
                  <a:lnTo>
                    <a:pt x="345" y="853"/>
                  </a:lnTo>
                  <a:lnTo>
                    <a:pt x="325" y="842"/>
                  </a:lnTo>
                  <a:lnTo>
                    <a:pt x="305" y="821"/>
                  </a:lnTo>
                  <a:lnTo>
                    <a:pt x="305" y="811"/>
                  </a:lnTo>
                  <a:lnTo>
                    <a:pt x="294" y="790"/>
                  </a:lnTo>
                  <a:lnTo>
                    <a:pt x="294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0" name="Freeform 78"/>
            <p:cNvSpPr>
              <a:spLocks/>
            </p:cNvSpPr>
            <p:nvPr/>
          </p:nvSpPr>
          <p:spPr bwMode="auto">
            <a:xfrm>
              <a:off x="25358" y="4184"/>
              <a:ext cx="263" cy="1945"/>
            </a:xfrm>
            <a:custGeom>
              <a:avLst/>
              <a:gdLst/>
              <a:ahLst/>
              <a:cxnLst>
                <a:cxn ang="0">
                  <a:pos x="263" y="1945"/>
                </a:cxn>
                <a:cxn ang="0">
                  <a:pos x="263" y="1862"/>
                </a:cxn>
                <a:cxn ang="0">
                  <a:pos x="81" y="1862"/>
                </a:cxn>
                <a:cxn ang="0">
                  <a:pos x="81" y="73"/>
                </a:cxn>
                <a:cxn ang="0">
                  <a:pos x="263" y="73"/>
                </a:cxn>
                <a:cxn ang="0">
                  <a:pos x="263" y="0"/>
                </a:cxn>
                <a:cxn ang="0">
                  <a:pos x="0" y="0"/>
                </a:cxn>
                <a:cxn ang="0">
                  <a:pos x="0" y="1945"/>
                </a:cxn>
                <a:cxn ang="0">
                  <a:pos x="263" y="1945"/>
                </a:cxn>
              </a:cxnLst>
              <a:rect l="0" t="0" r="r" b="b"/>
              <a:pathLst>
                <a:path w="263" h="1945">
                  <a:moveTo>
                    <a:pt x="263" y="1945"/>
                  </a:moveTo>
                  <a:lnTo>
                    <a:pt x="263" y="1862"/>
                  </a:lnTo>
                  <a:lnTo>
                    <a:pt x="81" y="1862"/>
                  </a:lnTo>
                  <a:lnTo>
                    <a:pt x="81" y="73"/>
                  </a:lnTo>
                  <a:lnTo>
                    <a:pt x="263" y="73"/>
                  </a:lnTo>
                  <a:lnTo>
                    <a:pt x="263" y="0"/>
                  </a:lnTo>
                  <a:lnTo>
                    <a:pt x="0" y="0"/>
                  </a:lnTo>
                  <a:lnTo>
                    <a:pt x="0" y="1945"/>
                  </a:lnTo>
                  <a:lnTo>
                    <a:pt x="263" y="19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1" name="Freeform 79"/>
            <p:cNvSpPr>
              <a:spLocks noEditPoints="1"/>
            </p:cNvSpPr>
            <p:nvPr/>
          </p:nvSpPr>
          <p:spPr bwMode="auto">
            <a:xfrm>
              <a:off x="25601" y="4777"/>
              <a:ext cx="994" cy="1238"/>
            </a:xfrm>
            <a:custGeom>
              <a:avLst/>
              <a:gdLst/>
              <a:ahLst/>
              <a:cxnLst>
                <a:cxn ang="0">
                  <a:pos x="132" y="1134"/>
                </a:cxn>
                <a:cxn ang="0">
                  <a:pos x="122" y="1165"/>
                </a:cxn>
                <a:cxn ang="0">
                  <a:pos x="31" y="1175"/>
                </a:cxn>
                <a:cxn ang="0">
                  <a:pos x="10" y="1186"/>
                </a:cxn>
                <a:cxn ang="0">
                  <a:pos x="0" y="1227"/>
                </a:cxn>
                <a:cxn ang="0">
                  <a:pos x="385" y="1238"/>
                </a:cxn>
                <a:cxn ang="0">
                  <a:pos x="406" y="1196"/>
                </a:cxn>
                <a:cxn ang="0">
                  <a:pos x="375" y="1175"/>
                </a:cxn>
                <a:cxn ang="0">
                  <a:pos x="274" y="1165"/>
                </a:cxn>
                <a:cxn ang="0">
                  <a:pos x="264" y="1144"/>
                </a:cxn>
                <a:cxn ang="0">
                  <a:pos x="284" y="1051"/>
                </a:cxn>
                <a:cxn ang="0">
                  <a:pos x="325" y="874"/>
                </a:cxn>
                <a:cxn ang="0">
                  <a:pos x="355" y="759"/>
                </a:cxn>
                <a:cxn ang="0">
                  <a:pos x="446" y="863"/>
                </a:cxn>
                <a:cxn ang="0">
                  <a:pos x="669" y="853"/>
                </a:cxn>
                <a:cxn ang="0">
                  <a:pos x="892" y="635"/>
                </a:cxn>
                <a:cxn ang="0">
                  <a:pos x="994" y="312"/>
                </a:cxn>
                <a:cxn ang="0">
                  <a:pos x="912" y="94"/>
                </a:cxn>
                <a:cxn ang="0">
                  <a:pos x="740" y="0"/>
                </a:cxn>
                <a:cxn ang="0">
                  <a:pos x="558" y="83"/>
                </a:cxn>
                <a:cxn ang="0">
                  <a:pos x="466" y="83"/>
                </a:cxn>
                <a:cxn ang="0">
                  <a:pos x="375" y="11"/>
                </a:cxn>
                <a:cxn ang="0">
                  <a:pos x="274" y="11"/>
                </a:cxn>
                <a:cxn ang="0">
                  <a:pos x="223" y="42"/>
                </a:cxn>
                <a:cxn ang="0">
                  <a:pos x="183" y="115"/>
                </a:cxn>
                <a:cxn ang="0">
                  <a:pos x="132" y="229"/>
                </a:cxn>
                <a:cxn ang="0">
                  <a:pos x="122" y="312"/>
                </a:cxn>
                <a:cxn ang="0">
                  <a:pos x="152" y="323"/>
                </a:cxn>
                <a:cxn ang="0">
                  <a:pos x="172" y="281"/>
                </a:cxn>
                <a:cxn ang="0">
                  <a:pos x="254" y="73"/>
                </a:cxn>
                <a:cxn ang="0">
                  <a:pos x="335" y="52"/>
                </a:cxn>
                <a:cxn ang="0">
                  <a:pos x="365" y="73"/>
                </a:cxn>
                <a:cxn ang="0">
                  <a:pos x="375" y="135"/>
                </a:cxn>
                <a:cxn ang="0">
                  <a:pos x="355" y="239"/>
                </a:cxn>
                <a:cxn ang="0">
                  <a:pos x="477" y="260"/>
                </a:cxn>
                <a:cxn ang="0">
                  <a:pos x="548" y="146"/>
                </a:cxn>
                <a:cxn ang="0">
                  <a:pos x="618" y="94"/>
                </a:cxn>
                <a:cxn ang="0">
                  <a:pos x="730" y="52"/>
                </a:cxn>
                <a:cxn ang="0">
                  <a:pos x="842" y="135"/>
                </a:cxn>
                <a:cxn ang="0">
                  <a:pos x="842" y="333"/>
                </a:cxn>
                <a:cxn ang="0">
                  <a:pos x="781" y="562"/>
                </a:cxn>
                <a:cxn ang="0">
                  <a:pos x="689" y="759"/>
                </a:cxn>
                <a:cxn ang="0">
                  <a:pos x="527" y="843"/>
                </a:cxn>
                <a:cxn ang="0">
                  <a:pos x="426" y="780"/>
                </a:cxn>
                <a:cxn ang="0">
                  <a:pos x="385" y="687"/>
                </a:cxn>
                <a:cxn ang="0">
                  <a:pos x="477" y="260"/>
                </a:cxn>
              </a:cxnLst>
              <a:rect l="0" t="0" r="r" b="b"/>
              <a:pathLst>
                <a:path w="994" h="1238">
                  <a:moveTo>
                    <a:pt x="142" y="1102"/>
                  </a:moveTo>
                  <a:lnTo>
                    <a:pt x="132" y="1134"/>
                  </a:lnTo>
                  <a:lnTo>
                    <a:pt x="132" y="1154"/>
                  </a:lnTo>
                  <a:lnTo>
                    <a:pt x="122" y="1165"/>
                  </a:lnTo>
                  <a:lnTo>
                    <a:pt x="102" y="1175"/>
                  </a:lnTo>
                  <a:lnTo>
                    <a:pt x="31" y="1175"/>
                  </a:lnTo>
                  <a:lnTo>
                    <a:pt x="20" y="1186"/>
                  </a:lnTo>
                  <a:lnTo>
                    <a:pt x="10" y="1186"/>
                  </a:lnTo>
                  <a:lnTo>
                    <a:pt x="0" y="1196"/>
                  </a:lnTo>
                  <a:lnTo>
                    <a:pt x="0" y="1227"/>
                  </a:lnTo>
                  <a:lnTo>
                    <a:pt x="10" y="1238"/>
                  </a:lnTo>
                  <a:lnTo>
                    <a:pt x="385" y="1238"/>
                  </a:lnTo>
                  <a:lnTo>
                    <a:pt x="406" y="1217"/>
                  </a:lnTo>
                  <a:lnTo>
                    <a:pt x="406" y="1196"/>
                  </a:lnTo>
                  <a:lnTo>
                    <a:pt x="395" y="1186"/>
                  </a:lnTo>
                  <a:lnTo>
                    <a:pt x="375" y="1175"/>
                  </a:lnTo>
                  <a:lnTo>
                    <a:pt x="274" y="1175"/>
                  </a:lnTo>
                  <a:lnTo>
                    <a:pt x="274" y="1165"/>
                  </a:lnTo>
                  <a:lnTo>
                    <a:pt x="264" y="1154"/>
                  </a:lnTo>
                  <a:lnTo>
                    <a:pt x="264" y="1144"/>
                  </a:lnTo>
                  <a:lnTo>
                    <a:pt x="274" y="1113"/>
                  </a:lnTo>
                  <a:lnTo>
                    <a:pt x="284" y="1051"/>
                  </a:lnTo>
                  <a:lnTo>
                    <a:pt x="304" y="967"/>
                  </a:lnTo>
                  <a:lnTo>
                    <a:pt x="325" y="874"/>
                  </a:lnTo>
                  <a:lnTo>
                    <a:pt x="345" y="801"/>
                  </a:lnTo>
                  <a:lnTo>
                    <a:pt x="355" y="759"/>
                  </a:lnTo>
                  <a:lnTo>
                    <a:pt x="395" y="822"/>
                  </a:lnTo>
                  <a:lnTo>
                    <a:pt x="446" y="863"/>
                  </a:lnTo>
                  <a:lnTo>
                    <a:pt x="537" y="884"/>
                  </a:lnTo>
                  <a:lnTo>
                    <a:pt x="669" y="853"/>
                  </a:lnTo>
                  <a:lnTo>
                    <a:pt x="791" y="770"/>
                  </a:lnTo>
                  <a:lnTo>
                    <a:pt x="892" y="635"/>
                  </a:lnTo>
                  <a:lnTo>
                    <a:pt x="963" y="489"/>
                  </a:lnTo>
                  <a:lnTo>
                    <a:pt x="994" y="312"/>
                  </a:lnTo>
                  <a:lnTo>
                    <a:pt x="973" y="187"/>
                  </a:lnTo>
                  <a:lnTo>
                    <a:pt x="912" y="94"/>
                  </a:lnTo>
                  <a:lnTo>
                    <a:pt x="842" y="31"/>
                  </a:lnTo>
                  <a:lnTo>
                    <a:pt x="740" y="0"/>
                  </a:lnTo>
                  <a:lnTo>
                    <a:pt x="649" y="21"/>
                  </a:lnTo>
                  <a:lnTo>
                    <a:pt x="558" y="83"/>
                  </a:lnTo>
                  <a:lnTo>
                    <a:pt x="487" y="146"/>
                  </a:lnTo>
                  <a:lnTo>
                    <a:pt x="466" y="83"/>
                  </a:lnTo>
                  <a:lnTo>
                    <a:pt x="426" y="42"/>
                  </a:lnTo>
                  <a:lnTo>
                    <a:pt x="375" y="11"/>
                  </a:lnTo>
                  <a:lnTo>
                    <a:pt x="314" y="0"/>
                  </a:lnTo>
                  <a:lnTo>
                    <a:pt x="274" y="11"/>
                  </a:lnTo>
                  <a:lnTo>
                    <a:pt x="243" y="21"/>
                  </a:lnTo>
                  <a:lnTo>
                    <a:pt x="223" y="42"/>
                  </a:lnTo>
                  <a:lnTo>
                    <a:pt x="203" y="73"/>
                  </a:lnTo>
                  <a:lnTo>
                    <a:pt x="183" y="115"/>
                  </a:lnTo>
                  <a:lnTo>
                    <a:pt x="152" y="167"/>
                  </a:lnTo>
                  <a:lnTo>
                    <a:pt x="132" y="229"/>
                  </a:lnTo>
                  <a:lnTo>
                    <a:pt x="122" y="281"/>
                  </a:lnTo>
                  <a:lnTo>
                    <a:pt x="122" y="312"/>
                  </a:lnTo>
                  <a:lnTo>
                    <a:pt x="132" y="323"/>
                  </a:lnTo>
                  <a:lnTo>
                    <a:pt x="152" y="323"/>
                  </a:lnTo>
                  <a:lnTo>
                    <a:pt x="172" y="302"/>
                  </a:lnTo>
                  <a:lnTo>
                    <a:pt x="172" y="281"/>
                  </a:lnTo>
                  <a:lnTo>
                    <a:pt x="213" y="156"/>
                  </a:lnTo>
                  <a:lnTo>
                    <a:pt x="254" y="73"/>
                  </a:lnTo>
                  <a:lnTo>
                    <a:pt x="314" y="52"/>
                  </a:lnTo>
                  <a:lnTo>
                    <a:pt x="335" y="52"/>
                  </a:lnTo>
                  <a:lnTo>
                    <a:pt x="345" y="63"/>
                  </a:lnTo>
                  <a:lnTo>
                    <a:pt x="365" y="73"/>
                  </a:lnTo>
                  <a:lnTo>
                    <a:pt x="365" y="104"/>
                  </a:lnTo>
                  <a:lnTo>
                    <a:pt x="375" y="135"/>
                  </a:lnTo>
                  <a:lnTo>
                    <a:pt x="375" y="177"/>
                  </a:lnTo>
                  <a:lnTo>
                    <a:pt x="355" y="239"/>
                  </a:lnTo>
                  <a:lnTo>
                    <a:pt x="142" y="1102"/>
                  </a:lnTo>
                  <a:close/>
                  <a:moveTo>
                    <a:pt x="477" y="260"/>
                  </a:moveTo>
                  <a:lnTo>
                    <a:pt x="517" y="177"/>
                  </a:lnTo>
                  <a:lnTo>
                    <a:pt x="548" y="146"/>
                  </a:lnTo>
                  <a:lnTo>
                    <a:pt x="578" y="125"/>
                  </a:lnTo>
                  <a:lnTo>
                    <a:pt x="618" y="94"/>
                  </a:lnTo>
                  <a:lnTo>
                    <a:pt x="679" y="52"/>
                  </a:lnTo>
                  <a:lnTo>
                    <a:pt x="730" y="52"/>
                  </a:lnTo>
                  <a:lnTo>
                    <a:pt x="801" y="73"/>
                  </a:lnTo>
                  <a:lnTo>
                    <a:pt x="842" y="135"/>
                  </a:lnTo>
                  <a:lnTo>
                    <a:pt x="852" y="229"/>
                  </a:lnTo>
                  <a:lnTo>
                    <a:pt x="842" y="333"/>
                  </a:lnTo>
                  <a:lnTo>
                    <a:pt x="821" y="447"/>
                  </a:lnTo>
                  <a:lnTo>
                    <a:pt x="781" y="562"/>
                  </a:lnTo>
                  <a:lnTo>
                    <a:pt x="760" y="645"/>
                  </a:lnTo>
                  <a:lnTo>
                    <a:pt x="689" y="759"/>
                  </a:lnTo>
                  <a:lnTo>
                    <a:pt x="608" y="822"/>
                  </a:lnTo>
                  <a:lnTo>
                    <a:pt x="527" y="843"/>
                  </a:lnTo>
                  <a:lnTo>
                    <a:pt x="466" y="822"/>
                  </a:lnTo>
                  <a:lnTo>
                    <a:pt x="426" y="780"/>
                  </a:lnTo>
                  <a:lnTo>
                    <a:pt x="395" y="739"/>
                  </a:lnTo>
                  <a:lnTo>
                    <a:pt x="385" y="687"/>
                  </a:lnTo>
                  <a:lnTo>
                    <a:pt x="385" y="635"/>
                  </a:lnTo>
                  <a:lnTo>
                    <a:pt x="477" y="2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2" name="Freeform 80"/>
            <p:cNvSpPr>
              <a:spLocks/>
            </p:cNvSpPr>
            <p:nvPr/>
          </p:nvSpPr>
          <p:spPr bwMode="auto">
            <a:xfrm>
              <a:off x="26797" y="4184"/>
              <a:ext cx="446" cy="1945"/>
            </a:xfrm>
            <a:custGeom>
              <a:avLst/>
              <a:gdLst/>
              <a:ahLst/>
              <a:cxnLst>
                <a:cxn ang="0">
                  <a:pos x="446" y="1924"/>
                </a:cxn>
                <a:cxn ang="0">
                  <a:pos x="446" y="1914"/>
                </a:cxn>
                <a:cxn ang="0">
                  <a:pos x="416" y="1883"/>
                </a:cxn>
                <a:cxn ang="0">
                  <a:pos x="294" y="1716"/>
                </a:cxn>
                <a:cxn ang="0">
                  <a:pos x="203" y="1540"/>
                </a:cxn>
                <a:cxn ang="0">
                  <a:pos x="152" y="1352"/>
                </a:cxn>
                <a:cxn ang="0">
                  <a:pos x="122" y="1155"/>
                </a:cxn>
                <a:cxn ang="0">
                  <a:pos x="112" y="968"/>
                </a:cxn>
                <a:cxn ang="0">
                  <a:pos x="122" y="770"/>
                </a:cxn>
                <a:cxn ang="0">
                  <a:pos x="152" y="572"/>
                </a:cxn>
                <a:cxn ang="0">
                  <a:pos x="213" y="385"/>
                </a:cxn>
                <a:cxn ang="0">
                  <a:pos x="294" y="208"/>
                </a:cxn>
                <a:cxn ang="0">
                  <a:pos x="416" y="52"/>
                </a:cxn>
                <a:cxn ang="0">
                  <a:pos x="436" y="42"/>
                </a:cxn>
                <a:cxn ang="0">
                  <a:pos x="436" y="32"/>
                </a:cxn>
                <a:cxn ang="0">
                  <a:pos x="446" y="21"/>
                </a:cxn>
                <a:cxn ang="0">
                  <a:pos x="446" y="11"/>
                </a:cxn>
                <a:cxn ang="0">
                  <a:pos x="436" y="0"/>
                </a:cxn>
                <a:cxn ang="0">
                  <a:pos x="426" y="0"/>
                </a:cxn>
                <a:cxn ang="0">
                  <a:pos x="396" y="11"/>
                </a:cxn>
                <a:cxn ang="0">
                  <a:pos x="274" y="136"/>
                </a:cxn>
                <a:cxn ang="0">
                  <a:pos x="193" y="240"/>
                </a:cxn>
                <a:cxn ang="0">
                  <a:pos x="122" y="375"/>
                </a:cxn>
                <a:cxn ang="0">
                  <a:pos x="51" y="593"/>
                </a:cxn>
                <a:cxn ang="0">
                  <a:pos x="10" y="791"/>
                </a:cxn>
                <a:cxn ang="0">
                  <a:pos x="0" y="968"/>
                </a:cxn>
                <a:cxn ang="0">
                  <a:pos x="10" y="1144"/>
                </a:cxn>
                <a:cxn ang="0">
                  <a:pos x="51" y="1352"/>
                </a:cxn>
                <a:cxn ang="0">
                  <a:pos x="132" y="1581"/>
                </a:cxn>
                <a:cxn ang="0">
                  <a:pos x="203" y="1706"/>
                </a:cxn>
                <a:cxn ang="0">
                  <a:pos x="274" y="1810"/>
                </a:cxn>
                <a:cxn ang="0">
                  <a:pos x="345" y="1883"/>
                </a:cxn>
                <a:cxn ang="0">
                  <a:pos x="396" y="1924"/>
                </a:cxn>
                <a:cxn ang="0">
                  <a:pos x="426" y="1945"/>
                </a:cxn>
                <a:cxn ang="0">
                  <a:pos x="436" y="1945"/>
                </a:cxn>
                <a:cxn ang="0">
                  <a:pos x="446" y="1935"/>
                </a:cxn>
                <a:cxn ang="0">
                  <a:pos x="446" y="1924"/>
                </a:cxn>
              </a:cxnLst>
              <a:rect l="0" t="0" r="r" b="b"/>
              <a:pathLst>
                <a:path w="446" h="1945">
                  <a:moveTo>
                    <a:pt x="446" y="1924"/>
                  </a:moveTo>
                  <a:lnTo>
                    <a:pt x="446" y="1914"/>
                  </a:lnTo>
                  <a:lnTo>
                    <a:pt x="416" y="1883"/>
                  </a:lnTo>
                  <a:lnTo>
                    <a:pt x="294" y="1716"/>
                  </a:lnTo>
                  <a:lnTo>
                    <a:pt x="203" y="1540"/>
                  </a:lnTo>
                  <a:lnTo>
                    <a:pt x="152" y="1352"/>
                  </a:lnTo>
                  <a:lnTo>
                    <a:pt x="122" y="1155"/>
                  </a:lnTo>
                  <a:lnTo>
                    <a:pt x="112" y="968"/>
                  </a:lnTo>
                  <a:lnTo>
                    <a:pt x="122" y="770"/>
                  </a:lnTo>
                  <a:lnTo>
                    <a:pt x="152" y="572"/>
                  </a:lnTo>
                  <a:lnTo>
                    <a:pt x="213" y="385"/>
                  </a:lnTo>
                  <a:lnTo>
                    <a:pt x="294" y="208"/>
                  </a:lnTo>
                  <a:lnTo>
                    <a:pt x="416" y="52"/>
                  </a:lnTo>
                  <a:lnTo>
                    <a:pt x="436" y="42"/>
                  </a:lnTo>
                  <a:lnTo>
                    <a:pt x="436" y="32"/>
                  </a:lnTo>
                  <a:lnTo>
                    <a:pt x="446" y="21"/>
                  </a:lnTo>
                  <a:lnTo>
                    <a:pt x="446" y="11"/>
                  </a:lnTo>
                  <a:lnTo>
                    <a:pt x="436" y="0"/>
                  </a:lnTo>
                  <a:lnTo>
                    <a:pt x="426" y="0"/>
                  </a:lnTo>
                  <a:lnTo>
                    <a:pt x="396" y="11"/>
                  </a:lnTo>
                  <a:lnTo>
                    <a:pt x="274" y="136"/>
                  </a:lnTo>
                  <a:lnTo>
                    <a:pt x="193" y="240"/>
                  </a:lnTo>
                  <a:lnTo>
                    <a:pt x="122" y="375"/>
                  </a:lnTo>
                  <a:lnTo>
                    <a:pt x="51" y="593"/>
                  </a:lnTo>
                  <a:lnTo>
                    <a:pt x="10" y="791"/>
                  </a:lnTo>
                  <a:lnTo>
                    <a:pt x="0" y="968"/>
                  </a:lnTo>
                  <a:lnTo>
                    <a:pt x="10" y="1144"/>
                  </a:lnTo>
                  <a:lnTo>
                    <a:pt x="51" y="1352"/>
                  </a:lnTo>
                  <a:lnTo>
                    <a:pt x="132" y="1581"/>
                  </a:lnTo>
                  <a:lnTo>
                    <a:pt x="203" y="1706"/>
                  </a:lnTo>
                  <a:lnTo>
                    <a:pt x="274" y="1810"/>
                  </a:lnTo>
                  <a:lnTo>
                    <a:pt x="345" y="1883"/>
                  </a:lnTo>
                  <a:lnTo>
                    <a:pt x="396" y="1924"/>
                  </a:lnTo>
                  <a:lnTo>
                    <a:pt x="426" y="1945"/>
                  </a:lnTo>
                  <a:lnTo>
                    <a:pt x="436" y="1945"/>
                  </a:lnTo>
                  <a:lnTo>
                    <a:pt x="446" y="1935"/>
                  </a:lnTo>
                  <a:lnTo>
                    <a:pt x="446" y="19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3" name="Freeform 81"/>
            <p:cNvSpPr>
              <a:spLocks/>
            </p:cNvSpPr>
            <p:nvPr/>
          </p:nvSpPr>
          <p:spPr bwMode="auto">
            <a:xfrm>
              <a:off x="27406" y="4777"/>
              <a:ext cx="1257" cy="884"/>
            </a:xfrm>
            <a:custGeom>
              <a:avLst/>
              <a:gdLst/>
              <a:ahLst/>
              <a:cxnLst>
                <a:cxn ang="0">
                  <a:pos x="841" y="146"/>
                </a:cxn>
                <a:cxn ang="0">
                  <a:pos x="851" y="94"/>
                </a:cxn>
                <a:cxn ang="0">
                  <a:pos x="821" y="31"/>
                </a:cxn>
                <a:cxn ang="0">
                  <a:pos x="740" y="52"/>
                </a:cxn>
                <a:cxn ang="0">
                  <a:pos x="699" y="187"/>
                </a:cxn>
                <a:cxn ang="0">
                  <a:pos x="648" y="385"/>
                </a:cxn>
                <a:cxn ang="0">
                  <a:pos x="608" y="572"/>
                </a:cxn>
                <a:cxn ang="0">
                  <a:pos x="598" y="645"/>
                </a:cxn>
                <a:cxn ang="0">
                  <a:pos x="608" y="676"/>
                </a:cxn>
                <a:cxn ang="0">
                  <a:pos x="496" y="822"/>
                </a:cxn>
                <a:cxn ang="0">
                  <a:pos x="354" y="832"/>
                </a:cxn>
                <a:cxn ang="0">
                  <a:pos x="283" y="739"/>
                </a:cxn>
                <a:cxn ang="0">
                  <a:pos x="294" y="572"/>
                </a:cxn>
                <a:cxn ang="0">
                  <a:pos x="375" y="291"/>
                </a:cxn>
                <a:cxn ang="0">
                  <a:pos x="405" y="219"/>
                </a:cxn>
                <a:cxn ang="0">
                  <a:pos x="385" y="83"/>
                </a:cxn>
                <a:cxn ang="0">
                  <a:pos x="334" y="31"/>
                </a:cxn>
                <a:cxn ang="0">
                  <a:pos x="253" y="0"/>
                </a:cxn>
                <a:cxn ang="0">
                  <a:pos x="111" y="73"/>
                </a:cxn>
                <a:cxn ang="0">
                  <a:pos x="30" y="219"/>
                </a:cxn>
                <a:cxn ang="0">
                  <a:pos x="0" y="302"/>
                </a:cxn>
                <a:cxn ang="0">
                  <a:pos x="10" y="323"/>
                </a:cxn>
                <a:cxn ang="0">
                  <a:pos x="50" y="302"/>
                </a:cxn>
                <a:cxn ang="0">
                  <a:pos x="101" y="177"/>
                </a:cxn>
                <a:cxn ang="0">
                  <a:pos x="202" y="63"/>
                </a:cxn>
                <a:cxn ang="0">
                  <a:pos x="283" y="52"/>
                </a:cxn>
                <a:cxn ang="0">
                  <a:pos x="294" y="83"/>
                </a:cxn>
                <a:cxn ang="0">
                  <a:pos x="283" y="187"/>
                </a:cxn>
                <a:cxn ang="0">
                  <a:pos x="212" y="395"/>
                </a:cxn>
                <a:cxn ang="0">
                  <a:pos x="162" y="583"/>
                </a:cxn>
                <a:cxn ang="0">
                  <a:pos x="172" y="739"/>
                </a:cxn>
                <a:cxn ang="0">
                  <a:pos x="263" y="853"/>
                </a:cxn>
                <a:cxn ang="0">
                  <a:pos x="425" y="884"/>
                </a:cxn>
                <a:cxn ang="0">
                  <a:pos x="506" y="863"/>
                </a:cxn>
                <a:cxn ang="0">
                  <a:pos x="618" y="749"/>
                </a:cxn>
                <a:cxn ang="0">
                  <a:pos x="740" y="863"/>
                </a:cxn>
                <a:cxn ang="0">
                  <a:pos x="861" y="884"/>
                </a:cxn>
                <a:cxn ang="0">
                  <a:pos x="1034" y="811"/>
                </a:cxn>
                <a:cxn ang="0">
                  <a:pos x="1175" y="541"/>
                </a:cxn>
                <a:cxn ang="0">
                  <a:pos x="1246" y="219"/>
                </a:cxn>
                <a:cxn ang="0">
                  <a:pos x="1257" y="104"/>
                </a:cxn>
                <a:cxn ang="0">
                  <a:pos x="1206" y="11"/>
                </a:cxn>
                <a:cxn ang="0">
                  <a:pos x="1175" y="0"/>
                </a:cxn>
                <a:cxn ang="0">
                  <a:pos x="1125" y="21"/>
                </a:cxn>
                <a:cxn ang="0">
                  <a:pos x="1084" y="73"/>
                </a:cxn>
                <a:cxn ang="0">
                  <a:pos x="1135" y="177"/>
                </a:cxn>
                <a:cxn ang="0">
                  <a:pos x="1175" y="312"/>
                </a:cxn>
                <a:cxn ang="0">
                  <a:pos x="1145" y="479"/>
                </a:cxn>
                <a:cxn ang="0">
                  <a:pos x="1074" y="676"/>
                </a:cxn>
                <a:cxn ang="0">
                  <a:pos x="952" y="822"/>
                </a:cxn>
                <a:cxn ang="0">
                  <a:pos x="790" y="822"/>
                </a:cxn>
                <a:cxn ang="0">
                  <a:pos x="719" y="676"/>
                </a:cxn>
                <a:cxn ang="0">
                  <a:pos x="729" y="593"/>
                </a:cxn>
                <a:cxn ang="0">
                  <a:pos x="740" y="531"/>
                </a:cxn>
              </a:cxnLst>
              <a:rect l="0" t="0" r="r" b="b"/>
              <a:pathLst>
                <a:path w="1257" h="884">
                  <a:moveTo>
                    <a:pt x="821" y="208"/>
                  </a:moveTo>
                  <a:lnTo>
                    <a:pt x="841" y="146"/>
                  </a:lnTo>
                  <a:lnTo>
                    <a:pt x="841" y="115"/>
                  </a:lnTo>
                  <a:lnTo>
                    <a:pt x="851" y="94"/>
                  </a:lnTo>
                  <a:lnTo>
                    <a:pt x="851" y="63"/>
                  </a:lnTo>
                  <a:lnTo>
                    <a:pt x="821" y="31"/>
                  </a:lnTo>
                  <a:lnTo>
                    <a:pt x="800" y="21"/>
                  </a:lnTo>
                  <a:lnTo>
                    <a:pt x="740" y="52"/>
                  </a:lnTo>
                  <a:lnTo>
                    <a:pt x="719" y="115"/>
                  </a:lnTo>
                  <a:lnTo>
                    <a:pt x="699" y="187"/>
                  </a:lnTo>
                  <a:lnTo>
                    <a:pt x="679" y="281"/>
                  </a:lnTo>
                  <a:lnTo>
                    <a:pt x="648" y="385"/>
                  </a:lnTo>
                  <a:lnTo>
                    <a:pt x="628" y="468"/>
                  </a:lnTo>
                  <a:lnTo>
                    <a:pt x="608" y="572"/>
                  </a:lnTo>
                  <a:lnTo>
                    <a:pt x="608" y="603"/>
                  </a:lnTo>
                  <a:lnTo>
                    <a:pt x="598" y="645"/>
                  </a:lnTo>
                  <a:lnTo>
                    <a:pt x="598" y="666"/>
                  </a:lnTo>
                  <a:lnTo>
                    <a:pt x="608" y="676"/>
                  </a:lnTo>
                  <a:lnTo>
                    <a:pt x="557" y="770"/>
                  </a:lnTo>
                  <a:lnTo>
                    <a:pt x="496" y="822"/>
                  </a:lnTo>
                  <a:lnTo>
                    <a:pt x="425" y="843"/>
                  </a:lnTo>
                  <a:lnTo>
                    <a:pt x="354" y="832"/>
                  </a:lnTo>
                  <a:lnTo>
                    <a:pt x="314" y="791"/>
                  </a:lnTo>
                  <a:lnTo>
                    <a:pt x="283" y="739"/>
                  </a:lnTo>
                  <a:lnTo>
                    <a:pt x="283" y="624"/>
                  </a:lnTo>
                  <a:lnTo>
                    <a:pt x="294" y="572"/>
                  </a:lnTo>
                  <a:lnTo>
                    <a:pt x="304" y="510"/>
                  </a:lnTo>
                  <a:lnTo>
                    <a:pt x="375" y="291"/>
                  </a:lnTo>
                  <a:lnTo>
                    <a:pt x="385" y="250"/>
                  </a:lnTo>
                  <a:lnTo>
                    <a:pt x="405" y="219"/>
                  </a:lnTo>
                  <a:lnTo>
                    <a:pt x="405" y="125"/>
                  </a:lnTo>
                  <a:lnTo>
                    <a:pt x="385" y="83"/>
                  </a:lnTo>
                  <a:lnTo>
                    <a:pt x="364" y="52"/>
                  </a:lnTo>
                  <a:lnTo>
                    <a:pt x="334" y="31"/>
                  </a:lnTo>
                  <a:lnTo>
                    <a:pt x="294" y="11"/>
                  </a:lnTo>
                  <a:lnTo>
                    <a:pt x="253" y="0"/>
                  </a:lnTo>
                  <a:lnTo>
                    <a:pt x="172" y="21"/>
                  </a:lnTo>
                  <a:lnTo>
                    <a:pt x="111" y="73"/>
                  </a:lnTo>
                  <a:lnTo>
                    <a:pt x="60" y="146"/>
                  </a:lnTo>
                  <a:lnTo>
                    <a:pt x="30" y="219"/>
                  </a:lnTo>
                  <a:lnTo>
                    <a:pt x="10" y="271"/>
                  </a:lnTo>
                  <a:lnTo>
                    <a:pt x="0" y="302"/>
                  </a:lnTo>
                  <a:lnTo>
                    <a:pt x="10" y="312"/>
                  </a:lnTo>
                  <a:lnTo>
                    <a:pt x="10" y="323"/>
                  </a:lnTo>
                  <a:lnTo>
                    <a:pt x="50" y="323"/>
                  </a:lnTo>
                  <a:lnTo>
                    <a:pt x="50" y="302"/>
                  </a:lnTo>
                  <a:lnTo>
                    <a:pt x="60" y="291"/>
                  </a:lnTo>
                  <a:lnTo>
                    <a:pt x="101" y="177"/>
                  </a:lnTo>
                  <a:lnTo>
                    <a:pt x="152" y="104"/>
                  </a:lnTo>
                  <a:lnTo>
                    <a:pt x="202" y="63"/>
                  </a:lnTo>
                  <a:lnTo>
                    <a:pt x="253" y="52"/>
                  </a:lnTo>
                  <a:lnTo>
                    <a:pt x="283" y="52"/>
                  </a:lnTo>
                  <a:lnTo>
                    <a:pt x="283" y="63"/>
                  </a:lnTo>
                  <a:lnTo>
                    <a:pt x="294" y="83"/>
                  </a:lnTo>
                  <a:lnTo>
                    <a:pt x="294" y="146"/>
                  </a:lnTo>
                  <a:lnTo>
                    <a:pt x="283" y="187"/>
                  </a:lnTo>
                  <a:lnTo>
                    <a:pt x="263" y="250"/>
                  </a:lnTo>
                  <a:lnTo>
                    <a:pt x="212" y="395"/>
                  </a:lnTo>
                  <a:lnTo>
                    <a:pt x="182" y="499"/>
                  </a:lnTo>
                  <a:lnTo>
                    <a:pt x="162" y="583"/>
                  </a:lnTo>
                  <a:lnTo>
                    <a:pt x="152" y="645"/>
                  </a:lnTo>
                  <a:lnTo>
                    <a:pt x="172" y="739"/>
                  </a:lnTo>
                  <a:lnTo>
                    <a:pt x="212" y="801"/>
                  </a:lnTo>
                  <a:lnTo>
                    <a:pt x="263" y="853"/>
                  </a:lnTo>
                  <a:lnTo>
                    <a:pt x="344" y="874"/>
                  </a:lnTo>
                  <a:lnTo>
                    <a:pt x="425" y="884"/>
                  </a:lnTo>
                  <a:lnTo>
                    <a:pt x="456" y="884"/>
                  </a:lnTo>
                  <a:lnTo>
                    <a:pt x="506" y="863"/>
                  </a:lnTo>
                  <a:lnTo>
                    <a:pt x="567" y="832"/>
                  </a:lnTo>
                  <a:lnTo>
                    <a:pt x="618" y="749"/>
                  </a:lnTo>
                  <a:lnTo>
                    <a:pt x="669" y="822"/>
                  </a:lnTo>
                  <a:lnTo>
                    <a:pt x="740" y="863"/>
                  </a:lnTo>
                  <a:lnTo>
                    <a:pt x="800" y="884"/>
                  </a:lnTo>
                  <a:lnTo>
                    <a:pt x="861" y="884"/>
                  </a:lnTo>
                  <a:lnTo>
                    <a:pt x="952" y="863"/>
                  </a:lnTo>
                  <a:lnTo>
                    <a:pt x="1034" y="811"/>
                  </a:lnTo>
                  <a:lnTo>
                    <a:pt x="1135" y="645"/>
                  </a:lnTo>
                  <a:lnTo>
                    <a:pt x="1175" y="541"/>
                  </a:lnTo>
                  <a:lnTo>
                    <a:pt x="1236" y="312"/>
                  </a:lnTo>
                  <a:lnTo>
                    <a:pt x="1246" y="219"/>
                  </a:lnTo>
                  <a:lnTo>
                    <a:pt x="1257" y="146"/>
                  </a:lnTo>
                  <a:lnTo>
                    <a:pt x="1257" y="104"/>
                  </a:lnTo>
                  <a:lnTo>
                    <a:pt x="1236" y="42"/>
                  </a:lnTo>
                  <a:lnTo>
                    <a:pt x="1206" y="11"/>
                  </a:lnTo>
                  <a:lnTo>
                    <a:pt x="1186" y="11"/>
                  </a:lnTo>
                  <a:lnTo>
                    <a:pt x="1175" y="0"/>
                  </a:lnTo>
                  <a:lnTo>
                    <a:pt x="1145" y="11"/>
                  </a:lnTo>
                  <a:lnTo>
                    <a:pt x="1125" y="21"/>
                  </a:lnTo>
                  <a:lnTo>
                    <a:pt x="1094" y="42"/>
                  </a:lnTo>
                  <a:lnTo>
                    <a:pt x="1084" y="73"/>
                  </a:lnTo>
                  <a:lnTo>
                    <a:pt x="1084" y="125"/>
                  </a:lnTo>
                  <a:lnTo>
                    <a:pt x="1135" y="177"/>
                  </a:lnTo>
                  <a:lnTo>
                    <a:pt x="1165" y="239"/>
                  </a:lnTo>
                  <a:lnTo>
                    <a:pt x="1175" y="312"/>
                  </a:lnTo>
                  <a:lnTo>
                    <a:pt x="1165" y="385"/>
                  </a:lnTo>
                  <a:lnTo>
                    <a:pt x="1145" y="479"/>
                  </a:lnTo>
                  <a:lnTo>
                    <a:pt x="1104" y="583"/>
                  </a:lnTo>
                  <a:lnTo>
                    <a:pt x="1074" y="676"/>
                  </a:lnTo>
                  <a:lnTo>
                    <a:pt x="1013" y="759"/>
                  </a:lnTo>
                  <a:lnTo>
                    <a:pt x="952" y="822"/>
                  </a:lnTo>
                  <a:lnTo>
                    <a:pt x="861" y="843"/>
                  </a:lnTo>
                  <a:lnTo>
                    <a:pt x="790" y="822"/>
                  </a:lnTo>
                  <a:lnTo>
                    <a:pt x="740" y="770"/>
                  </a:lnTo>
                  <a:lnTo>
                    <a:pt x="719" y="676"/>
                  </a:lnTo>
                  <a:lnTo>
                    <a:pt x="719" y="635"/>
                  </a:lnTo>
                  <a:lnTo>
                    <a:pt x="729" y="593"/>
                  </a:lnTo>
                  <a:lnTo>
                    <a:pt x="740" y="562"/>
                  </a:lnTo>
                  <a:lnTo>
                    <a:pt x="740" y="531"/>
                  </a:lnTo>
                  <a:lnTo>
                    <a:pt x="821" y="2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" name="Freeform 82"/>
            <p:cNvSpPr>
              <a:spLocks noEditPoints="1"/>
            </p:cNvSpPr>
            <p:nvPr/>
          </p:nvSpPr>
          <p:spPr bwMode="auto">
            <a:xfrm>
              <a:off x="28693" y="5016"/>
              <a:ext cx="578" cy="1186"/>
            </a:xfrm>
            <a:custGeom>
              <a:avLst/>
              <a:gdLst/>
              <a:ahLst/>
              <a:cxnLst>
                <a:cxn ang="0">
                  <a:pos x="578" y="52"/>
                </a:cxn>
                <a:cxn ang="0">
                  <a:pos x="578" y="32"/>
                </a:cxn>
                <a:cxn ang="0">
                  <a:pos x="568" y="21"/>
                </a:cxn>
                <a:cxn ang="0">
                  <a:pos x="527" y="0"/>
                </a:cxn>
                <a:cxn ang="0">
                  <a:pos x="497" y="11"/>
                </a:cxn>
                <a:cxn ang="0">
                  <a:pos x="456" y="52"/>
                </a:cxn>
                <a:cxn ang="0">
                  <a:pos x="456" y="94"/>
                </a:cxn>
                <a:cxn ang="0">
                  <a:pos x="466" y="115"/>
                </a:cxn>
                <a:cxn ang="0">
                  <a:pos x="487" y="125"/>
                </a:cxn>
                <a:cxn ang="0">
                  <a:pos x="537" y="125"/>
                </a:cxn>
                <a:cxn ang="0">
                  <a:pos x="578" y="84"/>
                </a:cxn>
                <a:cxn ang="0">
                  <a:pos x="578" y="52"/>
                </a:cxn>
                <a:cxn ang="0">
                  <a:pos x="304" y="967"/>
                </a:cxn>
                <a:cxn ang="0">
                  <a:pos x="264" y="1061"/>
                </a:cxn>
                <a:cxn ang="0">
                  <a:pos x="203" y="1123"/>
                </a:cxn>
                <a:cxn ang="0">
                  <a:pos x="132" y="1144"/>
                </a:cxn>
                <a:cxn ang="0">
                  <a:pos x="101" y="1144"/>
                </a:cxn>
                <a:cxn ang="0">
                  <a:pos x="81" y="1134"/>
                </a:cxn>
                <a:cxn ang="0">
                  <a:pos x="101" y="1123"/>
                </a:cxn>
                <a:cxn ang="0">
                  <a:pos x="122" y="1103"/>
                </a:cxn>
                <a:cxn ang="0">
                  <a:pos x="122" y="1082"/>
                </a:cxn>
                <a:cxn ang="0">
                  <a:pos x="132" y="1071"/>
                </a:cxn>
                <a:cxn ang="0">
                  <a:pos x="111" y="1030"/>
                </a:cxn>
                <a:cxn ang="0">
                  <a:pos x="91" y="1019"/>
                </a:cxn>
                <a:cxn ang="0">
                  <a:pos x="40" y="1019"/>
                </a:cxn>
                <a:cxn ang="0">
                  <a:pos x="20" y="1040"/>
                </a:cxn>
                <a:cxn ang="0">
                  <a:pos x="10" y="1061"/>
                </a:cxn>
                <a:cxn ang="0">
                  <a:pos x="0" y="1092"/>
                </a:cxn>
                <a:cxn ang="0">
                  <a:pos x="10" y="1123"/>
                </a:cxn>
                <a:cxn ang="0">
                  <a:pos x="20" y="1144"/>
                </a:cxn>
                <a:cxn ang="0">
                  <a:pos x="51" y="1165"/>
                </a:cxn>
                <a:cxn ang="0">
                  <a:pos x="132" y="1186"/>
                </a:cxn>
                <a:cxn ang="0">
                  <a:pos x="182" y="1175"/>
                </a:cxn>
                <a:cxn ang="0">
                  <a:pos x="253" y="1155"/>
                </a:cxn>
                <a:cxn ang="0">
                  <a:pos x="314" y="1113"/>
                </a:cxn>
                <a:cxn ang="0">
                  <a:pos x="375" y="1051"/>
                </a:cxn>
                <a:cxn ang="0">
                  <a:pos x="405" y="967"/>
                </a:cxn>
                <a:cxn ang="0">
                  <a:pos x="527" y="479"/>
                </a:cxn>
                <a:cxn ang="0">
                  <a:pos x="527" y="458"/>
                </a:cxn>
                <a:cxn ang="0">
                  <a:pos x="537" y="437"/>
                </a:cxn>
                <a:cxn ang="0">
                  <a:pos x="527" y="396"/>
                </a:cxn>
                <a:cxn ang="0">
                  <a:pos x="507" y="354"/>
                </a:cxn>
                <a:cxn ang="0">
                  <a:pos x="476" y="333"/>
                </a:cxn>
                <a:cxn ang="0">
                  <a:pos x="436" y="312"/>
                </a:cxn>
                <a:cxn ang="0">
                  <a:pos x="395" y="302"/>
                </a:cxn>
                <a:cxn ang="0">
                  <a:pos x="314" y="323"/>
                </a:cxn>
                <a:cxn ang="0">
                  <a:pos x="243" y="375"/>
                </a:cxn>
                <a:cxn ang="0">
                  <a:pos x="203" y="427"/>
                </a:cxn>
                <a:cxn ang="0">
                  <a:pos x="162" y="510"/>
                </a:cxn>
                <a:cxn ang="0">
                  <a:pos x="162" y="520"/>
                </a:cxn>
                <a:cxn ang="0">
                  <a:pos x="172" y="531"/>
                </a:cxn>
                <a:cxn ang="0">
                  <a:pos x="193" y="531"/>
                </a:cxn>
                <a:cxn ang="0">
                  <a:pos x="213" y="510"/>
                </a:cxn>
                <a:cxn ang="0">
                  <a:pos x="253" y="427"/>
                </a:cxn>
                <a:cxn ang="0">
                  <a:pos x="314" y="364"/>
                </a:cxn>
                <a:cxn ang="0">
                  <a:pos x="385" y="344"/>
                </a:cxn>
                <a:cxn ang="0">
                  <a:pos x="405" y="344"/>
                </a:cxn>
                <a:cxn ang="0">
                  <a:pos x="426" y="364"/>
                </a:cxn>
                <a:cxn ang="0">
                  <a:pos x="426" y="385"/>
                </a:cxn>
                <a:cxn ang="0">
                  <a:pos x="436" y="406"/>
                </a:cxn>
                <a:cxn ang="0">
                  <a:pos x="436" y="437"/>
                </a:cxn>
                <a:cxn ang="0">
                  <a:pos x="426" y="448"/>
                </a:cxn>
                <a:cxn ang="0">
                  <a:pos x="304" y="967"/>
                </a:cxn>
              </a:cxnLst>
              <a:rect l="0" t="0" r="r" b="b"/>
              <a:pathLst>
                <a:path w="578" h="1186">
                  <a:moveTo>
                    <a:pt x="578" y="52"/>
                  </a:moveTo>
                  <a:lnTo>
                    <a:pt x="578" y="32"/>
                  </a:lnTo>
                  <a:lnTo>
                    <a:pt x="568" y="21"/>
                  </a:lnTo>
                  <a:lnTo>
                    <a:pt x="527" y="0"/>
                  </a:lnTo>
                  <a:lnTo>
                    <a:pt x="497" y="11"/>
                  </a:lnTo>
                  <a:lnTo>
                    <a:pt x="456" y="52"/>
                  </a:lnTo>
                  <a:lnTo>
                    <a:pt x="456" y="94"/>
                  </a:lnTo>
                  <a:lnTo>
                    <a:pt x="466" y="115"/>
                  </a:lnTo>
                  <a:lnTo>
                    <a:pt x="487" y="125"/>
                  </a:lnTo>
                  <a:lnTo>
                    <a:pt x="537" y="125"/>
                  </a:lnTo>
                  <a:lnTo>
                    <a:pt x="578" y="84"/>
                  </a:lnTo>
                  <a:lnTo>
                    <a:pt x="578" y="52"/>
                  </a:lnTo>
                  <a:close/>
                  <a:moveTo>
                    <a:pt x="304" y="967"/>
                  </a:moveTo>
                  <a:lnTo>
                    <a:pt x="264" y="1061"/>
                  </a:lnTo>
                  <a:lnTo>
                    <a:pt x="203" y="1123"/>
                  </a:lnTo>
                  <a:lnTo>
                    <a:pt x="132" y="1144"/>
                  </a:lnTo>
                  <a:lnTo>
                    <a:pt x="101" y="1144"/>
                  </a:lnTo>
                  <a:lnTo>
                    <a:pt x="81" y="1134"/>
                  </a:lnTo>
                  <a:lnTo>
                    <a:pt x="101" y="1123"/>
                  </a:lnTo>
                  <a:lnTo>
                    <a:pt x="122" y="1103"/>
                  </a:lnTo>
                  <a:lnTo>
                    <a:pt x="122" y="1082"/>
                  </a:lnTo>
                  <a:lnTo>
                    <a:pt x="132" y="1071"/>
                  </a:lnTo>
                  <a:lnTo>
                    <a:pt x="111" y="1030"/>
                  </a:lnTo>
                  <a:lnTo>
                    <a:pt x="91" y="1019"/>
                  </a:lnTo>
                  <a:lnTo>
                    <a:pt x="40" y="1019"/>
                  </a:lnTo>
                  <a:lnTo>
                    <a:pt x="20" y="1040"/>
                  </a:lnTo>
                  <a:lnTo>
                    <a:pt x="10" y="1061"/>
                  </a:lnTo>
                  <a:lnTo>
                    <a:pt x="0" y="1092"/>
                  </a:lnTo>
                  <a:lnTo>
                    <a:pt x="10" y="1123"/>
                  </a:lnTo>
                  <a:lnTo>
                    <a:pt x="20" y="1144"/>
                  </a:lnTo>
                  <a:lnTo>
                    <a:pt x="51" y="1165"/>
                  </a:lnTo>
                  <a:lnTo>
                    <a:pt x="132" y="1186"/>
                  </a:lnTo>
                  <a:lnTo>
                    <a:pt x="182" y="1175"/>
                  </a:lnTo>
                  <a:lnTo>
                    <a:pt x="253" y="1155"/>
                  </a:lnTo>
                  <a:lnTo>
                    <a:pt x="314" y="1113"/>
                  </a:lnTo>
                  <a:lnTo>
                    <a:pt x="375" y="1051"/>
                  </a:lnTo>
                  <a:lnTo>
                    <a:pt x="405" y="967"/>
                  </a:lnTo>
                  <a:lnTo>
                    <a:pt x="527" y="479"/>
                  </a:lnTo>
                  <a:lnTo>
                    <a:pt x="527" y="458"/>
                  </a:lnTo>
                  <a:lnTo>
                    <a:pt x="537" y="437"/>
                  </a:lnTo>
                  <a:lnTo>
                    <a:pt x="527" y="396"/>
                  </a:lnTo>
                  <a:lnTo>
                    <a:pt x="507" y="354"/>
                  </a:lnTo>
                  <a:lnTo>
                    <a:pt x="476" y="333"/>
                  </a:lnTo>
                  <a:lnTo>
                    <a:pt x="436" y="312"/>
                  </a:lnTo>
                  <a:lnTo>
                    <a:pt x="395" y="302"/>
                  </a:lnTo>
                  <a:lnTo>
                    <a:pt x="314" y="323"/>
                  </a:lnTo>
                  <a:lnTo>
                    <a:pt x="243" y="375"/>
                  </a:lnTo>
                  <a:lnTo>
                    <a:pt x="203" y="427"/>
                  </a:lnTo>
                  <a:lnTo>
                    <a:pt x="162" y="510"/>
                  </a:lnTo>
                  <a:lnTo>
                    <a:pt x="162" y="520"/>
                  </a:lnTo>
                  <a:lnTo>
                    <a:pt x="172" y="531"/>
                  </a:lnTo>
                  <a:lnTo>
                    <a:pt x="193" y="531"/>
                  </a:lnTo>
                  <a:lnTo>
                    <a:pt x="213" y="510"/>
                  </a:lnTo>
                  <a:lnTo>
                    <a:pt x="253" y="427"/>
                  </a:lnTo>
                  <a:lnTo>
                    <a:pt x="314" y="364"/>
                  </a:lnTo>
                  <a:lnTo>
                    <a:pt x="385" y="344"/>
                  </a:lnTo>
                  <a:lnTo>
                    <a:pt x="405" y="344"/>
                  </a:lnTo>
                  <a:lnTo>
                    <a:pt x="426" y="364"/>
                  </a:lnTo>
                  <a:lnTo>
                    <a:pt x="426" y="385"/>
                  </a:lnTo>
                  <a:lnTo>
                    <a:pt x="436" y="406"/>
                  </a:lnTo>
                  <a:lnTo>
                    <a:pt x="436" y="437"/>
                  </a:lnTo>
                  <a:lnTo>
                    <a:pt x="426" y="448"/>
                  </a:lnTo>
                  <a:lnTo>
                    <a:pt x="304" y="9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5" name="Freeform 83"/>
            <p:cNvSpPr>
              <a:spLocks/>
            </p:cNvSpPr>
            <p:nvPr/>
          </p:nvSpPr>
          <p:spPr bwMode="auto">
            <a:xfrm>
              <a:off x="29737" y="4184"/>
              <a:ext cx="81" cy="1945"/>
            </a:xfrm>
            <a:custGeom>
              <a:avLst/>
              <a:gdLst/>
              <a:ahLst/>
              <a:cxnLst>
                <a:cxn ang="0">
                  <a:pos x="81" y="63"/>
                </a:cxn>
                <a:cxn ang="0">
                  <a:pos x="81" y="32"/>
                </a:cxn>
                <a:cxn ang="0">
                  <a:pos x="71" y="11"/>
                </a:cxn>
                <a:cxn ang="0">
                  <a:pos x="61" y="0"/>
                </a:cxn>
                <a:cxn ang="0">
                  <a:pos x="20" y="0"/>
                </a:cxn>
                <a:cxn ang="0">
                  <a:pos x="10" y="11"/>
                </a:cxn>
                <a:cxn ang="0">
                  <a:pos x="0" y="32"/>
                </a:cxn>
                <a:cxn ang="0">
                  <a:pos x="0" y="1914"/>
                </a:cxn>
                <a:cxn ang="0">
                  <a:pos x="20" y="1935"/>
                </a:cxn>
                <a:cxn ang="0">
                  <a:pos x="41" y="1945"/>
                </a:cxn>
                <a:cxn ang="0">
                  <a:pos x="61" y="1935"/>
                </a:cxn>
                <a:cxn ang="0">
                  <a:pos x="71" y="1924"/>
                </a:cxn>
                <a:cxn ang="0">
                  <a:pos x="71" y="1914"/>
                </a:cxn>
                <a:cxn ang="0">
                  <a:pos x="81" y="1893"/>
                </a:cxn>
                <a:cxn ang="0">
                  <a:pos x="81" y="1883"/>
                </a:cxn>
                <a:cxn ang="0">
                  <a:pos x="81" y="63"/>
                </a:cxn>
              </a:cxnLst>
              <a:rect l="0" t="0" r="r" b="b"/>
              <a:pathLst>
                <a:path w="81" h="1945">
                  <a:moveTo>
                    <a:pt x="81" y="63"/>
                  </a:moveTo>
                  <a:lnTo>
                    <a:pt x="81" y="32"/>
                  </a:lnTo>
                  <a:lnTo>
                    <a:pt x="71" y="11"/>
                  </a:lnTo>
                  <a:lnTo>
                    <a:pt x="61" y="0"/>
                  </a:lnTo>
                  <a:lnTo>
                    <a:pt x="20" y="0"/>
                  </a:lnTo>
                  <a:lnTo>
                    <a:pt x="10" y="11"/>
                  </a:lnTo>
                  <a:lnTo>
                    <a:pt x="0" y="32"/>
                  </a:lnTo>
                  <a:lnTo>
                    <a:pt x="0" y="1914"/>
                  </a:lnTo>
                  <a:lnTo>
                    <a:pt x="20" y="1935"/>
                  </a:lnTo>
                  <a:lnTo>
                    <a:pt x="41" y="1945"/>
                  </a:lnTo>
                  <a:lnTo>
                    <a:pt x="61" y="1935"/>
                  </a:lnTo>
                  <a:lnTo>
                    <a:pt x="71" y="1924"/>
                  </a:lnTo>
                  <a:lnTo>
                    <a:pt x="71" y="1914"/>
                  </a:lnTo>
                  <a:lnTo>
                    <a:pt x="81" y="1893"/>
                  </a:lnTo>
                  <a:lnTo>
                    <a:pt x="81" y="1883"/>
                  </a:lnTo>
                  <a:lnTo>
                    <a:pt x="81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6" name="Freeform 84"/>
            <p:cNvSpPr>
              <a:spLocks/>
            </p:cNvSpPr>
            <p:nvPr/>
          </p:nvSpPr>
          <p:spPr bwMode="auto">
            <a:xfrm>
              <a:off x="30061" y="4268"/>
              <a:ext cx="994" cy="1414"/>
            </a:xfrm>
            <a:custGeom>
              <a:avLst/>
              <a:gdLst/>
              <a:ahLst/>
              <a:cxnLst>
                <a:cxn ang="0">
                  <a:pos x="913" y="1060"/>
                </a:cxn>
                <a:cxn ang="0">
                  <a:pos x="893" y="1050"/>
                </a:cxn>
                <a:cxn ang="0">
                  <a:pos x="842" y="1071"/>
                </a:cxn>
                <a:cxn ang="0">
                  <a:pos x="751" y="1154"/>
                </a:cxn>
                <a:cxn ang="0">
                  <a:pos x="588" y="1289"/>
                </a:cxn>
                <a:cxn ang="0">
                  <a:pos x="386" y="1300"/>
                </a:cxn>
                <a:cxn ang="0">
                  <a:pos x="223" y="1164"/>
                </a:cxn>
                <a:cxn ang="0">
                  <a:pos x="163" y="894"/>
                </a:cxn>
                <a:cxn ang="0">
                  <a:pos x="203" y="634"/>
                </a:cxn>
                <a:cxn ang="0">
                  <a:pos x="345" y="322"/>
                </a:cxn>
                <a:cxn ang="0">
                  <a:pos x="568" y="135"/>
                </a:cxn>
                <a:cxn ang="0">
                  <a:pos x="740" y="114"/>
                </a:cxn>
                <a:cxn ang="0">
                  <a:pos x="811" y="145"/>
                </a:cxn>
                <a:cxn ang="0">
                  <a:pos x="822" y="239"/>
                </a:cxn>
                <a:cxn ang="0">
                  <a:pos x="781" y="374"/>
                </a:cxn>
                <a:cxn ang="0">
                  <a:pos x="751" y="436"/>
                </a:cxn>
                <a:cxn ang="0">
                  <a:pos x="730" y="468"/>
                </a:cxn>
                <a:cxn ang="0">
                  <a:pos x="720" y="478"/>
                </a:cxn>
                <a:cxn ang="0">
                  <a:pos x="730" y="499"/>
                </a:cxn>
                <a:cxn ang="0">
                  <a:pos x="771" y="488"/>
                </a:cxn>
                <a:cxn ang="0">
                  <a:pos x="882" y="416"/>
                </a:cxn>
                <a:cxn ang="0">
                  <a:pos x="893" y="395"/>
                </a:cxn>
                <a:cxn ang="0">
                  <a:pos x="923" y="343"/>
                </a:cxn>
                <a:cxn ang="0">
                  <a:pos x="963" y="249"/>
                </a:cxn>
                <a:cxn ang="0">
                  <a:pos x="984" y="166"/>
                </a:cxn>
                <a:cxn ang="0">
                  <a:pos x="994" y="124"/>
                </a:cxn>
                <a:cxn ang="0">
                  <a:pos x="974" y="62"/>
                </a:cxn>
                <a:cxn ang="0">
                  <a:pos x="933" y="20"/>
                </a:cxn>
                <a:cxn ang="0">
                  <a:pos x="832" y="0"/>
                </a:cxn>
                <a:cxn ang="0">
                  <a:pos x="528" y="83"/>
                </a:cxn>
                <a:cxn ang="0">
                  <a:pos x="254" y="291"/>
                </a:cxn>
                <a:cxn ang="0">
                  <a:pos x="61" y="644"/>
                </a:cxn>
                <a:cxn ang="0">
                  <a:pos x="0" y="977"/>
                </a:cxn>
                <a:cxn ang="0">
                  <a:pos x="61" y="1258"/>
                </a:cxn>
                <a:cxn ang="0">
                  <a:pos x="244" y="1404"/>
                </a:cxn>
                <a:cxn ang="0">
                  <a:pos x="487" y="1404"/>
                </a:cxn>
                <a:cxn ang="0">
                  <a:pos x="710" y="1300"/>
                </a:cxn>
                <a:cxn ang="0">
                  <a:pos x="862" y="1154"/>
                </a:cxn>
                <a:cxn ang="0">
                  <a:pos x="923" y="1071"/>
                </a:cxn>
              </a:cxnLst>
              <a:rect l="0" t="0" r="r" b="b"/>
              <a:pathLst>
                <a:path w="994" h="1414">
                  <a:moveTo>
                    <a:pt x="923" y="1071"/>
                  </a:moveTo>
                  <a:lnTo>
                    <a:pt x="913" y="1060"/>
                  </a:lnTo>
                  <a:lnTo>
                    <a:pt x="913" y="1050"/>
                  </a:lnTo>
                  <a:lnTo>
                    <a:pt x="893" y="1050"/>
                  </a:lnTo>
                  <a:lnTo>
                    <a:pt x="872" y="1060"/>
                  </a:lnTo>
                  <a:lnTo>
                    <a:pt x="842" y="1071"/>
                  </a:lnTo>
                  <a:lnTo>
                    <a:pt x="781" y="1112"/>
                  </a:lnTo>
                  <a:lnTo>
                    <a:pt x="751" y="1154"/>
                  </a:lnTo>
                  <a:lnTo>
                    <a:pt x="680" y="1237"/>
                  </a:lnTo>
                  <a:lnTo>
                    <a:pt x="588" y="1289"/>
                  </a:lnTo>
                  <a:lnTo>
                    <a:pt x="487" y="1310"/>
                  </a:lnTo>
                  <a:lnTo>
                    <a:pt x="386" y="1300"/>
                  </a:lnTo>
                  <a:lnTo>
                    <a:pt x="294" y="1248"/>
                  </a:lnTo>
                  <a:lnTo>
                    <a:pt x="223" y="1164"/>
                  </a:lnTo>
                  <a:lnTo>
                    <a:pt x="183" y="1050"/>
                  </a:lnTo>
                  <a:lnTo>
                    <a:pt x="163" y="894"/>
                  </a:lnTo>
                  <a:lnTo>
                    <a:pt x="173" y="780"/>
                  </a:lnTo>
                  <a:lnTo>
                    <a:pt x="203" y="634"/>
                  </a:lnTo>
                  <a:lnTo>
                    <a:pt x="254" y="478"/>
                  </a:lnTo>
                  <a:lnTo>
                    <a:pt x="345" y="322"/>
                  </a:lnTo>
                  <a:lnTo>
                    <a:pt x="446" y="208"/>
                  </a:lnTo>
                  <a:lnTo>
                    <a:pt x="568" y="135"/>
                  </a:lnTo>
                  <a:lnTo>
                    <a:pt x="710" y="114"/>
                  </a:lnTo>
                  <a:lnTo>
                    <a:pt x="740" y="114"/>
                  </a:lnTo>
                  <a:lnTo>
                    <a:pt x="771" y="124"/>
                  </a:lnTo>
                  <a:lnTo>
                    <a:pt x="811" y="145"/>
                  </a:lnTo>
                  <a:lnTo>
                    <a:pt x="832" y="208"/>
                  </a:lnTo>
                  <a:lnTo>
                    <a:pt x="822" y="239"/>
                  </a:lnTo>
                  <a:lnTo>
                    <a:pt x="801" y="322"/>
                  </a:lnTo>
                  <a:lnTo>
                    <a:pt x="781" y="374"/>
                  </a:lnTo>
                  <a:lnTo>
                    <a:pt x="761" y="405"/>
                  </a:lnTo>
                  <a:lnTo>
                    <a:pt x="751" y="436"/>
                  </a:lnTo>
                  <a:lnTo>
                    <a:pt x="740" y="457"/>
                  </a:lnTo>
                  <a:lnTo>
                    <a:pt x="730" y="468"/>
                  </a:lnTo>
                  <a:lnTo>
                    <a:pt x="730" y="478"/>
                  </a:lnTo>
                  <a:lnTo>
                    <a:pt x="720" y="478"/>
                  </a:lnTo>
                  <a:lnTo>
                    <a:pt x="730" y="488"/>
                  </a:lnTo>
                  <a:lnTo>
                    <a:pt x="730" y="499"/>
                  </a:lnTo>
                  <a:lnTo>
                    <a:pt x="751" y="499"/>
                  </a:lnTo>
                  <a:lnTo>
                    <a:pt x="771" y="488"/>
                  </a:lnTo>
                  <a:lnTo>
                    <a:pt x="832" y="468"/>
                  </a:lnTo>
                  <a:lnTo>
                    <a:pt x="882" y="416"/>
                  </a:lnTo>
                  <a:lnTo>
                    <a:pt x="882" y="405"/>
                  </a:lnTo>
                  <a:lnTo>
                    <a:pt x="893" y="395"/>
                  </a:lnTo>
                  <a:lnTo>
                    <a:pt x="903" y="364"/>
                  </a:lnTo>
                  <a:lnTo>
                    <a:pt x="923" y="343"/>
                  </a:lnTo>
                  <a:lnTo>
                    <a:pt x="933" y="312"/>
                  </a:lnTo>
                  <a:lnTo>
                    <a:pt x="963" y="249"/>
                  </a:lnTo>
                  <a:lnTo>
                    <a:pt x="984" y="187"/>
                  </a:lnTo>
                  <a:lnTo>
                    <a:pt x="984" y="166"/>
                  </a:lnTo>
                  <a:lnTo>
                    <a:pt x="994" y="145"/>
                  </a:lnTo>
                  <a:lnTo>
                    <a:pt x="994" y="124"/>
                  </a:lnTo>
                  <a:lnTo>
                    <a:pt x="984" y="83"/>
                  </a:lnTo>
                  <a:lnTo>
                    <a:pt x="974" y="62"/>
                  </a:lnTo>
                  <a:lnTo>
                    <a:pt x="953" y="31"/>
                  </a:lnTo>
                  <a:lnTo>
                    <a:pt x="933" y="20"/>
                  </a:lnTo>
                  <a:lnTo>
                    <a:pt x="872" y="0"/>
                  </a:lnTo>
                  <a:lnTo>
                    <a:pt x="832" y="0"/>
                  </a:lnTo>
                  <a:lnTo>
                    <a:pt x="680" y="20"/>
                  </a:lnTo>
                  <a:lnTo>
                    <a:pt x="528" y="83"/>
                  </a:lnTo>
                  <a:lnTo>
                    <a:pt x="386" y="176"/>
                  </a:lnTo>
                  <a:lnTo>
                    <a:pt x="254" y="291"/>
                  </a:lnTo>
                  <a:lnTo>
                    <a:pt x="142" y="457"/>
                  </a:lnTo>
                  <a:lnTo>
                    <a:pt x="61" y="644"/>
                  </a:lnTo>
                  <a:lnTo>
                    <a:pt x="21" y="821"/>
                  </a:lnTo>
                  <a:lnTo>
                    <a:pt x="0" y="977"/>
                  </a:lnTo>
                  <a:lnTo>
                    <a:pt x="21" y="1133"/>
                  </a:lnTo>
                  <a:lnTo>
                    <a:pt x="61" y="1258"/>
                  </a:lnTo>
                  <a:lnTo>
                    <a:pt x="142" y="1352"/>
                  </a:lnTo>
                  <a:lnTo>
                    <a:pt x="244" y="1404"/>
                  </a:lnTo>
                  <a:lnTo>
                    <a:pt x="365" y="1414"/>
                  </a:lnTo>
                  <a:lnTo>
                    <a:pt x="487" y="1404"/>
                  </a:lnTo>
                  <a:lnTo>
                    <a:pt x="609" y="1352"/>
                  </a:lnTo>
                  <a:lnTo>
                    <a:pt x="710" y="1300"/>
                  </a:lnTo>
                  <a:lnTo>
                    <a:pt x="791" y="1227"/>
                  </a:lnTo>
                  <a:lnTo>
                    <a:pt x="862" y="1154"/>
                  </a:lnTo>
                  <a:lnTo>
                    <a:pt x="903" y="1102"/>
                  </a:lnTo>
                  <a:lnTo>
                    <a:pt x="923" y="10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7" name="Freeform 85"/>
            <p:cNvSpPr>
              <a:spLocks/>
            </p:cNvSpPr>
            <p:nvPr/>
          </p:nvSpPr>
          <p:spPr bwMode="auto">
            <a:xfrm>
              <a:off x="31136" y="4975"/>
              <a:ext cx="649" cy="956"/>
            </a:xfrm>
            <a:custGeom>
              <a:avLst/>
              <a:gdLst/>
              <a:ahLst/>
              <a:cxnLst>
                <a:cxn ang="0">
                  <a:pos x="314" y="10"/>
                </a:cxn>
                <a:cxn ang="0">
                  <a:pos x="243" y="0"/>
                </a:cxn>
                <a:cxn ang="0">
                  <a:pos x="132" y="21"/>
                </a:cxn>
                <a:cxn ang="0">
                  <a:pos x="101" y="31"/>
                </a:cxn>
                <a:cxn ang="0">
                  <a:pos x="162" y="62"/>
                </a:cxn>
                <a:cxn ang="0">
                  <a:pos x="193" y="73"/>
                </a:cxn>
                <a:cxn ang="0">
                  <a:pos x="0" y="884"/>
                </a:cxn>
                <a:cxn ang="0">
                  <a:pos x="20" y="956"/>
                </a:cxn>
                <a:cxn ang="0">
                  <a:pos x="81" y="946"/>
                </a:cxn>
                <a:cxn ang="0">
                  <a:pos x="111" y="873"/>
                </a:cxn>
                <a:cxn ang="0">
                  <a:pos x="142" y="738"/>
                </a:cxn>
                <a:cxn ang="0">
                  <a:pos x="172" y="634"/>
                </a:cxn>
                <a:cxn ang="0">
                  <a:pos x="314" y="697"/>
                </a:cxn>
                <a:cxn ang="0">
                  <a:pos x="335" y="863"/>
                </a:cxn>
                <a:cxn ang="0">
                  <a:pos x="385" y="936"/>
                </a:cxn>
                <a:cxn ang="0">
                  <a:pos x="466" y="956"/>
                </a:cxn>
                <a:cxn ang="0">
                  <a:pos x="588" y="884"/>
                </a:cxn>
                <a:cxn ang="0">
                  <a:pos x="639" y="769"/>
                </a:cxn>
                <a:cxn ang="0">
                  <a:pos x="608" y="738"/>
                </a:cxn>
                <a:cxn ang="0">
                  <a:pos x="578" y="790"/>
                </a:cxn>
                <a:cxn ang="0">
                  <a:pos x="527" y="904"/>
                </a:cxn>
                <a:cxn ang="0">
                  <a:pos x="476" y="925"/>
                </a:cxn>
                <a:cxn ang="0">
                  <a:pos x="436" y="894"/>
                </a:cxn>
                <a:cxn ang="0">
                  <a:pos x="426" y="821"/>
                </a:cxn>
                <a:cxn ang="0">
                  <a:pos x="436" y="780"/>
                </a:cxn>
                <a:cxn ang="0">
                  <a:pos x="446" y="749"/>
                </a:cxn>
                <a:cxn ang="0">
                  <a:pos x="385" y="645"/>
                </a:cxn>
                <a:cxn ang="0">
                  <a:pos x="274" y="613"/>
                </a:cxn>
                <a:cxn ang="0">
                  <a:pos x="294" y="561"/>
                </a:cxn>
                <a:cxn ang="0">
                  <a:pos x="335" y="509"/>
                </a:cxn>
                <a:cxn ang="0">
                  <a:pos x="476" y="405"/>
                </a:cxn>
                <a:cxn ang="0">
                  <a:pos x="568" y="385"/>
                </a:cxn>
                <a:cxn ang="0">
                  <a:pos x="558" y="416"/>
                </a:cxn>
                <a:cxn ang="0">
                  <a:pos x="527" y="447"/>
                </a:cxn>
                <a:cxn ang="0">
                  <a:pos x="517" y="478"/>
                </a:cxn>
                <a:cxn ang="0">
                  <a:pos x="547" y="520"/>
                </a:cxn>
                <a:cxn ang="0">
                  <a:pos x="598" y="530"/>
                </a:cxn>
                <a:cxn ang="0">
                  <a:pos x="639" y="499"/>
                </a:cxn>
                <a:cxn ang="0">
                  <a:pos x="649" y="416"/>
                </a:cxn>
                <a:cxn ang="0">
                  <a:pos x="608" y="364"/>
                </a:cxn>
                <a:cxn ang="0">
                  <a:pos x="476" y="364"/>
                </a:cxn>
                <a:cxn ang="0">
                  <a:pos x="335" y="468"/>
                </a:cxn>
                <a:cxn ang="0">
                  <a:pos x="233" y="561"/>
                </a:cxn>
                <a:cxn ang="0">
                  <a:pos x="314" y="41"/>
                </a:cxn>
              </a:cxnLst>
              <a:rect l="0" t="0" r="r" b="b"/>
              <a:pathLst>
                <a:path w="649" h="956">
                  <a:moveTo>
                    <a:pt x="314" y="41"/>
                  </a:moveTo>
                  <a:lnTo>
                    <a:pt x="314" y="10"/>
                  </a:lnTo>
                  <a:lnTo>
                    <a:pt x="294" y="0"/>
                  </a:lnTo>
                  <a:lnTo>
                    <a:pt x="243" y="0"/>
                  </a:lnTo>
                  <a:lnTo>
                    <a:pt x="182" y="10"/>
                  </a:lnTo>
                  <a:lnTo>
                    <a:pt x="132" y="21"/>
                  </a:lnTo>
                  <a:lnTo>
                    <a:pt x="111" y="21"/>
                  </a:lnTo>
                  <a:lnTo>
                    <a:pt x="101" y="31"/>
                  </a:lnTo>
                  <a:lnTo>
                    <a:pt x="101" y="62"/>
                  </a:lnTo>
                  <a:lnTo>
                    <a:pt x="162" y="62"/>
                  </a:lnTo>
                  <a:lnTo>
                    <a:pt x="182" y="73"/>
                  </a:lnTo>
                  <a:lnTo>
                    <a:pt x="193" y="73"/>
                  </a:lnTo>
                  <a:lnTo>
                    <a:pt x="193" y="114"/>
                  </a:lnTo>
                  <a:lnTo>
                    <a:pt x="0" y="884"/>
                  </a:lnTo>
                  <a:lnTo>
                    <a:pt x="0" y="936"/>
                  </a:lnTo>
                  <a:lnTo>
                    <a:pt x="20" y="956"/>
                  </a:lnTo>
                  <a:lnTo>
                    <a:pt x="61" y="956"/>
                  </a:lnTo>
                  <a:lnTo>
                    <a:pt x="81" y="946"/>
                  </a:lnTo>
                  <a:lnTo>
                    <a:pt x="101" y="904"/>
                  </a:lnTo>
                  <a:lnTo>
                    <a:pt x="111" y="873"/>
                  </a:lnTo>
                  <a:lnTo>
                    <a:pt x="122" y="811"/>
                  </a:lnTo>
                  <a:lnTo>
                    <a:pt x="142" y="738"/>
                  </a:lnTo>
                  <a:lnTo>
                    <a:pt x="162" y="676"/>
                  </a:lnTo>
                  <a:lnTo>
                    <a:pt x="172" y="634"/>
                  </a:lnTo>
                  <a:lnTo>
                    <a:pt x="253" y="655"/>
                  </a:lnTo>
                  <a:lnTo>
                    <a:pt x="314" y="697"/>
                  </a:lnTo>
                  <a:lnTo>
                    <a:pt x="335" y="749"/>
                  </a:lnTo>
                  <a:lnTo>
                    <a:pt x="335" y="863"/>
                  </a:lnTo>
                  <a:lnTo>
                    <a:pt x="345" y="894"/>
                  </a:lnTo>
                  <a:lnTo>
                    <a:pt x="385" y="936"/>
                  </a:lnTo>
                  <a:lnTo>
                    <a:pt x="446" y="956"/>
                  </a:lnTo>
                  <a:lnTo>
                    <a:pt x="466" y="956"/>
                  </a:lnTo>
                  <a:lnTo>
                    <a:pt x="537" y="936"/>
                  </a:lnTo>
                  <a:lnTo>
                    <a:pt x="588" y="884"/>
                  </a:lnTo>
                  <a:lnTo>
                    <a:pt x="618" y="821"/>
                  </a:lnTo>
                  <a:lnTo>
                    <a:pt x="639" y="769"/>
                  </a:lnTo>
                  <a:lnTo>
                    <a:pt x="639" y="738"/>
                  </a:lnTo>
                  <a:lnTo>
                    <a:pt x="608" y="738"/>
                  </a:lnTo>
                  <a:lnTo>
                    <a:pt x="598" y="749"/>
                  </a:lnTo>
                  <a:lnTo>
                    <a:pt x="578" y="790"/>
                  </a:lnTo>
                  <a:lnTo>
                    <a:pt x="547" y="884"/>
                  </a:lnTo>
                  <a:lnTo>
                    <a:pt x="527" y="904"/>
                  </a:lnTo>
                  <a:lnTo>
                    <a:pt x="497" y="915"/>
                  </a:lnTo>
                  <a:lnTo>
                    <a:pt x="476" y="925"/>
                  </a:lnTo>
                  <a:lnTo>
                    <a:pt x="456" y="915"/>
                  </a:lnTo>
                  <a:lnTo>
                    <a:pt x="436" y="894"/>
                  </a:lnTo>
                  <a:lnTo>
                    <a:pt x="426" y="873"/>
                  </a:lnTo>
                  <a:lnTo>
                    <a:pt x="426" y="821"/>
                  </a:lnTo>
                  <a:lnTo>
                    <a:pt x="436" y="811"/>
                  </a:lnTo>
                  <a:lnTo>
                    <a:pt x="436" y="780"/>
                  </a:lnTo>
                  <a:lnTo>
                    <a:pt x="446" y="769"/>
                  </a:lnTo>
                  <a:lnTo>
                    <a:pt x="446" y="749"/>
                  </a:lnTo>
                  <a:lnTo>
                    <a:pt x="426" y="686"/>
                  </a:lnTo>
                  <a:lnTo>
                    <a:pt x="385" y="645"/>
                  </a:lnTo>
                  <a:lnTo>
                    <a:pt x="324" y="624"/>
                  </a:lnTo>
                  <a:lnTo>
                    <a:pt x="274" y="613"/>
                  </a:lnTo>
                  <a:lnTo>
                    <a:pt x="233" y="603"/>
                  </a:lnTo>
                  <a:lnTo>
                    <a:pt x="294" y="561"/>
                  </a:lnTo>
                  <a:lnTo>
                    <a:pt x="314" y="530"/>
                  </a:lnTo>
                  <a:lnTo>
                    <a:pt x="335" y="509"/>
                  </a:lnTo>
                  <a:lnTo>
                    <a:pt x="405" y="447"/>
                  </a:lnTo>
                  <a:lnTo>
                    <a:pt x="476" y="405"/>
                  </a:lnTo>
                  <a:lnTo>
                    <a:pt x="547" y="385"/>
                  </a:lnTo>
                  <a:lnTo>
                    <a:pt x="568" y="385"/>
                  </a:lnTo>
                  <a:lnTo>
                    <a:pt x="588" y="405"/>
                  </a:lnTo>
                  <a:lnTo>
                    <a:pt x="558" y="416"/>
                  </a:lnTo>
                  <a:lnTo>
                    <a:pt x="537" y="426"/>
                  </a:lnTo>
                  <a:lnTo>
                    <a:pt x="527" y="447"/>
                  </a:lnTo>
                  <a:lnTo>
                    <a:pt x="527" y="468"/>
                  </a:lnTo>
                  <a:lnTo>
                    <a:pt x="517" y="478"/>
                  </a:lnTo>
                  <a:lnTo>
                    <a:pt x="527" y="509"/>
                  </a:lnTo>
                  <a:lnTo>
                    <a:pt x="547" y="520"/>
                  </a:lnTo>
                  <a:lnTo>
                    <a:pt x="578" y="530"/>
                  </a:lnTo>
                  <a:lnTo>
                    <a:pt x="598" y="530"/>
                  </a:lnTo>
                  <a:lnTo>
                    <a:pt x="618" y="520"/>
                  </a:lnTo>
                  <a:lnTo>
                    <a:pt x="639" y="499"/>
                  </a:lnTo>
                  <a:lnTo>
                    <a:pt x="649" y="468"/>
                  </a:lnTo>
                  <a:lnTo>
                    <a:pt x="649" y="416"/>
                  </a:lnTo>
                  <a:lnTo>
                    <a:pt x="628" y="374"/>
                  </a:lnTo>
                  <a:lnTo>
                    <a:pt x="608" y="364"/>
                  </a:lnTo>
                  <a:lnTo>
                    <a:pt x="547" y="343"/>
                  </a:lnTo>
                  <a:lnTo>
                    <a:pt x="476" y="364"/>
                  </a:lnTo>
                  <a:lnTo>
                    <a:pt x="405" y="405"/>
                  </a:lnTo>
                  <a:lnTo>
                    <a:pt x="335" y="468"/>
                  </a:lnTo>
                  <a:lnTo>
                    <a:pt x="284" y="520"/>
                  </a:lnTo>
                  <a:lnTo>
                    <a:pt x="233" y="561"/>
                  </a:lnTo>
                  <a:lnTo>
                    <a:pt x="182" y="582"/>
                  </a:lnTo>
                  <a:lnTo>
                    <a:pt x="314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8" name="Freeform 86"/>
            <p:cNvSpPr>
              <a:spLocks/>
            </p:cNvSpPr>
            <p:nvPr/>
          </p:nvSpPr>
          <p:spPr bwMode="auto">
            <a:xfrm>
              <a:off x="32058" y="4184"/>
              <a:ext cx="436" cy="1945"/>
            </a:xfrm>
            <a:custGeom>
              <a:avLst/>
              <a:gdLst/>
              <a:ahLst/>
              <a:cxnLst>
                <a:cxn ang="0">
                  <a:pos x="436" y="968"/>
                </a:cxn>
                <a:cxn ang="0">
                  <a:pos x="426" y="791"/>
                </a:cxn>
                <a:cxn ang="0">
                  <a:pos x="386" y="583"/>
                </a:cxn>
                <a:cxn ang="0">
                  <a:pos x="315" y="364"/>
                </a:cxn>
                <a:cxn ang="0">
                  <a:pos x="244" y="240"/>
                </a:cxn>
                <a:cxn ang="0">
                  <a:pos x="163" y="136"/>
                </a:cxn>
                <a:cxn ang="0">
                  <a:pos x="41" y="11"/>
                </a:cxn>
                <a:cxn ang="0">
                  <a:pos x="21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32"/>
                </a:cxn>
                <a:cxn ang="0">
                  <a:pos x="31" y="63"/>
                </a:cxn>
                <a:cxn ang="0">
                  <a:pos x="153" y="229"/>
                </a:cxn>
                <a:cxn ang="0">
                  <a:pos x="254" y="437"/>
                </a:cxn>
                <a:cxn ang="0">
                  <a:pos x="305" y="687"/>
                </a:cxn>
                <a:cxn ang="0">
                  <a:pos x="325" y="968"/>
                </a:cxn>
                <a:cxn ang="0">
                  <a:pos x="315" y="1165"/>
                </a:cxn>
                <a:cxn ang="0">
                  <a:pos x="284" y="1363"/>
                </a:cxn>
                <a:cxn ang="0">
                  <a:pos x="234" y="1560"/>
                </a:cxn>
                <a:cxn ang="0">
                  <a:pos x="142" y="1727"/>
                </a:cxn>
                <a:cxn ang="0">
                  <a:pos x="21" y="1893"/>
                </a:cxn>
                <a:cxn ang="0">
                  <a:pos x="0" y="1914"/>
                </a:cxn>
                <a:cxn ang="0">
                  <a:pos x="0" y="1935"/>
                </a:cxn>
                <a:cxn ang="0">
                  <a:pos x="21" y="1945"/>
                </a:cxn>
                <a:cxn ang="0">
                  <a:pos x="51" y="1924"/>
                </a:cxn>
                <a:cxn ang="0">
                  <a:pos x="102" y="1883"/>
                </a:cxn>
                <a:cxn ang="0">
                  <a:pos x="173" y="1799"/>
                </a:cxn>
                <a:cxn ang="0">
                  <a:pos x="244" y="1695"/>
                </a:cxn>
                <a:cxn ang="0">
                  <a:pos x="315" y="1560"/>
                </a:cxn>
                <a:cxn ang="0">
                  <a:pos x="386" y="1352"/>
                </a:cxn>
                <a:cxn ang="0">
                  <a:pos x="426" y="1144"/>
                </a:cxn>
                <a:cxn ang="0">
                  <a:pos x="436" y="968"/>
                </a:cxn>
              </a:cxnLst>
              <a:rect l="0" t="0" r="r" b="b"/>
              <a:pathLst>
                <a:path w="436" h="1945">
                  <a:moveTo>
                    <a:pt x="436" y="968"/>
                  </a:moveTo>
                  <a:lnTo>
                    <a:pt x="426" y="791"/>
                  </a:lnTo>
                  <a:lnTo>
                    <a:pt x="386" y="583"/>
                  </a:lnTo>
                  <a:lnTo>
                    <a:pt x="315" y="364"/>
                  </a:lnTo>
                  <a:lnTo>
                    <a:pt x="244" y="240"/>
                  </a:lnTo>
                  <a:lnTo>
                    <a:pt x="163" y="136"/>
                  </a:lnTo>
                  <a:lnTo>
                    <a:pt x="41" y="11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32"/>
                  </a:lnTo>
                  <a:lnTo>
                    <a:pt x="31" y="63"/>
                  </a:lnTo>
                  <a:lnTo>
                    <a:pt x="153" y="229"/>
                  </a:lnTo>
                  <a:lnTo>
                    <a:pt x="254" y="437"/>
                  </a:lnTo>
                  <a:lnTo>
                    <a:pt x="305" y="687"/>
                  </a:lnTo>
                  <a:lnTo>
                    <a:pt x="325" y="968"/>
                  </a:lnTo>
                  <a:lnTo>
                    <a:pt x="315" y="1165"/>
                  </a:lnTo>
                  <a:lnTo>
                    <a:pt x="284" y="1363"/>
                  </a:lnTo>
                  <a:lnTo>
                    <a:pt x="234" y="1560"/>
                  </a:lnTo>
                  <a:lnTo>
                    <a:pt x="142" y="1727"/>
                  </a:lnTo>
                  <a:lnTo>
                    <a:pt x="21" y="1893"/>
                  </a:lnTo>
                  <a:lnTo>
                    <a:pt x="0" y="1914"/>
                  </a:lnTo>
                  <a:lnTo>
                    <a:pt x="0" y="1935"/>
                  </a:lnTo>
                  <a:lnTo>
                    <a:pt x="21" y="1945"/>
                  </a:lnTo>
                  <a:lnTo>
                    <a:pt x="51" y="1924"/>
                  </a:lnTo>
                  <a:lnTo>
                    <a:pt x="102" y="1883"/>
                  </a:lnTo>
                  <a:lnTo>
                    <a:pt x="173" y="1799"/>
                  </a:lnTo>
                  <a:lnTo>
                    <a:pt x="244" y="1695"/>
                  </a:lnTo>
                  <a:lnTo>
                    <a:pt x="315" y="1560"/>
                  </a:lnTo>
                  <a:lnTo>
                    <a:pt x="386" y="1352"/>
                  </a:lnTo>
                  <a:lnTo>
                    <a:pt x="426" y="1144"/>
                  </a:lnTo>
                  <a:lnTo>
                    <a:pt x="436" y="9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9" name="Freeform 87"/>
            <p:cNvSpPr>
              <a:spLocks/>
            </p:cNvSpPr>
            <p:nvPr/>
          </p:nvSpPr>
          <p:spPr bwMode="auto">
            <a:xfrm>
              <a:off x="32728" y="4184"/>
              <a:ext cx="253" cy="1945"/>
            </a:xfrm>
            <a:custGeom>
              <a:avLst/>
              <a:gdLst/>
              <a:ahLst/>
              <a:cxnLst>
                <a:cxn ang="0">
                  <a:pos x="253" y="0"/>
                </a:cxn>
                <a:cxn ang="0">
                  <a:pos x="0" y="0"/>
                </a:cxn>
                <a:cxn ang="0">
                  <a:pos x="0" y="73"/>
                </a:cxn>
                <a:cxn ang="0">
                  <a:pos x="182" y="73"/>
                </a:cxn>
                <a:cxn ang="0">
                  <a:pos x="182" y="1862"/>
                </a:cxn>
                <a:cxn ang="0">
                  <a:pos x="0" y="1862"/>
                </a:cxn>
                <a:cxn ang="0">
                  <a:pos x="0" y="1945"/>
                </a:cxn>
                <a:cxn ang="0">
                  <a:pos x="253" y="1945"/>
                </a:cxn>
                <a:cxn ang="0">
                  <a:pos x="253" y="0"/>
                </a:cxn>
              </a:cxnLst>
              <a:rect l="0" t="0" r="r" b="b"/>
              <a:pathLst>
                <a:path w="253" h="1945">
                  <a:moveTo>
                    <a:pt x="253" y="0"/>
                  </a:moveTo>
                  <a:lnTo>
                    <a:pt x="0" y="0"/>
                  </a:lnTo>
                  <a:lnTo>
                    <a:pt x="0" y="73"/>
                  </a:lnTo>
                  <a:lnTo>
                    <a:pt x="182" y="73"/>
                  </a:lnTo>
                  <a:lnTo>
                    <a:pt x="182" y="1862"/>
                  </a:lnTo>
                  <a:lnTo>
                    <a:pt x="0" y="1862"/>
                  </a:lnTo>
                  <a:lnTo>
                    <a:pt x="0" y="1945"/>
                  </a:lnTo>
                  <a:lnTo>
                    <a:pt x="253" y="1945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0" name="Freeform 88"/>
            <p:cNvSpPr>
              <a:spLocks/>
            </p:cNvSpPr>
            <p:nvPr/>
          </p:nvSpPr>
          <p:spPr bwMode="auto">
            <a:xfrm>
              <a:off x="33255" y="4216"/>
              <a:ext cx="811" cy="603"/>
            </a:xfrm>
            <a:custGeom>
              <a:avLst/>
              <a:gdLst/>
              <a:ahLst/>
              <a:cxnLst>
                <a:cxn ang="0">
                  <a:pos x="476" y="270"/>
                </a:cxn>
                <a:cxn ang="0">
                  <a:pos x="659" y="83"/>
                </a:cxn>
                <a:cxn ang="0">
                  <a:pos x="689" y="72"/>
                </a:cxn>
                <a:cxn ang="0">
                  <a:pos x="780" y="72"/>
                </a:cxn>
                <a:cxn ang="0">
                  <a:pos x="780" y="0"/>
                </a:cxn>
                <a:cxn ang="0">
                  <a:pos x="506" y="0"/>
                </a:cxn>
                <a:cxn ang="0">
                  <a:pos x="506" y="72"/>
                </a:cxn>
                <a:cxn ang="0">
                  <a:pos x="527" y="72"/>
                </a:cxn>
                <a:cxn ang="0">
                  <a:pos x="537" y="83"/>
                </a:cxn>
                <a:cxn ang="0">
                  <a:pos x="415" y="208"/>
                </a:cxn>
                <a:cxn ang="0">
                  <a:pos x="283" y="72"/>
                </a:cxn>
                <a:cxn ang="0">
                  <a:pos x="324" y="72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101" y="72"/>
                </a:cxn>
                <a:cxn ang="0">
                  <a:pos x="324" y="312"/>
                </a:cxn>
                <a:cxn ang="0">
                  <a:pos x="121" y="520"/>
                </a:cxn>
                <a:cxn ang="0">
                  <a:pos x="91" y="520"/>
                </a:cxn>
                <a:cxn ang="0">
                  <a:pos x="71" y="530"/>
                </a:cxn>
                <a:cxn ang="0">
                  <a:pos x="0" y="530"/>
                </a:cxn>
                <a:cxn ang="0">
                  <a:pos x="0" y="603"/>
                </a:cxn>
                <a:cxn ang="0">
                  <a:pos x="60" y="603"/>
                </a:cxn>
                <a:cxn ang="0">
                  <a:pos x="121" y="592"/>
                </a:cxn>
                <a:cxn ang="0">
                  <a:pos x="152" y="592"/>
                </a:cxn>
                <a:cxn ang="0">
                  <a:pos x="182" y="603"/>
                </a:cxn>
                <a:cxn ang="0">
                  <a:pos x="273" y="603"/>
                </a:cxn>
                <a:cxn ang="0">
                  <a:pos x="273" y="530"/>
                </a:cxn>
                <a:cxn ang="0">
                  <a:pos x="253" y="530"/>
                </a:cxn>
                <a:cxn ang="0">
                  <a:pos x="243" y="520"/>
                </a:cxn>
                <a:cxn ang="0">
                  <a:pos x="233" y="520"/>
                </a:cxn>
                <a:cxn ang="0">
                  <a:pos x="375" y="374"/>
                </a:cxn>
                <a:cxn ang="0">
                  <a:pos x="527" y="530"/>
                </a:cxn>
                <a:cxn ang="0">
                  <a:pos x="486" y="530"/>
                </a:cxn>
                <a:cxn ang="0">
                  <a:pos x="486" y="603"/>
                </a:cxn>
                <a:cxn ang="0">
                  <a:pos x="588" y="603"/>
                </a:cxn>
                <a:cxn ang="0">
                  <a:pos x="659" y="592"/>
                </a:cxn>
                <a:cxn ang="0">
                  <a:pos x="730" y="603"/>
                </a:cxn>
                <a:cxn ang="0">
                  <a:pos x="811" y="603"/>
                </a:cxn>
                <a:cxn ang="0">
                  <a:pos x="811" y="530"/>
                </a:cxn>
                <a:cxn ang="0">
                  <a:pos x="709" y="530"/>
                </a:cxn>
                <a:cxn ang="0">
                  <a:pos x="476" y="270"/>
                </a:cxn>
              </a:cxnLst>
              <a:rect l="0" t="0" r="r" b="b"/>
              <a:pathLst>
                <a:path w="811" h="603">
                  <a:moveTo>
                    <a:pt x="476" y="270"/>
                  </a:moveTo>
                  <a:lnTo>
                    <a:pt x="659" y="83"/>
                  </a:lnTo>
                  <a:lnTo>
                    <a:pt x="689" y="72"/>
                  </a:lnTo>
                  <a:lnTo>
                    <a:pt x="780" y="72"/>
                  </a:lnTo>
                  <a:lnTo>
                    <a:pt x="780" y="0"/>
                  </a:lnTo>
                  <a:lnTo>
                    <a:pt x="506" y="0"/>
                  </a:lnTo>
                  <a:lnTo>
                    <a:pt x="506" y="72"/>
                  </a:lnTo>
                  <a:lnTo>
                    <a:pt x="527" y="72"/>
                  </a:lnTo>
                  <a:lnTo>
                    <a:pt x="537" y="83"/>
                  </a:lnTo>
                  <a:lnTo>
                    <a:pt x="415" y="208"/>
                  </a:lnTo>
                  <a:lnTo>
                    <a:pt x="283" y="72"/>
                  </a:lnTo>
                  <a:lnTo>
                    <a:pt x="324" y="72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0" y="72"/>
                  </a:lnTo>
                  <a:lnTo>
                    <a:pt x="101" y="72"/>
                  </a:lnTo>
                  <a:lnTo>
                    <a:pt x="324" y="312"/>
                  </a:lnTo>
                  <a:lnTo>
                    <a:pt x="121" y="520"/>
                  </a:lnTo>
                  <a:lnTo>
                    <a:pt x="91" y="520"/>
                  </a:lnTo>
                  <a:lnTo>
                    <a:pt x="71" y="530"/>
                  </a:lnTo>
                  <a:lnTo>
                    <a:pt x="0" y="530"/>
                  </a:lnTo>
                  <a:lnTo>
                    <a:pt x="0" y="603"/>
                  </a:lnTo>
                  <a:lnTo>
                    <a:pt x="60" y="603"/>
                  </a:lnTo>
                  <a:lnTo>
                    <a:pt x="121" y="592"/>
                  </a:lnTo>
                  <a:lnTo>
                    <a:pt x="152" y="592"/>
                  </a:lnTo>
                  <a:lnTo>
                    <a:pt x="182" y="603"/>
                  </a:lnTo>
                  <a:lnTo>
                    <a:pt x="273" y="603"/>
                  </a:lnTo>
                  <a:lnTo>
                    <a:pt x="273" y="530"/>
                  </a:lnTo>
                  <a:lnTo>
                    <a:pt x="253" y="530"/>
                  </a:lnTo>
                  <a:lnTo>
                    <a:pt x="243" y="520"/>
                  </a:lnTo>
                  <a:lnTo>
                    <a:pt x="233" y="520"/>
                  </a:lnTo>
                  <a:lnTo>
                    <a:pt x="375" y="374"/>
                  </a:lnTo>
                  <a:lnTo>
                    <a:pt x="527" y="530"/>
                  </a:lnTo>
                  <a:lnTo>
                    <a:pt x="486" y="530"/>
                  </a:lnTo>
                  <a:lnTo>
                    <a:pt x="486" y="603"/>
                  </a:lnTo>
                  <a:lnTo>
                    <a:pt x="588" y="603"/>
                  </a:lnTo>
                  <a:lnTo>
                    <a:pt x="659" y="592"/>
                  </a:lnTo>
                  <a:lnTo>
                    <a:pt x="730" y="603"/>
                  </a:lnTo>
                  <a:lnTo>
                    <a:pt x="811" y="603"/>
                  </a:lnTo>
                  <a:lnTo>
                    <a:pt x="811" y="530"/>
                  </a:lnTo>
                  <a:lnTo>
                    <a:pt x="709" y="530"/>
                  </a:lnTo>
                  <a:lnTo>
                    <a:pt x="476" y="2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1" name="Freeform 89"/>
            <p:cNvSpPr>
              <a:spLocks noEditPoints="1"/>
            </p:cNvSpPr>
            <p:nvPr/>
          </p:nvSpPr>
          <p:spPr bwMode="auto">
            <a:xfrm>
              <a:off x="34147" y="4361"/>
              <a:ext cx="456" cy="843"/>
            </a:xfrm>
            <a:custGeom>
              <a:avLst/>
              <a:gdLst/>
              <a:ahLst/>
              <a:cxnLst>
                <a:cxn ang="0">
                  <a:pos x="456" y="42"/>
                </a:cxn>
                <a:cxn ang="0">
                  <a:pos x="436" y="0"/>
                </a:cxn>
                <a:cxn ang="0">
                  <a:pos x="395" y="0"/>
                </a:cxn>
                <a:cxn ang="0">
                  <a:pos x="375" y="11"/>
                </a:cxn>
                <a:cxn ang="0">
                  <a:pos x="354" y="31"/>
                </a:cxn>
                <a:cxn ang="0">
                  <a:pos x="354" y="73"/>
                </a:cxn>
                <a:cxn ang="0">
                  <a:pos x="375" y="94"/>
                </a:cxn>
                <a:cxn ang="0">
                  <a:pos x="415" y="94"/>
                </a:cxn>
                <a:cxn ang="0">
                  <a:pos x="446" y="63"/>
                </a:cxn>
                <a:cxn ang="0">
                  <a:pos x="456" y="42"/>
                </a:cxn>
                <a:cxn ang="0">
                  <a:pos x="243" y="687"/>
                </a:cxn>
                <a:cxn ang="0">
                  <a:pos x="233" y="728"/>
                </a:cxn>
                <a:cxn ang="0">
                  <a:pos x="202" y="759"/>
                </a:cxn>
                <a:cxn ang="0">
                  <a:pos x="182" y="791"/>
                </a:cxn>
                <a:cxn ang="0">
                  <a:pos x="142" y="801"/>
                </a:cxn>
                <a:cxn ang="0">
                  <a:pos x="111" y="811"/>
                </a:cxn>
                <a:cxn ang="0">
                  <a:pos x="81" y="811"/>
                </a:cxn>
                <a:cxn ang="0">
                  <a:pos x="101" y="770"/>
                </a:cxn>
                <a:cxn ang="0">
                  <a:pos x="101" y="739"/>
                </a:cxn>
                <a:cxn ang="0">
                  <a:pos x="81" y="718"/>
                </a:cxn>
                <a:cxn ang="0">
                  <a:pos x="40" y="718"/>
                </a:cxn>
                <a:cxn ang="0">
                  <a:pos x="10" y="749"/>
                </a:cxn>
                <a:cxn ang="0">
                  <a:pos x="0" y="780"/>
                </a:cxn>
                <a:cxn ang="0">
                  <a:pos x="10" y="811"/>
                </a:cxn>
                <a:cxn ang="0">
                  <a:pos x="71" y="843"/>
                </a:cxn>
                <a:cxn ang="0">
                  <a:pos x="111" y="843"/>
                </a:cxn>
                <a:cxn ang="0">
                  <a:pos x="172" y="832"/>
                </a:cxn>
                <a:cxn ang="0">
                  <a:pos x="233" y="811"/>
                </a:cxn>
                <a:cxn ang="0">
                  <a:pos x="294" y="770"/>
                </a:cxn>
                <a:cxn ang="0">
                  <a:pos x="324" y="687"/>
                </a:cxn>
                <a:cxn ang="0">
                  <a:pos x="415" y="343"/>
                </a:cxn>
                <a:cxn ang="0">
                  <a:pos x="415" y="281"/>
                </a:cxn>
                <a:cxn ang="0">
                  <a:pos x="395" y="250"/>
                </a:cxn>
                <a:cxn ang="0">
                  <a:pos x="375" y="229"/>
                </a:cxn>
                <a:cxn ang="0">
                  <a:pos x="334" y="219"/>
                </a:cxn>
                <a:cxn ang="0">
                  <a:pos x="304" y="219"/>
                </a:cxn>
                <a:cxn ang="0">
                  <a:pos x="223" y="239"/>
                </a:cxn>
                <a:cxn ang="0">
                  <a:pos x="162" y="281"/>
                </a:cxn>
                <a:cxn ang="0">
                  <a:pos x="131" y="333"/>
                </a:cxn>
                <a:cxn ang="0">
                  <a:pos x="121" y="364"/>
                </a:cxn>
                <a:cxn ang="0">
                  <a:pos x="121" y="375"/>
                </a:cxn>
                <a:cxn ang="0">
                  <a:pos x="131" y="375"/>
                </a:cxn>
                <a:cxn ang="0">
                  <a:pos x="142" y="385"/>
                </a:cxn>
                <a:cxn ang="0">
                  <a:pos x="162" y="364"/>
                </a:cxn>
                <a:cxn ang="0">
                  <a:pos x="182" y="323"/>
                </a:cxn>
                <a:cxn ang="0">
                  <a:pos x="202" y="291"/>
                </a:cxn>
                <a:cxn ang="0">
                  <a:pos x="233" y="271"/>
                </a:cxn>
                <a:cxn ang="0">
                  <a:pos x="253" y="260"/>
                </a:cxn>
                <a:cxn ang="0">
                  <a:pos x="284" y="250"/>
                </a:cxn>
                <a:cxn ang="0">
                  <a:pos x="314" y="250"/>
                </a:cxn>
                <a:cxn ang="0">
                  <a:pos x="334" y="271"/>
                </a:cxn>
                <a:cxn ang="0">
                  <a:pos x="334" y="323"/>
                </a:cxn>
                <a:cxn ang="0">
                  <a:pos x="243" y="687"/>
                </a:cxn>
              </a:cxnLst>
              <a:rect l="0" t="0" r="r" b="b"/>
              <a:pathLst>
                <a:path w="456" h="843">
                  <a:moveTo>
                    <a:pt x="456" y="42"/>
                  </a:moveTo>
                  <a:lnTo>
                    <a:pt x="436" y="0"/>
                  </a:lnTo>
                  <a:lnTo>
                    <a:pt x="395" y="0"/>
                  </a:lnTo>
                  <a:lnTo>
                    <a:pt x="375" y="11"/>
                  </a:lnTo>
                  <a:lnTo>
                    <a:pt x="354" y="31"/>
                  </a:lnTo>
                  <a:lnTo>
                    <a:pt x="354" y="73"/>
                  </a:lnTo>
                  <a:lnTo>
                    <a:pt x="375" y="94"/>
                  </a:lnTo>
                  <a:lnTo>
                    <a:pt x="415" y="94"/>
                  </a:lnTo>
                  <a:lnTo>
                    <a:pt x="446" y="63"/>
                  </a:lnTo>
                  <a:lnTo>
                    <a:pt x="456" y="42"/>
                  </a:lnTo>
                  <a:close/>
                  <a:moveTo>
                    <a:pt x="243" y="687"/>
                  </a:moveTo>
                  <a:lnTo>
                    <a:pt x="233" y="728"/>
                  </a:lnTo>
                  <a:lnTo>
                    <a:pt x="202" y="759"/>
                  </a:lnTo>
                  <a:lnTo>
                    <a:pt x="182" y="791"/>
                  </a:lnTo>
                  <a:lnTo>
                    <a:pt x="142" y="801"/>
                  </a:lnTo>
                  <a:lnTo>
                    <a:pt x="111" y="811"/>
                  </a:lnTo>
                  <a:lnTo>
                    <a:pt x="81" y="811"/>
                  </a:lnTo>
                  <a:lnTo>
                    <a:pt x="101" y="770"/>
                  </a:lnTo>
                  <a:lnTo>
                    <a:pt x="101" y="739"/>
                  </a:lnTo>
                  <a:lnTo>
                    <a:pt x="81" y="718"/>
                  </a:lnTo>
                  <a:lnTo>
                    <a:pt x="40" y="718"/>
                  </a:lnTo>
                  <a:lnTo>
                    <a:pt x="10" y="749"/>
                  </a:lnTo>
                  <a:lnTo>
                    <a:pt x="0" y="780"/>
                  </a:lnTo>
                  <a:lnTo>
                    <a:pt x="10" y="811"/>
                  </a:lnTo>
                  <a:lnTo>
                    <a:pt x="71" y="843"/>
                  </a:lnTo>
                  <a:lnTo>
                    <a:pt x="111" y="843"/>
                  </a:lnTo>
                  <a:lnTo>
                    <a:pt x="172" y="832"/>
                  </a:lnTo>
                  <a:lnTo>
                    <a:pt x="233" y="811"/>
                  </a:lnTo>
                  <a:lnTo>
                    <a:pt x="294" y="770"/>
                  </a:lnTo>
                  <a:lnTo>
                    <a:pt x="324" y="687"/>
                  </a:lnTo>
                  <a:lnTo>
                    <a:pt x="415" y="343"/>
                  </a:lnTo>
                  <a:lnTo>
                    <a:pt x="415" y="281"/>
                  </a:lnTo>
                  <a:lnTo>
                    <a:pt x="395" y="250"/>
                  </a:lnTo>
                  <a:lnTo>
                    <a:pt x="375" y="229"/>
                  </a:lnTo>
                  <a:lnTo>
                    <a:pt x="334" y="219"/>
                  </a:lnTo>
                  <a:lnTo>
                    <a:pt x="304" y="219"/>
                  </a:lnTo>
                  <a:lnTo>
                    <a:pt x="223" y="239"/>
                  </a:lnTo>
                  <a:lnTo>
                    <a:pt x="162" y="281"/>
                  </a:lnTo>
                  <a:lnTo>
                    <a:pt x="131" y="333"/>
                  </a:lnTo>
                  <a:lnTo>
                    <a:pt x="121" y="364"/>
                  </a:lnTo>
                  <a:lnTo>
                    <a:pt x="121" y="375"/>
                  </a:lnTo>
                  <a:lnTo>
                    <a:pt x="131" y="375"/>
                  </a:lnTo>
                  <a:lnTo>
                    <a:pt x="142" y="385"/>
                  </a:lnTo>
                  <a:lnTo>
                    <a:pt x="162" y="364"/>
                  </a:lnTo>
                  <a:lnTo>
                    <a:pt x="182" y="323"/>
                  </a:lnTo>
                  <a:lnTo>
                    <a:pt x="202" y="291"/>
                  </a:lnTo>
                  <a:lnTo>
                    <a:pt x="233" y="271"/>
                  </a:lnTo>
                  <a:lnTo>
                    <a:pt x="253" y="260"/>
                  </a:lnTo>
                  <a:lnTo>
                    <a:pt x="284" y="250"/>
                  </a:lnTo>
                  <a:lnTo>
                    <a:pt x="314" y="250"/>
                  </a:lnTo>
                  <a:lnTo>
                    <a:pt x="334" y="271"/>
                  </a:lnTo>
                  <a:lnTo>
                    <a:pt x="334" y="323"/>
                  </a:lnTo>
                  <a:lnTo>
                    <a:pt x="243" y="68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38" name="Group 146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4429124" y="4500570"/>
            <a:ext cx="3652628" cy="571504"/>
            <a:chOff x="2992" y="3378"/>
            <a:chExt cx="27329" cy="4276"/>
          </a:xfrm>
        </p:grpSpPr>
        <p:sp>
          <p:nvSpPr>
            <p:cNvPr id="8340" name="Freeform 148"/>
            <p:cNvSpPr>
              <a:spLocks noEditPoints="1"/>
            </p:cNvSpPr>
            <p:nvPr/>
          </p:nvSpPr>
          <p:spPr bwMode="auto">
            <a:xfrm>
              <a:off x="5830" y="3421"/>
              <a:ext cx="1120" cy="1331"/>
            </a:xfrm>
            <a:custGeom>
              <a:avLst/>
              <a:gdLst/>
              <a:ahLst/>
              <a:cxnLst>
                <a:cxn ang="0">
                  <a:pos x="362" y="717"/>
                </a:cxn>
                <a:cxn ang="0">
                  <a:pos x="682" y="717"/>
                </a:cxn>
                <a:cxn ang="0">
                  <a:pos x="817" y="700"/>
                </a:cxn>
                <a:cxn ang="0">
                  <a:pos x="935" y="648"/>
                </a:cxn>
                <a:cxn ang="0">
                  <a:pos x="1028" y="570"/>
                </a:cxn>
                <a:cxn ang="0">
                  <a:pos x="1095" y="475"/>
                </a:cxn>
                <a:cxn ang="0">
                  <a:pos x="1120" y="363"/>
                </a:cxn>
                <a:cxn ang="0">
                  <a:pos x="1095" y="251"/>
                </a:cxn>
                <a:cxn ang="0">
                  <a:pos x="1036" y="156"/>
                </a:cxn>
                <a:cxn ang="0">
                  <a:pos x="935" y="78"/>
                </a:cxn>
                <a:cxn ang="0">
                  <a:pos x="817" y="18"/>
                </a:cxn>
                <a:cxn ang="0">
                  <a:pos x="666" y="0"/>
                </a:cxn>
                <a:cxn ang="0">
                  <a:pos x="0" y="0"/>
                </a:cxn>
                <a:cxn ang="0">
                  <a:pos x="0" y="61"/>
                </a:cxn>
                <a:cxn ang="0">
                  <a:pos x="42" y="61"/>
                </a:cxn>
                <a:cxn ang="0">
                  <a:pos x="127" y="69"/>
                </a:cxn>
                <a:cxn ang="0">
                  <a:pos x="177" y="78"/>
                </a:cxn>
                <a:cxn ang="0">
                  <a:pos x="194" y="113"/>
                </a:cxn>
                <a:cxn ang="0">
                  <a:pos x="194" y="1218"/>
                </a:cxn>
                <a:cxn ang="0">
                  <a:pos x="177" y="1253"/>
                </a:cxn>
                <a:cxn ang="0">
                  <a:pos x="127" y="1261"/>
                </a:cxn>
                <a:cxn ang="0">
                  <a:pos x="42" y="1270"/>
                </a:cxn>
                <a:cxn ang="0">
                  <a:pos x="0" y="1270"/>
                </a:cxn>
                <a:cxn ang="0">
                  <a:pos x="0" y="1331"/>
                </a:cxn>
                <a:cxn ang="0">
                  <a:pos x="84" y="1331"/>
                </a:cxn>
                <a:cxn ang="0">
                  <a:pos x="186" y="1322"/>
                </a:cxn>
                <a:cxn ang="0">
                  <a:pos x="371" y="1322"/>
                </a:cxn>
                <a:cxn ang="0">
                  <a:pos x="472" y="1331"/>
                </a:cxn>
                <a:cxn ang="0">
                  <a:pos x="556" y="1331"/>
                </a:cxn>
                <a:cxn ang="0">
                  <a:pos x="556" y="1270"/>
                </a:cxn>
                <a:cxn ang="0">
                  <a:pos x="514" y="1270"/>
                </a:cxn>
                <a:cxn ang="0">
                  <a:pos x="430" y="1261"/>
                </a:cxn>
                <a:cxn ang="0">
                  <a:pos x="388" y="1253"/>
                </a:cxn>
                <a:cxn ang="0">
                  <a:pos x="362" y="1227"/>
                </a:cxn>
                <a:cxn ang="0">
                  <a:pos x="362" y="1175"/>
                </a:cxn>
                <a:cxn ang="0">
                  <a:pos x="362" y="717"/>
                </a:cxn>
                <a:cxn ang="0">
                  <a:pos x="354" y="665"/>
                </a:cxn>
                <a:cxn ang="0">
                  <a:pos x="354" y="113"/>
                </a:cxn>
                <a:cxn ang="0">
                  <a:pos x="362" y="87"/>
                </a:cxn>
                <a:cxn ang="0">
                  <a:pos x="371" y="78"/>
                </a:cxn>
                <a:cxn ang="0">
                  <a:pos x="388" y="69"/>
                </a:cxn>
                <a:cxn ang="0">
                  <a:pos x="413" y="61"/>
                </a:cxn>
                <a:cxn ang="0">
                  <a:pos x="623" y="61"/>
                </a:cxn>
                <a:cxn ang="0">
                  <a:pos x="733" y="69"/>
                </a:cxn>
                <a:cxn ang="0">
                  <a:pos x="809" y="104"/>
                </a:cxn>
                <a:cxn ang="0">
                  <a:pos x="868" y="147"/>
                </a:cxn>
                <a:cxn ang="0">
                  <a:pos x="901" y="208"/>
                </a:cxn>
                <a:cxn ang="0">
                  <a:pos x="910" y="259"/>
                </a:cxn>
                <a:cxn ang="0">
                  <a:pos x="918" y="320"/>
                </a:cxn>
                <a:cxn ang="0">
                  <a:pos x="918" y="406"/>
                </a:cxn>
                <a:cxn ang="0">
                  <a:pos x="910" y="467"/>
                </a:cxn>
                <a:cxn ang="0">
                  <a:pos x="893" y="519"/>
                </a:cxn>
                <a:cxn ang="0">
                  <a:pos x="868" y="579"/>
                </a:cxn>
                <a:cxn ang="0">
                  <a:pos x="809" y="622"/>
                </a:cxn>
                <a:cxn ang="0">
                  <a:pos x="733" y="657"/>
                </a:cxn>
                <a:cxn ang="0">
                  <a:pos x="623" y="665"/>
                </a:cxn>
                <a:cxn ang="0">
                  <a:pos x="354" y="665"/>
                </a:cxn>
              </a:cxnLst>
              <a:rect l="0" t="0" r="r" b="b"/>
              <a:pathLst>
                <a:path w="1120" h="1331">
                  <a:moveTo>
                    <a:pt x="362" y="717"/>
                  </a:moveTo>
                  <a:lnTo>
                    <a:pt x="682" y="717"/>
                  </a:lnTo>
                  <a:lnTo>
                    <a:pt x="817" y="700"/>
                  </a:lnTo>
                  <a:lnTo>
                    <a:pt x="935" y="648"/>
                  </a:lnTo>
                  <a:lnTo>
                    <a:pt x="1028" y="570"/>
                  </a:lnTo>
                  <a:lnTo>
                    <a:pt x="1095" y="475"/>
                  </a:lnTo>
                  <a:lnTo>
                    <a:pt x="1120" y="363"/>
                  </a:lnTo>
                  <a:lnTo>
                    <a:pt x="1095" y="251"/>
                  </a:lnTo>
                  <a:lnTo>
                    <a:pt x="1036" y="156"/>
                  </a:lnTo>
                  <a:lnTo>
                    <a:pt x="935" y="78"/>
                  </a:lnTo>
                  <a:lnTo>
                    <a:pt x="817" y="18"/>
                  </a:lnTo>
                  <a:lnTo>
                    <a:pt x="666" y="0"/>
                  </a:lnTo>
                  <a:lnTo>
                    <a:pt x="0" y="0"/>
                  </a:lnTo>
                  <a:lnTo>
                    <a:pt x="0" y="61"/>
                  </a:lnTo>
                  <a:lnTo>
                    <a:pt x="42" y="61"/>
                  </a:lnTo>
                  <a:lnTo>
                    <a:pt x="127" y="69"/>
                  </a:lnTo>
                  <a:lnTo>
                    <a:pt x="177" y="78"/>
                  </a:lnTo>
                  <a:lnTo>
                    <a:pt x="194" y="113"/>
                  </a:lnTo>
                  <a:lnTo>
                    <a:pt x="194" y="1218"/>
                  </a:lnTo>
                  <a:lnTo>
                    <a:pt x="177" y="1253"/>
                  </a:lnTo>
                  <a:lnTo>
                    <a:pt x="127" y="1261"/>
                  </a:lnTo>
                  <a:lnTo>
                    <a:pt x="42" y="1270"/>
                  </a:lnTo>
                  <a:lnTo>
                    <a:pt x="0" y="1270"/>
                  </a:lnTo>
                  <a:lnTo>
                    <a:pt x="0" y="1331"/>
                  </a:lnTo>
                  <a:lnTo>
                    <a:pt x="84" y="1331"/>
                  </a:lnTo>
                  <a:lnTo>
                    <a:pt x="186" y="1322"/>
                  </a:lnTo>
                  <a:lnTo>
                    <a:pt x="371" y="1322"/>
                  </a:lnTo>
                  <a:lnTo>
                    <a:pt x="472" y="1331"/>
                  </a:lnTo>
                  <a:lnTo>
                    <a:pt x="556" y="1331"/>
                  </a:lnTo>
                  <a:lnTo>
                    <a:pt x="556" y="1270"/>
                  </a:lnTo>
                  <a:lnTo>
                    <a:pt x="514" y="1270"/>
                  </a:lnTo>
                  <a:lnTo>
                    <a:pt x="430" y="1261"/>
                  </a:lnTo>
                  <a:lnTo>
                    <a:pt x="388" y="1253"/>
                  </a:lnTo>
                  <a:lnTo>
                    <a:pt x="362" y="1227"/>
                  </a:lnTo>
                  <a:lnTo>
                    <a:pt x="362" y="1175"/>
                  </a:lnTo>
                  <a:lnTo>
                    <a:pt x="362" y="717"/>
                  </a:lnTo>
                  <a:close/>
                  <a:moveTo>
                    <a:pt x="354" y="665"/>
                  </a:moveTo>
                  <a:lnTo>
                    <a:pt x="354" y="113"/>
                  </a:lnTo>
                  <a:lnTo>
                    <a:pt x="362" y="87"/>
                  </a:lnTo>
                  <a:lnTo>
                    <a:pt x="371" y="78"/>
                  </a:lnTo>
                  <a:lnTo>
                    <a:pt x="388" y="69"/>
                  </a:lnTo>
                  <a:lnTo>
                    <a:pt x="413" y="61"/>
                  </a:lnTo>
                  <a:lnTo>
                    <a:pt x="623" y="61"/>
                  </a:lnTo>
                  <a:lnTo>
                    <a:pt x="733" y="69"/>
                  </a:lnTo>
                  <a:lnTo>
                    <a:pt x="809" y="104"/>
                  </a:lnTo>
                  <a:lnTo>
                    <a:pt x="868" y="147"/>
                  </a:lnTo>
                  <a:lnTo>
                    <a:pt x="901" y="208"/>
                  </a:lnTo>
                  <a:lnTo>
                    <a:pt x="910" y="259"/>
                  </a:lnTo>
                  <a:lnTo>
                    <a:pt x="918" y="320"/>
                  </a:lnTo>
                  <a:lnTo>
                    <a:pt x="918" y="406"/>
                  </a:lnTo>
                  <a:lnTo>
                    <a:pt x="910" y="467"/>
                  </a:lnTo>
                  <a:lnTo>
                    <a:pt x="893" y="519"/>
                  </a:lnTo>
                  <a:lnTo>
                    <a:pt x="868" y="579"/>
                  </a:lnTo>
                  <a:lnTo>
                    <a:pt x="809" y="622"/>
                  </a:lnTo>
                  <a:lnTo>
                    <a:pt x="733" y="657"/>
                  </a:lnTo>
                  <a:lnTo>
                    <a:pt x="623" y="665"/>
                  </a:lnTo>
                  <a:lnTo>
                    <a:pt x="354" y="6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1" name="Freeform 149"/>
            <p:cNvSpPr>
              <a:spLocks/>
            </p:cNvSpPr>
            <p:nvPr/>
          </p:nvSpPr>
          <p:spPr bwMode="auto">
            <a:xfrm>
              <a:off x="7110" y="3888"/>
              <a:ext cx="632" cy="864"/>
            </a:xfrm>
            <a:custGeom>
              <a:avLst/>
              <a:gdLst/>
              <a:ahLst/>
              <a:cxnLst>
                <a:cxn ang="0">
                  <a:pos x="270" y="708"/>
                </a:cxn>
                <a:cxn ang="0">
                  <a:pos x="270" y="414"/>
                </a:cxn>
                <a:cxn ang="0">
                  <a:pos x="278" y="302"/>
                </a:cxn>
                <a:cxn ang="0">
                  <a:pos x="304" y="198"/>
                </a:cxn>
                <a:cxn ang="0">
                  <a:pos x="354" y="121"/>
                </a:cxn>
                <a:cxn ang="0">
                  <a:pos x="413" y="69"/>
                </a:cxn>
                <a:cxn ang="0">
                  <a:pos x="497" y="43"/>
                </a:cxn>
                <a:cxn ang="0">
                  <a:pos x="506" y="43"/>
                </a:cxn>
                <a:cxn ang="0">
                  <a:pos x="514" y="52"/>
                </a:cxn>
                <a:cxn ang="0">
                  <a:pos x="506" y="52"/>
                </a:cxn>
                <a:cxn ang="0">
                  <a:pos x="480" y="78"/>
                </a:cxn>
                <a:cxn ang="0">
                  <a:pos x="472" y="95"/>
                </a:cxn>
                <a:cxn ang="0">
                  <a:pos x="472" y="155"/>
                </a:cxn>
                <a:cxn ang="0">
                  <a:pos x="506" y="190"/>
                </a:cxn>
                <a:cxn ang="0">
                  <a:pos x="531" y="207"/>
                </a:cxn>
                <a:cxn ang="0">
                  <a:pos x="573" y="207"/>
                </a:cxn>
                <a:cxn ang="0">
                  <a:pos x="607" y="190"/>
                </a:cxn>
                <a:cxn ang="0">
                  <a:pos x="624" y="173"/>
                </a:cxn>
                <a:cxn ang="0">
                  <a:pos x="632" y="147"/>
                </a:cxn>
                <a:cxn ang="0">
                  <a:pos x="632" y="121"/>
                </a:cxn>
                <a:cxn ang="0">
                  <a:pos x="615" y="60"/>
                </a:cxn>
                <a:cxn ang="0">
                  <a:pos x="565" y="17"/>
                </a:cxn>
                <a:cxn ang="0">
                  <a:pos x="497" y="0"/>
                </a:cxn>
                <a:cxn ang="0">
                  <a:pos x="421" y="17"/>
                </a:cxn>
                <a:cxn ang="0">
                  <a:pos x="363" y="52"/>
                </a:cxn>
                <a:cxn ang="0">
                  <a:pos x="312" y="103"/>
                </a:cxn>
                <a:cxn ang="0">
                  <a:pos x="278" y="164"/>
                </a:cxn>
                <a:cxn ang="0">
                  <a:pos x="261" y="216"/>
                </a:cxn>
                <a:cxn ang="0">
                  <a:pos x="261" y="0"/>
                </a:cxn>
                <a:cxn ang="0">
                  <a:pos x="0" y="26"/>
                </a:cxn>
                <a:cxn ang="0">
                  <a:pos x="0" y="86"/>
                </a:cxn>
                <a:cxn ang="0">
                  <a:pos x="76" y="86"/>
                </a:cxn>
                <a:cxn ang="0">
                  <a:pos x="118" y="103"/>
                </a:cxn>
                <a:cxn ang="0">
                  <a:pos x="144" y="138"/>
                </a:cxn>
                <a:cxn ang="0">
                  <a:pos x="144" y="717"/>
                </a:cxn>
                <a:cxn ang="0">
                  <a:pos x="135" y="769"/>
                </a:cxn>
                <a:cxn ang="0">
                  <a:pos x="118" y="794"/>
                </a:cxn>
                <a:cxn ang="0">
                  <a:pos x="76" y="803"/>
                </a:cxn>
                <a:cxn ang="0">
                  <a:pos x="0" y="803"/>
                </a:cxn>
                <a:cxn ang="0">
                  <a:pos x="0" y="864"/>
                </a:cxn>
                <a:cxn ang="0">
                  <a:pos x="110" y="864"/>
                </a:cxn>
                <a:cxn ang="0">
                  <a:pos x="211" y="855"/>
                </a:cxn>
                <a:cxn ang="0">
                  <a:pos x="329" y="855"/>
                </a:cxn>
                <a:cxn ang="0">
                  <a:pos x="455" y="864"/>
                </a:cxn>
                <a:cxn ang="0">
                  <a:pos x="455" y="803"/>
                </a:cxn>
                <a:cxn ang="0">
                  <a:pos x="413" y="803"/>
                </a:cxn>
                <a:cxn ang="0">
                  <a:pos x="329" y="794"/>
                </a:cxn>
                <a:cxn ang="0">
                  <a:pos x="287" y="786"/>
                </a:cxn>
                <a:cxn ang="0">
                  <a:pos x="270" y="760"/>
                </a:cxn>
                <a:cxn ang="0">
                  <a:pos x="270" y="708"/>
                </a:cxn>
              </a:cxnLst>
              <a:rect l="0" t="0" r="r" b="b"/>
              <a:pathLst>
                <a:path w="632" h="864">
                  <a:moveTo>
                    <a:pt x="270" y="708"/>
                  </a:moveTo>
                  <a:lnTo>
                    <a:pt x="270" y="414"/>
                  </a:lnTo>
                  <a:lnTo>
                    <a:pt x="278" y="302"/>
                  </a:lnTo>
                  <a:lnTo>
                    <a:pt x="304" y="198"/>
                  </a:lnTo>
                  <a:lnTo>
                    <a:pt x="354" y="121"/>
                  </a:lnTo>
                  <a:lnTo>
                    <a:pt x="413" y="69"/>
                  </a:lnTo>
                  <a:lnTo>
                    <a:pt x="497" y="43"/>
                  </a:lnTo>
                  <a:lnTo>
                    <a:pt x="506" y="43"/>
                  </a:lnTo>
                  <a:lnTo>
                    <a:pt x="514" y="52"/>
                  </a:lnTo>
                  <a:lnTo>
                    <a:pt x="506" y="52"/>
                  </a:lnTo>
                  <a:lnTo>
                    <a:pt x="480" y="78"/>
                  </a:lnTo>
                  <a:lnTo>
                    <a:pt x="472" y="95"/>
                  </a:lnTo>
                  <a:lnTo>
                    <a:pt x="472" y="155"/>
                  </a:lnTo>
                  <a:lnTo>
                    <a:pt x="506" y="190"/>
                  </a:lnTo>
                  <a:lnTo>
                    <a:pt x="531" y="207"/>
                  </a:lnTo>
                  <a:lnTo>
                    <a:pt x="573" y="207"/>
                  </a:lnTo>
                  <a:lnTo>
                    <a:pt x="607" y="190"/>
                  </a:lnTo>
                  <a:lnTo>
                    <a:pt x="624" y="173"/>
                  </a:lnTo>
                  <a:lnTo>
                    <a:pt x="632" y="147"/>
                  </a:lnTo>
                  <a:lnTo>
                    <a:pt x="632" y="121"/>
                  </a:lnTo>
                  <a:lnTo>
                    <a:pt x="615" y="60"/>
                  </a:lnTo>
                  <a:lnTo>
                    <a:pt x="565" y="17"/>
                  </a:lnTo>
                  <a:lnTo>
                    <a:pt x="497" y="0"/>
                  </a:lnTo>
                  <a:lnTo>
                    <a:pt x="421" y="17"/>
                  </a:lnTo>
                  <a:lnTo>
                    <a:pt x="363" y="52"/>
                  </a:lnTo>
                  <a:lnTo>
                    <a:pt x="312" y="103"/>
                  </a:lnTo>
                  <a:lnTo>
                    <a:pt x="278" y="164"/>
                  </a:lnTo>
                  <a:lnTo>
                    <a:pt x="261" y="216"/>
                  </a:lnTo>
                  <a:lnTo>
                    <a:pt x="261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76" y="86"/>
                  </a:lnTo>
                  <a:lnTo>
                    <a:pt x="118" y="103"/>
                  </a:lnTo>
                  <a:lnTo>
                    <a:pt x="144" y="138"/>
                  </a:lnTo>
                  <a:lnTo>
                    <a:pt x="144" y="717"/>
                  </a:lnTo>
                  <a:lnTo>
                    <a:pt x="135" y="769"/>
                  </a:lnTo>
                  <a:lnTo>
                    <a:pt x="118" y="794"/>
                  </a:lnTo>
                  <a:lnTo>
                    <a:pt x="76" y="803"/>
                  </a:lnTo>
                  <a:lnTo>
                    <a:pt x="0" y="803"/>
                  </a:lnTo>
                  <a:lnTo>
                    <a:pt x="0" y="864"/>
                  </a:lnTo>
                  <a:lnTo>
                    <a:pt x="110" y="864"/>
                  </a:lnTo>
                  <a:lnTo>
                    <a:pt x="211" y="855"/>
                  </a:lnTo>
                  <a:lnTo>
                    <a:pt x="329" y="855"/>
                  </a:lnTo>
                  <a:lnTo>
                    <a:pt x="455" y="864"/>
                  </a:lnTo>
                  <a:lnTo>
                    <a:pt x="455" y="803"/>
                  </a:lnTo>
                  <a:lnTo>
                    <a:pt x="413" y="803"/>
                  </a:lnTo>
                  <a:lnTo>
                    <a:pt x="329" y="794"/>
                  </a:lnTo>
                  <a:lnTo>
                    <a:pt x="287" y="786"/>
                  </a:lnTo>
                  <a:lnTo>
                    <a:pt x="270" y="760"/>
                  </a:lnTo>
                  <a:lnTo>
                    <a:pt x="270" y="7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2" name="Freeform 150"/>
            <p:cNvSpPr>
              <a:spLocks noEditPoints="1"/>
            </p:cNvSpPr>
            <p:nvPr/>
          </p:nvSpPr>
          <p:spPr bwMode="auto">
            <a:xfrm>
              <a:off x="7851" y="3879"/>
              <a:ext cx="843" cy="890"/>
            </a:xfrm>
            <a:custGeom>
              <a:avLst/>
              <a:gdLst/>
              <a:ahLst/>
              <a:cxnLst>
                <a:cxn ang="0">
                  <a:pos x="843" y="458"/>
                </a:cxn>
                <a:cxn ang="0">
                  <a:pos x="817" y="311"/>
                </a:cxn>
                <a:cxn ang="0">
                  <a:pos x="758" y="190"/>
                </a:cxn>
                <a:cxn ang="0">
                  <a:pos x="666" y="87"/>
                </a:cxn>
                <a:cxn ang="0">
                  <a:pos x="548" y="26"/>
                </a:cxn>
                <a:cxn ang="0">
                  <a:pos x="422" y="0"/>
                </a:cxn>
                <a:cxn ang="0">
                  <a:pos x="287" y="26"/>
                </a:cxn>
                <a:cxn ang="0">
                  <a:pos x="169" y="95"/>
                </a:cxn>
                <a:cxn ang="0">
                  <a:pos x="76" y="190"/>
                </a:cxn>
                <a:cxn ang="0">
                  <a:pos x="17" y="320"/>
                </a:cxn>
                <a:cxn ang="0">
                  <a:pos x="0" y="458"/>
                </a:cxn>
                <a:cxn ang="0">
                  <a:pos x="26" y="596"/>
                </a:cxn>
                <a:cxn ang="0">
                  <a:pos x="85" y="717"/>
                </a:cxn>
                <a:cxn ang="0">
                  <a:pos x="177" y="812"/>
                </a:cxn>
                <a:cxn ang="0">
                  <a:pos x="287" y="873"/>
                </a:cxn>
                <a:cxn ang="0">
                  <a:pos x="422" y="890"/>
                </a:cxn>
                <a:cxn ang="0">
                  <a:pos x="548" y="873"/>
                </a:cxn>
                <a:cxn ang="0">
                  <a:pos x="666" y="812"/>
                </a:cxn>
                <a:cxn ang="0">
                  <a:pos x="758" y="717"/>
                </a:cxn>
                <a:cxn ang="0">
                  <a:pos x="817" y="596"/>
                </a:cxn>
                <a:cxn ang="0">
                  <a:pos x="843" y="458"/>
                </a:cxn>
                <a:cxn ang="0">
                  <a:pos x="422" y="847"/>
                </a:cxn>
                <a:cxn ang="0">
                  <a:pos x="337" y="829"/>
                </a:cxn>
                <a:cxn ang="0">
                  <a:pos x="262" y="786"/>
                </a:cxn>
                <a:cxn ang="0">
                  <a:pos x="203" y="717"/>
                </a:cxn>
                <a:cxn ang="0">
                  <a:pos x="169" y="622"/>
                </a:cxn>
                <a:cxn ang="0">
                  <a:pos x="160" y="527"/>
                </a:cxn>
                <a:cxn ang="0">
                  <a:pos x="152" y="441"/>
                </a:cxn>
                <a:cxn ang="0">
                  <a:pos x="169" y="268"/>
                </a:cxn>
                <a:cxn ang="0">
                  <a:pos x="203" y="173"/>
                </a:cxn>
                <a:cxn ang="0">
                  <a:pos x="262" y="104"/>
                </a:cxn>
                <a:cxn ang="0">
                  <a:pos x="337" y="61"/>
                </a:cxn>
                <a:cxn ang="0">
                  <a:pos x="422" y="43"/>
                </a:cxn>
                <a:cxn ang="0">
                  <a:pos x="497" y="61"/>
                </a:cxn>
                <a:cxn ang="0">
                  <a:pos x="573" y="104"/>
                </a:cxn>
                <a:cxn ang="0">
                  <a:pos x="632" y="173"/>
                </a:cxn>
                <a:cxn ang="0">
                  <a:pos x="666" y="259"/>
                </a:cxn>
                <a:cxn ang="0">
                  <a:pos x="683" y="354"/>
                </a:cxn>
                <a:cxn ang="0">
                  <a:pos x="683" y="518"/>
                </a:cxn>
                <a:cxn ang="0">
                  <a:pos x="666" y="613"/>
                </a:cxn>
                <a:cxn ang="0">
                  <a:pos x="641" y="700"/>
                </a:cxn>
                <a:cxn ang="0">
                  <a:pos x="582" y="778"/>
                </a:cxn>
                <a:cxn ang="0">
                  <a:pos x="506" y="829"/>
                </a:cxn>
                <a:cxn ang="0">
                  <a:pos x="422" y="847"/>
                </a:cxn>
              </a:cxnLst>
              <a:rect l="0" t="0" r="r" b="b"/>
              <a:pathLst>
                <a:path w="843" h="890">
                  <a:moveTo>
                    <a:pt x="843" y="458"/>
                  </a:moveTo>
                  <a:lnTo>
                    <a:pt x="817" y="311"/>
                  </a:lnTo>
                  <a:lnTo>
                    <a:pt x="758" y="190"/>
                  </a:lnTo>
                  <a:lnTo>
                    <a:pt x="666" y="87"/>
                  </a:lnTo>
                  <a:lnTo>
                    <a:pt x="548" y="26"/>
                  </a:lnTo>
                  <a:lnTo>
                    <a:pt x="422" y="0"/>
                  </a:lnTo>
                  <a:lnTo>
                    <a:pt x="287" y="26"/>
                  </a:lnTo>
                  <a:lnTo>
                    <a:pt x="169" y="95"/>
                  </a:lnTo>
                  <a:lnTo>
                    <a:pt x="76" y="190"/>
                  </a:lnTo>
                  <a:lnTo>
                    <a:pt x="17" y="320"/>
                  </a:lnTo>
                  <a:lnTo>
                    <a:pt x="0" y="458"/>
                  </a:lnTo>
                  <a:lnTo>
                    <a:pt x="26" y="596"/>
                  </a:lnTo>
                  <a:lnTo>
                    <a:pt x="85" y="717"/>
                  </a:lnTo>
                  <a:lnTo>
                    <a:pt x="177" y="812"/>
                  </a:lnTo>
                  <a:lnTo>
                    <a:pt x="287" y="873"/>
                  </a:lnTo>
                  <a:lnTo>
                    <a:pt x="422" y="890"/>
                  </a:lnTo>
                  <a:lnTo>
                    <a:pt x="548" y="873"/>
                  </a:lnTo>
                  <a:lnTo>
                    <a:pt x="666" y="812"/>
                  </a:lnTo>
                  <a:lnTo>
                    <a:pt x="758" y="717"/>
                  </a:lnTo>
                  <a:lnTo>
                    <a:pt x="817" y="596"/>
                  </a:lnTo>
                  <a:lnTo>
                    <a:pt x="843" y="458"/>
                  </a:lnTo>
                  <a:close/>
                  <a:moveTo>
                    <a:pt x="422" y="847"/>
                  </a:moveTo>
                  <a:lnTo>
                    <a:pt x="337" y="829"/>
                  </a:lnTo>
                  <a:lnTo>
                    <a:pt x="262" y="786"/>
                  </a:lnTo>
                  <a:lnTo>
                    <a:pt x="203" y="717"/>
                  </a:lnTo>
                  <a:lnTo>
                    <a:pt x="169" y="622"/>
                  </a:lnTo>
                  <a:lnTo>
                    <a:pt x="160" y="527"/>
                  </a:lnTo>
                  <a:lnTo>
                    <a:pt x="152" y="441"/>
                  </a:lnTo>
                  <a:lnTo>
                    <a:pt x="169" y="268"/>
                  </a:lnTo>
                  <a:lnTo>
                    <a:pt x="203" y="173"/>
                  </a:lnTo>
                  <a:lnTo>
                    <a:pt x="262" y="104"/>
                  </a:lnTo>
                  <a:lnTo>
                    <a:pt x="337" y="61"/>
                  </a:lnTo>
                  <a:lnTo>
                    <a:pt x="422" y="43"/>
                  </a:lnTo>
                  <a:lnTo>
                    <a:pt x="497" y="61"/>
                  </a:lnTo>
                  <a:lnTo>
                    <a:pt x="573" y="104"/>
                  </a:lnTo>
                  <a:lnTo>
                    <a:pt x="632" y="173"/>
                  </a:lnTo>
                  <a:lnTo>
                    <a:pt x="666" y="259"/>
                  </a:lnTo>
                  <a:lnTo>
                    <a:pt x="683" y="354"/>
                  </a:lnTo>
                  <a:lnTo>
                    <a:pt x="683" y="518"/>
                  </a:lnTo>
                  <a:lnTo>
                    <a:pt x="666" y="613"/>
                  </a:lnTo>
                  <a:lnTo>
                    <a:pt x="641" y="700"/>
                  </a:lnTo>
                  <a:lnTo>
                    <a:pt x="582" y="778"/>
                  </a:lnTo>
                  <a:lnTo>
                    <a:pt x="506" y="829"/>
                  </a:lnTo>
                  <a:lnTo>
                    <a:pt x="422" y="8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3" name="Freeform 151"/>
            <p:cNvSpPr>
              <a:spLocks noEditPoints="1"/>
            </p:cNvSpPr>
            <p:nvPr/>
          </p:nvSpPr>
          <p:spPr bwMode="auto">
            <a:xfrm>
              <a:off x="8795" y="3404"/>
              <a:ext cx="935" cy="1365"/>
            </a:xfrm>
            <a:custGeom>
              <a:avLst/>
              <a:gdLst/>
              <a:ahLst/>
              <a:cxnLst>
                <a:cxn ang="0">
                  <a:pos x="278" y="613"/>
                </a:cxn>
                <a:cxn ang="0">
                  <a:pos x="278" y="0"/>
                </a:cxn>
                <a:cxn ang="0">
                  <a:pos x="0" y="17"/>
                </a:cxn>
                <a:cxn ang="0">
                  <a:pos x="0" y="78"/>
                </a:cxn>
                <a:cxn ang="0">
                  <a:pos x="84" y="86"/>
                </a:cxn>
                <a:cxn ang="0">
                  <a:pos x="126" y="95"/>
                </a:cxn>
                <a:cxn ang="0">
                  <a:pos x="143" y="130"/>
                </a:cxn>
                <a:cxn ang="0">
                  <a:pos x="151" y="190"/>
                </a:cxn>
                <a:cxn ang="0">
                  <a:pos x="151" y="1348"/>
                </a:cxn>
                <a:cxn ang="0">
                  <a:pos x="202" y="1348"/>
                </a:cxn>
                <a:cxn ang="0">
                  <a:pos x="210" y="1339"/>
                </a:cxn>
                <a:cxn ang="0">
                  <a:pos x="210" y="1322"/>
                </a:cxn>
                <a:cxn ang="0">
                  <a:pos x="244" y="1270"/>
                </a:cxn>
                <a:cxn ang="0">
                  <a:pos x="269" y="1227"/>
                </a:cxn>
                <a:cxn ang="0">
                  <a:pos x="294" y="1270"/>
                </a:cxn>
                <a:cxn ang="0">
                  <a:pos x="345" y="1313"/>
                </a:cxn>
                <a:cxn ang="0">
                  <a:pos x="421" y="1356"/>
                </a:cxn>
                <a:cxn ang="0">
                  <a:pos x="513" y="1365"/>
                </a:cxn>
                <a:cxn ang="0">
                  <a:pos x="648" y="1348"/>
                </a:cxn>
                <a:cxn ang="0">
                  <a:pos x="758" y="1287"/>
                </a:cxn>
                <a:cxn ang="0">
                  <a:pos x="850" y="1192"/>
                </a:cxn>
                <a:cxn ang="0">
                  <a:pos x="918" y="1071"/>
                </a:cxn>
                <a:cxn ang="0">
                  <a:pos x="935" y="924"/>
                </a:cxn>
                <a:cxn ang="0">
                  <a:pos x="918" y="786"/>
                </a:cxn>
                <a:cxn ang="0">
                  <a:pos x="859" y="665"/>
                </a:cxn>
                <a:cxn ang="0">
                  <a:pos x="766" y="570"/>
                </a:cxn>
                <a:cxn ang="0">
                  <a:pos x="657" y="510"/>
                </a:cxn>
                <a:cxn ang="0">
                  <a:pos x="539" y="484"/>
                </a:cxn>
                <a:cxn ang="0">
                  <a:pos x="438" y="501"/>
                </a:cxn>
                <a:cxn ang="0">
                  <a:pos x="362" y="536"/>
                </a:cxn>
                <a:cxn ang="0">
                  <a:pos x="311" y="579"/>
                </a:cxn>
                <a:cxn ang="0">
                  <a:pos x="278" y="613"/>
                </a:cxn>
                <a:cxn ang="0">
                  <a:pos x="278" y="1123"/>
                </a:cxn>
                <a:cxn ang="0">
                  <a:pos x="278" y="708"/>
                </a:cxn>
                <a:cxn ang="0">
                  <a:pos x="286" y="691"/>
                </a:cxn>
                <a:cxn ang="0">
                  <a:pos x="286" y="682"/>
                </a:cxn>
                <a:cxn ang="0">
                  <a:pos x="294" y="674"/>
                </a:cxn>
                <a:cxn ang="0">
                  <a:pos x="303" y="657"/>
                </a:cxn>
                <a:cxn ang="0">
                  <a:pos x="362" y="587"/>
                </a:cxn>
                <a:cxn ang="0">
                  <a:pos x="421" y="553"/>
                </a:cxn>
                <a:cxn ang="0">
                  <a:pos x="480" y="536"/>
                </a:cxn>
                <a:cxn ang="0">
                  <a:pos x="522" y="527"/>
                </a:cxn>
                <a:cxn ang="0">
                  <a:pos x="606" y="544"/>
                </a:cxn>
                <a:cxn ang="0">
                  <a:pos x="673" y="587"/>
                </a:cxn>
                <a:cxn ang="0">
                  <a:pos x="724" y="657"/>
                </a:cxn>
                <a:cxn ang="0">
                  <a:pos x="758" y="743"/>
                </a:cxn>
                <a:cxn ang="0">
                  <a:pos x="775" y="838"/>
                </a:cxn>
                <a:cxn ang="0">
                  <a:pos x="783" y="924"/>
                </a:cxn>
                <a:cxn ang="0">
                  <a:pos x="775" y="1011"/>
                </a:cxn>
                <a:cxn ang="0">
                  <a:pos x="758" y="1106"/>
                </a:cxn>
                <a:cxn ang="0">
                  <a:pos x="724" y="1201"/>
                </a:cxn>
                <a:cxn ang="0">
                  <a:pos x="673" y="1261"/>
                </a:cxn>
                <a:cxn ang="0">
                  <a:pos x="598" y="1304"/>
                </a:cxn>
                <a:cxn ang="0">
                  <a:pos x="505" y="1330"/>
                </a:cxn>
                <a:cxn ang="0">
                  <a:pos x="429" y="1313"/>
                </a:cxn>
                <a:cxn ang="0">
                  <a:pos x="362" y="1270"/>
                </a:cxn>
                <a:cxn ang="0">
                  <a:pos x="311" y="1209"/>
                </a:cxn>
                <a:cxn ang="0">
                  <a:pos x="294" y="1183"/>
                </a:cxn>
                <a:cxn ang="0">
                  <a:pos x="286" y="1175"/>
                </a:cxn>
                <a:cxn ang="0">
                  <a:pos x="286" y="1158"/>
                </a:cxn>
                <a:cxn ang="0">
                  <a:pos x="278" y="1140"/>
                </a:cxn>
                <a:cxn ang="0">
                  <a:pos x="278" y="1123"/>
                </a:cxn>
              </a:cxnLst>
              <a:rect l="0" t="0" r="r" b="b"/>
              <a:pathLst>
                <a:path w="935" h="1365">
                  <a:moveTo>
                    <a:pt x="278" y="613"/>
                  </a:moveTo>
                  <a:lnTo>
                    <a:pt x="278" y="0"/>
                  </a:lnTo>
                  <a:lnTo>
                    <a:pt x="0" y="17"/>
                  </a:lnTo>
                  <a:lnTo>
                    <a:pt x="0" y="78"/>
                  </a:lnTo>
                  <a:lnTo>
                    <a:pt x="84" y="86"/>
                  </a:lnTo>
                  <a:lnTo>
                    <a:pt x="126" y="95"/>
                  </a:lnTo>
                  <a:lnTo>
                    <a:pt x="143" y="130"/>
                  </a:lnTo>
                  <a:lnTo>
                    <a:pt x="151" y="190"/>
                  </a:lnTo>
                  <a:lnTo>
                    <a:pt x="151" y="1348"/>
                  </a:lnTo>
                  <a:lnTo>
                    <a:pt x="202" y="1348"/>
                  </a:lnTo>
                  <a:lnTo>
                    <a:pt x="210" y="1339"/>
                  </a:lnTo>
                  <a:lnTo>
                    <a:pt x="210" y="1322"/>
                  </a:lnTo>
                  <a:lnTo>
                    <a:pt x="244" y="1270"/>
                  </a:lnTo>
                  <a:lnTo>
                    <a:pt x="269" y="1227"/>
                  </a:lnTo>
                  <a:lnTo>
                    <a:pt x="294" y="1270"/>
                  </a:lnTo>
                  <a:lnTo>
                    <a:pt x="345" y="1313"/>
                  </a:lnTo>
                  <a:lnTo>
                    <a:pt x="421" y="1356"/>
                  </a:lnTo>
                  <a:lnTo>
                    <a:pt x="513" y="1365"/>
                  </a:lnTo>
                  <a:lnTo>
                    <a:pt x="648" y="1348"/>
                  </a:lnTo>
                  <a:lnTo>
                    <a:pt x="758" y="1287"/>
                  </a:lnTo>
                  <a:lnTo>
                    <a:pt x="850" y="1192"/>
                  </a:lnTo>
                  <a:lnTo>
                    <a:pt x="918" y="1071"/>
                  </a:lnTo>
                  <a:lnTo>
                    <a:pt x="935" y="924"/>
                  </a:lnTo>
                  <a:lnTo>
                    <a:pt x="918" y="786"/>
                  </a:lnTo>
                  <a:lnTo>
                    <a:pt x="859" y="665"/>
                  </a:lnTo>
                  <a:lnTo>
                    <a:pt x="766" y="570"/>
                  </a:lnTo>
                  <a:lnTo>
                    <a:pt x="657" y="510"/>
                  </a:lnTo>
                  <a:lnTo>
                    <a:pt x="539" y="484"/>
                  </a:lnTo>
                  <a:lnTo>
                    <a:pt x="438" y="501"/>
                  </a:lnTo>
                  <a:lnTo>
                    <a:pt x="362" y="536"/>
                  </a:lnTo>
                  <a:lnTo>
                    <a:pt x="311" y="579"/>
                  </a:lnTo>
                  <a:lnTo>
                    <a:pt x="278" y="613"/>
                  </a:lnTo>
                  <a:close/>
                  <a:moveTo>
                    <a:pt x="278" y="1123"/>
                  </a:moveTo>
                  <a:lnTo>
                    <a:pt x="278" y="708"/>
                  </a:lnTo>
                  <a:lnTo>
                    <a:pt x="286" y="691"/>
                  </a:lnTo>
                  <a:lnTo>
                    <a:pt x="286" y="682"/>
                  </a:lnTo>
                  <a:lnTo>
                    <a:pt x="294" y="674"/>
                  </a:lnTo>
                  <a:lnTo>
                    <a:pt x="303" y="657"/>
                  </a:lnTo>
                  <a:lnTo>
                    <a:pt x="362" y="587"/>
                  </a:lnTo>
                  <a:lnTo>
                    <a:pt x="421" y="553"/>
                  </a:lnTo>
                  <a:lnTo>
                    <a:pt x="480" y="536"/>
                  </a:lnTo>
                  <a:lnTo>
                    <a:pt x="522" y="527"/>
                  </a:lnTo>
                  <a:lnTo>
                    <a:pt x="606" y="544"/>
                  </a:lnTo>
                  <a:lnTo>
                    <a:pt x="673" y="587"/>
                  </a:lnTo>
                  <a:lnTo>
                    <a:pt x="724" y="657"/>
                  </a:lnTo>
                  <a:lnTo>
                    <a:pt x="758" y="743"/>
                  </a:lnTo>
                  <a:lnTo>
                    <a:pt x="775" y="838"/>
                  </a:lnTo>
                  <a:lnTo>
                    <a:pt x="783" y="924"/>
                  </a:lnTo>
                  <a:lnTo>
                    <a:pt x="775" y="1011"/>
                  </a:lnTo>
                  <a:lnTo>
                    <a:pt x="758" y="1106"/>
                  </a:lnTo>
                  <a:lnTo>
                    <a:pt x="724" y="1201"/>
                  </a:lnTo>
                  <a:lnTo>
                    <a:pt x="673" y="1261"/>
                  </a:lnTo>
                  <a:lnTo>
                    <a:pt x="598" y="1304"/>
                  </a:lnTo>
                  <a:lnTo>
                    <a:pt x="505" y="1330"/>
                  </a:lnTo>
                  <a:lnTo>
                    <a:pt x="429" y="1313"/>
                  </a:lnTo>
                  <a:lnTo>
                    <a:pt x="362" y="1270"/>
                  </a:lnTo>
                  <a:lnTo>
                    <a:pt x="311" y="1209"/>
                  </a:lnTo>
                  <a:lnTo>
                    <a:pt x="294" y="1183"/>
                  </a:lnTo>
                  <a:lnTo>
                    <a:pt x="286" y="1175"/>
                  </a:lnTo>
                  <a:lnTo>
                    <a:pt x="286" y="1158"/>
                  </a:lnTo>
                  <a:lnTo>
                    <a:pt x="278" y="1140"/>
                  </a:lnTo>
                  <a:lnTo>
                    <a:pt x="278" y="11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4" name="Freeform 152"/>
            <p:cNvSpPr>
              <a:spLocks noEditPoints="1"/>
            </p:cNvSpPr>
            <p:nvPr/>
          </p:nvSpPr>
          <p:spPr bwMode="auto">
            <a:xfrm>
              <a:off x="9881" y="3879"/>
              <a:ext cx="851" cy="890"/>
            </a:xfrm>
            <a:custGeom>
              <a:avLst/>
              <a:gdLst/>
              <a:ahLst/>
              <a:cxnLst>
                <a:cxn ang="0">
                  <a:pos x="564" y="786"/>
                </a:cxn>
                <a:cxn ang="0">
                  <a:pos x="640" y="873"/>
                </a:cxn>
                <a:cxn ang="0">
                  <a:pos x="733" y="881"/>
                </a:cxn>
                <a:cxn ang="0">
                  <a:pos x="809" y="829"/>
                </a:cxn>
                <a:cxn ang="0">
                  <a:pos x="851" y="700"/>
                </a:cxn>
                <a:cxn ang="0">
                  <a:pos x="809" y="588"/>
                </a:cxn>
                <a:cxn ang="0">
                  <a:pos x="800" y="769"/>
                </a:cxn>
                <a:cxn ang="0">
                  <a:pos x="758" y="821"/>
                </a:cxn>
                <a:cxn ang="0">
                  <a:pos x="699" y="812"/>
                </a:cxn>
                <a:cxn ang="0">
                  <a:pos x="674" y="778"/>
                </a:cxn>
                <a:cxn ang="0">
                  <a:pos x="665" y="743"/>
                </a:cxn>
                <a:cxn ang="0">
                  <a:pos x="649" y="182"/>
                </a:cxn>
                <a:cxn ang="0">
                  <a:pos x="514" y="52"/>
                </a:cxn>
                <a:cxn ang="0">
                  <a:pos x="337" y="0"/>
                </a:cxn>
                <a:cxn ang="0">
                  <a:pos x="135" y="61"/>
                </a:cxn>
                <a:cxn ang="0">
                  <a:pos x="51" y="225"/>
                </a:cxn>
                <a:cxn ang="0">
                  <a:pos x="84" y="294"/>
                </a:cxn>
                <a:cxn ang="0">
                  <a:pos x="169" y="311"/>
                </a:cxn>
                <a:cxn ang="0">
                  <a:pos x="211" y="277"/>
                </a:cxn>
                <a:cxn ang="0">
                  <a:pos x="228" y="199"/>
                </a:cxn>
                <a:cxn ang="0">
                  <a:pos x="211" y="173"/>
                </a:cxn>
                <a:cxn ang="0">
                  <a:pos x="185" y="147"/>
                </a:cxn>
                <a:cxn ang="0">
                  <a:pos x="126" y="130"/>
                </a:cxn>
                <a:cxn ang="0">
                  <a:pos x="270" y="52"/>
                </a:cxn>
                <a:cxn ang="0">
                  <a:pos x="396" y="52"/>
                </a:cxn>
                <a:cxn ang="0">
                  <a:pos x="489" y="130"/>
                </a:cxn>
                <a:cxn ang="0">
                  <a:pos x="539" y="294"/>
                </a:cxn>
                <a:cxn ang="0">
                  <a:pos x="430" y="372"/>
                </a:cxn>
                <a:cxn ang="0">
                  <a:pos x="185" y="432"/>
                </a:cxn>
                <a:cxn ang="0">
                  <a:pos x="42" y="553"/>
                </a:cxn>
                <a:cxn ang="0">
                  <a:pos x="0" y="691"/>
                </a:cxn>
                <a:cxn ang="0">
                  <a:pos x="51" y="812"/>
                </a:cxn>
                <a:cxn ang="0">
                  <a:pos x="169" y="873"/>
                </a:cxn>
                <a:cxn ang="0">
                  <a:pos x="303" y="890"/>
                </a:cxn>
                <a:cxn ang="0">
                  <a:pos x="455" y="847"/>
                </a:cxn>
                <a:cxn ang="0">
                  <a:pos x="548" y="726"/>
                </a:cxn>
                <a:cxn ang="0">
                  <a:pos x="539" y="596"/>
                </a:cxn>
                <a:cxn ang="0">
                  <a:pos x="480" y="769"/>
                </a:cxn>
                <a:cxn ang="0">
                  <a:pos x="371" y="847"/>
                </a:cxn>
                <a:cxn ang="0">
                  <a:pos x="244" y="838"/>
                </a:cxn>
                <a:cxn ang="0">
                  <a:pos x="160" y="752"/>
                </a:cxn>
                <a:cxn ang="0">
                  <a:pos x="152" y="631"/>
                </a:cxn>
                <a:cxn ang="0">
                  <a:pos x="219" y="510"/>
                </a:cxn>
                <a:cxn ang="0">
                  <a:pos x="396" y="423"/>
                </a:cxn>
              </a:cxnLst>
              <a:rect l="0" t="0" r="r" b="b"/>
              <a:pathLst>
                <a:path w="851" h="890">
                  <a:moveTo>
                    <a:pt x="548" y="726"/>
                  </a:moveTo>
                  <a:lnTo>
                    <a:pt x="564" y="786"/>
                  </a:lnTo>
                  <a:lnTo>
                    <a:pt x="590" y="838"/>
                  </a:lnTo>
                  <a:lnTo>
                    <a:pt x="640" y="873"/>
                  </a:lnTo>
                  <a:lnTo>
                    <a:pt x="699" y="881"/>
                  </a:lnTo>
                  <a:lnTo>
                    <a:pt x="733" y="881"/>
                  </a:lnTo>
                  <a:lnTo>
                    <a:pt x="767" y="864"/>
                  </a:lnTo>
                  <a:lnTo>
                    <a:pt x="809" y="829"/>
                  </a:lnTo>
                  <a:lnTo>
                    <a:pt x="842" y="778"/>
                  </a:lnTo>
                  <a:lnTo>
                    <a:pt x="851" y="700"/>
                  </a:lnTo>
                  <a:lnTo>
                    <a:pt x="851" y="588"/>
                  </a:lnTo>
                  <a:lnTo>
                    <a:pt x="809" y="588"/>
                  </a:lnTo>
                  <a:lnTo>
                    <a:pt x="809" y="734"/>
                  </a:lnTo>
                  <a:lnTo>
                    <a:pt x="800" y="769"/>
                  </a:lnTo>
                  <a:lnTo>
                    <a:pt x="792" y="786"/>
                  </a:lnTo>
                  <a:lnTo>
                    <a:pt x="758" y="821"/>
                  </a:lnTo>
                  <a:lnTo>
                    <a:pt x="716" y="821"/>
                  </a:lnTo>
                  <a:lnTo>
                    <a:pt x="699" y="812"/>
                  </a:lnTo>
                  <a:lnTo>
                    <a:pt x="682" y="795"/>
                  </a:lnTo>
                  <a:lnTo>
                    <a:pt x="674" y="778"/>
                  </a:lnTo>
                  <a:lnTo>
                    <a:pt x="674" y="760"/>
                  </a:lnTo>
                  <a:lnTo>
                    <a:pt x="665" y="743"/>
                  </a:lnTo>
                  <a:lnTo>
                    <a:pt x="665" y="259"/>
                  </a:lnTo>
                  <a:lnTo>
                    <a:pt x="649" y="182"/>
                  </a:lnTo>
                  <a:lnTo>
                    <a:pt x="598" y="112"/>
                  </a:lnTo>
                  <a:lnTo>
                    <a:pt x="514" y="52"/>
                  </a:lnTo>
                  <a:lnTo>
                    <a:pt x="430" y="9"/>
                  </a:lnTo>
                  <a:lnTo>
                    <a:pt x="337" y="0"/>
                  </a:lnTo>
                  <a:lnTo>
                    <a:pt x="228" y="17"/>
                  </a:lnTo>
                  <a:lnTo>
                    <a:pt x="135" y="61"/>
                  </a:lnTo>
                  <a:lnTo>
                    <a:pt x="76" y="130"/>
                  </a:lnTo>
                  <a:lnTo>
                    <a:pt x="51" y="225"/>
                  </a:lnTo>
                  <a:lnTo>
                    <a:pt x="68" y="277"/>
                  </a:lnTo>
                  <a:lnTo>
                    <a:pt x="84" y="294"/>
                  </a:lnTo>
                  <a:lnTo>
                    <a:pt x="110" y="311"/>
                  </a:lnTo>
                  <a:lnTo>
                    <a:pt x="169" y="311"/>
                  </a:lnTo>
                  <a:lnTo>
                    <a:pt x="194" y="294"/>
                  </a:lnTo>
                  <a:lnTo>
                    <a:pt x="211" y="277"/>
                  </a:lnTo>
                  <a:lnTo>
                    <a:pt x="228" y="225"/>
                  </a:lnTo>
                  <a:lnTo>
                    <a:pt x="228" y="199"/>
                  </a:lnTo>
                  <a:lnTo>
                    <a:pt x="219" y="182"/>
                  </a:lnTo>
                  <a:lnTo>
                    <a:pt x="211" y="173"/>
                  </a:lnTo>
                  <a:lnTo>
                    <a:pt x="202" y="156"/>
                  </a:lnTo>
                  <a:lnTo>
                    <a:pt x="185" y="147"/>
                  </a:lnTo>
                  <a:lnTo>
                    <a:pt x="160" y="138"/>
                  </a:lnTo>
                  <a:lnTo>
                    <a:pt x="126" y="130"/>
                  </a:lnTo>
                  <a:lnTo>
                    <a:pt x="194" y="78"/>
                  </a:lnTo>
                  <a:lnTo>
                    <a:pt x="270" y="52"/>
                  </a:lnTo>
                  <a:lnTo>
                    <a:pt x="337" y="43"/>
                  </a:lnTo>
                  <a:lnTo>
                    <a:pt x="396" y="52"/>
                  </a:lnTo>
                  <a:lnTo>
                    <a:pt x="446" y="78"/>
                  </a:lnTo>
                  <a:lnTo>
                    <a:pt x="489" y="130"/>
                  </a:lnTo>
                  <a:lnTo>
                    <a:pt x="522" y="199"/>
                  </a:lnTo>
                  <a:lnTo>
                    <a:pt x="539" y="294"/>
                  </a:lnTo>
                  <a:lnTo>
                    <a:pt x="539" y="363"/>
                  </a:lnTo>
                  <a:lnTo>
                    <a:pt x="430" y="372"/>
                  </a:lnTo>
                  <a:lnTo>
                    <a:pt x="312" y="389"/>
                  </a:lnTo>
                  <a:lnTo>
                    <a:pt x="185" y="432"/>
                  </a:lnTo>
                  <a:lnTo>
                    <a:pt x="93" y="493"/>
                  </a:lnTo>
                  <a:lnTo>
                    <a:pt x="42" y="553"/>
                  </a:lnTo>
                  <a:lnTo>
                    <a:pt x="9" y="622"/>
                  </a:lnTo>
                  <a:lnTo>
                    <a:pt x="0" y="691"/>
                  </a:lnTo>
                  <a:lnTo>
                    <a:pt x="17" y="760"/>
                  </a:lnTo>
                  <a:lnTo>
                    <a:pt x="51" y="812"/>
                  </a:lnTo>
                  <a:lnTo>
                    <a:pt x="101" y="847"/>
                  </a:lnTo>
                  <a:lnTo>
                    <a:pt x="169" y="873"/>
                  </a:lnTo>
                  <a:lnTo>
                    <a:pt x="236" y="890"/>
                  </a:lnTo>
                  <a:lnTo>
                    <a:pt x="303" y="890"/>
                  </a:lnTo>
                  <a:lnTo>
                    <a:pt x="388" y="881"/>
                  </a:lnTo>
                  <a:lnTo>
                    <a:pt x="455" y="847"/>
                  </a:lnTo>
                  <a:lnTo>
                    <a:pt x="514" y="786"/>
                  </a:lnTo>
                  <a:lnTo>
                    <a:pt x="548" y="726"/>
                  </a:lnTo>
                  <a:close/>
                  <a:moveTo>
                    <a:pt x="539" y="406"/>
                  </a:moveTo>
                  <a:lnTo>
                    <a:pt x="539" y="596"/>
                  </a:lnTo>
                  <a:lnTo>
                    <a:pt x="522" y="691"/>
                  </a:lnTo>
                  <a:lnTo>
                    <a:pt x="480" y="769"/>
                  </a:lnTo>
                  <a:lnTo>
                    <a:pt x="430" y="812"/>
                  </a:lnTo>
                  <a:lnTo>
                    <a:pt x="371" y="847"/>
                  </a:lnTo>
                  <a:lnTo>
                    <a:pt x="312" y="855"/>
                  </a:lnTo>
                  <a:lnTo>
                    <a:pt x="244" y="838"/>
                  </a:lnTo>
                  <a:lnTo>
                    <a:pt x="194" y="803"/>
                  </a:lnTo>
                  <a:lnTo>
                    <a:pt x="160" y="752"/>
                  </a:lnTo>
                  <a:lnTo>
                    <a:pt x="143" y="683"/>
                  </a:lnTo>
                  <a:lnTo>
                    <a:pt x="152" y="631"/>
                  </a:lnTo>
                  <a:lnTo>
                    <a:pt x="177" y="570"/>
                  </a:lnTo>
                  <a:lnTo>
                    <a:pt x="219" y="510"/>
                  </a:lnTo>
                  <a:lnTo>
                    <a:pt x="295" y="458"/>
                  </a:lnTo>
                  <a:lnTo>
                    <a:pt x="396" y="423"/>
                  </a:lnTo>
                  <a:lnTo>
                    <a:pt x="539" y="4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5" name="Freeform 153"/>
            <p:cNvSpPr>
              <a:spLocks noEditPoints="1"/>
            </p:cNvSpPr>
            <p:nvPr/>
          </p:nvSpPr>
          <p:spPr bwMode="auto">
            <a:xfrm>
              <a:off x="10799" y="3404"/>
              <a:ext cx="935" cy="1365"/>
            </a:xfrm>
            <a:custGeom>
              <a:avLst/>
              <a:gdLst/>
              <a:ahLst/>
              <a:cxnLst>
                <a:cxn ang="0">
                  <a:pos x="270" y="613"/>
                </a:cxn>
                <a:cxn ang="0">
                  <a:pos x="270" y="0"/>
                </a:cxn>
                <a:cxn ang="0">
                  <a:pos x="0" y="17"/>
                </a:cxn>
                <a:cxn ang="0">
                  <a:pos x="0" y="78"/>
                </a:cxn>
                <a:cxn ang="0">
                  <a:pos x="76" y="86"/>
                </a:cxn>
                <a:cxn ang="0">
                  <a:pos x="126" y="95"/>
                </a:cxn>
                <a:cxn ang="0">
                  <a:pos x="143" y="130"/>
                </a:cxn>
                <a:cxn ang="0">
                  <a:pos x="152" y="190"/>
                </a:cxn>
                <a:cxn ang="0">
                  <a:pos x="152" y="1348"/>
                </a:cxn>
                <a:cxn ang="0">
                  <a:pos x="194" y="1348"/>
                </a:cxn>
                <a:cxn ang="0">
                  <a:pos x="202" y="1339"/>
                </a:cxn>
                <a:cxn ang="0">
                  <a:pos x="211" y="1322"/>
                </a:cxn>
                <a:cxn ang="0">
                  <a:pos x="244" y="1270"/>
                </a:cxn>
                <a:cxn ang="0">
                  <a:pos x="261" y="1227"/>
                </a:cxn>
                <a:cxn ang="0">
                  <a:pos x="295" y="1270"/>
                </a:cxn>
                <a:cxn ang="0">
                  <a:pos x="345" y="1313"/>
                </a:cxn>
                <a:cxn ang="0">
                  <a:pos x="421" y="1356"/>
                </a:cxn>
                <a:cxn ang="0">
                  <a:pos x="514" y="1365"/>
                </a:cxn>
                <a:cxn ang="0">
                  <a:pos x="640" y="1348"/>
                </a:cxn>
                <a:cxn ang="0">
                  <a:pos x="758" y="1287"/>
                </a:cxn>
                <a:cxn ang="0">
                  <a:pos x="851" y="1192"/>
                </a:cxn>
                <a:cxn ang="0">
                  <a:pos x="910" y="1071"/>
                </a:cxn>
                <a:cxn ang="0">
                  <a:pos x="935" y="924"/>
                </a:cxn>
                <a:cxn ang="0">
                  <a:pos x="918" y="786"/>
                </a:cxn>
                <a:cxn ang="0">
                  <a:pos x="859" y="665"/>
                </a:cxn>
                <a:cxn ang="0">
                  <a:pos x="766" y="570"/>
                </a:cxn>
                <a:cxn ang="0">
                  <a:pos x="657" y="510"/>
                </a:cxn>
                <a:cxn ang="0">
                  <a:pos x="531" y="484"/>
                </a:cxn>
                <a:cxn ang="0">
                  <a:pos x="430" y="501"/>
                </a:cxn>
                <a:cxn ang="0">
                  <a:pos x="362" y="536"/>
                </a:cxn>
                <a:cxn ang="0">
                  <a:pos x="303" y="579"/>
                </a:cxn>
                <a:cxn ang="0">
                  <a:pos x="270" y="613"/>
                </a:cxn>
                <a:cxn ang="0">
                  <a:pos x="278" y="1123"/>
                </a:cxn>
                <a:cxn ang="0">
                  <a:pos x="278" y="691"/>
                </a:cxn>
                <a:cxn ang="0">
                  <a:pos x="286" y="682"/>
                </a:cxn>
                <a:cxn ang="0">
                  <a:pos x="286" y="674"/>
                </a:cxn>
                <a:cxn ang="0">
                  <a:pos x="303" y="657"/>
                </a:cxn>
                <a:cxn ang="0">
                  <a:pos x="362" y="587"/>
                </a:cxn>
                <a:cxn ang="0">
                  <a:pos x="421" y="553"/>
                </a:cxn>
                <a:cxn ang="0">
                  <a:pos x="480" y="536"/>
                </a:cxn>
                <a:cxn ang="0">
                  <a:pos x="522" y="527"/>
                </a:cxn>
                <a:cxn ang="0">
                  <a:pos x="606" y="544"/>
                </a:cxn>
                <a:cxn ang="0">
                  <a:pos x="674" y="587"/>
                </a:cxn>
                <a:cxn ang="0">
                  <a:pos x="724" y="657"/>
                </a:cxn>
                <a:cxn ang="0">
                  <a:pos x="758" y="743"/>
                </a:cxn>
                <a:cxn ang="0">
                  <a:pos x="775" y="838"/>
                </a:cxn>
                <a:cxn ang="0">
                  <a:pos x="775" y="1011"/>
                </a:cxn>
                <a:cxn ang="0">
                  <a:pos x="758" y="1106"/>
                </a:cxn>
                <a:cxn ang="0">
                  <a:pos x="716" y="1201"/>
                </a:cxn>
                <a:cxn ang="0">
                  <a:pos x="665" y="1261"/>
                </a:cxn>
                <a:cxn ang="0">
                  <a:pos x="598" y="1304"/>
                </a:cxn>
                <a:cxn ang="0">
                  <a:pos x="505" y="1330"/>
                </a:cxn>
                <a:cxn ang="0">
                  <a:pos x="430" y="1313"/>
                </a:cxn>
                <a:cxn ang="0">
                  <a:pos x="362" y="1270"/>
                </a:cxn>
                <a:cxn ang="0">
                  <a:pos x="303" y="1209"/>
                </a:cxn>
                <a:cxn ang="0">
                  <a:pos x="295" y="1183"/>
                </a:cxn>
                <a:cxn ang="0">
                  <a:pos x="286" y="1175"/>
                </a:cxn>
                <a:cxn ang="0">
                  <a:pos x="278" y="1158"/>
                </a:cxn>
                <a:cxn ang="0">
                  <a:pos x="278" y="1123"/>
                </a:cxn>
              </a:cxnLst>
              <a:rect l="0" t="0" r="r" b="b"/>
              <a:pathLst>
                <a:path w="935" h="1365">
                  <a:moveTo>
                    <a:pt x="270" y="613"/>
                  </a:moveTo>
                  <a:lnTo>
                    <a:pt x="270" y="0"/>
                  </a:lnTo>
                  <a:lnTo>
                    <a:pt x="0" y="17"/>
                  </a:lnTo>
                  <a:lnTo>
                    <a:pt x="0" y="78"/>
                  </a:lnTo>
                  <a:lnTo>
                    <a:pt x="76" y="86"/>
                  </a:lnTo>
                  <a:lnTo>
                    <a:pt x="126" y="95"/>
                  </a:lnTo>
                  <a:lnTo>
                    <a:pt x="143" y="130"/>
                  </a:lnTo>
                  <a:lnTo>
                    <a:pt x="152" y="190"/>
                  </a:lnTo>
                  <a:lnTo>
                    <a:pt x="152" y="1348"/>
                  </a:lnTo>
                  <a:lnTo>
                    <a:pt x="194" y="1348"/>
                  </a:lnTo>
                  <a:lnTo>
                    <a:pt x="202" y="1339"/>
                  </a:lnTo>
                  <a:lnTo>
                    <a:pt x="211" y="1322"/>
                  </a:lnTo>
                  <a:lnTo>
                    <a:pt x="244" y="1270"/>
                  </a:lnTo>
                  <a:lnTo>
                    <a:pt x="261" y="1227"/>
                  </a:lnTo>
                  <a:lnTo>
                    <a:pt x="295" y="1270"/>
                  </a:lnTo>
                  <a:lnTo>
                    <a:pt x="345" y="1313"/>
                  </a:lnTo>
                  <a:lnTo>
                    <a:pt x="421" y="1356"/>
                  </a:lnTo>
                  <a:lnTo>
                    <a:pt x="514" y="1365"/>
                  </a:lnTo>
                  <a:lnTo>
                    <a:pt x="640" y="1348"/>
                  </a:lnTo>
                  <a:lnTo>
                    <a:pt x="758" y="1287"/>
                  </a:lnTo>
                  <a:lnTo>
                    <a:pt x="851" y="1192"/>
                  </a:lnTo>
                  <a:lnTo>
                    <a:pt x="910" y="1071"/>
                  </a:lnTo>
                  <a:lnTo>
                    <a:pt x="935" y="924"/>
                  </a:lnTo>
                  <a:lnTo>
                    <a:pt x="918" y="786"/>
                  </a:lnTo>
                  <a:lnTo>
                    <a:pt x="859" y="665"/>
                  </a:lnTo>
                  <a:lnTo>
                    <a:pt x="766" y="570"/>
                  </a:lnTo>
                  <a:lnTo>
                    <a:pt x="657" y="510"/>
                  </a:lnTo>
                  <a:lnTo>
                    <a:pt x="531" y="484"/>
                  </a:lnTo>
                  <a:lnTo>
                    <a:pt x="430" y="501"/>
                  </a:lnTo>
                  <a:lnTo>
                    <a:pt x="362" y="536"/>
                  </a:lnTo>
                  <a:lnTo>
                    <a:pt x="303" y="579"/>
                  </a:lnTo>
                  <a:lnTo>
                    <a:pt x="270" y="613"/>
                  </a:lnTo>
                  <a:close/>
                  <a:moveTo>
                    <a:pt x="278" y="1123"/>
                  </a:moveTo>
                  <a:lnTo>
                    <a:pt x="278" y="691"/>
                  </a:lnTo>
                  <a:lnTo>
                    <a:pt x="286" y="682"/>
                  </a:lnTo>
                  <a:lnTo>
                    <a:pt x="286" y="674"/>
                  </a:lnTo>
                  <a:lnTo>
                    <a:pt x="303" y="657"/>
                  </a:lnTo>
                  <a:lnTo>
                    <a:pt x="362" y="587"/>
                  </a:lnTo>
                  <a:lnTo>
                    <a:pt x="421" y="553"/>
                  </a:lnTo>
                  <a:lnTo>
                    <a:pt x="480" y="536"/>
                  </a:lnTo>
                  <a:lnTo>
                    <a:pt x="522" y="527"/>
                  </a:lnTo>
                  <a:lnTo>
                    <a:pt x="606" y="544"/>
                  </a:lnTo>
                  <a:lnTo>
                    <a:pt x="674" y="587"/>
                  </a:lnTo>
                  <a:lnTo>
                    <a:pt x="724" y="657"/>
                  </a:lnTo>
                  <a:lnTo>
                    <a:pt x="758" y="743"/>
                  </a:lnTo>
                  <a:lnTo>
                    <a:pt x="775" y="838"/>
                  </a:lnTo>
                  <a:lnTo>
                    <a:pt x="775" y="1011"/>
                  </a:lnTo>
                  <a:lnTo>
                    <a:pt x="758" y="1106"/>
                  </a:lnTo>
                  <a:lnTo>
                    <a:pt x="716" y="1201"/>
                  </a:lnTo>
                  <a:lnTo>
                    <a:pt x="665" y="1261"/>
                  </a:lnTo>
                  <a:lnTo>
                    <a:pt x="598" y="1304"/>
                  </a:lnTo>
                  <a:lnTo>
                    <a:pt x="505" y="1330"/>
                  </a:lnTo>
                  <a:lnTo>
                    <a:pt x="430" y="1313"/>
                  </a:lnTo>
                  <a:lnTo>
                    <a:pt x="362" y="1270"/>
                  </a:lnTo>
                  <a:lnTo>
                    <a:pt x="303" y="1209"/>
                  </a:lnTo>
                  <a:lnTo>
                    <a:pt x="295" y="1183"/>
                  </a:lnTo>
                  <a:lnTo>
                    <a:pt x="286" y="1175"/>
                  </a:lnTo>
                  <a:lnTo>
                    <a:pt x="278" y="1158"/>
                  </a:lnTo>
                  <a:lnTo>
                    <a:pt x="278" y="11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6" name="Freeform 154"/>
            <p:cNvSpPr>
              <a:spLocks noEditPoints="1"/>
            </p:cNvSpPr>
            <p:nvPr/>
          </p:nvSpPr>
          <p:spPr bwMode="auto">
            <a:xfrm>
              <a:off x="11860" y="3447"/>
              <a:ext cx="404" cy="1305"/>
            </a:xfrm>
            <a:custGeom>
              <a:avLst/>
              <a:gdLst/>
              <a:ahLst/>
              <a:cxnLst>
                <a:cxn ang="0">
                  <a:pos x="278" y="441"/>
                </a:cxn>
                <a:cxn ang="0">
                  <a:pos x="9" y="467"/>
                </a:cxn>
                <a:cxn ang="0">
                  <a:pos x="9" y="527"/>
                </a:cxn>
                <a:cxn ang="0">
                  <a:pos x="84" y="527"/>
                </a:cxn>
                <a:cxn ang="0">
                  <a:pos x="127" y="544"/>
                </a:cxn>
                <a:cxn ang="0">
                  <a:pos x="143" y="579"/>
                </a:cxn>
                <a:cxn ang="0">
                  <a:pos x="152" y="631"/>
                </a:cxn>
                <a:cxn ang="0">
                  <a:pos x="152" y="1158"/>
                </a:cxn>
                <a:cxn ang="0">
                  <a:pos x="143" y="1210"/>
                </a:cxn>
                <a:cxn ang="0">
                  <a:pos x="127" y="1235"/>
                </a:cxn>
                <a:cxn ang="0">
                  <a:pos x="76" y="1244"/>
                </a:cxn>
                <a:cxn ang="0">
                  <a:pos x="0" y="1244"/>
                </a:cxn>
                <a:cxn ang="0">
                  <a:pos x="0" y="1305"/>
                </a:cxn>
                <a:cxn ang="0">
                  <a:pos x="76" y="1305"/>
                </a:cxn>
                <a:cxn ang="0">
                  <a:pos x="152" y="1296"/>
                </a:cxn>
                <a:cxn ang="0">
                  <a:pos x="211" y="1296"/>
                </a:cxn>
                <a:cxn ang="0">
                  <a:pos x="404" y="1305"/>
                </a:cxn>
                <a:cxn ang="0">
                  <a:pos x="404" y="1244"/>
                </a:cxn>
                <a:cxn ang="0">
                  <a:pos x="329" y="1244"/>
                </a:cxn>
                <a:cxn ang="0">
                  <a:pos x="303" y="1235"/>
                </a:cxn>
                <a:cxn ang="0">
                  <a:pos x="287" y="1227"/>
                </a:cxn>
                <a:cxn ang="0">
                  <a:pos x="278" y="1210"/>
                </a:cxn>
                <a:cxn ang="0">
                  <a:pos x="278" y="1158"/>
                </a:cxn>
                <a:cxn ang="0">
                  <a:pos x="278" y="441"/>
                </a:cxn>
                <a:cxn ang="0">
                  <a:pos x="287" y="104"/>
                </a:cxn>
                <a:cxn ang="0">
                  <a:pos x="278" y="69"/>
                </a:cxn>
                <a:cxn ang="0">
                  <a:pos x="244" y="18"/>
                </a:cxn>
                <a:cxn ang="0">
                  <a:pos x="211" y="9"/>
                </a:cxn>
                <a:cxn ang="0">
                  <a:pos x="186" y="0"/>
                </a:cxn>
                <a:cxn ang="0">
                  <a:pos x="152" y="9"/>
                </a:cxn>
                <a:cxn ang="0">
                  <a:pos x="127" y="26"/>
                </a:cxn>
                <a:cxn ang="0">
                  <a:pos x="101" y="52"/>
                </a:cxn>
                <a:cxn ang="0">
                  <a:pos x="84" y="78"/>
                </a:cxn>
                <a:cxn ang="0">
                  <a:pos x="84" y="138"/>
                </a:cxn>
                <a:cxn ang="0">
                  <a:pos x="118" y="190"/>
                </a:cxn>
                <a:cxn ang="0">
                  <a:pos x="152" y="208"/>
                </a:cxn>
                <a:cxn ang="0">
                  <a:pos x="211" y="208"/>
                </a:cxn>
                <a:cxn ang="0">
                  <a:pos x="244" y="190"/>
                </a:cxn>
                <a:cxn ang="0">
                  <a:pos x="261" y="173"/>
                </a:cxn>
                <a:cxn ang="0">
                  <a:pos x="278" y="138"/>
                </a:cxn>
                <a:cxn ang="0">
                  <a:pos x="287" y="104"/>
                </a:cxn>
              </a:cxnLst>
              <a:rect l="0" t="0" r="r" b="b"/>
              <a:pathLst>
                <a:path w="404" h="1305">
                  <a:moveTo>
                    <a:pt x="278" y="441"/>
                  </a:moveTo>
                  <a:lnTo>
                    <a:pt x="9" y="467"/>
                  </a:lnTo>
                  <a:lnTo>
                    <a:pt x="9" y="527"/>
                  </a:lnTo>
                  <a:lnTo>
                    <a:pt x="84" y="527"/>
                  </a:lnTo>
                  <a:lnTo>
                    <a:pt x="127" y="544"/>
                  </a:lnTo>
                  <a:lnTo>
                    <a:pt x="143" y="579"/>
                  </a:lnTo>
                  <a:lnTo>
                    <a:pt x="152" y="631"/>
                  </a:lnTo>
                  <a:lnTo>
                    <a:pt x="152" y="1158"/>
                  </a:lnTo>
                  <a:lnTo>
                    <a:pt x="143" y="1210"/>
                  </a:lnTo>
                  <a:lnTo>
                    <a:pt x="127" y="1235"/>
                  </a:lnTo>
                  <a:lnTo>
                    <a:pt x="76" y="1244"/>
                  </a:lnTo>
                  <a:lnTo>
                    <a:pt x="0" y="1244"/>
                  </a:lnTo>
                  <a:lnTo>
                    <a:pt x="0" y="1305"/>
                  </a:lnTo>
                  <a:lnTo>
                    <a:pt x="76" y="1305"/>
                  </a:lnTo>
                  <a:lnTo>
                    <a:pt x="152" y="1296"/>
                  </a:lnTo>
                  <a:lnTo>
                    <a:pt x="211" y="1296"/>
                  </a:lnTo>
                  <a:lnTo>
                    <a:pt x="404" y="1305"/>
                  </a:lnTo>
                  <a:lnTo>
                    <a:pt x="404" y="1244"/>
                  </a:lnTo>
                  <a:lnTo>
                    <a:pt x="329" y="1244"/>
                  </a:lnTo>
                  <a:lnTo>
                    <a:pt x="303" y="1235"/>
                  </a:lnTo>
                  <a:lnTo>
                    <a:pt x="287" y="1227"/>
                  </a:lnTo>
                  <a:lnTo>
                    <a:pt x="278" y="1210"/>
                  </a:lnTo>
                  <a:lnTo>
                    <a:pt x="278" y="1158"/>
                  </a:lnTo>
                  <a:lnTo>
                    <a:pt x="278" y="441"/>
                  </a:lnTo>
                  <a:close/>
                  <a:moveTo>
                    <a:pt x="287" y="104"/>
                  </a:moveTo>
                  <a:lnTo>
                    <a:pt x="278" y="69"/>
                  </a:lnTo>
                  <a:lnTo>
                    <a:pt x="244" y="18"/>
                  </a:lnTo>
                  <a:lnTo>
                    <a:pt x="211" y="9"/>
                  </a:lnTo>
                  <a:lnTo>
                    <a:pt x="186" y="0"/>
                  </a:lnTo>
                  <a:lnTo>
                    <a:pt x="152" y="9"/>
                  </a:lnTo>
                  <a:lnTo>
                    <a:pt x="127" y="26"/>
                  </a:lnTo>
                  <a:lnTo>
                    <a:pt x="101" y="52"/>
                  </a:lnTo>
                  <a:lnTo>
                    <a:pt x="84" y="78"/>
                  </a:lnTo>
                  <a:lnTo>
                    <a:pt x="84" y="138"/>
                  </a:lnTo>
                  <a:lnTo>
                    <a:pt x="118" y="190"/>
                  </a:lnTo>
                  <a:lnTo>
                    <a:pt x="152" y="208"/>
                  </a:lnTo>
                  <a:lnTo>
                    <a:pt x="211" y="208"/>
                  </a:lnTo>
                  <a:lnTo>
                    <a:pt x="244" y="190"/>
                  </a:lnTo>
                  <a:lnTo>
                    <a:pt x="261" y="173"/>
                  </a:lnTo>
                  <a:lnTo>
                    <a:pt x="278" y="138"/>
                  </a:lnTo>
                  <a:lnTo>
                    <a:pt x="287" y="10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7" name="Freeform 155"/>
            <p:cNvSpPr>
              <a:spLocks/>
            </p:cNvSpPr>
            <p:nvPr/>
          </p:nvSpPr>
          <p:spPr bwMode="auto">
            <a:xfrm>
              <a:off x="12391" y="3404"/>
              <a:ext cx="421" cy="1348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0" y="17"/>
                </a:cxn>
                <a:cxn ang="0">
                  <a:pos x="0" y="78"/>
                </a:cxn>
                <a:cxn ang="0">
                  <a:pos x="76" y="86"/>
                </a:cxn>
                <a:cxn ang="0">
                  <a:pos x="126" y="95"/>
                </a:cxn>
                <a:cxn ang="0">
                  <a:pos x="143" y="130"/>
                </a:cxn>
                <a:cxn ang="0">
                  <a:pos x="143" y="1253"/>
                </a:cxn>
                <a:cxn ang="0">
                  <a:pos x="118" y="1278"/>
                </a:cxn>
                <a:cxn ang="0">
                  <a:pos x="76" y="1287"/>
                </a:cxn>
                <a:cxn ang="0">
                  <a:pos x="0" y="1287"/>
                </a:cxn>
                <a:cxn ang="0">
                  <a:pos x="0" y="1348"/>
                </a:cxn>
                <a:cxn ang="0">
                  <a:pos x="67" y="1348"/>
                </a:cxn>
                <a:cxn ang="0">
                  <a:pos x="143" y="1339"/>
                </a:cxn>
                <a:cxn ang="0">
                  <a:pos x="269" y="1339"/>
                </a:cxn>
                <a:cxn ang="0">
                  <a:pos x="345" y="1348"/>
                </a:cxn>
                <a:cxn ang="0">
                  <a:pos x="421" y="1348"/>
                </a:cxn>
                <a:cxn ang="0">
                  <a:pos x="421" y="1287"/>
                </a:cxn>
                <a:cxn ang="0">
                  <a:pos x="345" y="1287"/>
                </a:cxn>
                <a:cxn ang="0">
                  <a:pos x="295" y="1278"/>
                </a:cxn>
                <a:cxn ang="0">
                  <a:pos x="278" y="1253"/>
                </a:cxn>
                <a:cxn ang="0">
                  <a:pos x="269" y="1201"/>
                </a:cxn>
                <a:cxn ang="0">
                  <a:pos x="269" y="0"/>
                </a:cxn>
              </a:cxnLst>
              <a:rect l="0" t="0" r="r" b="b"/>
              <a:pathLst>
                <a:path w="421" h="1348">
                  <a:moveTo>
                    <a:pt x="269" y="0"/>
                  </a:moveTo>
                  <a:lnTo>
                    <a:pt x="0" y="17"/>
                  </a:lnTo>
                  <a:lnTo>
                    <a:pt x="0" y="78"/>
                  </a:lnTo>
                  <a:lnTo>
                    <a:pt x="76" y="86"/>
                  </a:lnTo>
                  <a:lnTo>
                    <a:pt x="126" y="95"/>
                  </a:lnTo>
                  <a:lnTo>
                    <a:pt x="143" y="130"/>
                  </a:lnTo>
                  <a:lnTo>
                    <a:pt x="143" y="1253"/>
                  </a:lnTo>
                  <a:lnTo>
                    <a:pt x="118" y="1278"/>
                  </a:lnTo>
                  <a:lnTo>
                    <a:pt x="76" y="1287"/>
                  </a:lnTo>
                  <a:lnTo>
                    <a:pt x="0" y="1287"/>
                  </a:lnTo>
                  <a:lnTo>
                    <a:pt x="0" y="1348"/>
                  </a:lnTo>
                  <a:lnTo>
                    <a:pt x="67" y="1348"/>
                  </a:lnTo>
                  <a:lnTo>
                    <a:pt x="143" y="1339"/>
                  </a:lnTo>
                  <a:lnTo>
                    <a:pt x="269" y="1339"/>
                  </a:lnTo>
                  <a:lnTo>
                    <a:pt x="345" y="1348"/>
                  </a:lnTo>
                  <a:lnTo>
                    <a:pt x="421" y="1348"/>
                  </a:lnTo>
                  <a:lnTo>
                    <a:pt x="421" y="1287"/>
                  </a:lnTo>
                  <a:lnTo>
                    <a:pt x="345" y="1287"/>
                  </a:lnTo>
                  <a:lnTo>
                    <a:pt x="295" y="1278"/>
                  </a:lnTo>
                  <a:lnTo>
                    <a:pt x="278" y="1253"/>
                  </a:lnTo>
                  <a:lnTo>
                    <a:pt x="269" y="1201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8" name="Freeform 156"/>
            <p:cNvSpPr>
              <a:spLocks noEditPoints="1"/>
            </p:cNvSpPr>
            <p:nvPr/>
          </p:nvSpPr>
          <p:spPr bwMode="auto">
            <a:xfrm>
              <a:off x="12913" y="3447"/>
              <a:ext cx="413" cy="1305"/>
            </a:xfrm>
            <a:custGeom>
              <a:avLst/>
              <a:gdLst/>
              <a:ahLst/>
              <a:cxnLst>
                <a:cxn ang="0">
                  <a:pos x="278" y="441"/>
                </a:cxn>
                <a:cxn ang="0">
                  <a:pos x="8" y="467"/>
                </a:cxn>
                <a:cxn ang="0">
                  <a:pos x="8" y="527"/>
                </a:cxn>
                <a:cxn ang="0">
                  <a:pos x="84" y="527"/>
                </a:cxn>
                <a:cxn ang="0">
                  <a:pos x="126" y="544"/>
                </a:cxn>
                <a:cxn ang="0">
                  <a:pos x="143" y="579"/>
                </a:cxn>
                <a:cxn ang="0">
                  <a:pos x="152" y="631"/>
                </a:cxn>
                <a:cxn ang="0">
                  <a:pos x="152" y="1158"/>
                </a:cxn>
                <a:cxn ang="0">
                  <a:pos x="143" y="1210"/>
                </a:cxn>
                <a:cxn ang="0">
                  <a:pos x="126" y="1235"/>
                </a:cxn>
                <a:cxn ang="0">
                  <a:pos x="76" y="1244"/>
                </a:cxn>
                <a:cxn ang="0">
                  <a:pos x="0" y="1244"/>
                </a:cxn>
                <a:cxn ang="0">
                  <a:pos x="0" y="1305"/>
                </a:cxn>
                <a:cxn ang="0">
                  <a:pos x="76" y="1305"/>
                </a:cxn>
                <a:cxn ang="0">
                  <a:pos x="152" y="1296"/>
                </a:cxn>
                <a:cxn ang="0">
                  <a:pos x="211" y="1296"/>
                </a:cxn>
                <a:cxn ang="0">
                  <a:pos x="413" y="1305"/>
                </a:cxn>
                <a:cxn ang="0">
                  <a:pos x="413" y="1244"/>
                </a:cxn>
                <a:cxn ang="0">
                  <a:pos x="337" y="1244"/>
                </a:cxn>
                <a:cxn ang="0">
                  <a:pos x="295" y="1227"/>
                </a:cxn>
                <a:cxn ang="0">
                  <a:pos x="278" y="1201"/>
                </a:cxn>
                <a:cxn ang="0">
                  <a:pos x="278" y="1158"/>
                </a:cxn>
                <a:cxn ang="0">
                  <a:pos x="278" y="441"/>
                </a:cxn>
                <a:cxn ang="0">
                  <a:pos x="286" y="104"/>
                </a:cxn>
                <a:cxn ang="0">
                  <a:pos x="278" y="69"/>
                </a:cxn>
                <a:cxn ang="0">
                  <a:pos x="244" y="18"/>
                </a:cxn>
                <a:cxn ang="0">
                  <a:pos x="211" y="9"/>
                </a:cxn>
                <a:cxn ang="0">
                  <a:pos x="185" y="0"/>
                </a:cxn>
                <a:cxn ang="0">
                  <a:pos x="152" y="9"/>
                </a:cxn>
                <a:cxn ang="0">
                  <a:pos x="126" y="26"/>
                </a:cxn>
                <a:cxn ang="0">
                  <a:pos x="101" y="52"/>
                </a:cxn>
                <a:cxn ang="0">
                  <a:pos x="84" y="78"/>
                </a:cxn>
                <a:cxn ang="0">
                  <a:pos x="84" y="138"/>
                </a:cxn>
                <a:cxn ang="0">
                  <a:pos x="101" y="164"/>
                </a:cxn>
                <a:cxn ang="0">
                  <a:pos x="126" y="190"/>
                </a:cxn>
                <a:cxn ang="0">
                  <a:pos x="152" y="208"/>
                </a:cxn>
                <a:cxn ang="0">
                  <a:pos x="219" y="208"/>
                </a:cxn>
                <a:cxn ang="0">
                  <a:pos x="244" y="190"/>
                </a:cxn>
                <a:cxn ang="0">
                  <a:pos x="261" y="173"/>
                </a:cxn>
                <a:cxn ang="0">
                  <a:pos x="278" y="138"/>
                </a:cxn>
                <a:cxn ang="0">
                  <a:pos x="286" y="104"/>
                </a:cxn>
              </a:cxnLst>
              <a:rect l="0" t="0" r="r" b="b"/>
              <a:pathLst>
                <a:path w="413" h="1305">
                  <a:moveTo>
                    <a:pt x="278" y="441"/>
                  </a:moveTo>
                  <a:lnTo>
                    <a:pt x="8" y="467"/>
                  </a:lnTo>
                  <a:lnTo>
                    <a:pt x="8" y="527"/>
                  </a:lnTo>
                  <a:lnTo>
                    <a:pt x="84" y="527"/>
                  </a:lnTo>
                  <a:lnTo>
                    <a:pt x="126" y="544"/>
                  </a:lnTo>
                  <a:lnTo>
                    <a:pt x="143" y="579"/>
                  </a:lnTo>
                  <a:lnTo>
                    <a:pt x="152" y="631"/>
                  </a:lnTo>
                  <a:lnTo>
                    <a:pt x="152" y="1158"/>
                  </a:lnTo>
                  <a:lnTo>
                    <a:pt x="143" y="1210"/>
                  </a:lnTo>
                  <a:lnTo>
                    <a:pt x="126" y="1235"/>
                  </a:lnTo>
                  <a:lnTo>
                    <a:pt x="76" y="1244"/>
                  </a:lnTo>
                  <a:lnTo>
                    <a:pt x="0" y="1244"/>
                  </a:lnTo>
                  <a:lnTo>
                    <a:pt x="0" y="1305"/>
                  </a:lnTo>
                  <a:lnTo>
                    <a:pt x="76" y="1305"/>
                  </a:lnTo>
                  <a:lnTo>
                    <a:pt x="152" y="1296"/>
                  </a:lnTo>
                  <a:lnTo>
                    <a:pt x="211" y="1296"/>
                  </a:lnTo>
                  <a:lnTo>
                    <a:pt x="413" y="1305"/>
                  </a:lnTo>
                  <a:lnTo>
                    <a:pt x="413" y="1244"/>
                  </a:lnTo>
                  <a:lnTo>
                    <a:pt x="337" y="1244"/>
                  </a:lnTo>
                  <a:lnTo>
                    <a:pt x="295" y="1227"/>
                  </a:lnTo>
                  <a:lnTo>
                    <a:pt x="278" y="1201"/>
                  </a:lnTo>
                  <a:lnTo>
                    <a:pt x="278" y="1158"/>
                  </a:lnTo>
                  <a:lnTo>
                    <a:pt x="278" y="441"/>
                  </a:lnTo>
                  <a:close/>
                  <a:moveTo>
                    <a:pt x="286" y="104"/>
                  </a:moveTo>
                  <a:lnTo>
                    <a:pt x="278" y="69"/>
                  </a:lnTo>
                  <a:lnTo>
                    <a:pt x="244" y="18"/>
                  </a:lnTo>
                  <a:lnTo>
                    <a:pt x="211" y="9"/>
                  </a:lnTo>
                  <a:lnTo>
                    <a:pt x="185" y="0"/>
                  </a:lnTo>
                  <a:lnTo>
                    <a:pt x="152" y="9"/>
                  </a:lnTo>
                  <a:lnTo>
                    <a:pt x="126" y="26"/>
                  </a:lnTo>
                  <a:lnTo>
                    <a:pt x="101" y="52"/>
                  </a:lnTo>
                  <a:lnTo>
                    <a:pt x="84" y="78"/>
                  </a:lnTo>
                  <a:lnTo>
                    <a:pt x="84" y="138"/>
                  </a:lnTo>
                  <a:lnTo>
                    <a:pt x="101" y="164"/>
                  </a:lnTo>
                  <a:lnTo>
                    <a:pt x="126" y="190"/>
                  </a:lnTo>
                  <a:lnTo>
                    <a:pt x="152" y="208"/>
                  </a:lnTo>
                  <a:lnTo>
                    <a:pt x="219" y="208"/>
                  </a:lnTo>
                  <a:lnTo>
                    <a:pt x="244" y="190"/>
                  </a:lnTo>
                  <a:lnTo>
                    <a:pt x="261" y="173"/>
                  </a:lnTo>
                  <a:lnTo>
                    <a:pt x="278" y="138"/>
                  </a:lnTo>
                  <a:lnTo>
                    <a:pt x="286" y="10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9" name="Freeform 157"/>
            <p:cNvSpPr>
              <a:spLocks/>
            </p:cNvSpPr>
            <p:nvPr/>
          </p:nvSpPr>
          <p:spPr bwMode="auto">
            <a:xfrm>
              <a:off x="13418" y="3560"/>
              <a:ext cx="590" cy="1209"/>
            </a:xfrm>
            <a:custGeom>
              <a:avLst/>
              <a:gdLst/>
              <a:ahLst/>
              <a:cxnLst>
                <a:cxn ang="0">
                  <a:pos x="287" y="414"/>
                </a:cxn>
                <a:cxn ang="0">
                  <a:pos x="565" y="414"/>
                </a:cxn>
                <a:cxn ang="0">
                  <a:pos x="565" y="354"/>
                </a:cxn>
                <a:cxn ang="0">
                  <a:pos x="287" y="354"/>
                </a:cxn>
                <a:cxn ang="0">
                  <a:pos x="287" y="0"/>
                </a:cxn>
                <a:cxn ang="0">
                  <a:pos x="245" y="0"/>
                </a:cxn>
                <a:cxn ang="0">
                  <a:pos x="236" y="77"/>
                </a:cxn>
                <a:cxn ang="0">
                  <a:pos x="219" y="164"/>
                </a:cxn>
                <a:cxn ang="0">
                  <a:pos x="194" y="241"/>
                </a:cxn>
                <a:cxn ang="0">
                  <a:pos x="143" y="302"/>
                </a:cxn>
                <a:cxn ang="0">
                  <a:pos x="84" y="354"/>
                </a:cxn>
                <a:cxn ang="0">
                  <a:pos x="0" y="371"/>
                </a:cxn>
                <a:cxn ang="0">
                  <a:pos x="0" y="414"/>
                </a:cxn>
                <a:cxn ang="0">
                  <a:pos x="160" y="414"/>
                </a:cxn>
                <a:cxn ang="0">
                  <a:pos x="160" y="950"/>
                </a:cxn>
                <a:cxn ang="0">
                  <a:pos x="177" y="1053"/>
                </a:cxn>
                <a:cxn ang="0">
                  <a:pos x="211" y="1122"/>
                </a:cxn>
                <a:cxn ang="0">
                  <a:pos x="253" y="1174"/>
                </a:cxn>
                <a:cxn ang="0">
                  <a:pos x="312" y="1200"/>
                </a:cxn>
                <a:cxn ang="0">
                  <a:pos x="362" y="1209"/>
                </a:cxn>
                <a:cxn ang="0">
                  <a:pos x="405" y="1209"/>
                </a:cxn>
                <a:cxn ang="0">
                  <a:pos x="472" y="1192"/>
                </a:cxn>
                <a:cxn ang="0">
                  <a:pos x="531" y="1157"/>
                </a:cxn>
                <a:cxn ang="0">
                  <a:pos x="565" y="1097"/>
                </a:cxn>
                <a:cxn ang="0">
                  <a:pos x="581" y="1027"/>
                </a:cxn>
                <a:cxn ang="0">
                  <a:pos x="590" y="950"/>
                </a:cxn>
                <a:cxn ang="0">
                  <a:pos x="590" y="837"/>
                </a:cxn>
                <a:cxn ang="0">
                  <a:pos x="548" y="837"/>
                </a:cxn>
                <a:cxn ang="0">
                  <a:pos x="548" y="950"/>
                </a:cxn>
                <a:cxn ang="0">
                  <a:pos x="539" y="1045"/>
                </a:cxn>
                <a:cxn ang="0">
                  <a:pos x="506" y="1114"/>
                </a:cxn>
                <a:cxn ang="0">
                  <a:pos x="463" y="1148"/>
                </a:cxn>
                <a:cxn ang="0">
                  <a:pos x="421" y="1166"/>
                </a:cxn>
                <a:cxn ang="0">
                  <a:pos x="362" y="1148"/>
                </a:cxn>
                <a:cxn ang="0">
                  <a:pos x="329" y="1114"/>
                </a:cxn>
                <a:cxn ang="0">
                  <a:pos x="303" y="1071"/>
                </a:cxn>
                <a:cxn ang="0">
                  <a:pos x="295" y="1027"/>
                </a:cxn>
                <a:cxn ang="0">
                  <a:pos x="295" y="984"/>
                </a:cxn>
                <a:cxn ang="0">
                  <a:pos x="287" y="958"/>
                </a:cxn>
                <a:cxn ang="0">
                  <a:pos x="287" y="414"/>
                </a:cxn>
              </a:cxnLst>
              <a:rect l="0" t="0" r="r" b="b"/>
              <a:pathLst>
                <a:path w="590" h="1209">
                  <a:moveTo>
                    <a:pt x="287" y="414"/>
                  </a:moveTo>
                  <a:lnTo>
                    <a:pt x="565" y="414"/>
                  </a:lnTo>
                  <a:lnTo>
                    <a:pt x="565" y="354"/>
                  </a:lnTo>
                  <a:lnTo>
                    <a:pt x="287" y="354"/>
                  </a:lnTo>
                  <a:lnTo>
                    <a:pt x="287" y="0"/>
                  </a:lnTo>
                  <a:lnTo>
                    <a:pt x="245" y="0"/>
                  </a:lnTo>
                  <a:lnTo>
                    <a:pt x="236" y="77"/>
                  </a:lnTo>
                  <a:lnTo>
                    <a:pt x="219" y="164"/>
                  </a:lnTo>
                  <a:lnTo>
                    <a:pt x="194" y="241"/>
                  </a:lnTo>
                  <a:lnTo>
                    <a:pt x="143" y="302"/>
                  </a:lnTo>
                  <a:lnTo>
                    <a:pt x="84" y="354"/>
                  </a:lnTo>
                  <a:lnTo>
                    <a:pt x="0" y="371"/>
                  </a:lnTo>
                  <a:lnTo>
                    <a:pt x="0" y="414"/>
                  </a:lnTo>
                  <a:lnTo>
                    <a:pt x="160" y="414"/>
                  </a:lnTo>
                  <a:lnTo>
                    <a:pt x="160" y="950"/>
                  </a:lnTo>
                  <a:lnTo>
                    <a:pt x="177" y="1053"/>
                  </a:lnTo>
                  <a:lnTo>
                    <a:pt x="211" y="1122"/>
                  </a:lnTo>
                  <a:lnTo>
                    <a:pt x="253" y="1174"/>
                  </a:lnTo>
                  <a:lnTo>
                    <a:pt x="312" y="1200"/>
                  </a:lnTo>
                  <a:lnTo>
                    <a:pt x="362" y="1209"/>
                  </a:lnTo>
                  <a:lnTo>
                    <a:pt x="405" y="1209"/>
                  </a:lnTo>
                  <a:lnTo>
                    <a:pt x="472" y="1192"/>
                  </a:lnTo>
                  <a:lnTo>
                    <a:pt x="531" y="1157"/>
                  </a:lnTo>
                  <a:lnTo>
                    <a:pt x="565" y="1097"/>
                  </a:lnTo>
                  <a:lnTo>
                    <a:pt x="581" y="1027"/>
                  </a:lnTo>
                  <a:lnTo>
                    <a:pt x="590" y="950"/>
                  </a:lnTo>
                  <a:lnTo>
                    <a:pt x="590" y="837"/>
                  </a:lnTo>
                  <a:lnTo>
                    <a:pt x="548" y="837"/>
                  </a:lnTo>
                  <a:lnTo>
                    <a:pt x="548" y="950"/>
                  </a:lnTo>
                  <a:lnTo>
                    <a:pt x="539" y="1045"/>
                  </a:lnTo>
                  <a:lnTo>
                    <a:pt x="506" y="1114"/>
                  </a:lnTo>
                  <a:lnTo>
                    <a:pt x="463" y="1148"/>
                  </a:lnTo>
                  <a:lnTo>
                    <a:pt x="421" y="1166"/>
                  </a:lnTo>
                  <a:lnTo>
                    <a:pt x="362" y="1148"/>
                  </a:lnTo>
                  <a:lnTo>
                    <a:pt x="329" y="1114"/>
                  </a:lnTo>
                  <a:lnTo>
                    <a:pt x="303" y="1071"/>
                  </a:lnTo>
                  <a:lnTo>
                    <a:pt x="295" y="1027"/>
                  </a:lnTo>
                  <a:lnTo>
                    <a:pt x="295" y="984"/>
                  </a:lnTo>
                  <a:lnTo>
                    <a:pt x="287" y="958"/>
                  </a:lnTo>
                  <a:lnTo>
                    <a:pt x="287" y="4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0" name="Freeform 158"/>
            <p:cNvSpPr>
              <a:spLocks/>
            </p:cNvSpPr>
            <p:nvPr/>
          </p:nvSpPr>
          <p:spPr bwMode="auto">
            <a:xfrm>
              <a:off x="14109" y="3914"/>
              <a:ext cx="926" cy="1235"/>
            </a:xfrm>
            <a:custGeom>
              <a:avLst/>
              <a:gdLst/>
              <a:ahLst/>
              <a:cxnLst>
                <a:cxn ang="0">
                  <a:pos x="792" y="112"/>
                </a:cxn>
                <a:cxn ang="0">
                  <a:pos x="893" y="60"/>
                </a:cxn>
                <a:cxn ang="0">
                  <a:pos x="926" y="0"/>
                </a:cxn>
                <a:cxn ang="0">
                  <a:pos x="792" y="8"/>
                </a:cxn>
                <a:cxn ang="0">
                  <a:pos x="674" y="0"/>
                </a:cxn>
                <a:cxn ang="0">
                  <a:pos x="623" y="60"/>
                </a:cxn>
                <a:cxn ang="0">
                  <a:pos x="682" y="77"/>
                </a:cxn>
                <a:cxn ang="0">
                  <a:pos x="707" y="112"/>
                </a:cxn>
                <a:cxn ang="0">
                  <a:pos x="699" y="190"/>
                </a:cxn>
                <a:cxn ang="0">
                  <a:pos x="295" y="147"/>
                </a:cxn>
                <a:cxn ang="0">
                  <a:pos x="286" y="121"/>
                </a:cxn>
                <a:cxn ang="0">
                  <a:pos x="303" y="77"/>
                </a:cxn>
                <a:cxn ang="0">
                  <a:pos x="396" y="60"/>
                </a:cxn>
                <a:cxn ang="0">
                  <a:pos x="244" y="0"/>
                </a:cxn>
                <a:cxn ang="0">
                  <a:pos x="92" y="8"/>
                </a:cxn>
                <a:cxn ang="0">
                  <a:pos x="0" y="60"/>
                </a:cxn>
                <a:cxn ang="0">
                  <a:pos x="126" y="77"/>
                </a:cxn>
                <a:cxn ang="0">
                  <a:pos x="438" y="838"/>
                </a:cxn>
                <a:cxn ang="0">
                  <a:pos x="404" y="933"/>
                </a:cxn>
                <a:cxn ang="0">
                  <a:pos x="370" y="1019"/>
                </a:cxn>
                <a:cxn ang="0">
                  <a:pos x="295" y="1140"/>
                </a:cxn>
                <a:cxn ang="0">
                  <a:pos x="177" y="1192"/>
                </a:cxn>
                <a:cxn ang="0">
                  <a:pos x="118" y="1174"/>
                </a:cxn>
                <a:cxn ang="0">
                  <a:pos x="135" y="1140"/>
                </a:cxn>
                <a:cxn ang="0">
                  <a:pos x="151" y="1114"/>
                </a:cxn>
                <a:cxn ang="0">
                  <a:pos x="160" y="1054"/>
                </a:cxn>
                <a:cxn ang="0">
                  <a:pos x="126" y="1010"/>
                </a:cxn>
                <a:cxn ang="0">
                  <a:pos x="84" y="993"/>
                </a:cxn>
                <a:cxn ang="0">
                  <a:pos x="42" y="1002"/>
                </a:cxn>
                <a:cxn ang="0">
                  <a:pos x="0" y="1079"/>
                </a:cxn>
                <a:cxn ang="0">
                  <a:pos x="92" y="1218"/>
                </a:cxn>
                <a:cxn ang="0">
                  <a:pos x="261" y="1218"/>
                </a:cxn>
                <a:cxn ang="0">
                  <a:pos x="379" y="1097"/>
                </a:cxn>
                <a:cxn ang="0">
                  <a:pos x="749" y="181"/>
                </a:cxn>
              </a:cxnLst>
              <a:rect l="0" t="0" r="r" b="b"/>
              <a:pathLst>
                <a:path w="926" h="1235">
                  <a:moveTo>
                    <a:pt x="749" y="181"/>
                  </a:moveTo>
                  <a:lnTo>
                    <a:pt x="792" y="112"/>
                  </a:lnTo>
                  <a:lnTo>
                    <a:pt x="850" y="77"/>
                  </a:lnTo>
                  <a:lnTo>
                    <a:pt x="893" y="60"/>
                  </a:lnTo>
                  <a:lnTo>
                    <a:pt x="926" y="60"/>
                  </a:lnTo>
                  <a:lnTo>
                    <a:pt x="926" y="0"/>
                  </a:lnTo>
                  <a:lnTo>
                    <a:pt x="859" y="0"/>
                  </a:lnTo>
                  <a:lnTo>
                    <a:pt x="792" y="8"/>
                  </a:lnTo>
                  <a:lnTo>
                    <a:pt x="741" y="8"/>
                  </a:lnTo>
                  <a:lnTo>
                    <a:pt x="674" y="0"/>
                  </a:lnTo>
                  <a:lnTo>
                    <a:pt x="623" y="0"/>
                  </a:lnTo>
                  <a:lnTo>
                    <a:pt x="623" y="60"/>
                  </a:lnTo>
                  <a:lnTo>
                    <a:pt x="657" y="69"/>
                  </a:lnTo>
                  <a:lnTo>
                    <a:pt x="682" y="77"/>
                  </a:lnTo>
                  <a:lnTo>
                    <a:pt x="699" y="95"/>
                  </a:lnTo>
                  <a:lnTo>
                    <a:pt x="707" y="112"/>
                  </a:lnTo>
                  <a:lnTo>
                    <a:pt x="707" y="172"/>
                  </a:lnTo>
                  <a:lnTo>
                    <a:pt x="699" y="190"/>
                  </a:lnTo>
                  <a:lnTo>
                    <a:pt x="505" y="665"/>
                  </a:lnTo>
                  <a:lnTo>
                    <a:pt x="295" y="147"/>
                  </a:lnTo>
                  <a:lnTo>
                    <a:pt x="295" y="129"/>
                  </a:lnTo>
                  <a:lnTo>
                    <a:pt x="286" y="121"/>
                  </a:lnTo>
                  <a:lnTo>
                    <a:pt x="286" y="95"/>
                  </a:lnTo>
                  <a:lnTo>
                    <a:pt x="303" y="77"/>
                  </a:lnTo>
                  <a:lnTo>
                    <a:pt x="337" y="60"/>
                  </a:lnTo>
                  <a:lnTo>
                    <a:pt x="396" y="60"/>
                  </a:lnTo>
                  <a:lnTo>
                    <a:pt x="396" y="0"/>
                  </a:lnTo>
                  <a:lnTo>
                    <a:pt x="244" y="0"/>
                  </a:lnTo>
                  <a:lnTo>
                    <a:pt x="185" y="8"/>
                  </a:lnTo>
                  <a:lnTo>
                    <a:pt x="92" y="8"/>
                  </a:lnTo>
                  <a:lnTo>
                    <a:pt x="0" y="0"/>
                  </a:lnTo>
                  <a:lnTo>
                    <a:pt x="0" y="60"/>
                  </a:lnTo>
                  <a:lnTo>
                    <a:pt x="76" y="60"/>
                  </a:lnTo>
                  <a:lnTo>
                    <a:pt x="126" y="77"/>
                  </a:lnTo>
                  <a:lnTo>
                    <a:pt x="160" y="129"/>
                  </a:lnTo>
                  <a:lnTo>
                    <a:pt x="438" y="838"/>
                  </a:lnTo>
                  <a:lnTo>
                    <a:pt x="429" y="855"/>
                  </a:lnTo>
                  <a:lnTo>
                    <a:pt x="404" y="933"/>
                  </a:lnTo>
                  <a:lnTo>
                    <a:pt x="396" y="950"/>
                  </a:lnTo>
                  <a:lnTo>
                    <a:pt x="370" y="1019"/>
                  </a:lnTo>
                  <a:lnTo>
                    <a:pt x="337" y="1079"/>
                  </a:lnTo>
                  <a:lnTo>
                    <a:pt x="295" y="1140"/>
                  </a:lnTo>
                  <a:lnTo>
                    <a:pt x="244" y="1174"/>
                  </a:lnTo>
                  <a:lnTo>
                    <a:pt x="177" y="1192"/>
                  </a:lnTo>
                  <a:lnTo>
                    <a:pt x="143" y="1192"/>
                  </a:lnTo>
                  <a:lnTo>
                    <a:pt x="118" y="1174"/>
                  </a:lnTo>
                  <a:lnTo>
                    <a:pt x="84" y="1157"/>
                  </a:lnTo>
                  <a:lnTo>
                    <a:pt x="135" y="1140"/>
                  </a:lnTo>
                  <a:lnTo>
                    <a:pt x="143" y="1123"/>
                  </a:lnTo>
                  <a:lnTo>
                    <a:pt x="151" y="1114"/>
                  </a:lnTo>
                  <a:lnTo>
                    <a:pt x="160" y="1097"/>
                  </a:lnTo>
                  <a:lnTo>
                    <a:pt x="160" y="1054"/>
                  </a:lnTo>
                  <a:lnTo>
                    <a:pt x="143" y="1028"/>
                  </a:lnTo>
                  <a:lnTo>
                    <a:pt x="126" y="1010"/>
                  </a:lnTo>
                  <a:lnTo>
                    <a:pt x="109" y="1002"/>
                  </a:lnTo>
                  <a:lnTo>
                    <a:pt x="84" y="993"/>
                  </a:lnTo>
                  <a:lnTo>
                    <a:pt x="67" y="993"/>
                  </a:lnTo>
                  <a:lnTo>
                    <a:pt x="42" y="1002"/>
                  </a:lnTo>
                  <a:lnTo>
                    <a:pt x="17" y="1028"/>
                  </a:lnTo>
                  <a:lnTo>
                    <a:pt x="0" y="1079"/>
                  </a:lnTo>
                  <a:lnTo>
                    <a:pt x="25" y="1157"/>
                  </a:lnTo>
                  <a:lnTo>
                    <a:pt x="92" y="1218"/>
                  </a:lnTo>
                  <a:lnTo>
                    <a:pt x="177" y="1235"/>
                  </a:lnTo>
                  <a:lnTo>
                    <a:pt x="261" y="1218"/>
                  </a:lnTo>
                  <a:lnTo>
                    <a:pt x="328" y="1166"/>
                  </a:lnTo>
                  <a:lnTo>
                    <a:pt x="379" y="1097"/>
                  </a:lnTo>
                  <a:lnTo>
                    <a:pt x="421" y="1010"/>
                  </a:lnTo>
                  <a:lnTo>
                    <a:pt x="749" y="1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1" name="Freeform 159"/>
            <p:cNvSpPr>
              <a:spLocks noEditPoints="1"/>
            </p:cNvSpPr>
            <p:nvPr/>
          </p:nvSpPr>
          <p:spPr bwMode="auto">
            <a:xfrm>
              <a:off x="15726" y="3879"/>
              <a:ext cx="842" cy="890"/>
            </a:xfrm>
            <a:custGeom>
              <a:avLst/>
              <a:gdLst/>
              <a:ahLst/>
              <a:cxnLst>
                <a:cxn ang="0">
                  <a:pos x="842" y="458"/>
                </a:cxn>
                <a:cxn ang="0">
                  <a:pos x="817" y="311"/>
                </a:cxn>
                <a:cxn ang="0">
                  <a:pos x="758" y="190"/>
                </a:cxn>
                <a:cxn ang="0">
                  <a:pos x="674" y="87"/>
                </a:cxn>
                <a:cxn ang="0">
                  <a:pos x="556" y="26"/>
                </a:cxn>
                <a:cxn ang="0">
                  <a:pos x="421" y="0"/>
                </a:cxn>
                <a:cxn ang="0">
                  <a:pos x="286" y="26"/>
                </a:cxn>
                <a:cxn ang="0">
                  <a:pos x="168" y="95"/>
                </a:cxn>
                <a:cxn ang="0">
                  <a:pos x="84" y="190"/>
                </a:cxn>
                <a:cxn ang="0">
                  <a:pos x="25" y="320"/>
                </a:cxn>
                <a:cxn ang="0">
                  <a:pos x="0" y="458"/>
                </a:cxn>
                <a:cxn ang="0">
                  <a:pos x="25" y="596"/>
                </a:cxn>
                <a:cxn ang="0">
                  <a:pos x="84" y="717"/>
                </a:cxn>
                <a:cxn ang="0">
                  <a:pos x="177" y="812"/>
                </a:cxn>
                <a:cxn ang="0">
                  <a:pos x="295" y="873"/>
                </a:cxn>
                <a:cxn ang="0">
                  <a:pos x="421" y="890"/>
                </a:cxn>
                <a:cxn ang="0">
                  <a:pos x="556" y="873"/>
                </a:cxn>
                <a:cxn ang="0">
                  <a:pos x="665" y="812"/>
                </a:cxn>
                <a:cxn ang="0">
                  <a:pos x="758" y="717"/>
                </a:cxn>
                <a:cxn ang="0">
                  <a:pos x="817" y="596"/>
                </a:cxn>
                <a:cxn ang="0">
                  <a:pos x="842" y="458"/>
                </a:cxn>
                <a:cxn ang="0">
                  <a:pos x="421" y="847"/>
                </a:cxn>
                <a:cxn ang="0">
                  <a:pos x="345" y="829"/>
                </a:cxn>
                <a:cxn ang="0">
                  <a:pos x="269" y="786"/>
                </a:cxn>
                <a:cxn ang="0">
                  <a:pos x="210" y="717"/>
                </a:cxn>
                <a:cxn ang="0">
                  <a:pos x="177" y="622"/>
                </a:cxn>
                <a:cxn ang="0">
                  <a:pos x="160" y="527"/>
                </a:cxn>
                <a:cxn ang="0">
                  <a:pos x="160" y="354"/>
                </a:cxn>
                <a:cxn ang="0">
                  <a:pos x="177" y="268"/>
                </a:cxn>
                <a:cxn ang="0">
                  <a:pos x="202" y="173"/>
                </a:cxn>
                <a:cxn ang="0">
                  <a:pos x="269" y="104"/>
                </a:cxn>
                <a:cxn ang="0">
                  <a:pos x="345" y="61"/>
                </a:cxn>
                <a:cxn ang="0">
                  <a:pos x="421" y="43"/>
                </a:cxn>
                <a:cxn ang="0">
                  <a:pos x="505" y="61"/>
                </a:cxn>
                <a:cxn ang="0">
                  <a:pos x="581" y="104"/>
                </a:cxn>
                <a:cxn ang="0">
                  <a:pos x="640" y="173"/>
                </a:cxn>
                <a:cxn ang="0">
                  <a:pos x="674" y="259"/>
                </a:cxn>
                <a:cxn ang="0">
                  <a:pos x="682" y="354"/>
                </a:cxn>
                <a:cxn ang="0">
                  <a:pos x="682" y="518"/>
                </a:cxn>
                <a:cxn ang="0">
                  <a:pos x="674" y="613"/>
                </a:cxn>
                <a:cxn ang="0">
                  <a:pos x="640" y="700"/>
                </a:cxn>
                <a:cxn ang="0">
                  <a:pos x="589" y="778"/>
                </a:cxn>
                <a:cxn ang="0">
                  <a:pos x="514" y="829"/>
                </a:cxn>
                <a:cxn ang="0">
                  <a:pos x="421" y="847"/>
                </a:cxn>
              </a:cxnLst>
              <a:rect l="0" t="0" r="r" b="b"/>
              <a:pathLst>
                <a:path w="842" h="890">
                  <a:moveTo>
                    <a:pt x="842" y="458"/>
                  </a:moveTo>
                  <a:lnTo>
                    <a:pt x="817" y="311"/>
                  </a:lnTo>
                  <a:lnTo>
                    <a:pt x="758" y="190"/>
                  </a:lnTo>
                  <a:lnTo>
                    <a:pt x="674" y="87"/>
                  </a:lnTo>
                  <a:lnTo>
                    <a:pt x="556" y="26"/>
                  </a:lnTo>
                  <a:lnTo>
                    <a:pt x="421" y="0"/>
                  </a:lnTo>
                  <a:lnTo>
                    <a:pt x="286" y="26"/>
                  </a:lnTo>
                  <a:lnTo>
                    <a:pt x="168" y="95"/>
                  </a:lnTo>
                  <a:lnTo>
                    <a:pt x="84" y="190"/>
                  </a:lnTo>
                  <a:lnTo>
                    <a:pt x="25" y="320"/>
                  </a:lnTo>
                  <a:lnTo>
                    <a:pt x="0" y="458"/>
                  </a:lnTo>
                  <a:lnTo>
                    <a:pt x="25" y="596"/>
                  </a:lnTo>
                  <a:lnTo>
                    <a:pt x="84" y="717"/>
                  </a:lnTo>
                  <a:lnTo>
                    <a:pt x="177" y="812"/>
                  </a:lnTo>
                  <a:lnTo>
                    <a:pt x="295" y="873"/>
                  </a:lnTo>
                  <a:lnTo>
                    <a:pt x="421" y="890"/>
                  </a:lnTo>
                  <a:lnTo>
                    <a:pt x="556" y="873"/>
                  </a:lnTo>
                  <a:lnTo>
                    <a:pt x="665" y="812"/>
                  </a:lnTo>
                  <a:lnTo>
                    <a:pt x="758" y="717"/>
                  </a:lnTo>
                  <a:lnTo>
                    <a:pt x="817" y="596"/>
                  </a:lnTo>
                  <a:lnTo>
                    <a:pt x="842" y="458"/>
                  </a:lnTo>
                  <a:close/>
                  <a:moveTo>
                    <a:pt x="421" y="847"/>
                  </a:moveTo>
                  <a:lnTo>
                    <a:pt x="345" y="829"/>
                  </a:lnTo>
                  <a:lnTo>
                    <a:pt x="269" y="786"/>
                  </a:lnTo>
                  <a:lnTo>
                    <a:pt x="210" y="717"/>
                  </a:lnTo>
                  <a:lnTo>
                    <a:pt x="177" y="622"/>
                  </a:lnTo>
                  <a:lnTo>
                    <a:pt x="160" y="527"/>
                  </a:lnTo>
                  <a:lnTo>
                    <a:pt x="160" y="354"/>
                  </a:lnTo>
                  <a:lnTo>
                    <a:pt x="177" y="268"/>
                  </a:lnTo>
                  <a:lnTo>
                    <a:pt x="202" y="173"/>
                  </a:lnTo>
                  <a:lnTo>
                    <a:pt x="269" y="104"/>
                  </a:lnTo>
                  <a:lnTo>
                    <a:pt x="345" y="61"/>
                  </a:lnTo>
                  <a:lnTo>
                    <a:pt x="421" y="43"/>
                  </a:lnTo>
                  <a:lnTo>
                    <a:pt x="505" y="61"/>
                  </a:lnTo>
                  <a:lnTo>
                    <a:pt x="581" y="104"/>
                  </a:lnTo>
                  <a:lnTo>
                    <a:pt x="640" y="173"/>
                  </a:lnTo>
                  <a:lnTo>
                    <a:pt x="674" y="259"/>
                  </a:lnTo>
                  <a:lnTo>
                    <a:pt x="682" y="354"/>
                  </a:lnTo>
                  <a:lnTo>
                    <a:pt x="682" y="518"/>
                  </a:lnTo>
                  <a:lnTo>
                    <a:pt x="674" y="613"/>
                  </a:lnTo>
                  <a:lnTo>
                    <a:pt x="640" y="700"/>
                  </a:lnTo>
                  <a:lnTo>
                    <a:pt x="589" y="778"/>
                  </a:lnTo>
                  <a:lnTo>
                    <a:pt x="514" y="829"/>
                  </a:lnTo>
                  <a:lnTo>
                    <a:pt x="421" y="8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2" name="Freeform 160"/>
            <p:cNvSpPr>
              <a:spLocks/>
            </p:cNvSpPr>
            <p:nvPr/>
          </p:nvSpPr>
          <p:spPr bwMode="auto">
            <a:xfrm>
              <a:off x="16686" y="3378"/>
              <a:ext cx="615" cy="1374"/>
            </a:xfrm>
            <a:custGeom>
              <a:avLst/>
              <a:gdLst/>
              <a:ahLst/>
              <a:cxnLst>
                <a:cxn ang="0">
                  <a:pos x="278" y="596"/>
                </a:cxn>
                <a:cxn ang="0">
                  <a:pos x="488" y="596"/>
                </a:cxn>
                <a:cxn ang="0">
                  <a:pos x="488" y="536"/>
                </a:cxn>
                <a:cxn ang="0">
                  <a:pos x="269" y="536"/>
                </a:cxn>
                <a:cxn ang="0">
                  <a:pos x="269" y="311"/>
                </a:cxn>
                <a:cxn ang="0">
                  <a:pos x="286" y="199"/>
                </a:cxn>
                <a:cxn ang="0">
                  <a:pos x="328" y="112"/>
                </a:cxn>
                <a:cxn ang="0">
                  <a:pos x="379" y="61"/>
                </a:cxn>
                <a:cxn ang="0">
                  <a:pos x="446" y="43"/>
                </a:cxn>
                <a:cxn ang="0">
                  <a:pos x="463" y="43"/>
                </a:cxn>
                <a:cxn ang="0">
                  <a:pos x="488" y="52"/>
                </a:cxn>
                <a:cxn ang="0">
                  <a:pos x="505" y="61"/>
                </a:cxn>
                <a:cxn ang="0">
                  <a:pos x="488" y="69"/>
                </a:cxn>
                <a:cxn ang="0">
                  <a:pos x="463" y="95"/>
                </a:cxn>
                <a:cxn ang="0">
                  <a:pos x="455" y="112"/>
                </a:cxn>
                <a:cxn ang="0">
                  <a:pos x="446" y="138"/>
                </a:cxn>
                <a:cxn ang="0">
                  <a:pos x="463" y="190"/>
                </a:cxn>
                <a:cxn ang="0">
                  <a:pos x="480" y="207"/>
                </a:cxn>
                <a:cxn ang="0">
                  <a:pos x="530" y="225"/>
                </a:cxn>
                <a:cxn ang="0">
                  <a:pos x="564" y="216"/>
                </a:cxn>
                <a:cxn ang="0">
                  <a:pos x="581" y="207"/>
                </a:cxn>
                <a:cxn ang="0">
                  <a:pos x="598" y="190"/>
                </a:cxn>
                <a:cxn ang="0">
                  <a:pos x="615" y="164"/>
                </a:cxn>
                <a:cxn ang="0">
                  <a:pos x="615" y="138"/>
                </a:cxn>
                <a:cxn ang="0">
                  <a:pos x="589" y="69"/>
                </a:cxn>
                <a:cxn ang="0">
                  <a:pos x="530" y="17"/>
                </a:cxn>
                <a:cxn ang="0">
                  <a:pos x="446" y="0"/>
                </a:cxn>
                <a:cxn ang="0">
                  <a:pos x="362" y="17"/>
                </a:cxn>
                <a:cxn ang="0">
                  <a:pos x="286" y="52"/>
                </a:cxn>
                <a:cxn ang="0">
                  <a:pos x="219" y="112"/>
                </a:cxn>
                <a:cxn ang="0">
                  <a:pos x="168" y="199"/>
                </a:cxn>
                <a:cxn ang="0">
                  <a:pos x="152" y="311"/>
                </a:cxn>
                <a:cxn ang="0">
                  <a:pos x="152" y="536"/>
                </a:cxn>
                <a:cxn ang="0">
                  <a:pos x="0" y="536"/>
                </a:cxn>
                <a:cxn ang="0">
                  <a:pos x="0" y="596"/>
                </a:cxn>
                <a:cxn ang="0">
                  <a:pos x="152" y="596"/>
                </a:cxn>
                <a:cxn ang="0">
                  <a:pos x="152" y="1227"/>
                </a:cxn>
                <a:cxn ang="0">
                  <a:pos x="143" y="1279"/>
                </a:cxn>
                <a:cxn ang="0">
                  <a:pos x="126" y="1304"/>
                </a:cxn>
                <a:cxn ang="0">
                  <a:pos x="76" y="1313"/>
                </a:cxn>
                <a:cxn ang="0">
                  <a:pos x="0" y="1313"/>
                </a:cxn>
                <a:cxn ang="0">
                  <a:pos x="0" y="1374"/>
                </a:cxn>
                <a:cxn ang="0">
                  <a:pos x="118" y="1374"/>
                </a:cxn>
                <a:cxn ang="0">
                  <a:pos x="219" y="1365"/>
                </a:cxn>
                <a:cxn ang="0">
                  <a:pos x="337" y="1365"/>
                </a:cxn>
                <a:cxn ang="0">
                  <a:pos x="463" y="1374"/>
                </a:cxn>
                <a:cxn ang="0">
                  <a:pos x="463" y="1313"/>
                </a:cxn>
                <a:cxn ang="0">
                  <a:pos x="421" y="1313"/>
                </a:cxn>
                <a:cxn ang="0">
                  <a:pos x="337" y="1304"/>
                </a:cxn>
                <a:cxn ang="0">
                  <a:pos x="295" y="1296"/>
                </a:cxn>
                <a:cxn ang="0">
                  <a:pos x="278" y="1270"/>
                </a:cxn>
                <a:cxn ang="0">
                  <a:pos x="278" y="1218"/>
                </a:cxn>
                <a:cxn ang="0">
                  <a:pos x="278" y="596"/>
                </a:cxn>
              </a:cxnLst>
              <a:rect l="0" t="0" r="r" b="b"/>
              <a:pathLst>
                <a:path w="615" h="1374">
                  <a:moveTo>
                    <a:pt x="278" y="596"/>
                  </a:moveTo>
                  <a:lnTo>
                    <a:pt x="488" y="596"/>
                  </a:lnTo>
                  <a:lnTo>
                    <a:pt x="488" y="536"/>
                  </a:lnTo>
                  <a:lnTo>
                    <a:pt x="269" y="536"/>
                  </a:lnTo>
                  <a:lnTo>
                    <a:pt x="269" y="311"/>
                  </a:lnTo>
                  <a:lnTo>
                    <a:pt x="286" y="199"/>
                  </a:lnTo>
                  <a:lnTo>
                    <a:pt x="328" y="112"/>
                  </a:lnTo>
                  <a:lnTo>
                    <a:pt x="379" y="61"/>
                  </a:lnTo>
                  <a:lnTo>
                    <a:pt x="446" y="43"/>
                  </a:lnTo>
                  <a:lnTo>
                    <a:pt x="463" y="43"/>
                  </a:lnTo>
                  <a:lnTo>
                    <a:pt x="488" y="52"/>
                  </a:lnTo>
                  <a:lnTo>
                    <a:pt x="505" y="61"/>
                  </a:lnTo>
                  <a:lnTo>
                    <a:pt x="488" y="69"/>
                  </a:lnTo>
                  <a:lnTo>
                    <a:pt x="463" y="95"/>
                  </a:lnTo>
                  <a:lnTo>
                    <a:pt x="455" y="112"/>
                  </a:lnTo>
                  <a:lnTo>
                    <a:pt x="446" y="138"/>
                  </a:lnTo>
                  <a:lnTo>
                    <a:pt x="463" y="190"/>
                  </a:lnTo>
                  <a:lnTo>
                    <a:pt x="480" y="207"/>
                  </a:lnTo>
                  <a:lnTo>
                    <a:pt x="530" y="225"/>
                  </a:lnTo>
                  <a:lnTo>
                    <a:pt x="564" y="216"/>
                  </a:lnTo>
                  <a:lnTo>
                    <a:pt x="581" y="207"/>
                  </a:lnTo>
                  <a:lnTo>
                    <a:pt x="598" y="190"/>
                  </a:lnTo>
                  <a:lnTo>
                    <a:pt x="615" y="164"/>
                  </a:lnTo>
                  <a:lnTo>
                    <a:pt x="615" y="138"/>
                  </a:lnTo>
                  <a:lnTo>
                    <a:pt x="589" y="69"/>
                  </a:lnTo>
                  <a:lnTo>
                    <a:pt x="530" y="17"/>
                  </a:lnTo>
                  <a:lnTo>
                    <a:pt x="446" y="0"/>
                  </a:lnTo>
                  <a:lnTo>
                    <a:pt x="362" y="17"/>
                  </a:lnTo>
                  <a:lnTo>
                    <a:pt x="286" y="52"/>
                  </a:lnTo>
                  <a:lnTo>
                    <a:pt x="219" y="112"/>
                  </a:lnTo>
                  <a:lnTo>
                    <a:pt x="168" y="199"/>
                  </a:lnTo>
                  <a:lnTo>
                    <a:pt x="152" y="311"/>
                  </a:lnTo>
                  <a:lnTo>
                    <a:pt x="152" y="536"/>
                  </a:lnTo>
                  <a:lnTo>
                    <a:pt x="0" y="536"/>
                  </a:lnTo>
                  <a:lnTo>
                    <a:pt x="0" y="596"/>
                  </a:lnTo>
                  <a:lnTo>
                    <a:pt x="152" y="596"/>
                  </a:lnTo>
                  <a:lnTo>
                    <a:pt x="152" y="1227"/>
                  </a:lnTo>
                  <a:lnTo>
                    <a:pt x="143" y="1279"/>
                  </a:lnTo>
                  <a:lnTo>
                    <a:pt x="126" y="1304"/>
                  </a:lnTo>
                  <a:lnTo>
                    <a:pt x="76" y="1313"/>
                  </a:lnTo>
                  <a:lnTo>
                    <a:pt x="0" y="1313"/>
                  </a:lnTo>
                  <a:lnTo>
                    <a:pt x="0" y="1374"/>
                  </a:lnTo>
                  <a:lnTo>
                    <a:pt x="118" y="1374"/>
                  </a:lnTo>
                  <a:lnTo>
                    <a:pt x="219" y="1365"/>
                  </a:lnTo>
                  <a:lnTo>
                    <a:pt x="337" y="1365"/>
                  </a:lnTo>
                  <a:lnTo>
                    <a:pt x="463" y="1374"/>
                  </a:lnTo>
                  <a:lnTo>
                    <a:pt x="463" y="1313"/>
                  </a:lnTo>
                  <a:lnTo>
                    <a:pt x="421" y="1313"/>
                  </a:lnTo>
                  <a:lnTo>
                    <a:pt x="337" y="1304"/>
                  </a:lnTo>
                  <a:lnTo>
                    <a:pt x="295" y="1296"/>
                  </a:lnTo>
                  <a:lnTo>
                    <a:pt x="278" y="1270"/>
                  </a:lnTo>
                  <a:lnTo>
                    <a:pt x="278" y="1218"/>
                  </a:lnTo>
                  <a:lnTo>
                    <a:pt x="278" y="5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3" name="Freeform 161"/>
            <p:cNvSpPr>
              <a:spLocks noEditPoints="1"/>
            </p:cNvSpPr>
            <p:nvPr/>
          </p:nvSpPr>
          <p:spPr bwMode="auto">
            <a:xfrm>
              <a:off x="17890" y="3879"/>
              <a:ext cx="842" cy="890"/>
            </a:xfrm>
            <a:custGeom>
              <a:avLst/>
              <a:gdLst/>
              <a:ahLst/>
              <a:cxnLst>
                <a:cxn ang="0">
                  <a:pos x="842" y="458"/>
                </a:cxn>
                <a:cxn ang="0">
                  <a:pos x="817" y="311"/>
                </a:cxn>
                <a:cxn ang="0">
                  <a:pos x="758" y="190"/>
                </a:cxn>
                <a:cxn ang="0">
                  <a:pos x="674" y="87"/>
                </a:cxn>
                <a:cxn ang="0">
                  <a:pos x="556" y="26"/>
                </a:cxn>
                <a:cxn ang="0">
                  <a:pos x="421" y="0"/>
                </a:cxn>
                <a:cxn ang="0">
                  <a:pos x="287" y="26"/>
                </a:cxn>
                <a:cxn ang="0">
                  <a:pos x="169" y="95"/>
                </a:cxn>
                <a:cxn ang="0">
                  <a:pos x="84" y="190"/>
                </a:cxn>
                <a:cxn ang="0">
                  <a:pos x="26" y="320"/>
                </a:cxn>
                <a:cxn ang="0">
                  <a:pos x="0" y="458"/>
                </a:cxn>
                <a:cxn ang="0">
                  <a:pos x="26" y="596"/>
                </a:cxn>
                <a:cxn ang="0">
                  <a:pos x="84" y="717"/>
                </a:cxn>
                <a:cxn ang="0">
                  <a:pos x="177" y="812"/>
                </a:cxn>
                <a:cxn ang="0">
                  <a:pos x="295" y="873"/>
                </a:cxn>
                <a:cxn ang="0">
                  <a:pos x="421" y="890"/>
                </a:cxn>
                <a:cxn ang="0">
                  <a:pos x="556" y="873"/>
                </a:cxn>
                <a:cxn ang="0">
                  <a:pos x="666" y="812"/>
                </a:cxn>
                <a:cxn ang="0">
                  <a:pos x="758" y="717"/>
                </a:cxn>
                <a:cxn ang="0">
                  <a:pos x="817" y="596"/>
                </a:cxn>
                <a:cxn ang="0">
                  <a:pos x="842" y="458"/>
                </a:cxn>
                <a:cxn ang="0">
                  <a:pos x="421" y="847"/>
                </a:cxn>
                <a:cxn ang="0">
                  <a:pos x="346" y="829"/>
                </a:cxn>
                <a:cxn ang="0">
                  <a:pos x="270" y="786"/>
                </a:cxn>
                <a:cxn ang="0">
                  <a:pos x="211" y="717"/>
                </a:cxn>
                <a:cxn ang="0">
                  <a:pos x="177" y="622"/>
                </a:cxn>
                <a:cxn ang="0">
                  <a:pos x="160" y="527"/>
                </a:cxn>
                <a:cxn ang="0">
                  <a:pos x="160" y="354"/>
                </a:cxn>
                <a:cxn ang="0">
                  <a:pos x="177" y="268"/>
                </a:cxn>
                <a:cxn ang="0">
                  <a:pos x="202" y="173"/>
                </a:cxn>
                <a:cxn ang="0">
                  <a:pos x="270" y="104"/>
                </a:cxn>
                <a:cxn ang="0">
                  <a:pos x="346" y="61"/>
                </a:cxn>
                <a:cxn ang="0">
                  <a:pos x="421" y="43"/>
                </a:cxn>
                <a:cxn ang="0">
                  <a:pos x="506" y="61"/>
                </a:cxn>
                <a:cxn ang="0">
                  <a:pos x="581" y="104"/>
                </a:cxn>
                <a:cxn ang="0">
                  <a:pos x="640" y="173"/>
                </a:cxn>
                <a:cxn ang="0">
                  <a:pos x="674" y="259"/>
                </a:cxn>
                <a:cxn ang="0">
                  <a:pos x="682" y="354"/>
                </a:cxn>
                <a:cxn ang="0">
                  <a:pos x="682" y="518"/>
                </a:cxn>
                <a:cxn ang="0">
                  <a:pos x="674" y="613"/>
                </a:cxn>
                <a:cxn ang="0">
                  <a:pos x="640" y="700"/>
                </a:cxn>
                <a:cxn ang="0">
                  <a:pos x="590" y="778"/>
                </a:cxn>
                <a:cxn ang="0">
                  <a:pos x="514" y="829"/>
                </a:cxn>
                <a:cxn ang="0">
                  <a:pos x="421" y="847"/>
                </a:cxn>
              </a:cxnLst>
              <a:rect l="0" t="0" r="r" b="b"/>
              <a:pathLst>
                <a:path w="842" h="890">
                  <a:moveTo>
                    <a:pt x="842" y="458"/>
                  </a:moveTo>
                  <a:lnTo>
                    <a:pt x="817" y="311"/>
                  </a:lnTo>
                  <a:lnTo>
                    <a:pt x="758" y="190"/>
                  </a:lnTo>
                  <a:lnTo>
                    <a:pt x="674" y="87"/>
                  </a:lnTo>
                  <a:lnTo>
                    <a:pt x="556" y="26"/>
                  </a:lnTo>
                  <a:lnTo>
                    <a:pt x="421" y="0"/>
                  </a:lnTo>
                  <a:lnTo>
                    <a:pt x="287" y="26"/>
                  </a:lnTo>
                  <a:lnTo>
                    <a:pt x="169" y="95"/>
                  </a:lnTo>
                  <a:lnTo>
                    <a:pt x="84" y="190"/>
                  </a:lnTo>
                  <a:lnTo>
                    <a:pt x="26" y="320"/>
                  </a:lnTo>
                  <a:lnTo>
                    <a:pt x="0" y="458"/>
                  </a:lnTo>
                  <a:lnTo>
                    <a:pt x="26" y="596"/>
                  </a:lnTo>
                  <a:lnTo>
                    <a:pt x="84" y="717"/>
                  </a:lnTo>
                  <a:lnTo>
                    <a:pt x="177" y="812"/>
                  </a:lnTo>
                  <a:lnTo>
                    <a:pt x="295" y="873"/>
                  </a:lnTo>
                  <a:lnTo>
                    <a:pt x="421" y="890"/>
                  </a:lnTo>
                  <a:lnTo>
                    <a:pt x="556" y="873"/>
                  </a:lnTo>
                  <a:lnTo>
                    <a:pt x="666" y="812"/>
                  </a:lnTo>
                  <a:lnTo>
                    <a:pt x="758" y="717"/>
                  </a:lnTo>
                  <a:lnTo>
                    <a:pt x="817" y="596"/>
                  </a:lnTo>
                  <a:lnTo>
                    <a:pt x="842" y="458"/>
                  </a:lnTo>
                  <a:close/>
                  <a:moveTo>
                    <a:pt x="421" y="847"/>
                  </a:moveTo>
                  <a:lnTo>
                    <a:pt x="346" y="829"/>
                  </a:lnTo>
                  <a:lnTo>
                    <a:pt x="270" y="786"/>
                  </a:lnTo>
                  <a:lnTo>
                    <a:pt x="211" y="717"/>
                  </a:lnTo>
                  <a:lnTo>
                    <a:pt x="177" y="622"/>
                  </a:lnTo>
                  <a:lnTo>
                    <a:pt x="160" y="527"/>
                  </a:lnTo>
                  <a:lnTo>
                    <a:pt x="160" y="354"/>
                  </a:lnTo>
                  <a:lnTo>
                    <a:pt x="177" y="268"/>
                  </a:lnTo>
                  <a:lnTo>
                    <a:pt x="202" y="173"/>
                  </a:lnTo>
                  <a:lnTo>
                    <a:pt x="270" y="104"/>
                  </a:lnTo>
                  <a:lnTo>
                    <a:pt x="346" y="61"/>
                  </a:lnTo>
                  <a:lnTo>
                    <a:pt x="421" y="43"/>
                  </a:lnTo>
                  <a:lnTo>
                    <a:pt x="506" y="61"/>
                  </a:lnTo>
                  <a:lnTo>
                    <a:pt x="581" y="104"/>
                  </a:lnTo>
                  <a:lnTo>
                    <a:pt x="640" y="173"/>
                  </a:lnTo>
                  <a:lnTo>
                    <a:pt x="674" y="259"/>
                  </a:lnTo>
                  <a:lnTo>
                    <a:pt x="682" y="354"/>
                  </a:lnTo>
                  <a:lnTo>
                    <a:pt x="682" y="518"/>
                  </a:lnTo>
                  <a:lnTo>
                    <a:pt x="674" y="613"/>
                  </a:lnTo>
                  <a:lnTo>
                    <a:pt x="640" y="700"/>
                  </a:lnTo>
                  <a:lnTo>
                    <a:pt x="590" y="778"/>
                  </a:lnTo>
                  <a:lnTo>
                    <a:pt x="514" y="829"/>
                  </a:lnTo>
                  <a:lnTo>
                    <a:pt x="421" y="8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4" name="Freeform 162"/>
            <p:cNvSpPr>
              <a:spLocks noEditPoints="1"/>
            </p:cNvSpPr>
            <p:nvPr/>
          </p:nvSpPr>
          <p:spPr bwMode="auto">
            <a:xfrm>
              <a:off x="18842" y="3404"/>
              <a:ext cx="935" cy="1365"/>
            </a:xfrm>
            <a:custGeom>
              <a:avLst/>
              <a:gdLst/>
              <a:ahLst/>
              <a:cxnLst>
                <a:cxn ang="0">
                  <a:pos x="269" y="613"/>
                </a:cxn>
                <a:cxn ang="0">
                  <a:pos x="269" y="0"/>
                </a:cxn>
                <a:cxn ang="0">
                  <a:pos x="0" y="17"/>
                </a:cxn>
                <a:cxn ang="0">
                  <a:pos x="0" y="78"/>
                </a:cxn>
                <a:cxn ang="0">
                  <a:pos x="76" y="86"/>
                </a:cxn>
                <a:cxn ang="0">
                  <a:pos x="126" y="95"/>
                </a:cxn>
                <a:cxn ang="0">
                  <a:pos x="143" y="130"/>
                </a:cxn>
                <a:cxn ang="0">
                  <a:pos x="143" y="1348"/>
                </a:cxn>
                <a:cxn ang="0">
                  <a:pos x="194" y="1348"/>
                </a:cxn>
                <a:cxn ang="0">
                  <a:pos x="202" y="1339"/>
                </a:cxn>
                <a:cxn ang="0">
                  <a:pos x="210" y="1322"/>
                </a:cxn>
                <a:cxn ang="0">
                  <a:pos x="219" y="1296"/>
                </a:cxn>
                <a:cxn ang="0">
                  <a:pos x="244" y="1270"/>
                </a:cxn>
                <a:cxn ang="0">
                  <a:pos x="261" y="1227"/>
                </a:cxn>
                <a:cxn ang="0">
                  <a:pos x="295" y="1270"/>
                </a:cxn>
                <a:cxn ang="0">
                  <a:pos x="345" y="1313"/>
                </a:cxn>
                <a:cxn ang="0">
                  <a:pos x="421" y="1356"/>
                </a:cxn>
                <a:cxn ang="0">
                  <a:pos x="514" y="1365"/>
                </a:cxn>
                <a:cxn ang="0">
                  <a:pos x="640" y="1348"/>
                </a:cxn>
                <a:cxn ang="0">
                  <a:pos x="758" y="1287"/>
                </a:cxn>
                <a:cxn ang="0">
                  <a:pos x="850" y="1192"/>
                </a:cxn>
                <a:cxn ang="0">
                  <a:pos x="909" y="1071"/>
                </a:cxn>
                <a:cxn ang="0">
                  <a:pos x="935" y="924"/>
                </a:cxn>
                <a:cxn ang="0">
                  <a:pos x="909" y="786"/>
                </a:cxn>
                <a:cxn ang="0">
                  <a:pos x="859" y="665"/>
                </a:cxn>
                <a:cxn ang="0">
                  <a:pos x="766" y="570"/>
                </a:cxn>
                <a:cxn ang="0">
                  <a:pos x="657" y="510"/>
                </a:cxn>
                <a:cxn ang="0">
                  <a:pos x="530" y="484"/>
                </a:cxn>
                <a:cxn ang="0">
                  <a:pos x="429" y="501"/>
                </a:cxn>
                <a:cxn ang="0">
                  <a:pos x="354" y="536"/>
                </a:cxn>
                <a:cxn ang="0">
                  <a:pos x="303" y="579"/>
                </a:cxn>
                <a:cxn ang="0">
                  <a:pos x="269" y="613"/>
                </a:cxn>
                <a:cxn ang="0">
                  <a:pos x="278" y="1123"/>
                </a:cxn>
                <a:cxn ang="0">
                  <a:pos x="278" y="691"/>
                </a:cxn>
                <a:cxn ang="0">
                  <a:pos x="286" y="682"/>
                </a:cxn>
                <a:cxn ang="0">
                  <a:pos x="286" y="674"/>
                </a:cxn>
                <a:cxn ang="0">
                  <a:pos x="295" y="657"/>
                </a:cxn>
                <a:cxn ang="0">
                  <a:pos x="354" y="587"/>
                </a:cxn>
                <a:cxn ang="0">
                  <a:pos x="421" y="553"/>
                </a:cxn>
                <a:cxn ang="0">
                  <a:pos x="480" y="536"/>
                </a:cxn>
                <a:cxn ang="0">
                  <a:pos x="522" y="527"/>
                </a:cxn>
                <a:cxn ang="0">
                  <a:pos x="598" y="544"/>
                </a:cxn>
                <a:cxn ang="0">
                  <a:pos x="665" y="587"/>
                </a:cxn>
                <a:cxn ang="0">
                  <a:pos x="724" y="657"/>
                </a:cxn>
                <a:cxn ang="0">
                  <a:pos x="758" y="743"/>
                </a:cxn>
                <a:cxn ang="0">
                  <a:pos x="775" y="838"/>
                </a:cxn>
                <a:cxn ang="0">
                  <a:pos x="775" y="1011"/>
                </a:cxn>
                <a:cxn ang="0">
                  <a:pos x="758" y="1106"/>
                </a:cxn>
                <a:cxn ang="0">
                  <a:pos x="716" y="1201"/>
                </a:cxn>
                <a:cxn ang="0">
                  <a:pos x="665" y="1261"/>
                </a:cxn>
                <a:cxn ang="0">
                  <a:pos x="598" y="1304"/>
                </a:cxn>
                <a:cxn ang="0">
                  <a:pos x="505" y="1330"/>
                </a:cxn>
                <a:cxn ang="0">
                  <a:pos x="421" y="1313"/>
                </a:cxn>
                <a:cxn ang="0">
                  <a:pos x="354" y="1270"/>
                </a:cxn>
                <a:cxn ang="0">
                  <a:pos x="303" y="1209"/>
                </a:cxn>
                <a:cxn ang="0">
                  <a:pos x="295" y="1183"/>
                </a:cxn>
                <a:cxn ang="0">
                  <a:pos x="286" y="1175"/>
                </a:cxn>
                <a:cxn ang="0">
                  <a:pos x="278" y="1158"/>
                </a:cxn>
                <a:cxn ang="0">
                  <a:pos x="278" y="1123"/>
                </a:cxn>
              </a:cxnLst>
              <a:rect l="0" t="0" r="r" b="b"/>
              <a:pathLst>
                <a:path w="935" h="1365">
                  <a:moveTo>
                    <a:pt x="269" y="613"/>
                  </a:moveTo>
                  <a:lnTo>
                    <a:pt x="269" y="0"/>
                  </a:lnTo>
                  <a:lnTo>
                    <a:pt x="0" y="17"/>
                  </a:lnTo>
                  <a:lnTo>
                    <a:pt x="0" y="78"/>
                  </a:lnTo>
                  <a:lnTo>
                    <a:pt x="76" y="86"/>
                  </a:lnTo>
                  <a:lnTo>
                    <a:pt x="126" y="95"/>
                  </a:lnTo>
                  <a:lnTo>
                    <a:pt x="143" y="130"/>
                  </a:lnTo>
                  <a:lnTo>
                    <a:pt x="143" y="1348"/>
                  </a:lnTo>
                  <a:lnTo>
                    <a:pt x="194" y="1348"/>
                  </a:lnTo>
                  <a:lnTo>
                    <a:pt x="202" y="1339"/>
                  </a:lnTo>
                  <a:lnTo>
                    <a:pt x="210" y="1322"/>
                  </a:lnTo>
                  <a:lnTo>
                    <a:pt x="219" y="1296"/>
                  </a:lnTo>
                  <a:lnTo>
                    <a:pt x="244" y="1270"/>
                  </a:lnTo>
                  <a:lnTo>
                    <a:pt x="261" y="1227"/>
                  </a:lnTo>
                  <a:lnTo>
                    <a:pt x="295" y="1270"/>
                  </a:lnTo>
                  <a:lnTo>
                    <a:pt x="345" y="1313"/>
                  </a:lnTo>
                  <a:lnTo>
                    <a:pt x="421" y="1356"/>
                  </a:lnTo>
                  <a:lnTo>
                    <a:pt x="514" y="1365"/>
                  </a:lnTo>
                  <a:lnTo>
                    <a:pt x="640" y="1348"/>
                  </a:lnTo>
                  <a:lnTo>
                    <a:pt x="758" y="1287"/>
                  </a:lnTo>
                  <a:lnTo>
                    <a:pt x="850" y="1192"/>
                  </a:lnTo>
                  <a:lnTo>
                    <a:pt x="909" y="1071"/>
                  </a:lnTo>
                  <a:lnTo>
                    <a:pt x="935" y="924"/>
                  </a:lnTo>
                  <a:lnTo>
                    <a:pt x="909" y="786"/>
                  </a:lnTo>
                  <a:lnTo>
                    <a:pt x="859" y="665"/>
                  </a:lnTo>
                  <a:lnTo>
                    <a:pt x="766" y="570"/>
                  </a:lnTo>
                  <a:lnTo>
                    <a:pt x="657" y="510"/>
                  </a:lnTo>
                  <a:lnTo>
                    <a:pt x="530" y="484"/>
                  </a:lnTo>
                  <a:lnTo>
                    <a:pt x="429" y="501"/>
                  </a:lnTo>
                  <a:lnTo>
                    <a:pt x="354" y="536"/>
                  </a:lnTo>
                  <a:lnTo>
                    <a:pt x="303" y="579"/>
                  </a:lnTo>
                  <a:lnTo>
                    <a:pt x="269" y="613"/>
                  </a:lnTo>
                  <a:close/>
                  <a:moveTo>
                    <a:pt x="278" y="1123"/>
                  </a:moveTo>
                  <a:lnTo>
                    <a:pt x="278" y="691"/>
                  </a:lnTo>
                  <a:lnTo>
                    <a:pt x="286" y="682"/>
                  </a:lnTo>
                  <a:lnTo>
                    <a:pt x="286" y="674"/>
                  </a:lnTo>
                  <a:lnTo>
                    <a:pt x="295" y="657"/>
                  </a:lnTo>
                  <a:lnTo>
                    <a:pt x="354" y="587"/>
                  </a:lnTo>
                  <a:lnTo>
                    <a:pt x="421" y="553"/>
                  </a:lnTo>
                  <a:lnTo>
                    <a:pt x="480" y="536"/>
                  </a:lnTo>
                  <a:lnTo>
                    <a:pt x="522" y="527"/>
                  </a:lnTo>
                  <a:lnTo>
                    <a:pt x="598" y="544"/>
                  </a:lnTo>
                  <a:lnTo>
                    <a:pt x="665" y="587"/>
                  </a:lnTo>
                  <a:lnTo>
                    <a:pt x="724" y="657"/>
                  </a:lnTo>
                  <a:lnTo>
                    <a:pt x="758" y="743"/>
                  </a:lnTo>
                  <a:lnTo>
                    <a:pt x="775" y="838"/>
                  </a:lnTo>
                  <a:lnTo>
                    <a:pt x="775" y="1011"/>
                  </a:lnTo>
                  <a:lnTo>
                    <a:pt x="758" y="1106"/>
                  </a:lnTo>
                  <a:lnTo>
                    <a:pt x="716" y="1201"/>
                  </a:lnTo>
                  <a:lnTo>
                    <a:pt x="665" y="1261"/>
                  </a:lnTo>
                  <a:lnTo>
                    <a:pt x="598" y="1304"/>
                  </a:lnTo>
                  <a:lnTo>
                    <a:pt x="505" y="1330"/>
                  </a:lnTo>
                  <a:lnTo>
                    <a:pt x="421" y="1313"/>
                  </a:lnTo>
                  <a:lnTo>
                    <a:pt x="354" y="1270"/>
                  </a:lnTo>
                  <a:lnTo>
                    <a:pt x="303" y="1209"/>
                  </a:lnTo>
                  <a:lnTo>
                    <a:pt x="295" y="1183"/>
                  </a:lnTo>
                  <a:lnTo>
                    <a:pt x="286" y="1175"/>
                  </a:lnTo>
                  <a:lnTo>
                    <a:pt x="278" y="1158"/>
                  </a:lnTo>
                  <a:lnTo>
                    <a:pt x="278" y="11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5" name="Freeform 163"/>
            <p:cNvSpPr>
              <a:spLocks/>
            </p:cNvSpPr>
            <p:nvPr/>
          </p:nvSpPr>
          <p:spPr bwMode="auto">
            <a:xfrm>
              <a:off x="19903" y="3879"/>
              <a:ext cx="623" cy="890"/>
            </a:xfrm>
            <a:custGeom>
              <a:avLst/>
              <a:gdLst/>
              <a:ahLst/>
              <a:cxnLst>
                <a:cxn ang="0">
                  <a:pos x="371" y="501"/>
                </a:cxn>
                <a:cxn ang="0">
                  <a:pos x="472" y="553"/>
                </a:cxn>
                <a:cxn ang="0">
                  <a:pos x="531" y="674"/>
                </a:cxn>
                <a:cxn ang="0">
                  <a:pos x="480" y="803"/>
                </a:cxn>
                <a:cxn ang="0">
                  <a:pos x="320" y="855"/>
                </a:cxn>
                <a:cxn ang="0">
                  <a:pos x="168" y="803"/>
                </a:cxn>
                <a:cxn ang="0">
                  <a:pos x="76" y="665"/>
                </a:cxn>
                <a:cxn ang="0">
                  <a:pos x="51" y="553"/>
                </a:cxn>
                <a:cxn ang="0">
                  <a:pos x="8" y="544"/>
                </a:cxn>
                <a:cxn ang="0">
                  <a:pos x="0" y="881"/>
                </a:cxn>
                <a:cxn ang="0">
                  <a:pos x="34" y="890"/>
                </a:cxn>
                <a:cxn ang="0">
                  <a:pos x="194" y="873"/>
                </a:cxn>
                <a:cxn ang="0">
                  <a:pos x="320" y="890"/>
                </a:cxn>
                <a:cxn ang="0">
                  <a:pos x="522" y="838"/>
                </a:cxn>
                <a:cxn ang="0">
                  <a:pos x="606" y="708"/>
                </a:cxn>
                <a:cxn ang="0">
                  <a:pos x="606" y="536"/>
                </a:cxn>
                <a:cxn ang="0">
                  <a:pos x="539" y="441"/>
                </a:cxn>
                <a:cxn ang="0">
                  <a:pos x="404" y="363"/>
                </a:cxn>
                <a:cxn ang="0">
                  <a:pos x="261" y="328"/>
                </a:cxn>
                <a:cxn ang="0">
                  <a:pos x="143" y="285"/>
                </a:cxn>
                <a:cxn ang="0">
                  <a:pos x="93" y="190"/>
                </a:cxn>
                <a:cxn ang="0">
                  <a:pos x="118" y="104"/>
                </a:cxn>
                <a:cxn ang="0">
                  <a:pos x="219" y="43"/>
                </a:cxn>
                <a:cxn ang="0">
                  <a:pos x="396" y="52"/>
                </a:cxn>
                <a:cxn ang="0">
                  <a:pos x="489" y="130"/>
                </a:cxn>
                <a:cxn ang="0">
                  <a:pos x="522" y="233"/>
                </a:cxn>
                <a:cxn ang="0">
                  <a:pos x="539" y="294"/>
                </a:cxn>
                <a:cxn ang="0">
                  <a:pos x="573" y="285"/>
                </a:cxn>
                <a:cxn ang="0">
                  <a:pos x="564" y="0"/>
                </a:cxn>
                <a:cxn ang="0">
                  <a:pos x="489" y="52"/>
                </a:cxn>
                <a:cxn ang="0">
                  <a:pos x="413" y="17"/>
                </a:cxn>
                <a:cxn ang="0">
                  <a:pos x="303" y="0"/>
                </a:cxn>
                <a:cxn ang="0">
                  <a:pos x="126" y="35"/>
                </a:cxn>
                <a:cxn ang="0">
                  <a:pos x="25" y="130"/>
                </a:cxn>
                <a:cxn ang="0">
                  <a:pos x="0" y="242"/>
                </a:cxn>
                <a:cxn ang="0">
                  <a:pos x="84" y="406"/>
                </a:cxn>
                <a:cxn ang="0">
                  <a:pos x="219" y="475"/>
                </a:cxn>
              </a:cxnLst>
              <a:rect l="0" t="0" r="r" b="b"/>
              <a:pathLst>
                <a:path w="623" h="890">
                  <a:moveTo>
                    <a:pt x="337" y="493"/>
                  </a:moveTo>
                  <a:lnTo>
                    <a:pt x="371" y="501"/>
                  </a:lnTo>
                  <a:lnTo>
                    <a:pt x="421" y="518"/>
                  </a:lnTo>
                  <a:lnTo>
                    <a:pt x="472" y="553"/>
                  </a:lnTo>
                  <a:lnTo>
                    <a:pt x="514" y="605"/>
                  </a:lnTo>
                  <a:lnTo>
                    <a:pt x="531" y="674"/>
                  </a:lnTo>
                  <a:lnTo>
                    <a:pt x="514" y="743"/>
                  </a:lnTo>
                  <a:lnTo>
                    <a:pt x="480" y="803"/>
                  </a:lnTo>
                  <a:lnTo>
                    <a:pt x="413" y="838"/>
                  </a:lnTo>
                  <a:lnTo>
                    <a:pt x="320" y="855"/>
                  </a:lnTo>
                  <a:lnTo>
                    <a:pt x="236" y="838"/>
                  </a:lnTo>
                  <a:lnTo>
                    <a:pt x="168" y="803"/>
                  </a:lnTo>
                  <a:lnTo>
                    <a:pt x="118" y="743"/>
                  </a:lnTo>
                  <a:lnTo>
                    <a:pt x="76" y="665"/>
                  </a:lnTo>
                  <a:lnTo>
                    <a:pt x="51" y="579"/>
                  </a:lnTo>
                  <a:lnTo>
                    <a:pt x="51" y="553"/>
                  </a:lnTo>
                  <a:lnTo>
                    <a:pt x="42" y="544"/>
                  </a:lnTo>
                  <a:lnTo>
                    <a:pt x="8" y="544"/>
                  </a:lnTo>
                  <a:lnTo>
                    <a:pt x="0" y="553"/>
                  </a:lnTo>
                  <a:lnTo>
                    <a:pt x="0" y="881"/>
                  </a:lnTo>
                  <a:lnTo>
                    <a:pt x="8" y="890"/>
                  </a:lnTo>
                  <a:lnTo>
                    <a:pt x="34" y="890"/>
                  </a:lnTo>
                  <a:lnTo>
                    <a:pt x="110" y="812"/>
                  </a:lnTo>
                  <a:lnTo>
                    <a:pt x="194" y="873"/>
                  </a:lnTo>
                  <a:lnTo>
                    <a:pt x="261" y="890"/>
                  </a:lnTo>
                  <a:lnTo>
                    <a:pt x="320" y="890"/>
                  </a:lnTo>
                  <a:lnTo>
                    <a:pt x="430" y="881"/>
                  </a:lnTo>
                  <a:lnTo>
                    <a:pt x="522" y="838"/>
                  </a:lnTo>
                  <a:lnTo>
                    <a:pt x="573" y="778"/>
                  </a:lnTo>
                  <a:lnTo>
                    <a:pt x="606" y="708"/>
                  </a:lnTo>
                  <a:lnTo>
                    <a:pt x="623" y="622"/>
                  </a:lnTo>
                  <a:lnTo>
                    <a:pt x="606" y="536"/>
                  </a:lnTo>
                  <a:lnTo>
                    <a:pt x="573" y="475"/>
                  </a:lnTo>
                  <a:lnTo>
                    <a:pt x="539" y="441"/>
                  </a:lnTo>
                  <a:lnTo>
                    <a:pt x="472" y="389"/>
                  </a:lnTo>
                  <a:lnTo>
                    <a:pt x="404" y="363"/>
                  </a:lnTo>
                  <a:lnTo>
                    <a:pt x="328" y="346"/>
                  </a:lnTo>
                  <a:lnTo>
                    <a:pt x="261" y="328"/>
                  </a:lnTo>
                  <a:lnTo>
                    <a:pt x="202" y="311"/>
                  </a:lnTo>
                  <a:lnTo>
                    <a:pt x="143" y="285"/>
                  </a:lnTo>
                  <a:lnTo>
                    <a:pt x="110" y="242"/>
                  </a:lnTo>
                  <a:lnTo>
                    <a:pt x="93" y="190"/>
                  </a:lnTo>
                  <a:lnTo>
                    <a:pt x="101" y="147"/>
                  </a:lnTo>
                  <a:lnTo>
                    <a:pt x="118" y="104"/>
                  </a:lnTo>
                  <a:lnTo>
                    <a:pt x="160" y="69"/>
                  </a:lnTo>
                  <a:lnTo>
                    <a:pt x="219" y="43"/>
                  </a:lnTo>
                  <a:lnTo>
                    <a:pt x="303" y="35"/>
                  </a:lnTo>
                  <a:lnTo>
                    <a:pt x="396" y="52"/>
                  </a:lnTo>
                  <a:lnTo>
                    <a:pt x="455" y="87"/>
                  </a:lnTo>
                  <a:lnTo>
                    <a:pt x="489" y="130"/>
                  </a:lnTo>
                  <a:lnTo>
                    <a:pt x="514" y="182"/>
                  </a:lnTo>
                  <a:lnTo>
                    <a:pt x="522" y="233"/>
                  </a:lnTo>
                  <a:lnTo>
                    <a:pt x="522" y="277"/>
                  </a:lnTo>
                  <a:lnTo>
                    <a:pt x="539" y="294"/>
                  </a:lnTo>
                  <a:lnTo>
                    <a:pt x="564" y="294"/>
                  </a:lnTo>
                  <a:lnTo>
                    <a:pt x="573" y="285"/>
                  </a:lnTo>
                  <a:lnTo>
                    <a:pt x="573" y="9"/>
                  </a:lnTo>
                  <a:lnTo>
                    <a:pt x="564" y="0"/>
                  </a:lnTo>
                  <a:lnTo>
                    <a:pt x="539" y="0"/>
                  </a:lnTo>
                  <a:lnTo>
                    <a:pt x="489" y="52"/>
                  </a:lnTo>
                  <a:lnTo>
                    <a:pt x="480" y="52"/>
                  </a:lnTo>
                  <a:lnTo>
                    <a:pt x="413" y="17"/>
                  </a:lnTo>
                  <a:lnTo>
                    <a:pt x="345" y="0"/>
                  </a:lnTo>
                  <a:lnTo>
                    <a:pt x="303" y="0"/>
                  </a:lnTo>
                  <a:lnTo>
                    <a:pt x="202" y="9"/>
                  </a:lnTo>
                  <a:lnTo>
                    <a:pt x="126" y="35"/>
                  </a:lnTo>
                  <a:lnTo>
                    <a:pt x="67" y="78"/>
                  </a:lnTo>
                  <a:lnTo>
                    <a:pt x="25" y="130"/>
                  </a:lnTo>
                  <a:lnTo>
                    <a:pt x="8" y="182"/>
                  </a:lnTo>
                  <a:lnTo>
                    <a:pt x="0" y="242"/>
                  </a:lnTo>
                  <a:lnTo>
                    <a:pt x="25" y="337"/>
                  </a:lnTo>
                  <a:lnTo>
                    <a:pt x="84" y="406"/>
                  </a:lnTo>
                  <a:lnTo>
                    <a:pt x="143" y="449"/>
                  </a:lnTo>
                  <a:lnTo>
                    <a:pt x="219" y="475"/>
                  </a:lnTo>
                  <a:lnTo>
                    <a:pt x="337" y="49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" name="Freeform 164"/>
            <p:cNvSpPr>
              <a:spLocks noEditPoints="1"/>
            </p:cNvSpPr>
            <p:nvPr/>
          </p:nvSpPr>
          <p:spPr bwMode="auto">
            <a:xfrm>
              <a:off x="20644" y="3879"/>
              <a:ext cx="733" cy="890"/>
            </a:xfrm>
            <a:custGeom>
              <a:avLst/>
              <a:gdLst/>
              <a:ahLst/>
              <a:cxnLst>
                <a:cxn ang="0">
                  <a:pos x="682" y="423"/>
                </a:cxn>
                <a:cxn ang="0">
                  <a:pos x="716" y="423"/>
                </a:cxn>
                <a:cxn ang="0">
                  <a:pos x="733" y="406"/>
                </a:cxn>
                <a:cxn ang="0">
                  <a:pos x="733" y="380"/>
                </a:cxn>
                <a:cxn ang="0">
                  <a:pos x="724" y="285"/>
                </a:cxn>
                <a:cxn ang="0">
                  <a:pos x="699" y="199"/>
                </a:cxn>
                <a:cxn ang="0">
                  <a:pos x="649" y="121"/>
                </a:cxn>
                <a:cxn ang="0">
                  <a:pos x="590" y="61"/>
                </a:cxn>
                <a:cxn ang="0">
                  <a:pos x="497" y="17"/>
                </a:cxn>
                <a:cxn ang="0">
                  <a:pos x="396" y="0"/>
                </a:cxn>
                <a:cxn ang="0">
                  <a:pos x="270" y="26"/>
                </a:cxn>
                <a:cxn ang="0">
                  <a:pos x="160" y="87"/>
                </a:cxn>
                <a:cxn ang="0">
                  <a:pos x="76" y="182"/>
                </a:cxn>
                <a:cxn ang="0">
                  <a:pos x="17" y="302"/>
                </a:cxn>
                <a:cxn ang="0">
                  <a:pos x="0" y="441"/>
                </a:cxn>
                <a:cxn ang="0">
                  <a:pos x="25" y="588"/>
                </a:cxn>
                <a:cxn ang="0">
                  <a:pos x="84" y="717"/>
                </a:cxn>
                <a:cxn ang="0">
                  <a:pos x="177" y="812"/>
                </a:cxn>
                <a:cxn ang="0">
                  <a:pos x="286" y="873"/>
                </a:cxn>
                <a:cxn ang="0">
                  <a:pos x="413" y="890"/>
                </a:cxn>
                <a:cxn ang="0">
                  <a:pos x="514" y="873"/>
                </a:cxn>
                <a:cxn ang="0">
                  <a:pos x="598" y="838"/>
                </a:cxn>
                <a:cxn ang="0">
                  <a:pos x="657" y="778"/>
                </a:cxn>
                <a:cxn ang="0">
                  <a:pos x="699" y="726"/>
                </a:cxn>
                <a:cxn ang="0">
                  <a:pos x="724" y="674"/>
                </a:cxn>
                <a:cxn ang="0">
                  <a:pos x="733" y="639"/>
                </a:cxn>
                <a:cxn ang="0">
                  <a:pos x="733" y="631"/>
                </a:cxn>
                <a:cxn ang="0">
                  <a:pos x="724" y="622"/>
                </a:cxn>
                <a:cxn ang="0">
                  <a:pos x="691" y="622"/>
                </a:cxn>
                <a:cxn ang="0">
                  <a:pos x="682" y="631"/>
                </a:cxn>
                <a:cxn ang="0">
                  <a:pos x="682" y="648"/>
                </a:cxn>
                <a:cxn ang="0">
                  <a:pos x="640" y="734"/>
                </a:cxn>
                <a:cxn ang="0">
                  <a:pos x="590" y="786"/>
                </a:cxn>
                <a:cxn ang="0">
                  <a:pos x="539" y="821"/>
                </a:cxn>
                <a:cxn ang="0">
                  <a:pos x="489" y="838"/>
                </a:cxn>
                <a:cxn ang="0">
                  <a:pos x="447" y="847"/>
                </a:cxn>
                <a:cxn ang="0">
                  <a:pos x="430" y="847"/>
                </a:cxn>
                <a:cxn ang="0">
                  <a:pos x="337" y="829"/>
                </a:cxn>
                <a:cxn ang="0">
                  <a:pos x="270" y="778"/>
                </a:cxn>
                <a:cxn ang="0">
                  <a:pos x="211" y="717"/>
                </a:cxn>
                <a:cxn ang="0">
                  <a:pos x="169" y="613"/>
                </a:cxn>
                <a:cxn ang="0">
                  <a:pos x="160" y="510"/>
                </a:cxn>
                <a:cxn ang="0">
                  <a:pos x="160" y="423"/>
                </a:cxn>
                <a:cxn ang="0">
                  <a:pos x="682" y="423"/>
                </a:cxn>
                <a:cxn ang="0">
                  <a:pos x="160" y="380"/>
                </a:cxn>
                <a:cxn ang="0">
                  <a:pos x="177" y="259"/>
                </a:cxn>
                <a:cxn ang="0">
                  <a:pos x="211" y="164"/>
                </a:cxn>
                <a:cxn ang="0">
                  <a:pos x="253" y="104"/>
                </a:cxn>
                <a:cxn ang="0">
                  <a:pos x="303" y="69"/>
                </a:cxn>
                <a:cxn ang="0">
                  <a:pos x="354" y="52"/>
                </a:cxn>
                <a:cxn ang="0">
                  <a:pos x="396" y="43"/>
                </a:cxn>
                <a:cxn ang="0">
                  <a:pos x="472" y="61"/>
                </a:cxn>
                <a:cxn ang="0">
                  <a:pos x="522" y="95"/>
                </a:cxn>
                <a:cxn ang="0">
                  <a:pos x="556" y="156"/>
                </a:cxn>
                <a:cxn ang="0">
                  <a:pos x="581" y="216"/>
                </a:cxn>
                <a:cxn ang="0">
                  <a:pos x="598" y="285"/>
                </a:cxn>
                <a:cxn ang="0">
                  <a:pos x="607" y="337"/>
                </a:cxn>
                <a:cxn ang="0">
                  <a:pos x="607" y="380"/>
                </a:cxn>
                <a:cxn ang="0">
                  <a:pos x="160" y="380"/>
                </a:cxn>
              </a:cxnLst>
              <a:rect l="0" t="0" r="r" b="b"/>
              <a:pathLst>
                <a:path w="733" h="890">
                  <a:moveTo>
                    <a:pt x="682" y="423"/>
                  </a:moveTo>
                  <a:lnTo>
                    <a:pt x="716" y="423"/>
                  </a:lnTo>
                  <a:lnTo>
                    <a:pt x="733" y="406"/>
                  </a:lnTo>
                  <a:lnTo>
                    <a:pt x="733" y="380"/>
                  </a:lnTo>
                  <a:lnTo>
                    <a:pt x="724" y="285"/>
                  </a:lnTo>
                  <a:lnTo>
                    <a:pt x="699" y="199"/>
                  </a:lnTo>
                  <a:lnTo>
                    <a:pt x="649" y="121"/>
                  </a:lnTo>
                  <a:lnTo>
                    <a:pt x="590" y="61"/>
                  </a:lnTo>
                  <a:lnTo>
                    <a:pt x="497" y="17"/>
                  </a:lnTo>
                  <a:lnTo>
                    <a:pt x="396" y="0"/>
                  </a:lnTo>
                  <a:lnTo>
                    <a:pt x="270" y="26"/>
                  </a:lnTo>
                  <a:lnTo>
                    <a:pt x="160" y="87"/>
                  </a:lnTo>
                  <a:lnTo>
                    <a:pt x="76" y="182"/>
                  </a:lnTo>
                  <a:lnTo>
                    <a:pt x="17" y="302"/>
                  </a:lnTo>
                  <a:lnTo>
                    <a:pt x="0" y="441"/>
                  </a:lnTo>
                  <a:lnTo>
                    <a:pt x="25" y="588"/>
                  </a:lnTo>
                  <a:lnTo>
                    <a:pt x="84" y="717"/>
                  </a:lnTo>
                  <a:lnTo>
                    <a:pt x="177" y="812"/>
                  </a:lnTo>
                  <a:lnTo>
                    <a:pt x="286" y="873"/>
                  </a:lnTo>
                  <a:lnTo>
                    <a:pt x="413" y="890"/>
                  </a:lnTo>
                  <a:lnTo>
                    <a:pt x="514" y="873"/>
                  </a:lnTo>
                  <a:lnTo>
                    <a:pt x="598" y="838"/>
                  </a:lnTo>
                  <a:lnTo>
                    <a:pt x="657" y="778"/>
                  </a:lnTo>
                  <a:lnTo>
                    <a:pt x="699" y="726"/>
                  </a:lnTo>
                  <a:lnTo>
                    <a:pt x="724" y="674"/>
                  </a:lnTo>
                  <a:lnTo>
                    <a:pt x="733" y="639"/>
                  </a:lnTo>
                  <a:lnTo>
                    <a:pt x="733" y="631"/>
                  </a:lnTo>
                  <a:lnTo>
                    <a:pt x="724" y="622"/>
                  </a:lnTo>
                  <a:lnTo>
                    <a:pt x="691" y="622"/>
                  </a:lnTo>
                  <a:lnTo>
                    <a:pt x="682" y="631"/>
                  </a:lnTo>
                  <a:lnTo>
                    <a:pt x="682" y="648"/>
                  </a:lnTo>
                  <a:lnTo>
                    <a:pt x="640" y="734"/>
                  </a:lnTo>
                  <a:lnTo>
                    <a:pt x="590" y="786"/>
                  </a:lnTo>
                  <a:lnTo>
                    <a:pt x="539" y="821"/>
                  </a:lnTo>
                  <a:lnTo>
                    <a:pt x="489" y="838"/>
                  </a:lnTo>
                  <a:lnTo>
                    <a:pt x="447" y="847"/>
                  </a:lnTo>
                  <a:lnTo>
                    <a:pt x="430" y="847"/>
                  </a:lnTo>
                  <a:lnTo>
                    <a:pt x="337" y="829"/>
                  </a:lnTo>
                  <a:lnTo>
                    <a:pt x="270" y="778"/>
                  </a:lnTo>
                  <a:lnTo>
                    <a:pt x="211" y="717"/>
                  </a:lnTo>
                  <a:lnTo>
                    <a:pt x="169" y="613"/>
                  </a:lnTo>
                  <a:lnTo>
                    <a:pt x="160" y="510"/>
                  </a:lnTo>
                  <a:lnTo>
                    <a:pt x="160" y="423"/>
                  </a:lnTo>
                  <a:lnTo>
                    <a:pt x="682" y="423"/>
                  </a:lnTo>
                  <a:close/>
                  <a:moveTo>
                    <a:pt x="160" y="380"/>
                  </a:moveTo>
                  <a:lnTo>
                    <a:pt x="177" y="259"/>
                  </a:lnTo>
                  <a:lnTo>
                    <a:pt x="211" y="164"/>
                  </a:lnTo>
                  <a:lnTo>
                    <a:pt x="253" y="104"/>
                  </a:lnTo>
                  <a:lnTo>
                    <a:pt x="303" y="69"/>
                  </a:lnTo>
                  <a:lnTo>
                    <a:pt x="354" y="52"/>
                  </a:lnTo>
                  <a:lnTo>
                    <a:pt x="396" y="43"/>
                  </a:lnTo>
                  <a:lnTo>
                    <a:pt x="472" y="61"/>
                  </a:lnTo>
                  <a:lnTo>
                    <a:pt x="522" y="95"/>
                  </a:lnTo>
                  <a:lnTo>
                    <a:pt x="556" y="156"/>
                  </a:lnTo>
                  <a:lnTo>
                    <a:pt x="581" y="216"/>
                  </a:lnTo>
                  <a:lnTo>
                    <a:pt x="598" y="285"/>
                  </a:lnTo>
                  <a:lnTo>
                    <a:pt x="607" y="337"/>
                  </a:lnTo>
                  <a:lnTo>
                    <a:pt x="607" y="380"/>
                  </a:lnTo>
                  <a:lnTo>
                    <a:pt x="160" y="3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7" name="Freeform 165"/>
            <p:cNvSpPr>
              <a:spLocks/>
            </p:cNvSpPr>
            <p:nvPr/>
          </p:nvSpPr>
          <p:spPr bwMode="auto">
            <a:xfrm>
              <a:off x="21486" y="3888"/>
              <a:ext cx="640" cy="864"/>
            </a:xfrm>
            <a:custGeom>
              <a:avLst/>
              <a:gdLst/>
              <a:ahLst/>
              <a:cxnLst>
                <a:cxn ang="0">
                  <a:pos x="270" y="708"/>
                </a:cxn>
                <a:cxn ang="0">
                  <a:pos x="270" y="414"/>
                </a:cxn>
                <a:cxn ang="0">
                  <a:pos x="278" y="302"/>
                </a:cxn>
                <a:cxn ang="0">
                  <a:pos x="312" y="198"/>
                </a:cxn>
                <a:cxn ang="0">
                  <a:pos x="354" y="121"/>
                </a:cxn>
                <a:cxn ang="0">
                  <a:pos x="421" y="69"/>
                </a:cxn>
                <a:cxn ang="0">
                  <a:pos x="497" y="43"/>
                </a:cxn>
                <a:cxn ang="0">
                  <a:pos x="514" y="43"/>
                </a:cxn>
                <a:cxn ang="0">
                  <a:pos x="514" y="52"/>
                </a:cxn>
                <a:cxn ang="0">
                  <a:pos x="506" y="52"/>
                </a:cxn>
                <a:cxn ang="0">
                  <a:pos x="497" y="60"/>
                </a:cxn>
                <a:cxn ang="0">
                  <a:pos x="480" y="95"/>
                </a:cxn>
                <a:cxn ang="0">
                  <a:pos x="472" y="121"/>
                </a:cxn>
                <a:cxn ang="0">
                  <a:pos x="480" y="155"/>
                </a:cxn>
                <a:cxn ang="0">
                  <a:pos x="489" y="173"/>
                </a:cxn>
                <a:cxn ang="0">
                  <a:pos x="506" y="190"/>
                </a:cxn>
                <a:cxn ang="0">
                  <a:pos x="531" y="207"/>
                </a:cxn>
                <a:cxn ang="0">
                  <a:pos x="573" y="207"/>
                </a:cxn>
                <a:cxn ang="0">
                  <a:pos x="607" y="190"/>
                </a:cxn>
                <a:cxn ang="0">
                  <a:pos x="624" y="173"/>
                </a:cxn>
                <a:cxn ang="0">
                  <a:pos x="640" y="121"/>
                </a:cxn>
                <a:cxn ang="0">
                  <a:pos x="624" y="60"/>
                </a:cxn>
                <a:cxn ang="0">
                  <a:pos x="573" y="17"/>
                </a:cxn>
                <a:cxn ang="0">
                  <a:pos x="497" y="0"/>
                </a:cxn>
                <a:cxn ang="0">
                  <a:pos x="421" y="17"/>
                </a:cxn>
                <a:cxn ang="0">
                  <a:pos x="362" y="52"/>
                </a:cxn>
                <a:cxn ang="0">
                  <a:pos x="320" y="103"/>
                </a:cxn>
                <a:cxn ang="0">
                  <a:pos x="287" y="164"/>
                </a:cxn>
                <a:cxn ang="0">
                  <a:pos x="261" y="216"/>
                </a:cxn>
                <a:cxn ang="0">
                  <a:pos x="261" y="0"/>
                </a:cxn>
                <a:cxn ang="0">
                  <a:pos x="0" y="26"/>
                </a:cxn>
                <a:cxn ang="0">
                  <a:pos x="0" y="86"/>
                </a:cxn>
                <a:cxn ang="0">
                  <a:pos x="76" y="86"/>
                </a:cxn>
                <a:cxn ang="0">
                  <a:pos x="127" y="103"/>
                </a:cxn>
                <a:cxn ang="0">
                  <a:pos x="144" y="138"/>
                </a:cxn>
                <a:cxn ang="0">
                  <a:pos x="144" y="769"/>
                </a:cxn>
                <a:cxn ang="0">
                  <a:pos x="118" y="794"/>
                </a:cxn>
                <a:cxn ang="0">
                  <a:pos x="76" y="803"/>
                </a:cxn>
                <a:cxn ang="0">
                  <a:pos x="0" y="803"/>
                </a:cxn>
                <a:cxn ang="0">
                  <a:pos x="0" y="864"/>
                </a:cxn>
                <a:cxn ang="0">
                  <a:pos x="118" y="864"/>
                </a:cxn>
                <a:cxn ang="0">
                  <a:pos x="219" y="855"/>
                </a:cxn>
                <a:cxn ang="0">
                  <a:pos x="337" y="855"/>
                </a:cxn>
                <a:cxn ang="0">
                  <a:pos x="455" y="864"/>
                </a:cxn>
                <a:cxn ang="0">
                  <a:pos x="455" y="803"/>
                </a:cxn>
                <a:cxn ang="0">
                  <a:pos x="413" y="803"/>
                </a:cxn>
                <a:cxn ang="0">
                  <a:pos x="337" y="794"/>
                </a:cxn>
                <a:cxn ang="0">
                  <a:pos x="295" y="786"/>
                </a:cxn>
                <a:cxn ang="0">
                  <a:pos x="278" y="760"/>
                </a:cxn>
                <a:cxn ang="0">
                  <a:pos x="270" y="708"/>
                </a:cxn>
              </a:cxnLst>
              <a:rect l="0" t="0" r="r" b="b"/>
              <a:pathLst>
                <a:path w="640" h="864">
                  <a:moveTo>
                    <a:pt x="270" y="708"/>
                  </a:moveTo>
                  <a:lnTo>
                    <a:pt x="270" y="414"/>
                  </a:lnTo>
                  <a:lnTo>
                    <a:pt x="278" y="302"/>
                  </a:lnTo>
                  <a:lnTo>
                    <a:pt x="312" y="198"/>
                  </a:lnTo>
                  <a:lnTo>
                    <a:pt x="354" y="121"/>
                  </a:lnTo>
                  <a:lnTo>
                    <a:pt x="421" y="69"/>
                  </a:lnTo>
                  <a:lnTo>
                    <a:pt x="497" y="43"/>
                  </a:lnTo>
                  <a:lnTo>
                    <a:pt x="514" y="43"/>
                  </a:lnTo>
                  <a:lnTo>
                    <a:pt x="514" y="52"/>
                  </a:lnTo>
                  <a:lnTo>
                    <a:pt x="506" y="52"/>
                  </a:lnTo>
                  <a:lnTo>
                    <a:pt x="497" y="60"/>
                  </a:lnTo>
                  <a:lnTo>
                    <a:pt x="480" y="95"/>
                  </a:lnTo>
                  <a:lnTo>
                    <a:pt x="472" y="121"/>
                  </a:lnTo>
                  <a:lnTo>
                    <a:pt x="480" y="155"/>
                  </a:lnTo>
                  <a:lnTo>
                    <a:pt x="489" y="173"/>
                  </a:lnTo>
                  <a:lnTo>
                    <a:pt x="506" y="190"/>
                  </a:lnTo>
                  <a:lnTo>
                    <a:pt x="531" y="207"/>
                  </a:lnTo>
                  <a:lnTo>
                    <a:pt x="573" y="207"/>
                  </a:lnTo>
                  <a:lnTo>
                    <a:pt x="607" y="190"/>
                  </a:lnTo>
                  <a:lnTo>
                    <a:pt x="624" y="173"/>
                  </a:lnTo>
                  <a:lnTo>
                    <a:pt x="640" y="121"/>
                  </a:lnTo>
                  <a:lnTo>
                    <a:pt x="624" y="60"/>
                  </a:lnTo>
                  <a:lnTo>
                    <a:pt x="573" y="17"/>
                  </a:lnTo>
                  <a:lnTo>
                    <a:pt x="497" y="0"/>
                  </a:lnTo>
                  <a:lnTo>
                    <a:pt x="421" y="17"/>
                  </a:lnTo>
                  <a:lnTo>
                    <a:pt x="362" y="52"/>
                  </a:lnTo>
                  <a:lnTo>
                    <a:pt x="320" y="103"/>
                  </a:lnTo>
                  <a:lnTo>
                    <a:pt x="287" y="164"/>
                  </a:lnTo>
                  <a:lnTo>
                    <a:pt x="261" y="216"/>
                  </a:lnTo>
                  <a:lnTo>
                    <a:pt x="261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76" y="86"/>
                  </a:lnTo>
                  <a:lnTo>
                    <a:pt x="127" y="103"/>
                  </a:lnTo>
                  <a:lnTo>
                    <a:pt x="144" y="138"/>
                  </a:lnTo>
                  <a:lnTo>
                    <a:pt x="144" y="769"/>
                  </a:lnTo>
                  <a:lnTo>
                    <a:pt x="118" y="794"/>
                  </a:lnTo>
                  <a:lnTo>
                    <a:pt x="76" y="803"/>
                  </a:lnTo>
                  <a:lnTo>
                    <a:pt x="0" y="803"/>
                  </a:lnTo>
                  <a:lnTo>
                    <a:pt x="0" y="864"/>
                  </a:lnTo>
                  <a:lnTo>
                    <a:pt x="118" y="864"/>
                  </a:lnTo>
                  <a:lnTo>
                    <a:pt x="219" y="855"/>
                  </a:lnTo>
                  <a:lnTo>
                    <a:pt x="337" y="855"/>
                  </a:lnTo>
                  <a:lnTo>
                    <a:pt x="455" y="864"/>
                  </a:lnTo>
                  <a:lnTo>
                    <a:pt x="455" y="803"/>
                  </a:lnTo>
                  <a:lnTo>
                    <a:pt x="413" y="803"/>
                  </a:lnTo>
                  <a:lnTo>
                    <a:pt x="337" y="794"/>
                  </a:lnTo>
                  <a:lnTo>
                    <a:pt x="295" y="786"/>
                  </a:lnTo>
                  <a:lnTo>
                    <a:pt x="278" y="760"/>
                  </a:lnTo>
                  <a:lnTo>
                    <a:pt x="270" y="7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8" name="Freeform 166"/>
            <p:cNvSpPr>
              <a:spLocks/>
            </p:cNvSpPr>
            <p:nvPr/>
          </p:nvSpPr>
          <p:spPr bwMode="auto">
            <a:xfrm>
              <a:off x="22211" y="3914"/>
              <a:ext cx="926" cy="855"/>
            </a:xfrm>
            <a:custGeom>
              <a:avLst/>
              <a:gdLst/>
              <a:ahLst/>
              <a:cxnLst>
                <a:cxn ang="0">
                  <a:pos x="749" y="190"/>
                </a:cxn>
                <a:cxn ang="0">
                  <a:pos x="766" y="147"/>
                </a:cxn>
                <a:cxn ang="0">
                  <a:pos x="800" y="112"/>
                </a:cxn>
                <a:cxn ang="0">
                  <a:pos x="850" y="77"/>
                </a:cxn>
                <a:cxn ang="0">
                  <a:pos x="926" y="60"/>
                </a:cxn>
                <a:cxn ang="0">
                  <a:pos x="926" y="0"/>
                </a:cxn>
                <a:cxn ang="0">
                  <a:pos x="859" y="0"/>
                </a:cxn>
                <a:cxn ang="0">
                  <a:pos x="783" y="8"/>
                </a:cxn>
                <a:cxn ang="0">
                  <a:pos x="732" y="8"/>
                </a:cxn>
                <a:cxn ang="0">
                  <a:pos x="665" y="0"/>
                </a:cxn>
                <a:cxn ang="0">
                  <a:pos x="623" y="0"/>
                </a:cxn>
                <a:cxn ang="0">
                  <a:pos x="623" y="60"/>
                </a:cxn>
                <a:cxn ang="0">
                  <a:pos x="657" y="60"/>
                </a:cxn>
                <a:cxn ang="0">
                  <a:pos x="673" y="77"/>
                </a:cxn>
                <a:cxn ang="0">
                  <a:pos x="690" y="86"/>
                </a:cxn>
                <a:cxn ang="0">
                  <a:pos x="707" y="103"/>
                </a:cxn>
                <a:cxn ang="0">
                  <a:pos x="707" y="121"/>
                </a:cxn>
                <a:cxn ang="0">
                  <a:pos x="715" y="147"/>
                </a:cxn>
                <a:cxn ang="0">
                  <a:pos x="715" y="155"/>
                </a:cxn>
                <a:cxn ang="0">
                  <a:pos x="699" y="190"/>
                </a:cxn>
                <a:cxn ang="0">
                  <a:pos x="505" y="682"/>
                </a:cxn>
                <a:cxn ang="0">
                  <a:pos x="294" y="147"/>
                </a:cxn>
                <a:cxn ang="0">
                  <a:pos x="286" y="129"/>
                </a:cxn>
                <a:cxn ang="0">
                  <a:pos x="286" y="95"/>
                </a:cxn>
                <a:cxn ang="0">
                  <a:pos x="311" y="69"/>
                </a:cxn>
                <a:cxn ang="0">
                  <a:pos x="336" y="60"/>
                </a:cxn>
                <a:cxn ang="0">
                  <a:pos x="387" y="60"/>
                </a:cxn>
                <a:cxn ang="0">
                  <a:pos x="387" y="0"/>
                </a:cxn>
                <a:cxn ang="0">
                  <a:pos x="244" y="0"/>
                </a:cxn>
                <a:cxn ang="0">
                  <a:pos x="185" y="8"/>
                </a:cxn>
                <a:cxn ang="0">
                  <a:pos x="92" y="8"/>
                </a:cxn>
                <a:cxn ang="0">
                  <a:pos x="0" y="0"/>
                </a:cxn>
                <a:cxn ang="0">
                  <a:pos x="0" y="60"/>
                </a:cxn>
                <a:cxn ang="0">
                  <a:pos x="67" y="60"/>
                </a:cxn>
                <a:cxn ang="0">
                  <a:pos x="109" y="69"/>
                </a:cxn>
                <a:cxn ang="0">
                  <a:pos x="134" y="95"/>
                </a:cxn>
                <a:cxn ang="0">
                  <a:pos x="151" y="129"/>
                </a:cxn>
                <a:cxn ang="0">
                  <a:pos x="429" y="820"/>
                </a:cxn>
                <a:cxn ang="0">
                  <a:pos x="438" y="838"/>
                </a:cxn>
                <a:cxn ang="0">
                  <a:pos x="438" y="846"/>
                </a:cxn>
                <a:cxn ang="0">
                  <a:pos x="446" y="855"/>
                </a:cxn>
                <a:cxn ang="0">
                  <a:pos x="480" y="855"/>
                </a:cxn>
                <a:cxn ang="0">
                  <a:pos x="496" y="838"/>
                </a:cxn>
                <a:cxn ang="0">
                  <a:pos x="505" y="820"/>
                </a:cxn>
                <a:cxn ang="0">
                  <a:pos x="749" y="190"/>
                </a:cxn>
              </a:cxnLst>
              <a:rect l="0" t="0" r="r" b="b"/>
              <a:pathLst>
                <a:path w="926" h="855">
                  <a:moveTo>
                    <a:pt x="749" y="190"/>
                  </a:moveTo>
                  <a:lnTo>
                    <a:pt x="766" y="147"/>
                  </a:lnTo>
                  <a:lnTo>
                    <a:pt x="800" y="112"/>
                  </a:lnTo>
                  <a:lnTo>
                    <a:pt x="850" y="77"/>
                  </a:lnTo>
                  <a:lnTo>
                    <a:pt x="926" y="60"/>
                  </a:lnTo>
                  <a:lnTo>
                    <a:pt x="926" y="0"/>
                  </a:lnTo>
                  <a:lnTo>
                    <a:pt x="859" y="0"/>
                  </a:lnTo>
                  <a:lnTo>
                    <a:pt x="783" y="8"/>
                  </a:lnTo>
                  <a:lnTo>
                    <a:pt x="732" y="8"/>
                  </a:lnTo>
                  <a:lnTo>
                    <a:pt x="665" y="0"/>
                  </a:lnTo>
                  <a:lnTo>
                    <a:pt x="623" y="0"/>
                  </a:lnTo>
                  <a:lnTo>
                    <a:pt x="623" y="60"/>
                  </a:lnTo>
                  <a:lnTo>
                    <a:pt x="657" y="60"/>
                  </a:lnTo>
                  <a:lnTo>
                    <a:pt x="673" y="77"/>
                  </a:lnTo>
                  <a:lnTo>
                    <a:pt x="690" y="86"/>
                  </a:lnTo>
                  <a:lnTo>
                    <a:pt x="707" y="103"/>
                  </a:lnTo>
                  <a:lnTo>
                    <a:pt x="707" y="121"/>
                  </a:lnTo>
                  <a:lnTo>
                    <a:pt x="715" y="147"/>
                  </a:lnTo>
                  <a:lnTo>
                    <a:pt x="715" y="155"/>
                  </a:lnTo>
                  <a:lnTo>
                    <a:pt x="699" y="190"/>
                  </a:lnTo>
                  <a:lnTo>
                    <a:pt x="505" y="682"/>
                  </a:lnTo>
                  <a:lnTo>
                    <a:pt x="294" y="147"/>
                  </a:lnTo>
                  <a:lnTo>
                    <a:pt x="286" y="129"/>
                  </a:lnTo>
                  <a:lnTo>
                    <a:pt x="286" y="95"/>
                  </a:lnTo>
                  <a:lnTo>
                    <a:pt x="311" y="69"/>
                  </a:lnTo>
                  <a:lnTo>
                    <a:pt x="336" y="60"/>
                  </a:lnTo>
                  <a:lnTo>
                    <a:pt x="387" y="60"/>
                  </a:lnTo>
                  <a:lnTo>
                    <a:pt x="387" y="0"/>
                  </a:lnTo>
                  <a:lnTo>
                    <a:pt x="244" y="0"/>
                  </a:lnTo>
                  <a:lnTo>
                    <a:pt x="185" y="8"/>
                  </a:lnTo>
                  <a:lnTo>
                    <a:pt x="92" y="8"/>
                  </a:lnTo>
                  <a:lnTo>
                    <a:pt x="0" y="0"/>
                  </a:lnTo>
                  <a:lnTo>
                    <a:pt x="0" y="60"/>
                  </a:lnTo>
                  <a:lnTo>
                    <a:pt x="67" y="60"/>
                  </a:lnTo>
                  <a:lnTo>
                    <a:pt x="109" y="69"/>
                  </a:lnTo>
                  <a:lnTo>
                    <a:pt x="134" y="95"/>
                  </a:lnTo>
                  <a:lnTo>
                    <a:pt x="151" y="129"/>
                  </a:lnTo>
                  <a:lnTo>
                    <a:pt x="429" y="820"/>
                  </a:lnTo>
                  <a:lnTo>
                    <a:pt x="438" y="838"/>
                  </a:lnTo>
                  <a:lnTo>
                    <a:pt x="438" y="846"/>
                  </a:lnTo>
                  <a:lnTo>
                    <a:pt x="446" y="855"/>
                  </a:lnTo>
                  <a:lnTo>
                    <a:pt x="480" y="855"/>
                  </a:lnTo>
                  <a:lnTo>
                    <a:pt x="496" y="838"/>
                  </a:lnTo>
                  <a:lnTo>
                    <a:pt x="505" y="820"/>
                  </a:lnTo>
                  <a:lnTo>
                    <a:pt x="749" y="19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9" name="Freeform 167"/>
            <p:cNvSpPr>
              <a:spLocks noEditPoints="1"/>
            </p:cNvSpPr>
            <p:nvPr/>
          </p:nvSpPr>
          <p:spPr bwMode="auto">
            <a:xfrm>
              <a:off x="23238" y="3447"/>
              <a:ext cx="404" cy="1305"/>
            </a:xfrm>
            <a:custGeom>
              <a:avLst/>
              <a:gdLst/>
              <a:ahLst/>
              <a:cxnLst>
                <a:cxn ang="0">
                  <a:pos x="270" y="441"/>
                </a:cxn>
                <a:cxn ang="0">
                  <a:pos x="8" y="467"/>
                </a:cxn>
                <a:cxn ang="0">
                  <a:pos x="8" y="527"/>
                </a:cxn>
                <a:cxn ang="0">
                  <a:pos x="84" y="527"/>
                </a:cxn>
                <a:cxn ang="0">
                  <a:pos x="126" y="544"/>
                </a:cxn>
                <a:cxn ang="0">
                  <a:pos x="143" y="579"/>
                </a:cxn>
                <a:cxn ang="0">
                  <a:pos x="152" y="631"/>
                </a:cxn>
                <a:cxn ang="0">
                  <a:pos x="152" y="1158"/>
                </a:cxn>
                <a:cxn ang="0">
                  <a:pos x="143" y="1210"/>
                </a:cxn>
                <a:cxn ang="0">
                  <a:pos x="126" y="1235"/>
                </a:cxn>
                <a:cxn ang="0">
                  <a:pos x="76" y="1244"/>
                </a:cxn>
                <a:cxn ang="0">
                  <a:pos x="0" y="1244"/>
                </a:cxn>
                <a:cxn ang="0">
                  <a:pos x="0" y="1305"/>
                </a:cxn>
                <a:cxn ang="0">
                  <a:pos x="67" y="1305"/>
                </a:cxn>
                <a:cxn ang="0">
                  <a:pos x="152" y="1296"/>
                </a:cxn>
                <a:cxn ang="0">
                  <a:pos x="211" y="1296"/>
                </a:cxn>
                <a:cxn ang="0">
                  <a:pos x="404" y="1305"/>
                </a:cxn>
                <a:cxn ang="0">
                  <a:pos x="404" y="1244"/>
                </a:cxn>
                <a:cxn ang="0">
                  <a:pos x="329" y="1244"/>
                </a:cxn>
                <a:cxn ang="0">
                  <a:pos x="303" y="1235"/>
                </a:cxn>
                <a:cxn ang="0">
                  <a:pos x="286" y="1227"/>
                </a:cxn>
                <a:cxn ang="0">
                  <a:pos x="278" y="1210"/>
                </a:cxn>
                <a:cxn ang="0">
                  <a:pos x="278" y="1184"/>
                </a:cxn>
                <a:cxn ang="0">
                  <a:pos x="270" y="1158"/>
                </a:cxn>
                <a:cxn ang="0">
                  <a:pos x="270" y="441"/>
                </a:cxn>
                <a:cxn ang="0">
                  <a:pos x="278" y="104"/>
                </a:cxn>
                <a:cxn ang="0">
                  <a:pos x="278" y="69"/>
                </a:cxn>
                <a:cxn ang="0">
                  <a:pos x="261" y="43"/>
                </a:cxn>
                <a:cxn ang="0">
                  <a:pos x="236" y="18"/>
                </a:cxn>
                <a:cxn ang="0">
                  <a:pos x="211" y="9"/>
                </a:cxn>
                <a:cxn ang="0">
                  <a:pos x="177" y="0"/>
                </a:cxn>
                <a:cxn ang="0">
                  <a:pos x="143" y="9"/>
                </a:cxn>
                <a:cxn ang="0">
                  <a:pos x="118" y="26"/>
                </a:cxn>
                <a:cxn ang="0">
                  <a:pos x="84" y="78"/>
                </a:cxn>
                <a:cxn ang="0">
                  <a:pos x="84" y="138"/>
                </a:cxn>
                <a:cxn ang="0">
                  <a:pos x="118" y="190"/>
                </a:cxn>
                <a:cxn ang="0">
                  <a:pos x="152" y="208"/>
                </a:cxn>
                <a:cxn ang="0">
                  <a:pos x="211" y="208"/>
                </a:cxn>
                <a:cxn ang="0">
                  <a:pos x="261" y="173"/>
                </a:cxn>
                <a:cxn ang="0">
                  <a:pos x="278" y="138"/>
                </a:cxn>
                <a:cxn ang="0">
                  <a:pos x="278" y="104"/>
                </a:cxn>
              </a:cxnLst>
              <a:rect l="0" t="0" r="r" b="b"/>
              <a:pathLst>
                <a:path w="404" h="1305">
                  <a:moveTo>
                    <a:pt x="270" y="441"/>
                  </a:moveTo>
                  <a:lnTo>
                    <a:pt x="8" y="467"/>
                  </a:lnTo>
                  <a:lnTo>
                    <a:pt x="8" y="527"/>
                  </a:lnTo>
                  <a:lnTo>
                    <a:pt x="84" y="527"/>
                  </a:lnTo>
                  <a:lnTo>
                    <a:pt x="126" y="544"/>
                  </a:lnTo>
                  <a:lnTo>
                    <a:pt x="143" y="579"/>
                  </a:lnTo>
                  <a:lnTo>
                    <a:pt x="152" y="631"/>
                  </a:lnTo>
                  <a:lnTo>
                    <a:pt x="152" y="1158"/>
                  </a:lnTo>
                  <a:lnTo>
                    <a:pt x="143" y="1210"/>
                  </a:lnTo>
                  <a:lnTo>
                    <a:pt x="126" y="1235"/>
                  </a:lnTo>
                  <a:lnTo>
                    <a:pt x="76" y="1244"/>
                  </a:lnTo>
                  <a:lnTo>
                    <a:pt x="0" y="1244"/>
                  </a:lnTo>
                  <a:lnTo>
                    <a:pt x="0" y="1305"/>
                  </a:lnTo>
                  <a:lnTo>
                    <a:pt x="67" y="1305"/>
                  </a:lnTo>
                  <a:lnTo>
                    <a:pt x="152" y="1296"/>
                  </a:lnTo>
                  <a:lnTo>
                    <a:pt x="211" y="1296"/>
                  </a:lnTo>
                  <a:lnTo>
                    <a:pt x="404" y="1305"/>
                  </a:lnTo>
                  <a:lnTo>
                    <a:pt x="404" y="1244"/>
                  </a:lnTo>
                  <a:lnTo>
                    <a:pt x="329" y="1244"/>
                  </a:lnTo>
                  <a:lnTo>
                    <a:pt x="303" y="1235"/>
                  </a:lnTo>
                  <a:lnTo>
                    <a:pt x="286" y="1227"/>
                  </a:lnTo>
                  <a:lnTo>
                    <a:pt x="278" y="1210"/>
                  </a:lnTo>
                  <a:lnTo>
                    <a:pt x="278" y="1184"/>
                  </a:lnTo>
                  <a:lnTo>
                    <a:pt x="270" y="1158"/>
                  </a:lnTo>
                  <a:lnTo>
                    <a:pt x="270" y="441"/>
                  </a:lnTo>
                  <a:close/>
                  <a:moveTo>
                    <a:pt x="278" y="104"/>
                  </a:moveTo>
                  <a:lnTo>
                    <a:pt x="278" y="69"/>
                  </a:lnTo>
                  <a:lnTo>
                    <a:pt x="261" y="43"/>
                  </a:lnTo>
                  <a:lnTo>
                    <a:pt x="236" y="18"/>
                  </a:lnTo>
                  <a:lnTo>
                    <a:pt x="211" y="9"/>
                  </a:lnTo>
                  <a:lnTo>
                    <a:pt x="177" y="0"/>
                  </a:lnTo>
                  <a:lnTo>
                    <a:pt x="143" y="9"/>
                  </a:lnTo>
                  <a:lnTo>
                    <a:pt x="118" y="26"/>
                  </a:lnTo>
                  <a:lnTo>
                    <a:pt x="84" y="78"/>
                  </a:lnTo>
                  <a:lnTo>
                    <a:pt x="84" y="138"/>
                  </a:lnTo>
                  <a:lnTo>
                    <a:pt x="118" y="190"/>
                  </a:lnTo>
                  <a:lnTo>
                    <a:pt x="152" y="208"/>
                  </a:lnTo>
                  <a:lnTo>
                    <a:pt x="211" y="208"/>
                  </a:lnTo>
                  <a:lnTo>
                    <a:pt x="261" y="173"/>
                  </a:lnTo>
                  <a:lnTo>
                    <a:pt x="278" y="138"/>
                  </a:lnTo>
                  <a:lnTo>
                    <a:pt x="278" y="10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0" name="Freeform 168"/>
            <p:cNvSpPr>
              <a:spLocks/>
            </p:cNvSpPr>
            <p:nvPr/>
          </p:nvSpPr>
          <p:spPr bwMode="auto">
            <a:xfrm>
              <a:off x="23760" y="3888"/>
              <a:ext cx="960" cy="864"/>
            </a:xfrm>
            <a:custGeom>
              <a:avLst/>
              <a:gdLst/>
              <a:ahLst/>
              <a:cxnLst>
                <a:cxn ang="0">
                  <a:pos x="152" y="198"/>
                </a:cxn>
                <a:cxn ang="0">
                  <a:pos x="152" y="717"/>
                </a:cxn>
                <a:cxn ang="0">
                  <a:pos x="143" y="769"/>
                </a:cxn>
                <a:cxn ang="0">
                  <a:pos x="127" y="794"/>
                </a:cxn>
                <a:cxn ang="0">
                  <a:pos x="84" y="803"/>
                </a:cxn>
                <a:cxn ang="0">
                  <a:pos x="0" y="803"/>
                </a:cxn>
                <a:cxn ang="0">
                  <a:pos x="0" y="864"/>
                </a:cxn>
                <a:cxn ang="0">
                  <a:pos x="76" y="864"/>
                </a:cxn>
                <a:cxn ang="0">
                  <a:pos x="152" y="855"/>
                </a:cxn>
                <a:cxn ang="0">
                  <a:pos x="278" y="855"/>
                </a:cxn>
                <a:cxn ang="0">
                  <a:pos x="354" y="864"/>
                </a:cxn>
                <a:cxn ang="0">
                  <a:pos x="430" y="864"/>
                </a:cxn>
                <a:cxn ang="0">
                  <a:pos x="430" y="803"/>
                </a:cxn>
                <a:cxn ang="0">
                  <a:pos x="354" y="803"/>
                </a:cxn>
                <a:cxn ang="0">
                  <a:pos x="312" y="794"/>
                </a:cxn>
                <a:cxn ang="0">
                  <a:pos x="287" y="769"/>
                </a:cxn>
                <a:cxn ang="0">
                  <a:pos x="278" y="717"/>
                </a:cxn>
                <a:cxn ang="0">
                  <a:pos x="278" y="354"/>
                </a:cxn>
                <a:cxn ang="0">
                  <a:pos x="295" y="242"/>
                </a:cxn>
                <a:cxn ang="0">
                  <a:pos x="337" y="164"/>
                </a:cxn>
                <a:cxn ang="0">
                  <a:pos x="396" y="95"/>
                </a:cxn>
                <a:cxn ang="0">
                  <a:pos x="463" y="60"/>
                </a:cxn>
                <a:cxn ang="0">
                  <a:pos x="539" y="43"/>
                </a:cxn>
                <a:cxn ang="0">
                  <a:pos x="598" y="60"/>
                </a:cxn>
                <a:cxn ang="0">
                  <a:pos x="640" y="86"/>
                </a:cxn>
                <a:cxn ang="0">
                  <a:pos x="666" y="138"/>
                </a:cxn>
                <a:cxn ang="0">
                  <a:pos x="682" y="259"/>
                </a:cxn>
                <a:cxn ang="0">
                  <a:pos x="682" y="717"/>
                </a:cxn>
                <a:cxn ang="0">
                  <a:pos x="674" y="769"/>
                </a:cxn>
                <a:cxn ang="0">
                  <a:pos x="649" y="794"/>
                </a:cxn>
                <a:cxn ang="0">
                  <a:pos x="607" y="803"/>
                </a:cxn>
                <a:cxn ang="0">
                  <a:pos x="531" y="803"/>
                </a:cxn>
                <a:cxn ang="0">
                  <a:pos x="531" y="864"/>
                </a:cxn>
                <a:cxn ang="0">
                  <a:pos x="607" y="864"/>
                </a:cxn>
                <a:cxn ang="0">
                  <a:pos x="682" y="855"/>
                </a:cxn>
                <a:cxn ang="0">
                  <a:pos x="809" y="855"/>
                </a:cxn>
                <a:cxn ang="0">
                  <a:pos x="884" y="864"/>
                </a:cxn>
                <a:cxn ang="0">
                  <a:pos x="960" y="864"/>
                </a:cxn>
                <a:cxn ang="0">
                  <a:pos x="960" y="803"/>
                </a:cxn>
                <a:cxn ang="0">
                  <a:pos x="893" y="803"/>
                </a:cxn>
                <a:cxn ang="0">
                  <a:pos x="851" y="794"/>
                </a:cxn>
                <a:cxn ang="0">
                  <a:pos x="817" y="777"/>
                </a:cxn>
                <a:cxn ang="0">
                  <a:pos x="809" y="743"/>
                </a:cxn>
                <a:cxn ang="0">
                  <a:pos x="809" y="268"/>
                </a:cxn>
                <a:cxn ang="0">
                  <a:pos x="800" y="190"/>
                </a:cxn>
                <a:cxn ang="0">
                  <a:pos x="783" y="129"/>
                </a:cxn>
                <a:cxn ang="0">
                  <a:pos x="750" y="78"/>
                </a:cxn>
                <a:cxn ang="0">
                  <a:pos x="708" y="43"/>
                </a:cxn>
                <a:cxn ang="0">
                  <a:pos x="649" y="17"/>
                </a:cxn>
                <a:cxn ang="0">
                  <a:pos x="548" y="0"/>
                </a:cxn>
                <a:cxn ang="0">
                  <a:pos x="455" y="17"/>
                </a:cxn>
                <a:cxn ang="0">
                  <a:pos x="379" y="60"/>
                </a:cxn>
                <a:cxn ang="0">
                  <a:pos x="320" y="129"/>
                </a:cxn>
                <a:cxn ang="0">
                  <a:pos x="270" y="207"/>
                </a:cxn>
                <a:cxn ang="0">
                  <a:pos x="270" y="0"/>
                </a:cxn>
                <a:cxn ang="0">
                  <a:pos x="0" y="26"/>
                </a:cxn>
                <a:cxn ang="0">
                  <a:pos x="0" y="86"/>
                </a:cxn>
                <a:cxn ang="0">
                  <a:pos x="84" y="86"/>
                </a:cxn>
                <a:cxn ang="0">
                  <a:pos x="127" y="103"/>
                </a:cxn>
                <a:cxn ang="0">
                  <a:pos x="143" y="138"/>
                </a:cxn>
                <a:cxn ang="0">
                  <a:pos x="152" y="198"/>
                </a:cxn>
              </a:cxnLst>
              <a:rect l="0" t="0" r="r" b="b"/>
              <a:pathLst>
                <a:path w="960" h="864">
                  <a:moveTo>
                    <a:pt x="152" y="198"/>
                  </a:moveTo>
                  <a:lnTo>
                    <a:pt x="152" y="717"/>
                  </a:lnTo>
                  <a:lnTo>
                    <a:pt x="143" y="769"/>
                  </a:lnTo>
                  <a:lnTo>
                    <a:pt x="127" y="794"/>
                  </a:lnTo>
                  <a:lnTo>
                    <a:pt x="84" y="803"/>
                  </a:lnTo>
                  <a:lnTo>
                    <a:pt x="0" y="803"/>
                  </a:lnTo>
                  <a:lnTo>
                    <a:pt x="0" y="864"/>
                  </a:lnTo>
                  <a:lnTo>
                    <a:pt x="76" y="864"/>
                  </a:lnTo>
                  <a:lnTo>
                    <a:pt x="152" y="855"/>
                  </a:lnTo>
                  <a:lnTo>
                    <a:pt x="278" y="855"/>
                  </a:lnTo>
                  <a:lnTo>
                    <a:pt x="354" y="864"/>
                  </a:lnTo>
                  <a:lnTo>
                    <a:pt x="430" y="864"/>
                  </a:lnTo>
                  <a:lnTo>
                    <a:pt x="430" y="803"/>
                  </a:lnTo>
                  <a:lnTo>
                    <a:pt x="354" y="803"/>
                  </a:lnTo>
                  <a:lnTo>
                    <a:pt x="312" y="794"/>
                  </a:lnTo>
                  <a:lnTo>
                    <a:pt x="287" y="769"/>
                  </a:lnTo>
                  <a:lnTo>
                    <a:pt x="278" y="717"/>
                  </a:lnTo>
                  <a:lnTo>
                    <a:pt x="278" y="354"/>
                  </a:lnTo>
                  <a:lnTo>
                    <a:pt x="295" y="242"/>
                  </a:lnTo>
                  <a:lnTo>
                    <a:pt x="337" y="164"/>
                  </a:lnTo>
                  <a:lnTo>
                    <a:pt x="396" y="95"/>
                  </a:lnTo>
                  <a:lnTo>
                    <a:pt x="463" y="60"/>
                  </a:lnTo>
                  <a:lnTo>
                    <a:pt x="539" y="43"/>
                  </a:lnTo>
                  <a:lnTo>
                    <a:pt x="598" y="60"/>
                  </a:lnTo>
                  <a:lnTo>
                    <a:pt x="640" y="86"/>
                  </a:lnTo>
                  <a:lnTo>
                    <a:pt x="666" y="138"/>
                  </a:lnTo>
                  <a:lnTo>
                    <a:pt x="682" y="259"/>
                  </a:lnTo>
                  <a:lnTo>
                    <a:pt x="682" y="717"/>
                  </a:lnTo>
                  <a:lnTo>
                    <a:pt x="674" y="769"/>
                  </a:lnTo>
                  <a:lnTo>
                    <a:pt x="649" y="794"/>
                  </a:lnTo>
                  <a:lnTo>
                    <a:pt x="607" y="803"/>
                  </a:lnTo>
                  <a:lnTo>
                    <a:pt x="531" y="803"/>
                  </a:lnTo>
                  <a:lnTo>
                    <a:pt x="531" y="864"/>
                  </a:lnTo>
                  <a:lnTo>
                    <a:pt x="607" y="864"/>
                  </a:lnTo>
                  <a:lnTo>
                    <a:pt x="682" y="855"/>
                  </a:lnTo>
                  <a:lnTo>
                    <a:pt x="809" y="855"/>
                  </a:lnTo>
                  <a:lnTo>
                    <a:pt x="884" y="864"/>
                  </a:lnTo>
                  <a:lnTo>
                    <a:pt x="960" y="864"/>
                  </a:lnTo>
                  <a:lnTo>
                    <a:pt x="960" y="803"/>
                  </a:lnTo>
                  <a:lnTo>
                    <a:pt x="893" y="803"/>
                  </a:lnTo>
                  <a:lnTo>
                    <a:pt x="851" y="794"/>
                  </a:lnTo>
                  <a:lnTo>
                    <a:pt x="817" y="777"/>
                  </a:lnTo>
                  <a:lnTo>
                    <a:pt x="809" y="743"/>
                  </a:lnTo>
                  <a:lnTo>
                    <a:pt x="809" y="268"/>
                  </a:lnTo>
                  <a:lnTo>
                    <a:pt x="800" y="190"/>
                  </a:lnTo>
                  <a:lnTo>
                    <a:pt x="783" y="129"/>
                  </a:lnTo>
                  <a:lnTo>
                    <a:pt x="750" y="78"/>
                  </a:lnTo>
                  <a:lnTo>
                    <a:pt x="708" y="43"/>
                  </a:lnTo>
                  <a:lnTo>
                    <a:pt x="649" y="17"/>
                  </a:lnTo>
                  <a:lnTo>
                    <a:pt x="548" y="0"/>
                  </a:lnTo>
                  <a:lnTo>
                    <a:pt x="455" y="17"/>
                  </a:lnTo>
                  <a:lnTo>
                    <a:pt x="379" y="60"/>
                  </a:lnTo>
                  <a:lnTo>
                    <a:pt x="320" y="129"/>
                  </a:lnTo>
                  <a:lnTo>
                    <a:pt x="270" y="207"/>
                  </a:lnTo>
                  <a:lnTo>
                    <a:pt x="270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84" y="86"/>
                  </a:lnTo>
                  <a:lnTo>
                    <a:pt x="127" y="103"/>
                  </a:lnTo>
                  <a:lnTo>
                    <a:pt x="143" y="138"/>
                  </a:lnTo>
                  <a:lnTo>
                    <a:pt x="152" y="1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1" name="Freeform 169"/>
            <p:cNvSpPr>
              <a:spLocks noEditPoints="1"/>
            </p:cNvSpPr>
            <p:nvPr/>
          </p:nvSpPr>
          <p:spPr bwMode="auto">
            <a:xfrm>
              <a:off x="24813" y="3871"/>
              <a:ext cx="867" cy="1278"/>
            </a:xfrm>
            <a:custGeom>
              <a:avLst/>
              <a:gdLst/>
              <a:ahLst/>
              <a:cxnLst>
                <a:cxn ang="0">
                  <a:pos x="295" y="526"/>
                </a:cxn>
                <a:cxn ang="0">
                  <a:pos x="219" y="440"/>
                </a:cxn>
                <a:cxn ang="0">
                  <a:pos x="202" y="224"/>
                </a:cxn>
                <a:cxn ang="0">
                  <a:pos x="253" y="112"/>
                </a:cxn>
                <a:cxn ang="0">
                  <a:pos x="362" y="69"/>
                </a:cxn>
                <a:cxn ang="0">
                  <a:pos x="480" y="120"/>
                </a:cxn>
                <a:cxn ang="0">
                  <a:pos x="522" y="224"/>
                </a:cxn>
                <a:cxn ang="0">
                  <a:pos x="531" y="302"/>
                </a:cxn>
                <a:cxn ang="0">
                  <a:pos x="497" y="466"/>
                </a:cxn>
                <a:cxn ang="0">
                  <a:pos x="455" y="518"/>
                </a:cxn>
                <a:cxn ang="0">
                  <a:pos x="396" y="544"/>
                </a:cxn>
                <a:cxn ang="0">
                  <a:pos x="177" y="526"/>
                </a:cxn>
                <a:cxn ang="0">
                  <a:pos x="320" y="587"/>
                </a:cxn>
                <a:cxn ang="0">
                  <a:pos x="463" y="570"/>
                </a:cxn>
                <a:cxn ang="0">
                  <a:pos x="615" y="475"/>
                </a:cxn>
                <a:cxn ang="0">
                  <a:pos x="674" y="310"/>
                </a:cxn>
                <a:cxn ang="0">
                  <a:pos x="598" y="120"/>
                </a:cxn>
                <a:cxn ang="0">
                  <a:pos x="724" y="51"/>
                </a:cxn>
                <a:cxn ang="0">
                  <a:pos x="783" y="43"/>
                </a:cxn>
                <a:cxn ang="0">
                  <a:pos x="758" y="77"/>
                </a:cxn>
                <a:cxn ang="0">
                  <a:pos x="758" y="120"/>
                </a:cxn>
                <a:cxn ang="0">
                  <a:pos x="783" y="146"/>
                </a:cxn>
                <a:cxn ang="0">
                  <a:pos x="825" y="155"/>
                </a:cxn>
                <a:cxn ang="0">
                  <a:pos x="851" y="138"/>
                </a:cxn>
                <a:cxn ang="0">
                  <a:pos x="867" y="95"/>
                </a:cxn>
                <a:cxn ang="0">
                  <a:pos x="851" y="43"/>
                </a:cxn>
                <a:cxn ang="0">
                  <a:pos x="817" y="17"/>
                </a:cxn>
                <a:cxn ang="0">
                  <a:pos x="766" y="0"/>
                </a:cxn>
                <a:cxn ang="0">
                  <a:pos x="648" y="34"/>
                </a:cxn>
                <a:cxn ang="0">
                  <a:pos x="488" y="43"/>
                </a:cxn>
                <a:cxn ang="0">
                  <a:pos x="362" y="17"/>
                </a:cxn>
                <a:cxn ang="0">
                  <a:pos x="143" y="103"/>
                </a:cxn>
                <a:cxn ang="0">
                  <a:pos x="59" y="302"/>
                </a:cxn>
                <a:cxn ang="0">
                  <a:pos x="101" y="457"/>
                </a:cxn>
                <a:cxn ang="0">
                  <a:pos x="118" y="544"/>
                </a:cxn>
                <a:cxn ang="0">
                  <a:pos x="93" y="725"/>
                </a:cxn>
                <a:cxn ang="0">
                  <a:pos x="168" y="837"/>
                </a:cxn>
                <a:cxn ang="0">
                  <a:pos x="17" y="958"/>
                </a:cxn>
                <a:cxn ang="0">
                  <a:pos x="17" y="1114"/>
                </a:cxn>
                <a:cxn ang="0">
                  <a:pos x="168" y="1235"/>
                </a:cxn>
                <a:cxn ang="0">
                  <a:pos x="413" y="1278"/>
                </a:cxn>
                <a:cxn ang="0">
                  <a:pos x="657" y="1235"/>
                </a:cxn>
                <a:cxn ang="0">
                  <a:pos x="817" y="1114"/>
                </a:cxn>
                <a:cxn ang="0">
                  <a:pos x="834" y="976"/>
                </a:cxn>
                <a:cxn ang="0">
                  <a:pos x="775" y="855"/>
                </a:cxn>
                <a:cxn ang="0">
                  <a:pos x="615" y="768"/>
                </a:cxn>
                <a:cxn ang="0">
                  <a:pos x="387" y="751"/>
                </a:cxn>
                <a:cxn ang="0">
                  <a:pos x="219" y="742"/>
                </a:cxn>
                <a:cxn ang="0">
                  <a:pos x="152" y="656"/>
                </a:cxn>
                <a:cxn ang="0">
                  <a:pos x="143" y="613"/>
                </a:cxn>
                <a:cxn ang="0">
                  <a:pos x="177" y="526"/>
                </a:cxn>
                <a:cxn ang="0">
                  <a:pos x="286" y="1217"/>
                </a:cxn>
                <a:cxn ang="0">
                  <a:pos x="118" y="1105"/>
                </a:cxn>
                <a:cxn ang="0">
                  <a:pos x="118" y="950"/>
                </a:cxn>
                <a:cxn ang="0">
                  <a:pos x="253" y="863"/>
                </a:cxn>
                <a:cxn ang="0">
                  <a:pos x="531" y="872"/>
                </a:cxn>
                <a:cxn ang="0">
                  <a:pos x="674" y="915"/>
                </a:cxn>
                <a:cxn ang="0">
                  <a:pos x="741" y="1036"/>
                </a:cxn>
                <a:cxn ang="0">
                  <a:pos x="648" y="1174"/>
                </a:cxn>
                <a:cxn ang="0">
                  <a:pos x="421" y="1235"/>
                </a:cxn>
              </a:cxnLst>
              <a:rect l="0" t="0" r="r" b="b"/>
              <a:pathLst>
                <a:path w="867" h="1278">
                  <a:moveTo>
                    <a:pt x="362" y="544"/>
                  </a:moveTo>
                  <a:lnTo>
                    <a:pt x="295" y="526"/>
                  </a:lnTo>
                  <a:lnTo>
                    <a:pt x="244" y="492"/>
                  </a:lnTo>
                  <a:lnTo>
                    <a:pt x="219" y="440"/>
                  </a:lnTo>
                  <a:lnTo>
                    <a:pt x="202" y="388"/>
                  </a:lnTo>
                  <a:lnTo>
                    <a:pt x="202" y="224"/>
                  </a:lnTo>
                  <a:lnTo>
                    <a:pt x="227" y="146"/>
                  </a:lnTo>
                  <a:lnTo>
                    <a:pt x="253" y="112"/>
                  </a:lnTo>
                  <a:lnTo>
                    <a:pt x="303" y="77"/>
                  </a:lnTo>
                  <a:lnTo>
                    <a:pt x="362" y="69"/>
                  </a:lnTo>
                  <a:lnTo>
                    <a:pt x="429" y="86"/>
                  </a:lnTo>
                  <a:lnTo>
                    <a:pt x="480" y="120"/>
                  </a:lnTo>
                  <a:lnTo>
                    <a:pt x="505" y="172"/>
                  </a:lnTo>
                  <a:lnTo>
                    <a:pt x="522" y="224"/>
                  </a:lnTo>
                  <a:lnTo>
                    <a:pt x="531" y="267"/>
                  </a:lnTo>
                  <a:lnTo>
                    <a:pt x="531" y="302"/>
                  </a:lnTo>
                  <a:lnTo>
                    <a:pt x="522" y="388"/>
                  </a:lnTo>
                  <a:lnTo>
                    <a:pt x="497" y="466"/>
                  </a:lnTo>
                  <a:lnTo>
                    <a:pt x="488" y="483"/>
                  </a:lnTo>
                  <a:lnTo>
                    <a:pt x="455" y="518"/>
                  </a:lnTo>
                  <a:lnTo>
                    <a:pt x="429" y="535"/>
                  </a:lnTo>
                  <a:lnTo>
                    <a:pt x="396" y="544"/>
                  </a:lnTo>
                  <a:lnTo>
                    <a:pt x="362" y="544"/>
                  </a:lnTo>
                  <a:close/>
                  <a:moveTo>
                    <a:pt x="177" y="526"/>
                  </a:moveTo>
                  <a:lnTo>
                    <a:pt x="253" y="570"/>
                  </a:lnTo>
                  <a:lnTo>
                    <a:pt x="320" y="587"/>
                  </a:lnTo>
                  <a:lnTo>
                    <a:pt x="362" y="587"/>
                  </a:lnTo>
                  <a:lnTo>
                    <a:pt x="463" y="570"/>
                  </a:lnTo>
                  <a:lnTo>
                    <a:pt x="547" y="535"/>
                  </a:lnTo>
                  <a:lnTo>
                    <a:pt x="615" y="475"/>
                  </a:lnTo>
                  <a:lnTo>
                    <a:pt x="657" y="397"/>
                  </a:lnTo>
                  <a:lnTo>
                    <a:pt x="674" y="310"/>
                  </a:lnTo>
                  <a:lnTo>
                    <a:pt x="648" y="207"/>
                  </a:lnTo>
                  <a:lnTo>
                    <a:pt x="598" y="120"/>
                  </a:lnTo>
                  <a:lnTo>
                    <a:pt x="665" y="69"/>
                  </a:lnTo>
                  <a:lnTo>
                    <a:pt x="724" y="51"/>
                  </a:lnTo>
                  <a:lnTo>
                    <a:pt x="766" y="43"/>
                  </a:lnTo>
                  <a:lnTo>
                    <a:pt x="783" y="43"/>
                  </a:lnTo>
                  <a:lnTo>
                    <a:pt x="766" y="51"/>
                  </a:lnTo>
                  <a:lnTo>
                    <a:pt x="758" y="77"/>
                  </a:lnTo>
                  <a:lnTo>
                    <a:pt x="749" y="95"/>
                  </a:lnTo>
                  <a:lnTo>
                    <a:pt x="758" y="120"/>
                  </a:lnTo>
                  <a:lnTo>
                    <a:pt x="766" y="138"/>
                  </a:lnTo>
                  <a:lnTo>
                    <a:pt x="783" y="146"/>
                  </a:lnTo>
                  <a:lnTo>
                    <a:pt x="808" y="155"/>
                  </a:lnTo>
                  <a:lnTo>
                    <a:pt x="825" y="155"/>
                  </a:lnTo>
                  <a:lnTo>
                    <a:pt x="834" y="146"/>
                  </a:lnTo>
                  <a:lnTo>
                    <a:pt x="851" y="138"/>
                  </a:lnTo>
                  <a:lnTo>
                    <a:pt x="859" y="120"/>
                  </a:lnTo>
                  <a:lnTo>
                    <a:pt x="867" y="95"/>
                  </a:lnTo>
                  <a:lnTo>
                    <a:pt x="867" y="77"/>
                  </a:lnTo>
                  <a:lnTo>
                    <a:pt x="851" y="43"/>
                  </a:lnTo>
                  <a:lnTo>
                    <a:pt x="834" y="25"/>
                  </a:lnTo>
                  <a:lnTo>
                    <a:pt x="817" y="17"/>
                  </a:lnTo>
                  <a:lnTo>
                    <a:pt x="792" y="0"/>
                  </a:lnTo>
                  <a:lnTo>
                    <a:pt x="766" y="0"/>
                  </a:lnTo>
                  <a:lnTo>
                    <a:pt x="716" y="8"/>
                  </a:lnTo>
                  <a:lnTo>
                    <a:pt x="648" y="34"/>
                  </a:lnTo>
                  <a:lnTo>
                    <a:pt x="564" y="95"/>
                  </a:lnTo>
                  <a:lnTo>
                    <a:pt x="488" y="43"/>
                  </a:lnTo>
                  <a:lnTo>
                    <a:pt x="421" y="25"/>
                  </a:lnTo>
                  <a:lnTo>
                    <a:pt x="362" y="17"/>
                  </a:lnTo>
                  <a:lnTo>
                    <a:pt x="244" y="43"/>
                  </a:lnTo>
                  <a:lnTo>
                    <a:pt x="143" y="103"/>
                  </a:lnTo>
                  <a:lnTo>
                    <a:pt x="84" y="198"/>
                  </a:lnTo>
                  <a:lnTo>
                    <a:pt x="59" y="302"/>
                  </a:lnTo>
                  <a:lnTo>
                    <a:pt x="67" y="388"/>
                  </a:lnTo>
                  <a:lnTo>
                    <a:pt x="101" y="457"/>
                  </a:lnTo>
                  <a:lnTo>
                    <a:pt x="143" y="509"/>
                  </a:lnTo>
                  <a:lnTo>
                    <a:pt x="118" y="544"/>
                  </a:lnTo>
                  <a:lnTo>
                    <a:pt x="84" y="665"/>
                  </a:lnTo>
                  <a:lnTo>
                    <a:pt x="93" y="725"/>
                  </a:lnTo>
                  <a:lnTo>
                    <a:pt x="126" y="794"/>
                  </a:lnTo>
                  <a:lnTo>
                    <a:pt x="168" y="837"/>
                  </a:lnTo>
                  <a:lnTo>
                    <a:pt x="76" y="889"/>
                  </a:lnTo>
                  <a:lnTo>
                    <a:pt x="17" y="958"/>
                  </a:lnTo>
                  <a:lnTo>
                    <a:pt x="0" y="1036"/>
                  </a:lnTo>
                  <a:lnTo>
                    <a:pt x="17" y="1114"/>
                  </a:lnTo>
                  <a:lnTo>
                    <a:pt x="76" y="1183"/>
                  </a:lnTo>
                  <a:lnTo>
                    <a:pt x="168" y="1235"/>
                  </a:lnTo>
                  <a:lnTo>
                    <a:pt x="286" y="1269"/>
                  </a:lnTo>
                  <a:lnTo>
                    <a:pt x="413" y="1278"/>
                  </a:lnTo>
                  <a:lnTo>
                    <a:pt x="547" y="1269"/>
                  </a:lnTo>
                  <a:lnTo>
                    <a:pt x="657" y="1235"/>
                  </a:lnTo>
                  <a:lnTo>
                    <a:pt x="749" y="1183"/>
                  </a:lnTo>
                  <a:lnTo>
                    <a:pt x="817" y="1114"/>
                  </a:lnTo>
                  <a:lnTo>
                    <a:pt x="834" y="1027"/>
                  </a:lnTo>
                  <a:lnTo>
                    <a:pt x="834" y="976"/>
                  </a:lnTo>
                  <a:lnTo>
                    <a:pt x="808" y="915"/>
                  </a:lnTo>
                  <a:lnTo>
                    <a:pt x="775" y="855"/>
                  </a:lnTo>
                  <a:lnTo>
                    <a:pt x="716" y="811"/>
                  </a:lnTo>
                  <a:lnTo>
                    <a:pt x="615" y="768"/>
                  </a:lnTo>
                  <a:lnTo>
                    <a:pt x="497" y="760"/>
                  </a:lnTo>
                  <a:lnTo>
                    <a:pt x="387" y="751"/>
                  </a:lnTo>
                  <a:lnTo>
                    <a:pt x="244" y="751"/>
                  </a:lnTo>
                  <a:lnTo>
                    <a:pt x="219" y="742"/>
                  </a:lnTo>
                  <a:lnTo>
                    <a:pt x="168" y="708"/>
                  </a:lnTo>
                  <a:lnTo>
                    <a:pt x="152" y="656"/>
                  </a:lnTo>
                  <a:lnTo>
                    <a:pt x="143" y="621"/>
                  </a:lnTo>
                  <a:lnTo>
                    <a:pt x="143" y="613"/>
                  </a:lnTo>
                  <a:lnTo>
                    <a:pt x="160" y="561"/>
                  </a:lnTo>
                  <a:lnTo>
                    <a:pt x="177" y="526"/>
                  </a:lnTo>
                  <a:close/>
                  <a:moveTo>
                    <a:pt x="421" y="1235"/>
                  </a:moveTo>
                  <a:lnTo>
                    <a:pt x="286" y="1217"/>
                  </a:lnTo>
                  <a:lnTo>
                    <a:pt x="185" y="1174"/>
                  </a:lnTo>
                  <a:lnTo>
                    <a:pt x="118" y="1105"/>
                  </a:lnTo>
                  <a:lnTo>
                    <a:pt x="93" y="1036"/>
                  </a:lnTo>
                  <a:lnTo>
                    <a:pt x="118" y="950"/>
                  </a:lnTo>
                  <a:lnTo>
                    <a:pt x="177" y="889"/>
                  </a:lnTo>
                  <a:lnTo>
                    <a:pt x="253" y="863"/>
                  </a:lnTo>
                  <a:lnTo>
                    <a:pt x="446" y="863"/>
                  </a:lnTo>
                  <a:lnTo>
                    <a:pt x="531" y="872"/>
                  </a:lnTo>
                  <a:lnTo>
                    <a:pt x="615" y="889"/>
                  </a:lnTo>
                  <a:lnTo>
                    <a:pt x="674" y="915"/>
                  </a:lnTo>
                  <a:lnTo>
                    <a:pt x="724" y="967"/>
                  </a:lnTo>
                  <a:lnTo>
                    <a:pt x="741" y="1036"/>
                  </a:lnTo>
                  <a:lnTo>
                    <a:pt x="716" y="1114"/>
                  </a:lnTo>
                  <a:lnTo>
                    <a:pt x="648" y="1174"/>
                  </a:lnTo>
                  <a:lnTo>
                    <a:pt x="547" y="1217"/>
                  </a:lnTo>
                  <a:lnTo>
                    <a:pt x="421" y="123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2" name="Freeform 170"/>
            <p:cNvSpPr>
              <a:spLocks/>
            </p:cNvSpPr>
            <p:nvPr/>
          </p:nvSpPr>
          <p:spPr bwMode="auto">
            <a:xfrm>
              <a:off x="26337" y="3914"/>
              <a:ext cx="1297" cy="855"/>
            </a:xfrm>
            <a:custGeom>
              <a:avLst/>
              <a:gdLst/>
              <a:ahLst/>
              <a:cxnLst>
                <a:cxn ang="0">
                  <a:pos x="1179" y="112"/>
                </a:cxn>
                <a:cxn ang="0">
                  <a:pos x="1297" y="60"/>
                </a:cxn>
                <a:cxn ang="0">
                  <a:pos x="1230" y="0"/>
                </a:cxn>
                <a:cxn ang="0">
                  <a:pos x="1104" y="8"/>
                </a:cxn>
                <a:cxn ang="0">
                  <a:pos x="986" y="0"/>
                </a:cxn>
                <a:cxn ang="0">
                  <a:pos x="1053" y="77"/>
                </a:cxn>
                <a:cxn ang="0">
                  <a:pos x="1087" y="121"/>
                </a:cxn>
                <a:cxn ang="0">
                  <a:pos x="1095" y="181"/>
                </a:cxn>
                <a:cxn ang="0">
                  <a:pos x="910" y="691"/>
                </a:cxn>
                <a:cxn ang="0">
                  <a:pos x="716" y="129"/>
                </a:cxn>
                <a:cxn ang="0">
                  <a:pos x="733" y="77"/>
                </a:cxn>
                <a:cxn ang="0">
                  <a:pos x="826" y="60"/>
                </a:cxn>
                <a:cxn ang="0">
                  <a:pos x="691" y="0"/>
                </a:cxn>
                <a:cxn ang="0">
                  <a:pos x="463" y="0"/>
                </a:cxn>
                <a:cxn ang="0">
                  <a:pos x="506" y="60"/>
                </a:cxn>
                <a:cxn ang="0">
                  <a:pos x="565" y="77"/>
                </a:cxn>
                <a:cxn ang="0">
                  <a:pos x="598" y="121"/>
                </a:cxn>
                <a:cxn ang="0">
                  <a:pos x="463" y="665"/>
                </a:cxn>
                <a:cxn ang="0">
                  <a:pos x="270" y="129"/>
                </a:cxn>
                <a:cxn ang="0">
                  <a:pos x="287" y="77"/>
                </a:cxn>
                <a:cxn ang="0">
                  <a:pos x="388" y="60"/>
                </a:cxn>
                <a:cxn ang="0">
                  <a:pos x="236" y="0"/>
                </a:cxn>
                <a:cxn ang="0">
                  <a:pos x="143" y="8"/>
                </a:cxn>
                <a:cxn ang="0">
                  <a:pos x="0" y="0"/>
                </a:cxn>
                <a:cxn ang="0">
                  <a:pos x="76" y="60"/>
                </a:cxn>
                <a:cxn ang="0">
                  <a:pos x="143" y="129"/>
                </a:cxn>
                <a:cxn ang="0">
                  <a:pos x="388" y="838"/>
                </a:cxn>
                <a:cxn ang="0">
                  <a:pos x="438" y="855"/>
                </a:cxn>
                <a:cxn ang="0">
                  <a:pos x="455" y="820"/>
                </a:cxn>
                <a:cxn ang="0">
                  <a:pos x="842" y="820"/>
                </a:cxn>
                <a:cxn ang="0">
                  <a:pos x="868" y="855"/>
                </a:cxn>
                <a:cxn ang="0">
                  <a:pos x="910" y="846"/>
                </a:cxn>
                <a:cxn ang="0">
                  <a:pos x="918" y="820"/>
                </a:cxn>
              </a:cxnLst>
              <a:rect l="0" t="0" r="r" b="b"/>
              <a:pathLst>
                <a:path w="1297" h="855">
                  <a:moveTo>
                    <a:pt x="1137" y="181"/>
                  </a:moveTo>
                  <a:lnTo>
                    <a:pt x="1179" y="112"/>
                  </a:lnTo>
                  <a:lnTo>
                    <a:pt x="1238" y="69"/>
                  </a:lnTo>
                  <a:lnTo>
                    <a:pt x="1297" y="60"/>
                  </a:lnTo>
                  <a:lnTo>
                    <a:pt x="1297" y="0"/>
                  </a:lnTo>
                  <a:lnTo>
                    <a:pt x="1230" y="0"/>
                  </a:lnTo>
                  <a:lnTo>
                    <a:pt x="1162" y="8"/>
                  </a:lnTo>
                  <a:lnTo>
                    <a:pt x="1104" y="8"/>
                  </a:lnTo>
                  <a:lnTo>
                    <a:pt x="1036" y="0"/>
                  </a:lnTo>
                  <a:lnTo>
                    <a:pt x="986" y="0"/>
                  </a:lnTo>
                  <a:lnTo>
                    <a:pt x="986" y="60"/>
                  </a:lnTo>
                  <a:lnTo>
                    <a:pt x="1053" y="77"/>
                  </a:lnTo>
                  <a:lnTo>
                    <a:pt x="1078" y="95"/>
                  </a:lnTo>
                  <a:lnTo>
                    <a:pt x="1087" y="121"/>
                  </a:lnTo>
                  <a:lnTo>
                    <a:pt x="1095" y="155"/>
                  </a:lnTo>
                  <a:lnTo>
                    <a:pt x="1095" y="181"/>
                  </a:lnTo>
                  <a:lnTo>
                    <a:pt x="1087" y="190"/>
                  </a:lnTo>
                  <a:lnTo>
                    <a:pt x="910" y="691"/>
                  </a:lnTo>
                  <a:lnTo>
                    <a:pt x="725" y="147"/>
                  </a:lnTo>
                  <a:lnTo>
                    <a:pt x="716" y="129"/>
                  </a:lnTo>
                  <a:lnTo>
                    <a:pt x="716" y="95"/>
                  </a:lnTo>
                  <a:lnTo>
                    <a:pt x="733" y="77"/>
                  </a:lnTo>
                  <a:lnTo>
                    <a:pt x="767" y="60"/>
                  </a:lnTo>
                  <a:lnTo>
                    <a:pt x="826" y="60"/>
                  </a:lnTo>
                  <a:lnTo>
                    <a:pt x="826" y="0"/>
                  </a:lnTo>
                  <a:lnTo>
                    <a:pt x="691" y="0"/>
                  </a:lnTo>
                  <a:lnTo>
                    <a:pt x="632" y="8"/>
                  </a:lnTo>
                  <a:lnTo>
                    <a:pt x="463" y="0"/>
                  </a:lnTo>
                  <a:lnTo>
                    <a:pt x="463" y="60"/>
                  </a:lnTo>
                  <a:lnTo>
                    <a:pt x="506" y="60"/>
                  </a:lnTo>
                  <a:lnTo>
                    <a:pt x="539" y="69"/>
                  </a:lnTo>
                  <a:lnTo>
                    <a:pt x="565" y="77"/>
                  </a:lnTo>
                  <a:lnTo>
                    <a:pt x="581" y="86"/>
                  </a:lnTo>
                  <a:lnTo>
                    <a:pt x="598" y="121"/>
                  </a:lnTo>
                  <a:lnTo>
                    <a:pt x="623" y="198"/>
                  </a:lnTo>
                  <a:lnTo>
                    <a:pt x="463" y="665"/>
                  </a:lnTo>
                  <a:lnTo>
                    <a:pt x="278" y="147"/>
                  </a:lnTo>
                  <a:lnTo>
                    <a:pt x="270" y="129"/>
                  </a:lnTo>
                  <a:lnTo>
                    <a:pt x="270" y="112"/>
                  </a:lnTo>
                  <a:lnTo>
                    <a:pt x="287" y="77"/>
                  </a:lnTo>
                  <a:lnTo>
                    <a:pt x="320" y="60"/>
                  </a:lnTo>
                  <a:lnTo>
                    <a:pt x="388" y="60"/>
                  </a:lnTo>
                  <a:lnTo>
                    <a:pt x="388" y="0"/>
                  </a:lnTo>
                  <a:lnTo>
                    <a:pt x="236" y="0"/>
                  </a:lnTo>
                  <a:lnTo>
                    <a:pt x="177" y="8"/>
                  </a:lnTo>
                  <a:lnTo>
                    <a:pt x="143" y="8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60"/>
                  </a:lnTo>
                  <a:lnTo>
                    <a:pt x="76" y="60"/>
                  </a:lnTo>
                  <a:lnTo>
                    <a:pt x="118" y="86"/>
                  </a:lnTo>
                  <a:lnTo>
                    <a:pt x="143" y="129"/>
                  </a:lnTo>
                  <a:lnTo>
                    <a:pt x="379" y="820"/>
                  </a:lnTo>
                  <a:lnTo>
                    <a:pt x="388" y="838"/>
                  </a:lnTo>
                  <a:lnTo>
                    <a:pt x="405" y="855"/>
                  </a:lnTo>
                  <a:lnTo>
                    <a:pt x="438" y="855"/>
                  </a:lnTo>
                  <a:lnTo>
                    <a:pt x="455" y="838"/>
                  </a:lnTo>
                  <a:lnTo>
                    <a:pt x="455" y="820"/>
                  </a:lnTo>
                  <a:lnTo>
                    <a:pt x="649" y="267"/>
                  </a:lnTo>
                  <a:lnTo>
                    <a:pt x="842" y="820"/>
                  </a:lnTo>
                  <a:lnTo>
                    <a:pt x="851" y="838"/>
                  </a:lnTo>
                  <a:lnTo>
                    <a:pt x="868" y="855"/>
                  </a:lnTo>
                  <a:lnTo>
                    <a:pt x="901" y="855"/>
                  </a:lnTo>
                  <a:lnTo>
                    <a:pt x="910" y="846"/>
                  </a:lnTo>
                  <a:lnTo>
                    <a:pt x="910" y="838"/>
                  </a:lnTo>
                  <a:lnTo>
                    <a:pt x="918" y="820"/>
                  </a:lnTo>
                  <a:lnTo>
                    <a:pt x="1137" y="1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3" name="Freeform 171"/>
            <p:cNvSpPr>
              <a:spLocks noEditPoints="1"/>
            </p:cNvSpPr>
            <p:nvPr/>
          </p:nvSpPr>
          <p:spPr bwMode="auto">
            <a:xfrm>
              <a:off x="27685" y="3879"/>
              <a:ext cx="842" cy="890"/>
            </a:xfrm>
            <a:custGeom>
              <a:avLst/>
              <a:gdLst/>
              <a:ahLst/>
              <a:cxnLst>
                <a:cxn ang="0">
                  <a:pos x="842" y="458"/>
                </a:cxn>
                <a:cxn ang="0">
                  <a:pos x="817" y="311"/>
                </a:cxn>
                <a:cxn ang="0">
                  <a:pos x="758" y="190"/>
                </a:cxn>
                <a:cxn ang="0">
                  <a:pos x="673" y="87"/>
                </a:cxn>
                <a:cxn ang="0">
                  <a:pos x="556" y="26"/>
                </a:cxn>
                <a:cxn ang="0">
                  <a:pos x="421" y="0"/>
                </a:cxn>
                <a:cxn ang="0">
                  <a:pos x="286" y="26"/>
                </a:cxn>
                <a:cxn ang="0">
                  <a:pos x="168" y="95"/>
                </a:cxn>
                <a:cxn ang="0">
                  <a:pos x="84" y="190"/>
                </a:cxn>
                <a:cxn ang="0">
                  <a:pos x="25" y="320"/>
                </a:cxn>
                <a:cxn ang="0">
                  <a:pos x="0" y="458"/>
                </a:cxn>
                <a:cxn ang="0">
                  <a:pos x="25" y="596"/>
                </a:cxn>
                <a:cxn ang="0">
                  <a:pos x="84" y="717"/>
                </a:cxn>
                <a:cxn ang="0">
                  <a:pos x="177" y="812"/>
                </a:cxn>
                <a:cxn ang="0">
                  <a:pos x="295" y="873"/>
                </a:cxn>
                <a:cxn ang="0">
                  <a:pos x="421" y="890"/>
                </a:cxn>
                <a:cxn ang="0">
                  <a:pos x="556" y="873"/>
                </a:cxn>
                <a:cxn ang="0">
                  <a:pos x="665" y="812"/>
                </a:cxn>
                <a:cxn ang="0">
                  <a:pos x="758" y="717"/>
                </a:cxn>
                <a:cxn ang="0">
                  <a:pos x="817" y="596"/>
                </a:cxn>
                <a:cxn ang="0">
                  <a:pos x="842" y="458"/>
                </a:cxn>
                <a:cxn ang="0">
                  <a:pos x="421" y="847"/>
                </a:cxn>
                <a:cxn ang="0">
                  <a:pos x="345" y="829"/>
                </a:cxn>
                <a:cxn ang="0">
                  <a:pos x="269" y="786"/>
                </a:cxn>
                <a:cxn ang="0">
                  <a:pos x="210" y="717"/>
                </a:cxn>
                <a:cxn ang="0">
                  <a:pos x="177" y="622"/>
                </a:cxn>
                <a:cxn ang="0">
                  <a:pos x="160" y="527"/>
                </a:cxn>
                <a:cxn ang="0">
                  <a:pos x="160" y="354"/>
                </a:cxn>
                <a:cxn ang="0">
                  <a:pos x="177" y="268"/>
                </a:cxn>
                <a:cxn ang="0">
                  <a:pos x="202" y="173"/>
                </a:cxn>
                <a:cxn ang="0">
                  <a:pos x="269" y="104"/>
                </a:cxn>
                <a:cxn ang="0">
                  <a:pos x="345" y="61"/>
                </a:cxn>
                <a:cxn ang="0">
                  <a:pos x="421" y="43"/>
                </a:cxn>
                <a:cxn ang="0">
                  <a:pos x="505" y="61"/>
                </a:cxn>
                <a:cxn ang="0">
                  <a:pos x="581" y="104"/>
                </a:cxn>
                <a:cxn ang="0">
                  <a:pos x="640" y="173"/>
                </a:cxn>
                <a:cxn ang="0">
                  <a:pos x="673" y="259"/>
                </a:cxn>
                <a:cxn ang="0">
                  <a:pos x="682" y="354"/>
                </a:cxn>
                <a:cxn ang="0">
                  <a:pos x="682" y="518"/>
                </a:cxn>
                <a:cxn ang="0">
                  <a:pos x="673" y="613"/>
                </a:cxn>
                <a:cxn ang="0">
                  <a:pos x="640" y="700"/>
                </a:cxn>
                <a:cxn ang="0">
                  <a:pos x="589" y="778"/>
                </a:cxn>
                <a:cxn ang="0">
                  <a:pos x="513" y="829"/>
                </a:cxn>
                <a:cxn ang="0">
                  <a:pos x="421" y="847"/>
                </a:cxn>
              </a:cxnLst>
              <a:rect l="0" t="0" r="r" b="b"/>
              <a:pathLst>
                <a:path w="842" h="890">
                  <a:moveTo>
                    <a:pt x="842" y="458"/>
                  </a:moveTo>
                  <a:lnTo>
                    <a:pt x="817" y="311"/>
                  </a:lnTo>
                  <a:lnTo>
                    <a:pt x="758" y="190"/>
                  </a:lnTo>
                  <a:lnTo>
                    <a:pt x="673" y="87"/>
                  </a:lnTo>
                  <a:lnTo>
                    <a:pt x="556" y="26"/>
                  </a:lnTo>
                  <a:lnTo>
                    <a:pt x="421" y="0"/>
                  </a:lnTo>
                  <a:lnTo>
                    <a:pt x="286" y="26"/>
                  </a:lnTo>
                  <a:lnTo>
                    <a:pt x="168" y="95"/>
                  </a:lnTo>
                  <a:lnTo>
                    <a:pt x="84" y="190"/>
                  </a:lnTo>
                  <a:lnTo>
                    <a:pt x="25" y="320"/>
                  </a:lnTo>
                  <a:lnTo>
                    <a:pt x="0" y="458"/>
                  </a:lnTo>
                  <a:lnTo>
                    <a:pt x="25" y="596"/>
                  </a:lnTo>
                  <a:lnTo>
                    <a:pt x="84" y="717"/>
                  </a:lnTo>
                  <a:lnTo>
                    <a:pt x="177" y="812"/>
                  </a:lnTo>
                  <a:lnTo>
                    <a:pt x="295" y="873"/>
                  </a:lnTo>
                  <a:lnTo>
                    <a:pt x="421" y="890"/>
                  </a:lnTo>
                  <a:lnTo>
                    <a:pt x="556" y="873"/>
                  </a:lnTo>
                  <a:lnTo>
                    <a:pt x="665" y="812"/>
                  </a:lnTo>
                  <a:lnTo>
                    <a:pt x="758" y="717"/>
                  </a:lnTo>
                  <a:lnTo>
                    <a:pt x="817" y="596"/>
                  </a:lnTo>
                  <a:lnTo>
                    <a:pt x="842" y="458"/>
                  </a:lnTo>
                  <a:close/>
                  <a:moveTo>
                    <a:pt x="421" y="847"/>
                  </a:moveTo>
                  <a:lnTo>
                    <a:pt x="345" y="829"/>
                  </a:lnTo>
                  <a:lnTo>
                    <a:pt x="269" y="786"/>
                  </a:lnTo>
                  <a:lnTo>
                    <a:pt x="210" y="717"/>
                  </a:lnTo>
                  <a:lnTo>
                    <a:pt x="177" y="622"/>
                  </a:lnTo>
                  <a:lnTo>
                    <a:pt x="160" y="527"/>
                  </a:lnTo>
                  <a:lnTo>
                    <a:pt x="160" y="354"/>
                  </a:lnTo>
                  <a:lnTo>
                    <a:pt x="177" y="268"/>
                  </a:lnTo>
                  <a:lnTo>
                    <a:pt x="202" y="173"/>
                  </a:lnTo>
                  <a:lnTo>
                    <a:pt x="269" y="104"/>
                  </a:lnTo>
                  <a:lnTo>
                    <a:pt x="345" y="61"/>
                  </a:lnTo>
                  <a:lnTo>
                    <a:pt x="421" y="43"/>
                  </a:lnTo>
                  <a:lnTo>
                    <a:pt x="505" y="61"/>
                  </a:lnTo>
                  <a:lnTo>
                    <a:pt x="581" y="104"/>
                  </a:lnTo>
                  <a:lnTo>
                    <a:pt x="640" y="173"/>
                  </a:lnTo>
                  <a:lnTo>
                    <a:pt x="673" y="259"/>
                  </a:lnTo>
                  <a:lnTo>
                    <a:pt x="682" y="354"/>
                  </a:lnTo>
                  <a:lnTo>
                    <a:pt x="682" y="518"/>
                  </a:lnTo>
                  <a:lnTo>
                    <a:pt x="673" y="613"/>
                  </a:lnTo>
                  <a:lnTo>
                    <a:pt x="640" y="700"/>
                  </a:lnTo>
                  <a:lnTo>
                    <a:pt x="589" y="778"/>
                  </a:lnTo>
                  <a:lnTo>
                    <a:pt x="513" y="829"/>
                  </a:lnTo>
                  <a:lnTo>
                    <a:pt x="421" y="8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4" name="Freeform 172"/>
            <p:cNvSpPr>
              <a:spLocks/>
            </p:cNvSpPr>
            <p:nvPr/>
          </p:nvSpPr>
          <p:spPr bwMode="auto">
            <a:xfrm>
              <a:off x="28636" y="3888"/>
              <a:ext cx="640" cy="864"/>
            </a:xfrm>
            <a:custGeom>
              <a:avLst/>
              <a:gdLst/>
              <a:ahLst/>
              <a:cxnLst>
                <a:cxn ang="0">
                  <a:pos x="270" y="708"/>
                </a:cxn>
                <a:cxn ang="0">
                  <a:pos x="270" y="414"/>
                </a:cxn>
                <a:cxn ang="0">
                  <a:pos x="278" y="302"/>
                </a:cxn>
                <a:cxn ang="0">
                  <a:pos x="312" y="198"/>
                </a:cxn>
                <a:cxn ang="0">
                  <a:pos x="354" y="121"/>
                </a:cxn>
                <a:cxn ang="0">
                  <a:pos x="422" y="69"/>
                </a:cxn>
                <a:cxn ang="0">
                  <a:pos x="497" y="43"/>
                </a:cxn>
                <a:cxn ang="0">
                  <a:pos x="514" y="43"/>
                </a:cxn>
                <a:cxn ang="0">
                  <a:pos x="514" y="52"/>
                </a:cxn>
                <a:cxn ang="0">
                  <a:pos x="506" y="52"/>
                </a:cxn>
                <a:cxn ang="0">
                  <a:pos x="497" y="60"/>
                </a:cxn>
                <a:cxn ang="0">
                  <a:pos x="480" y="95"/>
                </a:cxn>
                <a:cxn ang="0">
                  <a:pos x="472" y="121"/>
                </a:cxn>
                <a:cxn ang="0">
                  <a:pos x="480" y="155"/>
                </a:cxn>
                <a:cxn ang="0">
                  <a:pos x="489" y="173"/>
                </a:cxn>
                <a:cxn ang="0">
                  <a:pos x="506" y="190"/>
                </a:cxn>
                <a:cxn ang="0">
                  <a:pos x="531" y="207"/>
                </a:cxn>
                <a:cxn ang="0">
                  <a:pos x="573" y="207"/>
                </a:cxn>
                <a:cxn ang="0">
                  <a:pos x="607" y="190"/>
                </a:cxn>
                <a:cxn ang="0">
                  <a:pos x="624" y="173"/>
                </a:cxn>
                <a:cxn ang="0">
                  <a:pos x="640" y="121"/>
                </a:cxn>
                <a:cxn ang="0">
                  <a:pos x="624" y="60"/>
                </a:cxn>
                <a:cxn ang="0">
                  <a:pos x="573" y="17"/>
                </a:cxn>
                <a:cxn ang="0">
                  <a:pos x="497" y="0"/>
                </a:cxn>
                <a:cxn ang="0">
                  <a:pos x="422" y="17"/>
                </a:cxn>
                <a:cxn ang="0">
                  <a:pos x="363" y="52"/>
                </a:cxn>
                <a:cxn ang="0">
                  <a:pos x="320" y="103"/>
                </a:cxn>
                <a:cxn ang="0">
                  <a:pos x="287" y="164"/>
                </a:cxn>
                <a:cxn ang="0">
                  <a:pos x="261" y="216"/>
                </a:cxn>
                <a:cxn ang="0">
                  <a:pos x="261" y="0"/>
                </a:cxn>
                <a:cxn ang="0">
                  <a:pos x="0" y="26"/>
                </a:cxn>
                <a:cxn ang="0">
                  <a:pos x="0" y="86"/>
                </a:cxn>
                <a:cxn ang="0">
                  <a:pos x="76" y="86"/>
                </a:cxn>
                <a:cxn ang="0">
                  <a:pos x="127" y="103"/>
                </a:cxn>
                <a:cxn ang="0">
                  <a:pos x="144" y="138"/>
                </a:cxn>
                <a:cxn ang="0">
                  <a:pos x="144" y="769"/>
                </a:cxn>
                <a:cxn ang="0">
                  <a:pos x="118" y="794"/>
                </a:cxn>
                <a:cxn ang="0">
                  <a:pos x="76" y="803"/>
                </a:cxn>
                <a:cxn ang="0">
                  <a:pos x="0" y="803"/>
                </a:cxn>
                <a:cxn ang="0">
                  <a:pos x="0" y="864"/>
                </a:cxn>
                <a:cxn ang="0">
                  <a:pos x="118" y="864"/>
                </a:cxn>
                <a:cxn ang="0">
                  <a:pos x="219" y="855"/>
                </a:cxn>
                <a:cxn ang="0">
                  <a:pos x="337" y="855"/>
                </a:cxn>
                <a:cxn ang="0">
                  <a:pos x="455" y="864"/>
                </a:cxn>
                <a:cxn ang="0">
                  <a:pos x="455" y="803"/>
                </a:cxn>
                <a:cxn ang="0">
                  <a:pos x="413" y="803"/>
                </a:cxn>
                <a:cxn ang="0">
                  <a:pos x="337" y="794"/>
                </a:cxn>
                <a:cxn ang="0">
                  <a:pos x="295" y="786"/>
                </a:cxn>
                <a:cxn ang="0">
                  <a:pos x="278" y="760"/>
                </a:cxn>
                <a:cxn ang="0">
                  <a:pos x="270" y="708"/>
                </a:cxn>
              </a:cxnLst>
              <a:rect l="0" t="0" r="r" b="b"/>
              <a:pathLst>
                <a:path w="640" h="864">
                  <a:moveTo>
                    <a:pt x="270" y="708"/>
                  </a:moveTo>
                  <a:lnTo>
                    <a:pt x="270" y="414"/>
                  </a:lnTo>
                  <a:lnTo>
                    <a:pt x="278" y="302"/>
                  </a:lnTo>
                  <a:lnTo>
                    <a:pt x="312" y="198"/>
                  </a:lnTo>
                  <a:lnTo>
                    <a:pt x="354" y="121"/>
                  </a:lnTo>
                  <a:lnTo>
                    <a:pt x="422" y="69"/>
                  </a:lnTo>
                  <a:lnTo>
                    <a:pt x="497" y="43"/>
                  </a:lnTo>
                  <a:lnTo>
                    <a:pt x="514" y="43"/>
                  </a:lnTo>
                  <a:lnTo>
                    <a:pt x="514" y="52"/>
                  </a:lnTo>
                  <a:lnTo>
                    <a:pt x="506" y="52"/>
                  </a:lnTo>
                  <a:lnTo>
                    <a:pt x="497" y="60"/>
                  </a:lnTo>
                  <a:lnTo>
                    <a:pt x="480" y="95"/>
                  </a:lnTo>
                  <a:lnTo>
                    <a:pt x="472" y="121"/>
                  </a:lnTo>
                  <a:lnTo>
                    <a:pt x="480" y="155"/>
                  </a:lnTo>
                  <a:lnTo>
                    <a:pt x="489" y="173"/>
                  </a:lnTo>
                  <a:lnTo>
                    <a:pt x="506" y="190"/>
                  </a:lnTo>
                  <a:lnTo>
                    <a:pt x="531" y="207"/>
                  </a:lnTo>
                  <a:lnTo>
                    <a:pt x="573" y="207"/>
                  </a:lnTo>
                  <a:lnTo>
                    <a:pt x="607" y="190"/>
                  </a:lnTo>
                  <a:lnTo>
                    <a:pt x="624" y="173"/>
                  </a:lnTo>
                  <a:lnTo>
                    <a:pt x="640" y="121"/>
                  </a:lnTo>
                  <a:lnTo>
                    <a:pt x="624" y="60"/>
                  </a:lnTo>
                  <a:lnTo>
                    <a:pt x="573" y="17"/>
                  </a:lnTo>
                  <a:lnTo>
                    <a:pt x="497" y="0"/>
                  </a:lnTo>
                  <a:lnTo>
                    <a:pt x="422" y="17"/>
                  </a:lnTo>
                  <a:lnTo>
                    <a:pt x="363" y="52"/>
                  </a:lnTo>
                  <a:lnTo>
                    <a:pt x="320" y="103"/>
                  </a:lnTo>
                  <a:lnTo>
                    <a:pt x="287" y="164"/>
                  </a:lnTo>
                  <a:lnTo>
                    <a:pt x="261" y="216"/>
                  </a:lnTo>
                  <a:lnTo>
                    <a:pt x="261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76" y="86"/>
                  </a:lnTo>
                  <a:lnTo>
                    <a:pt x="127" y="103"/>
                  </a:lnTo>
                  <a:lnTo>
                    <a:pt x="144" y="138"/>
                  </a:lnTo>
                  <a:lnTo>
                    <a:pt x="144" y="769"/>
                  </a:lnTo>
                  <a:lnTo>
                    <a:pt x="118" y="794"/>
                  </a:lnTo>
                  <a:lnTo>
                    <a:pt x="76" y="803"/>
                  </a:lnTo>
                  <a:lnTo>
                    <a:pt x="0" y="803"/>
                  </a:lnTo>
                  <a:lnTo>
                    <a:pt x="0" y="864"/>
                  </a:lnTo>
                  <a:lnTo>
                    <a:pt x="118" y="864"/>
                  </a:lnTo>
                  <a:lnTo>
                    <a:pt x="219" y="855"/>
                  </a:lnTo>
                  <a:lnTo>
                    <a:pt x="337" y="855"/>
                  </a:lnTo>
                  <a:lnTo>
                    <a:pt x="455" y="864"/>
                  </a:lnTo>
                  <a:lnTo>
                    <a:pt x="455" y="803"/>
                  </a:lnTo>
                  <a:lnTo>
                    <a:pt x="413" y="803"/>
                  </a:lnTo>
                  <a:lnTo>
                    <a:pt x="337" y="794"/>
                  </a:lnTo>
                  <a:lnTo>
                    <a:pt x="295" y="786"/>
                  </a:lnTo>
                  <a:lnTo>
                    <a:pt x="278" y="760"/>
                  </a:lnTo>
                  <a:lnTo>
                    <a:pt x="270" y="7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5" name="Freeform 173"/>
            <p:cNvSpPr>
              <a:spLocks noEditPoints="1"/>
            </p:cNvSpPr>
            <p:nvPr/>
          </p:nvSpPr>
          <p:spPr bwMode="auto">
            <a:xfrm>
              <a:off x="29386" y="3404"/>
              <a:ext cx="935" cy="1365"/>
            </a:xfrm>
            <a:custGeom>
              <a:avLst/>
              <a:gdLst/>
              <a:ahLst/>
              <a:cxnLst>
                <a:cxn ang="0">
                  <a:pos x="657" y="1244"/>
                </a:cxn>
                <a:cxn ang="0">
                  <a:pos x="657" y="1365"/>
                </a:cxn>
                <a:cxn ang="0">
                  <a:pos x="935" y="1348"/>
                </a:cxn>
                <a:cxn ang="0">
                  <a:pos x="935" y="1287"/>
                </a:cxn>
                <a:cxn ang="0">
                  <a:pos x="859" y="1287"/>
                </a:cxn>
                <a:cxn ang="0">
                  <a:pos x="817" y="1270"/>
                </a:cxn>
                <a:cxn ang="0">
                  <a:pos x="792" y="1235"/>
                </a:cxn>
                <a:cxn ang="0">
                  <a:pos x="792" y="0"/>
                </a:cxn>
                <a:cxn ang="0">
                  <a:pos x="514" y="17"/>
                </a:cxn>
                <a:cxn ang="0">
                  <a:pos x="514" y="78"/>
                </a:cxn>
                <a:cxn ang="0">
                  <a:pos x="598" y="86"/>
                </a:cxn>
                <a:cxn ang="0">
                  <a:pos x="640" y="95"/>
                </a:cxn>
                <a:cxn ang="0">
                  <a:pos x="657" y="130"/>
                </a:cxn>
                <a:cxn ang="0">
                  <a:pos x="665" y="190"/>
                </a:cxn>
                <a:cxn ang="0">
                  <a:pos x="665" y="605"/>
                </a:cxn>
                <a:cxn ang="0">
                  <a:pos x="598" y="544"/>
                </a:cxn>
                <a:cxn ang="0">
                  <a:pos x="522" y="501"/>
                </a:cxn>
                <a:cxn ang="0">
                  <a:pos x="429" y="484"/>
                </a:cxn>
                <a:cxn ang="0">
                  <a:pos x="295" y="510"/>
                </a:cxn>
                <a:cxn ang="0">
                  <a:pos x="185" y="570"/>
                </a:cxn>
                <a:cxn ang="0">
                  <a:pos x="84" y="665"/>
                </a:cxn>
                <a:cxn ang="0">
                  <a:pos x="25" y="786"/>
                </a:cxn>
                <a:cxn ang="0">
                  <a:pos x="0" y="933"/>
                </a:cxn>
                <a:cxn ang="0">
                  <a:pos x="25" y="1071"/>
                </a:cxn>
                <a:cxn ang="0">
                  <a:pos x="84" y="1192"/>
                </a:cxn>
                <a:cxn ang="0">
                  <a:pos x="168" y="1287"/>
                </a:cxn>
                <a:cxn ang="0">
                  <a:pos x="278" y="1348"/>
                </a:cxn>
                <a:cxn ang="0">
                  <a:pos x="404" y="1365"/>
                </a:cxn>
                <a:cxn ang="0">
                  <a:pos x="488" y="1356"/>
                </a:cxn>
                <a:cxn ang="0">
                  <a:pos x="564" y="1330"/>
                </a:cxn>
                <a:cxn ang="0">
                  <a:pos x="615" y="1287"/>
                </a:cxn>
                <a:cxn ang="0">
                  <a:pos x="657" y="1244"/>
                </a:cxn>
                <a:cxn ang="0">
                  <a:pos x="657" y="717"/>
                </a:cxn>
                <a:cxn ang="0">
                  <a:pos x="657" y="1158"/>
                </a:cxn>
                <a:cxn ang="0">
                  <a:pos x="640" y="1192"/>
                </a:cxn>
                <a:cxn ang="0">
                  <a:pos x="573" y="1270"/>
                </a:cxn>
                <a:cxn ang="0">
                  <a:pos x="497" y="1313"/>
                </a:cxn>
                <a:cxn ang="0">
                  <a:pos x="413" y="1330"/>
                </a:cxn>
                <a:cxn ang="0">
                  <a:pos x="337" y="1313"/>
                </a:cxn>
                <a:cxn ang="0">
                  <a:pos x="269" y="1270"/>
                </a:cxn>
                <a:cxn ang="0">
                  <a:pos x="219" y="1201"/>
                </a:cxn>
                <a:cxn ang="0">
                  <a:pos x="177" y="1114"/>
                </a:cxn>
                <a:cxn ang="0">
                  <a:pos x="168" y="1019"/>
                </a:cxn>
                <a:cxn ang="0">
                  <a:pos x="160" y="933"/>
                </a:cxn>
                <a:cxn ang="0">
                  <a:pos x="160" y="847"/>
                </a:cxn>
                <a:cxn ang="0">
                  <a:pos x="177" y="752"/>
                </a:cxn>
                <a:cxn ang="0">
                  <a:pos x="219" y="657"/>
                </a:cxn>
                <a:cxn ang="0">
                  <a:pos x="269" y="596"/>
                </a:cxn>
                <a:cxn ang="0">
                  <a:pos x="345" y="553"/>
                </a:cxn>
                <a:cxn ang="0">
                  <a:pos x="438" y="527"/>
                </a:cxn>
                <a:cxn ang="0">
                  <a:pos x="505" y="544"/>
                </a:cxn>
                <a:cxn ang="0">
                  <a:pos x="573" y="579"/>
                </a:cxn>
                <a:cxn ang="0">
                  <a:pos x="640" y="648"/>
                </a:cxn>
                <a:cxn ang="0">
                  <a:pos x="648" y="665"/>
                </a:cxn>
                <a:cxn ang="0">
                  <a:pos x="657" y="674"/>
                </a:cxn>
                <a:cxn ang="0">
                  <a:pos x="657" y="717"/>
                </a:cxn>
              </a:cxnLst>
              <a:rect l="0" t="0" r="r" b="b"/>
              <a:pathLst>
                <a:path w="935" h="1365">
                  <a:moveTo>
                    <a:pt x="657" y="1244"/>
                  </a:moveTo>
                  <a:lnTo>
                    <a:pt x="657" y="1365"/>
                  </a:lnTo>
                  <a:lnTo>
                    <a:pt x="935" y="1348"/>
                  </a:lnTo>
                  <a:lnTo>
                    <a:pt x="935" y="1287"/>
                  </a:lnTo>
                  <a:lnTo>
                    <a:pt x="859" y="1287"/>
                  </a:lnTo>
                  <a:lnTo>
                    <a:pt x="817" y="1270"/>
                  </a:lnTo>
                  <a:lnTo>
                    <a:pt x="792" y="1235"/>
                  </a:lnTo>
                  <a:lnTo>
                    <a:pt x="792" y="0"/>
                  </a:lnTo>
                  <a:lnTo>
                    <a:pt x="514" y="17"/>
                  </a:lnTo>
                  <a:lnTo>
                    <a:pt x="514" y="78"/>
                  </a:lnTo>
                  <a:lnTo>
                    <a:pt x="598" y="86"/>
                  </a:lnTo>
                  <a:lnTo>
                    <a:pt x="640" y="95"/>
                  </a:lnTo>
                  <a:lnTo>
                    <a:pt x="657" y="130"/>
                  </a:lnTo>
                  <a:lnTo>
                    <a:pt x="665" y="190"/>
                  </a:lnTo>
                  <a:lnTo>
                    <a:pt x="665" y="605"/>
                  </a:lnTo>
                  <a:lnTo>
                    <a:pt x="598" y="544"/>
                  </a:lnTo>
                  <a:lnTo>
                    <a:pt x="522" y="501"/>
                  </a:lnTo>
                  <a:lnTo>
                    <a:pt x="429" y="484"/>
                  </a:lnTo>
                  <a:lnTo>
                    <a:pt x="295" y="510"/>
                  </a:lnTo>
                  <a:lnTo>
                    <a:pt x="185" y="570"/>
                  </a:lnTo>
                  <a:lnTo>
                    <a:pt x="84" y="665"/>
                  </a:lnTo>
                  <a:lnTo>
                    <a:pt x="25" y="786"/>
                  </a:lnTo>
                  <a:lnTo>
                    <a:pt x="0" y="933"/>
                  </a:lnTo>
                  <a:lnTo>
                    <a:pt x="25" y="1071"/>
                  </a:lnTo>
                  <a:lnTo>
                    <a:pt x="84" y="1192"/>
                  </a:lnTo>
                  <a:lnTo>
                    <a:pt x="168" y="1287"/>
                  </a:lnTo>
                  <a:lnTo>
                    <a:pt x="278" y="1348"/>
                  </a:lnTo>
                  <a:lnTo>
                    <a:pt x="404" y="1365"/>
                  </a:lnTo>
                  <a:lnTo>
                    <a:pt x="488" y="1356"/>
                  </a:lnTo>
                  <a:lnTo>
                    <a:pt x="564" y="1330"/>
                  </a:lnTo>
                  <a:lnTo>
                    <a:pt x="615" y="1287"/>
                  </a:lnTo>
                  <a:lnTo>
                    <a:pt x="657" y="1244"/>
                  </a:lnTo>
                  <a:close/>
                  <a:moveTo>
                    <a:pt x="657" y="717"/>
                  </a:moveTo>
                  <a:lnTo>
                    <a:pt x="657" y="1158"/>
                  </a:lnTo>
                  <a:lnTo>
                    <a:pt x="640" y="1192"/>
                  </a:lnTo>
                  <a:lnTo>
                    <a:pt x="573" y="1270"/>
                  </a:lnTo>
                  <a:lnTo>
                    <a:pt x="497" y="1313"/>
                  </a:lnTo>
                  <a:lnTo>
                    <a:pt x="413" y="1330"/>
                  </a:lnTo>
                  <a:lnTo>
                    <a:pt x="337" y="1313"/>
                  </a:lnTo>
                  <a:lnTo>
                    <a:pt x="269" y="1270"/>
                  </a:lnTo>
                  <a:lnTo>
                    <a:pt x="219" y="1201"/>
                  </a:lnTo>
                  <a:lnTo>
                    <a:pt x="177" y="1114"/>
                  </a:lnTo>
                  <a:lnTo>
                    <a:pt x="168" y="1019"/>
                  </a:lnTo>
                  <a:lnTo>
                    <a:pt x="160" y="933"/>
                  </a:lnTo>
                  <a:lnTo>
                    <a:pt x="160" y="847"/>
                  </a:lnTo>
                  <a:lnTo>
                    <a:pt x="177" y="752"/>
                  </a:lnTo>
                  <a:lnTo>
                    <a:pt x="219" y="657"/>
                  </a:lnTo>
                  <a:lnTo>
                    <a:pt x="269" y="596"/>
                  </a:lnTo>
                  <a:lnTo>
                    <a:pt x="345" y="553"/>
                  </a:lnTo>
                  <a:lnTo>
                    <a:pt x="438" y="527"/>
                  </a:lnTo>
                  <a:lnTo>
                    <a:pt x="505" y="544"/>
                  </a:lnTo>
                  <a:lnTo>
                    <a:pt x="573" y="579"/>
                  </a:lnTo>
                  <a:lnTo>
                    <a:pt x="640" y="648"/>
                  </a:lnTo>
                  <a:lnTo>
                    <a:pt x="648" y="665"/>
                  </a:lnTo>
                  <a:lnTo>
                    <a:pt x="657" y="674"/>
                  </a:lnTo>
                  <a:lnTo>
                    <a:pt x="657" y="7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6" name="Freeform 174"/>
            <p:cNvSpPr>
              <a:spLocks/>
            </p:cNvSpPr>
            <p:nvPr/>
          </p:nvSpPr>
          <p:spPr bwMode="auto">
            <a:xfrm>
              <a:off x="2992" y="6229"/>
              <a:ext cx="1255" cy="881"/>
            </a:xfrm>
            <a:custGeom>
              <a:avLst/>
              <a:gdLst/>
              <a:ahLst/>
              <a:cxnLst>
                <a:cxn ang="0">
                  <a:pos x="825" y="181"/>
                </a:cxn>
                <a:cxn ang="0">
                  <a:pos x="842" y="103"/>
                </a:cxn>
                <a:cxn ang="0">
                  <a:pos x="834" y="43"/>
                </a:cxn>
                <a:cxn ang="0">
                  <a:pos x="809" y="26"/>
                </a:cxn>
                <a:cxn ang="0">
                  <a:pos x="750" y="34"/>
                </a:cxn>
                <a:cxn ang="0">
                  <a:pos x="716" y="103"/>
                </a:cxn>
                <a:cxn ang="0">
                  <a:pos x="682" y="242"/>
                </a:cxn>
                <a:cxn ang="0">
                  <a:pos x="640" y="406"/>
                </a:cxn>
                <a:cxn ang="0">
                  <a:pos x="615" y="518"/>
                </a:cxn>
                <a:cxn ang="0">
                  <a:pos x="598" y="682"/>
                </a:cxn>
                <a:cxn ang="0">
                  <a:pos x="489" y="820"/>
                </a:cxn>
                <a:cxn ang="0">
                  <a:pos x="354" y="838"/>
                </a:cxn>
                <a:cxn ang="0">
                  <a:pos x="286" y="768"/>
                </a:cxn>
                <a:cxn ang="0">
                  <a:pos x="270" y="691"/>
                </a:cxn>
                <a:cxn ang="0">
                  <a:pos x="278" y="578"/>
                </a:cxn>
                <a:cxn ang="0">
                  <a:pos x="329" y="414"/>
                </a:cxn>
                <a:cxn ang="0">
                  <a:pos x="388" y="250"/>
                </a:cxn>
                <a:cxn ang="0">
                  <a:pos x="396" y="190"/>
                </a:cxn>
                <a:cxn ang="0">
                  <a:pos x="379" y="86"/>
                </a:cxn>
                <a:cxn ang="0">
                  <a:pos x="244" y="0"/>
                </a:cxn>
                <a:cxn ang="0">
                  <a:pos x="101" y="77"/>
                </a:cxn>
                <a:cxn ang="0">
                  <a:pos x="17" y="216"/>
                </a:cxn>
                <a:cxn ang="0">
                  <a:pos x="0" y="311"/>
                </a:cxn>
                <a:cxn ang="0">
                  <a:pos x="34" y="319"/>
                </a:cxn>
                <a:cxn ang="0">
                  <a:pos x="93" y="172"/>
                </a:cxn>
                <a:cxn ang="0">
                  <a:pos x="194" y="60"/>
                </a:cxn>
                <a:cxn ang="0">
                  <a:pos x="253" y="43"/>
                </a:cxn>
                <a:cxn ang="0">
                  <a:pos x="270" y="51"/>
                </a:cxn>
                <a:cxn ang="0">
                  <a:pos x="286" y="146"/>
                </a:cxn>
                <a:cxn ang="0">
                  <a:pos x="261" y="216"/>
                </a:cxn>
                <a:cxn ang="0">
                  <a:pos x="211" y="371"/>
                </a:cxn>
                <a:cxn ang="0">
                  <a:pos x="160" y="535"/>
                </a:cxn>
                <a:cxn ang="0">
                  <a:pos x="152" y="639"/>
                </a:cxn>
                <a:cxn ang="0">
                  <a:pos x="202" y="803"/>
                </a:cxn>
                <a:cxn ang="0">
                  <a:pos x="337" y="872"/>
                </a:cxn>
                <a:cxn ang="0">
                  <a:pos x="455" y="881"/>
                </a:cxn>
                <a:cxn ang="0">
                  <a:pos x="556" y="829"/>
                </a:cxn>
                <a:cxn ang="0">
                  <a:pos x="649" y="812"/>
                </a:cxn>
                <a:cxn ang="0">
                  <a:pos x="758" y="872"/>
                </a:cxn>
                <a:cxn ang="0">
                  <a:pos x="851" y="881"/>
                </a:cxn>
                <a:cxn ang="0">
                  <a:pos x="994" y="838"/>
                </a:cxn>
                <a:cxn ang="0">
                  <a:pos x="1095" y="717"/>
                </a:cxn>
                <a:cxn ang="0">
                  <a:pos x="1162" y="544"/>
                </a:cxn>
                <a:cxn ang="0">
                  <a:pos x="1230" y="311"/>
                </a:cxn>
                <a:cxn ang="0">
                  <a:pos x="1255" y="138"/>
                </a:cxn>
                <a:cxn ang="0">
                  <a:pos x="1238" y="69"/>
                </a:cxn>
                <a:cxn ang="0">
                  <a:pos x="1196" y="8"/>
                </a:cxn>
                <a:cxn ang="0">
                  <a:pos x="1171" y="0"/>
                </a:cxn>
                <a:cxn ang="0">
                  <a:pos x="1112" y="26"/>
                </a:cxn>
                <a:cxn ang="0">
                  <a:pos x="1078" y="69"/>
                </a:cxn>
                <a:cxn ang="0">
                  <a:pos x="1078" y="121"/>
                </a:cxn>
                <a:cxn ang="0">
                  <a:pos x="1103" y="146"/>
                </a:cxn>
                <a:cxn ang="0">
                  <a:pos x="1154" y="233"/>
                </a:cxn>
                <a:cxn ang="0">
                  <a:pos x="1162" y="380"/>
                </a:cxn>
                <a:cxn ang="0">
                  <a:pos x="1070" y="673"/>
                </a:cxn>
                <a:cxn ang="0">
                  <a:pos x="943" y="820"/>
                </a:cxn>
                <a:cxn ang="0">
                  <a:pos x="800" y="829"/>
                </a:cxn>
                <a:cxn ang="0">
                  <a:pos x="724" y="742"/>
                </a:cxn>
                <a:cxn ang="0">
                  <a:pos x="724" y="596"/>
                </a:cxn>
                <a:cxn ang="0">
                  <a:pos x="817" y="207"/>
                </a:cxn>
              </a:cxnLst>
              <a:rect l="0" t="0" r="r" b="b"/>
              <a:pathLst>
                <a:path w="1255" h="881">
                  <a:moveTo>
                    <a:pt x="817" y="207"/>
                  </a:moveTo>
                  <a:lnTo>
                    <a:pt x="825" y="181"/>
                  </a:lnTo>
                  <a:lnTo>
                    <a:pt x="825" y="155"/>
                  </a:lnTo>
                  <a:lnTo>
                    <a:pt x="842" y="103"/>
                  </a:lnTo>
                  <a:lnTo>
                    <a:pt x="842" y="60"/>
                  </a:lnTo>
                  <a:lnTo>
                    <a:pt x="834" y="43"/>
                  </a:lnTo>
                  <a:lnTo>
                    <a:pt x="825" y="34"/>
                  </a:lnTo>
                  <a:lnTo>
                    <a:pt x="809" y="26"/>
                  </a:lnTo>
                  <a:lnTo>
                    <a:pt x="775" y="26"/>
                  </a:lnTo>
                  <a:lnTo>
                    <a:pt x="750" y="34"/>
                  </a:lnTo>
                  <a:lnTo>
                    <a:pt x="733" y="51"/>
                  </a:lnTo>
                  <a:lnTo>
                    <a:pt x="716" y="103"/>
                  </a:lnTo>
                  <a:lnTo>
                    <a:pt x="699" y="164"/>
                  </a:lnTo>
                  <a:lnTo>
                    <a:pt x="682" y="242"/>
                  </a:lnTo>
                  <a:lnTo>
                    <a:pt x="657" y="328"/>
                  </a:lnTo>
                  <a:lnTo>
                    <a:pt x="640" y="406"/>
                  </a:lnTo>
                  <a:lnTo>
                    <a:pt x="623" y="475"/>
                  </a:lnTo>
                  <a:lnTo>
                    <a:pt x="615" y="518"/>
                  </a:lnTo>
                  <a:lnTo>
                    <a:pt x="598" y="587"/>
                  </a:lnTo>
                  <a:lnTo>
                    <a:pt x="598" y="682"/>
                  </a:lnTo>
                  <a:lnTo>
                    <a:pt x="548" y="768"/>
                  </a:lnTo>
                  <a:lnTo>
                    <a:pt x="489" y="820"/>
                  </a:lnTo>
                  <a:lnTo>
                    <a:pt x="421" y="846"/>
                  </a:lnTo>
                  <a:lnTo>
                    <a:pt x="354" y="838"/>
                  </a:lnTo>
                  <a:lnTo>
                    <a:pt x="312" y="803"/>
                  </a:lnTo>
                  <a:lnTo>
                    <a:pt x="286" y="768"/>
                  </a:lnTo>
                  <a:lnTo>
                    <a:pt x="278" y="725"/>
                  </a:lnTo>
                  <a:lnTo>
                    <a:pt x="270" y="691"/>
                  </a:lnTo>
                  <a:lnTo>
                    <a:pt x="270" y="622"/>
                  </a:lnTo>
                  <a:lnTo>
                    <a:pt x="278" y="578"/>
                  </a:lnTo>
                  <a:lnTo>
                    <a:pt x="295" y="509"/>
                  </a:lnTo>
                  <a:lnTo>
                    <a:pt x="329" y="414"/>
                  </a:lnTo>
                  <a:lnTo>
                    <a:pt x="371" y="285"/>
                  </a:lnTo>
                  <a:lnTo>
                    <a:pt x="388" y="250"/>
                  </a:lnTo>
                  <a:lnTo>
                    <a:pt x="396" y="216"/>
                  </a:lnTo>
                  <a:lnTo>
                    <a:pt x="396" y="190"/>
                  </a:lnTo>
                  <a:lnTo>
                    <a:pt x="404" y="164"/>
                  </a:lnTo>
                  <a:lnTo>
                    <a:pt x="379" y="86"/>
                  </a:lnTo>
                  <a:lnTo>
                    <a:pt x="329" y="26"/>
                  </a:lnTo>
                  <a:lnTo>
                    <a:pt x="244" y="0"/>
                  </a:lnTo>
                  <a:lnTo>
                    <a:pt x="160" y="26"/>
                  </a:lnTo>
                  <a:lnTo>
                    <a:pt x="101" y="77"/>
                  </a:lnTo>
                  <a:lnTo>
                    <a:pt x="51" y="146"/>
                  </a:lnTo>
                  <a:lnTo>
                    <a:pt x="17" y="216"/>
                  </a:lnTo>
                  <a:lnTo>
                    <a:pt x="0" y="276"/>
                  </a:lnTo>
                  <a:lnTo>
                    <a:pt x="0" y="311"/>
                  </a:lnTo>
                  <a:lnTo>
                    <a:pt x="9" y="319"/>
                  </a:lnTo>
                  <a:lnTo>
                    <a:pt x="34" y="319"/>
                  </a:lnTo>
                  <a:lnTo>
                    <a:pt x="51" y="285"/>
                  </a:lnTo>
                  <a:lnTo>
                    <a:pt x="93" y="172"/>
                  </a:lnTo>
                  <a:lnTo>
                    <a:pt x="143" y="95"/>
                  </a:lnTo>
                  <a:lnTo>
                    <a:pt x="194" y="60"/>
                  </a:lnTo>
                  <a:lnTo>
                    <a:pt x="244" y="43"/>
                  </a:lnTo>
                  <a:lnTo>
                    <a:pt x="253" y="43"/>
                  </a:lnTo>
                  <a:lnTo>
                    <a:pt x="261" y="51"/>
                  </a:lnTo>
                  <a:lnTo>
                    <a:pt x="270" y="51"/>
                  </a:lnTo>
                  <a:lnTo>
                    <a:pt x="286" y="86"/>
                  </a:lnTo>
                  <a:lnTo>
                    <a:pt x="286" y="146"/>
                  </a:lnTo>
                  <a:lnTo>
                    <a:pt x="278" y="181"/>
                  </a:lnTo>
                  <a:lnTo>
                    <a:pt x="261" y="216"/>
                  </a:lnTo>
                  <a:lnTo>
                    <a:pt x="253" y="250"/>
                  </a:lnTo>
                  <a:lnTo>
                    <a:pt x="211" y="371"/>
                  </a:lnTo>
                  <a:lnTo>
                    <a:pt x="177" y="466"/>
                  </a:lnTo>
                  <a:lnTo>
                    <a:pt x="160" y="535"/>
                  </a:lnTo>
                  <a:lnTo>
                    <a:pt x="152" y="596"/>
                  </a:lnTo>
                  <a:lnTo>
                    <a:pt x="152" y="639"/>
                  </a:lnTo>
                  <a:lnTo>
                    <a:pt x="160" y="734"/>
                  </a:lnTo>
                  <a:lnTo>
                    <a:pt x="202" y="803"/>
                  </a:lnTo>
                  <a:lnTo>
                    <a:pt x="261" y="846"/>
                  </a:lnTo>
                  <a:lnTo>
                    <a:pt x="337" y="872"/>
                  </a:lnTo>
                  <a:lnTo>
                    <a:pt x="421" y="881"/>
                  </a:lnTo>
                  <a:lnTo>
                    <a:pt x="455" y="881"/>
                  </a:lnTo>
                  <a:lnTo>
                    <a:pt x="497" y="863"/>
                  </a:lnTo>
                  <a:lnTo>
                    <a:pt x="556" y="829"/>
                  </a:lnTo>
                  <a:lnTo>
                    <a:pt x="615" y="751"/>
                  </a:lnTo>
                  <a:lnTo>
                    <a:pt x="649" y="812"/>
                  </a:lnTo>
                  <a:lnTo>
                    <a:pt x="699" y="855"/>
                  </a:lnTo>
                  <a:lnTo>
                    <a:pt x="758" y="872"/>
                  </a:lnTo>
                  <a:lnTo>
                    <a:pt x="809" y="881"/>
                  </a:lnTo>
                  <a:lnTo>
                    <a:pt x="851" y="881"/>
                  </a:lnTo>
                  <a:lnTo>
                    <a:pt x="927" y="872"/>
                  </a:lnTo>
                  <a:lnTo>
                    <a:pt x="994" y="838"/>
                  </a:lnTo>
                  <a:lnTo>
                    <a:pt x="1053" y="777"/>
                  </a:lnTo>
                  <a:lnTo>
                    <a:pt x="1095" y="717"/>
                  </a:lnTo>
                  <a:lnTo>
                    <a:pt x="1129" y="647"/>
                  </a:lnTo>
                  <a:lnTo>
                    <a:pt x="1162" y="544"/>
                  </a:lnTo>
                  <a:lnTo>
                    <a:pt x="1196" y="432"/>
                  </a:lnTo>
                  <a:lnTo>
                    <a:pt x="1230" y="311"/>
                  </a:lnTo>
                  <a:lnTo>
                    <a:pt x="1247" y="216"/>
                  </a:lnTo>
                  <a:lnTo>
                    <a:pt x="1255" y="138"/>
                  </a:lnTo>
                  <a:lnTo>
                    <a:pt x="1255" y="95"/>
                  </a:lnTo>
                  <a:lnTo>
                    <a:pt x="1238" y="69"/>
                  </a:lnTo>
                  <a:lnTo>
                    <a:pt x="1230" y="43"/>
                  </a:lnTo>
                  <a:lnTo>
                    <a:pt x="1196" y="8"/>
                  </a:lnTo>
                  <a:lnTo>
                    <a:pt x="1179" y="8"/>
                  </a:lnTo>
                  <a:lnTo>
                    <a:pt x="1171" y="0"/>
                  </a:lnTo>
                  <a:lnTo>
                    <a:pt x="1145" y="8"/>
                  </a:lnTo>
                  <a:lnTo>
                    <a:pt x="1112" y="26"/>
                  </a:lnTo>
                  <a:lnTo>
                    <a:pt x="1095" y="43"/>
                  </a:lnTo>
                  <a:lnTo>
                    <a:pt x="1078" y="69"/>
                  </a:lnTo>
                  <a:lnTo>
                    <a:pt x="1070" y="95"/>
                  </a:lnTo>
                  <a:lnTo>
                    <a:pt x="1078" y="121"/>
                  </a:lnTo>
                  <a:lnTo>
                    <a:pt x="1087" y="138"/>
                  </a:lnTo>
                  <a:lnTo>
                    <a:pt x="1103" y="146"/>
                  </a:lnTo>
                  <a:lnTo>
                    <a:pt x="1129" y="181"/>
                  </a:lnTo>
                  <a:lnTo>
                    <a:pt x="1154" y="233"/>
                  </a:lnTo>
                  <a:lnTo>
                    <a:pt x="1171" y="311"/>
                  </a:lnTo>
                  <a:lnTo>
                    <a:pt x="1162" y="380"/>
                  </a:lnTo>
                  <a:lnTo>
                    <a:pt x="1137" y="483"/>
                  </a:lnTo>
                  <a:lnTo>
                    <a:pt x="1070" y="673"/>
                  </a:lnTo>
                  <a:lnTo>
                    <a:pt x="1011" y="760"/>
                  </a:lnTo>
                  <a:lnTo>
                    <a:pt x="943" y="820"/>
                  </a:lnTo>
                  <a:lnTo>
                    <a:pt x="859" y="846"/>
                  </a:lnTo>
                  <a:lnTo>
                    <a:pt x="800" y="829"/>
                  </a:lnTo>
                  <a:lnTo>
                    <a:pt x="750" y="803"/>
                  </a:lnTo>
                  <a:lnTo>
                    <a:pt x="724" y="742"/>
                  </a:lnTo>
                  <a:lnTo>
                    <a:pt x="716" y="673"/>
                  </a:lnTo>
                  <a:lnTo>
                    <a:pt x="724" y="596"/>
                  </a:lnTo>
                  <a:lnTo>
                    <a:pt x="741" y="527"/>
                  </a:lnTo>
                  <a:lnTo>
                    <a:pt x="817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7" name="Freeform 175"/>
            <p:cNvSpPr>
              <a:spLocks noEditPoints="1"/>
            </p:cNvSpPr>
            <p:nvPr/>
          </p:nvSpPr>
          <p:spPr bwMode="auto">
            <a:xfrm>
              <a:off x="4281" y="6471"/>
              <a:ext cx="581" cy="1183"/>
            </a:xfrm>
            <a:custGeom>
              <a:avLst/>
              <a:gdLst/>
              <a:ahLst/>
              <a:cxnLst>
                <a:cxn ang="0">
                  <a:pos x="581" y="43"/>
                </a:cxn>
                <a:cxn ang="0">
                  <a:pos x="564" y="17"/>
                </a:cxn>
                <a:cxn ang="0">
                  <a:pos x="505" y="8"/>
                </a:cxn>
                <a:cxn ang="0">
                  <a:pos x="463" y="51"/>
                </a:cxn>
                <a:cxn ang="0">
                  <a:pos x="454" y="95"/>
                </a:cxn>
                <a:cxn ang="0">
                  <a:pos x="471" y="120"/>
                </a:cxn>
                <a:cxn ang="0">
                  <a:pos x="505" y="129"/>
                </a:cxn>
                <a:cxn ang="0">
                  <a:pos x="572" y="86"/>
                </a:cxn>
                <a:cxn ang="0">
                  <a:pos x="303" y="976"/>
                </a:cxn>
                <a:cxn ang="0">
                  <a:pos x="202" y="1122"/>
                </a:cxn>
                <a:cxn ang="0">
                  <a:pos x="101" y="1148"/>
                </a:cxn>
                <a:cxn ang="0">
                  <a:pos x="118" y="1105"/>
                </a:cxn>
                <a:cxn ang="0">
                  <a:pos x="126" y="1045"/>
                </a:cxn>
                <a:cxn ang="0">
                  <a:pos x="92" y="1019"/>
                </a:cxn>
                <a:cxn ang="0">
                  <a:pos x="50" y="1027"/>
                </a:cxn>
                <a:cxn ang="0">
                  <a:pos x="8" y="1071"/>
                </a:cxn>
                <a:cxn ang="0">
                  <a:pos x="0" y="1122"/>
                </a:cxn>
                <a:cxn ang="0">
                  <a:pos x="59" y="1174"/>
                </a:cxn>
                <a:cxn ang="0">
                  <a:pos x="134" y="1183"/>
                </a:cxn>
                <a:cxn ang="0">
                  <a:pos x="252" y="1157"/>
                </a:cxn>
                <a:cxn ang="0">
                  <a:pos x="370" y="1053"/>
                </a:cxn>
                <a:cxn ang="0">
                  <a:pos x="530" y="483"/>
                </a:cxn>
                <a:cxn ang="0">
                  <a:pos x="513" y="371"/>
                </a:cxn>
                <a:cxn ang="0">
                  <a:pos x="395" y="302"/>
                </a:cxn>
                <a:cxn ang="0">
                  <a:pos x="244" y="371"/>
                </a:cxn>
                <a:cxn ang="0">
                  <a:pos x="168" y="483"/>
                </a:cxn>
                <a:cxn ang="0">
                  <a:pos x="160" y="526"/>
                </a:cxn>
                <a:cxn ang="0">
                  <a:pos x="177" y="535"/>
                </a:cxn>
                <a:cxn ang="0">
                  <a:pos x="202" y="526"/>
                </a:cxn>
                <a:cxn ang="0">
                  <a:pos x="252" y="431"/>
                </a:cxn>
                <a:cxn ang="0">
                  <a:pos x="387" y="345"/>
                </a:cxn>
                <a:cxn ang="0">
                  <a:pos x="429" y="380"/>
                </a:cxn>
                <a:cxn ang="0">
                  <a:pos x="303" y="976"/>
                </a:cxn>
              </a:cxnLst>
              <a:rect l="0" t="0" r="r" b="b"/>
              <a:pathLst>
                <a:path w="581" h="1183">
                  <a:moveTo>
                    <a:pt x="581" y="51"/>
                  </a:moveTo>
                  <a:lnTo>
                    <a:pt x="581" y="43"/>
                  </a:lnTo>
                  <a:lnTo>
                    <a:pt x="572" y="25"/>
                  </a:lnTo>
                  <a:lnTo>
                    <a:pt x="564" y="17"/>
                  </a:lnTo>
                  <a:lnTo>
                    <a:pt x="530" y="0"/>
                  </a:lnTo>
                  <a:lnTo>
                    <a:pt x="505" y="8"/>
                  </a:lnTo>
                  <a:lnTo>
                    <a:pt x="480" y="25"/>
                  </a:lnTo>
                  <a:lnTo>
                    <a:pt x="463" y="51"/>
                  </a:lnTo>
                  <a:lnTo>
                    <a:pt x="454" y="77"/>
                  </a:lnTo>
                  <a:lnTo>
                    <a:pt x="454" y="95"/>
                  </a:lnTo>
                  <a:lnTo>
                    <a:pt x="463" y="103"/>
                  </a:lnTo>
                  <a:lnTo>
                    <a:pt x="471" y="120"/>
                  </a:lnTo>
                  <a:lnTo>
                    <a:pt x="488" y="129"/>
                  </a:lnTo>
                  <a:lnTo>
                    <a:pt x="505" y="129"/>
                  </a:lnTo>
                  <a:lnTo>
                    <a:pt x="555" y="112"/>
                  </a:lnTo>
                  <a:lnTo>
                    <a:pt x="572" y="86"/>
                  </a:lnTo>
                  <a:lnTo>
                    <a:pt x="581" y="51"/>
                  </a:lnTo>
                  <a:close/>
                  <a:moveTo>
                    <a:pt x="303" y="976"/>
                  </a:moveTo>
                  <a:lnTo>
                    <a:pt x="261" y="1062"/>
                  </a:lnTo>
                  <a:lnTo>
                    <a:pt x="202" y="1122"/>
                  </a:lnTo>
                  <a:lnTo>
                    <a:pt x="126" y="1148"/>
                  </a:lnTo>
                  <a:lnTo>
                    <a:pt x="101" y="1148"/>
                  </a:lnTo>
                  <a:lnTo>
                    <a:pt x="84" y="1140"/>
                  </a:lnTo>
                  <a:lnTo>
                    <a:pt x="118" y="1105"/>
                  </a:lnTo>
                  <a:lnTo>
                    <a:pt x="126" y="1088"/>
                  </a:lnTo>
                  <a:lnTo>
                    <a:pt x="126" y="1045"/>
                  </a:lnTo>
                  <a:lnTo>
                    <a:pt x="109" y="1027"/>
                  </a:lnTo>
                  <a:lnTo>
                    <a:pt x="92" y="1019"/>
                  </a:lnTo>
                  <a:lnTo>
                    <a:pt x="75" y="1019"/>
                  </a:lnTo>
                  <a:lnTo>
                    <a:pt x="50" y="1027"/>
                  </a:lnTo>
                  <a:lnTo>
                    <a:pt x="25" y="1045"/>
                  </a:lnTo>
                  <a:lnTo>
                    <a:pt x="8" y="1071"/>
                  </a:lnTo>
                  <a:lnTo>
                    <a:pt x="0" y="1097"/>
                  </a:lnTo>
                  <a:lnTo>
                    <a:pt x="0" y="1122"/>
                  </a:lnTo>
                  <a:lnTo>
                    <a:pt x="33" y="1157"/>
                  </a:lnTo>
                  <a:lnTo>
                    <a:pt x="59" y="1174"/>
                  </a:lnTo>
                  <a:lnTo>
                    <a:pt x="92" y="1183"/>
                  </a:lnTo>
                  <a:lnTo>
                    <a:pt x="134" y="1183"/>
                  </a:lnTo>
                  <a:lnTo>
                    <a:pt x="185" y="1174"/>
                  </a:lnTo>
                  <a:lnTo>
                    <a:pt x="252" y="1157"/>
                  </a:lnTo>
                  <a:lnTo>
                    <a:pt x="311" y="1114"/>
                  </a:lnTo>
                  <a:lnTo>
                    <a:pt x="370" y="1053"/>
                  </a:lnTo>
                  <a:lnTo>
                    <a:pt x="404" y="967"/>
                  </a:lnTo>
                  <a:lnTo>
                    <a:pt x="530" y="483"/>
                  </a:lnTo>
                  <a:lnTo>
                    <a:pt x="530" y="431"/>
                  </a:lnTo>
                  <a:lnTo>
                    <a:pt x="513" y="371"/>
                  </a:lnTo>
                  <a:lnTo>
                    <a:pt x="463" y="319"/>
                  </a:lnTo>
                  <a:lnTo>
                    <a:pt x="395" y="302"/>
                  </a:lnTo>
                  <a:lnTo>
                    <a:pt x="311" y="328"/>
                  </a:lnTo>
                  <a:lnTo>
                    <a:pt x="244" y="371"/>
                  </a:lnTo>
                  <a:lnTo>
                    <a:pt x="202" y="431"/>
                  </a:lnTo>
                  <a:lnTo>
                    <a:pt x="168" y="483"/>
                  </a:lnTo>
                  <a:lnTo>
                    <a:pt x="160" y="518"/>
                  </a:lnTo>
                  <a:lnTo>
                    <a:pt x="160" y="526"/>
                  </a:lnTo>
                  <a:lnTo>
                    <a:pt x="168" y="526"/>
                  </a:lnTo>
                  <a:lnTo>
                    <a:pt x="177" y="535"/>
                  </a:lnTo>
                  <a:lnTo>
                    <a:pt x="193" y="535"/>
                  </a:lnTo>
                  <a:lnTo>
                    <a:pt x="202" y="526"/>
                  </a:lnTo>
                  <a:lnTo>
                    <a:pt x="210" y="509"/>
                  </a:lnTo>
                  <a:lnTo>
                    <a:pt x="252" y="431"/>
                  </a:lnTo>
                  <a:lnTo>
                    <a:pt x="311" y="371"/>
                  </a:lnTo>
                  <a:lnTo>
                    <a:pt x="387" y="345"/>
                  </a:lnTo>
                  <a:lnTo>
                    <a:pt x="412" y="345"/>
                  </a:lnTo>
                  <a:lnTo>
                    <a:pt x="429" y="380"/>
                  </a:lnTo>
                  <a:lnTo>
                    <a:pt x="429" y="449"/>
                  </a:lnTo>
                  <a:lnTo>
                    <a:pt x="303" y="9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8" name="Freeform 176"/>
            <p:cNvSpPr>
              <a:spLocks/>
            </p:cNvSpPr>
            <p:nvPr/>
          </p:nvSpPr>
          <p:spPr bwMode="auto">
            <a:xfrm>
              <a:off x="5780" y="5719"/>
              <a:ext cx="615" cy="1373"/>
            </a:xfrm>
            <a:custGeom>
              <a:avLst/>
              <a:gdLst/>
              <a:ahLst/>
              <a:cxnLst>
                <a:cxn ang="0">
                  <a:pos x="278" y="596"/>
                </a:cxn>
                <a:cxn ang="0">
                  <a:pos x="497" y="596"/>
                </a:cxn>
                <a:cxn ang="0">
                  <a:pos x="497" y="536"/>
                </a:cxn>
                <a:cxn ang="0">
                  <a:pos x="269" y="536"/>
                </a:cxn>
                <a:cxn ang="0">
                  <a:pos x="269" y="311"/>
                </a:cxn>
                <a:cxn ang="0">
                  <a:pos x="286" y="199"/>
                </a:cxn>
                <a:cxn ang="0">
                  <a:pos x="328" y="112"/>
                </a:cxn>
                <a:cxn ang="0">
                  <a:pos x="387" y="60"/>
                </a:cxn>
                <a:cxn ang="0">
                  <a:pos x="446" y="43"/>
                </a:cxn>
                <a:cxn ang="0">
                  <a:pos x="463" y="43"/>
                </a:cxn>
                <a:cxn ang="0">
                  <a:pos x="480" y="52"/>
                </a:cxn>
                <a:cxn ang="0">
                  <a:pos x="513" y="60"/>
                </a:cxn>
                <a:cxn ang="0">
                  <a:pos x="480" y="78"/>
                </a:cxn>
                <a:cxn ang="0">
                  <a:pos x="463" y="95"/>
                </a:cxn>
                <a:cxn ang="0">
                  <a:pos x="455" y="112"/>
                </a:cxn>
                <a:cxn ang="0">
                  <a:pos x="455" y="164"/>
                </a:cxn>
                <a:cxn ang="0">
                  <a:pos x="471" y="190"/>
                </a:cxn>
                <a:cxn ang="0">
                  <a:pos x="480" y="207"/>
                </a:cxn>
                <a:cxn ang="0">
                  <a:pos x="530" y="225"/>
                </a:cxn>
                <a:cxn ang="0">
                  <a:pos x="564" y="216"/>
                </a:cxn>
                <a:cxn ang="0">
                  <a:pos x="589" y="207"/>
                </a:cxn>
                <a:cxn ang="0">
                  <a:pos x="606" y="190"/>
                </a:cxn>
                <a:cxn ang="0">
                  <a:pos x="615" y="164"/>
                </a:cxn>
                <a:cxn ang="0">
                  <a:pos x="615" y="138"/>
                </a:cxn>
                <a:cxn ang="0">
                  <a:pos x="598" y="69"/>
                </a:cxn>
                <a:cxn ang="0">
                  <a:pos x="539" y="17"/>
                </a:cxn>
                <a:cxn ang="0">
                  <a:pos x="446" y="0"/>
                </a:cxn>
                <a:cxn ang="0">
                  <a:pos x="362" y="17"/>
                </a:cxn>
                <a:cxn ang="0">
                  <a:pos x="286" y="52"/>
                </a:cxn>
                <a:cxn ang="0">
                  <a:pos x="219" y="112"/>
                </a:cxn>
                <a:cxn ang="0">
                  <a:pos x="168" y="199"/>
                </a:cxn>
                <a:cxn ang="0">
                  <a:pos x="151" y="311"/>
                </a:cxn>
                <a:cxn ang="0">
                  <a:pos x="151" y="536"/>
                </a:cxn>
                <a:cxn ang="0">
                  <a:pos x="0" y="536"/>
                </a:cxn>
                <a:cxn ang="0">
                  <a:pos x="0" y="596"/>
                </a:cxn>
                <a:cxn ang="0">
                  <a:pos x="151" y="596"/>
                </a:cxn>
                <a:cxn ang="0">
                  <a:pos x="151" y="1278"/>
                </a:cxn>
                <a:cxn ang="0">
                  <a:pos x="126" y="1304"/>
                </a:cxn>
                <a:cxn ang="0">
                  <a:pos x="84" y="1313"/>
                </a:cxn>
                <a:cxn ang="0">
                  <a:pos x="8" y="1313"/>
                </a:cxn>
                <a:cxn ang="0">
                  <a:pos x="8" y="1373"/>
                </a:cxn>
                <a:cxn ang="0">
                  <a:pos x="118" y="1373"/>
                </a:cxn>
                <a:cxn ang="0">
                  <a:pos x="219" y="1365"/>
                </a:cxn>
                <a:cxn ang="0">
                  <a:pos x="345" y="1365"/>
                </a:cxn>
                <a:cxn ang="0">
                  <a:pos x="463" y="1373"/>
                </a:cxn>
                <a:cxn ang="0">
                  <a:pos x="463" y="1313"/>
                </a:cxn>
                <a:cxn ang="0">
                  <a:pos x="421" y="1313"/>
                </a:cxn>
                <a:cxn ang="0">
                  <a:pos x="337" y="1304"/>
                </a:cxn>
                <a:cxn ang="0">
                  <a:pos x="294" y="1296"/>
                </a:cxn>
                <a:cxn ang="0">
                  <a:pos x="278" y="1270"/>
                </a:cxn>
                <a:cxn ang="0">
                  <a:pos x="278" y="1218"/>
                </a:cxn>
                <a:cxn ang="0">
                  <a:pos x="278" y="596"/>
                </a:cxn>
              </a:cxnLst>
              <a:rect l="0" t="0" r="r" b="b"/>
              <a:pathLst>
                <a:path w="615" h="1373">
                  <a:moveTo>
                    <a:pt x="278" y="596"/>
                  </a:moveTo>
                  <a:lnTo>
                    <a:pt x="497" y="596"/>
                  </a:lnTo>
                  <a:lnTo>
                    <a:pt x="497" y="536"/>
                  </a:lnTo>
                  <a:lnTo>
                    <a:pt x="269" y="536"/>
                  </a:lnTo>
                  <a:lnTo>
                    <a:pt x="269" y="311"/>
                  </a:lnTo>
                  <a:lnTo>
                    <a:pt x="286" y="199"/>
                  </a:lnTo>
                  <a:lnTo>
                    <a:pt x="328" y="112"/>
                  </a:lnTo>
                  <a:lnTo>
                    <a:pt x="387" y="60"/>
                  </a:lnTo>
                  <a:lnTo>
                    <a:pt x="446" y="43"/>
                  </a:lnTo>
                  <a:lnTo>
                    <a:pt x="463" y="43"/>
                  </a:lnTo>
                  <a:lnTo>
                    <a:pt x="480" y="52"/>
                  </a:lnTo>
                  <a:lnTo>
                    <a:pt x="513" y="60"/>
                  </a:lnTo>
                  <a:lnTo>
                    <a:pt x="480" y="78"/>
                  </a:lnTo>
                  <a:lnTo>
                    <a:pt x="463" y="95"/>
                  </a:lnTo>
                  <a:lnTo>
                    <a:pt x="455" y="112"/>
                  </a:lnTo>
                  <a:lnTo>
                    <a:pt x="455" y="164"/>
                  </a:lnTo>
                  <a:lnTo>
                    <a:pt x="471" y="190"/>
                  </a:lnTo>
                  <a:lnTo>
                    <a:pt x="480" y="207"/>
                  </a:lnTo>
                  <a:lnTo>
                    <a:pt x="530" y="225"/>
                  </a:lnTo>
                  <a:lnTo>
                    <a:pt x="564" y="216"/>
                  </a:lnTo>
                  <a:lnTo>
                    <a:pt x="589" y="207"/>
                  </a:lnTo>
                  <a:lnTo>
                    <a:pt x="606" y="190"/>
                  </a:lnTo>
                  <a:lnTo>
                    <a:pt x="615" y="164"/>
                  </a:lnTo>
                  <a:lnTo>
                    <a:pt x="615" y="138"/>
                  </a:lnTo>
                  <a:lnTo>
                    <a:pt x="598" y="69"/>
                  </a:lnTo>
                  <a:lnTo>
                    <a:pt x="539" y="17"/>
                  </a:lnTo>
                  <a:lnTo>
                    <a:pt x="446" y="0"/>
                  </a:lnTo>
                  <a:lnTo>
                    <a:pt x="362" y="17"/>
                  </a:lnTo>
                  <a:lnTo>
                    <a:pt x="286" y="52"/>
                  </a:lnTo>
                  <a:lnTo>
                    <a:pt x="219" y="112"/>
                  </a:lnTo>
                  <a:lnTo>
                    <a:pt x="168" y="199"/>
                  </a:lnTo>
                  <a:lnTo>
                    <a:pt x="151" y="311"/>
                  </a:lnTo>
                  <a:lnTo>
                    <a:pt x="151" y="536"/>
                  </a:lnTo>
                  <a:lnTo>
                    <a:pt x="0" y="536"/>
                  </a:lnTo>
                  <a:lnTo>
                    <a:pt x="0" y="596"/>
                  </a:lnTo>
                  <a:lnTo>
                    <a:pt x="151" y="596"/>
                  </a:lnTo>
                  <a:lnTo>
                    <a:pt x="151" y="1278"/>
                  </a:lnTo>
                  <a:lnTo>
                    <a:pt x="126" y="1304"/>
                  </a:lnTo>
                  <a:lnTo>
                    <a:pt x="84" y="1313"/>
                  </a:lnTo>
                  <a:lnTo>
                    <a:pt x="8" y="1313"/>
                  </a:lnTo>
                  <a:lnTo>
                    <a:pt x="8" y="1373"/>
                  </a:lnTo>
                  <a:lnTo>
                    <a:pt x="118" y="1373"/>
                  </a:lnTo>
                  <a:lnTo>
                    <a:pt x="219" y="1365"/>
                  </a:lnTo>
                  <a:lnTo>
                    <a:pt x="345" y="1365"/>
                  </a:lnTo>
                  <a:lnTo>
                    <a:pt x="463" y="1373"/>
                  </a:lnTo>
                  <a:lnTo>
                    <a:pt x="463" y="1313"/>
                  </a:lnTo>
                  <a:lnTo>
                    <a:pt x="421" y="1313"/>
                  </a:lnTo>
                  <a:lnTo>
                    <a:pt x="337" y="1304"/>
                  </a:lnTo>
                  <a:lnTo>
                    <a:pt x="294" y="1296"/>
                  </a:lnTo>
                  <a:lnTo>
                    <a:pt x="278" y="1270"/>
                  </a:lnTo>
                  <a:lnTo>
                    <a:pt x="278" y="1218"/>
                  </a:lnTo>
                  <a:lnTo>
                    <a:pt x="278" y="5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9" name="Freeform 177"/>
            <p:cNvSpPr>
              <a:spLocks/>
            </p:cNvSpPr>
            <p:nvPr/>
          </p:nvSpPr>
          <p:spPr bwMode="auto">
            <a:xfrm>
              <a:off x="6352" y="6229"/>
              <a:ext cx="640" cy="863"/>
            </a:xfrm>
            <a:custGeom>
              <a:avLst/>
              <a:gdLst/>
              <a:ahLst/>
              <a:cxnLst>
                <a:cxn ang="0">
                  <a:pos x="278" y="708"/>
                </a:cxn>
                <a:cxn ang="0">
                  <a:pos x="278" y="414"/>
                </a:cxn>
                <a:cxn ang="0">
                  <a:pos x="287" y="302"/>
                </a:cxn>
                <a:cxn ang="0">
                  <a:pos x="312" y="198"/>
                </a:cxn>
                <a:cxn ang="0">
                  <a:pos x="354" y="121"/>
                </a:cxn>
                <a:cxn ang="0">
                  <a:pos x="421" y="69"/>
                </a:cxn>
                <a:cxn ang="0">
                  <a:pos x="497" y="43"/>
                </a:cxn>
                <a:cxn ang="0">
                  <a:pos x="514" y="43"/>
                </a:cxn>
                <a:cxn ang="0">
                  <a:pos x="523" y="51"/>
                </a:cxn>
                <a:cxn ang="0">
                  <a:pos x="514" y="51"/>
                </a:cxn>
                <a:cxn ang="0">
                  <a:pos x="489" y="77"/>
                </a:cxn>
                <a:cxn ang="0">
                  <a:pos x="480" y="95"/>
                </a:cxn>
                <a:cxn ang="0">
                  <a:pos x="472" y="121"/>
                </a:cxn>
                <a:cxn ang="0">
                  <a:pos x="480" y="155"/>
                </a:cxn>
                <a:cxn ang="0">
                  <a:pos x="489" y="172"/>
                </a:cxn>
                <a:cxn ang="0">
                  <a:pos x="514" y="190"/>
                </a:cxn>
                <a:cxn ang="0">
                  <a:pos x="531" y="207"/>
                </a:cxn>
                <a:cxn ang="0">
                  <a:pos x="573" y="207"/>
                </a:cxn>
                <a:cxn ang="0">
                  <a:pos x="607" y="190"/>
                </a:cxn>
                <a:cxn ang="0">
                  <a:pos x="624" y="172"/>
                </a:cxn>
                <a:cxn ang="0">
                  <a:pos x="640" y="121"/>
                </a:cxn>
                <a:cxn ang="0">
                  <a:pos x="624" y="60"/>
                </a:cxn>
                <a:cxn ang="0">
                  <a:pos x="573" y="17"/>
                </a:cxn>
                <a:cxn ang="0">
                  <a:pos x="497" y="0"/>
                </a:cxn>
                <a:cxn ang="0">
                  <a:pos x="421" y="17"/>
                </a:cxn>
                <a:cxn ang="0">
                  <a:pos x="363" y="51"/>
                </a:cxn>
                <a:cxn ang="0">
                  <a:pos x="320" y="103"/>
                </a:cxn>
                <a:cxn ang="0">
                  <a:pos x="287" y="164"/>
                </a:cxn>
                <a:cxn ang="0">
                  <a:pos x="261" y="216"/>
                </a:cxn>
                <a:cxn ang="0">
                  <a:pos x="261" y="0"/>
                </a:cxn>
                <a:cxn ang="0">
                  <a:pos x="0" y="26"/>
                </a:cxn>
                <a:cxn ang="0">
                  <a:pos x="0" y="86"/>
                </a:cxn>
                <a:cxn ang="0">
                  <a:pos x="76" y="86"/>
                </a:cxn>
                <a:cxn ang="0">
                  <a:pos x="127" y="103"/>
                </a:cxn>
                <a:cxn ang="0">
                  <a:pos x="144" y="138"/>
                </a:cxn>
                <a:cxn ang="0">
                  <a:pos x="152" y="198"/>
                </a:cxn>
                <a:cxn ang="0">
                  <a:pos x="152" y="717"/>
                </a:cxn>
                <a:cxn ang="0">
                  <a:pos x="144" y="768"/>
                </a:cxn>
                <a:cxn ang="0">
                  <a:pos x="127" y="794"/>
                </a:cxn>
                <a:cxn ang="0">
                  <a:pos x="76" y="803"/>
                </a:cxn>
                <a:cxn ang="0">
                  <a:pos x="0" y="803"/>
                </a:cxn>
                <a:cxn ang="0">
                  <a:pos x="0" y="863"/>
                </a:cxn>
                <a:cxn ang="0">
                  <a:pos x="118" y="863"/>
                </a:cxn>
                <a:cxn ang="0">
                  <a:pos x="219" y="855"/>
                </a:cxn>
                <a:cxn ang="0">
                  <a:pos x="337" y="855"/>
                </a:cxn>
                <a:cxn ang="0">
                  <a:pos x="455" y="863"/>
                </a:cxn>
                <a:cxn ang="0">
                  <a:pos x="455" y="803"/>
                </a:cxn>
                <a:cxn ang="0">
                  <a:pos x="421" y="803"/>
                </a:cxn>
                <a:cxn ang="0">
                  <a:pos x="337" y="794"/>
                </a:cxn>
                <a:cxn ang="0">
                  <a:pos x="295" y="786"/>
                </a:cxn>
                <a:cxn ang="0">
                  <a:pos x="278" y="760"/>
                </a:cxn>
                <a:cxn ang="0">
                  <a:pos x="278" y="708"/>
                </a:cxn>
              </a:cxnLst>
              <a:rect l="0" t="0" r="r" b="b"/>
              <a:pathLst>
                <a:path w="640" h="863">
                  <a:moveTo>
                    <a:pt x="278" y="708"/>
                  </a:moveTo>
                  <a:lnTo>
                    <a:pt x="278" y="414"/>
                  </a:lnTo>
                  <a:lnTo>
                    <a:pt x="287" y="302"/>
                  </a:lnTo>
                  <a:lnTo>
                    <a:pt x="312" y="198"/>
                  </a:lnTo>
                  <a:lnTo>
                    <a:pt x="354" y="121"/>
                  </a:lnTo>
                  <a:lnTo>
                    <a:pt x="421" y="69"/>
                  </a:lnTo>
                  <a:lnTo>
                    <a:pt x="497" y="43"/>
                  </a:lnTo>
                  <a:lnTo>
                    <a:pt x="514" y="43"/>
                  </a:lnTo>
                  <a:lnTo>
                    <a:pt x="523" y="51"/>
                  </a:lnTo>
                  <a:lnTo>
                    <a:pt x="514" y="51"/>
                  </a:lnTo>
                  <a:lnTo>
                    <a:pt x="489" y="77"/>
                  </a:lnTo>
                  <a:lnTo>
                    <a:pt x="480" y="95"/>
                  </a:lnTo>
                  <a:lnTo>
                    <a:pt x="472" y="121"/>
                  </a:lnTo>
                  <a:lnTo>
                    <a:pt x="480" y="155"/>
                  </a:lnTo>
                  <a:lnTo>
                    <a:pt x="489" y="172"/>
                  </a:lnTo>
                  <a:lnTo>
                    <a:pt x="514" y="190"/>
                  </a:lnTo>
                  <a:lnTo>
                    <a:pt x="531" y="207"/>
                  </a:lnTo>
                  <a:lnTo>
                    <a:pt x="573" y="207"/>
                  </a:lnTo>
                  <a:lnTo>
                    <a:pt x="607" y="190"/>
                  </a:lnTo>
                  <a:lnTo>
                    <a:pt x="624" y="172"/>
                  </a:lnTo>
                  <a:lnTo>
                    <a:pt x="640" y="121"/>
                  </a:lnTo>
                  <a:lnTo>
                    <a:pt x="624" y="60"/>
                  </a:lnTo>
                  <a:lnTo>
                    <a:pt x="573" y="17"/>
                  </a:lnTo>
                  <a:lnTo>
                    <a:pt x="497" y="0"/>
                  </a:lnTo>
                  <a:lnTo>
                    <a:pt x="421" y="17"/>
                  </a:lnTo>
                  <a:lnTo>
                    <a:pt x="363" y="51"/>
                  </a:lnTo>
                  <a:lnTo>
                    <a:pt x="320" y="103"/>
                  </a:lnTo>
                  <a:lnTo>
                    <a:pt x="287" y="164"/>
                  </a:lnTo>
                  <a:lnTo>
                    <a:pt x="261" y="216"/>
                  </a:lnTo>
                  <a:lnTo>
                    <a:pt x="261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76" y="86"/>
                  </a:lnTo>
                  <a:lnTo>
                    <a:pt x="127" y="103"/>
                  </a:lnTo>
                  <a:lnTo>
                    <a:pt x="144" y="138"/>
                  </a:lnTo>
                  <a:lnTo>
                    <a:pt x="152" y="198"/>
                  </a:lnTo>
                  <a:lnTo>
                    <a:pt x="152" y="717"/>
                  </a:lnTo>
                  <a:lnTo>
                    <a:pt x="144" y="768"/>
                  </a:lnTo>
                  <a:lnTo>
                    <a:pt x="127" y="794"/>
                  </a:lnTo>
                  <a:lnTo>
                    <a:pt x="76" y="803"/>
                  </a:lnTo>
                  <a:lnTo>
                    <a:pt x="0" y="803"/>
                  </a:lnTo>
                  <a:lnTo>
                    <a:pt x="0" y="863"/>
                  </a:lnTo>
                  <a:lnTo>
                    <a:pt x="118" y="863"/>
                  </a:lnTo>
                  <a:lnTo>
                    <a:pt x="219" y="855"/>
                  </a:lnTo>
                  <a:lnTo>
                    <a:pt x="337" y="855"/>
                  </a:lnTo>
                  <a:lnTo>
                    <a:pt x="455" y="863"/>
                  </a:lnTo>
                  <a:lnTo>
                    <a:pt x="455" y="803"/>
                  </a:lnTo>
                  <a:lnTo>
                    <a:pt x="421" y="803"/>
                  </a:lnTo>
                  <a:lnTo>
                    <a:pt x="337" y="794"/>
                  </a:lnTo>
                  <a:lnTo>
                    <a:pt x="295" y="786"/>
                  </a:lnTo>
                  <a:lnTo>
                    <a:pt x="278" y="760"/>
                  </a:lnTo>
                  <a:lnTo>
                    <a:pt x="278" y="7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0" name="Freeform 178"/>
            <p:cNvSpPr>
              <a:spLocks noEditPoints="1"/>
            </p:cNvSpPr>
            <p:nvPr/>
          </p:nvSpPr>
          <p:spPr bwMode="auto">
            <a:xfrm>
              <a:off x="7094" y="6220"/>
              <a:ext cx="842" cy="890"/>
            </a:xfrm>
            <a:custGeom>
              <a:avLst/>
              <a:gdLst/>
              <a:ahLst/>
              <a:cxnLst>
                <a:cxn ang="0">
                  <a:pos x="842" y="458"/>
                </a:cxn>
                <a:cxn ang="0">
                  <a:pos x="816" y="311"/>
                </a:cxn>
                <a:cxn ang="0">
                  <a:pos x="757" y="190"/>
                </a:cxn>
                <a:cxn ang="0">
                  <a:pos x="673" y="86"/>
                </a:cxn>
                <a:cxn ang="0">
                  <a:pos x="555" y="26"/>
                </a:cxn>
                <a:cxn ang="0">
                  <a:pos x="421" y="0"/>
                </a:cxn>
                <a:cxn ang="0">
                  <a:pos x="286" y="26"/>
                </a:cxn>
                <a:cxn ang="0">
                  <a:pos x="168" y="95"/>
                </a:cxn>
                <a:cxn ang="0">
                  <a:pos x="84" y="190"/>
                </a:cxn>
                <a:cxn ang="0">
                  <a:pos x="25" y="320"/>
                </a:cxn>
                <a:cxn ang="0">
                  <a:pos x="0" y="458"/>
                </a:cxn>
                <a:cxn ang="0">
                  <a:pos x="25" y="596"/>
                </a:cxn>
                <a:cxn ang="0">
                  <a:pos x="84" y="717"/>
                </a:cxn>
                <a:cxn ang="0">
                  <a:pos x="176" y="812"/>
                </a:cxn>
                <a:cxn ang="0">
                  <a:pos x="294" y="872"/>
                </a:cxn>
                <a:cxn ang="0">
                  <a:pos x="421" y="890"/>
                </a:cxn>
                <a:cxn ang="0">
                  <a:pos x="555" y="872"/>
                </a:cxn>
                <a:cxn ang="0">
                  <a:pos x="665" y="812"/>
                </a:cxn>
                <a:cxn ang="0">
                  <a:pos x="757" y="717"/>
                </a:cxn>
                <a:cxn ang="0">
                  <a:pos x="816" y="596"/>
                </a:cxn>
                <a:cxn ang="0">
                  <a:pos x="842" y="458"/>
                </a:cxn>
                <a:cxn ang="0">
                  <a:pos x="421" y="847"/>
                </a:cxn>
                <a:cxn ang="0">
                  <a:pos x="345" y="829"/>
                </a:cxn>
                <a:cxn ang="0">
                  <a:pos x="269" y="786"/>
                </a:cxn>
                <a:cxn ang="0">
                  <a:pos x="210" y="717"/>
                </a:cxn>
                <a:cxn ang="0">
                  <a:pos x="176" y="622"/>
                </a:cxn>
                <a:cxn ang="0">
                  <a:pos x="160" y="527"/>
                </a:cxn>
                <a:cxn ang="0">
                  <a:pos x="160" y="354"/>
                </a:cxn>
                <a:cxn ang="0">
                  <a:pos x="176" y="268"/>
                </a:cxn>
                <a:cxn ang="0">
                  <a:pos x="202" y="173"/>
                </a:cxn>
                <a:cxn ang="0">
                  <a:pos x="269" y="104"/>
                </a:cxn>
                <a:cxn ang="0">
                  <a:pos x="345" y="60"/>
                </a:cxn>
                <a:cxn ang="0">
                  <a:pos x="421" y="43"/>
                </a:cxn>
                <a:cxn ang="0">
                  <a:pos x="505" y="60"/>
                </a:cxn>
                <a:cxn ang="0">
                  <a:pos x="581" y="104"/>
                </a:cxn>
                <a:cxn ang="0">
                  <a:pos x="640" y="173"/>
                </a:cxn>
                <a:cxn ang="0">
                  <a:pos x="673" y="259"/>
                </a:cxn>
                <a:cxn ang="0">
                  <a:pos x="682" y="354"/>
                </a:cxn>
                <a:cxn ang="0">
                  <a:pos x="682" y="518"/>
                </a:cxn>
                <a:cxn ang="0">
                  <a:pos x="673" y="613"/>
                </a:cxn>
                <a:cxn ang="0">
                  <a:pos x="640" y="700"/>
                </a:cxn>
                <a:cxn ang="0">
                  <a:pos x="589" y="777"/>
                </a:cxn>
                <a:cxn ang="0">
                  <a:pos x="513" y="829"/>
                </a:cxn>
                <a:cxn ang="0">
                  <a:pos x="421" y="847"/>
                </a:cxn>
              </a:cxnLst>
              <a:rect l="0" t="0" r="r" b="b"/>
              <a:pathLst>
                <a:path w="842" h="890">
                  <a:moveTo>
                    <a:pt x="842" y="458"/>
                  </a:moveTo>
                  <a:lnTo>
                    <a:pt x="816" y="311"/>
                  </a:lnTo>
                  <a:lnTo>
                    <a:pt x="757" y="190"/>
                  </a:lnTo>
                  <a:lnTo>
                    <a:pt x="673" y="86"/>
                  </a:lnTo>
                  <a:lnTo>
                    <a:pt x="555" y="26"/>
                  </a:lnTo>
                  <a:lnTo>
                    <a:pt x="421" y="0"/>
                  </a:lnTo>
                  <a:lnTo>
                    <a:pt x="286" y="26"/>
                  </a:lnTo>
                  <a:lnTo>
                    <a:pt x="168" y="95"/>
                  </a:lnTo>
                  <a:lnTo>
                    <a:pt x="84" y="190"/>
                  </a:lnTo>
                  <a:lnTo>
                    <a:pt x="25" y="320"/>
                  </a:lnTo>
                  <a:lnTo>
                    <a:pt x="0" y="458"/>
                  </a:lnTo>
                  <a:lnTo>
                    <a:pt x="25" y="596"/>
                  </a:lnTo>
                  <a:lnTo>
                    <a:pt x="84" y="717"/>
                  </a:lnTo>
                  <a:lnTo>
                    <a:pt x="176" y="812"/>
                  </a:lnTo>
                  <a:lnTo>
                    <a:pt x="294" y="872"/>
                  </a:lnTo>
                  <a:lnTo>
                    <a:pt x="421" y="890"/>
                  </a:lnTo>
                  <a:lnTo>
                    <a:pt x="555" y="872"/>
                  </a:lnTo>
                  <a:lnTo>
                    <a:pt x="665" y="812"/>
                  </a:lnTo>
                  <a:lnTo>
                    <a:pt x="757" y="717"/>
                  </a:lnTo>
                  <a:lnTo>
                    <a:pt x="816" y="596"/>
                  </a:lnTo>
                  <a:lnTo>
                    <a:pt x="842" y="458"/>
                  </a:lnTo>
                  <a:close/>
                  <a:moveTo>
                    <a:pt x="421" y="847"/>
                  </a:moveTo>
                  <a:lnTo>
                    <a:pt x="345" y="829"/>
                  </a:lnTo>
                  <a:lnTo>
                    <a:pt x="269" y="786"/>
                  </a:lnTo>
                  <a:lnTo>
                    <a:pt x="210" y="717"/>
                  </a:lnTo>
                  <a:lnTo>
                    <a:pt x="176" y="622"/>
                  </a:lnTo>
                  <a:lnTo>
                    <a:pt x="160" y="527"/>
                  </a:lnTo>
                  <a:lnTo>
                    <a:pt x="160" y="354"/>
                  </a:lnTo>
                  <a:lnTo>
                    <a:pt x="176" y="268"/>
                  </a:lnTo>
                  <a:lnTo>
                    <a:pt x="202" y="173"/>
                  </a:lnTo>
                  <a:lnTo>
                    <a:pt x="269" y="104"/>
                  </a:lnTo>
                  <a:lnTo>
                    <a:pt x="345" y="60"/>
                  </a:lnTo>
                  <a:lnTo>
                    <a:pt x="421" y="43"/>
                  </a:lnTo>
                  <a:lnTo>
                    <a:pt x="505" y="60"/>
                  </a:lnTo>
                  <a:lnTo>
                    <a:pt x="581" y="104"/>
                  </a:lnTo>
                  <a:lnTo>
                    <a:pt x="640" y="173"/>
                  </a:lnTo>
                  <a:lnTo>
                    <a:pt x="673" y="259"/>
                  </a:lnTo>
                  <a:lnTo>
                    <a:pt x="682" y="354"/>
                  </a:lnTo>
                  <a:lnTo>
                    <a:pt x="682" y="518"/>
                  </a:lnTo>
                  <a:lnTo>
                    <a:pt x="673" y="613"/>
                  </a:lnTo>
                  <a:lnTo>
                    <a:pt x="640" y="700"/>
                  </a:lnTo>
                  <a:lnTo>
                    <a:pt x="589" y="777"/>
                  </a:lnTo>
                  <a:lnTo>
                    <a:pt x="513" y="829"/>
                  </a:lnTo>
                  <a:lnTo>
                    <a:pt x="421" y="8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1" name="Freeform 179"/>
            <p:cNvSpPr>
              <a:spLocks/>
            </p:cNvSpPr>
            <p:nvPr/>
          </p:nvSpPr>
          <p:spPr bwMode="auto">
            <a:xfrm>
              <a:off x="8054" y="6229"/>
              <a:ext cx="1482" cy="863"/>
            </a:xfrm>
            <a:custGeom>
              <a:avLst/>
              <a:gdLst/>
              <a:ahLst/>
              <a:cxnLst>
                <a:cxn ang="0">
                  <a:pos x="143" y="768"/>
                </a:cxn>
                <a:cxn ang="0">
                  <a:pos x="75" y="803"/>
                </a:cxn>
                <a:cxn ang="0">
                  <a:pos x="0" y="863"/>
                </a:cxn>
                <a:cxn ang="0">
                  <a:pos x="151" y="855"/>
                </a:cxn>
                <a:cxn ang="0">
                  <a:pos x="353" y="863"/>
                </a:cxn>
                <a:cxn ang="0">
                  <a:pos x="421" y="803"/>
                </a:cxn>
                <a:cxn ang="0">
                  <a:pos x="303" y="794"/>
                </a:cxn>
                <a:cxn ang="0">
                  <a:pos x="278" y="717"/>
                </a:cxn>
                <a:cxn ang="0">
                  <a:pos x="294" y="242"/>
                </a:cxn>
                <a:cxn ang="0">
                  <a:pos x="387" y="95"/>
                </a:cxn>
                <a:cxn ang="0">
                  <a:pos x="530" y="43"/>
                </a:cxn>
                <a:cxn ang="0">
                  <a:pos x="631" y="86"/>
                </a:cxn>
                <a:cxn ang="0">
                  <a:pos x="673" y="198"/>
                </a:cxn>
                <a:cxn ang="0">
                  <a:pos x="665" y="768"/>
                </a:cxn>
                <a:cxn ang="0">
                  <a:pos x="606" y="803"/>
                </a:cxn>
                <a:cxn ang="0">
                  <a:pos x="522" y="863"/>
                </a:cxn>
                <a:cxn ang="0">
                  <a:pos x="673" y="855"/>
                </a:cxn>
                <a:cxn ang="0">
                  <a:pos x="875" y="863"/>
                </a:cxn>
                <a:cxn ang="0">
                  <a:pos x="951" y="803"/>
                </a:cxn>
                <a:cxn ang="0">
                  <a:pos x="833" y="794"/>
                </a:cxn>
                <a:cxn ang="0">
                  <a:pos x="808" y="354"/>
                </a:cxn>
                <a:cxn ang="0">
                  <a:pos x="859" y="164"/>
                </a:cxn>
                <a:cxn ang="0">
                  <a:pos x="985" y="60"/>
                </a:cxn>
                <a:cxn ang="0">
                  <a:pos x="1120" y="60"/>
                </a:cxn>
                <a:cxn ang="0">
                  <a:pos x="1187" y="138"/>
                </a:cxn>
                <a:cxn ang="0">
                  <a:pos x="1204" y="717"/>
                </a:cxn>
                <a:cxn ang="0">
                  <a:pos x="1170" y="794"/>
                </a:cxn>
                <a:cxn ang="0">
                  <a:pos x="1052" y="803"/>
                </a:cxn>
                <a:cxn ang="0">
                  <a:pos x="1128" y="863"/>
                </a:cxn>
                <a:cxn ang="0">
                  <a:pos x="1330" y="855"/>
                </a:cxn>
                <a:cxn ang="0">
                  <a:pos x="1482" y="863"/>
                </a:cxn>
                <a:cxn ang="0">
                  <a:pos x="1414" y="803"/>
                </a:cxn>
                <a:cxn ang="0">
                  <a:pos x="1339" y="777"/>
                </a:cxn>
                <a:cxn ang="0">
                  <a:pos x="1330" y="267"/>
                </a:cxn>
                <a:cxn ang="0">
                  <a:pos x="1305" y="129"/>
                </a:cxn>
                <a:cxn ang="0">
                  <a:pos x="1229" y="43"/>
                </a:cxn>
                <a:cxn ang="0">
                  <a:pos x="1069" y="0"/>
                </a:cxn>
                <a:cxn ang="0">
                  <a:pos x="918" y="51"/>
                </a:cxn>
                <a:cxn ang="0">
                  <a:pos x="825" y="146"/>
                </a:cxn>
                <a:cxn ang="0">
                  <a:pos x="774" y="112"/>
                </a:cxn>
                <a:cxn ang="0">
                  <a:pos x="665" y="26"/>
                </a:cxn>
                <a:cxn ang="0">
                  <a:pos x="547" y="0"/>
                </a:cxn>
                <a:cxn ang="0">
                  <a:pos x="370" y="60"/>
                </a:cxn>
                <a:cxn ang="0">
                  <a:pos x="269" y="207"/>
                </a:cxn>
                <a:cxn ang="0">
                  <a:pos x="0" y="26"/>
                </a:cxn>
                <a:cxn ang="0">
                  <a:pos x="75" y="86"/>
                </a:cxn>
                <a:cxn ang="0">
                  <a:pos x="143" y="138"/>
                </a:cxn>
              </a:cxnLst>
              <a:rect l="0" t="0" r="r" b="b"/>
              <a:pathLst>
                <a:path w="1482" h="863">
                  <a:moveTo>
                    <a:pt x="143" y="198"/>
                  </a:moveTo>
                  <a:lnTo>
                    <a:pt x="143" y="768"/>
                  </a:lnTo>
                  <a:lnTo>
                    <a:pt x="118" y="794"/>
                  </a:lnTo>
                  <a:lnTo>
                    <a:pt x="75" y="803"/>
                  </a:lnTo>
                  <a:lnTo>
                    <a:pt x="0" y="803"/>
                  </a:lnTo>
                  <a:lnTo>
                    <a:pt x="0" y="863"/>
                  </a:lnTo>
                  <a:lnTo>
                    <a:pt x="75" y="863"/>
                  </a:lnTo>
                  <a:lnTo>
                    <a:pt x="151" y="855"/>
                  </a:lnTo>
                  <a:lnTo>
                    <a:pt x="278" y="855"/>
                  </a:lnTo>
                  <a:lnTo>
                    <a:pt x="353" y="863"/>
                  </a:lnTo>
                  <a:lnTo>
                    <a:pt x="421" y="863"/>
                  </a:lnTo>
                  <a:lnTo>
                    <a:pt x="421" y="803"/>
                  </a:lnTo>
                  <a:lnTo>
                    <a:pt x="345" y="803"/>
                  </a:lnTo>
                  <a:lnTo>
                    <a:pt x="303" y="794"/>
                  </a:lnTo>
                  <a:lnTo>
                    <a:pt x="286" y="768"/>
                  </a:lnTo>
                  <a:lnTo>
                    <a:pt x="278" y="717"/>
                  </a:lnTo>
                  <a:lnTo>
                    <a:pt x="278" y="354"/>
                  </a:lnTo>
                  <a:lnTo>
                    <a:pt x="294" y="242"/>
                  </a:lnTo>
                  <a:lnTo>
                    <a:pt x="328" y="164"/>
                  </a:lnTo>
                  <a:lnTo>
                    <a:pt x="387" y="95"/>
                  </a:lnTo>
                  <a:lnTo>
                    <a:pt x="463" y="60"/>
                  </a:lnTo>
                  <a:lnTo>
                    <a:pt x="530" y="43"/>
                  </a:lnTo>
                  <a:lnTo>
                    <a:pt x="589" y="60"/>
                  </a:lnTo>
                  <a:lnTo>
                    <a:pt x="631" y="86"/>
                  </a:lnTo>
                  <a:lnTo>
                    <a:pt x="657" y="138"/>
                  </a:lnTo>
                  <a:lnTo>
                    <a:pt x="673" y="198"/>
                  </a:lnTo>
                  <a:lnTo>
                    <a:pt x="673" y="717"/>
                  </a:lnTo>
                  <a:lnTo>
                    <a:pt x="665" y="768"/>
                  </a:lnTo>
                  <a:lnTo>
                    <a:pt x="648" y="794"/>
                  </a:lnTo>
                  <a:lnTo>
                    <a:pt x="606" y="803"/>
                  </a:lnTo>
                  <a:lnTo>
                    <a:pt x="522" y="803"/>
                  </a:lnTo>
                  <a:lnTo>
                    <a:pt x="522" y="863"/>
                  </a:lnTo>
                  <a:lnTo>
                    <a:pt x="598" y="863"/>
                  </a:lnTo>
                  <a:lnTo>
                    <a:pt x="673" y="855"/>
                  </a:lnTo>
                  <a:lnTo>
                    <a:pt x="800" y="855"/>
                  </a:lnTo>
                  <a:lnTo>
                    <a:pt x="875" y="863"/>
                  </a:lnTo>
                  <a:lnTo>
                    <a:pt x="951" y="863"/>
                  </a:lnTo>
                  <a:lnTo>
                    <a:pt x="951" y="803"/>
                  </a:lnTo>
                  <a:lnTo>
                    <a:pt x="875" y="803"/>
                  </a:lnTo>
                  <a:lnTo>
                    <a:pt x="833" y="794"/>
                  </a:lnTo>
                  <a:lnTo>
                    <a:pt x="808" y="768"/>
                  </a:lnTo>
                  <a:lnTo>
                    <a:pt x="808" y="354"/>
                  </a:lnTo>
                  <a:lnTo>
                    <a:pt x="825" y="242"/>
                  </a:lnTo>
                  <a:lnTo>
                    <a:pt x="859" y="164"/>
                  </a:lnTo>
                  <a:lnTo>
                    <a:pt x="918" y="95"/>
                  </a:lnTo>
                  <a:lnTo>
                    <a:pt x="985" y="60"/>
                  </a:lnTo>
                  <a:lnTo>
                    <a:pt x="1061" y="43"/>
                  </a:lnTo>
                  <a:lnTo>
                    <a:pt x="1120" y="60"/>
                  </a:lnTo>
                  <a:lnTo>
                    <a:pt x="1162" y="86"/>
                  </a:lnTo>
                  <a:lnTo>
                    <a:pt x="1187" y="138"/>
                  </a:lnTo>
                  <a:lnTo>
                    <a:pt x="1204" y="259"/>
                  </a:lnTo>
                  <a:lnTo>
                    <a:pt x="1204" y="717"/>
                  </a:lnTo>
                  <a:lnTo>
                    <a:pt x="1195" y="768"/>
                  </a:lnTo>
                  <a:lnTo>
                    <a:pt x="1170" y="794"/>
                  </a:lnTo>
                  <a:lnTo>
                    <a:pt x="1128" y="803"/>
                  </a:lnTo>
                  <a:lnTo>
                    <a:pt x="1052" y="803"/>
                  </a:lnTo>
                  <a:lnTo>
                    <a:pt x="1052" y="863"/>
                  </a:lnTo>
                  <a:lnTo>
                    <a:pt x="1128" y="863"/>
                  </a:lnTo>
                  <a:lnTo>
                    <a:pt x="1204" y="855"/>
                  </a:lnTo>
                  <a:lnTo>
                    <a:pt x="1330" y="855"/>
                  </a:lnTo>
                  <a:lnTo>
                    <a:pt x="1406" y="863"/>
                  </a:lnTo>
                  <a:lnTo>
                    <a:pt x="1482" y="863"/>
                  </a:lnTo>
                  <a:lnTo>
                    <a:pt x="1482" y="803"/>
                  </a:lnTo>
                  <a:lnTo>
                    <a:pt x="1414" y="803"/>
                  </a:lnTo>
                  <a:lnTo>
                    <a:pt x="1372" y="794"/>
                  </a:lnTo>
                  <a:lnTo>
                    <a:pt x="1339" y="777"/>
                  </a:lnTo>
                  <a:lnTo>
                    <a:pt x="1330" y="742"/>
                  </a:lnTo>
                  <a:lnTo>
                    <a:pt x="1330" y="267"/>
                  </a:lnTo>
                  <a:lnTo>
                    <a:pt x="1322" y="190"/>
                  </a:lnTo>
                  <a:lnTo>
                    <a:pt x="1305" y="129"/>
                  </a:lnTo>
                  <a:lnTo>
                    <a:pt x="1271" y="77"/>
                  </a:lnTo>
                  <a:lnTo>
                    <a:pt x="1229" y="43"/>
                  </a:lnTo>
                  <a:lnTo>
                    <a:pt x="1170" y="17"/>
                  </a:lnTo>
                  <a:lnTo>
                    <a:pt x="1069" y="0"/>
                  </a:lnTo>
                  <a:lnTo>
                    <a:pt x="985" y="17"/>
                  </a:lnTo>
                  <a:lnTo>
                    <a:pt x="918" y="51"/>
                  </a:lnTo>
                  <a:lnTo>
                    <a:pt x="859" y="95"/>
                  </a:lnTo>
                  <a:lnTo>
                    <a:pt x="825" y="146"/>
                  </a:lnTo>
                  <a:lnTo>
                    <a:pt x="800" y="198"/>
                  </a:lnTo>
                  <a:lnTo>
                    <a:pt x="774" y="112"/>
                  </a:lnTo>
                  <a:lnTo>
                    <a:pt x="724" y="51"/>
                  </a:lnTo>
                  <a:lnTo>
                    <a:pt x="665" y="26"/>
                  </a:lnTo>
                  <a:lnTo>
                    <a:pt x="606" y="8"/>
                  </a:lnTo>
                  <a:lnTo>
                    <a:pt x="547" y="0"/>
                  </a:lnTo>
                  <a:lnTo>
                    <a:pt x="454" y="17"/>
                  </a:lnTo>
                  <a:lnTo>
                    <a:pt x="370" y="60"/>
                  </a:lnTo>
                  <a:lnTo>
                    <a:pt x="311" y="129"/>
                  </a:lnTo>
                  <a:lnTo>
                    <a:pt x="269" y="207"/>
                  </a:lnTo>
                  <a:lnTo>
                    <a:pt x="269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75" y="86"/>
                  </a:lnTo>
                  <a:lnTo>
                    <a:pt x="126" y="103"/>
                  </a:lnTo>
                  <a:lnTo>
                    <a:pt x="143" y="138"/>
                  </a:lnTo>
                  <a:lnTo>
                    <a:pt x="143" y="1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2" name="Freeform 180"/>
            <p:cNvSpPr>
              <a:spLocks noEditPoints="1"/>
            </p:cNvSpPr>
            <p:nvPr/>
          </p:nvSpPr>
          <p:spPr bwMode="auto">
            <a:xfrm>
              <a:off x="10252" y="5745"/>
              <a:ext cx="935" cy="1365"/>
            </a:xfrm>
            <a:custGeom>
              <a:avLst/>
              <a:gdLst/>
              <a:ahLst/>
              <a:cxnLst>
                <a:cxn ang="0">
                  <a:pos x="657" y="1244"/>
                </a:cxn>
                <a:cxn ang="0">
                  <a:pos x="657" y="1365"/>
                </a:cxn>
                <a:cxn ang="0">
                  <a:pos x="935" y="1347"/>
                </a:cxn>
                <a:cxn ang="0">
                  <a:pos x="935" y="1287"/>
                </a:cxn>
                <a:cxn ang="0">
                  <a:pos x="850" y="1287"/>
                </a:cxn>
                <a:cxn ang="0">
                  <a:pos x="808" y="1270"/>
                </a:cxn>
                <a:cxn ang="0">
                  <a:pos x="791" y="1235"/>
                </a:cxn>
                <a:cxn ang="0">
                  <a:pos x="783" y="1175"/>
                </a:cxn>
                <a:cxn ang="0">
                  <a:pos x="783" y="0"/>
                </a:cxn>
                <a:cxn ang="0">
                  <a:pos x="513" y="17"/>
                </a:cxn>
                <a:cxn ang="0">
                  <a:pos x="513" y="78"/>
                </a:cxn>
                <a:cxn ang="0">
                  <a:pos x="589" y="86"/>
                </a:cxn>
                <a:cxn ang="0">
                  <a:pos x="631" y="95"/>
                </a:cxn>
                <a:cxn ang="0">
                  <a:pos x="657" y="129"/>
                </a:cxn>
                <a:cxn ang="0">
                  <a:pos x="657" y="605"/>
                </a:cxn>
                <a:cxn ang="0">
                  <a:pos x="598" y="544"/>
                </a:cxn>
                <a:cxn ang="0">
                  <a:pos x="513" y="501"/>
                </a:cxn>
                <a:cxn ang="0">
                  <a:pos x="421" y="484"/>
                </a:cxn>
                <a:cxn ang="0">
                  <a:pos x="294" y="510"/>
                </a:cxn>
                <a:cxn ang="0">
                  <a:pos x="177" y="570"/>
                </a:cxn>
                <a:cxn ang="0">
                  <a:pos x="84" y="665"/>
                </a:cxn>
                <a:cxn ang="0">
                  <a:pos x="17" y="786"/>
                </a:cxn>
                <a:cxn ang="0">
                  <a:pos x="0" y="933"/>
                </a:cxn>
                <a:cxn ang="0">
                  <a:pos x="17" y="1071"/>
                </a:cxn>
                <a:cxn ang="0">
                  <a:pos x="75" y="1192"/>
                </a:cxn>
                <a:cxn ang="0">
                  <a:pos x="168" y="1287"/>
                </a:cxn>
                <a:cxn ang="0">
                  <a:pos x="278" y="1347"/>
                </a:cxn>
                <a:cxn ang="0">
                  <a:pos x="396" y="1365"/>
                </a:cxn>
                <a:cxn ang="0">
                  <a:pos x="480" y="1356"/>
                </a:cxn>
                <a:cxn ang="0">
                  <a:pos x="556" y="1330"/>
                </a:cxn>
                <a:cxn ang="0">
                  <a:pos x="614" y="1287"/>
                </a:cxn>
                <a:cxn ang="0">
                  <a:pos x="657" y="1244"/>
                </a:cxn>
                <a:cxn ang="0">
                  <a:pos x="657" y="717"/>
                </a:cxn>
                <a:cxn ang="0">
                  <a:pos x="657" y="1149"/>
                </a:cxn>
                <a:cxn ang="0">
                  <a:pos x="648" y="1157"/>
                </a:cxn>
                <a:cxn ang="0">
                  <a:pos x="631" y="1192"/>
                </a:cxn>
                <a:cxn ang="0">
                  <a:pos x="564" y="1270"/>
                </a:cxn>
                <a:cxn ang="0">
                  <a:pos x="488" y="1313"/>
                </a:cxn>
                <a:cxn ang="0">
                  <a:pos x="412" y="1330"/>
                </a:cxn>
                <a:cxn ang="0">
                  <a:pos x="328" y="1313"/>
                </a:cxn>
                <a:cxn ang="0">
                  <a:pos x="261" y="1270"/>
                </a:cxn>
                <a:cxn ang="0">
                  <a:pos x="210" y="1201"/>
                </a:cxn>
                <a:cxn ang="0">
                  <a:pos x="177" y="1114"/>
                </a:cxn>
                <a:cxn ang="0">
                  <a:pos x="160" y="1019"/>
                </a:cxn>
                <a:cxn ang="0">
                  <a:pos x="151" y="933"/>
                </a:cxn>
                <a:cxn ang="0">
                  <a:pos x="160" y="846"/>
                </a:cxn>
                <a:cxn ang="0">
                  <a:pos x="177" y="751"/>
                </a:cxn>
                <a:cxn ang="0">
                  <a:pos x="210" y="656"/>
                </a:cxn>
                <a:cxn ang="0">
                  <a:pos x="261" y="596"/>
                </a:cxn>
                <a:cxn ang="0">
                  <a:pos x="337" y="553"/>
                </a:cxn>
                <a:cxn ang="0">
                  <a:pos x="429" y="527"/>
                </a:cxn>
                <a:cxn ang="0">
                  <a:pos x="497" y="544"/>
                </a:cxn>
                <a:cxn ang="0">
                  <a:pos x="564" y="579"/>
                </a:cxn>
                <a:cxn ang="0">
                  <a:pos x="631" y="648"/>
                </a:cxn>
                <a:cxn ang="0">
                  <a:pos x="640" y="665"/>
                </a:cxn>
                <a:cxn ang="0">
                  <a:pos x="648" y="674"/>
                </a:cxn>
                <a:cxn ang="0">
                  <a:pos x="648" y="691"/>
                </a:cxn>
                <a:cxn ang="0">
                  <a:pos x="657" y="700"/>
                </a:cxn>
                <a:cxn ang="0">
                  <a:pos x="657" y="717"/>
                </a:cxn>
              </a:cxnLst>
              <a:rect l="0" t="0" r="r" b="b"/>
              <a:pathLst>
                <a:path w="935" h="1365">
                  <a:moveTo>
                    <a:pt x="657" y="1244"/>
                  </a:moveTo>
                  <a:lnTo>
                    <a:pt x="657" y="1365"/>
                  </a:lnTo>
                  <a:lnTo>
                    <a:pt x="935" y="1347"/>
                  </a:lnTo>
                  <a:lnTo>
                    <a:pt x="935" y="1287"/>
                  </a:lnTo>
                  <a:lnTo>
                    <a:pt x="850" y="1287"/>
                  </a:lnTo>
                  <a:lnTo>
                    <a:pt x="808" y="1270"/>
                  </a:lnTo>
                  <a:lnTo>
                    <a:pt x="791" y="1235"/>
                  </a:lnTo>
                  <a:lnTo>
                    <a:pt x="783" y="1175"/>
                  </a:lnTo>
                  <a:lnTo>
                    <a:pt x="783" y="0"/>
                  </a:lnTo>
                  <a:lnTo>
                    <a:pt x="513" y="17"/>
                  </a:lnTo>
                  <a:lnTo>
                    <a:pt x="513" y="78"/>
                  </a:lnTo>
                  <a:lnTo>
                    <a:pt x="589" y="86"/>
                  </a:lnTo>
                  <a:lnTo>
                    <a:pt x="631" y="95"/>
                  </a:lnTo>
                  <a:lnTo>
                    <a:pt x="657" y="129"/>
                  </a:lnTo>
                  <a:lnTo>
                    <a:pt x="657" y="605"/>
                  </a:lnTo>
                  <a:lnTo>
                    <a:pt x="598" y="544"/>
                  </a:lnTo>
                  <a:lnTo>
                    <a:pt x="513" y="501"/>
                  </a:lnTo>
                  <a:lnTo>
                    <a:pt x="421" y="484"/>
                  </a:lnTo>
                  <a:lnTo>
                    <a:pt x="294" y="510"/>
                  </a:lnTo>
                  <a:lnTo>
                    <a:pt x="177" y="570"/>
                  </a:lnTo>
                  <a:lnTo>
                    <a:pt x="84" y="665"/>
                  </a:lnTo>
                  <a:lnTo>
                    <a:pt x="17" y="786"/>
                  </a:lnTo>
                  <a:lnTo>
                    <a:pt x="0" y="933"/>
                  </a:lnTo>
                  <a:lnTo>
                    <a:pt x="17" y="1071"/>
                  </a:lnTo>
                  <a:lnTo>
                    <a:pt x="75" y="1192"/>
                  </a:lnTo>
                  <a:lnTo>
                    <a:pt x="168" y="1287"/>
                  </a:lnTo>
                  <a:lnTo>
                    <a:pt x="278" y="1347"/>
                  </a:lnTo>
                  <a:lnTo>
                    <a:pt x="396" y="1365"/>
                  </a:lnTo>
                  <a:lnTo>
                    <a:pt x="480" y="1356"/>
                  </a:lnTo>
                  <a:lnTo>
                    <a:pt x="556" y="1330"/>
                  </a:lnTo>
                  <a:lnTo>
                    <a:pt x="614" y="1287"/>
                  </a:lnTo>
                  <a:lnTo>
                    <a:pt x="657" y="1244"/>
                  </a:lnTo>
                  <a:close/>
                  <a:moveTo>
                    <a:pt x="657" y="717"/>
                  </a:moveTo>
                  <a:lnTo>
                    <a:pt x="657" y="1149"/>
                  </a:lnTo>
                  <a:lnTo>
                    <a:pt x="648" y="1157"/>
                  </a:lnTo>
                  <a:lnTo>
                    <a:pt x="631" y="1192"/>
                  </a:lnTo>
                  <a:lnTo>
                    <a:pt x="564" y="1270"/>
                  </a:lnTo>
                  <a:lnTo>
                    <a:pt x="488" y="1313"/>
                  </a:lnTo>
                  <a:lnTo>
                    <a:pt x="412" y="1330"/>
                  </a:lnTo>
                  <a:lnTo>
                    <a:pt x="328" y="1313"/>
                  </a:lnTo>
                  <a:lnTo>
                    <a:pt x="261" y="1270"/>
                  </a:lnTo>
                  <a:lnTo>
                    <a:pt x="210" y="1201"/>
                  </a:lnTo>
                  <a:lnTo>
                    <a:pt x="177" y="1114"/>
                  </a:lnTo>
                  <a:lnTo>
                    <a:pt x="160" y="1019"/>
                  </a:lnTo>
                  <a:lnTo>
                    <a:pt x="151" y="933"/>
                  </a:lnTo>
                  <a:lnTo>
                    <a:pt x="160" y="846"/>
                  </a:lnTo>
                  <a:lnTo>
                    <a:pt x="177" y="751"/>
                  </a:lnTo>
                  <a:lnTo>
                    <a:pt x="210" y="656"/>
                  </a:lnTo>
                  <a:lnTo>
                    <a:pt x="261" y="596"/>
                  </a:lnTo>
                  <a:lnTo>
                    <a:pt x="337" y="553"/>
                  </a:lnTo>
                  <a:lnTo>
                    <a:pt x="429" y="527"/>
                  </a:lnTo>
                  <a:lnTo>
                    <a:pt x="497" y="544"/>
                  </a:lnTo>
                  <a:lnTo>
                    <a:pt x="564" y="579"/>
                  </a:lnTo>
                  <a:lnTo>
                    <a:pt x="631" y="648"/>
                  </a:lnTo>
                  <a:lnTo>
                    <a:pt x="640" y="665"/>
                  </a:lnTo>
                  <a:lnTo>
                    <a:pt x="648" y="674"/>
                  </a:lnTo>
                  <a:lnTo>
                    <a:pt x="648" y="691"/>
                  </a:lnTo>
                  <a:lnTo>
                    <a:pt x="657" y="700"/>
                  </a:lnTo>
                  <a:lnTo>
                    <a:pt x="657" y="7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3" name="Freeform 181"/>
            <p:cNvSpPr>
              <a:spLocks noEditPoints="1"/>
            </p:cNvSpPr>
            <p:nvPr/>
          </p:nvSpPr>
          <p:spPr bwMode="auto">
            <a:xfrm>
              <a:off x="11288" y="6220"/>
              <a:ext cx="842" cy="890"/>
            </a:xfrm>
            <a:custGeom>
              <a:avLst/>
              <a:gdLst/>
              <a:ahLst/>
              <a:cxnLst>
                <a:cxn ang="0">
                  <a:pos x="842" y="458"/>
                </a:cxn>
                <a:cxn ang="0">
                  <a:pos x="825" y="311"/>
                </a:cxn>
                <a:cxn ang="0">
                  <a:pos x="758" y="190"/>
                </a:cxn>
                <a:cxn ang="0">
                  <a:pos x="673" y="86"/>
                </a:cxn>
                <a:cxn ang="0">
                  <a:pos x="555" y="26"/>
                </a:cxn>
                <a:cxn ang="0">
                  <a:pos x="421" y="0"/>
                </a:cxn>
                <a:cxn ang="0">
                  <a:pos x="286" y="26"/>
                </a:cxn>
                <a:cxn ang="0">
                  <a:pos x="176" y="95"/>
                </a:cxn>
                <a:cxn ang="0">
                  <a:pos x="84" y="190"/>
                </a:cxn>
                <a:cxn ang="0">
                  <a:pos x="25" y="320"/>
                </a:cxn>
                <a:cxn ang="0">
                  <a:pos x="0" y="458"/>
                </a:cxn>
                <a:cxn ang="0">
                  <a:pos x="25" y="596"/>
                </a:cxn>
                <a:cxn ang="0">
                  <a:pos x="84" y="717"/>
                </a:cxn>
                <a:cxn ang="0">
                  <a:pos x="176" y="812"/>
                </a:cxn>
                <a:cxn ang="0">
                  <a:pos x="294" y="872"/>
                </a:cxn>
                <a:cxn ang="0">
                  <a:pos x="421" y="890"/>
                </a:cxn>
                <a:cxn ang="0">
                  <a:pos x="555" y="872"/>
                </a:cxn>
                <a:cxn ang="0">
                  <a:pos x="673" y="812"/>
                </a:cxn>
                <a:cxn ang="0">
                  <a:pos x="758" y="717"/>
                </a:cxn>
                <a:cxn ang="0">
                  <a:pos x="825" y="596"/>
                </a:cxn>
                <a:cxn ang="0">
                  <a:pos x="842" y="458"/>
                </a:cxn>
                <a:cxn ang="0">
                  <a:pos x="421" y="847"/>
                </a:cxn>
                <a:cxn ang="0">
                  <a:pos x="345" y="829"/>
                </a:cxn>
                <a:cxn ang="0">
                  <a:pos x="269" y="786"/>
                </a:cxn>
                <a:cxn ang="0">
                  <a:pos x="210" y="717"/>
                </a:cxn>
                <a:cxn ang="0">
                  <a:pos x="176" y="622"/>
                </a:cxn>
                <a:cxn ang="0">
                  <a:pos x="160" y="527"/>
                </a:cxn>
                <a:cxn ang="0">
                  <a:pos x="160" y="354"/>
                </a:cxn>
                <a:cxn ang="0">
                  <a:pos x="176" y="268"/>
                </a:cxn>
                <a:cxn ang="0">
                  <a:pos x="210" y="173"/>
                </a:cxn>
                <a:cxn ang="0">
                  <a:pos x="269" y="104"/>
                </a:cxn>
                <a:cxn ang="0">
                  <a:pos x="345" y="60"/>
                </a:cxn>
                <a:cxn ang="0">
                  <a:pos x="421" y="43"/>
                </a:cxn>
                <a:cxn ang="0">
                  <a:pos x="505" y="60"/>
                </a:cxn>
                <a:cxn ang="0">
                  <a:pos x="581" y="104"/>
                </a:cxn>
                <a:cxn ang="0">
                  <a:pos x="640" y="173"/>
                </a:cxn>
                <a:cxn ang="0">
                  <a:pos x="673" y="259"/>
                </a:cxn>
                <a:cxn ang="0">
                  <a:pos x="682" y="354"/>
                </a:cxn>
                <a:cxn ang="0">
                  <a:pos x="682" y="518"/>
                </a:cxn>
                <a:cxn ang="0">
                  <a:pos x="673" y="613"/>
                </a:cxn>
                <a:cxn ang="0">
                  <a:pos x="648" y="700"/>
                </a:cxn>
                <a:cxn ang="0">
                  <a:pos x="589" y="777"/>
                </a:cxn>
                <a:cxn ang="0">
                  <a:pos x="513" y="829"/>
                </a:cxn>
                <a:cxn ang="0">
                  <a:pos x="421" y="847"/>
                </a:cxn>
              </a:cxnLst>
              <a:rect l="0" t="0" r="r" b="b"/>
              <a:pathLst>
                <a:path w="842" h="890">
                  <a:moveTo>
                    <a:pt x="842" y="458"/>
                  </a:moveTo>
                  <a:lnTo>
                    <a:pt x="825" y="311"/>
                  </a:lnTo>
                  <a:lnTo>
                    <a:pt x="758" y="190"/>
                  </a:lnTo>
                  <a:lnTo>
                    <a:pt x="673" y="86"/>
                  </a:lnTo>
                  <a:lnTo>
                    <a:pt x="555" y="26"/>
                  </a:lnTo>
                  <a:lnTo>
                    <a:pt x="421" y="0"/>
                  </a:lnTo>
                  <a:lnTo>
                    <a:pt x="286" y="26"/>
                  </a:lnTo>
                  <a:lnTo>
                    <a:pt x="176" y="95"/>
                  </a:lnTo>
                  <a:lnTo>
                    <a:pt x="84" y="190"/>
                  </a:lnTo>
                  <a:lnTo>
                    <a:pt x="25" y="320"/>
                  </a:lnTo>
                  <a:lnTo>
                    <a:pt x="0" y="458"/>
                  </a:lnTo>
                  <a:lnTo>
                    <a:pt x="25" y="596"/>
                  </a:lnTo>
                  <a:lnTo>
                    <a:pt x="84" y="717"/>
                  </a:lnTo>
                  <a:lnTo>
                    <a:pt x="176" y="812"/>
                  </a:lnTo>
                  <a:lnTo>
                    <a:pt x="294" y="872"/>
                  </a:lnTo>
                  <a:lnTo>
                    <a:pt x="421" y="890"/>
                  </a:lnTo>
                  <a:lnTo>
                    <a:pt x="555" y="872"/>
                  </a:lnTo>
                  <a:lnTo>
                    <a:pt x="673" y="812"/>
                  </a:lnTo>
                  <a:lnTo>
                    <a:pt x="758" y="717"/>
                  </a:lnTo>
                  <a:lnTo>
                    <a:pt x="825" y="596"/>
                  </a:lnTo>
                  <a:lnTo>
                    <a:pt x="842" y="458"/>
                  </a:lnTo>
                  <a:close/>
                  <a:moveTo>
                    <a:pt x="421" y="847"/>
                  </a:moveTo>
                  <a:lnTo>
                    <a:pt x="345" y="829"/>
                  </a:lnTo>
                  <a:lnTo>
                    <a:pt x="269" y="786"/>
                  </a:lnTo>
                  <a:lnTo>
                    <a:pt x="210" y="717"/>
                  </a:lnTo>
                  <a:lnTo>
                    <a:pt x="176" y="622"/>
                  </a:lnTo>
                  <a:lnTo>
                    <a:pt x="160" y="527"/>
                  </a:lnTo>
                  <a:lnTo>
                    <a:pt x="160" y="354"/>
                  </a:lnTo>
                  <a:lnTo>
                    <a:pt x="176" y="268"/>
                  </a:lnTo>
                  <a:lnTo>
                    <a:pt x="210" y="173"/>
                  </a:lnTo>
                  <a:lnTo>
                    <a:pt x="269" y="104"/>
                  </a:lnTo>
                  <a:lnTo>
                    <a:pt x="345" y="60"/>
                  </a:lnTo>
                  <a:lnTo>
                    <a:pt x="421" y="43"/>
                  </a:lnTo>
                  <a:lnTo>
                    <a:pt x="505" y="60"/>
                  </a:lnTo>
                  <a:lnTo>
                    <a:pt x="581" y="104"/>
                  </a:lnTo>
                  <a:lnTo>
                    <a:pt x="640" y="173"/>
                  </a:lnTo>
                  <a:lnTo>
                    <a:pt x="673" y="259"/>
                  </a:lnTo>
                  <a:lnTo>
                    <a:pt x="682" y="354"/>
                  </a:lnTo>
                  <a:lnTo>
                    <a:pt x="682" y="518"/>
                  </a:lnTo>
                  <a:lnTo>
                    <a:pt x="673" y="613"/>
                  </a:lnTo>
                  <a:lnTo>
                    <a:pt x="648" y="700"/>
                  </a:lnTo>
                  <a:lnTo>
                    <a:pt x="589" y="777"/>
                  </a:lnTo>
                  <a:lnTo>
                    <a:pt x="513" y="829"/>
                  </a:lnTo>
                  <a:lnTo>
                    <a:pt x="421" y="8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4" name="Freeform 182"/>
            <p:cNvSpPr>
              <a:spLocks/>
            </p:cNvSpPr>
            <p:nvPr/>
          </p:nvSpPr>
          <p:spPr bwMode="auto">
            <a:xfrm>
              <a:off x="12298" y="6220"/>
              <a:ext cx="716" cy="890"/>
            </a:xfrm>
            <a:custGeom>
              <a:avLst/>
              <a:gdLst/>
              <a:ahLst/>
              <a:cxnLst>
                <a:cxn ang="0">
                  <a:pos x="615" y="121"/>
                </a:cxn>
                <a:cxn ang="0">
                  <a:pos x="581" y="130"/>
                </a:cxn>
                <a:cxn ang="0">
                  <a:pos x="564" y="138"/>
                </a:cxn>
                <a:cxn ang="0">
                  <a:pos x="539" y="164"/>
                </a:cxn>
                <a:cxn ang="0">
                  <a:pos x="522" y="199"/>
                </a:cxn>
                <a:cxn ang="0">
                  <a:pos x="522" y="207"/>
                </a:cxn>
                <a:cxn ang="0">
                  <a:pos x="531" y="242"/>
                </a:cxn>
                <a:cxn ang="0">
                  <a:pos x="539" y="268"/>
                </a:cxn>
                <a:cxn ang="0">
                  <a:pos x="556" y="285"/>
                </a:cxn>
                <a:cxn ang="0">
                  <a:pos x="581" y="294"/>
                </a:cxn>
                <a:cxn ang="0">
                  <a:pos x="615" y="302"/>
                </a:cxn>
                <a:cxn ang="0">
                  <a:pos x="665" y="285"/>
                </a:cxn>
                <a:cxn ang="0">
                  <a:pos x="682" y="268"/>
                </a:cxn>
                <a:cxn ang="0">
                  <a:pos x="691" y="242"/>
                </a:cxn>
                <a:cxn ang="0">
                  <a:pos x="699" y="207"/>
                </a:cxn>
                <a:cxn ang="0">
                  <a:pos x="682" y="138"/>
                </a:cxn>
                <a:cxn ang="0">
                  <a:pos x="640" y="78"/>
                </a:cxn>
                <a:cxn ang="0">
                  <a:pos x="573" y="35"/>
                </a:cxn>
                <a:cxn ang="0">
                  <a:pos x="497" y="9"/>
                </a:cxn>
                <a:cxn ang="0">
                  <a:pos x="413" y="0"/>
                </a:cxn>
                <a:cxn ang="0">
                  <a:pos x="278" y="26"/>
                </a:cxn>
                <a:cxn ang="0">
                  <a:pos x="160" y="86"/>
                </a:cxn>
                <a:cxn ang="0">
                  <a:pos x="76" y="190"/>
                </a:cxn>
                <a:cxn ang="0">
                  <a:pos x="17" y="311"/>
                </a:cxn>
                <a:cxn ang="0">
                  <a:pos x="0" y="449"/>
                </a:cxn>
                <a:cxn ang="0">
                  <a:pos x="17" y="596"/>
                </a:cxn>
                <a:cxn ang="0">
                  <a:pos x="76" y="717"/>
                </a:cxn>
                <a:cxn ang="0">
                  <a:pos x="169" y="812"/>
                </a:cxn>
                <a:cxn ang="0">
                  <a:pos x="278" y="872"/>
                </a:cxn>
                <a:cxn ang="0">
                  <a:pos x="404" y="890"/>
                </a:cxn>
                <a:cxn ang="0">
                  <a:pos x="505" y="881"/>
                </a:cxn>
                <a:cxn ang="0">
                  <a:pos x="581" y="847"/>
                </a:cxn>
                <a:cxn ang="0">
                  <a:pos x="632" y="803"/>
                </a:cxn>
                <a:cxn ang="0">
                  <a:pos x="674" y="751"/>
                </a:cxn>
                <a:cxn ang="0">
                  <a:pos x="716" y="665"/>
                </a:cxn>
                <a:cxn ang="0">
                  <a:pos x="716" y="631"/>
                </a:cxn>
                <a:cxn ang="0">
                  <a:pos x="708" y="622"/>
                </a:cxn>
                <a:cxn ang="0">
                  <a:pos x="682" y="622"/>
                </a:cxn>
                <a:cxn ang="0">
                  <a:pos x="682" y="631"/>
                </a:cxn>
                <a:cxn ang="0">
                  <a:pos x="674" y="631"/>
                </a:cxn>
                <a:cxn ang="0">
                  <a:pos x="674" y="639"/>
                </a:cxn>
                <a:cxn ang="0">
                  <a:pos x="632" y="734"/>
                </a:cxn>
                <a:cxn ang="0">
                  <a:pos x="581" y="795"/>
                </a:cxn>
                <a:cxn ang="0">
                  <a:pos x="522" y="829"/>
                </a:cxn>
                <a:cxn ang="0">
                  <a:pos x="421" y="847"/>
                </a:cxn>
                <a:cxn ang="0">
                  <a:pos x="371" y="838"/>
                </a:cxn>
                <a:cxn ang="0">
                  <a:pos x="312" y="812"/>
                </a:cxn>
                <a:cxn ang="0">
                  <a:pos x="253" y="760"/>
                </a:cxn>
                <a:cxn ang="0">
                  <a:pos x="202" y="691"/>
                </a:cxn>
                <a:cxn ang="0">
                  <a:pos x="169" y="587"/>
                </a:cxn>
                <a:cxn ang="0">
                  <a:pos x="152" y="449"/>
                </a:cxn>
                <a:cxn ang="0">
                  <a:pos x="169" y="311"/>
                </a:cxn>
                <a:cxn ang="0">
                  <a:pos x="194" y="207"/>
                </a:cxn>
                <a:cxn ang="0">
                  <a:pos x="244" y="130"/>
                </a:cxn>
                <a:cxn ang="0">
                  <a:pos x="303" y="86"/>
                </a:cxn>
                <a:cxn ang="0">
                  <a:pos x="354" y="60"/>
                </a:cxn>
                <a:cxn ang="0">
                  <a:pos x="413" y="52"/>
                </a:cxn>
                <a:cxn ang="0">
                  <a:pos x="438" y="52"/>
                </a:cxn>
                <a:cxn ang="0">
                  <a:pos x="497" y="60"/>
                </a:cxn>
                <a:cxn ang="0">
                  <a:pos x="556" y="78"/>
                </a:cxn>
                <a:cxn ang="0">
                  <a:pos x="615" y="121"/>
                </a:cxn>
              </a:cxnLst>
              <a:rect l="0" t="0" r="r" b="b"/>
              <a:pathLst>
                <a:path w="716" h="890">
                  <a:moveTo>
                    <a:pt x="615" y="121"/>
                  </a:moveTo>
                  <a:lnTo>
                    <a:pt x="581" y="130"/>
                  </a:lnTo>
                  <a:lnTo>
                    <a:pt x="564" y="138"/>
                  </a:lnTo>
                  <a:lnTo>
                    <a:pt x="539" y="164"/>
                  </a:lnTo>
                  <a:lnTo>
                    <a:pt x="522" y="199"/>
                  </a:lnTo>
                  <a:lnTo>
                    <a:pt x="522" y="207"/>
                  </a:lnTo>
                  <a:lnTo>
                    <a:pt x="531" y="242"/>
                  </a:lnTo>
                  <a:lnTo>
                    <a:pt x="539" y="268"/>
                  </a:lnTo>
                  <a:lnTo>
                    <a:pt x="556" y="285"/>
                  </a:lnTo>
                  <a:lnTo>
                    <a:pt x="581" y="294"/>
                  </a:lnTo>
                  <a:lnTo>
                    <a:pt x="615" y="302"/>
                  </a:lnTo>
                  <a:lnTo>
                    <a:pt x="665" y="285"/>
                  </a:lnTo>
                  <a:lnTo>
                    <a:pt x="682" y="268"/>
                  </a:lnTo>
                  <a:lnTo>
                    <a:pt x="691" y="242"/>
                  </a:lnTo>
                  <a:lnTo>
                    <a:pt x="699" y="207"/>
                  </a:lnTo>
                  <a:lnTo>
                    <a:pt x="682" y="138"/>
                  </a:lnTo>
                  <a:lnTo>
                    <a:pt x="640" y="78"/>
                  </a:lnTo>
                  <a:lnTo>
                    <a:pt x="573" y="35"/>
                  </a:lnTo>
                  <a:lnTo>
                    <a:pt x="497" y="9"/>
                  </a:lnTo>
                  <a:lnTo>
                    <a:pt x="413" y="0"/>
                  </a:lnTo>
                  <a:lnTo>
                    <a:pt x="278" y="26"/>
                  </a:lnTo>
                  <a:lnTo>
                    <a:pt x="160" y="86"/>
                  </a:lnTo>
                  <a:lnTo>
                    <a:pt x="76" y="190"/>
                  </a:lnTo>
                  <a:lnTo>
                    <a:pt x="17" y="311"/>
                  </a:lnTo>
                  <a:lnTo>
                    <a:pt x="0" y="449"/>
                  </a:lnTo>
                  <a:lnTo>
                    <a:pt x="17" y="596"/>
                  </a:lnTo>
                  <a:lnTo>
                    <a:pt x="76" y="717"/>
                  </a:lnTo>
                  <a:lnTo>
                    <a:pt x="169" y="812"/>
                  </a:lnTo>
                  <a:lnTo>
                    <a:pt x="278" y="872"/>
                  </a:lnTo>
                  <a:lnTo>
                    <a:pt x="404" y="890"/>
                  </a:lnTo>
                  <a:lnTo>
                    <a:pt x="505" y="881"/>
                  </a:lnTo>
                  <a:lnTo>
                    <a:pt x="581" y="847"/>
                  </a:lnTo>
                  <a:lnTo>
                    <a:pt x="632" y="803"/>
                  </a:lnTo>
                  <a:lnTo>
                    <a:pt x="674" y="751"/>
                  </a:lnTo>
                  <a:lnTo>
                    <a:pt x="716" y="665"/>
                  </a:lnTo>
                  <a:lnTo>
                    <a:pt x="716" y="631"/>
                  </a:lnTo>
                  <a:lnTo>
                    <a:pt x="708" y="622"/>
                  </a:lnTo>
                  <a:lnTo>
                    <a:pt x="682" y="622"/>
                  </a:lnTo>
                  <a:lnTo>
                    <a:pt x="682" y="631"/>
                  </a:lnTo>
                  <a:lnTo>
                    <a:pt x="674" y="631"/>
                  </a:lnTo>
                  <a:lnTo>
                    <a:pt x="674" y="639"/>
                  </a:lnTo>
                  <a:lnTo>
                    <a:pt x="632" y="734"/>
                  </a:lnTo>
                  <a:lnTo>
                    <a:pt x="581" y="795"/>
                  </a:lnTo>
                  <a:lnTo>
                    <a:pt x="522" y="829"/>
                  </a:lnTo>
                  <a:lnTo>
                    <a:pt x="421" y="847"/>
                  </a:lnTo>
                  <a:lnTo>
                    <a:pt x="371" y="838"/>
                  </a:lnTo>
                  <a:lnTo>
                    <a:pt x="312" y="812"/>
                  </a:lnTo>
                  <a:lnTo>
                    <a:pt x="253" y="760"/>
                  </a:lnTo>
                  <a:lnTo>
                    <a:pt x="202" y="691"/>
                  </a:lnTo>
                  <a:lnTo>
                    <a:pt x="169" y="587"/>
                  </a:lnTo>
                  <a:lnTo>
                    <a:pt x="152" y="449"/>
                  </a:lnTo>
                  <a:lnTo>
                    <a:pt x="169" y="311"/>
                  </a:lnTo>
                  <a:lnTo>
                    <a:pt x="194" y="207"/>
                  </a:lnTo>
                  <a:lnTo>
                    <a:pt x="244" y="130"/>
                  </a:lnTo>
                  <a:lnTo>
                    <a:pt x="303" y="86"/>
                  </a:lnTo>
                  <a:lnTo>
                    <a:pt x="354" y="60"/>
                  </a:lnTo>
                  <a:lnTo>
                    <a:pt x="413" y="52"/>
                  </a:lnTo>
                  <a:lnTo>
                    <a:pt x="438" y="52"/>
                  </a:lnTo>
                  <a:lnTo>
                    <a:pt x="497" y="60"/>
                  </a:lnTo>
                  <a:lnTo>
                    <a:pt x="556" y="78"/>
                  </a:lnTo>
                  <a:lnTo>
                    <a:pt x="615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5" name="Freeform 183"/>
            <p:cNvSpPr>
              <a:spLocks/>
            </p:cNvSpPr>
            <p:nvPr/>
          </p:nvSpPr>
          <p:spPr bwMode="auto">
            <a:xfrm>
              <a:off x="13132" y="6229"/>
              <a:ext cx="960" cy="881"/>
            </a:xfrm>
            <a:custGeom>
              <a:avLst/>
              <a:gdLst/>
              <a:ahLst/>
              <a:cxnLst>
                <a:cxn ang="0">
                  <a:pos x="682" y="708"/>
                </a:cxn>
                <a:cxn ang="0">
                  <a:pos x="682" y="881"/>
                </a:cxn>
                <a:cxn ang="0">
                  <a:pos x="960" y="863"/>
                </a:cxn>
                <a:cxn ang="0">
                  <a:pos x="960" y="803"/>
                </a:cxn>
                <a:cxn ang="0">
                  <a:pos x="876" y="803"/>
                </a:cxn>
                <a:cxn ang="0">
                  <a:pos x="834" y="786"/>
                </a:cxn>
                <a:cxn ang="0">
                  <a:pos x="817" y="751"/>
                </a:cxn>
                <a:cxn ang="0">
                  <a:pos x="808" y="691"/>
                </a:cxn>
                <a:cxn ang="0">
                  <a:pos x="808" y="0"/>
                </a:cxn>
                <a:cxn ang="0">
                  <a:pos x="531" y="26"/>
                </a:cxn>
                <a:cxn ang="0">
                  <a:pos x="531" y="86"/>
                </a:cxn>
                <a:cxn ang="0">
                  <a:pos x="606" y="86"/>
                </a:cxn>
                <a:cxn ang="0">
                  <a:pos x="657" y="103"/>
                </a:cxn>
                <a:cxn ang="0">
                  <a:pos x="674" y="138"/>
                </a:cxn>
                <a:cxn ang="0">
                  <a:pos x="674" y="544"/>
                </a:cxn>
                <a:cxn ang="0">
                  <a:pos x="657" y="656"/>
                </a:cxn>
                <a:cxn ang="0">
                  <a:pos x="615" y="751"/>
                </a:cxn>
                <a:cxn ang="0">
                  <a:pos x="539" y="820"/>
                </a:cxn>
                <a:cxn ang="0">
                  <a:pos x="446" y="846"/>
                </a:cxn>
                <a:cxn ang="0">
                  <a:pos x="370" y="838"/>
                </a:cxn>
                <a:cxn ang="0">
                  <a:pos x="320" y="803"/>
                </a:cxn>
                <a:cxn ang="0">
                  <a:pos x="295" y="760"/>
                </a:cxn>
                <a:cxn ang="0">
                  <a:pos x="286" y="708"/>
                </a:cxn>
                <a:cxn ang="0">
                  <a:pos x="278" y="647"/>
                </a:cxn>
                <a:cxn ang="0">
                  <a:pos x="278" y="0"/>
                </a:cxn>
                <a:cxn ang="0">
                  <a:pos x="0" y="26"/>
                </a:cxn>
                <a:cxn ang="0">
                  <a:pos x="0" y="86"/>
                </a:cxn>
                <a:cxn ang="0">
                  <a:pos x="84" y="86"/>
                </a:cxn>
                <a:cxn ang="0">
                  <a:pos x="135" y="112"/>
                </a:cxn>
                <a:cxn ang="0">
                  <a:pos x="152" y="164"/>
                </a:cxn>
                <a:cxn ang="0">
                  <a:pos x="152" y="622"/>
                </a:cxn>
                <a:cxn ang="0">
                  <a:pos x="160" y="682"/>
                </a:cxn>
                <a:cxn ang="0">
                  <a:pos x="177" y="751"/>
                </a:cxn>
                <a:cxn ang="0">
                  <a:pos x="202" y="803"/>
                </a:cxn>
                <a:cxn ang="0">
                  <a:pos x="253" y="846"/>
                </a:cxn>
                <a:cxn ang="0">
                  <a:pos x="328" y="872"/>
                </a:cxn>
                <a:cxn ang="0">
                  <a:pos x="438" y="881"/>
                </a:cxn>
                <a:cxn ang="0">
                  <a:pos x="539" y="863"/>
                </a:cxn>
                <a:cxn ang="0">
                  <a:pos x="615" y="812"/>
                </a:cxn>
                <a:cxn ang="0">
                  <a:pos x="682" y="708"/>
                </a:cxn>
              </a:cxnLst>
              <a:rect l="0" t="0" r="r" b="b"/>
              <a:pathLst>
                <a:path w="960" h="881">
                  <a:moveTo>
                    <a:pt x="682" y="708"/>
                  </a:moveTo>
                  <a:lnTo>
                    <a:pt x="682" y="881"/>
                  </a:lnTo>
                  <a:lnTo>
                    <a:pt x="960" y="863"/>
                  </a:lnTo>
                  <a:lnTo>
                    <a:pt x="960" y="803"/>
                  </a:lnTo>
                  <a:lnTo>
                    <a:pt x="876" y="803"/>
                  </a:lnTo>
                  <a:lnTo>
                    <a:pt x="834" y="786"/>
                  </a:lnTo>
                  <a:lnTo>
                    <a:pt x="817" y="751"/>
                  </a:lnTo>
                  <a:lnTo>
                    <a:pt x="808" y="691"/>
                  </a:lnTo>
                  <a:lnTo>
                    <a:pt x="808" y="0"/>
                  </a:lnTo>
                  <a:lnTo>
                    <a:pt x="531" y="26"/>
                  </a:lnTo>
                  <a:lnTo>
                    <a:pt x="531" y="86"/>
                  </a:lnTo>
                  <a:lnTo>
                    <a:pt x="606" y="86"/>
                  </a:lnTo>
                  <a:lnTo>
                    <a:pt x="657" y="103"/>
                  </a:lnTo>
                  <a:lnTo>
                    <a:pt x="674" y="138"/>
                  </a:lnTo>
                  <a:lnTo>
                    <a:pt x="674" y="544"/>
                  </a:lnTo>
                  <a:lnTo>
                    <a:pt x="657" y="656"/>
                  </a:lnTo>
                  <a:lnTo>
                    <a:pt x="615" y="751"/>
                  </a:lnTo>
                  <a:lnTo>
                    <a:pt x="539" y="820"/>
                  </a:lnTo>
                  <a:lnTo>
                    <a:pt x="446" y="846"/>
                  </a:lnTo>
                  <a:lnTo>
                    <a:pt x="370" y="838"/>
                  </a:lnTo>
                  <a:lnTo>
                    <a:pt x="320" y="803"/>
                  </a:lnTo>
                  <a:lnTo>
                    <a:pt x="295" y="760"/>
                  </a:lnTo>
                  <a:lnTo>
                    <a:pt x="286" y="708"/>
                  </a:lnTo>
                  <a:lnTo>
                    <a:pt x="278" y="647"/>
                  </a:lnTo>
                  <a:lnTo>
                    <a:pt x="278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84" y="86"/>
                  </a:lnTo>
                  <a:lnTo>
                    <a:pt x="135" y="112"/>
                  </a:lnTo>
                  <a:lnTo>
                    <a:pt x="152" y="164"/>
                  </a:lnTo>
                  <a:lnTo>
                    <a:pt x="152" y="622"/>
                  </a:lnTo>
                  <a:lnTo>
                    <a:pt x="160" y="682"/>
                  </a:lnTo>
                  <a:lnTo>
                    <a:pt x="177" y="751"/>
                  </a:lnTo>
                  <a:lnTo>
                    <a:pt x="202" y="803"/>
                  </a:lnTo>
                  <a:lnTo>
                    <a:pt x="253" y="846"/>
                  </a:lnTo>
                  <a:lnTo>
                    <a:pt x="328" y="872"/>
                  </a:lnTo>
                  <a:lnTo>
                    <a:pt x="438" y="881"/>
                  </a:lnTo>
                  <a:lnTo>
                    <a:pt x="539" y="863"/>
                  </a:lnTo>
                  <a:lnTo>
                    <a:pt x="615" y="812"/>
                  </a:lnTo>
                  <a:lnTo>
                    <a:pt x="682" y="7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" name="Freeform 184"/>
            <p:cNvSpPr>
              <a:spLocks/>
            </p:cNvSpPr>
            <p:nvPr/>
          </p:nvSpPr>
          <p:spPr bwMode="auto">
            <a:xfrm>
              <a:off x="14185" y="6229"/>
              <a:ext cx="1482" cy="863"/>
            </a:xfrm>
            <a:custGeom>
              <a:avLst/>
              <a:gdLst/>
              <a:ahLst/>
              <a:cxnLst>
                <a:cxn ang="0">
                  <a:pos x="151" y="717"/>
                </a:cxn>
                <a:cxn ang="0">
                  <a:pos x="126" y="794"/>
                </a:cxn>
                <a:cxn ang="0">
                  <a:pos x="0" y="803"/>
                </a:cxn>
                <a:cxn ang="0">
                  <a:pos x="75" y="863"/>
                </a:cxn>
                <a:cxn ang="0">
                  <a:pos x="278" y="855"/>
                </a:cxn>
                <a:cxn ang="0">
                  <a:pos x="429" y="863"/>
                </a:cxn>
                <a:cxn ang="0">
                  <a:pos x="353" y="803"/>
                </a:cxn>
                <a:cxn ang="0">
                  <a:pos x="286" y="768"/>
                </a:cxn>
                <a:cxn ang="0">
                  <a:pos x="278" y="354"/>
                </a:cxn>
                <a:cxn ang="0">
                  <a:pos x="337" y="164"/>
                </a:cxn>
                <a:cxn ang="0">
                  <a:pos x="463" y="60"/>
                </a:cxn>
                <a:cxn ang="0">
                  <a:pos x="598" y="60"/>
                </a:cxn>
                <a:cxn ang="0">
                  <a:pos x="665" y="138"/>
                </a:cxn>
                <a:cxn ang="0">
                  <a:pos x="682" y="717"/>
                </a:cxn>
                <a:cxn ang="0">
                  <a:pos x="648" y="794"/>
                </a:cxn>
                <a:cxn ang="0">
                  <a:pos x="530" y="803"/>
                </a:cxn>
                <a:cxn ang="0">
                  <a:pos x="606" y="863"/>
                </a:cxn>
                <a:cxn ang="0">
                  <a:pos x="808" y="855"/>
                </a:cxn>
                <a:cxn ang="0">
                  <a:pos x="960" y="863"/>
                </a:cxn>
                <a:cxn ang="0">
                  <a:pos x="884" y="803"/>
                </a:cxn>
                <a:cxn ang="0">
                  <a:pos x="817" y="768"/>
                </a:cxn>
                <a:cxn ang="0">
                  <a:pos x="808" y="354"/>
                </a:cxn>
                <a:cxn ang="0">
                  <a:pos x="867" y="164"/>
                </a:cxn>
                <a:cxn ang="0">
                  <a:pos x="993" y="60"/>
                </a:cxn>
                <a:cxn ang="0">
                  <a:pos x="1120" y="60"/>
                </a:cxn>
                <a:cxn ang="0">
                  <a:pos x="1187" y="138"/>
                </a:cxn>
                <a:cxn ang="0">
                  <a:pos x="1204" y="717"/>
                </a:cxn>
                <a:cxn ang="0">
                  <a:pos x="1179" y="794"/>
                </a:cxn>
                <a:cxn ang="0">
                  <a:pos x="1061" y="803"/>
                </a:cxn>
                <a:cxn ang="0">
                  <a:pos x="1128" y="863"/>
                </a:cxn>
                <a:cxn ang="0">
                  <a:pos x="1330" y="855"/>
                </a:cxn>
                <a:cxn ang="0">
                  <a:pos x="1482" y="863"/>
                </a:cxn>
                <a:cxn ang="0">
                  <a:pos x="1415" y="803"/>
                </a:cxn>
                <a:cxn ang="0">
                  <a:pos x="1347" y="777"/>
                </a:cxn>
                <a:cxn ang="0">
                  <a:pos x="1339" y="267"/>
                </a:cxn>
                <a:cxn ang="0">
                  <a:pos x="1313" y="129"/>
                </a:cxn>
                <a:cxn ang="0">
                  <a:pos x="1238" y="43"/>
                </a:cxn>
                <a:cxn ang="0">
                  <a:pos x="1078" y="0"/>
                </a:cxn>
                <a:cxn ang="0">
                  <a:pos x="918" y="51"/>
                </a:cxn>
                <a:cxn ang="0">
                  <a:pos x="825" y="146"/>
                </a:cxn>
                <a:cxn ang="0">
                  <a:pos x="774" y="112"/>
                </a:cxn>
                <a:cxn ang="0">
                  <a:pos x="665" y="26"/>
                </a:cxn>
                <a:cxn ang="0">
                  <a:pos x="547" y="0"/>
                </a:cxn>
                <a:cxn ang="0">
                  <a:pos x="379" y="60"/>
                </a:cxn>
                <a:cxn ang="0">
                  <a:pos x="269" y="207"/>
                </a:cxn>
                <a:cxn ang="0">
                  <a:pos x="0" y="26"/>
                </a:cxn>
                <a:cxn ang="0">
                  <a:pos x="84" y="86"/>
                </a:cxn>
                <a:cxn ang="0">
                  <a:pos x="143" y="138"/>
                </a:cxn>
              </a:cxnLst>
              <a:rect l="0" t="0" r="r" b="b"/>
              <a:pathLst>
                <a:path w="1482" h="863">
                  <a:moveTo>
                    <a:pt x="151" y="198"/>
                  </a:moveTo>
                  <a:lnTo>
                    <a:pt x="151" y="717"/>
                  </a:lnTo>
                  <a:lnTo>
                    <a:pt x="143" y="768"/>
                  </a:lnTo>
                  <a:lnTo>
                    <a:pt x="126" y="794"/>
                  </a:lnTo>
                  <a:lnTo>
                    <a:pt x="75" y="803"/>
                  </a:lnTo>
                  <a:lnTo>
                    <a:pt x="0" y="803"/>
                  </a:lnTo>
                  <a:lnTo>
                    <a:pt x="0" y="863"/>
                  </a:lnTo>
                  <a:lnTo>
                    <a:pt x="75" y="863"/>
                  </a:lnTo>
                  <a:lnTo>
                    <a:pt x="151" y="855"/>
                  </a:lnTo>
                  <a:lnTo>
                    <a:pt x="278" y="855"/>
                  </a:lnTo>
                  <a:lnTo>
                    <a:pt x="353" y="863"/>
                  </a:lnTo>
                  <a:lnTo>
                    <a:pt x="429" y="863"/>
                  </a:lnTo>
                  <a:lnTo>
                    <a:pt x="429" y="803"/>
                  </a:lnTo>
                  <a:lnTo>
                    <a:pt x="353" y="803"/>
                  </a:lnTo>
                  <a:lnTo>
                    <a:pt x="311" y="794"/>
                  </a:lnTo>
                  <a:lnTo>
                    <a:pt x="286" y="768"/>
                  </a:lnTo>
                  <a:lnTo>
                    <a:pt x="278" y="717"/>
                  </a:lnTo>
                  <a:lnTo>
                    <a:pt x="278" y="354"/>
                  </a:lnTo>
                  <a:lnTo>
                    <a:pt x="294" y="242"/>
                  </a:lnTo>
                  <a:lnTo>
                    <a:pt x="337" y="164"/>
                  </a:lnTo>
                  <a:lnTo>
                    <a:pt x="395" y="95"/>
                  </a:lnTo>
                  <a:lnTo>
                    <a:pt x="463" y="60"/>
                  </a:lnTo>
                  <a:lnTo>
                    <a:pt x="539" y="43"/>
                  </a:lnTo>
                  <a:lnTo>
                    <a:pt x="598" y="60"/>
                  </a:lnTo>
                  <a:lnTo>
                    <a:pt x="640" y="86"/>
                  </a:lnTo>
                  <a:lnTo>
                    <a:pt x="665" y="138"/>
                  </a:lnTo>
                  <a:lnTo>
                    <a:pt x="682" y="259"/>
                  </a:lnTo>
                  <a:lnTo>
                    <a:pt x="682" y="717"/>
                  </a:lnTo>
                  <a:lnTo>
                    <a:pt x="673" y="768"/>
                  </a:lnTo>
                  <a:lnTo>
                    <a:pt x="648" y="794"/>
                  </a:lnTo>
                  <a:lnTo>
                    <a:pt x="606" y="803"/>
                  </a:lnTo>
                  <a:lnTo>
                    <a:pt x="530" y="803"/>
                  </a:lnTo>
                  <a:lnTo>
                    <a:pt x="530" y="863"/>
                  </a:lnTo>
                  <a:lnTo>
                    <a:pt x="606" y="863"/>
                  </a:lnTo>
                  <a:lnTo>
                    <a:pt x="682" y="855"/>
                  </a:lnTo>
                  <a:lnTo>
                    <a:pt x="808" y="855"/>
                  </a:lnTo>
                  <a:lnTo>
                    <a:pt x="884" y="863"/>
                  </a:lnTo>
                  <a:lnTo>
                    <a:pt x="960" y="863"/>
                  </a:lnTo>
                  <a:lnTo>
                    <a:pt x="960" y="803"/>
                  </a:lnTo>
                  <a:lnTo>
                    <a:pt x="884" y="803"/>
                  </a:lnTo>
                  <a:lnTo>
                    <a:pt x="833" y="794"/>
                  </a:lnTo>
                  <a:lnTo>
                    <a:pt x="817" y="768"/>
                  </a:lnTo>
                  <a:lnTo>
                    <a:pt x="808" y="717"/>
                  </a:lnTo>
                  <a:lnTo>
                    <a:pt x="808" y="354"/>
                  </a:lnTo>
                  <a:lnTo>
                    <a:pt x="825" y="242"/>
                  </a:lnTo>
                  <a:lnTo>
                    <a:pt x="867" y="164"/>
                  </a:lnTo>
                  <a:lnTo>
                    <a:pt x="926" y="95"/>
                  </a:lnTo>
                  <a:lnTo>
                    <a:pt x="993" y="60"/>
                  </a:lnTo>
                  <a:lnTo>
                    <a:pt x="1061" y="43"/>
                  </a:lnTo>
                  <a:lnTo>
                    <a:pt x="1120" y="60"/>
                  </a:lnTo>
                  <a:lnTo>
                    <a:pt x="1162" y="86"/>
                  </a:lnTo>
                  <a:lnTo>
                    <a:pt x="1187" y="138"/>
                  </a:lnTo>
                  <a:lnTo>
                    <a:pt x="1204" y="198"/>
                  </a:lnTo>
                  <a:lnTo>
                    <a:pt x="1204" y="717"/>
                  </a:lnTo>
                  <a:lnTo>
                    <a:pt x="1196" y="768"/>
                  </a:lnTo>
                  <a:lnTo>
                    <a:pt x="1179" y="794"/>
                  </a:lnTo>
                  <a:lnTo>
                    <a:pt x="1137" y="803"/>
                  </a:lnTo>
                  <a:lnTo>
                    <a:pt x="1061" y="803"/>
                  </a:lnTo>
                  <a:lnTo>
                    <a:pt x="1061" y="863"/>
                  </a:lnTo>
                  <a:lnTo>
                    <a:pt x="1128" y="863"/>
                  </a:lnTo>
                  <a:lnTo>
                    <a:pt x="1212" y="855"/>
                  </a:lnTo>
                  <a:lnTo>
                    <a:pt x="1330" y="855"/>
                  </a:lnTo>
                  <a:lnTo>
                    <a:pt x="1415" y="863"/>
                  </a:lnTo>
                  <a:lnTo>
                    <a:pt x="1482" y="863"/>
                  </a:lnTo>
                  <a:lnTo>
                    <a:pt x="1482" y="803"/>
                  </a:lnTo>
                  <a:lnTo>
                    <a:pt x="1415" y="803"/>
                  </a:lnTo>
                  <a:lnTo>
                    <a:pt x="1372" y="794"/>
                  </a:lnTo>
                  <a:lnTo>
                    <a:pt x="1347" y="777"/>
                  </a:lnTo>
                  <a:lnTo>
                    <a:pt x="1339" y="742"/>
                  </a:lnTo>
                  <a:lnTo>
                    <a:pt x="1339" y="267"/>
                  </a:lnTo>
                  <a:lnTo>
                    <a:pt x="1330" y="190"/>
                  </a:lnTo>
                  <a:lnTo>
                    <a:pt x="1313" y="129"/>
                  </a:lnTo>
                  <a:lnTo>
                    <a:pt x="1280" y="77"/>
                  </a:lnTo>
                  <a:lnTo>
                    <a:pt x="1238" y="43"/>
                  </a:lnTo>
                  <a:lnTo>
                    <a:pt x="1170" y="17"/>
                  </a:lnTo>
                  <a:lnTo>
                    <a:pt x="1078" y="0"/>
                  </a:lnTo>
                  <a:lnTo>
                    <a:pt x="993" y="17"/>
                  </a:lnTo>
                  <a:lnTo>
                    <a:pt x="918" y="51"/>
                  </a:lnTo>
                  <a:lnTo>
                    <a:pt x="867" y="95"/>
                  </a:lnTo>
                  <a:lnTo>
                    <a:pt x="825" y="146"/>
                  </a:lnTo>
                  <a:lnTo>
                    <a:pt x="800" y="198"/>
                  </a:lnTo>
                  <a:lnTo>
                    <a:pt x="774" y="112"/>
                  </a:lnTo>
                  <a:lnTo>
                    <a:pt x="724" y="51"/>
                  </a:lnTo>
                  <a:lnTo>
                    <a:pt x="665" y="26"/>
                  </a:lnTo>
                  <a:lnTo>
                    <a:pt x="606" y="8"/>
                  </a:lnTo>
                  <a:lnTo>
                    <a:pt x="547" y="0"/>
                  </a:lnTo>
                  <a:lnTo>
                    <a:pt x="454" y="17"/>
                  </a:lnTo>
                  <a:lnTo>
                    <a:pt x="379" y="60"/>
                  </a:lnTo>
                  <a:lnTo>
                    <a:pt x="320" y="129"/>
                  </a:lnTo>
                  <a:lnTo>
                    <a:pt x="269" y="207"/>
                  </a:lnTo>
                  <a:lnTo>
                    <a:pt x="269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84" y="86"/>
                  </a:lnTo>
                  <a:lnTo>
                    <a:pt x="126" y="103"/>
                  </a:lnTo>
                  <a:lnTo>
                    <a:pt x="143" y="138"/>
                  </a:lnTo>
                  <a:lnTo>
                    <a:pt x="151" y="1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7" name="Freeform 185"/>
            <p:cNvSpPr>
              <a:spLocks noEditPoints="1"/>
            </p:cNvSpPr>
            <p:nvPr/>
          </p:nvSpPr>
          <p:spPr bwMode="auto">
            <a:xfrm>
              <a:off x="15760" y="6220"/>
              <a:ext cx="732" cy="890"/>
            </a:xfrm>
            <a:custGeom>
              <a:avLst/>
              <a:gdLst/>
              <a:ahLst/>
              <a:cxnLst>
                <a:cxn ang="0">
                  <a:pos x="690" y="423"/>
                </a:cxn>
                <a:cxn ang="0">
                  <a:pos x="724" y="423"/>
                </a:cxn>
                <a:cxn ang="0">
                  <a:pos x="732" y="415"/>
                </a:cxn>
                <a:cxn ang="0">
                  <a:pos x="732" y="380"/>
                </a:cxn>
                <a:cxn ang="0">
                  <a:pos x="724" y="285"/>
                </a:cxn>
                <a:cxn ang="0">
                  <a:pos x="699" y="199"/>
                </a:cxn>
                <a:cxn ang="0">
                  <a:pos x="656" y="121"/>
                </a:cxn>
                <a:cxn ang="0">
                  <a:pos x="589" y="60"/>
                </a:cxn>
                <a:cxn ang="0">
                  <a:pos x="505" y="17"/>
                </a:cxn>
                <a:cxn ang="0">
                  <a:pos x="395" y="0"/>
                </a:cxn>
                <a:cxn ang="0">
                  <a:pos x="269" y="26"/>
                </a:cxn>
                <a:cxn ang="0">
                  <a:pos x="160" y="86"/>
                </a:cxn>
                <a:cxn ang="0">
                  <a:pos x="75" y="181"/>
                </a:cxn>
                <a:cxn ang="0">
                  <a:pos x="25" y="302"/>
                </a:cxn>
                <a:cxn ang="0">
                  <a:pos x="0" y="441"/>
                </a:cxn>
                <a:cxn ang="0">
                  <a:pos x="25" y="587"/>
                </a:cxn>
                <a:cxn ang="0">
                  <a:pos x="84" y="717"/>
                </a:cxn>
                <a:cxn ang="0">
                  <a:pos x="176" y="812"/>
                </a:cxn>
                <a:cxn ang="0">
                  <a:pos x="294" y="872"/>
                </a:cxn>
                <a:cxn ang="0">
                  <a:pos x="421" y="890"/>
                </a:cxn>
                <a:cxn ang="0">
                  <a:pos x="522" y="872"/>
                </a:cxn>
                <a:cxn ang="0">
                  <a:pos x="606" y="838"/>
                </a:cxn>
                <a:cxn ang="0">
                  <a:pos x="665" y="777"/>
                </a:cxn>
                <a:cxn ang="0">
                  <a:pos x="707" y="726"/>
                </a:cxn>
                <a:cxn ang="0">
                  <a:pos x="724" y="674"/>
                </a:cxn>
                <a:cxn ang="0">
                  <a:pos x="732" y="639"/>
                </a:cxn>
                <a:cxn ang="0">
                  <a:pos x="732" y="631"/>
                </a:cxn>
                <a:cxn ang="0">
                  <a:pos x="724" y="622"/>
                </a:cxn>
                <a:cxn ang="0">
                  <a:pos x="690" y="622"/>
                </a:cxn>
                <a:cxn ang="0">
                  <a:pos x="690" y="631"/>
                </a:cxn>
                <a:cxn ang="0">
                  <a:pos x="640" y="734"/>
                </a:cxn>
                <a:cxn ang="0">
                  <a:pos x="589" y="786"/>
                </a:cxn>
                <a:cxn ang="0">
                  <a:pos x="539" y="821"/>
                </a:cxn>
                <a:cxn ang="0">
                  <a:pos x="488" y="838"/>
                </a:cxn>
                <a:cxn ang="0">
                  <a:pos x="454" y="847"/>
                </a:cxn>
                <a:cxn ang="0">
                  <a:pos x="429" y="847"/>
                </a:cxn>
                <a:cxn ang="0">
                  <a:pos x="345" y="829"/>
                </a:cxn>
                <a:cxn ang="0">
                  <a:pos x="269" y="777"/>
                </a:cxn>
                <a:cxn ang="0">
                  <a:pos x="218" y="717"/>
                </a:cxn>
                <a:cxn ang="0">
                  <a:pos x="176" y="613"/>
                </a:cxn>
                <a:cxn ang="0">
                  <a:pos x="160" y="510"/>
                </a:cxn>
                <a:cxn ang="0">
                  <a:pos x="160" y="423"/>
                </a:cxn>
                <a:cxn ang="0">
                  <a:pos x="690" y="423"/>
                </a:cxn>
                <a:cxn ang="0">
                  <a:pos x="160" y="380"/>
                </a:cxn>
                <a:cxn ang="0">
                  <a:pos x="176" y="259"/>
                </a:cxn>
                <a:cxn ang="0">
                  <a:pos x="210" y="164"/>
                </a:cxn>
                <a:cxn ang="0">
                  <a:pos x="261" y="104"/>
                </a:cxn>
                <a:cxn ang="0">
                  <a:pos x="311" y="69"/>
                </a:cxn>
                <a:cxn ang="0">
                  <a:pos x="353" y="52"/>
                </a:cxn>
                <a:cxn ang="0">
                  <a:pos x="395" y="43"/>
                </a:cxn>
                <a:cxn ang="0">
                  <a:pos x="471" y="60"/>
                </a:cxn>
                <a:cxn ang="0">
                  <a:pos x="522" y="95"/>
                </a:cxn>
                <a:cxn ang="0">
                  <a:pos x="564" y="155"/>
                </a:cxn>
                <a:cxn ang="0">
                  <a:pos x="589" y="216"/>
                </a:cxn>
                <a:cxn ang="0">
                  <a:pos x="597" y="285"/>
                </a:cxn>
                <a:cxn ang="0">
                  <a:pos x="606" y="337"/>
                </a:cxn>
                <a:cxn ang="0">
                  <a:pos x="606" y="380"/>
                </a:cxn>
                <a:cxn ang="0">
                  <a:pos x="160" y="380"/>
                </a:cxn>
              </a:cxnLst>
              <a:rect l="0" t="0" r="r" b="b"/>
              <a:pathLst>
                <a:path w="732" h="890">
                  <a:moveTo>
                    <a:pt x="690" y="423"/>
                  </a:moveTo>
                  <a:lnTo>
                    <a:pt x="724" y="423"/>
                  </a:lnTo>
                  <a:lnTo>
                    <a:pt x="732" y="415"/>
                  </a:lnTo>
                  <a:lnTo>
                    <a:pt x="732" y="380"/>
                  </a:lnTo>
                  <a:lnTo>
                    <a:pt x="724" y="285"/>
                  </a:lnTo>
                  <a:lnTo>
                    <a:pt x="699" y="199"/>
                  </a:lnTo>
                  <a:lnTo>
                    <a:pt x="656" y="121"/>
                  </a:lnTo>
                  <a:lnTo>
                    <a:pt x="589" y="60"/>
                  </a:lnTo>
                  <a:lnTo>
                    <a:pt x="505" y="17"/>
                  </a:lnTo>
                  <a:lnTo>
                    <a:pt x="395" y="0"/>
                  </a:lnTo>
                  <a:lnTo>
                    <a:pt x="269" y="26"/>
                  </a:lnTo>
                  <a:lnTo>
                    <a:pt x="160" y="86"/>
                  </a:lnTo>
                  <a:lnTo>
                    <a:pt x="75" y="181"/>
                  </a:lnTo>
                  <a:lnTo>
                    <a:pt x="25" y="302"/>
                  </a:lnTo>
                  <a:lnTo>
                    <a:pt x="0" y="441"/>
                  </a:lnTo>
                  <a:lnTo>
                    <a:pt x="25" y="587"/>
                  </a:lnTo>
                  <a:lnTo>
                    <a:pt x="84" y="717"/>
                  </a:lnTo>
                  <a:lnTo>
                    <a:pt x="176" y="812"/>
                  </a:lnTo>
                  <a:lnTo>
                    <a:pt x="294" y="872"/>
                  </a:lnTo>
                  <a:lnTo>
                    <a:pt x="421" y="890"/>
                  </a:lnTo>
                  <a:lnTo>
                    <a:pt x="522" y="872"/>
                  </a:lnTo>
                  <a:lnTo>
                    <a:pt x="606" y="838"/>
                  </a:lnTo>
                  <a:lnTo>
                    <a:pt x="665" y="777"/>
                  </a:lnTo>
                  <a:lnTo>
                    <a:pt x="707" y="726"/>
                  </a:lnTo>
                  <a:lnTo>
                    <a:pt x="724" y="674"/>
                  </a:lnTo>
                  <a:lnTo>
                    <a:pt x="732" y="639"/>
                  </a:lnTo>
                  <a:lnTo>
                    <a:pt x="732" y="631"/>
                  </a:lnTo>
                  <a:lnTo>
                    <a:pt x="724" y="622"/>
                  </a:lnTo>
                  <a:lnTo>
                    <a:pt x="690" y="622"/>
                  </a:lnTo>
                  <a:lnTo>
                    <a:pt x="690" y="631"/>
                  </a:lnTo>
                  <a:lnTo>
                    <a:pt x="640" y="734"/>
                  </a:lnTo>
                  <a:lnTo>
                    <a:pt x="589" y="786"/>
                  </a:lnTo>
                  <a:lnTo>
                    <a:pt x="539" y="821"/>
                  </a:lnTo>
                  <a:lnTo>
                    <a:pt x="488" y="838"/>
                  </a:lnTo>
                  <a:lnTo>
                    <a:pt x="454" y="847"/>
                  </a:lnTo>
                  <a:lnTo>
                    <a:pt x="429" y="847"/>
                  </a:lnTo>
                  <a:lnTo>
                    <a:pt x="345" y="829"/>
                  </a:lnTo>
                  <a:lnTo>
                    <a:pt x="269" y="777"/>
                  </a:lnTo>
                  <a:lnTo>
                    <a:pt x="218" y="717"/>
                  </a:lnTo>
                  <a:lnTo>
                    <a:pt x="176" y="613"/>
                  </a:lnTo>
                  <a:lnTo>
                    <a:pt x="160" y="510"/>
                  </a:lnTo>
                  <a:lnTo>
                    <a:pt x="160" y="423"/>
                  </a:lnTo>
                  <a:lnTo>
                    <a:pt x="690" y="423"/>
                  </a:lnTo>
                  <a:close/>
                  <a:moveTo>
                    <a:pt x="160" y="380"/>
                  </a:moveTo>
                  <a:lnTo>
                    <a:pt x="176" y="259"/>
                  </a:lnTo>
                  <a:lnTo>
                    <a:pt x="210" y="164"/>
                  </a:lnTo>
                  <a:lnTo>
                    <a:pt x="261" y="104"/>
                  </a:lnTo>
                  <a:lnTo>
                    <a:pt x="311" y="69"/>
                  </a:lnTo>
                  <a:lnTo>
                    <a:pt x="353" y="52"/>
                  </a:lnTo>
                  <a:lnTo>
                    <a:pt x="395" y="43"/>
                  </a:lnTo>
                  <a:lnTo>
                    <a:pt x="471" y="60"/>
                  </a:lnTo>
                  <a:lnTo>
                    <a:pt x="522" y="95"/>
                  </a:lnTo>
                  <a:lnTo>
                    <a:pt x="564" y="155"/>
                  </a:lnTo>
                  <a:lnTo>
                    <a:pt x="589" y="216"/>
                  </a:lnTo>
                  <a:lnTo>
                    <a:pt x="597" y="285"/>
                  </a:lnTo>
                  <a:lnTo>
                    <a:pt x="606" y="337"/>
                  </a:lnTo>
                  <a:lnTo>
                    <a:pt x="606" y="380"/>
                  </a:lnTo>
                  <a:lnTo>
                    <a:pt x="160" y="3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8" name="Freeform 186"/>
            <p:cNvSpPr>
              <a:spLocks/>
            </p:cNvSpPr>
            <p:nvPr/>
          </p:nvSpPr>
          <p:spPr bwMode="auto">
            <a:xfrm>
              <a:off x="16610" y="6229"/>
              <a:ext cx="952" cy="863"/>
            </a:xfrm>
            <a:custGeom>
              <a:avLst/>
              <a:gdLst/>
              <a:ahLst/>
              <a:cxnLst>
                <a:cxn ang="0">
                  <a:pos x="152" y="198"/>
                </a:cxn>
                <a:cxn ang="0">
                  <a:pos x="152" y="717"/>
                </a:cxn>
                <a:cxn ang="0">
                  <a:pos x="143" y="768"/>
                </a:cxn>
                <a:cxn ang="0">
                  <a:pos x="126" y="794"/>
                </a:cxn>
                <a:cxn ang="0">
                  <a:pos x="76" y="803"/>
                </a:cxn>
                <a:cxn ang="0">
                  <a:pos x="0" y="803"/>
                </a:cxn>
                <a:cxn ang="0">
                  <a:pos x="0" y="863"/>
                </a:cxn>
                <a:cxn ang="0">
                  <a:pos x="76" y="863"/>
                </a:cxn>
                <a:cxn ang="0">
                  <a:pos x="152" y="855"/>
                </a:cxn>
                <a:cxn ang="0">
                  <a:pos x="278" y="855"/>
                </a:cxn>
                <a:cxn ang="0">
                  <a:pos x="354" y="863"/>
                </a:cxn>
                <a:cxn ang="0">
                  <a:pos x="430" y="863"/>
                </a:cxn>
                <a:cxn ang="0">
                  <a:pos x="430" y="803"/>
                </a:cxn>
                <a:cxn ang="0">
                  <a:pos x="354" y="803"/>
                </a:cxn>
                <a:cxn ang="0">
                  <a:pos x="303" y="794"/>
                </a:cxn>
                <a:cxn ang="0">
                  <a:pos x="286" y="768"/>
                </a:cxn>
                <a:cxn ang="0">
                  <a:pos x="278" y="717"/>
                </a:cxn>
                <a:cxn ang="0">
                  <a:pos x="278" y="354"/>
                </a:cxn>
                <a:cxn ang="0">
                  <a:pos x="295" y="242"/>
                </a:cxn>
                <a:cxn ang="0">
                  <a:pos x="337" y="164"/>
                </a:cxn>
                <a:cxn ang="0">
                  <a:pos x="396" y="95"/>
                </a:cxn>
                <a:cxn ang="0">
                  <a:pos x="463" y="60"/>
                </a:cxn>
                <a:cxn ang="0">
                  <a:pos x="539" y="43"/>
                </a:cxn>
                <a:cxn ang="0">
                  <a:pos x="598" y="60"/>
                </a:cxn>
                <a:cxn ang="0">
                  <a:pos x="640" y="86"/>
                </a:cxn>
                <a:cxn ang="0">
                  <a:pos x="665" y="138"/>
                </a:cxn>
                <a:cxn ang="0">
                  <a:pos x="674" y="198"/>
                </a:cxn>
                <a:cxn ang="0">
                  <a:pos x="674" y="768"/>
                </a:cxn>
                <a:cxn ang="0">
                  <a:pos x="649" y="794"/>
                </a:cxn>
                <a:cxn ang="0">
                  <a:pos x="606" y="803"/>
                </a:cxn>
                <a:cxn ang="0">
                  <a:pos x="531" y="803"/>
                </a:cxn>
                <a:cxn ang="0">
                  <a:pos x="531" y="863"/>
                </a:cxn>
                <a:cxn ang="0">
                  <a:pos x="606" y="863"/>
                </a:cxn>
                <a:cxn ang="0">
                  <a:pos x="682" y="855"/>
                </a:cxn>
                <a:cxn ang="0">
                  <a:pos x="809" y="855"/>
                </a:cxn>
                <a:cxn ang="0">
                  <a:pos x="884" y="863"/>
                </a:cxn>
                <a:cxn ang="0">
                  <a:pos x="952" y="863"/>
                </a:cxn>
                <a:cxn ang="0">
                  <a:pos x="952" y="803"/>
                </a:cxn>
                <a:cxn ang="0">
                  <a:pos x="893" y="803"/>
                </a:cxn>
                <a:cxn ang="0">
                  <a:pos x="842" y="794"/>
                </a:cxn>
                <a:cxn ang="0">
                  <a:pos x="817" y="777"/>
                </a:cxn>
                <a:cxn ang="0">
                  <a:pos x="809" y="742"/>
                </a:cxn>
                <a:cxn ang="0">
                  <a:pos x="809" y="267"/>
                </a:cxn>
                <a:cxn ang="0">
                  <a:pos x="800" y="190"/>
                </a:cxn>
                <a:cxn ang="0">
                  <a:pos x="783" y="129"/>
                </a:cxn>
                <a:cxn ang="0">
                  <a:pos x="750" y="77"/>
                </a:cxn>
                <a:cxn ang="0">
                  <a:pos x="708" y="43"/>
                </a:cxn>
                <a:cxn ang="0">
                  <a:pos x="640" y="17"/>
                </a:cxn>
                <a:cxn ang="0">
                  <a:pos x="548" y="0"/>
                </a:cxn>
                <a:cxn ang="0">
                  <a:pos x="455" y="17"/>
                </a:cxn>
                <a:cxn ang="0">
                  <a:pos x="379" y="60"/>
                </a:cxn>
                <a:cxn ang="0">
                  <a:pos x="312" y="129"/>
                </a:cxn>
                <a:cxn ang="0">
                  <a:pos x="270" y="207"/>
                </a:cxn>
                <a:cxn ang="0">
                  <a:pos x="270" y="0"/>
                </a:cxn>
                <a:cxn ang="0">
                  <a:pos x="0" y="26"/>
                </a:cxn>
                <a:cxn ang="0">
                  <a:pos x="0" y="86"/>
                </a:cxn>
                <a:cxn ang="0">
                  <a:pos x="76" y="86"/>
                </a:cxn>
                <a:cxn ang="0">
                  <a:pos x="126" y="103"/>
                </a:cxn>
                <a:cxn ang="0">
                  <a:pos x="143" y="138"/>
                </a:cxn>
                <a:cxn ang="0">
                  <a:pos x="152" y="198"/>
                </a:cxn>
              </a:cxnLst>
              <a:rect l="0" t="0" r="r" b="b"/>
              <a:pathLst>
                <a:path w="952" h="863">
                  <a:moveTo>
                    <a:pt x="152" y="198"/>
                  </a:moveTo>
                  <a:lnTo>
                    <a:pt x="152" y="717"/>
                  </a:lnTo>
                  <a:lnTo>
                    <a:pt x="143" y="768"/>
                  </a:lnTo>
                  <a:lnTo>
                    <a:pt x="126" y="794"/>
                  </a:lnTo>
                  <a:lnTo>
                    <a:pt x="76" y="803"/>
                  </a:lnTo>
                  <a:lnTo>
                    <a:pt x="0" y="803"/>
                  </a:lnTo>
                  <a:lnTo>
                    <a:pt x="0" y="863"/>
                  </a:lnTo>
                  <a:lnTo>
                    <a:pt x="76" y="863"/>
                  </a:lnTo>
                  <a:lnTo>
                    <a:pt x="152" y="855"/>
                  </a:lnTo>
                  <a:lnTo>
                    <a:pt x="278" y="855"/>
                  </a:lnTo>
                  <a:lnTo>
                    <a:pt x="354" y="863"/>
                  </a:lnTo>
                  <a:lnTo>
                    <a:pt x="430" y="863"/>
                  </a:lnTo>
                  <a:lnTo>
                    <a:pt x="430" y="803"/>
                  </a:lnTo>
                  <a:lnTo>
                    <a:pt x="354" y="803"/>
                  </a:lnTo>
                  <a:lnTo>
                    <a:pt x="303" y="794"/>
                  </a:lnTo>
                  <a:lnTo>
                    <a:pt x="286" y="768"/>
                  </a:lnTo>
                  <a:lnTo>
                    <a:pt x="278" y="717"/>
                  </a:lnTo>
                  <a:lnTo>
                    <a:pt x="278" y="354"/>
                  </a:lnTo>
                  <a:lnTo>
                    <a:pt x="295" y="242"/>
                  </a:lnTo>
                  <a:lnTo>
                    <a:pt x="337" y="164"/>
                  </a:lnTo>
                  <a:lnTo>
                    <a:pt x="396" y="95"/>
                  </a:lnTo>
                  <a:lnTo>
                    <a:pt x="463" y="60"/>
                  </a:lnTo>
                  <a:lnTo>
                    <a:pt x="539" y="43"/>
                  </a:lnTo>
                  <a:lnTo>
                    <a:pt x="598" y="60"/>
                  </a:lnTo>
                  <a:lnTo>
                    <a:pt x="640" y="86"/>
                  </a:lnTo>
                  <a:lnTo>
                    <a:pt x="665" y="138"/>
                  </a:lnTo>
                  <a:lnTo>
                    <a:pt x="674" y="198"/>
                  </a:lnTo>
                  <a:lnTo>
                    <a:pt x="674" y="768"/>
                  </a:lnTo>
                  <a:lnTo>
                    <a:pt x="649" y="794"/>
                  </a:lnTo>
                  <a:lnTo>
                    <a:pt x="606" y="803"/>
                  </a:lnTo>
                  <a:lnTo>
                    <a:pt x="531" y="803"/>
                  </a:lnTo>
                  <a:lnTo>
                    <a:pt x="531" y="863"/>
                  </a:lnTo>
                  <a:lnTo>
                    <a:pt x="606" y="863"/>
                  </a:lnTo>
                  <a:lnTo>
                    <a:pt x="682" y="855"/>
                  </a:lnTo>
                  <a:lnTo>
                    <a:pt x="809" y="855"/>
                  </a:lnTo>
                  <a:lnTo>
                    <a:pt x="884" y="863"/>
                  </a:lnTo>
                  <a:lnTo>
                    <a:pt x="952" y="863"/>
                  </a:lnTo>
                  <a:lnTo>
                    <a:pt x="952" y="803"/>
                  </a:lnTo>
                  <a:lnTo>
                    <a:pt x="893" y="803"/>
                  </a:lnTo>
                  <a:lnTo>
                    <a:pt x="842" y="794"/>
                  </a:lnTo>
                  <a:lnTo>
                    <a:pt x="817" y="777"/>
                  </a:lnTo>
                  <a:lnTo>
                    <a:pt x="809" y="742"/>
                  </a:lnTo>
                  <a:lnTo>
                    <a:pt x="809" y="267"/>
                  </a:lnTo>
                  <a:lnTo>
                    <a:pt x="800" y="190"/>
                  </a:lnTo>
                  <a:lnTo>
                    <a:pt x="783" y="129"/>
                  </a:lnTo>
                  <a:lnTo>
                    <a:pt x="750" y="77"/>
                  </a:lnTo>
                  <a:lnTo>
                    <a:pt x="708" y="43"/>
                  </a:lnTo>
                  <a:lnTo>
                    <a:pt x="640" y="17"/>
                  </a:lnTo>
                  <a:lnTo>
                    <a:pt x="548" y="0"/>
                  </a:lnTo>
                  <a:lnTo>
                    <a:pt x="455" y="17"/>
                  </a:lnTo>
                  <a:lnTo>
                    <a:pt x="379" y="60"/>
                  </a:lnTo>
                  <a:lnTo>
                    <a:pt x="312" y="129"/>
                  </a:lnTo>
                  <a:lnTo>
                    <a:pt x="270" y="207"/>
                  </a:lnTo>
                  <a:lnTo>
                    <a:pt x="270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76" y="86"/>
                  </a:lnTo>
                  <a:lnTo>
                    <a:pt x="126" y="103"/>
                  </a:lnTo>
                  <a:lnTo>
                    <a:pt x="143" y="138"/>
                  </a:lnTo>
                  <a:lnTo>
                    <a:pt x="152" y="1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9" name="Freeform 187"/>
            <p:cNvSpPr>
              <a:spLocks/>
            </p:cNvSpPr>
            <p:nvPr/>
          </p:nvSpPr>
          <p:spPr bwMode="auto">
            <a:xfrm>
              <a:off x="17595" y="5900"/>
              <a:ext cx="598" cy="1210"/>
            </a:xfrm>
            <a:custGeom>
              <a:avLst/>
              <a:gdLst/>
              <a:ahLst/>
              <a:cxnLst>
                <a:cxn ang="0">
                  <a:pos x="295" y="415"/>
                </a:cxn>
                <a:cxn ang="0">
                  <a:pos x="565" y="415"/>
                </a:cxn>
                <a:cxn ang="0">
                  <a:pos x="565" y="355"/>
                </a:cxn>
                <a:cxn ang="0">
                  <a:pos x="295" y="355"/>
                </a:cxn>
                <a:cxn ang="0">
                  <a:pos x="295" y="0"/>
                </a:cxn>
                <a:cxn ang="0">
                  <a:pos x="245" y="0"/>
                </a:cxn>
                <a:cxn ang="0">
                  <a:pos x="236" y="78"/>
                </a:cxn>
                <a:cxn ang="0">
                  <a:pos x="228" y="165"/>
                </a:cxn>
                <a:cxn ang="0">
                  <a:pos x="194" y="242"/>
                </a:cxn>
                <a:cxn ang="0">
                  <a:pos x="152" y="303"/>
                </a:cxn>
                <a:cxn ang="0">
                  <a:pos x="85" y="355"/>
                </a:cxn>
                <a:cxn ang="0">
                  <a:pos x="0" y="372"/>
                </a:cxn>
                <a:cxn ang="0">
                  <a:pos x="0" y="415"/>
                </a:cxn>
                <a:cxn ang="0">
                  <a:pos x="160" y="415"/>
                </a:cxn>
                <a:cxn ang="0">
                  <a:pos x="160" y="951"/>
                </a:cxn>
                <a:cxn ang="0">
                  <a:pos x="177" y="1054"/>
                </a:cxn>
                <a:cxn ang="0">
                  <a:pos x="211" y="1123"/>
                </a:cxn>
                <a:cxn ang="0">
                  <a:pos x="262" y="1175"/>
                </a:cxn>
                <a:cxn ang="0">
                  <a:pos x="312" y="1201"/>
                </a:cxn>
                <a:cxn ang="0">
                  <a:pos x="363" y="1210"/>
                </a:cxn>
                <a:cxn ang="0">
                  <a:pos x="405" y="1210"/>
                </a:cxn>
                <a:cxn ang="0">
                  <a:pos x="481" y="1192"/>
                </a:cxn>
                <a:cxn ang="0">
                  <a:pos x="531" y="1158"/>
                </a:cxn>
                <a:cxn ang="0">
                  <a:pos x="565" y="1097"/>
                </a:cxn>
                <a:cxn ang="0">
                  <a:pos x="590" y="1028"/>
                </a:cxn>
                <a:cxn ang="0">
                  <a:pos x="598" y="951"/>
                </a:cxn>
                <a:cxn ang="0">
                  <a:pos x="598" y="838"/>
                </a:cxn>
                <a:cxn ang="0">
                  <a:pos x="548" y="838"/>
                </a:cxn>
                <a:cxn ang="0">
                  <a:pos x="548" y="951"/>
                </a:cxn>
                <a:cxn ang="0">
                  <a:pos x="539" y="1046"/>
                </a:cxn>
                <a:cxn ang="0">
                  <a:pos x="514" y="1115"/>
                </a:cxn>
                <a:cxn ang="0">
                  <a:pos x="472" y="1149"/>
                </a:cxn>
                <a:cxn ang="0">
                  <a:pos x="422" y="1167"/>
                </a:cxn>
                <a:cxn ang="0">
                  <a:pos x="371" y="1149"/>
                </a:cxn>
                <a:cxn ang="0">
                  <a:pos x="329" y="1115"/>
                </a:cxn>
                <a:cxn ang="0">
                  <a:pos x="312" y="1071"/>
                </a:cxn>
                <a:cxn ang="0">
                  <a:pos x="295" y="985"/>
                </a:cxn>
                <a:cxn ang="0">
                  <a:pos x="295" y="959"/>
                </a:cxn>
                <a:cxn ang="0">
                  <a:pos x="295" y="415"/>
                </a:cxn>
              </a:cxnLst>
              <a:rect l="0" t="0" r="r" b="b"/>
              <a:pathLst>
                <a:path w="598" h="1210">
                  <a:moveTo>
                    <a:pt x="295" y="415"/>
                  </a:moveTo>
                  <a:lnTo>
                    <a:pt x="565" y="415"/>
                  </a:lnTo>
                  <a:lnTo>
                    <a:pt x="565" y="355"/>
                  </a:lnTo>
                  <a:lnTo>
                    <a:pt x="295" y="355"/>
                  </a:lnTo>
                  <a:lnTo>
                    <a:pt x="295" y="0"/>
                  </a:lnTo>
                  <a:lnTo>
                    <a:pt x="245" y="0"/>
                  </a:lnTo>
                  <a:lnTo>
                    <a:pt x="236" y="78"/>
                  </a:lnTo>
                  <a:lnTo>
                    <a:pt x="228" y="165"/>
                  </a:lnTo>
                  <a:lnTo>
                    <a:pt x="194" y="242"/>
                  </a:lnTo>
                  <a:lnTo>
                    <a:pt x="152" y="303"/>
                  </a:lnTo>
                  <a:lnTo>
                    <a:pt x="85" y="355"/>
                  </a:lnTo>
                  <a:lnTo>
                    <a:pt x="0" y="372"/>
                  </a:lnTo>
                  <a:lnTo>
                    <a:pt x="0" y="415"/>
                  </a:lnTo>
                  <a:lnTo>
                    <a:pt x="160" y="415"/>
                  </a:lnTo>
                  <a:lnTo>
                    <a:pt x="160" y="951"/>
                  </a:lnTo>
                  <a:lnTo>
                    <a:pt x="177" y="1054"/>
                  </a:lnTo>
                  <a:lnTo>
                    <a:pt x="211" y="1123"/>
                  </a:lnTo>
                  <a:lnTo>
                    <a:pt x="262" y="1175"/>
                  </a:lnTo>
                  <a:lnTo>
                    <a:pt x="312" y="1201"/>
                  </a:lnTo>
                  <a:lnTo>
                    <a:pt x="363" y="1210"/>
                  </a:lnTo>
                  <a:lnTo>
                    <a:pt x="405" y="1210"/>
                  </a:lnTo>
                  <a:lnTo>
                    <a:pt x="481" y="1192"/>
                  </a:lnTo>
                  <a:lnTo>
                    <a:pt x="531" y="1158"/>
                  </a:lnTo>
                  <a:lnTo>
                    <a:pt x="565" y="1097"/>
                  </a:lnTo>
                  <a:lnTo>
                    <a:pt x="590" y="1028"/>
                  </a:lnTo>
                  <a:lnTo>
                    <a:pt x="598" y="951"/>
                  </a:lnTo>
                  <a:lnTo>
                    <a:pt x="598" y="838"/>
                  </a:lnTo>
                  <a:lnTo>
                    <a:pt x="548" y="838"/>
                  </a:lnTo>
                  <a:lnTo>
                    <a:pt x="548" y="951"/>
                  </a:lnTo>
                  <a:lnTo>
                    <a:pt x="539" y="1046"/>
                  </a:lnTo>
                  <a:lnTo>
                    <a:pt x="514" y="1115"/>
                  </a:lnTo>
                  <a:lnTo>
                    <a:pt x="472" y="1149"/>
                  </a:lnTo>
                  <a:lnTo>
                    <a:pt x="422" y="1167"/>
                  </a:lnTo>
                  <a:lnTo>
                    <a:pt x="371" y="1149"/>
                  </a:lnTo>
                  <a:lnTo>
                    <a:pt x="329" y="1115"/>
                  </a:lnTo>
                  <a:lnTo>
                    <a:pt x="312" y="1071"/>
                  </a:lnTo>
                  <a:lnTo>
                    <a:pt x="295" y="985"/>
                  </a:lnTo>
                  <a:lnTo>
                    <a:pt x="295" y="959"/>
                  </a:lnTo>
                  <a:lnTo>
                    <a:pt x="295" y="4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0" name="Freeform 188"/>
            <p:cNvSpPr>
              <a:spLocks/>
            </p:cNvSpPr>
            <p:nvPr/>
          </p:nvSpPr>
          <p:spPr bwMode="auto">
            <a:xfrm>
              <a:off x="18362" y="6220"/>
              <a:ext cx="623" cy="890"/>
            </a:xfrm>
            <a:custGeom>
              <a:avLst/>
              <a:gdLst/>
              <a:ahLst/>
              <a:cxnLst>
                <a:cxn ang="0">
                  <a:pos x="370" y="501"/>
                </a:cxn>
                <a:cxn ang="0">
                  <a:pos x="471" y="553"/>
                </a:cxn>
                <a:cxn ang="0">
                  <a:pos x="530" y="674"/>
                </a:cxn>
                <a:cxn ang="0">
                  <a:pos x="480" y="803"/>
                </a:cxn>
                <a:cxn ang="0">
                  <a:pos x="311" y="855"/>
                </a:cxn>
                <a:cxn ang="0">
                  <a:pos x="160" y="803"/>
                </a:cxn>
                <a:cxn ang="0">
                  <a:pos x="76" y="665"/>
                </a:cxn>
                <a:cxn ang="0">
                  <a:pos x="42" y="553"/>
                </a:cxn>
                <a:cxn ang="0">
                  <a:pos x="8" y="544"/>
                </a:cxn>
                <a:cxn ang="0">
                  <a:pos x="0" y="881"/>
                </a:cxn>
                <a:cxn ang="0">
                  <a:pos x="34" y="890"/>
                </a:cxn>
                <a:cxn ang="0">
                  <a:pos x="76" y="838"/>
                </a:cxn>
                <a:cxn ang="0">
                  <a:pos x="109" y="812"/>
                </a:cxn>
                <a:cxn ang="0">
                  <a:pos x="261" y="890"/>
                </a:cxn>
                <a:cxn ang="0">
                  <a:pos x="429" y="881"/>
                </a:cxn>
                <a:cxn ang="0">
                  <a:pos x="573" y="777"/>
                </a:cxn>
                <a:cxn ang="0">
                  <a:pos x="623" y="622"/>
                </a:cxn>
                <a:cxn ang="0">
                  <a:pos x="573" y="475"/>
                </a:cxn>
                <a:cxn ang="0">
                  <a:pos x="471" y="389"/>
                </a:cxn>
                <a:cxn ang="0">
                  <a:pos x="328" y="346"/>
                </a:cxn>
                <a:cxn ang="0">
                  <a:pos x="143" y="285"/>
                </a:cxn>
                <a:cxn ang="0">
                  <a:pos x="92" y="190"/>
                </a:cxn>
                <a:cxn ang="0">
                  <a:pos x="118" y="104"/>
                </a:cxn>
                <a:cxn ang="0">
                  <a:pos x="219" y="43"/>
                </a:cxn>
                <a:cxn ang="0">
                  <a:pos x="396" y="52"/>
                </a:cxn>
                <a:cxn ang="0">
                  <a:pos x="488" y="130"/>
                </a:cxn>
                <a:cxn ang="0">
                  <a:pos x="522" y="233"/>
                </a:cxn>
                <a:cxn ang="0">
                  <a:pos x="530" y="285"/>
                </a:cxn>
                <a:cxn ang="0">
                  <a:pos x="539" y="294"/>
                </a:cxn>
                <a:cxn ang="0">
                  <a:pos x="573" y="285"/>
                </a:cxn>
                <a:cxn ang="0">
                  <a:pos x="564" y="0"/>
                </a:cxn>
                <a:cxn ang="0">
                  <a:pos x="505" y="35"/>
                </a:cxn>
                <a:cxn ang="0">
                  <a:pos x="480" y="52"/>
                </a:cxn>
                <a:cxn ang="0">
                  <a:pos x="345" y="0"/>
                </a:cxn>
                <a:cxn ang="0">
                  <a:pos x="202" y="9"/>
                </a:cxn>
                <a:cxn ang="0">
                  <a:pos x="67" y="78"/>
                </a:cxn>
                <a:cxn ang="0">
                  <a:pos x="8" y="181"/>
                </a:cxn>
                <a:cxn ang="0">
                  <a:pos x="25" y="337"/>
                </a:cxn>
                <a:cxn ang="0">
                  <a:pos x="143" y="449"/>
                </a:cxn>
                <a:cxn ang="0">
                  <a:pos x="328" y="492"/>
                </a:cxn>
              </a:cxnLst>
              <a:rect l="0" t="0" r="r" b="b"/>
              <a:pathLst>
                <a:path w="623" h="890">
                  <a:moveTo>
                    <a:pt x="328" y="492"/>
                  </a:moveTo>
                  <a:lnTo>
                    <a:pt x="370" y="501"/>
                  </a:lnTo>
                  <a:lnTo>
                    <a:pt x="421" y="518"/>
                  </a:lnTo>
                  <a:lnTo>
                    <a:pt x="471" y="553"/>
                  </a:lnTo>
                  <a:lnTo>
                    <a:pt x="514" y="605"/>
                  </a:lnTo>
                  <a:lnTo>
                    <a:pt x="530" y="674"/>
                  </a:lnTo>
                  <a:lnTo>
                    <a:pt x="514" y="743"/>
                  </a:lnTo>
                  <a:lnTo>
                    <a:pt x="480" y="803"/>
                  </a:lnTo>
                  <a:lnTo>
                    <a:pt x="413" y="838"/>
                  </a:lnTo>
                  <a:lnTo>
                    <a:pt x="311" y="855"/>
                  </a:lnTo>
                  <a:lnTo>
                    <a:pt x="227" y="838"/>
                  </a:lnTo>
                  <a:lnTo>
                    <a:pt x="160" y="803"/>
                  </a:lnTo>
                  <a:lnTo>
                    <a:pt x="109" y="743"/>
                  </a:lnTo>
                  <a:lnTo>
                    <a:pt x="76" y="665"/>
                  </a:lnTo>
                  <a:lnTo>
                    <a:pt x="50" y="579"/>
                  </a:lnTo>
                  <a:lnTo>
                    <a:pt x="42" y="553"/>
                  </a:lnTo>
                  <a:lnTo>
                    <a:pt x="42" y="544"/>
                  </a:lnTo>
                  <a:lnTo>
                    <a:pt x="8" y="544"/>
                  </a:lnTo>
                  <a:lnTo>
                    <a:pt x="0" y="553"/>
                  </a:lnTo>
                  <a:lnTo>
                    <a:pt x="0" y="881"/>
                  </a:lnTo>
                  <a:lnTo>
                    <a:pt x="8" y="890"/>
                  </a:lnTo>
                  <a:lnTo>
                    <a:pt x="34" y="890"/>
                  </a:lnTo>
                  <a:lnTo>
                    <a:pt x="76" y="847"/>
                  </a:lnTo>
                  <a:lnTo>
                    <a:pt x="76" y="838"/>
                  </a:lnTo>
                  <a:lnTo>
                    <a:pt x="92" y="829"/>
                  </a:lnTo>
                  <a:lnTo>
                    <a:pt x="109" y="812"/>
                  </a:lnTo>
                  <a:lnTo>
                    <a:pt x="194" y="872"/>
                  </a:lnTo>
                  <a:lnTo>
                    <a:pt x="261" y="890"/>
                  </a:lnTo>
                  <a:lnTo>
                    <a:pt x="311" y="890"/>
                  </a:lnTo>
                  <a:lnTo>
                    <a:pt x="429" y="881"/>
                  </a:lnTo>
                  <a:lnTo>
                    <a:pt x="514" y="838"/>
                  </a:lnTo>
                  <a:lnTo>
                    <a:pt x="573" y="777"/>
                  </a:lnTo>
                  <a:lnTo>
                    <a:pt x="606" y="708"/>
                  </a:lnTo>
                  <a:lnTo>
                    <a:pt x="623" y="622"/>
                  </a:lnTo>
                  <a:lnTo>
                    <a:pt x="606" y="536"/>
                  </a:lnTo>
                  <a:lnTo>
                    <a:pt x="573" y="475"/>
                  </a:lnTo>
                  <a:lnTo>
                    <a:pt x="539" y="441"/>
                  </a:lnTo>
                  <a:lnTo>
                    <a:pt x="471" y="389"/>
                  </a:lnTo>
                  <a:lnTo>
                    <a:pt x="404" y="363"/>
                  </a:lnTo>
                  <a:lnTo>
                    <a:pt x="328" y="346"/>
                  </a:lnTo>
                  <a:lnTo>
                    <a:pt x="194" y="311"/>
                  </a:lnTo>
                  <a:lnTo>
                    <a:pt x="143" y="285"/>
                  </a:lnTo>
                  <a:lnTo>
                    <a:pt x="101" y="242"/>
                  </a:lnTo>
                  <a:lnTo>
                    <a:pt x="92" y="190"/>
                  </a:lnTo>
                  <a:lnTo>
                    <a:pt x="101" y="147"/>
                  </a:lnTo>
                  <a:lnTo>
                    <a:pt x="118" y="104"/>
                  </a:lnTo>
                  <a:lnTo>
                    <a:pt x="160" y="69"/>
                  </a:lnTo>
                  <a:lnTo>
                    <a:pt x="219" y="43"/>
                  </a:lnTo>
                  <a:lnTo>
                    <a:pt x="303" y="35"/>
                  </a:lnTo>
                  <a:lnTo>
                    <a:pt x="396" y="52"/>
                  </a:lnTo>
                  <a:lnTo>
                    <a:pt x="455" y="86"/>
                  </a:lnTo>
                  <a:lnTo>
                    <a:pt x="488" y="130"/>
                  </a:lnTo>
                  <a:lnTo>
                    <a:pt x="514" y="181"/>
                  </a:lnTo>
                  <a:lnTo>
                    <a:pt x="522" y="233"/>
                  </a:lnTo>
                  <a:lnTo>
                    <a:pt x="522" y="276"/>
                  </a:lnTo>
                  <a:lnTo>
                    <a:pt x="530" y="285"/>
                  </a:lnTo>
                  <a:lnTo>
                    <a:pt x="539" y="285"/>
                  </a:lnTo>
                  <a:lnTo>
                    <a:pt x="539" y="294"/>
                  </a:lnTo>
                  <a:lnTo>
                    <a:pt x="564" y="294"/>
                  </a:lnTo>
                  <a:lnTo>
                    <a:pt x="573" y="285"/>
                  </a:lnTo>
                  <a:lnTo>
                    <a:pt x="573" y="9"/>
                  </a:lnTo>
                  <a:lnTo>
                    <a:pt x="564" y="0"/>
                  </a:lnTo>
                  <a:lnTo>
                    <a:pt x="539" y="0"/>
                  </a:lnTo>
                  <a:lnTo>
                    <a:pt x="505" y="35"/>
                  </a:lnTo>
                  <a:lnTo>
                    <a:pt x="488" y="43"/>
                  </a:lnTo>
                  <a:lnTo>
                    <a:pt x="480" y="52"/>
                  </a:lnTo>
                  <a:lnTo>
                    <a:pt x="413" y="17"/>
                  </a:lnTo>
                  <a:lnTo>
                    <a:pt x="345" y="0"/>
                  </a:lnTo>
                  <a:lnTo>
                    <a:pt x="303" y="0"/>
                  </a:lnTo>
                  <a:lnTo>
                    <a:pt x="202" y="9"/>
                  </a:lnTo>
                  <a:lnTo>
                    <a:pt x="118" y="35"/>
                  </a:lnTo>
                  <a:lnTo>
                    <a:pt x="67" y="78"/>
                  </a:lnTo>
                  <a:lnTo>
                    <a:pt x="25" y="130"/>
                  </a:lnTo>
                  <a:lnTo>
                    <a:pt x="8" y="181"/>
                  </a:lnTo>
                  <a:lnTo>
                    <a:pt x="0" y="242"/>
                  </a:lnTo>
                  <a:lnTo>
                    <a:pt x="25" y="337"/>
                  </a:lnTo>
                  <a:lnTo>
                    <a:pt x="84" y="406"/>
                  </a:lnTo>
                  <a:lnTo>
                    <a:pt x="143" y="449"/>
                  </a:lnTo>
                  <a:lnTo>
                    <a:pt x="219" y="475"/>
                  </a:lnTo>
                  <a:lnTo>
                    <a:pt x="328" y="4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1" name="Freeform 189"/>
            <p:cNvSpPr>
              <a:spLocks noEditPoints="1"/>
            </p:cNvSpPr>
            <p:nvPr/>
          </p:nvSpPr>
          <p:spPr bwMode="auto">
            <a:xfrm>
              <a:off x="19743" y="5788"/>
              <a:ext cx="413" cy="1304"/>
            </a:xfrm>
            <a:custGeom>
              <a:avLst/>
              <a:gdLst/>
              <a:ahLst/>
              <a:cxnLst>
                <a:cxn ang="0">
                  <a:pos x="278" y="441"/>
                </a:cxn>
                <a:cxn ang="0">
                  <a:pos x="8" y="467"/>
                </a:cxn>
                <a:cxn ang="0">
                  <a:pos x="8" y="527"/>
                </a:cxn>
                <a:cxn ang="0">
                  <a:pos x="84" y="527"/>
                </a:cxn>
                <a:cxn ang="0">
                  <a:pos x="126" y="544"/>
                </a:cxn>
                <a:cxn ang="0">
                  <a:pos x="143" y="579"/>
                </a:cxn>
                <a:cxn ang="0">
                  <a:pos x="152" y="631"/>
                </a:cxn>
                <a:cxn ang="0">
                  <a:pos x="152" y="1158"/>
                </a:cxn>
                <a:cxn ang="0">
                  <a:pos x="143" y="1209"/>
                </a:cxn>
                <a:cxn ang="0">
                  <a:pos x="126" y="1235"/>
                </a:cxn>
                <a:cxn ang="0">
                  <a:pos x="84" y="1244"/>
                </a:cxn>
                <a:cxn ang="0">
                  <a:pos x="0" y="1244"/>
                </a:cxn>
                <a:cxn ang="0">
                  <a:pos x="0" y="1304"/>
                </a:cxn>
                <a:cxn ang="0">
                  <a:pos x="76" y="1304"/>
                </a:cxn>
                <a:cxn ang="0">
                  <a:pos x="152" y="1296"/>
                </a:cxn>
                <a:cxn ang="0">
                  <a:pos x="211" y="1296"/>
                </a:cxn>
                <a:cxn ang="0">
                  <a:pos x="413" y="1304"/>
                </a:cxn>
                <a:cxn ang="0">
                  <a:pos x="413" y="1244"/>
                </a:cxn>
                <a:cxn ang="0">
                  <a:pos x="337" y="1244"/>
                </a:cxn>
                <a:cxn ang="0">
                  <a:pos x="295" y="1227"/>
                </a:cxn>
                <a:cxn ang="0">
                  <a:pos x="278" y="1201"/>
                </a:cxn>
                <a:cxn ang="0">
                  <a:pos x="278" y="1158"/>
                </a:cxn>
                <a:cxn ang="0">
                  <a:pos x="278" y="441"/>
                </a:cxn>
                <a:cxn ang="0">
                  <a:pos x="286" y="104"/>
                </a:cxn>
                <a:cxn ang="0">
                  <a:pos x="278" y="69"/>
                </a:cxn>
                <a:cxn ang="0">
                  <a:pos x="244" y="17"/>
                </a:cxn>
                <a:cxn ang="0">
                  <a:pos x="211" y="9"/>
                </a:cxn>
                <a:cxn ang="0">
                  <a:pos x="185" y="0"/>
                </a:cxn>
                <a:cxn ang="0">
                  <a:pos x="152" y="9"/>
                </a:cxn>
                <a:cxn ang="0">
                  <a:pos x="126" y="26"/>
                </a:cxn>
                <a:cxn ang="0">
                  <a:pos x="101" y="52"/>
                </a:cxn>
                <a:cxn ang="0">
                  <a:pos x="84" y="78"/>
                </a:cxn>
                <a:cxn ang="0">
                  <a:pos x="84" y="104"/>
                </a:cxn>
                <a:cxn ang="0">
                  <a:pos x="93" y="138"/>
                </a:cxn>
                <a:cxn ang="0">
                  <a:pos x="101" y="164"/>
                </a:cxn>
                <a:cxn ang="0">
                  <a:pos x="126" y="190"/>
                </a:cxn>
                <a:cxn ang="0">
                  <a:pos x="152" y="207"/>
                </a:cxn>
                <a:cxn ang="0">
                  <a:pos x="219" y="207"/>
                </a:cxn>
                <a:cxn ang="0">
                  <a:pos x="244" y="190"/>
                </a:cxn>
                <a:cxn ang="0">
                  <a:pos x="261" y="173"/>
                </a:cxn>
                <a:cxn ang="0">
                  <a:pos x="278" y="138"/>
                </a:cxn>
                <a:cxn ang="0">
                  <a:pos x="286" y="104"/>
                </a:cxn>
              </a:cxnLst>
              <a:rect l="0" t="0" r="r" b="b"/>
              <a:pathLst>
                <a:path w="413" h="1304">
                  <a:moveTo>
                    <a:pt x="278" y="441"/>
                  </a:moveTo>
                  <a:lnTo>
                    <a:pt x="8" y="467"/>
                  </a:lnTo>
                  <a:lnTo>
                    <a:pt x="8" y="527"/>
                  </a:lnTo>
                  <a:lnTo>
                    <a:pt x="84" y="527"/>
                  </a:lnTo>
                  <a:lnTo>
                    <a:pt x="126" y="544"/>
                  </a:lnTo>
                  <a:lnTo>
                    <a:pt x="143" y="579"/>
                  </a:lnTo>
                  <a:lnTo>
                    <a:pt x="152" y="631"/>
                  </a:lnTo>
                  <a:lnTo>
                    <a:pt x="152" y="1158"/>
                  </a:lnTo>
                  <a:lnTo>
                    <a:pt x="143" y="1209"/>
                  </a:lnTo>
                  <a:lnTo>
                    <a:pt x="126" y="1235"/>
                  </a:lnTo>
                  <a:lnTo>
                    <a:pt x="84" y="1244"/>
                  </a:lnTo>
                  <a:lnTo>
                    <a:pt x="0" y="1244"/>
                  </a:lnTo>
                  <a:lnTo>
                    <a:pt x="0" y="1304"/>
                  </a:lnTo>
                  <a:lnTo>
                    <a:pt x="76" y="1304"/>
                  </a:lnTo>
                  <a:lnTo>
                    <a:pt x="152" y="1296"/>
                  </a:lnTo>
                  <a:lnTo>
                    <a:pt x="211" y="1296"/>
                  </a:lnTo>
                  <a:lnTo>
                    <a:pt x="413" y="1304"/>
                  </a:lnTo>
                  <a:lnTo>
                    <a:pt x="413" y="1244"/>
                  </a:lnTo>
                  <a:lnTo>
                    <a:pt x="337" y="1244"/>
                  </a:lnTo>
                  <a:lnTo>
                    <a:pt x="295" y="1227"/>
                  </a:lnTo>
                  <a:lnTo>
                    <a:pt x="278" y="1201"/>
                  </a:lnTo>
                  <a:lnTo>
                    <a:pt x="278" y="1158"/>
                  </a:lnTo>
                  <a:lnTo>
                    <a:pt x="278" y="441"/>
                  </a:lnTo>
                  <a:close/>
                  <a:moveTo>
                    <a:pt x="286" y="104"/>
                  </a:moveTo>
                  <a:lnTo>
                    <a:pt x="278" y="69"/>
                  </a:lnTo>
                  <a:lnTo>
                    <a:pt x="244" y="17"/>
                  </a:lnTo>
                  <a:lnTo>
                    <a:pt x="211" y="9"/>
                  </a:lnTo>
                  <a:lnTo>
                    <a:pt x="185" y="0"/>
                  </a:lnTo>
                  <a:lnTo>
                    <a:pt x="152" y="9"/>
                  </a:lnTo>
                  <a:lnTo>
                    <a:pt x="126" y="26"/>
                  </a:lnTo>
                  <a:lnTo>
                    <a:pt x="101" y="52"/>
                  </a:lnTo>
                  <a:lnTo>
                    <a:pt x="84" y="78"/>
                  </a:lnTo>
                  <a:lnTo>
                    <a:pt x="84" y="104"/>
                  </a:lnTo>
                  <a:lnTo>
                    <a:pt x="93" y="138"/>
                  </a:lnTo>
                  <a:lnTo>
                    <a:pt x="101" y="164"/>
                  </a:lnTo>
                  <a:lnTo>
                    <a:pt x="126" y="190"/>
                  </a:lnTo>
                  <a:lnTo>
                    <a:pt x="152" y="207"/>
                  </a:lnTo>
                  <a:lnTo>
                    <a:pt x="219" y="207"/>
                  </a:lnTo>
                  <a:lnTo>
                    <a:pt x="244" y="190"/>
                  </a:lnTo>
                  <a:lnTo>
                    <a:pt x="261" y="173"/>
                  </a:lnTo>
                  <a:lnTo>
                    <a:pt x="278" y="138"/>
                  </a:lnTo>
                  <a:lnTo>
                    <a:pt x="286" y="10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2" name="Freeform 190"/>
            <p:cNvSpPr>
              <a:spLocks/>
            </p:cNvSpPr>
            <p:nvPr/>
          </p:nvSpPr>
          <p:spPr bwMode="auto">
            <a:xfrm>
              <a:off x="20274" y="6229"/>
              <a:ext cx="951" cy="863"/>
            </a:xfrm>
            <a:custGeom>
              <a:avLst/>
              <a:gdLst/>
              <a:ahLst/>
              <a:cxnLst>
                <a:cxn ang="0">
                  <a:pos x="143" y="198"/>
                </a:cxn>
                <a:cxn ang="0">
                  <a:pos x="143" y="768"/>
                </a:cxn>
                <a:cxn ang="0">
                  <a:pos x="118" y="794"/>
                </a:cxn>
                <a:cxn ang="0">
                  <a:pos x="75" y="803"/>
                </a:cxn>
                <a:cxn ang="0">
                  <a:pos x="0" y="803"/>
                </a:cxn>
                <a:cxn ang="0">
                  <a:pos x="0" y="863"/>
                </a:cxn>
                <a:cxn ang="0">
                  <a:pos x="75" y="863"/>
                </a:cxn>
                <a:cxn ang="0">
                  <a:pos x="151" y="855"/>
                </a:cxn>
                <a:cxn ang="0">
                  <a:pos x="278" y="855"/>
                </a:cxn>
                <a:cxn ang="0">
                  <a:pos x="353" y="863"/>
                </a:cxn>
                <a:cxn ang="0">
                  <a:pos x="421" y="863"/>
                </a:cxn>
                <a:cxn ang="0">
                  <a:pos x="421" y="803"/>
                </a:cxn>
                <a:cxn ang="0">
                  <a:pos x="345" y="803"/>
                </a:cxn>
                <a:cxn ang="0">
                  <a:pos x="303" y="794"/>
                </a:cxn>
                <a:cxn ang="0">
                  <a:pos x="278" y="768"/>
                </a:cxn>
                <a:cxn ang="0">
                  <a:pos x="278" y="354"/>
                </a:cxn>
                <a:cxn ang="0">
                  <a:pos x="294" y="242"/>
                </a:cxn>
                <a:cxn ang="0">
                  <a:pos x="328" y="164"/>
                </a:cxn>
                <a:cxn ang="0">
                  <a:pos x="387" y="95"/>
                </a:cxn>
                <a:cxn ang="0">
                  <a:pos x="463" y="60"/>
                </a:cxn>
                <a:cxn ang="0">
                  <a:pos x="530" y="43"/>
                </a:cxn>
                <a:cxn ang="0">
                  <a:pos x="589" y="60"/>
                </a:cxn>
                <a:cxn ang="0">
                  <a:pos x="631" y="86"/>
                </a:cxn>
                <a:cxn ang="0">
                  <a:pos x="656" y="138"/>
                </a:cxn>
                <a:cxn ang="0">
                  <a:pos x="673" y="198"/>
                </a:cxn>
                <a:cxn ang="0">
                  <a:pos x="673" y="717"/>
                </a:cxn>
                <a:cxn ang="0">
                  <a:pos x="665" y="768"/>
                </a:cxn>
                <a:cxn ang="0">
                  <a:pos x="648" y="794"/>
                </a:cxn>
                <a:cxn ang="0">
                  <a:pos x="598" y="803"/>
                </a:cxn>
                <a:cxn ang="0">
                  <a:pos x="522" y="803"/>
                </a:cxn>
                <a:cxn ang="0">
                  <a:pos x="522" y="863"/>
                </a:cxn>
                <a:cxn ang="0">
                  <a:pos x="598" y="863"/>
                </a:cxn>
                <a:cxn ang="0">
                  <a:pos x="673" y="855"/>
                </a:cxn>
                <a:cxn ang="0">
                  <a:pos x="800" y="855"/>
                </a:cxn>
                <a:cxn ang="0">
                  <a:pos x="875" y="863"/>
                </a:cxn>
                <a:cxn ang="0">
                  <a:pos x="951" y="863"/>
                </a:cxn>
                <a:cxn ang="0">
                  <a:pos x="951" y="803"/>
                </a:cxn>
                <a:cxn ang="0">
                  <a:pos x="884" y="803"/>
                </a:cxn>
                <a:cxn ang="0">
                  <a:pos x="842" y="794"/>
                </a:cxn>
                <a:cxn ang="0">
                  <a:pos x="817" y="777"/>
                </a:cxn>
                <a:cxn ang="0">
                  <a:pos x="800" y="742"/>
                </a:cxn>
                <a:cxn ang="0">
                  <a:pos x="800" y="190"/>
                </a:cxn>
                <a:cxn ang="0">
                  <a:pos x="783" y="129"/>
                </a:cxn>
                <a:cxn ang="0">
                  <a:pos x="741" y="77"/>
                </a:cxn>
                <a:cxn ang="0">
                  <a:pos x="707" y="43"/>
                </a:cxn>
                <a:cxn ang="0">
                  <a:pos x="640" y="17"/>
                </a:cxn>
                <a:cxn ang="0">
                  <a:pos x="547" y="0"/>
                </a:cxn>
                <a:cxn ang="0">
                  <a:pos x="454" y="17"/>
                </a:cxn>
                <a:cxn ang="0">
                  <a:pos x="370" y="60"/>
                </a:cxn>
                <a:cxn ang="0">
                  <a:pos x="311" y="129"/>
                </a:cxn>
                <a:cxn ang="0">
                  <a:pos x="269" y="207"/>
                </a:cxn>
                <a:cxn ang="0">
                  <a:pos x="269" y="0"/>
                </a:cxn>
                <a:cxn ang="0">
                  <a:pos x="0" y="26"/>
                </a:cxn>
                <a:cxn ang="0">
                  <a:pos x="0" y="86"/>
                </a:cxn>
                <a:cxn ang="0">
                  <a:pos x="75" y="86"/>
                </a:cxn>
                <a:cxn ang="0">
                  <a:pos x="118" y="103"/>
                </a:cxn>
                <a:cxn ang="0">
                  <a:pos x="143" y="138"/>
                </a:cxn>
                <a:cxn ang="0">
                  <a:pos x="143" y="198"/>
                </a:cxn>
              </a:cxnLst>
              <a:rect l="0" t="0" r="r" b="b"/>
              <a:pathLst>
                <a:path w="951" h="863">
                  <a:moveTo>
                    <a:pt x="143" y="198"/>
                  </a:moveTo>
                  <a:lnTo>
                    <a:pt x="143" y="768"/>
                  </a:lnTo>
                  <a:lnTo>
                    <a:pt x="118" y="794"/>
                  </a:lnTo>
                  <a:lnTo>
                    <a:pt x="75" y="803"/>
                  </a:lnTo>
                  <a:lnTo>
                    <a:pt x="0" y="803"/>
                  </a:lnTo>
                  <a:lnTo>
                    <a:pt x="0" y="863"/>
                  </a:lnTo>
                  <a:lnTo>
                    <a:pt x="75" y="863"/>
                  </a:lnTo>
                  <a:lnTo>
                    <a:pt x="151" y="855"/>
                  </a:lnTo>
                  <a:lnTo>
                    <a:pt x="278" y="855"/>
                  </a:lnTo>
                  <a:lnTo>
                    <a:pt x="353" y="863"/>
                  </a:lnTo>
                  <a:lnTo>
                    <a:pt x="421" y="863"/>
                  </a:lnTo>
                  <a:lnTo>
                    <a:pt x="421" y="803"/>
                  </a:lnTo>
                  <a:lnTo>
                    <a:pt x="345" y="803"/>
                  </a:lnTo>
                  <a:lnTo>
                    <a:pt x="303" y="794"/>
                  </a:lnTo>
                  <a:lnTo>
                    <a:pt x="278" y="768"/>
                  </a:lnTo>
                  <a:lnTo>
                    <a:pt x="278" y="354"/>
                  </a:lnTo>
                  <a:lnTo>
                    <a:pt x="294" y="242"/>
                  </a:lnTo>
                  <a:lnTo>
                    <a:pt x="328" y="164"/>
                  </a:lnTo>
                  <a:lnTo>
                    <a:pt x="387" y="95"/>
                  </a:lnTo>
                  <a:lnTo>
                    <a:pt x="463" y="60"/>
                  </a:lnTo>
                  <a:lnTo>
                    <a:pt x="530" y="43"/>
                  </a:lnTo>
                  <a:lnTo>
                    <a:pt x="589" y="60"/>
                  </a:lnTo>
                  <a:lnTo>
                    <a:pt x="631" y="86"/>
                  </a:lnTo>
                  <a:lnTo>
                    <a:pt x="656" y="138"/>
                  </a:lnTo>
                  <a:lnTo>
                    <a:pt x="673" y="198"/>
                  </a:lnTo>
                  <a:lnTo>
                    <a:pt x="673" y="717"/>
                  </a:lnTo>
                  <a:lnTo>
                    <a:pt x="665" y="768"/>
                  </a:lnTo>
                  <a:lnTo>
                    <a:pt x="648" y="794"/>
                  </a:lnTo>
                  <a:lnTo>
                    <a:pt x="598" y="803"/>
                  </a:lnTo>
                  <a:lnTo>
                    <a:pt x="522" y="803"/>
                  </a:lnTo>
                  <a:lnTo>
                    <a:pt x="522" y="863"/>
                  </a:lnTo>
                  <a:lnTo>
                    <a:pt x="598" y="863"/>
                  </a:lnTo>
                  <a:lnTo>
                    <a:pt x="673" y="855"/>
                  </a:lnTo>
                  <a:lnTo>
                    <a:pt x="800" y="855"/>
                  </a:lnTo>
                  <a:lnTo>
                    <a:pt x="875" y="863"/>
                  </a:lnTo>
                  <a:lnTo>
                    <a:pt x="951" y="863"/>
                  </a:lnTo>
                  <a:lnTo>
                    <a:pt x="951" y="803"/>
                  </a:lnTo>
                  <a:lnTo>
                    <a:pt x="884" y="803"/>
                  </a:lnTo>
                  <a:lnTo>
                    <a:pt x="842" y="794"/>
                  </a:lnTo>
                  <a:lnTo>
                    <a:pt x="817" y="777"/>
                  </a:lnTo>
                  <a:lnTo>
                    <a:pt x="800" y="742"/>
                  </a:lnTo>
                  <a:lnTo>
                    <a:pt x="800" y="190"/>
                  </a:lnTo>
                  <a:lnTo>
                    <a:pt x="783" y="129"/>
                  </a:lnTo>
                  <a:lnTo>
                    <a:pt x="741" y="77"/>
                  </a:lnTo>
                  <a:lnTo>
                    <a:pt x="707" y="43"/>
                  </a:lnTo>
                  <a:lnTo>
                    <a:pt x="640" y="17"/>
                  </a:lnTo>
                  <a:lnTo>
                    <a:pt x="547" y="0"/>
                  </a:lnTo>
                  <a:lnTo>
                    <a:pt x="454" y="17"/>
                  </a:lnTo>
                  <a:lnTo>
                    <a:pt x="370" y="60"/>
                  </a:lnTo>
                  <a:lnTo>
                    <a:pt x="311" y="129"/>
                  </a:lnTo>
                  <a:lnTo>
                    <a:pt x="269" y="207"/>
                  </a:lnTo>
                  <a:lnTo>
                    <a:pt x="269" y="0"/>
                  </a:lnTo>
                  <a:lnTo>
                    <a:pt x="0" y="26"/>
                  </a:lnTo>
                  <a:lnTo>
                    <a:pt x="0" y="86"/>
                  </a:lnTo>
                  <a:lnTo>
                    <a:pt x="75" y="86"/>
                  </a:lnTo>
                  <a:lnTo>
                    <a:pt x="118" y="103"/>
                  </a:lnTo>
                  <a:lnTo>
                    <a:pt x="143" y="138"/>
                  </a:lnTo>
                  <a:lnTo>
                    <a:pt x="143" y="1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3" name="Freeform 191"/>
            <p:cNvSpPr>
              <a:spLocks/>
            </p:cNvSpPr>
            <p:nvPr/>
          </p:nvSpPr>
          <p:spPr bwMode="auto">
            <a:xfrm>
              <a:off x="21975" y="6220"/>
              <a:ext cx="716" cy="890"/>
            </a:xfrm>
            <a:custGeom>
              <a:avLst/>
              <a:gdLst/>
              <a:ahLst/>
              <a:cxnLst>
                <a:cxn ang="0">
                  <a:pos x="615" y="121"/>
                </a:cxn>
                <a:cxn ang="0">
                  <a:pos x="581" y="130"/>
                </a:cxn>
                <a:cxn ang="0">
                  <a:pos x="564" y="138"/>
                </a:cxn>
                <a:cxn ang="0">
                  <a:pos x="539" y="164"/>
                </a:cxn>
                <a:cxn ang="0">
                  <a:pos x="522" y="199"/>
                </a:cxn>
                <a:cxn ang="0">
                  <a:pos x="522" y="207"/>
                </a:cxn>
                <a:cxn ang="0">
                  <a:pos x="530" y="242"/>
                </a:cxn>
                <a:cxn ang="0">
                  <a:pos x="539" y="268"/>
                </a:cxn>
                <a:cxn ang="0">
                  <a:pos x="556" y="285"/>
                </a:cxn>
                <a:cxn ang="0">
                  <a:pos x="581" y="294"/>
                </a:cxn>
                <a:cxn ang="0">
                  <a:pos x="615" y="302"/>
                </a:cxn>
                <a:cxn ang="0">
                  <a:pos x="665" y="285"/>
                </a:cxn>
                <a:cxn ang="0">
                  <a:pos x="682" y="268"/>
                </a:cxn>
                <a:cxn ang="0">
                  <a:pos x="690" y="242"/>
                </a:cxn>
                <a:cxn ang="0">
                  <a:pos x="699" y="207"/>
                </a:cxn>
                <a:cxn ang="0">
                  <a:pos x="682" y="138"/>
                </a:cxn>
                <a:cxn ang="0">
                  <a:pos x="640" y="78"/>
                </a:cxn>
                <a:cxn ang="0">
                  <a:pos x="572" y="35"/>
                </a:cxn>
                <a:cxn ang="0">
                  <a:pos x="497" y="9"/>
                </a:cxn>
                <a:cxn ang="0">
                  <a:pos x="412" y="0"/>
                </a:cxn>
                <a:cxn ang="0">
                  <a:pos x="278" y="26"/>
                </a:cxn>
                <a:cxn ang="0">
                  <a:pos x="160" y="86"/>
                </a:cxn>
                <a:cxn ang="0">
                  <a:pos x="76" y="190"/>
                </a:cxn>
                <a:cxn ang="0">
                  <a:pos x="17" y="311"/>
                </a:cxn>
                <a:cxn ang="0">
                  <a:pos x="0" y="449"/>
                </a:cxn>
                <a:cxn ang="0">
                  <a:pos x="17" y="596"/>
                </a:cxn>
                <a:cxn ang="0">
                  <a:pos x="76" y="717"/>
                </a:cxn>
                <a:cxn ang="0">
                  <a:pos x="168" y="812"/>
                </a:cxn>
                <a:cxn ang="0">
                  <a:pos x="278" y="872"/>
                </a:cxn>
                <a:cxn ang="0">
                  <a:pos x="404" y="890"/>
                </a:cxn>
                <a:cxn ang="0">
                  <a:pos x="505" y="881"/>
                </a:cxn>
                <a:cxn ang="0">
                  <a:pos x="581" y="847"/>
                </a:cxn>
                <a:cxn ang="0">
                  <a:pos x="631" y="803"/>
                </a:cxn>
                <a:cxn ang="0">
                  <a:pos x="674" y="751"/>
                </a:cxn>
                <a:cxn ang="0">
                  <a:pos x="716" y="665"/>
                </a:cxn>
                <a:cxn ang="0">
                  <a:pos x="716" y="631"/>
                </a:cxn>
                <a:cxn ang="0">
                  <a:pos x="707" y="622"/>
                </a:cxn>
                <a:cxn ang="0">
                  <a:pos x="682" y="622"/>
                </a:cxn>
                <a:cxn ang="0">
                  <a:pos x="682" y="631"/>
                </a:cxn>
                <a:cxn ang="0">
                  <a:pos x="674" y="631"/>
                </a:cxn>
                <a:cxn ang="0">
                  <a:pos x="674" y="639"/>
                </a:cxn>
                <a:cxn ang="0">
                  <a:pos x="631" y="734"/>
                </a:cxn>
                <a:cxn ang="0">
                  <a:pos x="581" y="795"/>
                </a:cxn>
                <a:cxn ang="0">
                  <a:pos x="522" y="829"/>
                </a:cxn>
                <a:cxn ang="0">
                  <a:pos x="421" y="847"/>
                </a:cxn>
                <a:cxn ang="0">
                  <a:pos x="370" y="838"/>
                </a:cxn>
                <a:cxn ang="0">
                  <a:pos x="311" y="812"/>
                </a:cxn>
                <a:cxn ang="0">
                  <a:pos x="252" y="760"/>
                </a:cxn>
                <a:cxn ang="0">
                  <a:pos x="202" y="691"/>
                </a:cxn>
                <a:cxn ang="0">
                  <a:pos x="168" y="587"/>
                </a:cxn>
                <a:cxn ang="0">
                  <a:pos x="151" y="449"/>
                </a:cxn>
                <a:cxn ang="0">
                  <a:pos x="168" y="311"/>
                </a:cxn>
                <a:cxn ang="0">
                  <a:pos x="193" y="207"/>
                </a:cxn>
                <a:cxn ang="0">
                  <a:pos x="244" y="130"/>
                </a:cxn>
                <a:cxn ang="0">
                  <a:pos x="303" y="86"/>
                </a:cxn>
                <a:cxn ang="0">
                  <a:pos x="354" y="60"/>
                </a:cxn>
                <a:cxn ang="0">
                  <a:pos x="412" y="52"/>
                </a:cxn>
                <a:cxn ang="0">
                  <a:pos x="438" y="52"/>
                </a:cxn>
                <a:cxn ang="0">
                  <a:pos x="497" y="60"/>
                </a:cxn>
                <a:cxn ang="0">
                  <a:pos x="556" y="78"/>
                </a:cxn>
                <a:cxn ang="0">
                  <a:pos x="615" y="121"/>
                </a:cxn>
              </a:cxnLst>
              <a:rect l="0" t="0" r="r" b="b"/>
              <a:pathLst>
                <a:path w="716" h="890">
                  <a:moveTo>
                    <a:pt x="615" y="121"/>
                  </a:moveTo>
                  <a:lnTo>
                    <a:pt x="581" y="130"/>
                  </a:lnTo>
                  <a:lnTo>
                    <a:pt x="564" y="138"/>
                  </a:lnTo>
                  <a:lnTo>
                    <a:pt x="539" y="164"/>
                  </a:lnTo>
                  <a:lnTo>
                    <a:pt x="522" y="199"/>
                  </a:lnTo>
                  <a:lnTo>
                    <a:pt x="522" y="207"/>
                  </a:lnTo>
                  <a:lnTo>
                    <a:pt x="530" y="242"/>
                  </a:lnTo>
                  <a:lnTo>
                    <a:pt x="539" y="268"/>
                  </a:lnTo>
                  <a:lnTo>
                    <a:pt x="556" y="285"/>
                  </a:lnTo>
                  <a:lnTo>
                    <a:pt x="581" y="294"/>
                  </a:lnTo>
                  <a:lnTo>
                    <a:pt x="615" y="302"/>
                  </a:lnTo>
                  <a:lnTo>
                    <a:pt x="665" y="285"/>
                  </a:lnTo>
                  <a:lnTo>
                    <a:pt x="682" y="268"/>
                  </a:lnTo>
                  <a:lnTo>
                    <a:pt x="690" y="242"/>
                  </a:lnTo>
                  <a:lnTo>
                    <a:pt x="699" y="207"/>
                  </a:lnTo>
                  <a:lnTo>
                    <a:pt x="682" y="138"/>
                  </a:lnTo>
                  <a:lnTo>
                    <a:pt x="640" y="78"/>
                  </a:lnTo>
                  <a:lnTo>
                    <a:pt x="572" y="35"/>
                  </a:lnTo>
                  <a:lnTo>
                    <a:pt x="497" y="9"/>
                  </a:lnTo>
                  <a:lnTo>
                    <a:pt x="412" y="0"/>
                  </a:lnTo>
                  <a:lnTo>
                    <a:pt x="278" y="26"/>
                  </a:lnTo>
                  <a:lnTo>
                    <a:pt x="160" y="86"/>
                  </a:lnTo>
                  <a:lnTo>
                    <a:pt x="76" y="190"/>
                  </a:lnTo>
                  <a:lnTo>
                    <a:pt x="17" y="311"/>
                  </a:lnTo>
                  <a:lnTo>
                    <a:pt x="0" y="449"/>
                  </a:lnTo>
                  <a:lnTo>
                    <a:pt x="17" y="596"/>
                  </a:lnTo>
                  <a:lnTo>
                    <a:pt x="76" y="717"/>
                  </a:lnTo>
                  <a:lnTo>
                    <a:pt x="168" y="812"/>
                  </a:lnTo>
                  <a:lnTo>
                    <a:pt x="278" y="872"/>
                  </a:lnTo>
                  <a:lnTo>
                    <a:pt x="404" y="890"/>
                  </a:lnTo>
                  <a:lnTo>
                    <a:pt x="505" y="881"/>
                  </a:lnTo>
                  <a:lnTo>
                    <a:pt x="581" y="847"/>
                  </a:lnTo>
                  <a:lnTo>
                    <a:pt x="631" y="803"/>
                  </a:lnTo>
                  <a:lnTo>
                    <a:pt x="674" y="751"/>
                  </a:lnTo>
                  <a:lnTo>
                    <a:pt x="716" y="665"/>
                  </a:lnTo>
                  <a:lnTo>
                    <a:pt x="716" y="631"/>
                  </a:lnTo>
                  <a:lnTo>
                    <a:pt x="707" y="622"/>
                  </a:lnTo>
                  <a:lnTo>
                    <a:pt x="682" y="622"/>
                  </a:lnTo>
                  <a:lnTo>
                    <a:pt x="682" y="631"/>
                  </a:lnTo>
                  <a:lnTo>
                    <a:pt x="674" y="631"/>
                  </a:lnTo>
                  <a:lnTo>
                    <a:pt x="674" y="639"/>
                  </a:lnTo>
                  <a:lnTo>
                    <a:pt x="631" y="734"/>
                  </a:lnTo>
                  <a:lnTo>
                    <a:pt x="581" y="795"/>
                  </a:lnTo>
                  <a:lnTo>
                    <a:pt x="522" y="829"/>
                  </a:lnTo>
                  <a:lnTo>
                    <a:pt x="421" y="847"/>
                  </a:lnTo>
                  <a:lnTo>
                    <a:pt x="370" y="838"/>
                  </a:lnTo>
                  <a:lnTo>
                    <a:pt x="311" y="812"/>
                  </a:lnTo>
                  <a:lnTo>
                    <a:pt x="252" y="760"/>
                  </a:lnTo>
                  <a:lnTo>
                    <a:pt x="202" y="691"/>
                  </a:lnTo>
                  <a:lnTo>
                    <a:pt x="168" y="587"/>
                  </a:lnTo>
                  <a:lnTo>
                    <a:pt x="151" y="449"/>
                  </a:lnTo>
                  <a:lnTo>
                    <a:pt x="168" y="311"/>
                  </a:lnTo>
                  <a:lnTo>
                    <a:pt x="193" y="207"/>
                  </a:lnTo>
                  <a:lnTo>
                    <a:pt x="244" y="130"/>
                  </a:lnTo>
                  <a:lnTo>
                    <a:pt x="303" y="86"/>
                  </a:lnTo>
                  <a:lnTo>
                    <a:pt x="354" y="60"/>
                  </a:lnTo>
                  <a:lnTo>
                    <a:pt x="412" y="52"/>
                  </a:lnTo>
                  <a:lnTo>
                    <a:pt x="438" y="52"/>
                  </a:lnTo>
                  <a:lnTo>
                    <a:pt x="497" y="60"/>
                  </a:lnTo>
                  <a:lnTo>
                    <a:pt x="556" y="78"/>
                  </a:lnTo>
                  <a:lnTo>
                    <a:pt x="615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4" name="Freeform 192"/>
            <p:cNvSpPr>
              <a:spLocks/>
            </p:cNvSpPr>
            <p:nvPr/>
          </p:nvSpPr>
          <p:spPr bwMode="auto">
            <a:xfrm>
              <a:off x="22817" y="5745"/>
              <a:ext cx="421" cy="1347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0" y="17"/>
                </a:cxn>
                <a:cxn ang="0">
                  <a:pos x="0" y="78"/>
                </a:cxn>
                <a:cxn ang="0">
                  <a:pos x="76" y="86"/>
                </a:cxn>
                <a:cxn ang="0">
                  <a:pos x="118" y="95"/>
                </a:cxn>
                <a:cxn ang="0">
                  <a:pos x="143" y="129"/>
                </a:cxn>
                <a:cxn ang="0">
                  <a:pos x="143" y="1201"/>
                </a:cxn>
                <a:cxn ang="0">
                  <a:pos x="135" y="1252"/>
                </a:cxn>
                <a:cxn ang="0">
                  <a:pos x="118" y="1278"/>
                </a:cxn>
                <a:cxn ang="0">
                  <a:pos x="76" y="1287"/>
                </a:cxn>
                <a:cxn ang="0">
                  <a:pos x="0" y="1287"/>
                </a:cxn>
                <a:cxn ang="0">
                  <a:pos x="0" y="1347"/>
                </a:cxn>
                <a:cxn ang="0">
                  <a:pos x="67" y="1347"/>
                </a:cxn>
                <a:cxn ang="0">
                  <a:pos x="143" y="1339"/>
                </a:cxn>
                <a:cxn ang="0">
                  <a:pos x="269" y="1339"/>
                </a:cxn>
                <a:cxn ang="0">
                  <a:pos x="345" y="1347"/>
                </a:cxn>
                <a:cxn ang="0">
                  <a:pos x="421" y="1347"/>
                </a:cxn>
                <a:cxn ang="0">
                  <a:pos x="421" y="1287"/>
                </a:cxn>
                <a:cxn ang="0">
                  <a:pos x="345" y="1287"/>
                </a:cxn>
                <a:cxn ang="0">
                  <a:pos x="295" y="1278"/>
                </a:cxn>
                <a:cxn ang="0">
                  <a:pos x="278" y="1252"/>
                </a:cxn>
                <a:cxn ang="0">
                  <a:pos x="269" y="1201"/>
                </a:cxn>
                <a:cxn ang="0">
                  <a:pos x="269" y="0"/>
                </a:cxn>
              </a:cxnLst>
              <a:rect l="0" t="0" r="r" b="b"/>
              <a:pathLst>
                <a:path w="421" h="1347">
                  <a:moveTo>
                    <a:pt x="269" y="0"/>
                  </a:moveTo>
                  <a:lnTo>
                    <a:pt x="0" y="17"/>
                  </a:lnTo>
                  <a:lnTo>
                    <a:pt x="0" y="78"/>
                  </a:lnTo>
                  <a:lnTo>
                    <a:pt x="76" y="86"/>
                  </a:lnTo>
                  <a:lnTo>
                    <a:pt x="118" y="95"/>
                  </a:lnTo>
                  <a:lnTo>
                    <a:pt x="143" y="129"/>
                  </a:lnTo>
                  <a:lnTo>
                    <a:pt x="143" y="1201"/>
                  </a:lnTo>
                  <a:lnTo>
                    <a:pt x="135" y="1252"/>
                  </a:lnTo>
                  <a:lnTo>
                    <a:pt x="118" y="1278"/>
                  </a:lnTo>
                  <a:lnTo>
                    <a:pt x="76" y="1287"/>
                  </a:lnTo>
                  <a:lnTo>
                    <a:pt x="0" y="1287"/>
                  </a:lnTo>
                  <a:lnTo>
                    <a:pt x="0" y="1347"/>
                  </a:lnTo>
                  <a:lnTo>
                    <a:pt x="67" y="1347"/>
                  </a:lnTo>
                  <a:lnTo>
                    <a:pt x="143" y="1339"/>
                  </a:lnTo>
                  <a:lnTo>
                    <a:pt x="269" y="1339"/>
                  </a:lnTo>
                  <a:lnTo>
                    <a:pt x="345" y="1347"/>
                  </a:lnTo>
                  <a:lnTo>
                    <a:pt x="421" y="1347"/>
                  </a:lnTo>
                  <a:lnTo>
                    <a:pt x="421" y="1287"/>
                  </a:lnTo>
                  <a:lnTo>
                    <a:pt x="345" y="1287"/>
                  </a:lnTo>
                  <a:lnTo>
                    <a:pt x="295" y="1278"/>
                  </a:lnTo>
                  <a:lnTo>
                    <a:pt x="278" y="1252"/>
                  </a:lnTo>
                  <a:lnTo>
                    <a:pt x="269" y="1201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5" name="Freeform 193"/>
            <p:cNvSpPr>
              <a:spLocks noEditPoints="1"/>
            </p:cNvSpPr>
            <p:nvPr/>
          </p:nvSpPr>
          <p:spPr bwMode="auto">
            <a:xfrm>
              <a:off x="23356" y="6220"/>
              <a:ext cx="859" cy="890"/>
            </a:xfrm>
            <a:custGeom>
              <a:avLst/>
              <a:gdLst/>
              <a:ahLst/>
              <a:cxnLst>
                <a:cxn ang="0">
                  <a:pos x="564" y="786"/>
                </a:cxn>
                <a:cxn ang="0">
                  <a:pos x="640" y="872"/>
                </a:cxn>
                <a:cxn ang="0">
                  <a:pos x="733" y="881"/>
                </a:cxn>
                <a:cxn ang="0">
                  <a:pos x="808" y="829"/>
                </a:cxn>
                <a:cxn ang="0">
                  <a:pos x="859" y="700"/>
                </a:cxn>
                <a:cxn ang="0">
                  <a:pos x="808" y="587"/>
                </a:cxn>
                <a:cxn ang="0">
                  <a:pos x="800" y="769"/>
                </a:cxn>
                <a:cxn ang="0">
                  <a:pos x="775" y="812"/>
                </a:cxn>
                <a:cxn ang="0">
                  <a:pos x="716" y="821"/>
                </a:cxn>
                <a:cxn ang="0">
                  <a:pos x="674" y="760"/>
                </a:cxn>
                <a:cxn ang="0">
                  <a:pos x="665" y="259"/>
                </a:cxn>
                <a:cxn ang="0">
                  <a:pos x="598" y="112"/>
                </a:cxn>
                <a:cxn ang="0">
                  <a:pos x="429" y="9"/>
                </a:cxn>
                <a:cxn ang="0">
                  <a:pos x="236" y="17"/>
                </a:cxn>
                <a:cxn ang="0">
                  <a:pos x="76" y="130"/>
                </a:cxn>
                <a:cxn ang="0">
                  <a:pos x="59" y="251"/>
                </a:cxn>
                <a:cxn ang="0">
                  <a:pos x="93" y="294"/>
                </a:cxn>
                <a:cxn ang="0">
                  <a:pos x="168" y="311"/>
                </a:cxn>
                <a:cxn ang="0">
                  <a:pos x="227" y="251"/>
                </a:cxn>
                <a:cxn ang="0">
                  <a:pos x="219" y="181"/>
                </a:cxn>
                <a:cxn ang="0">
                  <a:pos x="202" y="155"/>
                </a:cxn>
                <a:cxn ang="0">
                  <a:pos x="135" y="130"/>
                </a:cxn>
                <a:cxn ang="0">
                  <a:pos x="269" y="52"/>
                </a:cxn>
                <a:cxn ang="0">
                  <a:pos x="396" y="52"/>
                </a:cxn>
                <a:cxn ang="0">
                  <a:pos x="497" y="130"/>
                </a:cxn>
                <a:cxn ang="0">
                  <a:pos x="539" y="294"/>
                </a:cxn>
                <a:cxn ang="0">
                  <a:pos x="429" y="371"/>
                </a:cxn>
                <a:cxn ang="0">
                  <a:pos x="194" y="432"/>
                </a:cxn>
                <a:cxn ang="0">
                  <a:pos x="42" y="553"/>
                </a:cxn>
                <a:cxn ang="0">
                  <a:pos x="0" y="691"/>
                </a:cxn>
                <a:cxn ang="0">
                  <a:pos x="50" y="812"/>
                </a:cxn>
                <a:cxn ang="0">
                  <a:pos x="168" y="872"/>
                </a:cxn>
                <a:cxn ang="0">
                  <a:pos x="303" y="890"/>
                </a:cxn>
                <a:cxn ang="0">
                  <a:pos x="463" y="847"/>
                </a:cxn>
                <a:cxn ang="0">
                  <a:pos x="556" y="726"/>
                </a:cxn>
                <a:cxn ang="0">
                  <a:pos x="539" y="596"/>
                </a:cxn>
                <a:cxn ang="0">
                  <a:pos x="488" y="769"/>
                </a:cxn>
                <a:cxn ang="0">
                  <a:pos x="371" y="847"/>
                </a:cxn>
                <a:cxn ang="0">
                  <a:pos x="253" y="838"/>
                </a:cxn>
                <a:cxn ang="0">
                  <a:pos x="160" y="751"/>
                </a:cxn>
                <a:cxn ang="0">
                  <a:pos x="152" y="631"/>
                </a:cxn>
                <a:cxn ang="0">
                  <a:pos x="227" y="510"/>
                </a:cxn>
                <a:cxn ang="0">
                  <a:pos x="404" y="423"/>
                </a:cxn>
              </a:cxnLst>
              <a:rect l="0" t="0" r="r" b="b"/>
              <a:pathLst>
                <a:path w="859" h="890">
                  <a:moveTo>
                    <a:pt x="556" y="726"/>
                  </a:moveTo>
                  <a:lnTo>
                    <a:pt x="564" y="786"/>
                  </a:lnTo>
                  <a:lnTo>
                    <a:pt x="598" y="838"/>
                  </a:lnTo>
                  <a:lnTo>
                    <a:pt x="640" y="872"/>
                  </a:lnTo>
                  <a:lnTo>
                    <a:pt x="699" y="881"/>
                  </a:lnTo>
                  <a:lnTo>
                    <a:pt x="733" y="881"/>
                  </a:lnTo>
                  <a:lnTo>
                    <a:pt x="775" y="864"/>
                  </a:lnTo>
                  <a:lnTo>
                    <a:pt x="808" y="829"/>
                  </a:lnTo>
                  <a:lnTo>
                    <a:pt x="842" y="777"/>
                  </a:lnTo>
                  <a:lnTo>
                    <a:pt x="859" y="700"/>
                  </a:lnTo>
                  <a:lnTo>
                    <a:pt x="859" y="587"/>
                  </a:lnTo>
                  <a:lnTo>
                    <a:pt x="808" y="587"/>
                  </a:lnTo>
                  <a:lnTo>
                    <a:pt x="808" y="734"/>
                  </a:lnTo>
                  <a:lnTo>
                    <a:pt x="800" y="769"/>
                  </a:lnTo>
                  <a:lnTo>
                    <a:pt x="783" y="803"/>
                  </a:lnTo>
                  <a:lnTo>
                    <a:pt x="775" y="812"/>
                  </a:lnTo>
                  <a:lnTo>
                    <a:pt x="758" y="821"/>
                  </a:lnTo>
                  <a:lnTo>
                    <a:pt x="716" y="821"/>
                  </a:lnTo>
                  <a:lnTo>
                    <a:pt x="691" y="795"/>
                  </a:lnTo>
                  <a:lnTo>
                    <a:pt x="674" y="760"/>
                  </a:lnTo>
                  <a:lnTo>
                    <a:pt x="674" y="337"/>
                  </a:lnTo>
                  <a:lnTo>
                    <a:pt x="665" y="259"/>
                  </a:lnTo>
                  <a:lnTo>
                    <a:pt x="648" y="181"/>
                  </a:lnTo>
                  <a:lnTo>
                    <a:pt x="598" y="112"/>
                  </a:lnTo>
                  <a:lnTo>
                    <a:pt x="522" y="52"/>
                  </a:lnTo>
                  <a:lnTo>
                    <a:pt x="429" y="9"/>
                  </a:lnTo>
                  <a:lnTo>
                    <a:pt x="345" y="0"/>
                  </a:lnTo>
                  <a:lnTo>
                    <a:pt x="236" y="17"/>
                  </a:lnTo>
                  <a:lnTo>
                    <a:pt x="143" y="60"/>
                  </a:lnTo>
                  <a:lnTo>
                    <a:pt x="76" y="130"/>
                  </a:lnTo>
                  <a:lnTo>
                    <a:pt x="59" y="225"/>
                  </a:lnTo>
                  <a:lnTo>
                    <a:pt x="59" y="251"/>
                  </a:lnTo>
                  <a:lnTo>
                    <a:pt x="76" y="276"/>
                  </a:lnTo>
                  <a:lnTo>
                    <a:pt x="93" y="294"/>
                  </a:lnTo>
                  <a:lnTo>
                    <a:pt x="118" y="311"/>
                  </a:lnTo>
                  <a:lnTo>
                    <a:pt x="168" y="311"/>
                  </a:lnTo>
                  <a:lnTo>
                    <a:pt x="219" y="276"/>
                  </a:lnTo>
                  <a:lnTo>
                    <a:pt x="227" y="251"/>
                  </a:lnTo>
                  <a:lnTo>
                    <a:pt x="227" y="199"/>
                  </a:lnTo>
                  <a:lnTo>
                    <a:pt x="219" y="181"/>
                  </a:lnTo>
                  <a:lnTo>
                    <a:pt x="211" y="173"/>
                  </a:lnTo>
                  <a:lnTo>
                    <a:pt x="202" y="155"/>
                  </a:lnTo>
                  <a:lnTo>
                    <a:pt x="185" y="147"/>
                  </a:lnTo>
                  <a:lnTo>
                    <a:pt x="135" y="130"/>
                  </a:lnTo>
                  <a:lnTo>
                    <a:pt x="194" y="78"/>
                  </a:lnTo>
                  <a:lnTo>
                    <a:pt x="269" y="52"/>
                  </a:lnTo>
                  <a:lnTo>
                    <a:pt x="337" y="43"/>
                  </a:lnTo>
                  <a:lnTo>
                    <a:pt x="396" y="52"/>
                  </a:lnTo>
                  <a:lnTo>
                    <a:pt x="446" y="78"/>
                  </a:lnTo>
                  <a:lnTo>
                    <a:pt x="497" y="130"/>
                  </a:lnTo>
                  <a:lnTo>
                    <a:pt x="531" y="199"/>
                  </a:lnTo>
                  <a:lnTo>
                    <a:pt x="539" y="294"/>
                  </a:lnTo>
                  <a:lnTo>
                    <a:pt x="539" y="363"/>
                  </a:lnTo>
                  <a:lnTo>
                    <a:pt x="429" y="371"/>
                  </a:lnTo>
                  <a:lnTo>
                    <a:pt x="312" y="389"/>
                  </a:lnTo>
                  <a:lnTo>
                    <a:pt x="194" y="432"/>
                  </a:lnTo>
                  <a:lnTo>
                    <a:pt x="101" y="492"/>
                  </a:lnTo>
                  <a:lnTo>
                    <a:pt x="42" y="553"/>
                  </a:lnTo>
                  <a:lnTo>
                    <a:pt x="8" y="622"/>
                  </a:lnTo>
                  <a:lnTo>
                    <a:pt x="0" y="691"/>
                  </a:lnTo>
                  <a:lnTo>
                    <a:pt x="17" y="760"/>
                  </a:lnTo>
                  <a:lnTo>
                    <a:pt x="50" y="812"/>
                  </a:lnTo>
                  <a:lnTo>
                    <a:pt x="109" y="847"/>
                  </a:lnTo>
                  <a:lnTo>
                    <a:pt x="168" y="872"/>
                  </a:lnTo>
                  <a:lnTo>
                    <a:pt x="244" y="890"/>
                  </a:lnTo>
                  <a:lnTo>
                    <a:pt x="303" y="890"/>
                  </a:lnTo>
                  <a:lnTo>
                    <a:pt x="387" y="881"/>
                  </a:lnTo>
                  <a:lnTo>
                    <a:pt x="463" y="847"/>
                  </a:lnTo>
                  <a:lnTo>
                    <a:pt x="514" y="786"/>
                  </a:lnTo>
                  <a:lnTo>
                    <a:pt x="556" y="726"/>
                  </a:lnTo>
                  <a:close/>
                  <a:moveTo>
                    <a:pt x="539" y="406"/>
                  </a:moveTo>
                  <a:lnTo>
                    <a:pt x="539" y="596"/>
                  </a:lnTo>
                  <a:lnTo>
                    <a:pt x="522" y="691"/>
                  </a:lnTo>
                  <a:lnTo>
                    <a:pt x="488" y="769"/>
                  </a:lnTo>
                  <a:lnTo>
                    <a:pt x="429" y="812"/>
                  </a:lnTo>
                  <a:lnTo>
                    <a:pt x="371" y="847"/>
                  </a:lnTo>
                  <a:lnTo>
                    <a:pt x="320" y="855"/>
                  </a:lnTo>
                  <a:lnTo>
                    <a:pt x="253" y="838"/>
                  </a:lnTo>
                  <a:lnTo>
                    <a:pt x="194" y="803"/>
                  </a:lnTo>
                  <a:lnTo>
                    <a:pt x="160" y="751"/>
                  </a:lnTo>
                  <a:lnTo>
                    <a:pt x="143" y="682"/>
                  </a:lnTo>
                  <a:lnTo>
                    <a:pt x="152" y="631"/>
                  </a:lnTo>
                  <a:lnTo>
                    <a:pt x="177" y="570"/>
                  </a:lnTo>
                  <a:lnTo>
                    <a:pt x="227" y="510"/>
                  </a:lnTo>
                  <a:lnTo>
                    <a:pt x="295" y="458"/>
                  </a:lnTo>
                  <a:lnTo>
                    <a:pt x="404" y="423"/>
                  </a:lnTo>
                  <a:lnTo>
                    <a:pt x="539" y="4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6" name="Freeform 194"/>
            <p:cNvSpPr>
              <a:spLocks/>
            </p:cNvSpPr>
            <p:nvPr/>
          </p:nvSpPr>
          <p:spPr bwMode="auto">
            <a:xfrm>
              <a:off x="24291" y="6220"/>
              <a:ext cx="615" cy="890"/>
            </a:xfrm>
            <a:custGeom>
              <a:avLst/>
              <a:gdLst/>
              <a:ahLst/>
              <a:cxnLst>
                <a:cxn ang="0">
                  <a:pos x="362" y="501"/>
                </a:cxn>
                <a:cxn ang="0">
                  <a:pos x="471" y="553"/>
                </a:cxn>
                <a:cxn ang="0">
                  <a:pos x="522" y="674"/>
                </a:cxn>
                <a:cxn ang="0">
                  <a:pos x="471" y="803"/>
                </a:cxn>
                <a:cxn ang="0">
                  <a:pos x="311" y="855"/>
                </a:cxn>
                <a:cxn ang="0">
                  <a:pos x="160" y="803"/>
                </a:cxn>
                <a:cxn ang="0">
                  <a:pos x="76" y="665"/>
                </a:cxn>
                <a:cxn ang="0">
                  <a:pos x="42" y="561"/>
                </a:cxn>
                <a:cxn ang="0">
                  <a:pos x="33" y="544"/>
                </a:cxn>
                <a:cxn ang="0">
                  <a:pos x="0" y="553"/>
                </a:cxn>
                <a:cxn ang="0">
                  <a:pos x="8" y="890"/>
                </a:cxn>
                <a:cxn ang="0">
                  <a:pos x="33" y="881"/>
                </a:cxn>
                <a:cxn ang="0">
                  <a:pos x="67" y="855"/>
                </a:cxn>
                <a:cxn ang="0">
                  <a:pos x="101" y="812"/>
                </a:cxn>
                <a:cxn ang="0">
                  <a:pos x="261" y="890"/>
                </a:cxn>
                <a:cxn ang="0">
                  <a:pos x="429" y="881"/>
                </a:cxn>
                <a:cxn ang="0">
                  <a:pos x="572" y="777"/>
                </a:cxn>
                <a:cxn ang="0">
                  <a:pos x="615" y="622"/>
                </a:cxn>
                <a:cxn ang="0">
                  <a:pos x="589" y="501"/>
                </a:cxn>
                <a:cxn ang="0">
                  <a:pos x="539" y="441"/>
                </a:cxn>
                <a:cxn ang="0">
                  <a:pos x="396" y="363"/>
                </a:cxn>
                <a:cxn ang="0">
                  <a:pos x="252" y="328"/>
                </a:cxn>
                <a:cxn ang="0">
                  <a:pos x="143" y="285"/>
                </a:cxn>
                <a:cxn ang="0">
                  <a:pos x="84" y="190"/>
                </a:cxn>
                <a:cxn ang="0">
                  <a:pos x="118" y="104"/>
                </a:cxn>
                <a:cxn ang="0">
                  <a:pos x="219" y="43"/>
                </a:cxn>
                <a:cxn ang="0">
                  <a:pos x="387" y="52"/>
                </a:cxn>
                <a:cxn ang="0">
                  <a:pos x="488" y="130"/>
                </a:cxn>
                <a:cxn ang="0">
                  <a:pos x="522" y="233"/>
                </a:cxn>
                <a:cxn ang="0">
                  <a:pos x="530" y="285"/>
                </a:cxn>
                <a:cxn ang="0">
                  <a:pos x="564" y="294"/>
                </a:cxn>
                <a:cxn ang="0">
                  <a:pos x="572" y="268"/>
                </a:cxn>
                <a:cxn ang="0">
                  <a:pos x="564" y="9"/>
                </a:cxn>
                <a:cxn ang="0">
                  <a:pos x="539" y="0"/>
                </a:cxn>
                <a:cxn ang="0">
                  <a:pos x="514" y="26"/>
                </a:cxn>
                <a:cxn ang="0">
                  <a:pos x="488" y="43"/>
                </a:cxn>
                <a:cxn ang="0">
                  <a:pos x="404" y="17"/>
                </a:cxn>
                <a:cxn ang="0">
                  <a:pos x="303" y="0"/>
                </a:cxn>
                <a:cxn ang="0">
                  <a:pos x="118" y="35"/>
                </a:cxn>
                <a:cxn ang="0">
                  <a:pos x="25" y="130"/>
                </a:cxn>
                <a:cxn ang="0">
                  <a:pos x="0" y="242"/>
                </a:cxn>
                <a:cxn ang="0">
                  <a:pos x="33" y="363"/>
                </a:cxn>
                <a:cxn ang="0">
                  <a:pos x="143" y="449"/>
                </a:cxn>
                <a:cxn ang="0">
                  <a:pos x="328" y="492"/>
                </a:cxn>
              </a:cxnLst>
              <a:rect l="0" t="0" r="r" b="b"/>
              <a:pathLst>
                <a:path w="615" h="890">
                  <a:moveTo>
                    <a:pt x="328" y="492"/>
                  </a:moveTo>
                  <a:lnTo>
                    <a:pt x="362" y="501"/>
                  </a:lnTo>
                  <a:lnTo>
                    <a:pt x="412" y="518"/>
                  </a:lnTo>
                  <a:lnTo>
                    <a:pt x="471" y="553"/>
                  </a:lnTo>
                  <a:lnTo>
                    <a:pt x="514" y="605"/>
                  </a:lnTo>
                  <a:lnTo>
                    <a:pt x="522" y="674"/>
                  </a:lnTo>
                  <a:lnTo>
                    <a:pt x="514" y="743"/>
                  </a:lnTo>
                  <a:lnTo>
                    <a:pt x="471" y="803"/>
                  </a:lnTo>
                  <a:lnTo>
                    <a:pt x="404" y="838"/>
                  </a:lnTo>
                  <a:lnTo>
                    <a:pt x="311" y="855"/>
                  </a:lnTo>
                  <a:lnTo>
                    <a:pt x="227" y="838"/>
                  </a:lnTo>
                  <a:lnTo>
                    <a:pt x="160" y="803"/>
                  </a:lnTo>
                  <a:lnTo>
                    <a:pt x="109" y="743"/>
                  </a:lnTo>
                  <a:lnTo>
                    <a:pt x="76" y="665"/>
                  </a:lnTo>
                  <a:lnTo>
                    <a:pt x="50" y="579"/>
                  </a:lnTo>
                  <a:lnTo>
                    <a:pt x="42" y="561"/>
                  </a:lnTo>
                  <a:lnTo>
                    <a:pt x="42" y="553"/>
                  </a:lnTo>
                  <a:lnTo>
                    <a:pt x="33" y="544"/>
                  </a:lnTo>
                  <a:lnTo>
                    <a:pt x="8" y="544"/>
                  </a:lnTo>
                  <a:lnTo>
                    <a:pt x="0" y="553"/>
                  </a:lnTo>
                  <a:lnTo>
                    <a:pt x="0" y="881"/>
                  </a:lnTo>
                  <a:lnTo>
                    <a:pt x="8" y="890"/>
                  </a:lnTo>
                  <a:lnTo>
                    <a:pt x="25" y="890"/>
                  </a:lnTo>
                  <a:lnTo>
                    <a:pt x="33" y="881"/>
                  </a:lnTo>
                  <a:lnTo>
                    <a:pt x="50" y="872"/>
                  </a:lnTo>
                  <a:lnTo>
                    <a:pt x="67" y="855"/>
                  </a:lnTo>
                  <a:lnTo>
                    <a:pt x="67" y="847"/>
                  </a:lnTo>
                  <a:lnTo>
                    <a:pt x="101" y="812"/>
                  </a:lnTo>
                  <a:lnTo>
                    <a:pt x="185" y="872"/>
                  </a:lnTo>
                  <a:lnTo>
                    <a:pt x="261" y="890"/>
                  </a:lnTo>
                  <a:lnTo>
                    <a:pt x="311" y="890"/>
                  </a:lnTo>
                  <a:lnTo>
                    <a:pt x="429" y="881"/>
                  </a:lnTo>
                  <a:lnTo>
                    <a:pt x="514" y="838"/>
                  </a:lnTo>
                  <a:lnTo>
                    <a:pt x="572" y="777"/>
                  </a:lnTo>
                  <a:lnTo>
                    <a:pt x="606" y="708"/>
                  </a:lnTo>
                  <a:lnTo>
                    <a:pt x="615" y="622"/>
                  </a:lnTo>
                  <a:lnTo>
                    <a:pt x="606" y="553"/>
                  </a:lnTo>
                  <a:lnTo>
                    <a:pt x="589" y="501"/>
                  </a:lnTo>
                  <a:lnTo>
                    <a:pt x="556" y="466"/>
                  </a:lnTo>
                  <a:lnTo>
                    <a:pt x="539" y="441"/>
                  </a:lnTo>
                  <a:lnTo>
                    <a:pt x="471" y="389"/>
                  </a:lnTo>
                  <a:lnTo>
                    <a:pt x="396" y="363"/>
                  </a:lnTo>
                  <a:lnTo>
                    <a:pt x="320" y="346"/>
                  </a:lnTo>
                  <a:lnTo>
                    <a:pt x="252" y="328"/>
                  </a:lnTo>
                  <a:lnTo>
                    <a:pt x="193" y="311"/>
                  </a:lnTo>
                  <a:lnTo>
                    <a:pt x="143" y="285"/>
                  </a:lnTo>
                  <a:lnTo>
                    <a:pt x="101" y="242"/>
                  </a:lnTo>
                  <a:lnTo>
                    <a:pt x="84" y="190"/>
                  </a:lnTo>
                  <a:lnTo>
                    <a:pt x="92" y="147"/>
                  </a:lnTo>
                  <a:lnTo>
                    <a:pt x="118" y="104"/>
                  </a:lnTo>
                  <a:lnTo>
                    <a:pt x="151" y="69"/>
                  </a:lnTo>
                  <a:lnTo>
                    <a:pt x="219" y="43"/>
                  </a:lnTo>
                  <a:lnTo>
                    <a:pt x="303" y="35"/>
                  </a:lnTo>
                  <a:lnTo>
                    <a:pt x="387" y="52"/>
                  </a:lnTo>
                  <a:lnTo>
                    <a:pt x="455" y="86"/>
                  </a:lnTo>
                  <a:lnTo>
                    <a:pt x="488" y="130"/>
                  </a:lnTo>
                  <a:lnTo>
                    <a:pt x="514" y="181"/>
                  </a:lnTo>
                  <a:lnTo>
                    <a:pt x="522" y="233"/>
                  </a:lnTo>
                  <a:lnTo>
                    <a:pt x="522" y="285"/>
                  </a:lnTo>
                  <a:lnTo>
                    <a:pt x="530" y="285"/>
                  </a:lnTo>
                  <a:lnTo>
                    <a:pt x="539" y="294"/>
                  </a:lnTo>
                  <a:lnTo>
                    <a:pt x="564" y="294"/>
                  </a:lnTo>
                  <a:lnTo>
                    <a:pt x="564" y="285"/>
                  </a:lnTo>
                  <a:lnTo>
                    <a:pt x="572" y="268"/>
                  </a:lnTo>
                  <a:lnTo>
                    <a:pt x="572" y="26"/>
                  </a:lnTo>
                  <a:lnTo>
                    <a:pt x="564" y="9"/>
                  </a:lnTo>
                  <a:lnTo>
                    <a:pt x="564" y="0"/>
                  </a:lnTo>
                  <a:lnTo>
                    <a:pt x="539" y="0"/>
                  </a:lnTo>
                  <a:lnTo>
                    <a:pt x="522" y="9"/>
                  </a:lnTo>
                  <a:lnTo>
                    <a:pt x="514" y="26"/>
                  </a:lnTo>
                  <a:lnTo>
                    <a:pt x="505" y="35"/>
                  </a:lnTo>
                  <a:lnTo>
                    <a:pt x="488" y="43"/>
                  </a:lnTo>
                  <a:lnTo>
                    <a:pt x="480" y="52"/>
                  </a:lnTo>
                  <a:lnTo>
                    <a:pt x="404" y="17"/>
                  </a:lnTo>
                  <a:lnTo>
                    <a:pt x="345" y="0"/>
                  </a:lnTo>
                  <a:lnTo>
                    <a:pt x="303" y="0"/>
                  </a:lnTo>
                  <a:lnTo>
                    <a:pt x="202" y="9"/>
                  </a:lnTo>
                  <a:lnTo>
                    <a:pt x="118" y="35"/>
                  </a:lnTo>
                  <a:lnTo>
                    <a:pt x="59" y="78"/>
                  </a:lnTo>
                  <a:lnTo>
                    <a:pt x="25" y="130"/>
                  </a:lnTo>
                  <a:lnTo>
                    <a:pt x="0" y="181"/>
                  </a:lnTo>
                  <a:lnTo>
                    <a:pt x="0" y="242"/>
                  </a:lnTo>
                  <a:lnTo>
                    <a:pt x="8" y="302"/>
                  </a:lnTo>
                  <a:lnTo>
                    <a:pt x="33" y="363"/>
                  </a:lnTo>
                  <a:lnTo>
                    <a:pt x="76" y="406"/>
                  </a:lnTo>
                  <a:lnTo>
                    <a:pt x="143" y="449"/>
                  </a:lnTo>
                  <a:lnTo>
                    <a:pt x="219" y="475"/>
                  </a:lnTo>
                  <a:lnTo>
                    <a:pt x="328" y="4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7" name="Freeform 195"/>
            <p:cNvSpPr>
              <a:spLocks/>
            </p:cNvSpPr>
            <p:nvPr/>
          </p:nvSpPr>
          <p:spPr bwMode="auto">
            <a:xfrm>
              <a:off x="25032" y="6220"/>
              <a:ext cx="623" cy="890"/>
            </a:xfrm>
            <a:custGeom>
              <a:avLst/>
              <a:gdLst/>
              <a:ahLst/>
              <a:cxnLst>
                <a:cxn ang="0">
                  <a:pos x="370" y="501"/>
                </a:cxn>
                <a:cxn ang="0">
                  <a:pos x="472" y="553"/>
                </a:cxn>
                <a:cxn ang="0">
                  <a:pos x="530" y="674"/>
                </a:cxn>
                <a:cxn ang="0">
                  <a:pos x="480" y="803"/>
                </a:cxn>
                <a:cxn ang="0">
                  <a:pos x="320" y="855"/>
                </a:cxn>
                <a:cxn ang="0">
                  <a:pos x="168" y="803"/>
                </a:cxn>
                <a:cxn ang="0">
                  <a:pos x="84" y="665"/>
                </a:cxn>
                <a:cxn ang="0">
                  <a:pos x="50" y="561"/>
                </a:cxn>
                <a:cxn ang="0">
                  <a:pos x="42" y="544"/>
                </a:cxn>
                <a:cxn ang="0">
                  <a:pos x="8" y="553"/>
                </a:cxn>
                <a:cxn ang="0">
                  <a:pos x="0" y="587"/>
                </a:cxn>
                <a:cxn ang="0">
                  <a:pos x="17" y="890"/>
                </a:cxn>
                <a:cxn ang="0">
                  <a:pos x="50" y="872"/>
                </a:cxn>
                <a:cxn ang="0">
                  <a:pos x="76" y="847"/>
                </a:cxn>
                <a:cxn ang="0">
                  <a:pos x="194" y="872"/>
                </a:cxn>
                <a:cxn ang="0">
                  <a:pos x="320" y="890"/>
                </a:cxn>
                <a:cxn ang="0">
                  <a:pos x="522" y="838"/>
                </a:cxn>
                <a:cxn ang="0">
                  <a:pos x="615" y="708"/>
                </a:cxn>
                <a:cxn ang="0">
                  <a:pos x="606" y="536"/>
                </a:cxn>
                <a:cxn ang="0">
                  <a:pos x="547" y="441"/>
                </a:cxn>
                <a:cxn ang="0">
                  <a:pos x="404" y="363"/>
                </a:cxn>
                <a:cxn ang="0">
                  <a:pos x="261" y="328"/>
                </a:cxn>
                <a:cxn ang="0">
                  <a:pos x="143" y="285"/>
                </a:cxn>
                <a:cxn ang="0">
                  <a:pos x="93" y="190"/>
                </a:cxn>
                <a:cxn ang="0">
                  <a:pos x="126" y="104"/>
                </a:cxn>
                <a:cxn ang="0">
                  <a:pos x="219" y="43"/>
                </a:cxn>
                <a:cxn ang="0">
                  <a:pos x="396" y="52"/>
                </a:cxn>
                <a:cxn ang="0">
                  <a:pos x="497" y="130"/>
                </a:cxn>
                <a:cxn ang="0">
                  <a:pos x="522" y="233"/>
                </a:cxn>
                <a:cxn ang="0">
                  <a:pos x="530" y="285"/>
                </a:cxn>
                <a:cxn ang="0">
                  <a:pos x="547" y="294"/>
                </a:cxn>
                <a:cxn ang="0">
                  <a:pos x="573" y="285"/>
                </a:cxn>
                <a:cxn ang="0">
                  <a:pos x="564" y="0"/>
                </a:cxn>
                <a:cxn ang="0">
                  <a:pos x="530" y="9"/>
                </a:cxn>
                <a:cxn ang="0">
                  <a:pos x="514" y="35"/>
                </a:cxn>
                <a:cxn ang="0">
                  <a:pos x="488" y="52"/>
                </a:cxn>
                <a:cxn ang="0">
                  <a:pos x="354" y="0"/>
                </a:cxn>
                <a:cxn ang="0">
                  <a:pos x="210" y="9"/>
                </a:cxn>
                <a:cxn ang="0">
                  <a:pos x="67" y="78"/>
                </a:cxn>
                <a:cxn ang="0">
                  <a:pos x="8" y="181"/>
                </a:cxn>
                <a:cxn ang="0">
                  <a:pos x="25" y="337"/>
                </a:cxn>
                <a:cxn ang="0">
                  <a:pos x="143" y="449"/>
                </a:cxn>
                <a:cxn ang="0">
                  <a:pos x="337" y="492"/>
                </a:cxn>
              </a:cxnLst>
              <a:rect l="0" t="0" r="r" b="b"/>
              <a:pathLst>
                <a:path w="623" h="890">
                  <a:moveTo>
                    <a:pt x="337" y="492"/>
                  </a:moveTo>
                  <a:lnTo>
                    <a:pt x="370" y="501"/>
                  </a:lnTo>
                  <a:lnTo>
                    <a:pt x="421" y="518"/>
                  </a:lnTo>
                  <a:lnTo>
                    <a:pt x="472" y="553"/>
                  </a:lnTo>
                  <a:lnTo>
                    <a:pt x="514" y="605"/>
                  </a:lnTo>
                  <a:lnTo>
                    <a:pt x="530" y="674"/>
                  </a:lnTo>
                  <a:lnTo>
                    <a:pt x="522" y="743"/>
                  </a:lnTo>
                  <a:lnTo>
                    <a:pt x="480" y="803"/>
                  </a:lnTo>
                  <a:lnTo>
                    <a:pt x="413" y="838"/>
                  </a:lnTo>
                  <a:lnTo>
                    <a:pt x="320" y="855"/>
                  </a:lnTo>
                  <a:lnTo>
                    <a:pt x="236" y="838"/>
                  </a:lnTo>
                  <a:lnTo>
                    <a:pt x="168" y="803"/>
                  </a:lnTo>
                  <a:lnTo>
                    <a:pt x="118" y="743"/>
                  </a:lnTo>
                  <a:lnTo>
                    <a:pt x="84" y="665"/>
                  </a:lnTo>
                  <a:lnTo>
                    <a:pt x="59" y="579"/>
                  </a:lnTo>
                  <a:lnTo>
                    <a:pt x="50" y="561"/>
                  </a:lnTo>
                  <a:lnTo>
                    <a:pt x="50" y="553"/>
                  </a:lnTo>
                  <a:lnTo>
                    <a:pt x="42" y="544"/>
                  </a:lnTo>
                  <a:lnTo>
                    <a:pt x="17" y="544"/>
                  </a:lnTo>
                  <a:lnTo>
                    <a:pt x="8" y="553"/>
                  </a:lnTo>
                  <a:lnTo>
                    <a:pt x="8" y="570"/>
                  </a:lnTo>
                  <a:lnTo>
                    <a:pt x="0" y="587"/>
                  </a:lnTo>
                  <a:lnTo>
                    <a:pt x="0" y="872"/>
                  </a:lnTo>
                  <a:lnTo>
                    <a:pt x="17" y="890"/>
                  </a:lnTo>
                  <a:lnTo>
                    <a:pt x="34" y="890"/>
                  </a:lnTo>
                  <a:lnTo>
                    <a:pt x="50" y="872"/>
                  </a:lnTo>
                  <a:lnTo>
                    <a:pt x="76" y="855"/>
                  </a:lnTo>
                  <a:lnTo>
                    <a:pt x="76" y="847"/>
                  </a:lnTo>
                  <a:lnTo>
                    <a:pt x="109" y="812"/>
                  </a:lnTo>
                  <a:lnTo>
                    <a:pt x="194" y="872"/>
                  </a:lnTo>
                  <a:lnTo>
                    <a:pt x="269" y="890"/>
                  </a:lnTo>
                  <a:lnTo>
                    <a:pt x="320" y="890"/>
                  </a:lnTo>
                  <a:lnTo>
                    <a:pt x="438" y="881"/>
                  </a:lnTo>
                  <a:lnTo>
                    <a:pt x="522" y="838"/>
                  </a:lnTo>
                  <a:lnTo>
                    <a:pt x="581" y="777"/>
                  </a:lnTo>
                  <a:lnTo>
                    <a:pt x="615" y="708"/>
                  </a:lnTo>
                  <a:lnTo>
                    <a:pt x="623" y="622"/>
                  </a:lnTo>
                  <a:lnTo>
                    <a:pt x="606" y="536"/>
                  </a:lnTo>
                  <a:lnTo>
                    <a:pt x="573" y="475"/>
                  </a:lnTo>
                  <a:lnTo>
                    <a:pt x="547" y="441"/>
                  </a:lnTo>
                  <a:lnTo>
                    <a:pt x="480" y="389"/>
                  </a:lnTo>
                  <a:lnTo>
                    <a:pt x="404" y="363"/>
                  </a:lnTo>
                  <a:lnTo>
                    <a:pt x="328" y="346"/>
                  </a:lnTo>
                  <a:lnTo>
                    <a:pt x="261" y="328"/>
                  </a:lnTo>
                  <a:lnTo>
                    <a:pt x="202" y="311"/>
                  </a:lnTo>
                  <a:lnTo>
                    <a:pt x="143" y="285"/>
                  </a:lnTo>
                  <a:lnTo>
                    <a:pt x="109" y="242"/>
                  </a:lnTo>
                  <a:lnTo>
                    <a:pt x="93" y="190"/>
                  </a:lnTo>
                  <a:lnTo>
                    <a:pt x="101" y="147"/>
                  </a:lnTo>
                  <a:lnTo>
                    <a:pt x="126" y="104"/>
                  </a:lnTo>
                  <a:lnTo>
                    <a:pt x="160" y="69"/>
                  </a:lnTo>
                  <a:lnTo>
                    <a:pt x="219" y="43"/>
                  </a:lnTo>
                  <a:lnTo>
                    <a:pt x="312" y="35"/>
                  </a:lnTo>
                  <a:lnTo>
                    <a:pt x="396" y="52"/>
                  </a:lnTo>
                  <a:lnTo>
                    <a:pt x="455" y="86"/>
                  </a:lnTo>
                  <a:lnTo>
                    <a:pt x="497" y="130"/>
                  </a:lnTo>
                  <a:lnTo>
                    <a:pt x="514" y="181"/>
                  </a:lnTo>
                  <a:lnTo>
                    <a:pt x="522" y="233"/>
                  </a:lnTo>
                  <a:lnTo>
                    <a:pt x="530" y="276"/>
                  </a:lnTo>
                  <a:lnTo>
                    <a:pt x="530" y="285"/>
                  </a:lnTo>
                  <a:lnTo>
                    <a:pt x="539" y="285"/>
                  </a:lnTo>
                  <a:lnTo>
                    <a:pt x="547" y="294"/>
                  </a:lnTo>
                  <a:lnTo>
                    <a:pt x="564" y="294"/>
                  </a:lnTo>
                  <a:lnTo>
                    <a:pt x="573" y="285"/>
                  </a:lnTo>
                  <a:lnTo>
                    <a:pt x="573" y="9"/>
                  </a:lnTo>
                  <a:lnTo>
                    <a:pt x="564" y="0"/>
                  </a:lnTo>
                  <a:lnTo>
                    <a:pt x="539" y="0"/>
                  </a:lnTo>
                  <a:lnTo>
                    <a:pt x="530" y="9"/>
                  </a:lnTo>
                  <a:lnTo>
                    <a:pt x="522" y="26"/>
                  </a:lnTo>
                  <a:lnTo>
                    <a:pt x="514" y="35"/>
                  </a:lnTo>
                  <a:lnTo>
                    <a:pt x="497" y="43"/>
                  </a:lnTo>
                  <a:lnTo>
                    <a:pt x="488" y="52"/>
                  </a:lnTo>
                  <a:lnTo>
                    <a:pt x="413" y="17"/>
                  </a:lnTo>
                  <a:lnTo>
                    <a:pt x="354" y="0"/>
                  </a:lnTo>
                  <a:lnTo>
                    <a:pt x="312" y="0"/>
                  </a:lnTo>
                  <a:lnTo>
                    <a:pt x="210" y="9"/>
                  </a:lnTo>
                  <a:lnTo>
                    <a:pt x="126" y="35"/>
                  </a:lnTo>
                  <a:lnTo>
                    <a:pt x="67" y="78"/>
                  </a:lnTo>
                  <a:lnTo>
                    <a:pt x="34" y="130"/>
                  </a:lnTo>
                  <a:lnTo>
                    <a:pt x="8" y="181"/>
                  </a:lnTo>
                  <a:lnTo>
                    <a:pt x="0" y="242"/>
                  </a:lnTo>
                  <a:lnTo>
                    <a:pt x="25" y="337"/>
                  </a:lnTo>
                  <a:lnTo>
                    <a:pt x="84" y="406"/>
                  </a:lnTo>
                  <a:lnTo>
                    <a:pt x="143" y="449"/>
                  </a:lnTo>
                  <a:lnTo>
                    <a:pt x="227" y="475"/>
                  </a:lnTo>
                  <a:lnTo>
                    <a:pt x="337" y="4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8" name="Freeform 196"/>
            <p:cNvSpPr>
              <a:spLocks/>
            </p:cNvSpPr>
            <p:nvPr/>
          </p:nvSpPr>
          <p:spPr bwMode="auto">
            <a:xfrm>
              <a:off x="26346" y="5719"/>
              <a:ext cx="985" cy="1417"/>
            </a:xfrm>
            <a:custGeom>
              <a:avLst/>
              <a:gdLst/>
              <a:ahLst/>
              <a:cxnLst>
                <a:cxn ang="0">
                  <a:pos x="909" y="1062"/>
                </a:cxn>
                <a:cxn ang="0">
                  <a:pos x="892" y="1054"/>
                </a:cxn>
                <a:cxn ang="0">
                  <a:pos x="808" y="1088"/>
                </a:cxn>
                <a:cxn ang="0">
                  <a:pos x="673" y="1244"/>
                </a:cxn>
                <a:cxn ang="0">
                  <a:pos x="480" y="1313"/>
                </a:cxn>
                <a:cxn ang="0">
                  <a:pos x="320" y="1270"/>
                </a:cxn>
                <a:cxn ang="0">
                  <a:pos x="202" y="1132"/>
                </a:cxn>
                <a:cxn ang="0">
                  <a:pos x="160" y="898"/>
                </a:cxn>
                <a:cxn ang="0">
                  <a:pos x="193" y="631"/>
                </a:cxn>
                <a:cxn ang="0">
                  <a:pos x="337" y="320"/>
                </a:cxn>
                <a:cxn ang="0">
                  <a:pos x="497" y="164"/>
                </a:cxn>
                <a:cxn ang="0">
                  <a:pos x="707" y="112"/>
                </a:cxn>
                <a:cxn ang="0">
                  <a:pos x="791" y="130"/>
                </a:cxn>
                <a:cxn ang="0">
                  <a:pos x="825" y="173"/>
                </a:cxn>
                <a:cxn ang="0">
                  <a:pos x="791" y="328"/>
                </a:cxn>
                <a:cxn ang="0">
                  <a:pos x="766" y="389"/>
                </a:cxn>
                <a:cxn ang="0">
                  <a:pos x="724" y="466"/>
                </a:cxn>
                <a:cxn ang="0">
                  <a:pos x="758" y="492"/>
                </a:cxn>
                <a:cxn ang="0">
                  <a:pos x="859" y="441"/>
                </a:cxn>
                <a:cxn ang="0">
                  <a:pos x="892" y="389"/>
                </a:cxn>
                <a:cxn ang="0">
                  <a:pos x="926" y="311"/>
                </a:cxn>
                <a:cxn ang="0">
                  <a:pos x="968" y="216"/>
                </a:cxn>
                <a:cxn ang="0">
                  <a:pos x="985" y="121"/>
                </a:cxn>
                <a:cxn ang="0">
                  <a:pos x="943" y="26"/>
                </a:cxn>
                <a:cxn ang="0">
                  <a:pos x="833" y="0"/>
                </a:cxn>
                <a:cxn ang="0">
                  <a:pos x="522" y="78"/>
                </a:cxn>
                <a:cxn ang="0">
                  <a:pos x="252" y="285"/>
                </a:cxn>
                <a:cxn ang="0">
                  <a:pos x="84" y="570"/>
                </a:cxn>
                <a:cxn ang="0">
                  <a:pos x="8" y="855"/>
                </a:cxn>
                <a:cxn ang="0">
                  <a:pos x="17" y="1132"/>
                </a:cxn>
                <a:cxn ang="0">
                  <a:pos x="134" y="1348"/>
                </a:cxn>
                <a:cxn ang="0">
                  <a:pos x="353" y="1417"/>
                </a:cxn>
                <a:cxn ang="0">
                  <a:pos x="598" y="1356"/>
                </a:cxn>
                <a:cxn ang="0">
                  <a:pos x="791" y="1227"/>
                </a:cxn>
                <a:cxn ang="0">
                  <a:pos x="901" y="1106"/>
                </a:cxn>
              </a:cxnLst>
              <a:rect l="0" t="0" r="r" b="b"/>
              <a:pathLst>
                <a:path w="985" h="1417">
                  <a:moveTo>
                    <a:pt x="918" y="1071"/>
                  </a:moveTo>
                  <a:lnTo>
                    <a:pt x="909" y="1062"/>
                  </a:lnTo>
                  <a:lnTo>
                    <a:pt x="909" y="1054"/>
                  </a:lnTo>
                  <a:lnTo>
                    <a:pt x="892" y="1054"/>
                  </a:lnTo>
                  <a:lnTo>
                    <a:pt x="867" y="1062"/>
                  </a:lnTo>
                  <a:lnTo>
                    <a:pt x="808" y="1088"/>
                  </a:lnTo>
                  <a:lnTo>
                    <a:pt x="749" y="1157"/>
                  </a:lnTo>
                  <a:lnTo>
                    <a:pt x="673" y="1244"/>
                  </a:lnTo>
                  <a:lnTo>
                    <a:pt x="589" y="1296"/>
                  </a:lnTo>
                  <a:lnTo>
                    <a:pt x="480" y="1313"/>
                  </a:lnTo>
                  <a:lnTo>
                    <a:pt x="396" y="1304"/>
                  </a:lnTo>
                  <a:lnTo>
                    <a:pt x="320" y="1270"/>
                  </a:lnTo>
                  <a:lnTo>
                    <a:pt x="252" y="1209"/>
                  </a:lnTo>
                  <a:lnTo>
                    <a:pt x="202" y="1132"/>
                  </a:lnTo>
                  <a:lnTo>
                    <a:pt x="168" y="1019"/>
                  </a:lnTo>
                  <a:lnTo>
                    <a:pt x="160" y="898"/>
                  </a:lnTo>
                  <a:lnTo>
                    <a:pt x="168" y="777"/>
                  </a:lnTo>
                  <a:lnTo>
                    <a:pt x="193" y="631"/>
                  </a:lnTo>
                  <a:lnTo>
                    <a:pt x="252" y="475"/>
                  </a:lnTo>
                  <a:lnTo>
                    <a:pt x="337" y="320"/>
                  </a:lnTo>
                  <a:lnTo>
                    <a:pt x="412" y="225"/>
                  </a:lnTo>
                  <a:lnTo>
                    <a:pt x="497" y="164"/>
                  </a:lnTo>
                  <a:lnTo>
                    <a:pt x="589" y="121"/>
                  </a:lnTo>
                  <a:lnTo>
                    <a:pt x="707" y="112"/>
                  </a:lnTo>
                  <a:lnTo>
                    <a:pt x="741" y="112"/>
                  </a:lnTo>
                  <a:lnTo>
                    <a:pt x="791" y="130"/>
                  </a:lnTo>
                  <a:lnTo>
                    <a:pt x="808" y="147"/>
                  </a:lnTo>
                  <a:lnTo>
                    <a:pt x="825" y="173"/>
                  </a:lnTo>
                  <a:lnTo>
                    <a:pt x="825" y="242"/>
                  </a:lnTo>
                  <a:lnTo>
                    <a:pt x="791" y="328"/>
                  </a:lnTo>
                  <a:lnTo>
                    <a:pt x="774" y="363"/>
                  </a:lnTo>
                  <a:lnTo>
                    <a:pt x="766" y="389"/>
                  </a:lnTo>
                  <a:lnTo>
                    <a:pt x="749" y="415"/>
                  </a:lnTo>
                  <a:lnTo>
                    <a:pt x="724" y="466"/>
                  </a:lnTo>
                  <a:lnTo>
                    <a:pt x="724" y="492"/>
                  </a:lnTo>
                  <a:lnTo>
                    <a:pt x="758" y="492"/>
                  </a:lnTo>
                  <a:lnTo>
                    <a:pt x="808" y="475"/>
                  </a:lnTo>
                  <a:lnTo>
                    <a:pt x="859" y="441"/>
                  </a:lnTo>
                  <a:lnTo>
                    <a:pt x="884" y="415"/>
                  </a:lnTo>
                  <a:lnTo>
                    <a:pt x="892" y="389"/>
                  </a:lnTo>
                  <a:lnTo>
                    <a:pt x="918" y="337"/>
                  </a:lnTo>
                  <a:lnTo>
                    <a:pt x="926" y="311"/>
                  </a:lnTo>
                  <a:lnTo>
                    <a:pt x="943" y="285"/>
                  </a:lnTo>
                  <a:lnTo>
                    <a:pt x="968" y="216"/>
                  </a:lnTo>
                  <a:lnTo>
                    <a:pt x="985" y="173"/>
                  </a:lnTo>
                  <a:lnTo>
                    <a:pt x="985" y="121"/>
                  </a:lnTo>
                  <a:lnTo>
                    <a:pt x="977" y="60"/>
                  </a:lnTo>
                  <a:lnTo>
                    <a:pt x="943" y="26"/>
                  </a:lnTo>
                  <a:lnTo>
                    <a:pt x="892" y="9"/>
                  </a:lnTo>
                  <a:lnTo>
                    <a:pt x="833" y="0"/>
                  </a:lnTo>
                  <a:lnTo>
                    <a:pt x="673" y="26"/>
                  </a:lnTo>
                  <a:lnTo>
                    <a:pt x="522" y="78"/>
                  </a:lnTo>
                  <a:lnTo>
                    <a:pt x="379" y="173"/>
                  </a:lnTo>
                  <a:lnTo>
                    <a:pt x="252" y="285"/>
                  </a:lnTo>
                  <a:lnTo>
                    <a:pt x="160" y="423"/>
                  </a:lnTo>
                  <a:lnTo>
                    <a:pt x="84" y="570"/>
                  </a:lnTo>
                  <a:lnTo>
                    <a:pt x="33" y="717"/>
                  </a:lnTo>
                  <a:lnTo>
                    <a:pt x="8" y="855"/>
                  </a:lnTo>
                  <a:lnTo>
                    <a:pt x="0" y="976"/>
                  </a:lnTo>
                  <a:lnTo>
                    <a:pt x="17" y="1132"/>
                  </a:lnTo>
                  <a:lnTo>
                    <a:pt x="59" y="1261"/>
                  </a:lnTo>
                  <a:lnTo>
                    <a:pt x="134" y="1348"/>
                  </a:lnTo>
                  <a:lnTo>
                    <a:pt x="236" y="1399"/>
                  </a:lnTo>
                  <a:lnTo>
                    <a:pt x="353" y="1417"/>
                  </a:lnTo>
                  <a:lnTo>
                    <a:pt x="480" y="1399"/>
                  </a:lnTo>
                  <a:lnTo>
                    <a:pt x="598" y="1356"/>
                  </a:lnTo>
                  <a:lnTo>
                    <a:pt x="707" y="1296"/>
                  </a:lnTo>
                  <a:lnTo>
                    <a:pt x="791" y="1227"/>
                  </a:lnTo>
                  <a:lnTo>
                    <a:pt x="859" y="1157"/>
                  </a:lnTo>
                  <a:lnTo>
                    <a:pt x="901" y="1106"/>
                  </a:lnTo>
                  <a:lnTo>
                    <a:pt x="918" y="10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9" name="Freeform 197"/>
            <p:cNvSpPr>
              <a:spLocks/>
            </p:cNvSpPr>
            <p:nvPr/>
          </p:nvSpPr>
          <p:spPr bwMode="auto">
            <a:xfrm>
              <a:off x="27457" y="6436"/>
              <a:ext cx="649" cy="959"/>
            </a:xfrm>
            <a:custGeom>
              <a:avLst/>
              <a:gdLst/>
              <a:ahLst/>
              <a:cxnLst>
                <a:cxn ang="0">
                  <a:pos x="312" y="26"/>
                </a:cxn>
                <a:cxn ang="0">
                  <a:pos x="320" y="9"/>
                </a:cxn>
                <a:cxn ang="0">
                  <a:pos x="219" y="0"/>
                </a:cxn>
                <a:cxn ang="0">
                  <a:pos x="118" y="9"/>
                </a:cxn>
                <a:cxn ang="0">
                  <a:pos x="101" y="52"/>
                </a:cxn>
                <a:cxn ang="0">
                  <a:pos x="177" y="60"/>
                </a:cxn>
                <a:cxn ang="0">
                  <a:pos x="194" y="112"/>
                </a:cxn>
                <a:cxn ang="0">
                  <a:pos x="0" y="898"/>
                </a:cxn>
                <a:cxn ang="0">
                  <a:pos x="9" y="941"/>
                </a:cxn>
                <a:cxn ang="0">
                  <a:pos x="68" y="950"/>
                </a:cxn>
                <a:cxn ang="0">
                  <a:pos x="93" y="916"/>
                </a:cxn>
                <a:cxn ang="0">
                  <a:pos x="110" y="872"/>
                </a:cxn>
                <a:cxn ang="0">
                  <a:pos x="144" y="734"/>
                </a:cxn>
                <a:cxn ang="0">
                  <a:pos x="236" y="648"/>
                </a:cxn>
                <a:cxn ang="0">
                  <a:pos x="329" y="700"/>
                </a:cxn>
                <a:cxn ang="0">
                  <a:pos x="337" y="786"/>
                </a:cxn>
                <a:cxn ang="0">
                  <a:pos x="329" y="812"/>
                </a:cxn>
                <a:cxn ang="0">
                  <a:pos x="379" y="924"/>
                </a:cxn>
                <a:cxn ang="0">
                  <a:pos x="472" y="959"/>
                </a:cxn>
                <a:cxn ang="0">
                  <a:pos x="573" y="898"/>
                </a:cxn>
                <a:cxn ang="0">
                  <a:pos x="624" y="803"/>
                </a:cxn>
                <a:cxn ang="0">
                  <a:pos x="640" y="734"/>
                </a:cxn>
                <a:cxn ang="0">
                  <a:pos x="624" y="726"/>
                </a:cxn>
                <a:cxn ang="0">
                  <a:pos x="598" y="743"/>
                </a:cxn>
                <a:cxn ang="0">
                  <a:pos x="556" y="864"/>
                </a:cxn>
                <a:cxn ang="0">
                  <a:pos x="480" y="916"/>
                </a:cxn>
                <a:cxn ang="0">
                  <a:pos x="438" y="890"/>
                </a:cxn>
                <a:cxn ang="0">
                  <a:pos x="430" y="803"/>
                </a:cxn>
                <a:cxn ang="0">
                  <a:pos x="438" y="777"/>
                </a:cxn>
                <a:cxn ang="0">
                  <a:pos x="447" y="743"/>
                </a:cxn>
                <a:cxn ang="0">
                  <a:pos x="388" y="639"/>
                </a:cxn>
                <a:cxn ang="0">
                  <a:pos x="270" y="605"/>
                </a:cxn>
                <a:cxn ang="0">
                  <a:pos x="304" y="544"/>
                </a:cxn>
                <a:cxn ang="0">
                  <a:pos x="405" y="449"/>
                </a:cxn>
                <a:cxn ang="0">
                  <a:pos x="548" y="380"/>
                </a:cxn>
                <a:cxn ang="0">
                  <a:pos x="581" y="389"/>
                </a:cxn>
                <a:cxn ang="0">
                  <a:pos x="565" y="406"/>
                </a:cxn>
                <a:cxn ang="0">
                  <a:pos x="531" y="449"/>
                </a:cxn>
                <a:cxn ang="0">
                  <a:pos x="523" y="475"/>
                </a:cxn>
                <a:cxn ang="0">
                  <a:pos x="573" y="527"/>
                </a:cxn>
                <a:cxn ang="0">
                  <a:pos x="615" y="510"/>
                </a:cxn>
                <a:cxn ang="0">
                  <a:pos x="649" y="466"/>
                </a:cxn>
                <a:cxn ang="0">
                  <a:pos x="640" y="389"/>
                </a:cxn>
                <a:cxn ang="0">
                  <a:pos x="581" y="345"/>
                </a:cxn>
                <a:cxn ang="0">
                  <a:pos x="472" y="354"/>
                </a:cxn>
                <a:cxn ang="0">
                  <a:pos x="337" y="458"/>
                </a:cxn>
                <a:cxn ang="0">
                  <a:pos x="186" y="579"/>
                </a:cxn>
              </a:cxnLst>
              <a:rect l="0" t="0" r="r" b="b"/>
              <a:pathLst>
                <a:path w="649" h="959">
                  <a:moveTo>
                    <a:pt x="312" y="35"/>
                  </a:moveTo>
                  <a:lnTo>
                    <a:pt x="312" y="26"/>
                  </a:lnTo>
                  <a:lnTo>
                    <a:pt x="320" y="17"/>
                  </a:lnTo>
                  <a:lnTo>
                    <a:pt x="320" y="9"/>
                  </a:lnTo>
                  <a:lnTo>
                    <a:pt x="312" y="0"/>
                  </a:lnTo>
                  <a:lnTo>
                    <a:pt x="219" y="0"/>
                  </a:lnTo>
                  <a:lnTo>
                    <a:pt x="169" y="9"/>
                  </a:lnTo>
                  <a:lnTo>
                    <a:pt x="118" y="9"/>
                  </a:lnTo>
                  <a:lnTo>
                    <a:pt x="101" y="26"/>
                  </a:lnTo>
                  <a:lnTo>
                    <a:pt x="101" y="52"/>
                  </a:lnTo>
                  <a:lnTo>
                    <a:pt x="110" y="60"/>
                  </a:lnTo>
                  <a:lnTo>
                    <a:pt x="177" y="60"/>
                  </a:lnTo>
                  <a:lnTo>
                    <a:pt x="194" y="69"/>
                  </a:lnTo>
                  <a:lnTo>
                    <a:pt x="194" y="112"/>
                  </a:lnTo>
                  <a:lnTo>
                    <a:pt x="9" y="881"/>
                  </a:lnTo>
                  <a:lnTo>
                    <a:pt x="0" y="898"/>
                  </a:lnTo>
                  <a:lnTo>
                    <a:pt x="0" y="933"/>
                  </a:lnTo>
                  <a:lnTo>
                    <a:pt x="9" y="941"/>
                  </a:lnTo>
                  <a:lnTo>
                    <a:pt x="42" y="959"/>
                  </a:lnTo>
                  <a:lnTo>
                    <a:pt x="68" y="950"/>
                  </a:lnTo>
                  <a:lnTo>
                    <a:pt x="85" y="941"/>
                  </a:lnTo>
                  <a:lnTo>
                    <a:pt x="93" y="916"/>
                  </a:lnTo>
                  <a:lnTo>
                    <a:pt x="101" y="898"/>
                  </a:lnTo>
                  <a:lnTo>
                    <a:pt x="110" y="872"/>
                  </a:lnTo>
                  <a:lnTo>
                    <a:pt x="127" y="812"/>
                  </a:lnTo>
                  <a:lnTo>
                    <a:pt x="144" y="734"/>
                  </a:lnTo>
                  <a:lnTo>
                    <a:pt x="169" y="631"/>
                  </a:lnTo>
                  <a:lnTo>
                    <a:pt x="236" y="648"/>
                  </a:lnTo>
                  <a:lnTo>
                    <a:pt x="287" y="665"/>
                  </a:lnTo>
                  <a:lnTo>
                    <a:pt x="329" y="700"/>
                  </a:lnTo>
                  <a:lnTo>
                    <a:pt x="337" y="743"/>
                  </a:lnTo>
                  <a:lnTo>
                    <a:pt x="337" y="786"/>
                  </a:lnTo>
                  <a:lnTo>
                    <a:pt x="329" y="803"/>
                  </a:lnTo>
                  <a:lnTo>
                    <a:pt x="329" y="812"/>
                  </a:lnTo>
                  <a:lnTo>
                    <a:pt x="346" y="872"/>
                  </a:lnTo>
                  <a:lnTo>
                    <a:pt x="379" y="924"/>
                  </a:lnTo>
                  <a:lnTo>
                    <a:pt x="421" y="950"/>
                  </a:lnTo>
                  <a:lnTo>
                    <a:pt x="472" y="959"/>
                  </a:lnTo>
                  <a:lnTo>
                    <a:pt x="531" y="941"/>
                  </a:lnTo>
                  <a:lnTo>
                    <a:pt x="573" y="898"/>
                  </a:lnTo>
                  <a:lnTo>
                    <a:pt x="607" y="855"/>
                  </a:lnTo>
                  <a:lnTo>
                    <a:pt x="624" y="803"/>
                  </a:lnTo>
                  <a:lnTo>
                    <a:pt x="640" y="760"/>
                  </a:lnTo>
                  <a:lnTo>
                    <a:pt x="640" y="734"/>
                  </a:lnTo>
                  <a:lnTo>
                    <a:pt x="632" y="734"/>
                  </a:lnTo>
                  <a:lnTo>
                    <a:pt x="624" y="726"/>
                  </a:lnTo>
                  <a:lnTo>
                    <a:pt x="607" y="734"/>
                  </a:lnTo>
                  <a:lnTo>
                    <a:pt x="598" y="743"/>
                  </a:lnTo>
                  <a:lnTo>
                    <a:pt x="590" y="760"/>
                  </a:lnTo>
                  <a:lnTo>
                    <a:pt x="556" y="864"/>
                  </a:lnTo>
                  <a:lnTo>
                    <a:pt x="523" y="898"/>
                  </a:lnTo>
                  <a:lnTo>
                    <a:pt x="480" y="916"/>
                  </a:lnTo>
                  <a:lnTo>
                    <a:pt x="464" y="916"/>
                  </a:lnTo>
                  <a:lnTo>
                    <a:pt x="438" y="890"/>
                  </a:lnTo>
                  <a:lnTo>
                    <a:pt x="430" y="864"/>
                  </a:lnTo>
                  <a:lnTo>
                    <a:pt x="430" y="803"/>
                  </a:lnTo>
                  <a:lnTo>
                    <a:pt x="438" y="786"/>
                  </a:lnTo>
                  <a:lnTo>
                    <a:pt x="438" y="777"/>
                  </a:lnTo>
                  <a:lnTo>
                    <a:pt x="447" y="760"/>
                  </a:lnTo>
                  <a:lnTo>
                    <a:pt x="447" y="743"/>
                  </a:lnTo>
                  <a:lnTo>
                    <a:pt x="430" y="682"/>
                  </a:lnTo>
                  <a:lnTo>
                    <a:pt x="388" y="639"/>
                  </a:lnTo>
                  <a:lnTo>
                    <a:pt x="329" y="613"/>
                  </a:lnTo>
                  <a:lnTo>
                    <a:pt x="270" y="605"/>
                  </a:lnTo>
                  <a:lnTo>
                    <a:pt x="228" y="596"/>
                  </a:lnTo>
                  <a:lnTo>
                    <a:pt x="304" y="544"/>
                  </a:lnTo>
                  <a:lnTo>
                    <a:pt x="337" y="510"/>
                  </a:lnTo>
                  <a:lnTo>
                    <a:pt x="405" y="449"/>
                  </a:lnTo>
                  <a:lnTo>
                    <a:pt x="480" y="397"/>
                  </a:lnTo>
                  <a:lnTo>
                    <a:pt x="548" y="380"/>
                  </a:lnTo>
                  <a:lnTo>
                    <a:pt x="565" y="380"/>
                  </a:lnTo>
                  <a:lnTo>
                    <a:pt x="581" y="389"/>
                  </a:lnTo>
                  <a:lnTo>
                    <a:pt x="590" y="397"/>
                  </a:lnTo>
                  <a:lnTo>
                    <a:pt x="565" y="406"/>
                  </a:lnTo>
                  <a:lnTo>
                    <a:pt x="548" y="415"/>
                  </a:lnTo>
                  <a:lnTo>
                    <a:pt x="531" y="449"/>
                  </a:lnTo>
                  <a:lnTo>
                    <a:pt x="523" y="458"/>
                  </a:lnTo>
                  <a:lnTo>
                    <a:pt x="523" y="475"/>
                  </a:lnTo>
                  <a:lnTo>
                    <a:pt x="539" y="510"/>
                  </a:lnTo>
                  <a:lnTo>
                    <a:pt x="573" y="527"/>
                  </a:lnTo>
                  <a:lnTo>
                    <a:pt x="598" y="518"/>
                  </a:lnTo>
                  <a:lnTo>
                    <a:pt x="615" y="510"/>
                  </a:lnTo>
                  <a:lnTo>
                    <a:pt x="632" y="492"/>
                  </a:lnTo>
                  <a:lnTo>
                    <a:pt x="649" y="466"/>
                  </a:lnTo>
                  <a:lnTo>
                    <a:pt x="649" y="415"/>
                  </a:lnTo>
                  <a:lnTo>
                    <a:pt x="640" y="389"/>
                  </a:lnTo>
                  <a:lnTo>
                    <a:pt x="607" y="354"/>
                  </a:lnTo>
                  <a:lnTo>
                    <a:pt x="581" y="345"/>
                  </a:lnTo>
                  <a:lnTo>
                    <a:pt x="548" y="337"/>
                  </a:lnTo>
                  <a:lnTo>
                    <a:pt x="472" y="354"/>
                  </a:lnTo>
                  <a:lnTo>
                    <a:pt x="405" y="397"/>
                  </a:lnTo>
                  <a:lnTo>
                    <a:pt x="337" y="458"/>
                  </a:lnTo>
                  <a:lnTo>
                    <a:pt x="261" y="535"/>
                  </a:lnTo>
                  <a:lnTo>
                    <a:pt x="186" y="579"/>
                  </a:lnTo>
                  <a:lnTo>
                    <a:pt x="312" y="3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206" name="Straight Arrow Connector 205"/>
          <p:cNvCxnSpPr/>
          <p:nvPr/>
        </p:nvCxnSpPr>
        <p:spPr>
          <a:xfrm rot="5400000" flipH="1" flipV="1">
            <a:off x="6036479" y="4036223"/>
            <a:ext cx="714380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92" name="Group 200"/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857225" y="5500703"/>
            <a:ext cx="4786345" cy="426890"/>
            <a:chOff x="730" y="3488"/>
            <a:chExt cx="22783" cy="2032"/>
          </a:xfrm>
        </p:grpSpPr>
        <p:sp>
          <p:nvSpPr>
            <p:cNvPr id="8394" name="Freeform 202"/>
            <p:cNvSpPr>
              <a:spLocks/>
            </p:cNvSpPr>
            <p:nvPr/>
          </p:nvSpPr>
          <p:spPr bwMode="auto">
            <a:xfrm>
              <a:off x="730" y="3619"/>
              <a:ext cx="1296" cy="1340"/>
            </a:xfrm>
            <a:custGeom>
              <a:avLst/>
              <a:gdLst/>
              <a:ahLst/>
              <a:cxnLst>
                <a:cxn ang="0">
                  <a:pos x="1099" y="116"/>
                </a:cxn>
                <a:cxn ang="0">
                  <a:pos x="1134" y="73"/>
                </a:cxn>
                <a:cxn ang="0">
                  <a:pos x="1247" y="58"/>
                </a:cxn>
                <a:cxn ang="0">
                  <a:pos x="1296" y="0"/>
                </a:cxn>
                <a:cxn ang="0">
                  <a:pos x="824" y="7"/>
                </a:cxn>
                <a:cxn ang="0">
                  <a:pos x="733" y="58"/>
                </a:cxn>
                <a:cxn ang="0">
                  <a:pos x="853" y="65"/>
                </a:cxn>
                <a:cxn ang="0">
                  <a:pos x="923" y="87"/>
                </a:cxn>
                <a:cxn ang="0">
                  <a:pos x="930" y="612"/>
                </a:cxn>
                <a:cxn ang="0">
                  <a:pos x="367" y="116"/>
                </a:cxn>
                <a:cxn ang="0">
                  <a:pos x="395" y="73"/>
                </a:cxn>
                <a:cxn ang="0">
                  <a:pos x="514" y="58"/>
                </a:cxn>
                <a:cxn ang="0">
                  <a:pos x="557" y="0"/>
                </a:cxn>
                <a:cxn ang="0">
                  <a:pos x="85" y="7"/>
                </a:cxn>
                <a:cxn ang="0">
                  <a:pos x="0" y="58"/>
                </a:cxn>
                <a:cxn ang="0">
                  <a:pos x="113" y="65"/>
                </a:cxn>
                <a:cxn ang="0">
                  <a:pos x="183" y="87"/>
                </a:cxn>
                <a:cxn ang="0">
                  <a:pos x="197" y="153"/>
                </a:cxn>
                <a:cxn ang="0">
                  <a:pos x="183" y="1253"/>
                </a:cxn>
                <a:cxn ang="0">
                  <a:pos x="120" y="1275"/>
                </a:cxn>
                <a:cxn ang="0">
                  <a:pos x="0" y="1282"/>
                </a:cxn>
                <a:cxn ang="0">
                  <a:pos x="85" y="1333"/>
                </a:cxn>
                <a:cxn ang="0">
                  <a:pos x="557" y="1340"/>
                </a:cxn>
                <a:cxn ang="0">
                  <a:pos x="514" y="1282"/>
                </a:cxn>
                <a:cxn ang="0">
                  <a:pos x="395" y="1267"/>
                </a:cxn>
                <a:cxn ang="0">
                  <a:pos x="367" y="1224"/>
                </a:cxn>
                <a:cxn ang="0">
                  <a:pos x="930" y="670"/>
                </a:cxn>
                <a:cxn ang="0">
                  <a:pos x="923" y="1253"/>
                </a:cxn>
                <a:cxn ang="0">
                  <a:pos x="853" y="1275"/>
                </a:cxn>
                <a:cxn ang="0">
                  <a:pos x="733" y="1282"/>
                </a:cxn>
                <a:cxn ang="0">
                  <a:pos x="824" y="1333"/>
                </a:cxn>
                <a:cxn ang="0">
                  <a:pos x="1296" y="1340"/>
                </a:cxn>
                <a:cxn ang="0">
                  <a:pos x="1247" y="1282"/>
                </a:cxn>
                <a:cxn ang="0">
                  <a:pos x="1134" y="1267"/>
                </a:cxn>
                <a:cxn ang="0">
                  <a:pos x="1099" y="1224"/>
                </a:cxn>
                <a:cxn ang="0">
                  <a:pos x="1099" y="153"/>
                </a:cxn>
              </a:cxnLst>
              <a:rect l="0" t="0" r="r" b="b"/>
              <a:pathLst>
                <a:path w="1296" h="1340">
                  <a:moveTo>
                    <a:pt x="1099" y="153"/>
                  </a:moveTo>
                  <a:lnTo>
                    <a:pt x="1099" y="116"/>
                  </a:lnTo>
                  <a:lnTo>
                    <a:pt x="1113" y="87"/>
                  </a:lnTo>
                  <a:lnTo>
                    <a:pt x="1134" y="73"/>
                  </a:lnTo>
                  <a:lnTo>
                    <a:pt x="1177" y="65"/>
                  </a:lnTo>
                  <a:lnTo>
                    <a:pt x="1247" y="58"/>
                  </a:lnTo>
                  <a:lnTo>
                    <a:pt x="1296" y="58"/>
                  </a:lnTo>
                  <a:lnTo>
                    <a:pt x="1296" y="0"/>
                  </a:lnTo>
                  <a:lnTo>
                    <a:pt x="1212" y="7"/>
                  </a:lnTo>
                  <a:lnTo>
                    <a:pt x="824" y="7"/>
                  </a:lnTo>
                  <a:lnTo>
                    <a:pt x="733" y="0"/>
                  </a:lnTo>
                  <a:lnTo>
                    <a:pt x="733" y="58"/>
                  </a:lnTo>
                  <a:lnTo>
                    <a:pt x="782" y="58"/>
                  </a:lnTo>
                  <a:lnTo>
                    <a:pt x="853" y="65"/>
                  </a:lnTo>
                  <a:lnTo>
                    <a:pt x="895" y="73"/>
                  </a:lnTo>
                  <a:lnTo>
                    <a:pt x="923" y="87"/>
                  </a:lnTo>
                  <a:lnTo>
                    <a:pt x="930" y="116"/>
                  </a:lnTo>
                  <a:lnTo>
                    <a:pt x="930" y="612"/>
                  </a:lnTo>
                  <a:lnTo>
                    <a:pt x="367" y="612"/>
                  </a:lnTo>
                  <a:lnTo>
                    <a:pt x="367" y="116"/>
                  </a:lnTo>
                  <a:lnTo>
                    <a:pt x="374" y="87"/>
                  </a:lnTo>
                  <a:lnTo>
                    <a:pt x="395" y="73"/>
                  </a:lnTo>
                  <a:lnTo>
                    <a:pt x="444" y="65"/>
                  </a:lnTo>
                  <a:lnTo>
                    <a:pt x="514" y="58"/>
                  </a:lnTo>
                  <a:lnTo>
                    <a:pt x="557" y="58"/>
                  </a:lnTo>
                  <a:lnTo>
                    <a:pt x="557" y="0"/>
                  </a:lnTo>
                  <a:lnTo>
                    <a:pt x="472" y="7"/>
                  </a:lnTo>
                  <a:lnTo>
                    <a:pt x="85" y="7"/>
                  </a:lnTo>
                  <a:lnTo>
                    <a:pt x="0" y="0"/>
                  </a:lnTo>
                  <a:lnTo>
                    <a:pt x="0" y="58"/>
                  </a:lnTo>
                  <a:lnTo>
                    <a:pt x="42" y="58"/>
                  </a:lnTo>
                  <a:lnTo>
                    <a:pt x="113" y="65"/>
                  </a:lnTo>
                  <a:lnTo>
                    <a:pt x="162" y="73"/>
                  </a:lnTo>
                  <a:lnTo>
                    <a:pt x="183" y="87"/>
                  </a:lnTo>
                  <a:lnTo>
                    <a:pt x="190" y="116"/>
                  </a:lnTo>
                  <a:lnTo>
                    <a:pt x="197" y="153"/>
                  </a:lnTo>
                  <a:lnTo>
                    <a:pt x="197" y="1224"/>
                  </a:lnTo>
                  <a:lnTo>
                    <a:pt x="183" y="1253"/>
                  </a:lnTo>
                  <a:lnTo>
                    <a:pt x="162" y="1267"/>
                  </a:lnTo>
                  <a:lnTo>
                    <a:pt x="120" y="1275"/>
                  </a:lnTo>
                  <a:lnTo>
                    <a:pt x="42" y="1282"/>
                  </a:lnTo>
                  <a:lnTo>
                    <a:pt x="0" y="1282"/>
                  </a:lnTo>
                  <a:lnTo>
                    <a:pt x="0" y="1340"/>
                  </a:lnTo>
                  <a:lnTo>
                    <a:pt x="85" y="1333"/>
                  </a:lnTo>
                  <a:lnTo>
                    <a:pt x="472" y="1333"/>
                  </a:lnTo>
                  <a:lnTo>
                    <a:pt x="557" y="1340"/>
                  </a:lnTo>
                  <a:lnTo>
                    <a:pt x="557" y="1282"/>
                  </a:lnTo>
                  <a:lnTo>
                    <a:pt x="514" y="1282"/>
                  </a:lnTo>
                  <a:lnTo>
                    <a:pt x="444" y="1275"/>
                  </a:lnTo>
                  <a:lnTo>
                    <a:pt x="395" y="1267"/>
                  </a:lnTo>
                  <a:lnTo>
                    <a:pt x="374" y="1253"/>
                  </a:lnTo>
                  <a:lnTo>
                    <a:pt x="367" y="1224"/>
                  </a:lnTo>
                  <a:lnTo>
                    <a:pt x="367" y="670"/>
                  </a:lnTo>
                  <a:lnTo>
                    <a:pt x="930" y="670"/>
                  </a:lnTo>
                  <a:lnTo>
                    <a:pt x="930" y="1224"/>
                  </a:lnTo>
                  <a:lnTo>
                    <a:pt x="923" y="1253"/>
                  </a:lnTo>
                  <a:lnTo>
                    <a:pt x="895" y="1267"/>
                  </a:lnTo>
                  <a:lnTo>
                    <a:pt x="853" y="1275"/>
                  </a:lnTo>
                  <a:lnTo>
                    <a:pt x="782" y="1282"/>
                  </a:lnTo>
                  <a:lnTo>
                    <a:pt x="733" y="1282"/>
                  </a:lnTo>
                  <a:lnTo>
                    <a:pt x="733" y="1340"/>
                  </a:lnTo>
                  <a:lnTo>
                    <a:pt x="824" y="1333"/>
                  </a:lnTo>
                  <a:lnTo>
                    <a:pt x="1212" y="1333"/>
                  </a:lnTo>
                  <a:lnTo>
                    <a:pt x="1296" y="1340"/>
                  </a:lnTo>
                  <a:lnTo>
                    <a:pt x="1296" y="1282"/>
                  </a:lnTo>
                  <a:lnTo>
                    <a:pt x="1247" y="1282"/>
                  </a:lnTo>
                  <a:lnTo>
                    <a:pt x="1177" y="1275"/>
                  </a:lnTo>
                  <a:lnTo>
                    <a:pt x="1134" y="1267"/>
                  </a:lnTo>
                  <a:lnTo>
                    <a:pt x="1113" y="1253"/>
                  </a:lnTo>
                  <a:lnTo>
                    <a:pt x="1099" y="1224"/>
                  </a:lnTo>
                  <a:lnTo>
                    <a:pt x="1099" y="1187"/>
                  </a:lnTo>
                  <a:lnTo>
                    <a:pt x="1099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5" name="Freeform 203"/>
            <p:cNvSpPr>
              <a:spLocks noEditPoints="1"/>
            </p:cNvSpPr>
            <p:nvPr/>
          </p:nvSpPr>
          <p:spPr bwMode="auto">
            <a:xfrm>
              <a:off x="2146" y="4078"/>
              <a:ext cx="838" cy="903"/>
            </a:xfrm>
            <a:custGeom>
              <a:avLst/>
              <a:gdLst/>
              <a:ahLst/>
              <a:cxnLst>
                <a:cxn ang="0">
                  <a:pos x="838" y="459"/>
                </a:cxn>
                <a:cxn ang="0">
                  <a:pos x="824" y="335"/>
                </a:cxn>
                <a:cxn ang="0">
                  <a:pos x="782" y="233"/>
                </a:cxn>
                <a:cxn ang="0">
                  <a:pos x="712" y="138"/>
                </a:cxn>
                <a:cxn ang="0">
                  <a:pos x="627" y="65"/>
                </a:cxn>
                <a:cxn ang="0">
                  <a:pos x="529" y="22"/>
                </a:cxn>
                <a:cxn ang="0">
                  <a:pos x="416" y="0"/>
                </a:cxn>
                <a:cxn ang="0">
                  <a:pos x="303" y="14"/>
                </a:cxn>
                <a:cxn ang="0">
                  <a:pos x="204" y="65"/>
                </a:cxn>
                <a:cxn ang="0">
                  <a:pos x="120" y="138"/>
                </a:cxn>
                <a:cxn ang="0">
                  <a:pos x="57" y="233"/>
                </a:cxn>
                <a:cxn ang="0">
                  <a:pos x="14" y="342"/>
                </a:cxn>
                <a:cxn ang="0">
                  <a:pos x="0" y="459"/>
                </a:cxn>
                <a:cxn ang="0">
                  <a:pos x="14" y="583"/>
                </a:cxn>
                <a:cxn ang="0">
                  <a:pos x="57" y="685"/>
                </a:cxn>
                <a:cxn ang="0">
                  <a:pos x="127" y="779"/>
                </a:cxn>
                <a:cxn ang="0">
                  <a:pos x="212" y="845"/>
                </a:cxn>
                <a:cxn ang="0">
                  <a:pos x="310" y="889"/>
                </a:cxn>
                <a:cxn ang="0">
                  <a:pos x="416" y="903"/>
                </a:cxn>
                <a:cxn ang="0">
                  <a:pos x="529" y="889"/>
                </a:cxn>
                <a:cxn ang="0">
                  <a:pos x="627" y="845"/>
                </a:cxn>
                <a:cxn ang="0">
                  <a:pos x="712" y="772"/>
                </a:cxn>
                <a:cxn ang="0">
                  <a:pos x="782" y="685"/>
                </a:cxn>
                <a:cxn ang="0">
                  <a:pos x="824" y="583"/>
                </a:cxn>
                <a:cxn ang="0">
                  <a:pos x="838" y="459"/>
                </a:cxn>
                <a:cxn ang="0">
                  <a:pos x="416" y="852"/>
                </a:cxn>
                <a:cxn ang="0">
                  <a:pos x="338" y="838"/>
                </a:cxn>
                <a:cxn ang="0">
                  <a:pos x="261" y="794"/>
                </a:cxn>
                <a:cxn ang="0">
                  <a:pos x="204" y="721"/>
                </a:cxn>
                <a:cxn ang="0">
                  <a:pos x="169" y="626"/>
                </a:cxn>
                <a:cxn ang="0">
                  <a:pos x="155" y="532"/>
                </a:cxn>
                <a:cxn ang="0">
                  <a:pos x="155" y="364"/>
                </a:cxn>
                <a:cxn ang="0">
                  <a:pos x="169" y="269"/>
                </a:cxn>
                <a:cxn ang="0">
                  <a:pos x="197" y="175"/>
                </a:cxn>
                <a:cxn ang="0">
                  <a:pos x="261" y="102"/>
                </a:cxn>
                <a:cxn ang="0">
                  <a:pos x="338" y="58"/>
                </a:cxn>
                <a:cxn ang="0">
                  <a:pos x="416" y="43"/>
                </a:cxn>
                <a:cxn ang="0">
                  <a:pos x="500" y="58"/>
                </a:cxn>
                <a:cxn ang="0">
                  <a:pos x="571" y="102"/>
                </a:cxn>
                <a:cxn ang="0">
                  <a:pos x="634" y="175"/>
                </a:cxn>
                <a:cxn ang="0">
                  <a:pos x="669" y="262"/>
                </a:cxn>
                <a:cxn ang="0">
                  <a:pos x="676" y="357"/>
                </a:cxn>
                <a:cxn ang="0">
                  <a:pos x="683" y="444"/>
                </a:cxn>
                <a:cxn ang="0">
                  <a:pos x="683" y="524"/>
                </a:cxn>
                <a:cxn ang="0">
                  <a:pos x="669" y="619"/>
                </a:cxn>
                <a:cxn ang="0">
                  <a:pos x="641" y="706"/>
                </a:cxn>
                <a:cxn ang="0">
                  <a:pos x="585" y="787"/>
                </a:cxn>
                <a:cxn ang="0">
                  <a:pos x="507" y="838"/>
                </a:cxn>
                <a:cxn ang="0">
                  <a:pos x="416" y="852"/>
                </a:cxn>
              </a:cxnLst>
              <a:rect l="0" t="0" r="r" b="b"/>
              <a:pathLst>
                <a:path w="838" h="903">
                  <a:moveTo>
                    <a:pt x="838" y="459"/>
                  </a:moveTo>
                  <a:lnTo>
                    <a:pt x="824" y="335"/>
                  </a:lnTo>
                  <a:lnTo>
                    <a:pt x="782" y="233"/>
                  </a:lnTo>
                  <a:lnTo>
                    <a:pt x="712" y="138"/>
                  </a:lnTo>
                  <a:lnTo>
                    <a:pt x="627" y="65"/>
                  </a:lnTo>
                  <a:lnTo>
                    <a:pt x="529" y="22"/>
                  </a:lnTo>
                  <a:lnTo>
                    <a:pt x="416" y="0"/>
                  </a:lnTo>
                  <a:lnTo>
                    <a:pt x="303" y="14"/>
                  </a:lnTo>
                  <a:lnTo>
                    <a:pt x="204" y="65"/>
                  </a:lnTo>
                  <a:lnTo>
                    <a:pt x="120" y="138"/>
                  </a:lnTo>
                  <a:lnTo>
                    <a:pt x="57" y="233"/>
                  </a:lnTo>
                  <a:lnTo>
                    <a:pt x="14" y="342"/>
                  </a:lnTo>
                  <a:lnTo>
                    <a:pt x="0" y="459"/>
                  </a:lnTo>
                  <a:lnTo>
                    <a:pt x="14" y="583"/>
                  </a:lnTo>
                  <a:lnTo>
                    <a:pt x="57" y="685"/>
                  </a:lnTo>
                  <a:lnTo>
                    <a:pt x="127" y="779"/>
                  </a:lnTo>
                  <a:lnTo>
                    <a:pt x="212" y="845"/>
                  </a:lnTo>
                  <a:lnTo>
                    <a:pt x="310" y="889"/>
                  </a:lnTo>
                  <a:lnTo>
                    <a:pt x="416" y="903"/>
                  </a:lnTo>
                  <a:lnTo>
                    <a:pt x="529" y="889"/>
                  </a:lnTo>
                  <a:lnTo>
                    <a:pt x="627" y="845"/>
                  </a:lnTo>
                  <a:lnTo>
                    <a:pt x="712" y="772"/>
                  </a:lnTo>
                  <a:lnTo>
                    <a:pt x="782" y="685"/>
                  </a:lnTo>
                  <a:lnTo>
                    <a:pt x="824" y="583"/>
                  </a:lnTo>
                  <a:lnTo>
                    <a:pt x="838" y="459"/>
                  </a:lnTo>
                  <a:close/>
                  <a:moveTo>
                    <a:pt x="416" y="852"/>
                  </a:moveTo>
                  <a:lnTo>
                    <a:pt x="338" y="838"/>
                  </a:lnTo>
                  <a:lnTo>
                    <a:pt x="261" y="794"/>
                  </a:lnTo>
                  <a:lnTo>
                    <a:pt x="204" y="721"/>
                  </a:lnTo>
                  <a:lnTo>
                    <a:pt x="169" y="626"/>
                  </a:lnTo>
                  <a:lnTo>
                    <a:pt x="155" y="532"/>
                  </a:lnTo>
                  <a:lnTo>
                    <a:pt x="155" y="364"/>
                  </a:lnTo>
                  <a:lnTo>
                    <a:pt x="169" y="269"/>
                  </a:lnTo>
                  <a:lnTo>
                    <a:pt x="197" y="175"/>
                  </a:lnTo>
                  <a:lnTo>
                    <a:pt x="261" y="102"/>
                  </a:lnTo>
                  <a:lnTo>
                    <a:pt x="338" y="58"/>
                  </a:lnTo>
                  <a:lnTo>
                    <a:pt x="416" y="43"/>
                  </a:lnTo>
                  <a:lnTo>
                    <a:pt x="500" y="58"/>
                  </a:lnTo>
                  <a:lnTo>
                    <a:pt x="571" y="102"/>
                  </a:lnTo>
                  <a:lnTo>
                    <a:pt x="634" y="175"/>
                  </a:lnTo>
                  <a:lnTo>
                    <a:pt x="669" y="262"/>
                  </a:lnTo>
                  <a:lnTo>
                    <a:pt x="676" y="357"/>
                  </a:lnTo>
                  <a:lnTo>
                    <a:pt x="683" y="444"/>
                  </a:lnTo>
                  <a:lnTo>
                    <a:pt x="683" y="524"/>
                  </a:lnTo>
                  <a:lnTo>
                    <a:pt x="669" y="619"/>
                  </a:lnTo>
                  <a:lnTo>
                    <a:pt x="641" y="706"/>
                  </a:lnTo>
                  <a:lnTo>
                    <a:pt x="585" y="787"/>
                  </a:lnTo>
                  <a:lnTo>
                    <a:pt x="507" y="838"/>
                  </a:lnTo>
                  <a:lnTo>
                    <a:pt x="416" y="8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6" name="Freeform 204"/>
            <p:cNvSpPr>
              <a:spLocks/>
            </p:cNvSpPr>
            <p:nvPr/>
          </p:nvSpPr>
          <p:spPr bwMode="auto">
            <a:xfrm>
              <a:off x="3034" y="4114"/>
              <a:ext cx="1296" cy="867"/>
            </a:xfrm>
            <a:custGeom>
              <a:avLst/>
              <a:gdLst/>
              <a:ahLst/>
              <a:cxnLst>
                <a:cxn ang="0">
                  <a:pos x="1169" y="124"/>
                </a:cxn>
                <a:cxn ang="0">
                  <a:pos x="1254" y="66"/>
                </a:cxn>
                <a:cxn ang="0">
                  <a:pos x="1296" y="0"/>
                </a:cxn>
                <a:cxn ang="0">
                  <a:pos x="1162" y="7"/>
                </a:cxn>
                <a:cxn ang="0">
                  <a:pos x="1035" y="0"/>
                </a:cxn>
                <a:cxn ang="0">
                  <a:pos x="986" y="58"/>
                </a:cxn>
                <a:cxn ang="0">
                  <a:pos x="1064" y="88"/>
                </a:cxn>
                <a:cxn ang="0">
                  <a:pos x="1092" y="124"/>
                </a:cxn>
                <a:cxn ang="0">
                  <a:pos x="1085" y="197"/>
                </a:cxn>
                <a:cxn ang="0">
                  <a:pos x="725" y="153"/>
                </a:cxn>
                <a:cxn ang="0">
                  <a:pos x="718" y="117"/>
                </a:cxn>
                <a:cxn ang="0">
                  <a:pos x="725" y="80"/>
                </a:cxn>
                <a:cxn ang="0">
                  <a:pos x="796" y="58"/>
                </a:cxn>
                <a:cxn ang="0">
                  <a:pos x="824" y="0"/>
                </a:cxn>
                <a:cxn ang="0">
                  <a:pos x="690" y="7"/>
                </a:cxn>
                <a:cxn ang="0">
                  <a:pos x="458" y="0"/>
                </a:cxn>
                <a:cxn ang="0">
                  <a:pos x="514" y="58"/>
                </a:cxn>
                <a:cxn ang="0">
                  <a:pos x="577" y="88"/>
                </a:cxn>
                <a:cxn ang="0">
                  <a:pos x="592" y="124"/>
                </a:cxn>
                <a:cxn ang="0">
                  <a:pos x="613" y="175"/>
                </a:cxn>
                <a:cxn ang="0">
                  <a:pos x="458" y="670"/>
                </a:cxn>
                <a:cxn ang="0">
                  <a:pos x="275" y="131"/>
                </a:cxn>
                <a:cxn ang="0">
                  <a:pos x="267" y="117"/>
                </a:cxn>
                <a:cxn ang="0">
                  <a:pos x="282" y="80"/>
                </a:cxn>
                <a:cxn ang="0">
                  <a:pos x="352" y="58"/>
                </a:cxn>
                <a:cxn ang="0">
                  <a:pos x="380" y="0"/>
                </a:cxn>
                <a:cxn ang="0">
                  <a:pos x="232" y="7"/>
                </a:cxn>
                <a:cxn ang="0">
                  <a:pos x="56" y="0"/>
                </a:cxn>
                <a:cxn ang="0">
                  <a:pos x="0" y="58"/>
                </a:cxn>
                <a:cxn ang="0">
                  <a:pos x="113" y="80"/>
                </a:cxn>
                <a:cxn ang="0">
                  <a:pos x="380" y="823"/>
                </a:cxn>
                <a:cxn ang="0">
                  <a:pos x="394" y="853"/>
                </a:cxn>
                <a:cxn ang="0">
                  <a:pos x="430" y="867"/>
                </a:cxn>
                <a:cxn ang="0">
                  <a:pos x="458" y="831"/>
                </a:cxn>
                <a:cxn ang="0">
                  <a:pos x="845" y="831"/>
                </a:cxn>
                <a:cxn ang="0">
                  <a:pos x="852" y="860"/>
                </a:cxn>
                <a:cxn ang="0">
                  <a:pos x="894" y="867"/>
                </a:cxn>
                <a:cxn ang="0">
                  <a:pos x="909" y="845"/>
                </a:cxn>
                <a:cxn ang="0">
                  <a:pos x="1141" y="182"/>
                </a:cxn>
              </a:cxnLst>
              <a:rect l="0" t="0" r="r" b="b"/>
              <a:pathLst>
                <a:path w="1296" h="867">
                  <a:moveTo>
                    <a:pt x="1141" y="182"/>
                  </a:moveTo>
                  <a:lnTo>
                    <a:pt x="1169" y="124"/>
                  </a:lnTo>
                  <a:lnTo>
                    <a:pt x="1204" y="88"/>
                  </a:lnTo>
                  <a:lnTo>
                    <a:pt x="1254" y="66"/>
                  </a:lnTo>
                  <a:lnTo>
                    <a:pt x="1296" y="58"/>
                  </a:lnTo>
                  <a:lnTo>
                    <a:pt x="1296" y="0"/>
                  </a:lnTo>
                  <a:lnTo>
                    <a:pt x="1233" y="0"/>
                  </a:lnTo>
                  <a:lnTo>
                    <a:pt x="1162" y="7"/>
                  </a:lnTo>
                  <a:lnTo>
                    <a:pt x="1099" y="7"/>
                  </a:lnTo>
                  <a:lnTo>
                    <a:pt x="1035" y="0"/>
                  </a:lnTo>
                  <a:lnTo>
                    <a:pt x="986" y="0"/>
                  </a:lnTo>
                  <a:lnTo>
                    <a:pt x="986" y="58"/>
                  </a:lnTo>
                  <a:lnTo>
                    <a:pt x="1042" y="73"/>
                  </a:lnTo>
                  <a:lnTo>
                    <a:pt x="1064" y="88"/>
                  </a:lnTo>
                  <a:lnTo>
                    <a:pt x="1078" y="102"/>
                  </a:lnTo>
                  <a:lnTo>
                    <a:pt x="1092" y="124"/>
                  </a:lnTo>
                  <a:lnTo>
                    <a:pt x="1092" y="182"/>
                  </a:lnTo>
                  <a:lnTo>
                    <a:pt x="1085" y="197"/>
                  </a:lnTo>
                  <a:lnTo>
                    <a:pt x="909" y="700"/>
                  </a:lnTo>
                  <a:lnTo>
                    <a:pt x="725" y="153"/>
                  </a:lnTo>
                  <a:lnTo>
                    <a:pt x="718" y="139"/>
                  </a:lnTo>
                  <a:lnTo>
                    <a:pt x="718" y="117"/>
                  </a:lnTo>
                  <a:lnTo>
                    <a:pt x="711" y="109"/>
                  </a:lnTo>
                  <a:lnTo>
                    <a:pt x="725" y="80"/>
                  </a:lnTo>
                  <a:lnTo>
                    <a:pt x="754" y="66"/>
                  </a:lnTo>
                  <a:lnTo>
                    <a:pt x="796" y="58"/>
                  </a:lnTo>
                  <a:lnTo>
                    <a:pt x="824" y="58"/>
                  </a:lnTo>
                  <a:lnTo>
                    <a:pt x="824" y="0"/>
                  </a:lnTo>
                  <a:lnTo>
                    <a:pt x="761" y="0"/>
                  </a:lnTo>
                  <a:lnTo>
                    <a:pt x="690" y="7"/>
                  </a:lnTo>
                  <a:lnTo>
                    <a:pt x="627" y="7"/>
                  </a:lnTo>
                  <a:lnTo>
                    <a:pt x="458" y="0"/>
                  </a:lnTo>
                  <a:lnTo>
                    <a:pt x="458" y="58"/>
                  </a:lnTo>
                  <a:lnTo>
                    <a:pt x="514" y="58"/>
                  </a:lnTo>
                  <a:lnTo>
                    <a:pt x="556" y="73"/>
                  </a:lnTo>
                  <a:lnTo>
                    <a:pt x="577" y="88"/>
                  </a:lnTo>
                  <a:lnTo>
                    <a:pt x="584" y="102"/>
                  </a:lnTo>
                  <a:lnTo>
                    <a:pt x="592" y="124"/>
                  </a:lnTo>
                  <a:lnTo>
                    <a:pt x="606" y="146"/>
                  </a:lnTo>
                  <a:lnTo>
                    <a:pt x="613" y="175"/>
                  </a:lnTo>
                  <a:lnTo>
                    <a:pt x="627" y="197"/>
                  </a:lnTo>
                  <a:lnTo>
                    <a:pt x="458" y="670"/>
                  </a:lnTo>
                  <a:lnTo>
                    <a:pt x="282" y="146"/>
                  </a:lnTo>
                  <a:lnTo>
                    <a:pt x="275" y="131"/>
                  </a:lnTo>
                  <a:lnTo>
                    <a:pt x="275" y="124"/>
                  </a:lnTo>
                  <a:lnTo>
                    <a:pt x="267" y="117"/>
                  </a:lnTo>
                  <a:lnTo>
                    <a:pt x="267" y="109"/>
                  </a:lnTo>
                  <a:lnTo>
                    <a:pt x="282" y="80"/>
                  </a:lnTo>
                  <a:lnTo>
                    <a:pt x="310" y="66"/>
                  </a:lnTo>
                  <a:lnTo>
                    <a:pt x="352" y="58"/>
                  </a:lnTo>
                  <a:lnTo>
                    <a:pt x="380" y="58"/>
                  </a:lnTo>
                  <a:lnTo>
                    <a:pt x="380" y="0"/>
                  </a:lnTo>
                  <a:lnTo>
                    <a:pt x="310" y="0"/>
                  </a:lnTo>
                  <a:lnTo>
                    <a:pt x="232" y="7"/>
                  </a:lnTo>
                  <a:lnTo>
                    <a:pt x="113" y="7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58"/>
                  </a:lnTo>
                  <a:lnTo>
                    <a:pt x="70" y="66"/>
                  </a:lnTo>
                  <a:lnTo>
                    <a:pt x="113" y="80"/>
                  </a:lnTo>
                  <a:lnTo>
                    <a:pt x="141" y="131"/>
                  </a:lnTo>
                  <a:lnTo>
                    <a:pt x="380" y="823"/>
                  </a:lnTo>
                  <a:lnTo>
                    <a:pt x="387" y="845"/>
                  </a:lnTo>
                  <a:lnTo>
                    <a:pt x="394" y="853"/>
                  </a:lnTo>
                  <a:lnTo>
                    <a:pt x="401" y="867"/>
                  </a:lnTo>
                  <a:lnTo>
                    <a:pt x="430" y="867"/>
                  </a:lnTo>
                  <a:lnTo>
                    <a:pt x="444" y="860"/>
                  </a:lnTo>
                  <a:lnTo>
                    <a:pt x="458" y="831"/>
                  </a:lnTo>
                  <a:lnTo>
                    <a:pt x="648" y="270"/>
                  </a:lnTo>
                  <a:lnTo>
                    <a:pt x="845" y="831"/>
                  </a:lnTo>
                  <a:lnTo>
                    <a:pt x="852" y="845"/>
                  </a:lnTo>
                  <a:lnTo>
                    <a:pt x="852" y="860"/>
                  </a:lnTo>
                  <a:lnTo>
                    <a:pt x="866" y="867"/>
                  </a:lnTo>
                  <a:lnTo>
                    <a:pt x="894" y="867"/>
                  </a:lnTo>
                  <a:lnTo>
                    <a:pt x="909" y="853"/>
                  </a:lnTo>
                  <a:lnTo>
                    <a:pt x="909" y="845"/>
                  </a:lnTo>
                  <a:lnTo>
                    <a:pt x="916" y="831"/>
                  </a:lnTo>
                  <a:lnTo>
                    <a:pt x="1141" y="18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" name="Freeform 205"/>
            <p:cNvSpPr>
              <a:spLocks/>
            </p:cNvSpPr>
            <p:nvPr/>
          </p:nvSpPr>
          <p:spPr bwMode="auto">
            <a:xfrm>
              <a:off x="5027" y="3750"/>
              <a:ext cx="592" cy="1231"/>
            </a:xfrm>
            <a:custGeom>
              <a:avLst/>
              <a:gdLst/>
              <a:ahLst/>
              <a:cxnLst>
                <a:cxn ang="0">
                  <a:pos x="296" y="422"/>
                </a:cxn>
                <a:cxn ang="0">
                  <a:pos x="564" y="422"/>
                </a:cxn>
                <a:cxn ang="0">
                  <a:pos x="564" y="364"/>
                </a:cxn>
                <a:cxn ang="0">
                  <a:pos x="296" y="364"/>
                </a:cxn>
                <a:cxn ang="0">
                  <a:pos x="296" y="0"/>
                </a:cxn>
                <a:cxn ang="0">
                  <a:pos x="247" y="0"/>
                </a:cxn>
                <a:cxn ang="0">
                  <a:pos x="240" y="87"/>
                </a:cxn>
                <a:cxn ang="0">
                  <a:pos x="226" y="168"/>
                </a:cxn>
                <a:cxn ang="0">
                  <a:pos x="191" y="248"/>
                </a:cxn>
                <a:cxn ang="0">
                  <a:pos x="148" y="313"/>
                </a:cxn>
                <a:cxn ang="0">
                  <a:pos x="85" y="364"/>
                </a:cxn>
                <a:cxn ang="0">
                  <a:pos x="0" y="379"/>
                </a:cxn>
                <a:cxn ang="0">
                  <a:pos x="0" y="422"/>
                </a:cxn>
                <a:cxn ang="0">
                  <a:pos x="162" y="422"/>
                </a:cxn>
                <a:cxn ang="0">
                  <a:pos x="162" y="969"/>
                </a:cxn>
                <a:cxn ang="0">
                  <a:pos x="170" y="1056"/>
                </a:cxn>
                <a:cxn ang="0">
                  <a:pos x="198" y="1122"/>
                </a:cxn>
                <a:cxn ang="0">
                  <a:pos x="240" y="1173"/>
                </a:cxn>
                <a:cxn ang="0">
                  <a:pos x="282" y="1202"/>
                </a:cxn>
                <a:cxn ang="0">
                  <a:pos x="332" y="1224"/>
                </a:cxn>
                <a:cxn ang="0">
                  <a:pos x="374" y="1231"/>
                </a:cxn>
                <a:cxn ang="0">
                  <a:pos x="409" y="1231"/>
                </a:cxn>
                <a:cxn ang="0">
                  <a:pos x="479" y="1217"/>
                </a:cxn>
                <a:cxn ang="0">
                  <a:pos x="529" y="1173"/>
                </a:cxn>
                <a:cxn ang="0">
                  <a:pos x="571" y="1115"/>
                </a:cxn>
                <a:cxn ang="0">
                  <a:pos x="592" y="1042"/>
                </a:cxn>
                <a:cxn ang="0">
                  <a:pos x="592" y="852"/>
                </a:cxn>
                <a:cxn ang="0">
                  <a:pos x="550" y="852"/>
                </a:cxn>
                <a:cxn ang="0">
                  <a:pos x="550" y="962"/>
                </a:cxn>
                <a:cxn ang="0">
                  <a:pos x="536" y="1056"/>
                </a:cxn>
                <a:cxn ang="0">
                  <a:pos x="508" y="1129"/>
                </a:cxn>
                <a:cxn ang="0">
                  <a:pos x="472" y="1166"/>
                </a:cxn>
                <a:cxn ang="0">
                  <a:pos x="423" y="1180"/>
                </a:cxn>
                <a:cxn ang="0">
                  <a:pos x="367" y="1166"/>
                </a:cxn>
                <a:cxn ang="0">
                  <a:pos x="332" y="1136"/>
                </a:cxn>
                <a:cxn ang="0">
                  <a:pos x="310" y="1085"/>
                </a:cxn>
                <a:cxn ang="0">
                  <a:pos x="296" y="1042"/>
                </a:cxn>
                <a:cxn ang="0">
                  <a:pos x="296" y="969"/>
                </a:cxn>
                <a:cxn ang="0">
                  <a:pos x="296" y="422"/>
                </a:cxn>
              </a:cxnLst>
              <a:rect l="0" t="0" r="r" b="b"/>
              <a:pathLst>
                <a:path w="592" h="1231">
                  <a:moveTo>
                    <a:pt x="296" y="422"/>
                  </a:moveTo>
                  <a:lnTo>
                    <a:pt x="564" y="422"/>
                  </a:lnTo>
                  <a:lnTo>
                    <a:pt x="564" y="364"/>
                  </a:lnTo>
                  <a:lnTo>
                    <a:pt x="296" y="364"/>
                  </a:lnTo>
                  <a:lnTo>
                    <a:pt x="296" y="0"/>
                  </a:lnTo>
                  <a:lnTo>
                    <a:pt x="247" y="0"/>
                  </a:lnTo>
                  <a:lnTo>
                    <a:pt x="240" y="87"/>
                  </a:lnTo>
                  <a:lnTo>
                    <a:pt x="226" y="168"/>
                  </a:lnTo>
                  <a:lnTo>
                    <a:pt x="191" y="248"/>
                  </a:lnTo>
                  <a:lnTo>
                    <a:pt x="148" y="313"/>
                  </a:lnTo>
                  <a:lnTo>
                    <a:pt x="85" y="364"/>
                  </a:lnTo>
                  <a:lnTo>
                    <a:pt x="0" y="379"/>
                  </a:lnTo>
                  <a:lnTo>
                    <a:pt x="0" y="422"/>
                  </a:lnTo>
                  <a:lnTo>
                    <a:pt x="162" y="422"/>
                  </a:lnTo>
                  <a:lnTo>
                    <a:pt x="162" y="969"/>
                  </a:lnTo>
                  <a:lnTo>
                    <a:pt x="170" y="1056"/>
                  </a:lnTo>
                  <a:lnTo>
                    <a:pt x="198" y="1122"/>
                  </a:lnTo>
                  <a:lnTo>
                    <a:pt x="240" y="1173"/>
                  </a:lnTo>
                  <a:lnTo>
                    <a:pt x="282" y="1202"/>
                  </a:lnTo>
                  <a:lnTo>
                    <a:pt x="332" y="1224"/>
                  </a:lnTo>
                  <a:lnTo>
                    <a:pt x="374" y="1231"/>
                  </a:lnTo>
                  <a:lnTo>
                    <a:pt x="409" y="1231"/>
                  </a:lnTo>
                  <a:lnTo>
                    <a:pt x="479" y="1217"/>
                  </a:lnTo>
                  <a:lnTo>
                    <a:pt x="529" y="1173"/>
                  </a:lnTo>
                  <a:lnTo>
                    <a:pt x="571" y="1115"/>
                  </a:lnTo>
                  <a:lnTo>
                    <a:pt x="592" y="1042"/>
                  </a:lnTo>
                  <a:lnTo>
                    <a:pt x="592" y="852"/>
                  </a:lnTo>
                  <a:lnTo>
                    <a:pt x="550" y="852"/>
                  </a:lnTo>
                  <a:lnTo>
                    <a:pt x="550" y="962"/>
                  </a:lnTo>
                  <a:lnTo>
                    <a:pt x="536" y="1056"/>
                  </a:lnTo>
                  <a:lnTo>
                    <a:pt x="508" y="1129"/>
                  </a:lnTo>
                  <a:lnTo>
                    <a:pt x="472" y="1166"/>
                  </a:lnTo>
                  <a:lnTo>
                    <a:pt x="423" y="1180"/>
                  </a:lnTo>
                  <a:lnTo>
                    <a:pt x="367" y="1166"/>
                  </a:lnTo>
                  <a:lnTo>
                    <a:pt x="332" y="1136"/>
                  </a:lnTo>
                  <a:lnTo>
                    <a:pt x="310" y="1085"/>
                  </a:lnTo>
                  <a:lnTo>
                    <a:pt x="296" y="1042"/>
                  </a:lnTo>
                  <a:lnTo>
                    <a:pt x="296" y="969"/>
                  </a:lnTo>
                  <a:lnTo>
                    <a:pt x="296" y="4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8" name="Freeform 206"/>
            <p:cNvSpPr>
              <a:spLocks noEditPoints="1"/>
            </p:cNvSpPr>
            <p:nvPr/>
          </p:nvSpPr>
          <p:spPr bwMode="auto">
            <a:xfrm>
              <a:off x="5781" y="4078"/>
              <a:ext cx="846" cy="903"/>
            </a:xfrm>
            <a:custGeom>
              <a:avLst/>
              <a:gdLst/>
              <a:ahLst/>
              <a:cxnLst>
                <a:cxn ang="0">
                  <a:pos x="846" y="459"/>
                </a:cxn>
                <a:cxn ang="0">
                  <a:pos x="831" y="335"/>
                </a:cxn>
                <a:cxn ang="0">
                  <a:pos x="789" y="233"/>
                </a:cxn>
                <a:cxn ang="0">
                  <a:pos x="719" y="138"/>
                </a:cxn>
                <a:cxn ang="0">
                  <a:pos x="634" y="65"/>
                </a:cxn>
                <a:cxn ang="0">
                  <a:pos x="536" y="22"/>
                </a:cxn>
                <a:cxn ang="0">
                  <a:pos x="423" y="0"/>
                </a:cxn>
                <a:cxn ang="0">
                  <a:pos x="310" y="14"/>
                </a:cxn>
                <a:cxn ang="0">
                  <a:pos x="212" y="65"/>
                </a:cxn>
                <a:cxn ang="0">
                  <a:pos x="127" y="138"/>
                </a:cxn>
                <a:cxn ang="0">
                  <a:pos x="57" y="233"/>
                </a:cxn>
                <a:cxn ang="0">
                  <a:pos x="14" y="342"/>
                </a:cxn>
                <a:cxn ang="0">
                  <a:pos x="0" y="459"/>
                </a:cxn>
                <a:cxn ang="0">
                  <a:pos x="14" y="583"/>
                </a:cxn>
                <a:cxn ang="0">
                  <a:pos x="64" y="685"/>
                </a:cxn>
                <a:cxn ang="0">
                  <a:pos x="127" y="779"/>
                </a:cxn>
                <a:cxn ang="0">
                  <a:pos x="212" y="845"/>
                </a:cxn>
                <a:cxn ang="0">
                  <a:pos x="317" y="889"/>
                </a:cxn>
                <a:cxn ang="0">
                  <a:pos x="423" y="903"/>
                </a:cxn>
                <a:cxn ang="0">
                  <a:pos x="536" y="889"/>
                </a:cxn>
                <a:cxn ang="0">
                  <a:pos x="634" y="845"/>
                </a:cxn>
                <a:cxn ang="0">
                  <a:pos x="719" y="772"/>
                </a:cxn>
                <a:cxn ang="0">
                  <a:pos x="782" y="685"/>
                </a:cxn>
                <a:cxn ang="0">
                  <a:pos x="831" y="583"/>
                </a:cxn>
                <a:cxn ang="0">
                  <a:pos x="846" y="459"/>
                </a:cxn>
                <a:cxn ang="0">
                  <a:pos x="423" y="852"/>
                </a:cxn>
                <a:cxn ang="0">
                  <a:pos x="345" y="838"/>
                </a:cxn>
                <a:cxn ang="0">
                  <a:pos x="268" y="794"/>
                </a:cxn>
                <a:cxn ang="0">
                  <a:pos x="205" y="721"/>
                </a:cxn>
                <a:cxn ang="0">
                  <a:pos x="176" y="626"/>
                </a:cxn>
                <a:cxn ang="0">
                  <a:pos x="162" y="532"/>
                </a:cxn>
                <a:cxn ang="0">
                  <a:pos x="162" y="364"/>
                </a:cxn>
                <a:cxn ang="0">
                  <a:pos x="176" y="269"/>
                </a:cxn>
                <a:cxn ang="0">
                  <a:pos x="205" y="175"/>
                </a:cxn>
                <a:cxn ang="0">
                  <a:pos x="268" y="102"/>
                </a:cxn>
                <a:cxn ang="0">
                  <a:pos x="345" y="58"/>
                </a:cxn>
                <a:cxn ang="0">
                  <a:pos x="423" y="43"/>
                </a:cxn>
                <a:cxn ang="0">
                  <a:pos x="507" y="58"/>
                </a:cxn>
                <a:cxn ang="0">
                  <a:pos x="578" y="102"/>
                </a:cxn>
                <a:cxn ang="0">
                  <a:pos x="634" y="175"/>
                </a:cxn>
                <a:cxn ang="0">
                  <a:pos x="669" y="262"/>
                </a:cxn>
                <a:cxn ang="0">
                  <a:pos x="684" y="357"/>
                </a:cxn>
                <a:cxn ang="0">
                  <a:pos x="684" y="524"/>
                </a:cxn>
                <a:cxn ang="0">
                  <a:pos x="677" y="619"/>
                </a:cxn>
                <a:cxn ang="0">
                  <a:pos x="641" y="706"/>
                </a:cxn>
                <a:cxn ang="0">
                  <a:pos x="592" y="787"/>
                </a:cxn>
                <a:cxn ang="0">
                  <a:pos x="514" y="838"/>
                </a:cxn>
                <a:cxn ang="0">
                  <a:pos x="423" y="852"/>
                </a:cxn>
              </a:cxnLst>
              <a:rect l="0" t="0" r="r" b="b"/>
              <a:pathLst>
                <a:path w="846" h="903">
                  <a:moveTo>
                    <a:pt x="846" y="459"/>
                  </a:moveTo>
                  <a:lnTo>
                    <a:pt x="831" y="335"/>
                  </a:lnTo>
                  <a:lnTo>
                    <a:pt x="789" y="233"/>
                  </a:lnTo>
                  <a:lnTo>
                    <a:pt x="719" y="138"/>
                  </a:lnTo>
                  <a:lnTo>
                    <a:pt x="634" y="65"/>
                  </a:lnTo>
                  <a:lnTo>
                    <a:pt x="536" y="22"/>
                  </a:lnTo>
                  <a:lnTo>
                    <a:pt x="423" y="0"/>
                  </a:lnTo>
                  <a:lnTo>
                    <a:pt x="310" y="14"/>
                  </a:lnTo>
                  <a:lnTo>
                    <a:pt x="212" y="65"/>
                  </a:lnTo>
                  <a:lnTo>
                    <a:pt x="127" y="138"/>
                  </a:lnTo>
                  <a:lnTo>
                    <a:pt x="57" y="233"/>
                  </a:lnTo>
                  <a:lnTo>
                    <a:pt x="14" y="342"/>
                  </a:lnTo>
                  <a:lnTo>
                    <a:pt x="0" y="459"/>
                  </a:lnTo>
                  <a:lnTo>
                    <a:pt x="14" y="583"/>
                  </a:lnTo>
                  <a:lnTo>
                    <a:pt x="64" y="685"/>
                  </a:lnTo>
                  <a:lnTo>
                    <a:pt x="127" y="779"/>
                  </a:lnTo>
                  <a:lnTo>
                    <a:pt x="212" y="845"/>
                  </a:lnTo>
                  <a:lnTo>
                    <a:pt x="317" y="889"/>
                  </a:lnTo>
                  <a:lnTo>
                    <a:pt x="423" y="903"/>
                  </a:lnTo>
                  <a:lnTo>
                    <a:pt x="536" y="889"/>
                  </a:lnTo>
                  <a:lnTo>
                    <a:pt x="634" y="845"/>
                  </a:lnTo>
                  <a:lnTo>
                    <a:pt x="719" y="772"/>
                  </a:lnTo>
                  <a:lnTo>
                    <a:pt x="782" y="685"/>
                  </a:lnTo>
                  <a:lnTo>
                    <a:pt x="831" y="583"/>
                  </a:lnTo>
                  <a:lnTo>
                    <a:pt x="846" y="459"/>
                  </a:lnTo>
                  <a:close/>
                  <a:moveTo>
                    <a:pt x="423" y="852"/>
                  </a:moveTo>
                  <a:lnTo>
                    <a:pt x="345" y="838"/>
                  </a:lnTo>
                  <a:lnTo>
                    <a:pt x="268" y="794"/>
                  </a:lnTo>
                  <a:lnTo>
                    <a:pt x="205" y="721"/>
                  </a:lnTo>
                  <a:lnTo>
                    <a:pt x="176" y="626"/>
                  </a:lnTo>
                  <a:lnTo>
                    <a:pt x="162" y="532"/>
                  </a:lnTo>
                  <a:lnTo>
                    <a:pt x="162" y="364"/>
                  </a:lnTo>
                  <a:lnTo>
                    <a:pt x="176" y="269"/>
                  </a:lnTo>
                  <a:lnTo>
                    <a:pt x="205" y="175"/>
                  </a:lnTo>
                  <a:lnTo>
                    <a:pt x="268" y="102"/>
                  </a:lnTo>
                  <a:lnTo>
                    <a:pt x="345" y="58"/>
                  </a:lnTo>
                  <a:lnTo>
                    <a:pt x="423" y="43"/>
                  </a:lnTo>
                  <a:lnTo>
                    <a:pt x="507" y="58"/>
                  </a:lnTo>
                  <a:lnTo>
                    <a:pt x="578" y="102"/>
                  </a:lnTo>
                  <a:lnTo>
                    <a:pt x="634" y="175"/>
                  </a:lnTo>
                  <a:lnTo>
                    <a:pt x="669" y="262"/>
                  </a:lnTo>
                  <a:lnTo>
                    <a:pt x="684" y="357"/>
                  </a:lnTo>
                  <a:lnTo>
                    <a:pt x="684" y="524"/>
                  </a:lnTo>
                  <a:lnTo>
                    <a:pt x="677" y="619"/>
                  </a:lnTo>
                  <a:lnTo>
                    <a:pt x="641" y="706"/>
                  </a:lnTo>
                  <a:lnTo>
                    <a:pt x="592" y="787"/>
                  </a:lnTo>
                  <a:lnTo>
                    <a:pt x="514" y="838"/>
                  </a:lnTo>
                  <a:lnTo>
                    <a:pt x="423" y="8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9" name="Freeform 207"/>
            <p:cNvSpPr>
              <a:spLocks/>
            </p:cNvSpPr>
            <p:nvPr/>
          </p:nvSpPr>
          <p:spPr bwMode="auto">
            <a:xfrm>
              <a:off x="7387" y="4078"/>
              <a:ext cx="726" cy="903"/>
            </a:xfrm>
            <a:custGeom>
              <a:avLst/>
              <a:gdLst/>
              <a:ahLst/>
              <a:cxnLst>
                <a:cxn ang="0">
                  <a:pos x="592" y="131"/>
                </a:cxn>
                <a:cxn ang="0">
                  <a:pos x="557" y="145"/>
                </a:cxn>
                <a:cxn ang="0">
                  <a:pos x="536" y="175"/>
                </a:cxn>
                <a:cxn ang="0">
                  <a:pos x="529" y="204"/>
                </a:cxn>
                <a:cxn ang="0">
                  <a:pos x="543" y="269"/>
                </a:cxn>
                <a:cxn ang="0">
                  <a:pos x="613" y="306"/>
                </a:cxn>
                <a:cxn ang="0">
                  <a:pos x="663" y="291"/>
                </a:cxn>
                <a:cxn ang="0">
                  <a:pos x="698" y="240"/>
                </a:cxn>
                <a:cxn ang="0">
                  <a:pos x="691" y="138"/>
                </a:cxn>
                <a:cxn ang="0">
                  <a:pos x="578" y="36"/>
                </a:cxn>
                <a:cxn ang="0">
                  <a:pos x="416" y="0"/>
                </a:cxn>
                <a:cxn ang="0">
                  <a:pos x="205" y="65"/>
                </a:cxn>
                <a:cxn ang="0">
                  <a:pos x="57" y="233"/>
                </a:cxn>
                <a:cxn ang="0">
                  <a:pos x="0" y="459"/>
                </a:cxn>
                <a:cxn ang="0">
                  <a:pos x="57" y="685"/>
                </a:cxn>
                <a:cxn ang="0">
                  <a:pos x="205" y="845"/>
                </a:cxn>
                <a:cxn ang="0">
                  <a:pos x="409" y="903"/>
                </a:cxn>
                <a:cxn ang="0">
                  <a:pos x="585" y="859"/>
                </a:cxn>
                <a:cxn ang="0">
                  <a:pos x="684" y="757"/>
                </a:cxn>
                <a:cxn ang="0">
                  <a:pos x="719" y="670"/>
                </a:cxn>
                <a:cxn ang="0">
                  <a:pos x="719" y="634"/>
                </a:cxn>
                <a:cxn ang="0">
                  <a:pos x="705" y="626"/>
                </a:cxn>
                <a:cxn ang="0">
                  <a:pos x="684" y="634"/>
                </a:cxn>
                <a:cxn ang="0">
                  <a:pos x="677" y="648"/>
                </a:cxn>
                <a:cxn ang="0">
                  <a:pos x="585" y="801"/>
                </a:cxn>
                <a:cxn ang="0">
                  <a:pos x="472" y="852"/>
                </a:cxn>
                <a:cxn ang="0">
                  <a:pos x="381" y="845"/>
                </a:cxn>
                <a:cxn ang="0">
                  <a:pos x="282" y="794"/>
                </a:cxn>
                <a:cxn ang="0">
                  <a:pos x="198" y="670"/>
                </a:cxn>
                <a:cxn ang="0">
                  <a:pos x="162" y="451"/>
                </a:cxn>
                <a:cxn ang="0">
                  <a:pos x="191" y="233"/>
                </a:cxn>
                <a:cxn ang="0">
                  <a:pos x="275" y="109"/>
                </a:cxn>
                <a:cxn ang="0">
                  <a:pos x="367" y="58"/>
                </a:cxn>
                <a:cxn ang="0">
                  <a:pos x="444" y="51"/>
                </a:cxn>
                <a:cxn ang="0">
                  <a:pos x="564" y="80"/>
                </a:cxn>
              </a:cxnLst>
              <a:rect l="0" t="0" r="r" b="b"/>
              <a:pathLst>
                <a:path w="726" h="903">
                  <a:moveTo>
                    <a:pt x="620" y="124"/>
                  </a:moveTo>
                  <a:lnTo>
                    <a:pt x="592" y="131"/>
                  </a:lnTo>
                  <a:lnTo>
                    <a:pt x="571" y="138"/>
                  </a:lnTo>
                  <a:lnTo>
                    <a:pt x="557" y="145"/>
                  </a:lnTo>
                  <a:lnTo>
                    <a:pt x="543" y="160"/>
                  </a:lnTo>
                  <a:lnTo>
                    <a:pt x="536" y="175"/>
                  </a:lnTo>
                  <a:lnTo>
                    <a:pt x="536" y="189"/>
                  </a:lnTo>
                  <a:lnTo>
                    <a:pt x="529" y="204"/>
                  </a:lnTo>
                  <a:lnTo>
                    <a:pt x="529" y="211"/>
                  </a:lnTo>
                  <a:lnTo>
                    <a:pt x="543" y="269"/>
                  </a:lnTo>
                  <a:lnTo>
                    <a:pt x="585" y="298"/>
                  </a:lnTo>
                  <a:lnTo>
                    <a:pt x="613" y="306"/>
                  </a:lnTo>
                  <a:lnTo>
                    <a:pt x="641" y="306"/>
                  </a:lnTo>
                  <a:lnTo>
                    <a:pt x="663" y="291"/>
                  </a:lnTo>
                  <a:lnTo>
                    <a:pt x="691" y="262"/>
                  </a:lnTo>
                  <a:lnTo>
                    <a:pt x="698" y="240"/>
                  </a:lnTo>
                  <a:lnTo>
                    <a:pt x="705" y="211"/>
                  </a:lnTo>
                  <a:lnTo>
                    <a:pt x="691" y="138"/>
                  </a:lnTo>
                  <a:lnTo>
                    <a:pt x="641" y="80"/>
                  </a:lnTo>
                  <a:lnTo>
                    <a:pt x="578" y="36"/>
                  </a:lnTo>
                  <a:lnTo>
                    <a:pt x="501" y="14"/>
                  </a:lnTo>
                  <a:lnTo>
                    <a:pt x="416" y="0"/>
                  </a:lnTo>
                  <a:lnTo>
                    <a:pt x="303" y="14"/>
                  </a:lnTo>
                  <a:lnTo>
                    <a:pt x="205" y="65"/>
                  </a:lnTo>
                  <a:lnTo>
                    <a:pt x="120" y="138"/>
                  </a:lnTo>
                  <a:lnTo>
                    <a:pt x="57" y="233"/>
                  </a:lnTo>
                  <a:lnTo>
                    <a:pt x="14" y="342"/>
                  </a:lnTo>
                  <a:lnTo>
                    <a:pt x="0" y="459"/>
                  </a:lnTo>
                  <a:lnTo>
                    <a:pt x="14" y="575"/>
                  </a:lnTo>
                  <a:lnTo>
                    <a:pt x="57" y="685"/>
                  </a:lnTo>
                  <a:lnTo>
                    <a:pt x="120" y="772"/>
                  </a:lnTo>
                  <a:lnTo>
                    <a:pt x="205" y="845"/>
                  </a:lnTo>
                  <a:lnTo>
                    <a:pt x="303" y="889"/>
                  </a:lnTo>
                  <a:lnTo>
                    <a:pt x="409" y="903"/>
                  </a:lnTo>
                  <a:lnTo>
                    <a:pt x="508" y="889"/>
                  </a:lnTo>
                  <a:lnTo>
                    <a:pt x="585" y="859"/>
                  </a:lnTo>
                  <a:lnTo>
                    <a:pt x="641" y="808"/>
                  </a:lnTo>
                  <a:lnTo>
                    <a:pt x="684" y="757"/>
                  </a:lnTo>
                  <a:lnTo>
                    <a:pt x="705" y="706"/>
                  </a:lnTo>
                  <a:lnTo>
                    <a:pt x="719" y="670"/>
                  </a:lnTo>
                  <a:lnTo>
                    <a:pt x="726" y="648"/>
                  </a:lnTo>
                  <a:lnTo>
                    <a:pt x="719" y="634"/>
                  </a:lnTo>
                  <a:lnTo>
                    <a:pt x="712" y="634"/>
                  </a:lnTo>
                  <a:lnTo>
                    <a:pt x="705" y="626"/>
                  </a:lnTo>
                  <a:lnTo>
                    <a:pt x="698" y="626"/>
                  </a:lnTo>
                  <a:lnTo>
                    <a:pt x="684" y="634"/>
                  </a:lnTo>
                  <a:lnTo>
                    <a:pt x="677" y="641"/>
                  </a:lnTo>
                  <a:lnTo>
                    <a:pt x="677" y="648"/>
                  </a:lnTo>
                  <a:lnTo>
                    <a:pt x="634" y="743"/>
                  </a:lnTo>
                  <a:lnTo>
                    <a:pt x="585" y="801"/>
                  </a:lnTo>
                  <a:lnTo>
                    <a:pt x="529" y="830"/>
                  </a:lnTo>
                  <a:lnTo>
                    <a:pt x="472" y="852"/>
                  </a:lnTo>
                  <a:lnTo>
                    <a:pt x="430" y="852"/>
                  </a:lnTo>
                  <a:lnTo>
                    <a:pt x="381" y="845"/>
                  </a:lnTo>
                  <a:lnTo>
                    <a:pt x="331" y="830"/>
                  </a:lnTo>
                  <a:lnTo>
                    <a:pt x="282" y="794"/>
                  </a:lnTo>
                  <a:lnTo>
                    <a:pt x="233" y="743"/>
                  </a:lnTo>
                  <a:lnTo>
                    <a:pt x="198" y="670"/>
                  </a:lnTo>
                  <a:lnTo>
                    <a:pt x="169" y="575"/>
                  </a:lnTo>
                  <a:lnTo>
                    <a:pt x="162" y="451"/>
                  </a:lnTo>
                  <a:lnTo>
                    <a:pt x="169" y="328"/>
                  </a:lnTo>
                  <a:lnTo>
                    <a:pt x="191" y="233"/>
                  </a:lnTo>
                  <a:lnTo>
                    <a:pt x="226" y="160"/>
                  </a:lnTo>
                  <a:lnTo>
                    <a:pt x="275" y="109"/>
                  </a:lnTo>
                  <a:lnTo>
                    <a:pt x="317" y="73"/>
                  </a:lnTo>
                  <a:lnTo>
                    <a:pt x="367" y="58"/>
                  </a:lnTo>
                  <a:lnTo>
                    <a:pt x="416" y="51"/>
                  </a:lnTo>
                  <a:lnTo>
                    <a:pt x="444" y="51"/>
                  </a:lnTo>
                  <a:lnTo>
                    <a:pt x="501" y="58"/>
                  </a:lnTo>
                  <a:lnTo>
                    <a:pt x="564" y="80"/>
                  </a:lnTo>
                  <a:lnTo>
                    <a:pt x="620" y="1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0" name="Freeform 208"/>
            <p:cNvSpPr>
              <a:spLocks noEditPoints="1"/>
            </p:cNvSpPr>
            <p:nvPr/>
          </p:nvSpPr>
          <p:spPr bwMode="auto">
            <a:xfrm>
              <a:off x="8219" y="4078"/>
              <a:ext cx="845" cy="903"/>
            </a:xfrm>
            <a:custGeom>
              <a:avLst/>
              <a:gdLst/>
              <a:ahLst/>
              <a:cxnLst>
                <a:cxn ang="0">
                  <a:pos x="845" y="459"/>
                </a:cxn>
                <a:cxn ang="0">
                  <a:pos x="831" y="335"/>
                </a:cxn>
                <a:cxn ang="0">
                  <a:pos x="789" y="233"/>
                </a:cxn>
                <a:cxn ang="0">
                  <a:pos x="718" y="138"/>
                </a:cxn>
                <a:cxn ang="0">
                  <a:pos x="634" y="65"/>
                </a:cxn>
                <a:cxn ang="0">
                  <a:pos x="535" y="22"/>
                </a:cxn>
                <a:cxn ang="0">
                  <a:pos x="422" y="0"/>
                </a:cxn>
                <a:cxn ang="0">
                  <a:pos x="310" y="14"/>
                </a:cxn>
                <a:cxn ang="0">
                  <a:pos x="211" y="65"/>
                </a:cxn>
                <a:cxn ang="0">
                  <a:pos x="126" y="138"/>
                </a:cxn>
                <a:cxn ang="0">
                  <a:pos x="56" y="233"/>
                </a:cxn>
                <a:cxn ang="0">
                  <a:pos x="14" y="342"/>
                </a:cxn>
                <a:cxn ang="0">
                  <a:pos x="0" y="459"/>
                </a:cxn>
                <a:cxn ang="0">
                  <a:pos x="14" y="583"/>
                </a:cxn>
                <a:cxn ang="0">
                  <a:pos x="63" y="685"/>
                </a:cxn>
                <a:cxn ang="0">
                  <a:pos x="126" y="779"/>
                </a:cxn>
                <a:cxn ang="0">
                  <a:pos x="211" y="845"/>
                </a:cxn>
                <a:cxn ang="0">
                  <a:pos x="317" y="889"/>
                </a:cxn>
                <a:cxn ang="0">
                  <a:pos x="422" y="903"/>
                </a:cxn>
                <a:cxn ang="0">
                  <a:pos x="535" y="889"/>
                </a:cxn>
                <a:cxn ang="0">
                  <a:pos x="634" y="845"/>
                </a:cxn>
                <a:cxn ang="0">
                  <a:pos x="718" y="772"/>
                </a:cxn>
                <a:cxn ang="0">
                  <a:pos x="782" y="685"/>
                </a:cxn>
                <a:cxn ang="0">
                  <a:pos x="831" y="583"/>
                </a:cxn>
                <a:cxn ang="0">
                  <a:pos x="845" y="459"/>
                </a:cxn>
                <a:cxn ang="0">
                  <a:pos x="422" y="852"/>
                </a:cxn>
                <a:cxn ang="0">
                  <a:pos x="345" y="838"/>
                </a:cxn>
                <a:cxn ang="0">
                  <a:pos x="267" y="794"/>
                </a:cxn>
                <a:cxn ang="0">
                  <a:pos x="204" y="721"/>
                </a:cxn>
                <a:cxn ang="0">
                  <a:pos x="176" y="626"/>
                </a:cxn>
                <a:cxn ang="0">
                  <a:pos x="162" y="532"/>
                </a:cxn>
                <a:cxn ang="0">
                  <a:pos x="162" y="364"/>
                </a:cxn>
                <a:cxn ang="0">
                  <a:pos x="176" y="269"/>
                </a:cxn>
                <a:cxn ang="0">
                  <a:pos x="204" y="175"/>
                </a:cxn>
                <a:cxn ang="0">
                  <a:pos x="267" y="102"/>
                </a:cxn>
                <a:cxn ang="0">
                  <a:pos x="345" y="58"/>
                </a:cxn>
                <a:cxn ang="0">
                  <a:pos x="422" y="43"/>
                </a:cxn>
                <a:cxn ang="0">
                  <a:pos x="507" y="58"/>
                </a:cxn>
                <a:cxn ang="0">
                  <a:pos x="577" y="102"/>
                </a:cxn>
                <a:cxn ang="0">
                  <a:pos x="634" y="175"/>
                </a:cxn>
                <a:cxn ang="0">
                  <a:pos x="669" y="262"/>
                </a:cxn>
                <a:cxn ang="0">
                  <a:pos x="683" y="357"/>
                </a:cxn>
                <a:cxn ang="0">
                  <a:pos x="683" y="524"/>
                </a:cxn>
                <a:cxn ang="0">
                  <a:pos x="676" y="619"/>
                </a:cxn>
                <a:cxn ang="0">
                  <a:pos x="641" y="706"/>
                </a:cxn>
                <a:cxn ang="0">
                  <a:pos x="591" y="787"/>
                </a:cxn>
                <a:cxn ang="0">
                  <a:pos x="514" y="838"/>
                </a:cxn>
                <a:cxn ang="0">
                  <a:pos x="422" y="852"/>
                </a:cxn>
              </a:cxnLst>
              <a:rect l="0" t="0" r="r" b="b"/>
              <a:pathLst>
                <a:path w="845" h="903">
                  <a:moveTo>
                    <a:pt x="845" y="459"/>
                  </a:moveTo>
                  <a:lnTo>
                    <a:pt x="831" y="335"/>
                  </a:lnTo>
                  <a:lnTo>
                    <a:pt x="789" y="233"/>
                  </a:lnTo>
                  <a:lnTo>
                    <a:pt x="718" y="138"/>
                  </a:lnTo>
                  <a:lnTo>
                    <a:pt x="634" y="65"/>
                  </a:lnTo>
                  <a:lnTo>
                    <a:pt x="535" y="22"/>
                  </a:lnTo>
                  <a:lnTo>
                    <a:pt x="422" y="0"/>
                  </a:lnTo>
                  <a:lnTo>
                    <a:pt x="310" y="14"/>
                  </a:lnTo>
                  <a:lnTo>
                    <a:pt x="211" y="65"/>
                  </a:lnTo>
                  <a:lnTo>
                    <a:pt x="126" y="138"/>
                  </a:lnTo>
                  <a:lnTo>
                    <a:pt x="56" y="233"/>
                  </a:lnTo>
                  <a:lnTo>
                    <a:pt x="14" y="342"/>
                  </a:lnTo>
                  <a:lnTo>
                    <a:pt x="0" y="459"/>
                  </a:lnTo>
                  <a:lnTo>
                    <a:pt x="14" y="583"/>
                  </a:lnTo>
                  <a:lnTo>
                    <a:pt x="63" y="685"/>
                  </a:lnTo>
                  <a:lnTo>
                    <a:pt x="126" y="779"/>
                  </a:lnTo>
                  <a:lnTo>
                    <a:pt x="211" y="845"/>
                  </a:lnTo>
                  <a:lnTo>
                    <a:pt x="317" y="889"/>
                  </a:lnTo>
                  <a:lnTo>
                    <a:pt x="422" y="903"/>
                  </a:lnTo>
                  <a:lnTo>
                    <a:pt x="535" y="889"/>
                  </a:lnTo>
                  <a:lnTo>
                    <a:pt x="634" y="845"/>
                  </a:lnTo>
                  <a:lnTo>
                    <a:pt x="718" y="772"/>
                  </a:lnTo>
                  <a:lnTo>
                    <a:pt x="782" y="685"/>
                  </a:lnTo>
                  <a:lnTo>
                    <a:pt x="831" y="583"/>
                  </a:lnTo>
                  <a:lnTo>
                    <a:pt x="845" y="459"/>
                  </a:lnTo>
                  <a:close/>
                  <a:moveTo>
                    <a:pt x="422" y="852"/>
                  </a:moveTo>
                  <a:lnTo>
                    <a:pt x="345" y="838"/>
                  </a:lnTo>
                  <a:lnTo>
                    <a:pt x="267" y="794"/>
                  </a:lnTo>
                  <a:lnTo>
                    <a:pt x="204" y="721"/>
                  </a:lnTo>
                  <a:lnTo>
                    <a:pt x="176" y="626"/>
                  </a:lnTo>
                  <a:lnTo>
                    <a:pt x="162" y="532"/>
                  </a:lnTo>
                  <a:lnTo>
                    <a:pt x="162" y="364"/>
                  </a:lnTo>
                  <a:lnTo>
                    <a:pt x="176" y="269"/>
                  </a:lnTo>
                  <a:lnTo>
                    <a:pt x="204" y="175"/>
                  </a:lnTo>
                  <a:lnTo>
                    <a:pt x="267" y="102"/>
                  </a:lnTo>
                  <a:lnTo>
                    <a:pt x="345" y="58"/>
                  </a:lnTo>
                  <a:lnTo>
                    <a:pt x="422" y="43"/>
                  </a:lnTo>
                  <a:lnTo>
                    <a:pt x="507" y="58"/>
                  </a:lnTo>
                  <a:lnTo>
                    <a:pt x="577" y="102"/>
                  </a:lnTo>
                  <a:lnTo>
                    <a:pt x="634" y="175"/>
                  </a:lnTo>
                  <a:lnTo>
                    <a:pt x="669" y="262"/>
                  </a:lnTo>
                  <a:lnTo>
                    <a:pt x="683" y="357"/>
                  </a:lnTo>
                  <a:lnTo>
                    <a:pt x="683" y="524"/>
                  </a:lnTo>
                  <a:lnTo>
                    <a:pt x="676" y="619"/>
                  </a:lnTo>
                  <a:lnTo>
                    <a:pt x="641" y="706"/>
                  </a:lnTo>
                  <a:lnTo>
                    <a:pt x="591" y="787"/>
                  </a:lnTo>
                  <a:lnTo>
                    <a:pt x="514" y="838"/>
                  </a:lnTo>
                  <a:lnTo>
                    <a:pt x="422" y="8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1" name="Freeform 209"/>
            <p:cNvSpPr>
              <a:spLocks/>
            </p:cNvSpPr>
            <p:nvPr/>
          </p:nvSpPr>
          <p:spPr bwMode="auto">
            <a:xfrm>
              <a:off x="9177" y="4092"/>
              <a:ext cx="1486" cy="867"/>
            </a:xfrm>
            <a:custGeom>
              <a:avLst/>
              <a:gdLst/>
              <a:ahLst/>
              <a:cxnLst>
                <a:cxn ang="0">
                  <a:pos x="148" y="722"/>
                </a:cxn>
                <a:cxn ang="0">
                  <a:pos x="120" y="794"/>
                </a:cxn>
                <a:cxn ang="0">
                  <a:pos x="0" y="809"/>
                </a:cxn>
                <a:cxn ang="0">
                  <a:pos x="77" y="867"/>
                </a:cxn>
                <a:cxn ang="0">
                  <a:pos x="282" y="860"/>
                </a:cxn>
                <a:cxn ang="0">
                  <a:pos x="429" y="867"/>
                </a:cxn>
                <a:cxn ang="0">
                  <a:pos x="352" y="809"/>
                </a:cxn>
                <a:cxn ang="0">
                  <a:pos x="282" y="773"/>
                </a:cxn>
                <a:cxn ang="0">
                  <a:pos x="296" y="248"/>
                </a:cxn>
                <a:cxn ang="0">
                  <a:pos x="394" y="95"/>
                </a:cxn>
                <a:cxn ang="0">
                  <a:pos x="535" y="44"/>
                </a:cxn>
                <a:cxn ang="0">
                  <a:pos x="634" y="88"/>
                </a:cxn>
                <a:cxn ang="0">
                  <a:pos x="676" y="197"/>
                </a:cxn>
                <a:cxn ang="0">
                  <a:pos x="669" y="773"/>
                </a:cxn>
                <a:cxn ang="0">
                  <a:pos x="606" y="802"/>
                </a:cxn>
                <a:cxn ang="0">
                  <a:pos x="528" y="867"/>
                </a:cxn>
                <a:cxn ang="0">
                  <a:pos x="676" y="860"/>
                </a:cxn>
                <a:cxn ang="0">
                  <a:pos x="880" y="867"/>
                </a:cxn>
                <a:cxn ang="0">
                  <a:pos x="958" y="809"/>
                </a:cxn>
                <a:cxn ang="0">
                  <a:pos x="831" y="794"/>
                </a:cxn>
                <a:cxn ang="0">
                  <a:pos x="810" y="357"/>
                </a:cxn>
                <a:cxn ang="0">
                  <a:pos x="866" y="161"/>
                </a:cxn>
                <a:cxn ang="0">
                  <a:pos x="993" y="59"/>
                </a:cxn>
                <a:cxn ang="0">
                  <a:pos x="1127" y="59"/>
                </a:cxn>
                <a:cxn ang="0">
                  <a:pos x="1190" y="139"/>
                </a:cxn>
                <a:cxn ang="0">
                  <a:pos x="1204" y="722"/>
                </a:cxn>
                <a:cxn ang="0">
                  <a:pos x="1176" y="794"/>
                </a:cxn>
                <a:cxn ang="0">
                  <a:pos x="1056" y="809"/>
                </a:cxn>
                <a:cxn ang="0">
                  <a:pos x="1127" y="867"/>
                </a:cxn>
                <a:cxn ang="0">
                  <a:pos x="1331" y="860"/>
                </a:cxn>
                <a:cxn ang="0">
                  <a:pos x="1486" y="867"/>
                </a:cxn>
                <a:cxn ang="0">
                  <a:pos x="1423" y="809"/>
                </a:cxn>
                <a:cxn ang="0">
                  <a:pos x="1345" y="780"/>
                </a:cxn>
                <a:cxn ang="0">
                  <a:pos x="1338" y="263"/>
                </a:cxn>
                <a:cxn ang="0">
                  <a:pos x="1310" y="124"/>
                </a:cxn>
                <a:cxn ang="0">
                  <a:pos x="1247" y="44"/>
                </a:cxn>
                <a:cxn ang="0">
                  <a:pos x="1148" y="8"/>
                </a:cxn>
                <a:cxn ang="0">
                  <a:pos x="993" y="15"/>
                </a:cxn>
                <a:cxn ang="0">
                  <a:pos x="866" y="95"/>
                </a:cxn>
                <a:cxn ang="0">
                  <a:pos x="803" y="190"/>
                </a:cxn>
                <a:cxn ang="0">
                  <a:pos x="746" y="66"/>
                </a:cxn>
                <a:cxn ang="0">
                  <a:pos x="599" y="0"/>
                </a:cxn>
                <a:cxn ang="0">
                  <a:pos x="458" y="15"/>
                </a:cxn>
                <a:cxn ang="0">
                  <a:pos x="317" y="124"/>
                </a:cxn>
                <a:cxn ang="0">
                  <a:pos x="267" y="0"/>
                </a:cxn>
                <a:cxn ang="0">
                  <a:pos x="0" y="80"/>
                </a:cxn>
                <a:cxn ang="0">
                  <a:pos x="127" y="102"/>
                </a:cxn>
                <a:cxn ang="0">
                  <a:pos x="148" y="190"/>
                </a:cxn>
              </a:cxnLst>
              <a:rect l="0" t="0" r="r" b="b"/>
              <a:pathLst>
                <a:path w="1486" h="867">
                  <a:moveTo>
                    <a:pt x="148" y="190"/>
                  </a:moveTo>
                  <a:lnTo>
                    <a:pt x="148" y="722"/>
                  </a:lnTo>
                  <a:lnTo>
                    <a:pt x="141" y="773"/>
                  </a:lnTo>
                  <a:lnTo>
                    <a:pt x="120" y="794"/>
                  </a:lnTo>
                  <a:lnTo>
                    <a:pt x="77" y="802"/>
                  </a:lnTo>
                  <a:lnTo>
                    <a:pt x="0" y="809"/>
                  </a:lnTo>
                  <a:lnTo>
                    <a:pt x="0" y="867"/>
                  </a:lnTo>
                  <a:lnTo>
                    <a:pt x="77" y="867"/>
                  </a:lnTo>
                  <a:lnTo>
                    <a:pt x="155" y="860"/>
                  </a:lnTo>
                  <a:lnTo>
                    <a:pt x="282" y="860"/>
                  </a:lnTo>
                  <a:lnTo>
                    <a:pt x="352" y="867"/>
                  </a:lnTo>
                  <a:lnTo>
                    <a:pt x="429" y="867"/>
                  </a:lnTo>
                  <a:lnTo>
                    <a:pt x="429" y="809"/>
                  </a:lnTo>
                  <a:lnTo>
                    <a:pt x="352" y="809"/>
                  </a:lnTo>
                  <a:lnTo>
                    <a:pt x="310" y="794"/>
                  </a:lnTo>
                  <a:lnTo>
                    <a:pt x="282" y="773"/>
                  </a:lnTo>
                  <a:lnTo>
                    <a:pt x="282" y="357"/>
                  </a:lnTo>
                  <a:lnTo>
                    <a:pt x="296" y="248"/>
                  </a:lnTo>
                  <a:lnTo>
                    <a:pt x="338" y="161"/>
                  </a:lnTo>
                  <a:lnTo>
                    <a:pt x="394" y="95"/>
                  </a:lnTo>
                  <a:lnTo>
                    <a:pt x="465" y="59"/>
                  </a:lnTo>
                  <a:lnTo>
                    <a:pt x="535" y="44"/>
                  </a:lnTo>
                  <a:lnTo>
                    <a:pt x="599" y="59"/>
                  </a:lnTo>
                  <a:lnTo>
                    <a:pt x="634" y="88"/>
                  </a:lnTo>
                  <a:lnTo>
                    <a:pt x="662" y="139"/>
                  </a:lnTo>
                  <a:lnTo>
                    <a:pt x="676" y="197"/>
                  </a:lnTo>
                  <a:lnTo>
                    <a:pt x="676" y="722"/>
                  </a:lnTo>
                  <a:lnTo>
                    <a:pt x="669" y="773"/>
                  </a:lnTo>
                  <a:lnTo>
                    <a:pt x="648" y="794"/>
                  </a:lnTo>
                  <a:lnTo>
                    <a:pt x="606" y="802"/>
                  </a:lnTo>
                  <a:lnTo>
                    <a:pt x="528" y="809"/>
                  </a:lnTo>
                  <a:lnTo>
                    <a:pt x="528" y="867"/>
                  </a:lnTo>
                  <a:lnTo>
                    <a:pt x="606" y="867"/>
                  </a:lnTo>
                  <a:lnTo>
                    <a:pt x="676" y="860"/>
                  </a:lnTo>
                  <a:lnTo>
                    <a:pt x="810" y="860"/>
                  </a:lnTo>
                  <a:lnTo>
                    <a:pt x="880" y="867"/>
                  </a:lnTo>
                  <a:lnTo>
                    <a:pt x="958" y="867"/>
                  </a:lnTo>
                  <a:lnTo>
                    <a:pt x="958" y="809"/>
                  </a:lnTo>
                  <a:lnTo>
                    <a:pt x="880" y="809"/>
                  </a:lnTo>
                  <a:lnTo>
                    <a:pt x="831" y="794"/>
                  </a:lnTo>
                  <a:lnTo>
                    <a:pt x="810" y="773"/>
                  </a:lnTo>
                  <a:lnTo>
                    <a:pt x="810" y="357"/>
                  </a:lnTo>
                  <a:lnTo>
                    <a:pt x="824" y="248"/>
                  </a:lnTo>
                  <a:lnTo>
                    <a:pt x="866" y="161"/>
                  </a:lnTo>
                  <a:lnTo>
                    <a:pt x="923" y="95"/>
                  </a:lnTo>
                  <a:lnTo>
                    <a:pt x="993" y="59"/>
                  </a:lnTo>
                  <a:lnTo>
                    <a:pt x="1063" y="44"/>
                  </a:lnTo>
                  <a:lnTo>
                    <a:pt x="1127" y="59"/>
                  </a:lnTo>
                  <a:lnTo>
                    <a:pt x="1162" y="88"/>
                  </a:lnTo>
                  <a:lnTo>
                    <a:pt x="1190" y="139"/>
                  </a:lnTo>
                  <a:lnTo>
                    <a:pt x="1204" y="197"/>
                  </a:lnTo>
                  <a:lnTo>
                    <a:pt x="1204" y="722"/>
                  </a:lnTo>
                  <a:lnTo>
                    <a:pt x="1197" y="773"/>
                  </a:lnTo>
                  <a:lnTo>
                    <a:pt x="1176" y="794"/>
                  </a:lnTo>
                  <a:lnTo>
                    <a:pt x="1134" y="802"/>
                  </a:lnTo>
                  <a:lnTo>
                    <a:pt x="1056" y="809"/>
                  </a:lnTo>
                  <a:lnTo>
                    <a:pt x="1056" y="867"/>
                  </a:lnTo>
                  <a:lnTo>
                    <a:pt x="1127" y="867"/>
                  </a:lnTo>
                  <a:lnTo>
                    <a:pt x="1204" y="860"/>
                  </a:lnTo>
                  <a:lnTo>
                    <a:pt x="1331" y="860"/>
                  </a:lnTo>
                  <a:lnTo>
                    <a:pt x="1409" y="867"/>
                  </a:lnTo>
                  <a:lnTo>
                    <a:pt x="1486" y="867"/>
                  </a:lnTo>
                  <a:lnTo>
                    <a:pt x="1486" y="809"/>
                  </a:lnTo>
                  <a:lnTo>
                    <a:pt x="1423" y="809"/>
                  </a:lnTo>
                  <a:lnTo>
                    <a:pt x="1373" y="802"/>
                  </a:lnTo>
                  <a:lnTo>
                    <a:pt x="1345" y="780"/>
                  </a:lnTo>
                  <a:lnTo>
                    <a:pt x="1338" y="751"/>
                  </a:lnTo>
                  <a:lnTo>
                    <a:pt x="1338" y="263"/>
                  </a:lnTo>
                  <a:lnTo>
                    <a:pt x="1331" y="182"/>
                  </a:lnTo>
                  <a:lnTo>
                    <a:pt x="1310" y="124"/>
                  </a:lnTo>
                  <a:lnTo>
                    <a:pt x="1275" y="73"/>
                  </a:lnTo>
                  <a:lnTo>
                    <a:pt x="1247" y="44"/>
                  </a:lnTo>
                  <a:lnTo>
                    <a:pt x="1204" y="22"/>
                  </a:lnTo>
                  <a:lnTo>
                    <a:pt x="1148" y="8"/>
                  </a:lnTo>
                  <a:lnTo>
                    <a:pt x="1078" y="0"/>
                  </a:lnTo>
                  <a:lnTo>
                    <a:pt x="993" y="15"/>
                  </a:lnTo>
                  <a:lnTo>
                    <a:pt x="923" y="44"/>
                  </a:lnTo>
                  <a:lnTo>
                    <a:pt x="866" y="95"/>
                  </a:lnTo>
                  <a:lnTo>
                    <a:pt x="831" y="146"/>
                  </a:lnTo>
                  <a:lnTo>
                    <a:pt x="803" y="190"/>
                  </a:lnTo>
                  <a:lnTo>
                    <a:pt x="782" y="117"/>
                  </a:lnTo>
                  <a:lnTo>
                    <a:pt x="746" y="66"/>
                  </a:lnTo>
                  <a:lnTo>
                    <a:pt x="697" y="29"/>
                  </a:lnTo>
                  <a:lnTo>
                    <a:pt x="599" y="0"/>
                  </a:lnTo>
                  <a:lnTo>
                    <a:pt x="549" y="0"/>
                  </a:lnTo>
                  <a:lnTo>
                    <a:pt x="458" y="15"/>
                  </a:lnTo>
                  <a:lnTo>
                    <a:pt x="380" y="59"/>
                  </a:lnTo>
                  <a:lnTo>
                    <a:pt x="317" y="124"/>
                  </a:lnTo>
                  <a:lnTo>
                    <a:pt x="267" y="204"/>
                  </a:lnTo>
                  <a:lnTo>
                    <a:pt x="267" y="0"/>
                  </a:lnTo>
                  <a:lnTo>
                    <a:pt x="0" y="22"/>
                  </a:lnTo>
                  <a:lnTo>
                    <a:pt x="0" y="80"/>
                  </a:lnTo>
                  <a:lnTo>
                    <a:pt x="77" y="88"/>
                  </a:lnTo>
                  <a:lnTo>
                    <a:pt x="127" y="102"/>
                  </a:lnTo>
                  <a:lnTo>
                    <a:pt x="148" y="131"/>
                  </a:lnTo>
                  <a:lnTo>
                    <a:pt x="148" y="19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2" name="Freeform 210"/>
            <p:cNvSpPr>
              <a:spLocks noEditPoints="1"/>
            </p:cNvSpPr>
            <p:nvPr/>
          </p:nvSpPr>
          <p:spPr bwMode="auto">
            <a:xfrm>
              <a:off x="10755" y="4092"/>
              <a:ext cx="930" cy="1246"/>
            </a:xfrm>
            <a:custGeom>
              <a:avLst/>
              <a:gdLst/>
              <a:ahLst/>
              <a:cxnLst>
                <a:cxn ang="0">
                  <a:pos x="345" y="117"/>
                </a:cxn>
                <a:cxn ang="0">
                  <a:pos x="521" y="51"/>
                </a:cxn>
                <a:cxn ang="0">
                  <a:pos x="669" y="124"/>
                </a:cxn>
                <a:cxn ang="0">
                  <a:pos x="761" y="314"/>
                </a:cxn>
                <a:cxn ang="0">
                  <a:pos x="761" y="576"/>
                </a:cxn>
                <a:cxn ang="0">
                  <a:pos x="662" y="773"/>
                </a:cxn>
                <a:cxn ang="0">
                  <a:pos x="500" y="845"/>
                </a:cxn>
                <a:cxn ang="0">
                  <a:pos x="359" y="794"/>
                </a:cxn>
                <a:cxn ang="0">
                  <a:pos x="289" y="707"/>
                </a:cxn>
                <a:cxn ang="0">
                  <a:pos x="282" y="685"/>
                </a:cxn>
                <a:cxn ang="0">
                  <a:pos x="274" y="641"/>
                </a:cxn>
                <a:cxn ang="0">
                  <a:pos x="274" y="751"/>
                </a:cxn>
                <a:cxn ang="0">
                  <a:pos x="324" y="816"/>
                </a:cxn>
                <a:cxn ang="0">
                  <a:pos x="429" y="875"/>
                </a:cxn>
                <a:cxn ang="0">
                  <a:pos x="620" y="875"/>
                </a:cxn>
                <a:cxn ang="0">
                  <a:pos x="803" y="758"/>
                </a:cxn>
                <a:cxn ang="0">
                  <a:pos x="916" y="561"/>
                </a:cxn>
                <a:cxn ang="0">
                  <a:pos x="916" y="328"/>
                </a:cxn>
                <a:cxn ang="0">
                  <a:pos x="817" y="131"/>
                </a:cxn>
                <a:cxn ang="0">
                  <a:pos x="641" y="15"/>
                </a:cxn>
                <a:cxn ang="0">
                  <a:pos x="458" y="8"/>
                </a:cxn>
                <a:cxn ang="0">
                  <a:pos x="338" y="66"/>
                </a:cxn>
                <a:cxn ang="0">
                  <a:pos x="267" y="131"/>
                </a:cxn>
                <a:cxn ang="0">
                  <a:pos x="0" y="22"/>
                </a:cxn>
                <a:cxn ang="0">
                  <a:pos x="77" y="88"/>
                </a:cxn>
                <a:cxn ang="0">
                  <a:pos x="141" y="131"/>
                </a:cxn>
                <a:cxn ang="0">
                  <a:pos x="148" y="1100"/>
                </a:cxn>
                <a:cxn ang="0">
                  <a:pos x="120" y="1173"/>
                </a:cxn>
                <a:cxn ang="0">
                  <a:pos x="0" y="1188"/>
                </a:cxn>
                <a:cxn ang="0">
                  <a:pos x="148" y="1246"/>
                </a:cxn>
                <a:cxn ang="0">
                  <a:pos x="274" y="1239"/>
                </a:cxn>
                <a:cxn ang="0">
                  <a:pos x="422" y="1246"/>
                </a:cxn>
                <a:cxn ang="0">
                  <a:pos x="345" y="1188"/>
                </a:cxn>
                <a:cxn ang="0">
                  <a:pos x="282" y="1151"/>
                </a:cxn>
                <a:cxn ang="0">
                  <a:pos x="274" y="773"/>
                </a:cxn>
              </a:cxnLst>
              <a:rect l="0" t="0" r="r" b="b"/>
              <a:pathLst>
                <a:path w="930" h="1246">
                  <a:moveTo>
                    <a:pt x="274" y="204"/>
                  </a:moveTo>
                  <a:lnTo>
                    <a:pt x="345" y="117"/>
                  </a:lnTo>
                  <a:lnTo>
                    <a:pt x="429" y="66"/>
                  </a:lnTo>
                  <a:lnTo>
                    <a:pt x="521" y="51"/>
                  </a:lnTo>
                  <a:lnTo>
                    <a:pt x="599" y="73"/>
                  </a:lnTo>
                  <a:lnTo>
                    <a:pt x="669" y="124"/>
                  </a:lnTo>
                  <a:lnTo>
                    <a:pt x="725" y="212"/>
                  </a:lnTo>
                  <a:lnTo>
                    <a:pt x="761" y="314"/>
                  </a:lnTo>
                  <a:lnTo>
                    <a:pt x="775" y="445"/>
                  </a:lnTo>
                  <a:lnTo>
                    <a:pt x="761" y="576"/>
                  </a:lnTo>
                  <a:lnTo>
                    <a:pt x="718" y="685"/>
                  </a:lnTo>
                  <a:lnTo>
                    <a:pt x="662" y="773"/>
                  </a:lnTo>
                  <a:lnTo>
                    <a:pt x="584" y="824"/>
                  </a:lnTo>
                  <a:lnTo>
                    <a:pt x="500" y="845"/>
                  </a:lnTo>
                  <a:lnTo>
                    <a:pt x="429" y="831"/>
                  </a:lnTo>
                  <a:lnTo>
                    <a:pt x="359" y="794"/>
                  </a:lnTo>
                  <a:lnTo>
                    <a:pt x="303" y="729"/>
                  </a:lnTo>
                  <a:lnTo>
                    <a:pt x="289" y="707"/>
                  </a:lnTo>
                  <a:lnTo>
                    <a:pt x="282" y="692"/>
                  </a:lnTo>
                  <a:lnTo>
                    <a:pt x="282" y="685"/>
                  </a:lnTo>
                  <a:lnTo>
                    <a:pt x="274" y="671"/>
                  </a:lnTo>
                  <a:lnTo>
                    <a:pt x="274" y="641"/>
                  </a:lnTo>
                  <a:lnTo>
                    <a:pt x="274" y="204"/>
                  </a:lnTo>
                  <a:close/>
                  <a:moveTo>
                    <a:pt x="274" y="751"/>
                  </a:moveTo>
                  <a:lnTo>
                    <a:pt x="289" y="780"/>
                  </a:lnTo>
                  <a:lnTo>
                    <a:pt x="324" y="816"/>
                  </a:lnTo>
                  <a:lnTo>
                    <a:pt x="366" y="853"/>
                  </a:lnTo>
                  <a:lnTo>
                    <a:pt x="429" y="875"/>
                  </a:lnTo>
                  <a:lnTo>
                    <a:pt x="507" y="889"/>
                  </a:lnTo>
                  <a:lnTo>
                    <a:pt x="620" y="875"/>
                  </a:lnTo>
                  <a:lnTo>
                    <a:pt x="718" y="831"/>
                  </a:lnTo>
                  <a:lnTo>
                    <a:pt x="803" y="758"/>
                  </a:lnTo>
                  <a:lnTo>
                    <a:pt x="873" y="671"/>
                  </a:lnTo>
                  <a:lnTo>
                    <a:pt x="916" y="561"/>
                  </a:lnTo>
                  <a:lnTo>
                    <a:pt x="930" y="445"/>
                  </a:lnTo>
                  <a:lnTo>
                    <a:pt x="916" y="328"/>
                  </a:lnTo>
                  <a:lnTo>
                    <a:pt x="873" y="219"/>
                  </a:lnTo>
                  <a:lnTo>
                    <a:pt x="817" y="131"/>
                  </a:lnTo>
                  <a:lnTo>
                    <a:pt x="732" y="59"/>
                  </a:lnTo>
                  <a:lnTo>
                    <a:pt x="641" y="15"/>
                  </a:lnTo>
                  <a:lnTo>
                    <a:pt x="535" y="0"/>
                  </a:lnTo>
                  <a:lnTo>
                    <a:pt x="458" y="8"/>
                  </a:lnTo>
                  <a:lnTo>
                    <a:pt x="387" y="29"/>
                  </a:lnTo>
                  <a:lnTo>
                    <a:pt x="338" y="66"/>
                  </a:lnTo>
                  <a:lnTo>
                    <a:pt x="296" y="102"/>
                  </a:lnTo>
                  <a:lnTo>
                    <a:pt x="267" y="131"/>
                  </a:lnTo>
                  <a:lnTo>
                    <a:pt x="267" y="0"/>
                  </a:lnTo>
                  <a:lnTo>
                    <a:pt x="0" y="22"/>
                  </a:lnTo>
                  <a:lnTo>
                    <a:pt x="0" y="80"/>
                  </a:lnTo>
                  <a:lnTo>
                    <a:pt x="77" y="88"/>
                  </a:lnTo>
                  <a:lnTo>
                    <a:pt x="120" y="95"/>
                  </a:lnTo>
                  <a:lnTo>
                    <a:pt x="141" y="131"/>
                  </a:lnTo>
                  <a:lnTo>
                    <a:pt x="148" y="182"/>
                  </a:lnTo>
                  <a:lnTo>
                    <a:pt x="148" y="1100"/>
                  </a:lnTo>
                  <a:lnTo>
                    <a:pt x="141" y="1151"/>
                  </a:lnTo>
                  <a:lnTo>
                    <a:pt x="120" y="1173"/>
                  </a:lnTo>
                  <a:lnTo>
                    <a:pt x="77" y="1188"/>
                  </a:lnTo>
                  <a:lnTo>
                    <a:pt x="0" y="1188"/>
                  </a:lnTo>
                  <a:lnTo>
                    <a:pt x="0" y="1246"/>
                  </a:lnTo>
                  <a:lnTo>
                    <a:pt x="148" y="1246"/>
                  </a:lnTo>
                  <a:lnTo>
                    <a:pt x="211" y="1239"/>
                  </a:lnTo>
                  <a:lnTo>
                    <a:pt x="274" y="1239"/>
                  </a:lnTo>
                  <a:lnTo>
                    <a:pt x="352" y="1246"/>
                  </a:lnTo>
                  <a:lnTo>
                    <a:pt x="422" y="1246"/>
                  </a:lnTo>
                  <a:lnTo>
                    <a:pt x="422" y="1188"/>
                  </a:lnTo>
                  <a:lnTo>
                    <a:pt x="345" y="1188"/>
                  </a:lnTo>
                  <a:lnTo>
                    <a:pt x="303" y="1173"/>
                  </a:lnTo>
                  <a:lnTo>
                    <a:pt x="282" y="1151"/>
                  </a:lnTo>
                  <a:lnTo>
                    <a:pt x="274" y="1100"/>
                  </a:lnTo>
                  <a:lnTo>
                    <a:pt x="274" y="773"/>
                  </a:lnTo>
                  <a:lnTo>
                    <a:pt x="274" y="7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3" name="Freeform 211"/>
            <p:cNvSpPr>
              <a:spLocks/>
            </p:cNvSpPr>
            <p:nvPr/>
          </p:nvSpPr>
          <p:spPr bwMode="auto">
            <a:xfrm>
              <a:off x="11811" y="4092"/>
              <a:ext cx="959" cy="889"/>
            </a:xfrm>
            <a:custGeom>
              <a:avLst/>
              <a:gdLst/>
              <a:ahLst/>
              <a:cxnLst>
                <a:cxn ang="0">
                  <a:pos x="684" y="714"/>
                </a:cxn>
                <a:cxn ang="0">
                  <a:pos x="684" y="889"/>
                </a:cxn>
                <a:cxn ang="0">
                  <a:pos x="959" y="867"/>
                </a:cxn>
                <a:cxn ang="0">
                  <a:pos x="959" y="809"/>
                </a:cxn>
                <a:cxn ang="0">
                  <a:pos x="881" y="802"/>
                </a:cxn>
                <a:cxn ang="0">
                  <a:pos x="832" y="787"/>
                </a:cxn>
                <a:cxn ang="0">
                  <a:pos x="818" y="751"/>
                </a:cxn>
                <a:cxn ang="0">
                  <a:pos x="811" y="700"/>
                </a:cxn>
                <a:cxn ang="0">
                  <a:pos x="811" y="0"/>
                </a:cxn>
                <a:cxn ang="0">
                  <a:pos x="529" y="22"/>
                </a:cxn>
                <a:cxn ang="0">
                  <a:pos x="529" y="80"/>
                </a:cxn>
                <a:cxn ang="0">
                  <a:pos x="606" y="88"/>
                </a:cxn>
                <a:cxn ang="0">
                  <a:pos x="656" y="102"/>
                </a:cxn>
                <a:cxn ang="0">
                  <a:pos x="677" y="131"/>
                </a:cxn>
                <a:cxn ang="0">
                  <a:pos x="677" y="539"/>
                </a:cxn>
                <a:cxn ang="0">
                  <a:pos x="670" y="634"/>
                </a:cxn>
                <a:cxn ang="0">
                  <a:pos x="634" y="722"/>
                </a:cxn>
                <a:cxn ang="0">
                  <a:pos x="592" y="787"/>
                </a:cxn>
                <a:cxn ang="0">
                  <a:pos x="529" y="831"/>
                </a:cxn>
                <a:cxn ang="0">
                  <a:pos x="451" y="845"/>
                </a:cxn>
                <a:cxn ang="0">
                  <a:pos x="381" y="838"/>
                </a:cxn>
                <a:cxn ang="0">
                  <a:pos x="339" y="816"/>
                </a:cxn>
                <a:cxn ang="0">
                  <a:pos x="303" y="787"/>
                </a:cxn>
                <a:cxn ang="0">
                  <a:pos x="289" y="751"/>
                </a:cxn>
                <a:cxn ang="0">
                  <a:pos x="282" y="700"/>
                </a:cxn>
                <a:cxn ang="0">
                  <a:pos x="282" y="0"/>
                </a:cxn>
                <a:cxn ang="0">
                  <a:pos x="0" y="22"/>
                </a:cxn>
                <a:cxn ang="0">
                  <a:pos x="0" y="80"/>
                </a:cxn>
                <a:cxn ang="0">
                  <a:pos x="71" y="80"/>
                </a:cxn>
                <a:cxn ang="0">
                  <a:pos x="120" y="95"/>
                </a:cxn>
                <a:cxn ang="0">
                  <a:pos x="141" y="124"/>
                </a:cxn>
                <a:cxn ang="0">
                  <a:pos x="148" y="175"/>
                </a:cxn>
                <a:cxn ang="0">
                  <a:pos x="148" y="612"/>
                </a:cxn>
                <a:cxn ang="0">
                  <a:pos x="162" y="729"/>
                </a:cxn>
                <a:cxn ang="0">
                  <a:pos x="184" y="780"/>
                </a:cxn>
                <a:cxn ang="0">
                  <a:pos x="219" y="824"/>
                </a:cxn>
                <a:cxn ang="0">
                  <a:pos x="275" y="860"/>
                </a:cxn>
                <a:cxn ang="0">
                  <a:pos x="346" y="882"/>
                </a:cxn>
                <a:cxn ang="0">
                  <a:pos x="437" y="889"/>
                </a:cxn>
                <a:cxn ang="0">
                  <a:pos x="515" y="882"/>
                </a:cxn>
                <a:cxn ang="0">
                  <a:pos x="578" y="845"/>
                </a:cxn>
                <a:cxn ang="0">
                  <a:pos x="642" y="794"/>
                </a:cxn>
                <a:cxn ang="0">
                  <a:pos x="684" y="714"/>
                </a:cxn>
              </a:cxnLst>
              <a:rect l="0" t="0" r="r" b="b"/>
              <a:pathLst>
                <a:path w="959" h="889">
                  <a:moveTo>
                    <a:pt x="684" y="714"/>
                  </a:moveTo>
                  <a:lnTo>
                    <a:pt x="684" y="889"/>
                  </a:lnTo>
                  <a:lnTo>
                    <a:pt x="959" y="867"/>
                  </a:lnTo>
                  <a:lnTo>
                    <a:pt x="959" y="809"/>
                  </a:lnTo>
                  <a:lnTo>
                    <a:pt x="881" y="802"/>
                  </a:lnTo>
                  <a:lnTo>
                    <a:pt x="832" y="787"/>
                  </a:lnTo>
                  <a:lnTo>
                    <a:pt x="818" y="751"/>
                  </a:lnTo>
                  <a:lnTo>
                    <a:pt x="811" y="700"/>
                  </a:lnTo>
                  <a:lnTo>
                    <a:pt x="811" y="0"/>
                  </a:lnTo>
                  <a:lnTo>
                    <a:pt x="529" y="22"/>
                  </a:lnTo>
                  <a:lnTo>
                    <a:pt x="529" y="80"/>
                  </a:lnTo>
                  <a:lnTo>
                    <a:pt x="606" y="88"/>
                  </a:lnTo>
                  <a:lnTo>
                    <a:pt x="656" y="102"/>
                  </a:lnTo>
                  <a:lnTo>
                    <a:pt x="677" y="131"/>
                  </a:lnTo>
                  <a:lnTo>
                    <a:pt x="677" y="539"/>
                  </a:lnTo>
                  <a:lnTo>
                    <a:pt x="670" y="634"/>
                  </a:lnTo>
                  <a:lnTo>
                    <a:pt x="634" y="722"/>
                  </a:lnTo>
                  <a:lnTo>
                    <a:pt x="592" y="787"/>
                  </a:lnTo>
                  <a:lnTo>
                    <a:pt x="529" y="831"/>
                  </a:lnTo>
                  <a:lnTo>
                    <a:pt x="451" y="845"/>
                  </a:lnTo>
                  <a:lnTo>
                    <a:pt x="381" y="838"/>
                  </a:lnTo>
                  <a:lnTo>
                    <a:pt x="339" y="816"/>
                  </a:lnTo>
                  <a:lnTo>
                    <a:pt x="303" y="787"/>
                  </a:lnTo>
                  <a:lnTo>
                    <a:pt x="289" y="751"/>
                  </a:lnTo>
                  <a:lnTo>
                    <a:pt x="282" y="700"/>
                  </a:lnTo>
                  <a:lnTo>
                    <a:pt x="282" y="0"/>
                  </a:lnTo>
                  <a:lnTo>
                    <a:pt x="0" y="22"/>
                  </a:lnTo>
                  <a:lnTo>
                    <a:pt x="0" y="80"/>
                  </a:lnTo>
                  <a:lnTo>
                    <a:pt x="71" y="80"/>
                  </a:lnTo>
                  <a:lnTo>
                    <a:pt x="120" y="95"/>
                  </a:lnTo>
                  <a:lnTo>
                    <a:pt x="141" y="124"/>
                  </a:lnTo>
                  <a:lnTo>
                    <a:pt x="148" y="175"/>
                  </a:lnTo>
                  <a:lnTo>
                    <a:pt x="148" y="612"/>
                  </a:lnTo>
                  <a:lnTo>
                    <a:pt x="162" y="729"/>
                  </a:lnTo>
                  <a:lnTo>
                    <a:pt x="184" y="780"/>
                  </a:lnTo>
                  <a:lnTo>
                    <a:pt x="219" y="824"/>
                  </a:lnTo>
                  <a:lnTo>
                    <a:pt x="275" y="860"/>
                  </a:lnTo>
                  <a:lnTo>
                    <a:pt x="346" y="882"/>
                  </a:lnTo>
                  <a:lnTo>
                    <a:pt x="437" y="889"/>
                  </a:lnTo>
                  <a:lnTo>
                    <a:pt x="515" y="882"/>
                  </a:lnTo>
                  <a:lnTo>
                    <a:pt x="578" y="845"/>
                  </a:lnTo>
                  <a:lnTo>
                    <a:pt x="642" y="794"/>
                  </a:lnTo>
                  <a:lnTo>
                    <a:pt x="684" y="7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4" name="Freeform 212"/>
            <p:cNvSpPr>
              <a:spLocks/>
            </p:cNvSpPr>
            <p:nvPr/>
          </p:nvSpPr>
          <p:spPr bwMode="auto">
            <a:xfrm>
              <a:off x="12847" y="3750"/>
              <a:ext cx="592" cy="1231"/>
            </a:xfrm>
            <a:custGeom>
              <a:avLst/>
              <a:gdLst/>
              <a:ahLst/>
              <a:cxnLst>
                <a:cxn ang="0">
                  <a:pos x="289" y="422"/>
                </a:cxn>
                <a:cxn ang="0">
                  <a:pos x="564" y="422"/>
                </a:cxn>
                <a:cxn ang="0">
                  <a:pos x="564" y="364"/>
                </a:cxn>
                <a:cxn ang="0">
                  <a:pos x="289" y="364"/>
                </a:cxn>
                <a:cxn ang="0">
                  <a:pos x="289" y="0"/>
                </a:cxn>
                <a:cxn ang="0">
                  <a:pos x="240" y="0"/>
                </a:cxn>
                <a:cxn ang="0">
                  <a:pos x="232" y="87"/>
                </a:cxn>
                <a:cxn ang="0">
                  <a:pos x="218" y="168"/>
                </a:cxn>
                <a:cxn ang="0">
                  <a:pos x="190" y="248"/>
                </a:cxn>
                <a:cxn ang="0">
                  <a:pos x="141" y="313"/>
                </a:cxn>
                <a:cxn ang="0">
                  <a:pos x="78" y="364"/>
                </a:cxn>
                <a:cxn ang="0">
                  <a:pos x="0" y="379"/>
                </a:cxn>
                <a:cxn ang="0">
                  <a:pos x="0" y="422"/>
                </a:cxn>
                <a:cxn ang="0">
                  <a:pos x="162" y="422"/>
                </a:cxn>
                <a:cxn ang="0">
                  <a:pos x="162" y="969"/>
                </a:cxn>
                <a:cxn ang="0">
                  <a:pos x="169" y="1056"/>
                </a:cxn>
                <a:cxn ang="0">
                  <a:pos x="197" y="1122"/>
                </a:cxn>
                <a:cxn ang="0">
                  <a:pos x="232" y="1173"/>
                </a:cxn>
                <a:cxn ang="0">
                  <a:pos x="282" y="1202"/>
                </a:cxn>
                <a:cxn ang="0">
                  <a:pos x="324" y="1224"/>
                </a:cxn>
                <a:cxn ang="0">
                  <a:pos x="366" y="1231"/>
                </a:cxn>
                <a:cxn ang="0">
                  <a:pos x="402" y="1231"/>
                </a:cxn>
                <a:cxn ang="0">
                  <a:pos x="472" y="1217"/>
                </a:cxn>
                <a:cxn ang="0">
                  <a:pos x="528" y="1173"/>
                </a:cxn>
                <a:cxn ang="0">
                  <a:pos x="564" y="1115"/>
                </a:cxn>
                <a:cxn ang="0">
                  <a:pos x="585" y="1042"/>
                </a:cxn>
                <a:cxn ang="0">
                  <a:pos x="592" y="969"/>
                </a:cxn>
                <a:cxn ang="0">
                  <a:pos x="592" y="852"/>
                </a:cxn>
                <a:cxn ang="0">
                  <a:pos x="542" y="852"/>
                </a:cxn>
                <a:cxn ang="0">
                  <a:pos x="542" y="962"/>
                </a:cxn>
                <a:cxn ang="0">
                  <a:pos x="535" y="1056"/>
                </a:cxn>
                <a:cxn ang="0">
                  <a:pos x="507" y="1129"/>
                </a:cxn>
                <a:cxn ang="0">
                  <a:pos x="465" y="1166"/>
                </a:cxn>
                <a:cxn ang="0">
                  <a:pos x="416" y="1180"/>
                </a:cxn>
                <a:cxn ang="0">
                  <a:pos x="359" y="1166"/>
                </a:cxn>
                <a:cxn ang="0">
                  <a:pos x="324" y="1136"/>
                </a:cxn>
                <a:cxn ang="0">
                  <a:pos x="303" y="1085"/>
                </a:cxn>
                <a:cxn ang="0">
                  <a:pos x="289" y="998"/>
                </a:cxn>
                <a:cxn ang="0">
                  <a:pos x="289" y="969"/>
                </a:cxn>
                <a:cxn ang="0">
                  <a:pos x="289" y="422"/>
                </a:cxn>
              </a:cxnLst>
              <a:rect l="0" t="0" r="r" b="b"/>
              <a:pathLst>
                <a:path w="592" h="1231">
                  <a:moveTo>
                    <a:pt x="289" y="422"/>
                  </a:moveTo>
                  <a:lnTo>
                    <a:pt x="564" y="422"/>
                  </a:lnTo>
                  <a:lnTo>
                    <a:pt x="564" y="364"/>
                  </a:lnTo>
                  <a:lnTo>
                    <a:pt x="289" y="364"/>
                  </a:lnTo>
                  <a:lnTo>
                    <a:pt x="289" y="0"/>
                  </a:lnTo>
                  <a:lnTo>
                    <a:pt x="240" y="0"/>
                  </a:lnTo>
                  <a:lnTo>
                    <a:pt x="232" y="87"/>
                  </a:lnTo>
                  <a:lnTo>
                    <a:pt x="218" y="168"/>
                  </a:lnTo>
                  <a:lnTo>
                    <a:pt x="190" y="248"/>
                  </a:lnTo>
                  <a:lnTo>
                    <a:pt x="141" y="313"/>
                  </a:lnTo>
                  <a:lnTo>
                    <a:pt x="78" y="364"/>
                  </a:lnTo>
                  <a:lnTo>
                    <a:pt x="0" y="379"/>
                  </a:lnTo>
                  <a:lnTo>
                    <a:pt x="0" y="422"/>
                  </a:lnTo>
                  <a:lnTo>
                    <a:pt x="162" y="422"/>
                  </a:lnTo>
                  <a:lnTo>
                    <a:pt x="162" y="969"/>
                  </a:lnTo>
                  <a:lnTo>
                    <a:pt x="169" y="1056"/>
                  </a:lnTo>
                  <a:lnTo>
                    <a:pt x="197" y="1122"/>
                  </a:lnTo>
                  <a:lnTo>
                    <a:pt x="232" y="1173"/>
                  </a:lnTo>
                  <a:lnTo>
                    <a:pt x="282" y="1202"/>
                  </a:lnTo>
                  <a:lnTo>
                    <a:pt x="324" y="1224"/>
                  </a:lnTo>
                  <a:lnTo>
                    <a:pt x="366" y="1231"/>
                  </a:lnTo>
                  <a:lnTo>
                    <a:pt x="402" y="1231"/>
                  </a:lnTo>
                  <a:lnTo>
                    <a:pt x="472" y="1217"/>
                  </a:lnTo>
                  <a:lnTo>
                    <a:pt x="528" y="1173"/>
                  </a:lnTo>
                  <a:lnTo>
                    <a:pt x="564" y="1115"/>
                  </a:lnTo>
                  <a:lnTo>
                    <a:pt x="585" y="1042"/>
                  </a:lnTo>
                  <a:lnTo>
                    <a:pt x="592" y="969"/>
                  </a:lnTo>
                  <a:lnTo>
                    <a:pt x="592" y="852"/>
                  </a:lnTo>
                  <a:lnTo>
                    <a:pt x="542" y="852"/>
                  </a:lnTo>
                  <a:lnTo>
                    <a:pt x="542" y="962"/>
                  </a:lnTo>
                  <a:lnTo>
                    <a:pt x="535" y="1056"/>
                  </a:lnTo>
                  <a:lnTo>
                    <a:pt x="507" y="1129"/>
                  </a:lnTo>
                  <a:lnTo>
                    <a:pt x="465" y="1166"/>
                  </a:lnTo>
                  <a:lnTo>
                    <a:pt x="416" y="1180"/>
                  </a:lnTo>
                  <a:lnTo>
                    <a:pt x="359" y="1166"/>
                  </a:lnTo>
                  <a:lnTo>
                    <a:pt x="324" y="1136"/>
                  </a:lnTo>
                  <a:lnTo>
                    <a:pt x="303" y="1085"/>
                  </a:lnTo>
                  <a:lnTo>
                    <a:pt x="289" y="998"/>
                  </a:lnTo>
                  <a:lnTo>
                    <a:pt x="289" y="969"/>
                  </a:lnTo>
                  <a:lnTo>
                    <a:pt x="289" y="4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5" name="Freeform 213"/>
            <p:cNvSpPr>
              <a:spLocks noEditPoints="1"/>
            </p:cNvSpPr>
            <p:nvPr/>
          </p:nvSpPr>
          <p:spPr bwMode="auto">
            <a:xfrm>
              <a:off x="13601" y="4078"/>
              <a:ext cx="732" cy="903"/>
            </a:xfrm>
            <a:custGeom>
              <a:avLst/>
              <a:gdLst/>
              <a:ahLst/>
              <a:cxnLst>
                <a:cxn ang="0">
                  <a:pos x="704" y="430"/>
                </a:cxn>
                <a:cxn ang="0">
                  <a:pos x="725" y="422"/>
                </a:cxn>
                <a:cxn ang="0">
                  <a:pos x="732" y="386"/>
                </a:cxn>
                <a:cxn ang="0">
                  <a:pos x="697" y="204"/>
                </a:cxn>
                <a:cxn ang="0">
                  <a:pos x="585" y="58"/>
                </a:cxn>
                <a:cxn ang="0">
                  <a:pos x="394" y="0"/>
                </a:cxn>
                <a:cxn ang="0">
                  <a:pos x="197" y="65"/>
                </a:cxn>
                <a:cxn ang="0">
                  <a:pos x="49" y="226"/>
                </a:cxn>
                <a:cxn ang="0">
                  <a:pos x="0" y="451"/>
                </a:cxn>
                <a:cxn ang="0">
                  <a:pos x="56" y="685"/>
                </a:cxn>
                <a:cxn ang="0">
                  <a:pos x="211" y="845"/>
                </a:cxn>
                <a:cxn ang="0">
                  <a:pos x="415" y="903"/>
                </a:cxn>
                <a:cxn ang="0">
                  <a:pos x="577" y="859"/>
                </a:cxn>
                <a:cxn ang="0">
                  <a:pos x="683" y="765"/>
                </a:cxn>
                <a:cxn ang="0">
                  <a:pos x="732" y="648"/>
                </a:cxn>
                <a:cxn ang="0">
                  <a:pos x="725" y="626"/>
                </a:cxn>
                <a:cxn ang="0">
                  <a:pos x="690" y="634"/>
                </a:cxn>
                <a:cxn ang="0">
                  <a:pos x="683" y="648"/>
                </a:cxn>
                <a:cxn ang="0">
                  <a:pos x="592" y="794"/>
                </a:cxn>
                <a:cxn ang="0">
                  <a:pos x="486" y="845"/>
                </a:cxn>
                <a:cxn ang="0">
                  <a:pos x="430" y="852"/>
                </a:cxn>
                <a:cxn ang="0">
                  <a:pos x="267" y="787"/>
                </a:cxn>
                <a:cxn ang="0">
                  <a:pos x="176" y="648"/>
                </a:cxn>
                <a:cxn ang="0">
                  <a:pos x="155" y="488"/>
                </a:cxn>
                <a:cxn ang="0">
                  <a:pos x="683" y="430"/>
                </a:cxn>
                <a:cxn ang="0">
                  <a:pos x="169" y="277"/>
                </a:cxn>
                <a:cxn ang="0">
                  <a:pos x="232" y="131"/>
                </a:cxn>
                <a:cxn ang="0">
                  <a:pos x="324" y="58"/>
                </a:cxn>
                <a:cxn ang="0">
                  <a:pos x="465" y="58"/>
                </a:cxn>
                <a:cxn ang="0">
                  <a:pos x="563" y="153"/>
                </a:cxn>
                <a:cxn ang="0">
                  <a:pos x="599" y="284"/>
                </a:cxn>
                <a:cxn ang="0">
                  <a:pos x="606" y="386"/>
                </a:cxn>
              </a:cxnLst>
              <a:rect l="0" t="0" r="r" b="b"/>
              <a:pathLst>
                <a:path w="732" h="903">
                  <a:moveTo>
                    <a:pt x="683" y="430"/>
                  </a:moveTo>
                  <a:lnTo>
                    <a:pt x="704" y="430"/>
                  </a:lnTo>
                  <a:lnTo>
                    <a:pt x="718" y="422"/>
                  </a:lnTo>
                  <a:lnTo>
                    <a:pt x="725" y="422"/>
                  </a:lnTo>
                  <a:lnTo>
                    <a:pt x="732" y="408"/>
                  </a:lnTo>
                  <a:lnTo>
                    <a:pt x="732" y="386"/>
                  </a:lnTo>
                  <a:lnTo>
                    <a:pt x="725" y="291"/>
                  </a:lnTo>
                  <a:lnTo>
                    <a:pt x="697" y="204"/>
                  </a:lnTo>
                  <a:lnTo>
                    <a:pt x="655" y="124"/>
                  </a:lnTo>
                  <a:lnTo>
                    <a:pt x="585" y="58"/>
                  </a:lnTo>
                  <a:lnTo>
                    <a:pt x="500" y="14"/>
                  </a:lnTo>
                  <a:lnTo>
                    <a:pt x="394" y="0"/>
                  </a:lnTo>
                  <a:lnTo>
                    <a:pt x="289" y="14"/>
                  </a:lnTo>
                  <a:lnTo>
                    <a:pt x="197" y="65"/>
                  </a:lnTo>
                  <a:lnTo>
                    <a:pt x="113" y="131"/>
                  </a:lnTo>
                  <a:lnTo>
                    <a:pt x="49" y="226"/>
                  </a:lnTo>
                  <a:lnTo>
                    <a:pt x="14" y="328"/>
                  </a:lnTo>
                  <a:lnTo>
                    <a:pt x="0" y="451"/>
                  </a:lnTo>
                  <a:lnTo>
                    <a:pt x="14" y="575"/>
                  </a:lnTo>
                  <a:lnTo>
                    <a:pt x="56" y="685"/>
                  </a:lnTo>
                  <a:lnTo>
                    <a:pt x="127" y="772"/>
                  </a:lnTo>
                  <a:lnTo>
                    <a:pt x="211" y="845"/>
                  </a:lnTo>
                  <a:lnTo>
                    <a:pt x="310" y="889"/>
                  </a:lnTo>
                  <a:lnTo>
                    <a:pt x="415" y="903"/>
                  </a:lnTo>
                  <a:lnTo>
                    <a:pt x="507" y="889"/>
                  </a:lnTo>
                  <a:lnTo>
                    <a:pt x="577" y="859"/>
                  </a:lnTo>
                  <a:lnTo>
                    <a:pt x="641" y="816"/>
                  </a:lnTo>
                  <a:lnTo>
                    <a:pt x="683" y="765"/>
                  </a:lnTo>
                  <a:lnTo>
                    <a:pt x="711" y="714"/>
                  </a:lnTo>
                  <a:lnTo>
                    <a:pt x="732" y="648"/>
                  </a:lnTo>
                  <a:lnTo>
                    <a:pt x="732" y="634"/>
                  </a:lnTo>
                  <a:lnTo>
                    <a:pt x="725" y="626"/>
                  </a:lnTo>
                  <a:lnTo>
                    <a:pt x="697" y="626"/>
                  </a:lnTo>
                  <a:lnTo>
                    <a:pt x="690" y="634"/>
                  </a:lnTo>
                  <a:lnTo>
                    <a:pt x="690" y="641"/>
                  </a:lnTo>
                  <a:lnTo>
                    <a:pt x="683" y="648"/>
                  </a:lnTo>
                  <a:lnTo>
                    <a:pt x="641" y="736"/>
                  </a:lnTo>
                  <a:lnTo>
                    <a:pt x="592" y="794"/>
                  </a:lnTo>
                  <a:lnTo>
                    <a:pt x="535" y="830"/>
                  </a:lnTo>
                  <a:lnTo>
                    <a:pt x="486" y="845"/>
                  </a:lnTo>
                  <a:lnTo>
                    <a:pt x="451" y="852"/>
                  </a:lnTo>
                  <a:lnTo>
                    <a:pt x="430" y="852"/>
                  </a:lnTo>
                  <a:lnTo>
                    <a:pt x="338" y="838"/>
                  </a:lnTo>
                  <a:lnTo>
                    <a:pt x="267" y="787"/>
                  </a:lnTo>
                  <a:lnTo>
                    <a:pt x="211" y="721"/>
                  </a:lnTo>
                  <a:lnTo>
                    <a:pt x="176" y="648"/>
                  </a:lnTo>
                  <a:lnTo>
                    <a:pt x="162" y="568"/>
                  </a:lnTo>
                  <a:lnTo>
                    <a:pt x="155" y="488"/>
                  </a:lnTo>
                  <a:lnTo>
                    <a:pt x="155" y="430"/>
                  </a:lnTo>
                  <a:lnTo>
                    <a:pt x="683" y="430"/>
                  </a:lnTo>
                  <a:close/>
                  <a:moveTo>
                    <a:pt x="155" y="386"/>
                  </a:moveTo>
                  <a:lnTo>
                    <a:pt x="169" y="277"/>
                  </a:lnTo>
                  <a:lnTo>
                    <a:pt x="197" y="189"/>
                  </a:lnTo>
                  <a:lnTo>
                    <a:pt x="232" y="131"/>
                  </a:lnTo>
                  <a:lnTo>
                    <a:pt x="275" y="87"/>
                  </a:lnTo>
                  <a:lnTo>
                    <a:pt x="324" y="58"/>
                  </a:lnTo>
                  <a:lnTo>
                    <a:pt x="394" y="43"/>
                  </a:lnTo>
                  <a:lnTo>
                    <a:pt x="465" y="58"/>
                  </a:lnTo>
                  <a:lnTo>
                    <a:pt x="521" y="102"/>
                  </a:lnTo>
                  <a:lnTo>
                    <a:pt x="563" y="153"/>
                  </a:lnTo>
                  <a:lnTo>
                    <a:pt x="585" y="218"/>
                  </a:lnTo>
                  <a:lnTo>
                    <a:pt x="599" y="284"/>
                  </a:lnTo>
                  <a:lnTo>
                    <a:pt x="606" y="342"/>
                  </a:lnTo>
                  <a:lnTo>
                    <a:pt x="606" y="386"/>
                  </a:lnTo>
                  <a:lnTo>
                    <a:pt x="155" y="3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6" name="Freeform 214"/>
            <p:cNvSpPr>
              <a:spLocks noEditPoints="1"/>
            </p:cNvSpPr>
            <p:nvPr/>
          </p:nvSpPr>
          <p:spPr bwMode="auto">
            <a:xfrm>
              <a:off x="14967" y="4092"/>
              <a:ext cx="994" cy="1246"/>
            </a:xfrm>
            <a:custGeom>
              <a:avLst/>
              <a:gdLst/>
              <a:ahLst/>
              <a:cxnLst>
                <a:cxn ang="0">
                  <a:pos x="134" y="1151"/>
                </a:cxn>
                <a:cxn ang="0">
                  <a:pos x="120" y="1173"/>
                </a:cxn>
                <a:cxn ang="0">
                  <a:pos x="22" y="1188"/>
                </a:cxn>
                <a:cxn ang="0">
                  <a:pos x="0" y="1224"/>
                </a:cxn>
                <a:cxn ang="0">
                  <a:pos x="15" y="1246"/>
                </a:cxn>
                <a:cxn ang="0">
                  <a:pos x="191" y="1239"/>
                </a:cxn>
                <a:cxn ang="0">
                  <a:pos x="395" y="1246"/>
                </a:cxn>
                <a:cxn ang="0">
                  <a:pos x="409" y="1224"/>
                </a:cxn>
                <a:cxn ang="0">
                  <a:pos x="402" y="1195"/>
                </a:cxn>
                <a:cxn ang="0">
                  <a:pos x="303" y="1188"/>
                </a:cxn>
                <a:cxn ang="0">
                  <a:pos x="268" y="1173"/>
                </a:cxn>
                <a:cxn ang="0">
                  <a:pos x="275" y="1130"/>
                </a:cxn>
                <a:cxn ang="0">
                  <a:pos x="303" y="1006"/>
                </a:cxn>
                <a:cxn ang="0">
                  <a:pos x="339" y="860"/>
                </a:cxn>
                <a:cxn ang="0">
                  <a:pos x="360" y="765"/>
                </a:cxn>
                <a:cxn ang="0">
                  <a:pos x="423" y="845"/>
                </a:cxn>
                <a:cxn ang="0">
                  <a:pos x="536" y="889"/>
                </a:cxn>
                <a:cxn ang="0">
                  <a:pos x="754" y="802"/>
                </a:cxn>
                <a:cxn ang="0">
                  <a:pos x="923" y="590"/>
                </a:cxn>
                <a:cxn ang="0">
                  <a:pos x="994" y="314"/>
                </a:cxn>
                <a:cxn ang="0">
                  <a:pos x="944" y="124"/>
                </a:cxn>
                <a:cxn ang="0">
                  <a:pos x="825" y="15"/>
                </a:cxn>
                <a:cxn ang="0">
                  <a:pos x="649" y="22"/>
                </a:cxn>
                <a:cxn ang="0">
                  <a:pos x="494" y="146"/>
                </a:cxn>
                <a:cxn ang="0">
                  <a:pos x="430" y="37"/>
                </a:cxn>
                <a:cxn ang="0">
                  <a:pos x="325" y="0"/>
                </a:cxn>
                <a:cxn ang="0">
                  <a:pos x="226" y="44"/>
                </a:cxn>
                <a:cxn ang="0">
                  <a:pos x="155" y="168"/>
                </a:cxn>
                <a:cxn ang="0">
                  <a:pos x="127" y="277"/>
                </a:cxn>
                <a:cxn ang="0">
                  <a:pos x="120" y="314"/>
                </a:cxn>
                <a:cxn ang="0">
                  <a:pos x="134" y="321"/>
                </a:cxn>
                <a:cxn ang="0">
                  <a:pos x="170" y="314"/>
                </a:cxn>
                <a:cxn ang="0">
                  <a:pos x="177" y="277"/>
                </a:cxn>
                <a:cxn ang="0">
                  <a:pos x="233" y="110"/>
                </a:cxn>
                <a:cxn ang="0">
                  <a:pos x="317" y="44"/>
                </a:cxn>
                <a:cxn ang="0">
                  <a:pos x="360" y="59"/>
                </a:cxn>
                <a:cxn ang="0">
                  <a:pos x="374" y="102"/>
                </a:cxn>
                <a:cxn ang="0">
                  <a:pos x="360" y="233"/>
                </a:cxn>
                <a:cxn ang="0">
                  <a:pos x="487" y="255"/>
                </a:cxn>
                <a:cxn ang="0">
                  <a:pos x="543" y="153"/>
                </a:cxn>
                <a:cxn ang="0">
                  <a:pos x="649" y="73"/>
                </a:cxn>
                <a:cxn ang="0">
                  <a:pos x="733" y="44"/>
                </a:cxn>
                <a:cxn ang="0">
                  <a:pos x="825" y="95"/>
                </a:cxn>
                <a:cxn ang="0">
                  <a:pos x="860" y="226"/>
                </a:cxn>
                <a:cxn ang="0">
                  <a:pos x="811" y="496"/>
                </a:cxn>
                <a:cxn ang="0">
                  <a:pos x="761" y="641"/>
                </a:cxn>
                <a:cxn ang="0">
                  <a:pos x="649" y="794"/>
                </a:cxn>
                <a:cxn ang="0">
                  <a:pos x="536" y="845"/>
                </a:cxn>
                <a:cxn ang="0">
                  <a:pos x="437" y="802"/>
                </a:cxn>
                <a:cxn ang="0">
                  <a:pos x="395" y="722"/>
                </a:cxn>
                <a:cxn ang="0">
                  <a:pos x="388" y="641"/>
                </a:cxn>
              </a:cxnLst>
              <a:rect l="0" t="0" r="r" b="b"/>
              <a:pathLst>
                <a:path w="994" h="1246">
                  <a:moveTo>
                    <a:pt x="148" y="1108"/>
                  </a:moveTo>
                  <a:lnTo>
                    <a:pt x="134" y="1151"/>
                  </a:lnTo>
                  <a:lnTo>
                    <a:pt x="127" y="1166"/>
                  </a:lnTo>
                  <a:lnTo>
                    <a:pt x="120" y="1173"/>
                  </a:lnTo>
                  <a:lnTo>
                    <a:pt x="78" y="1188"/>
                  </a:lnTo>
                  <a:lnTo>
                    <a:pt x="22" y="1188"/>
                  </a:lnTo>
                  <a:lnTo>
                    <a:pt x="15" y="1195"/>
                  </a:lnTo>
                  <a:lnTo>
                    <a:pt x="0" y="1224"/>
                  </a:lnTo>
                  <a:lnTo>
                    <a:pt x="8" y="1239"/>
                  </a:lnTo>
                  <a:lnTo>
                    <a:pt x="15" y="1246"/>
                  </a:lnTo>
                  <a:lnTo>
                    <a:pt x="106" y="1246"/>
                  </a:lnTo>
                  <a:lnTo>
                    <a:pt x="191" y="1239"/>
                  </a:lnTo>
                  <a:lnTo>
                    <a:pt x="282" y="1246"/>
                  </a:lnTo>
                  <a:lnTo>
                    <a:pt x="395" y="1246"/>
                  </a:lnTo>
                  <a:lnTo>
                    <a:pt x="402" y="1239"/>
                  </a:lnTo>
                  <a:lnTo>
                    <a:pt x="409" y="1224"/>
                  </a:lnTo>
                  <a:lnTo>
                    <a:pt x="409" y="1195"/>
                  </a:lnTo>
                  <a:lnTo>
                    <a:pt x="402" y="1195"/>
                  </a:lnTo>
                  <a:lnTo>
                    <a:pt x="388" y="1188"/>
                  </a:lnTo>
                  <a:lnTo>
                    <a:pt x="303" y="1188"/>
                  </a:lnTo>
                  <a:lnTo>
                    <a:pt x="275" y="1173"/>
                  </a:lnTo>
                  <a:lnTo>
                    <a:pt x="268" y="1173"/>
                  </a:lnTo>
                  <a:lnTo>
                    <a:pt x="268" y="1159"/>
                  </a:lnTo>
                  <a:lnTo>
                    <a:pt x="275" y="1130"/>
                  </a:lnTo>
                  <a:lnTo>
                    <a:pt x="282" y="1079"/>
                  </a:lnTo>
                  <a:lnTo>
                    <a:pt x="303" y="1006"/>
                  </a:lnTo>
                  <a:lnTo>
                    <a:pt x="317" y="933"/>
                  </a:lnTo>
                  <a:lnTo>
                    <a:pt x="339" y="860"/>
                  </a:lnTo>
                  <a:lnTo>
                    <a:pt x="353" y="802"/>
                  </a:lnTo>
                  <a:lnTo>
                    <a:pt x="360" y="765"/>
                  </a:lnTo>
                  <a:lnTo>
                    <a:pt x="388" y="809"/>
                  </a:lnTo>
                  <a:lnTo>
                    <a:pt x="423" y="845"/>
                  </a:lnTo>
                  <a:lnTo>
                    <a:pt x="472" y="875"/>
                  </a:lnTo>
                  <a:lnTo>
                    <a:pt x="536" y="889"/>
                  </a:lnTo>
                  <a:lnTo>
                    <a:pt x="649" y="867"/>
                  </a:lnTo>
                  <a:lnTo>
                    <a:pt x="754" y="802"/>
                  </a:lnTo>
                  <a:lnTo>
                    <a:pt x="846" y="707"/>
                  </a:lnTo>
                  <a:lnTo>
                    <a:pt x="923" y="590"/>
                  </a:lnTo>
                  <a:lnTo>
                    <a:pt x="973" y="459"/>
                  </a:lnTo>
                  <a:lnTo>
                    <a:pt x="994" y="314"/>
                  </a:lnTo>
                  <a:lnTo>
                    <a:pt x="980" y="212"/>
                  </a:lnTo>
                  <a:lnTo>
                    <a:pt x="944" y="124"/>
                  </a:lnTo>
                  <a:lnTo>
                    <a:pt x="895" y="59"/>
                  </a:lnTo>
                  <a:lnTo>
                    <a:pt x="825" y="15"/>
                  </a:lnTo>
                  <a:lnTo>
                    <a:pt x="740" y="0"/>
                  </a:lnTo>
                  <a:lnTo>
                    <a:pt x="649" y="22"/>
                  </a:lnTo>
                  <a:lnTo>
                    <a:pt x="564" y="73"/>
                  </a:lnTo>
                  <a:lnTo>
                    <a:pt x="494" y="146"/>
                  </a:lnTo>
                  <a:lnTo>
                    <a:pt x="465" y="80"/>
                  </a:lnTo>
                  <a:lnTo>
                    <a:pt x="430" y="37"/>
                  </a:lnTo>
                  <a:lnTo>
                    <a:pt x="374" y="8"/>
                  </a:lnTo>
                  <a:lnTo>
                    <a:pt x="325" y="0"/>
                  </a:lnTo>
                  <a:lnTo>
                    <a:pt x="268" y="15"/>
                  </a:lnTo>
                  <a:lnTo>
                    <a:pt x="226" y="44"/>
                  </a:lnTo>
                  <a:lnTo>
                    <a:pt x="198" y="80"/>
                  </a:lnTo>
                  <a:lnTo>
                    <a:pt x="155" y="168"/>
                  </a:lnTo>
                  <a:lnTo>
                    <a:pt x="141" y="226"/>
                  </a:lnTo>
                  <a:lnTo>
                    <a:pt x="127" y="277"/>
                  </a:lnTo>
                  <a:lnTo>
                    <a:pt x="120" y="299"/>
                  </a:lnTo>
                  <a:lnTo>
                    <a:pt x="120" y="314"/>
                  </a:lnTo>
                  <a:lnTo>
                    <a:pt x="127" y="314"/>
                  </a:lnTo>
                  <a:lnTo>
                    <a:pt x="134" y="321"/>
                  </a:lnTo>
                  <a:lnTo>
                    <a:pt x="162" y="321"/>
                  </a:lnTo>
                  <a:lnTo>
                    <a:pt x="170" y="314"/>
                  </a:lnTo>
                  <a:lnTo>
                    <a:pt x="170" y="299"/>
                  </a:lnTo>
                  <a:lnTo>
                    <a:pt x="177" y="277"/>
                  </a:lnTo>
                  <a:lnTo>
                    <a:pt x="205" y="182"/>
                  </a:lnTo>
                  <a:lnTo>
                    <a:pt x="233" y="110"/>
                  </a:lnTo>
                  <a:lnTo>
                    <a:pt x="268" y="59"/>
                  </a:lnTo>
                  <a:lnTo>
                    <a:pt x="317" y="44"/>
                  </a:lnTo>
                  <a:lnTo>
                    <a:pt x="332" y="44"/>
                  </a:lnTo>
                  <a:lnTo>
                    <a:pt x="360" y="59"/>
                  </a:lnTo>
                  <a:lnTo>
                    <a:pt x="367" y="73"/>
                  </a:lnTo>
                  <a:lnTo>
                    <a:pt x="374" y="102"/>
                  </a:lnTo>
                  <a:lnTo>
                    <a:pt x="374" y="190"/>
                  </a:lnTo>
                  <a:lnTo>
                    <a:pt x="360" y="233"/>
                  </a:lnTo>
                  <a:lnTo>
                    <a:pt x="148" y="1108"/>
                  </a:lnTo>
                  <a:close/>
                  <a:moveTo>
                    <a:pt x="487" y="255"/>
                  </a:moveTo>
                  <a:lnTo>
                    <a:pt x="508" y="204"/>
                  </a:lnTo>
                  <a:lnTo>
                    <a:pt x="543" y="153"/>
                  </a:lnTo>
                  <a:lnTo>
                    <a:pt x="585" y="117"/>
                  </a:lnTo>
                  <a:lnTo>
                    <a:pt x="649" y="73"/>
                  </a:lnTo>
                  <a:lnTo>
                    <a:pt x="698" y="51"/>
                  </a:lnTo>
                  <a:lnTo>
                    <a:pt x="733" y="44"/>
                  </a:lnTo>
                  <a:lnTo>
                    <a:pt x="782" y="59"/>
                  </a:lnTo>
                  <a:lnTo>
                    <a:pt x="825" y="95"/>
                  </a:lnTo>
                  <a:lnTo>
                    <a:pt x="846" y="146"/>
                  </a:lnTo>
                  <a:lnTo>
                    <a:pt x="860" y="226"/>
                  </a:lnTo>
                  <a:lnTo>
                    <a:pt x="853" y="306"/>
                  </a:lnTo>
                  <a:lnTo>
                    <a:pt x="811" y="496"/>
                  </a:lnTo>
                  <a:lnTo>
                    <a:pt x="782" y="583"/>
                  </a:lnTo>
                  <a:lnTo>
                    <a:pt x="761" y="641"/>
                  </a:lnTo>
                  <a:lnTo>
                    <a:pt x="705" y="729"/>
                  </a:lnTo>
                  <a:lnTo>
                    <a:pt x="649" y="794"/>
                  </a:lnTo>
                  <a:lnTo>
                    <a:pt x="592" y="831"/>
                  </a:lnTo>
                  <a:lnTo>
                    <a:pt x="536" y="845"/>
                  </a:lnTo>
                  <a:lnTo>
                    <a:pt x="480" y="831"/>
                  </a:lnTo>
                  <a:lnTo>
                    <a:pt x="437" y="802"/>
                  </a:lnTo>
                  <a:lnTo>
                    <a:pt x="416" y="765"/>
                  </a:lnTo>
                  <a:lnTo>
                    <a:pt x="395" y="722"/>
                  </a:lnTo>
                  <a:lnTo>
                    <a:pt x="388" y="685"/>
                  </a:lnTo>
                  <a:lnTo>
                    <a:pt x="388" y="641"/>
                  </a:lnTo>
                  <a:lnTo>
                    <a:pt x="487" y="2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7" name="Freeform 215"/>
            <p:cNvSpPr>
              <a:spLocks/>
            </p:cNvSpPr>
            <p:nvPr/>
          </p:nvSpPr>
          <p:spPr bwMode="auto">
            <a:xfrm>
              <a:off x="16179" y="3488"/>
              <a:ext cx="437" cy="1959"/>
            </a:xfrm>
            <a:custGeom>
              <a:avLst/>
              <a:gdLst/>
              <a:ahLst/>
              <a:cxnLst>
                <a:cxn ang="0">
                  <a:pos x="437" y="1945"/>
                </a:cxn>
                <a:cxn ang="0">
                  <a:pos x="437" y="1930"/>
                </a:cxn>
                <a:cxn ang="0">
                  <a:pos x="409" y="1901"/>
                </a:cxn>
                <a:cxn ang="0">
                  <a:pos x="303" y="1770"/>
                </a:cxn>
                <a:cxn ang="0">
                  <a:pos x="226" y="1617"/>
                </a:cxn>
                <a:cxn ang="0">
                  <a:pos x="169" y="1457"/>
                </a:cxn>
                <a:cxn ang="0">
                  <a:pos x="134" y="1296"/>
                </a:cxn>
                <a:cxn ang="0">
                  <a:pos x="113" y="1136"/>
                </a:cxn>
                <a:cxn ang="0">
                  <a:pos x="106" y="983"/>
                </a:cxn>
                <a:cxn ang="0">
                  <a:pos x="113" y="808"/>
                </a:cxn>
                <a:cxn ang="0">
                  <a:pos x="134" y="641"/>
                </a:cxn>
                <a:cxn ang="0">
                  <a:pos x="176" y="481"/>
                </a:cxn>
                <a:cxn ang="0">
                  <a:pos x="233" y="328"/>
                </a:cxn>
                <a:cxn ang="0">
                  <a:pos x="310" y="182"/>
                </a:cxn>
                <a:cxn ang="0">
                  <a:pos x="416" y="51"/>
                </a:cxn>
                <a:cxn ang="0">
                  <a:pos x="437" y="29"/>
                </a:cxn>
                <a:cxn ang="0">
                  <a:pos x="437" y="7"/>
                </a:cxn>
                <a:cxn ang="0">
                  <a:pos x="430" y="0"/>
                </a:cxn>
                <a:cxn ang="0">
                  <a:pos x="423" y="0"/>
                </a:cxn>
                <a:cxn ang="0">
                  <a:pos x="402" y="7"/>
                </a:cxn>
                <a:cxn ang="0">
                  <a:pos x="359" y="43"/>
                </a:cxn>
                <a:cxn ang="0">
                  <a:pos x="303" y="94"/>
                </a:cxn>
                <a:cxn ang="0">
                  <a:pos x="240" y="175"/>
                </a:cxn>
                <a:cxn ang="0">
                  <a:pos x="176" y="269"/>
                </a:cxn>
                <a:cxn ang="0">
                  <a:pos x="120" y="379"/>
                </a:cxn>
                <a:cxn ang="0">
                  <a:pos x="42" y="597"/>
                </a:cxn>
                <a:cxn ang="0">
                  <a:pos x="7" y="801"/>
                </a:cxn>
                <a:cxn ang="0">
                  <a:pos x="0" y="983"/>
                </a:cxn>
                <a:cxn ang="0">
                  <a:pos x="7" y="1114"/>
                </a:cxn>
                <a:cxn ang="0">
                  <a:pos x="21" y="1260"/>
                </a:cxn>
                <a:cxn ang="0">
                  <a:pos x="57" y="1428"/>
                </a:cxn>
                <a:cxn ang="0">
                  <a:pos x="120" y="1595"/>
                </a:cxn>
                <a:cxn ang="0">
                  <a:pos x="183" y="1704"/>
                </a:cxn>
                <a:cxn ang="0">
                  <a:pos x="247" y="1799"/>
                </a:cxn>
                <a:cxn ang="0">
                  <a:pos x="303" y="1872"/>
                </a:cxn>
                <a:cxn ang="0">
                  <a:pos x="359" y="1923"/>
                </a:cxn>
                <a:cxn ang="0">
                  <a:pos x="402" y="1952"/>
                </a:cxn>
                <a:cxn ang="0">
                  <a:pos x="423" y="1959"/>
                </a:cxn>
                <a:cxn ang="0">
                  <a:pos x="430" y="1959"/>
                </a:cxn>
                <a:cxn ang="0">
                  <a:pos x="437" y="1952"/>
                </a:cxn>
                <a:cxn ang="0">
                  <a:pos x="437" y="1945"/>
                </a:cxn>
              </a:cxnLst>
              <a:rect l="0" t="0" r="r" b="b"/>
              <a:pathLst>
                <a:path w="437" h="1959">
                  <a:moveTo>
                    <a:pt x="437" y="1945"/>
                  </a:moveTo>
                  <a:lnTo>
                    <a:pt x="437" y="1930"/>
                  </a:lnTo>
                  <a:lnTo>
                    <a:pt x="409" y="1901"/>
                  </a:lnTo>
                  <a:lnTo>
                    <a:pt x="303" y="1770"/>
                  </a:lnTo>
                  <a:lnTo>
                    <a:pt x="226" y="1617"/>
                  </a:lnTo>
                  <a:lnTo>
                    <a:pt x="169" y="1457"/>
                  </a:lnTo>
                  <a:lnTo>
                    <a:pt x="134" y="1296"/>
                  </a:lnTo>
                  <a:lnTo>
                    <a:pt x="113" y="1136"/>
                  </a:lnTo>
                  <a:lnTo>
                    <a:pt x="106" y="983"/>
                  </a:lnTo>
                  <a:lnTo>
                    <a:pt x="113" y="808"/>
                  </a:lnTo>
                  <a:lnTo>
                    <a:pt x="134" y="641"/>
                  </a:lnTo>
                  <a:lnTo>
                    <a:pt x="176" y="481"/>
                  </a:lnTo>
                  <a:lnTo>
                    <a:pt x="233" y="328"/>
                  </a:lnTo>
                  <a:lnTo>
                    <a:pt x="310" y="182"/>
                  </a:lnTo>
                  <a:lnTo>
                    <a:pt x="416" y="51"/>
                  </a:lnTo>
                  <a:lnTo>
                    <a:pt x="437" y="29"/>
                  </a:lnTo>
                  <a:lnTo>
                    <a:pt x="437" y="7"/>
                  </a:lnTo>
                  <a:lnTo>
                    <a:pt x="430" y="0"/>
                  </a:lnTo>
                  <a:lnTo>
                    <a:pt x="423" y="0"/>
                  </a:lnTo>
                  <a:lnTo>
                    <a:pt x="402" y="7"/>
                  </a:lnTo>
                  <a:lnTo>
                    <a:pt x="359" y="43"/>
                  </a:lnTo>
                  <a:lnTo>
                    <a:pt x="303" y="94"/>
                  </a:lnTo>
                  <a:lnTo>
                    <a:pt x="240" y="175"/>
                  </a:lnTo>
                  <a:lnTo>
                    <a:pt x="176" y="269"/>
                  </a:lnTo>
                  <a:lnTo>
                    <a:pt x="120" y="379"/>
                  </a:lnTo>
                  <a:lnTo>
                    <a:pt x="42" y="597"/>
                  </a:lnTo>
                  <a:lnTo>
                    <a:pt x="7" y="801"/>
                  </a:lnTo>
                  <a:lnTo>
                    <a:pt x="0" y="983"/>
                  </a:lnTo>
                  <a:lnTo>
                    <a:pt x="7" y="1114"/>
                  </a:lnTo>
                  <a:lnTo>
                    <a:pt x="21" y="1260"/>
                  </a:lnTo>
                  <a:lnTo>
                    <a:pt x="57" y="1428"/>
                  </a:lnTo>
                  <a:lnTo>
                    <a:pt x="120" y="1595"/>
                  </a:lnTo>
                  <a:lnTo>
                    <a:pt x="183" y="1704"/>
                  </a:lnTo>
                  <a:lnTo>
                    <a:pt x="247" y="1799"/>
                  </a:lnTo>
                  <a:lnTo>
                    <a:pt x="303" y="1872"/>
                  </a:lnTo>
                  <a:lnTo>
                    <a:pt x="359" y="1923"/>
                  </a:lnTo>
                  <a:lnTo>
                    <a:pt x="402" y="1952"/>
                  </a:lnTo>
                  <a:lnTo>
                    <a:pt x="423" y="1959"/>
                  </a:lnTo>
                  <a:lnTo>
                    <a:pt x="430" y="1959"/>
                  </a:lnTo>
                  <a:lnTo>
                    <a:pt x="437" y="1952"/>
                  </a:lnTo>
                  <a:lnTo>
                    <a:pt x="437" y="19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8" name="Freeform 216"/>
            <p:cNvSpPr>
              <a:spLocks/>
            </p:cNvSpPr>
            <p:nvPr/>
          </p:nvSpPr>
          <p:spPr bwMode="auto">
            <a:xfrm>
              <a:off x="16785" y="4092"/>
              <a:ext cx="1254" cy="889"/>
            </a:xfrm>
            <a:custGeom>
              <a:avLst/>
              <a:gdLst/>
              <a:ahLst/>
              <a:cxnLst>
                <a:cxn ang="0">
                  <a:pos x="831" y="153"/>
                </a:cxn>
                <a:cxn ang="0">
                  <a:pos x="852" y="73"/>
                </a:cxn>
                <a:cxn ang="0">
                  <a:pos x="838" y="37"/>
                </a:cxn>
                <a:cxn ang="0">
                  <a:pos x="782" y="22"/>
                </a:cxn>
                <a:cxn ang="0">
                  <a:pos x="747" y="37"/>
                </a:cxn>
                <a:cxn ang="0">
                  <a:pos x="726" y="73"/>
                </a:cxn>
                <a:cxn ang="0">
                  <a:pos x="683" y="241"/>
                </a:cxn>
                <a:cxn ang="0">
                  <a:pos x="641" y="408"/>
                </a:cxn>
                <a:cxn ang="0">
                  <a:pos x="613" y="518"/>
                </a:cxn>
                <a:cxn ang="0">
                  <a:pos x="599" y="678"/>
                </a:cxn>
                <a:cxn ang="0">
                  <a:pos x="493" y="824"/>
                </a:cxn>
                <a:cxn ang="0">
                  <a:pos x="359" y="838"/>
                </a:cxn>
                <a:cxn ang="0">
                  <a:pos x="296" y="765"/>
                </a:cxn>
                <a:cxn ang="0">
                  <a:pos x="275" y="692"/>
                </a:cxn>
                <a:cxn ang="0">
                  <a:pos x="282" y="598"/>
                </a:cxn>
                <a:cxn ang="0">
                  <a:pos x="310" y="481"/>
                </a:cxn>
                <a:cxn ang="0">
                  <a:pos x="373" y="284"/>
                </a:cxn>
                <a:cxn ang="0">
                  <a:pos x="402" y="161"/>
                </a:cxn>
                <a:cxn ang="0">
                  <a:pos x="359" y="44"/>
                </a:cxn>
                <a:cxn ang="0">
                  <a:pos x="247" y="0"/>
                </a:cxn>
                <a:cxn ang="0">
                  <a:pos x="120" y="59"/>
                </a:cxn>
                <a:cxn ang="0">
                  <a:pos x="42" y="175"/>
                </a:cxn>
                <a:cxn ang="0">
                  <a:pos x="0" y="277"/>
                </a:cxn>
                <a:cxn ang="0">
                  <a:pos x="7" y="314"/>
                </a:cxn>
                <a:cxn ang="0">
                  <a:pos x="35" y="321"/>
                </a:cxn>
                <a:cxn ang="0">
                  <a:pos x="42" y="306"/>
                </a:cxn>
                <a:cxn ang="0">
                  <a:pos x="92" y="168"/>
                </a:cxn>
                <a:cxn ang="0">
                  <a:pos x="190" y="59"/>
                </a:cxn>
                <a:cxn ang="0">
                  <a:pos x="261" y="44"/>
                </a:cxn>
                <a:cxn ang="0">
                  <a:pos x="289" y="88"/>
                </a:cxn>
                <a:cxn ang="0">
                  <a:pos x="282" y="182"/>
                </a:cxn>
                <a:cxn ang="0">
                  <a:pos x="211" y="372"/>
                </a:cxn>
                <a:cxn ang="0">
                  <a:pos x="162" y="539"/>
                </a:cxn>
                <a:cxn ang="0">
                  <a:pos x="162" y="736"/>
                </a:cxn>
                <a:cxn ang="0">
                  <a:pos x="261" y="853"/>
                </a:cxn>
                <a:cxn ang="0">
                  <a:pos x="423" y="889"/>
                </a:cxn>
                <a:cxn ang="0">
                  <a:pos x="500" y="875"/>
                </a:cxn>
                <a:cxn ang="0">
                  <a:pos x="620" y="751"/>
                </a:cxn>
                <a:cxn ang="0">
                  <a:pos x="704" y="853"/>
                </a:cxn>
                <a:cxn ang="0">
                  <a:pos x="810" y="889"/>
                </a:cxn>
                <a:cxn ang="0">
                  <a:pos x="930" y="875"/>
                </a:cxn>
                <a:cxn ang="0">
                  <a:pos x="1050" y="780"/>
                </a:cxn>
                <a:cxn ang="0">
                  <a:pos x="1127" y="649"/>
                </a:cxn>
                <a:cxn ang="0">
                  <a:pos x="1205" y="430"/>
                </a:cxn>
                <a:cxn ang="0">
                  <a:pos x="1247" y="212"/>
                </a:cxn>
                <a:cxn ang="0">
                  <a:pos x="1247" y="73"/>
                </a:cxn>
                <a:cxn ang="0">
                  <a:pos x="1198" y="8"/>
                </a:cxn>
                <a:cxn ang="0">
                  <a:pos x="1141" y="8"/>
                </a:cxn>
                <a:cxn ang="0">
                  <a:pos x="1099" y="44"/>
                </a:cxn>
                <a:cxn ang="0">
                  <a:pos x="1078" y="95"/>
                </a:cxn>
                <a:cxn ang="0">
                  <a:pos x="1092" y="139"/>
                </a:cxn>
                <a:cxn ang="0">
                  <a:pos x="1127" y="168"/>
                </a:cxn>
                <a:cxn ang="0">
                  <a:pos x="1169" y="248"/>
                </a:cxn>
                <a:cxn ang="0">
                  <a:pos x="1169" y="365"/>
                </a:cxn>
                <a:cxn ang="0">
                  <a:pos x="1127" y="525"/>
                </a:cxn>
                <a:cxn ang="0">
                  <a:pos x="1071" y="671"/>
                </a:cxn>
                <a:cxn ang="0">
                  <a:pos x="979" y="794"/>
                </a:cxn>
                <a:cxn ang="0">
                  <a:pos x="859" y="845"/>
                </a:cxn>
                <a:cxn ang="0">
                  <a:pos x="754" y="802"/>
                </a:cxn>
                <a:cxn ang="0">
                  <a:pos x="719" y="678"/>
                </a:cxn>
                <a:cxn ang="0">
                  <a:pos x="733" y="569"/>
                </a:cxn>
                <a:cxn ang="0">
                  <a:pos x="824" y="204"/>
                </a:cxn>
              </a:cxnLst>
              <a:rect l="0" t="0" r="r" b="b"/>
              <a:pathLst>
                <a:path w="1254" h="889">
                  <a:moveTo>
                    <a:pt x="824" y="204"/>
                  </a:moveTo>
                  <a:lnTo>
                    <a:pt x="831" y="153"/>
                  </a:lnTo>
                  <a:lnTo>
                    <a:pt x="845" y="102"/>
                  </a:lnTo>
                  <a:lnTo>
                    <a:pt x="852" y="73"/>
                  </a:lnTo>
                  <a:lnTo>
                    <a:pt x="845" y="51"/>
                  </a:lnTo>
                  <a:lnTo>
                    <a:pt x="838" y="37"/>
                  </a:lnTo>
                  <a:lnTo>
                    <a:pt x="810" y="22"/>
                  </a:lnTo>
                  <a:lnTo>
                    <a:pt x="782" y="22"/>
                  </a:lnTo>
                  <a:lnTo>
                    <a:pt x="761" y="29"/>
                  </a:lnTo>
                  <a:lnTo>
                    <a:pt x="747" y="37"/>
                  </a:lnTo>
                  <a:lnTo>
                    <a:pt x="733" y="59"/>
                  </a:lnTo>
                  <a:lnTo>
                    <a:pt x="726" y="73"/>
                  </a:lnTo>
                  <a:lnTo>
                    <a:pt x="704" y="161"/>
                  </a:lnTo>
                  <a:lnTo>
                    <a:pt x="683" y="241"/>
                  </a:lnTo>
                  <a:lnTo>
                    <a:pt x="662" y="328"/>
                  </a:lnTo>
                  <a:lnTo>
                    <a:pt x="641" y="408"/>
                  </a:lnTo>
                  <a:lnTo>
                    <a:pt x="627" y="474"/>
                  </a:lnTo>
                  <a:lnTo>
                    <a:pt x="613" y="518"/>
                  </a:lnTo>
                  <a:lnTo>
                    <a:pt x="599" y="590"/>
                  </a:lnTo>
                  <a:lnTo>
                    <a:pt x="599" y="678"/>
                  </a:lnTo>
                  <a:lnTo>
                    <a:pt x="549" y="765"/>
                  </a:lnTo>
                  <a:lnTo>
                    <a:pt x="493" y="824"/>
                  </a:lnTo>
                  <a:lnTo>
                    <a:pt x="423" y="845"/>
                  </a:lnTo>
                  <a:lnTo>
                    <a:pt x="359" y="838"/>
                  </a:lnTo>
                  <a:lnTo>
                    <a:pt x="317" y="809"/>
                  </a:lnTo>
                  <a:lnTo>
                    <a:pt x="296" y="765"/>
                  </a:lnTo>
                  <a:lnTo>
                    <a:pt x="282" y="729"/>
                  </a:lnTo>
                  <a:lnTo>
                    <a:pt x="275" y="692"/>
                  </a:lnTo>
                  <a:lnTo>
                    <a:pt x="275" y="634"/>
                  </a:lnTo>
                  <a:lnTo>
                    <a:pt x="282" y="598"/>
                  </a:lnTo>
                  <a:lnTo>
                    <a:pt x="289" y="547"/>
                  </a:lnTo>
                  <a:lnTo>
                    <a:pt x="310" y="481"/>
                  </a:lnTo>
                  <a:lnTo>
                    <a:pt x="331" y="394"/>
                  </a:lnTo>
                  <a:lnTo>
                    <a:pt x="373" y="284"/>
                  </a:lnTo>
                  <a:lnTo>
                    <a:pt x="394" y="219"/>
                  </a:lnTo>
                  <a:lnTo>
                    <a:pt x="402" y="161"/>
                  </a:lnTo>
                  <a:lnTo>
                    <a:pt x="394" y="95"/>
                  </a:lnTo>
                  <a:lnTo>
                    <a:pt x="359" y="44"/>
                  </a:lnTo>
                  <a:lnTo>
                    <a:pt x="310" y="15"/>
                  </a:lnTo>
                  <a:lnTo>
                    <a:pt x="247" y="0"/>
                  </a:lnTo>
                  <a:lnTo>
                    <a:pt x="176" y="15"/>
                  </a:lnTo>
                  <a:lnTo>
                    <a:pt x="120" y="59"/>
                  </a:lnTo>
                  <a:lnTo>
                    <a:pt x="77" y="110"/>
                  </a:lnTo>
                  <a:lnTo>
                    <a:pt x="42" y="175"/>
                  </a:lnTo>
                  <a:lnTo>
                    <a:pt x="14" y="233"/>
                  </a:lnTo>
                  <a:lnTo>
                    <a:pt x="0" y="277"/>
                  </a:lnTo>
                  <a:lnTo>
                    <a:pt x="0" y="314"/>
                  </a:lnTo>
                  <a:lnTo>
                    <a:pt x="7" y="314"/>
                  </a:lnTo>
                  <a:lnTo>
                    <a:pt x="14" y="321"/>
                  </a:lnTo>
                  <a:lnTo>
                    <a:pt x="35" y="321"/>
                  </a:lnTo>
                  <a:lnTo>
                    <a:pt x="42" y="314"/>
                  </a:lnTo>
                  <a:lnTo>
                    <a:pt x="42" y="306"/>
                  </a:lnTo>
                  <a:lnTo>
                    <a:pt x="49" y="284"/>
                  </a:lnTo>
                  <a:lnTo>
                    <a:pt x="92" y="168"/>
                  </a:lnTo>
                  <a:lnTo>
                    <a:pt x="141" y="95"/>
                  </a:lnTo>
                  <a:lnTo>
                    <a:pt x="190" y="59"/>
                  </a:lnTo>
                  <a:lnTo>
                    <a:pt x="247" y="44"/>
                  </a:lnTo>
                  <a:lnTo>
                    <a:pt x="261" y="44"/>
                  </a:lnTo>
                  <a:lnTo>
                    <a:pt x="282" y="66"/>
                  </a:lnTo>
                  <a:lnTo>
                    <a:pt x="289" y="88"/>
                  </a:lnTo>
                  <a:lnTo>
                    <a:pt x="289" y="110"/>
                  </a:lnTo>
                  <a:lnTo>
                    <a:pt x="282" y="182"/>
                  </a:lnTo>
                  <a:lnTo>
                    <a:pt x="254" y="248"/>
                  </a:lnTo>
                  <a:lnTo>
                    <a:pt x="211" y="372"/>
                  </a:lnTo>
                  <a:lnTo>
                    <a:pt x="183" y="467"/>
                  </a:lnTo>
                  <a:lnTo>
                    <a:pt x="162" y="539"/>
                  </a:lnTo>
                  <a:lnTo>
                    <a:pt x="148" y="641"/>
                  </a:lnTo>
                  <a:lnTo>
                    <a:pt x="162" y="736"/>
                  </a:lnTo>
                  <a:lnTo>
                    <a:pt x="204" y="809"/>
                  </a:lnTo>
                  <a:lnTo>
                    <a:pt x="261" y="853"/>
                  </a:lnTo>
                  <a:lnTo>
                    <a:pt x="338" y="882"/>
                  </a:lnTo>
                  <a:lnTo>
                    <a:pt x="423" y="889"/>
                  </a:lnTo>
                  <a:lnTo>
                    <a:pt x="458" y="889"/>
                  </a:lnTo>
                  <a:lnTo>
                    <a:pt x="500" y="875"/>
                  </a:lnTo>
                  <a:lnTo>
                    <a:pt x="557" y="831"/>
                  </a:lnTo>
                  <a:lnTo>
                    <a:pt x="620" y="751"/>
                  </a:lnTo>
                  <a:lnTo>
                    <a:pt x="655" y="816"/>
                  </a:lnTo>
                  <a:lnTo>
                    <a:pt x="704" y="853"/>
                  </a:lnTo>
                  <a:lnTo>
                    <a:pt x="761" y="875"/>
                  </a:lnTo>
                  <a:lnTo>
                    <a:pt x="810" y="889"/>
                  </a:lnTo>
                  <a:lnTo>
                    <a:pt x="852" y="889"/>
                  </a:lnTo>
                  <a:lnTo>
                    <a:pt x="930" y="875"/>
                  </a:lnTo>
                  <a:lnTo>
                    <a:pt x="1000" y="838"/>
                  </a:lnTo>
                  <a:lnTo>
                    <a:pt x="1050" y="780"/>
                  </a:lnTo>
                  <a:lnTo>
                    <a:pt x="1099" y="714"/>
                  </a:lnTo>
                  <a:lnTo>
                    <a:pt x="1127" y="649"/>
                  </a:lnTo>
                  <a:lnTo>
                    <a:pt x="1169" y="547"/>
                  </a:lnTo>
                  <a:lnTo>
                    <a:pt x="1205" y="430"/>
                  </a:lnTo>
                  <a:lnTo>
                    <a:pt x="1233" y="314"/>
                  </a:lnTo>
                  <a:lnTo>
                    <a:pt x="1247" y="212"/>
                  </a:lnTo>
                  <a:lnTo>
                    <a:pt x="1254" y="139"/>
                  </a:lnTo>
                  <a:lnTo>
                    <a:pt x="1247" y="73"/>
                  </a:lnTo>
                  <a:lnTo>
                    <a:pt x="1226" y="29"/>
                  </a:lnTo>
                  <a:lnTo>
                    <a:pt x="1198" y="8"/>
                  </a:lnTo>
                  <a:lnTo>
                    <a:pt x="1169" y="0"/>
                  </a:lnTo>
                  <a:lnTo>
                    <a:pt x="1141" y="8"/>
                  </a:lnTo>
                  <a:lnTo>
                    <a:pt x="1120" y="22"/>
                  </a:lnTo>
                  <a:lnTo>
                    <a:pt x="1099" y="44"/>
                  </a:lnTo>
                  <a:lnTo>
                    <a:pt x="1085" y="66"/>
                  </a:lnTo>
                  <a:lnTo>
                    <a:pt x="1078" y="95"/>
                  </a:lnTo>
                  <a:lnTo>
                    <a:pt x="1078" y="110"/>
                  </a:lnTo>
                  <a:lnTo>
                    <a:pt x="1092" y="139"/>
                  </a:lnTo>
                  <a:lnTo>
                    <a:pt x="1106" y="146"/>
                  </a:lnTo>
                  <a:lnTo>
                    <a:pt x="1127" y="168"/>
                  </a:lnTo>
                  <a:lnTo>
                    <a:pt x="1148" y="204"/>
                  </a:lnTo>
                  <a:lnTo>
                    <a:pt x="1169" y="248"/>
                  </a:lnTo>
                  <a:lnTo>
                    <a:pt x="1176" y="314"/>
                  </a:lnTo>
                  <a:lnTo>
                    <a:pt x="1169" y="365"/>
                  </a:lnTo>
                  <a:lnTo>
                    <a:pt x="1155" y="437"/>
                  </a:lnTo>
                  <a:lnTo>
                    <a:pt x="1127" y="525"/>
                  </a:lnTo>
                  <a:lnTo>
                    <a:pt x="1099" y="605"/>
                  </a:lnTo>
                  <a:lnTo>
                    <a:pt x="1071" y="671"/>
                  </a:lnTo>
                  <a:lnTo>
                    <a:pt x="1029" y="743"/>
                  </a:lnTo>
                  <a:lnTo>
                    <a:pt x="979" y="794"/>
                  </a:lnTo>
                  <a:lnTo>
                    <a:pt x="923" y="831"/>
                  </a:lnTo>
                  <a:lnTo>
                    <a:pt x="859" y="845"/>
                  </a:lnTo>
                  <a:lnTo>
                    <a:pt x="803" y="838"/>
                  </a:lnTo>
                  <a:lnTo>
                    <a:pt x="754" y="802"/>
                  </a:lnTo>
                  <a:lnTo>
                    <a:pt x="733" y="751"/>
                  </a:lnTo>
                  <a:lnTo>
                    <a:pt x="719" y="678"/>
                  </a:lnTo>
                  <a:lnTo>
                    <a:pt x="726" y="620"/>
                  </a:lnTo>
                  <a:lnTo>
                    <a:pt x="733" y="569"/>
                  </a:lnTo>
                  <a:lnTo>
                    <a:pt x="740" y="532"/>
                  </a:lnTo>
                  <a:lnTo>
                    <a:pt x="824" y="20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9" name="Freeform 217"/>
            <p:cNvSpPr>
              <a:spLocks noEditPoints="1"/>
            </p:cNvSpPr>
            <p:nvPr/>
          </p:nvSpPr>
          <p:spPr bwMode="auto">
            <a:xfrm>
              <a:off x="18074" y="4333"/>
              <a:ext cx="585" cy="1187"/>
            </a:xfrm>
            <a:custGeom>
              <a:avLst/>
              <a:gdLst/>
              <a:ahLst/>
              <a:cxnLst>
                <a:cxn ang="0">
                  <a:pos x="585" y="36"/>
                </a:cxn>
                <a:cxn ang="0">
                  <a:pos x="564" y="14"/>
                </a:cxn>
                <a:cxn ang="0">
                  <a:pos x="529" y="0"/>
                </a:cxn>
                <a:cxn ang="0">
                  <a:pos x="472" y="29"/>
                </a:cxn>
                <a:cxn ang="0">
                  <a:pos x="458" y="87"/>
                </a:cxn>
                <a:cxn ang="0">
                  <a:pos x="486" y="124"/>
                </a:cxn>
                <a:cxn ang="0">
                  <a:pos x="571" y="94"/>
                </a:cxn>
                <a:cxn ang="0">
                  <a:pos x="303" y="976"/>
                </a:cxn>
                <a:cxn ang="0">
                  <a:pos x="240" y="1100"/>
                </a:cxn>
                <a:cxn ang="0">
                  <a:pos x="127" y="1151"/>
                </a:cxn>
                <a:cxn ang="0">
                  <a:pos x="85" y="1143"/>
                </a:cxn>
                <a:cxn ang="0">
                  <a:pos x="113" y="1122"/>
                </a:cxn>
                <a:cxn ang="0">
                  <a:pos x="127" y="1085"/>
                </a:cxn>
                <a:cxn ang="0">
                  <a:pos x="120" y="1049"/>
                </a:cxn>
                <a:cxn ang="0">
                  <a:pos x="92" y="1027"/>
                </a:cxn>
                <a:cxn ang="0">
                  <a:pos x="57" y="1027"/>
                </a:cxn>
                <a:cxn ang="0">
                  <a:pos x="14" y="1056"/>
                </a:cxn>
                <a:cxn ang="0">
                  <a:pos x="0" y="1107"/>
                </a:cxn>
                <a:cxn ang="0">
                  <a:pos x="64" y="1180"/>
                </a:cxn>
                <a:cxn ang="0">
                  <a:pos x="190" y="1180"/>
                </a:cxn>
                <a:cxn ang="0">
                  <a:pos x="317" y="1122"/>
                </a:cxn>
                <a:cxn ang="0">
                  <a:pos x="409" y="976"/>
                </a:cxn>
                <a:cxn ang="0">
                  <a:pos x="529" y="466"/>
                </a:cxn>
                <a:cxn ang="0">
                  <a:pos x="536" y="437"/>
                </a:cxn>
                <a:cxn ang="0">
                  <a:pos x="493" y="342"/>
                </a:cxn>
                <a:cxn ang="0">
                  <a:pos x="395" y="306"/>
                </a:cxn>
                <a:cxn ang="0">
                  <a:pos x="268" y="357"/>
                </a:cxn>
                <a:cxn ang="0">
                  <a:pos x="190" y="451"/>
                </a:cxn>
                <a:cxn ang="0">
                  <a:pos x="162" y="517"/>
                </a:cxn>
                <a:cxn ang="0">
                  <a:pos x="169" y="532"/>
                </a:cxn>
                <a:cxn ang="0">
                  <a:pos x="212" y="510"/>
                </a:cxn>
                <a:cxn ang="0">
                  <a:pos x="282" y="393"/>
                </a:cxn>
                <a:cxn ang="0">
                  <a:pos x="388" y="342"/>
                </a:cxn>
                <a:cxn ang="0">
                  <a:pos x="416" y="357"/>
                </a:cxn>
                <a:cxn ang="0">
                  <a:pos x="430" y="451"/>
                </a:cxn>
              </a:cxnLst>
              <a:rect l="0" t="0" r="r" b="b"/>
              <a:pathLst>
                <a:path w="585" h="1187">
                  <a:moveTo>
                    <a:pt x="585" y="51"/>
                  </a:moveTo>
                  <a:lnTo>
                    <a:pt x="585" y="36"/>
                  </a:lnTo>
                  <a:lnTo>
                    <a:pt x="578" y="22"/>
                  </a:lnTo>
                  <a:lnTo>
                    <a:pt x="564" y="14"/>
                  </a:lnTo>
                  <a:lnTo>
                    <a:pt x="550" y="0"/>
                  </a:lnTo>
                  <a:lnTo>
                    <a:pt x="529" y="0"/>
                  </a:lnTo>
                  <a:lnTo>
                    <a:pt x="486" y="14"/>
                  </a:lnTo>
                  <a:lnTo>
                    <a:pt x="472" y="29"/>
                  </a:lnTo>
                  <a:lnTo>
                    <a:pt x="458" y="51"/>
                  </a:lnTo>
                  <a:lnTo>
                    <a:pt x="458" y="87"/>
                  </a:lnTo>
                  <a:lnTo>
                    <a:pt x="472" y="116"/>
                  </a:lnTo>
                  <a:lnTo>
                    <a:pt x="486" y="124"/>
                  </a:lnTo>
                  <a:lnTo>
                    <a:pt x="529" y="124"/>
                  </a:lnTo>
                  <a:lnTo>
                    <a:pt x="571" y="94"/>
                  </a:lnTo>
                  <a:lnTo>
                    <a:pt x="585" y="51"/>
                  </a:lnTo>
                  <a:close/>
                  <a:moveTo>
                    <a:pt x="303" y="976"/>
                  </a:moveTo>
                  <a:lnTo>
                    <a:pt x="275" y="1041"/>
                  </a:lnTo>
                  <a:lnTo>
                    <a:pt x="240" y="1100"/>
                  </a:lnTo>
                  <a:lnTo>
                    <a:pt x="190" y="1136"/>
                  </a:lnTo>
                  <a:lnTo>
                    <a:pt x="127" y="1151"/>
                  </a:lnTo>
                  <a:lnTo>
                    <a:pt x="106" y="1151"/>
                  </a:lnTo>
                  <a:lnTo>
                    <a:pt x="85" y="1143"/>
                  </a:lnTo>
                  <a:lnTo>
                    <a:pt x="99" y="1129"/>
                  </a:lnTo>
                  <a:lnTo>
                    <a:pt x="113" y="1122"/>
                  </a:lnTo>
                  <a:lnTo>
                    <a:pt x="120" y="1100"/>
                  </a:lnTo>
                  <a:lnTo>
                    <a:pt x="127" y="1085"/>
                  </a:lnTo>
                  <a:lnTo>
                    <a:pt x="127" y="1071"/>
                  </a:lnTo>
                  <a:lnTo>
                    <a:pt x="120" y="1049"/>
                  </a:lnTo>
                  <a:lnTo>
                    <a:pt x="113" y="1034"/>
                  </a:lnTo>
                  <a:lnTo>
                    <a:pt x="92" y="1027"/>
                  </a:lnTo>
                  <a:lnTo>
                    <a:pt x="78" y="1020"/>
                  </a:lnTo>
                  <a:lnTo>
                    <a:pt x="57" y="1027"/>
                  </a:lnTo>
                  <a:lnTo>
                    <a:pt x="28" y="1041"/>
                  </a:lnTo>
                  <a:lnTo>
                    <a:pt x="14" y="1056"/>
                  </a:lnTo>
                  <a:lnTo>
                    <a:pt x="7" y="1078"/>
                  </a:lnTo>
                  <a:lnTo>
                    <a:pt x="0" y="1107"/>
                  </a:lnTo>
                  <a:lnTo>
                    <a:pt x="14" y="1151"/>
                  </a:lnTo>
                  <a:lnTo>
                    <a:pt x="64" y="1180"/>
                  </a:lnTo>
                  <a:lnTo>
                    <a:pt x="134" y="1187"/>
                  </a:lnTo>
                  <a:lnTo>
                    <a:pt x="190" y="1180"/>
                  </a:lnTo>
                  <a:lnTo>
                    <a:pt x="254" y="1165"/>
                  </a:lnTo>
                  <a:lnTo>
                    <a:pt x="317" y="1122"/>
                  </a:lnTo>
                  <a:lnTo>
                    <a:pt x="374" y="1063"/>
                  </a:lnTo>
                  <a:lnTo>
                    <a:pt x="409" y="976"/>
                  </a:lnTo>
                  <a:lnTo>
                    <a:pt x="529" y="481"/>
                  </a:lnTo>
                  <a:lnTo>
                    <a:pt x="529" y="466"/>
                  </a:lnTo>
                  <a:lnTo>
                    <a:pt x="536" y="451"/>
                  </a:lnTo>
                  <a:lnTo>
                    <a:pt x="536" y="437"/>
                  </a:lnTo>
                  <a:lnTo>
                    <a:pt x="521" y="386"/>
                  </a:lnTo>
                  <a:lnTo>
                    <a:pt x="493" y="342"/>
                  </a:lnTo>
                  <a:lnTo>
                    <a:pt x="451" y="313"/>
                  </a:lnTo>
                  <a:lnTo>
                    <a:pt x="395" y="306"/>
                  </a:lnTo>
                  <a:lnTo>
                    <a:pt x="324" y="320"/>
                  </a:lnTo>
                  <a:lnTo>
                    <a:pt x="268" y="357"/>
                  </a:lnTo>
                  <a:lnTo>
                    <a:pt x="219" y="400"/>
                  </a:lnTo>
                  <a:lnTo>
                    <a:pt x="190" y="451"/>
                  </a:lnTo>
                  <a:lnTo>
                    <a:pt x="169" y="495"/>
                  </a:lnTo>
                  <a:lnTo>
                    <a:pt x="162" y="517"/>
                  </a:lnTo>
                  <a:lnTo>
                    <a:pt x="162" y="524"/>
                  </a:lnTo>
                  <a:lnTo>
                    <a:pt x="169" y="532"/>
                  </a:lnTo>
                  <a:lnTo>
                    <a:pt x="190" y="532"/>
                  </a:lnTo>
                  <a:lnTo>
                    <a:pt x="212" y="510"/>
                  </a:lnTo>
                  <a:lnTo>
                    <a:pt x="240" y="451"/>
                  </a:lnTo>
                  <a:lnTo>
                    <a:pt x="282" y="393"/>
                  </a:lnTo>
                  <a:lnTo>
                    <a:pt x="331" y="357"/>
                  </a:lnTo>
                  <a:lnTo>
                    <a:pt x="388" y="342"/>
                  </a:lnTo>
                  <a:lnTo>
                    <a:pt x="409" y="342"/>
                  </a:lnTo>
                  <a:lnTo>
                    <a:pt x="416" y="357"/>
                  </a:lnTo>
                  <a:lnTo>
                    <a:pt x="430" y="364"/>
                  </a:lnTo>
                  <a:lnTo>
                    <a:pt x="430" y="451"/>
                  </a:lnTo>
                  <a:lnTo>
                    <a:pt x="303" y="9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0" name="Freeform 218"/>
            <p:cNvSpPr>
              <a:spLocks/>
            </p:cNvSpPr>
            <p:nvPr/>
          </p:nvSpPr>
          <p:spPr bwMode="auto">
            <a:xfrm>
              <a:off x="19096" y="3488"/>
              <a:ext cx="77" cy="1959"/>
            </a:xfrm>
            <a:custGeom>
              <a:avLst/>
              <a:gdLst/>
              <a:ahLst/>
              <a:cxnLst>
                <a:cxn ang="0">
                  <a:pos x="77" y="65"/>
                </a:cxn>
                <a:cxn ang="0">
                  <a:pos x="77" y="36"/>
                </a:cxn>
                <a:cxn ang="0">
                  <a:pos x="63" y="7"/>
                </a:cxn>
                <a:cxn ang="0">
                  <a:pos x="56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0" y="36"/>
                </a:cxn>
                <a:cxn ang="0">
                  <a:pos x="0" y="1923"/>
                </a:cxn>
                <a:cxn ang="0">
                  <a:pos x="14" y="1952"/>
                </a:cxn>
                <a:cxn ang="0">
                  <a:pos x="21" y="1959"/>
                </a:cxn>
                <a:cxn ang="0">
                  <a:pos x="49" y="1959"/>
                </a:cxn>
                <a:cxn ang="0">
                  <a:pos x="63" y="1952"/>
                </a:cxn>
                <a:cxn ang="0">
                  <a:pos x="77" y="1923"/>
                </a:cxn>
                <a:cxn ang="0">
                  <a:pos x="77" y="1894"/>
                </a:cxn>
                <a:cxn ang="0">
                  <a:pos x="77" y="65"/>
                </a:cxn>
              </a:cxnLst>
              <a:rect l="0" t="0" r="r" b="b"/>
              <a:pathLst>
                <a:path w="77" h="1959">
                  <a:moveTo>
                    <a:pt x="77" y="65"/>
                  </a:moveTo>
                  <a:lnTo>
                    <a:pt x="77" y="36"/>
                  </a:lnTo>
                  <a:lnTo>
                    <a:pt x="63" y="7"/>
                  </a:lnTo>
                  <a:lnTo>
                    <a:pt x="56" y="0"/>
                  </a:lnTo>
                  <a:lnTo>
                    <a:pt x="21" y="0"/>
                  </a:lnTo>
                  <a:lnTo>
                    <a:pt x="14" y="7"/>
                  </a:lnTo>
                  <a:lnTo>
                    <a:pt x="0" y="36"/>
                  </a:lnTo>
                  <a:lnTo>
                    <a:pt x="0" y="1923"/>
                  </a:lnTo>
                  <a:lnTo>
                    <a:pt x="14" y="1952"/>
                  </a:lnTo>
                  <a:lnTo>
                    <a:pt x="21" y="1959"/>
                  </a:lnTo>
                  <a:lnTo>
                    <a:pt x="49" y="1959"/>
                  </a:lnTo>
                  <a:lnTo>
                    <a:pt x="63" y="1952"/>
                  </a:lnTo>
                  <a:lnTo>
                    <a:pt x="77" y="1923"/>
                  </a:lnTo>
                  <a:lnTo>
                    <a:pt x="77" y="1894"/>
                  </a:lnTo>
                  <a:lnTo>
                    <a:pt x="77" y="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1" name="Freeform 219"/>
            <p:cNvSpPr>
              <a:spLocks/>
            </p:cNvSpPr>
            <p:nvPr/>
          </p:nvSpPr>
          <p:spPr bwMode="auto">
            <a:xfrm>
              <a:off x="19420" y="3575"/>
              <a:ext cx="993" cy="1428"/>
            </a:xfrm>
            <a:custGeom>
              <a:avLst/>
              <a:gdLst/>
              <a:ahLst/>
              <a:cxnLst>
                <a:cxn ang="0">
                  <a:pos x="908" y="1064"/>
                </a:cxn>
                <a:cxn ang="0">
                  <a:pos x="845" y="1078"/>
                </a:cxn>
                <a:cxn ang="0">
                  <a:pos x="753" y="1166"/>
                </a:cxn>
                <a:cxn ang="0">
                  <a:pos x="591" y="1304"/>
                </a:cxn>
                <a:cxn ang="0">
                  <a:pos x="401" y="1311"/>
                </a:cxn>
                <a:cxn ang="0">
                  <a:pos x="253" y="1217"/>
                </a:cxn>
                <a:cxn ang="0">
                  <a:pos x="176" y="1027"/>
                </a:cxn>
                <a:cxn ang="0">
                  <a:pos x="169" y="780"/>
                </a:cxn>
                <a:cxn ang="0">
                  <a:pos x="253" y="481"/>
                </a:cxn>
                <a:cxn ang="0">
                  <a:pos x="415" y="226"/>
                </a:cxn>
                <a:cxn ang="0">
                  <a:pos x="598" y="124"/>
                </a:cxn>
                <a:cxn ang="0">
                  <a:pos x="761" y="117"/>
                </a:cxn>
                <a:cxn ang="0">
                  <a:pos x="824" y="160"/>
                </a:cxn>
                <a:cxn ang="0">
                  <a:pos x="824" y="241"/>
                </a:cxn>
                <a:cxn ang="0">
                  <a:pos x="796" y="328"/>
                </a:cxn>
                <a:cxn ang="0">
                  <a:pos x="768" y="394"/>
                </a:cxn>
                <a:cxn ang="0">
                  <a:pos x="739" y="459"/>
                </a:cxn>
                <a:cxn ang="0">
                  <a:pos x="725" y="481"/>
                </a:cxn>
                <a:cxn ang="0">
                  <a:pos x="746" y="495"/>
                </a:cxn>
                <a:cxn ang="0">
                  <a:pos x="838" y="459"/>
                </a:cxn>
                <a:cxn ang="0">
                  <a:pos x="887" y="401"/>
                </a:cxn>
                <a:cxn ang="0">
                  <a:pos x="930" y="328"/>
                </a:cxn>
                <a:cxn ang="0">
                  <a:pos x="972" y="219"/>
                </a:cxn>
                <a:cxn ang="0">
                  <a:pos x="993" y="146"/>
                </a:cxn>
                <a:cxn ang="0">
                  <a:pos x="979" y="66"/>
                </a:cxn>
                <a:cxn ang="0">
                  <a:pos x="894" y="7"/>
                </a:cxn>
                <a:cxn ang="0">
                  <a:pos x="676" y="22"/>
                </a:cxn>
                <a:cxn ang="0">
                  <a:pos x="380" y="168"/>
                </a:cxn>
                <a:cxn ang="0">
                  <a:pos x="155" y="430"/>
                </a:cxn>
                <a:cxn ang="0">
                  <a:pos x="35" y="721"/>
                </a:cxn>
                <a:cxn ang="0">
                  <a:pos x="0" y="984"/>
                </a:cxn>
                <a:cxn ang="0">
                  <a:pos x="42" y="1231"/>
                </a:cxn>
                <a:cxn ang="0">
                  <a:pos x="169" y="1377"/>
                </a:cxn>
                <a:cxn ang="0">
                  <a:pos x="359" y="1428"/>
                </a:cxn>
                <a:cxn ang="0">
                  <a:pos x="577" y="1384"/>
                </a:cxn>
                <a:cxn ang="0">
                  <a:pos x="753" y="1275"/>
                </a:cxn>
                <a:cxn ang="0">
                  <a:pos x="873" y="1151"/>
                </a:cxn>
                <a:cxn ang="0">
                  <a:pos x="923" y="1078"/>
                </a:cxn>
              </a:cxnLst>
              <a:rect l="0" t="0" r="r" b="b"/>
              <a:pathLst>
                <a:path w="993" h="1428">
                  <a:moveTo>
                    <a:pt x="923" y="1078"/>
                  </a:moveTo>
                  <a:lnTo>
                    <a:pt x="908" y="1064"/>
                  </a:lnTo>
                  <a:lnTo>
                    <a:pt x="880" y="1064"/>
                  </a:lnTo>
                  <a:lnTo>
                    <a:pt x="845" y="1078"/>
                  </a:lnTo>
                  <a:lnTo>
                    <a:pt x="796" y="1107"/>
                  </a:lnTo>
                  <a:lnTo>
                    <a:pt x="753" y="1166"/>
                  </a:lnTo>
                  <a:lnTo>
                    <a:pt x="676" y="1253"/>
                  </a:lnTo>
                  <a:lnTo>
                    <a:pt x="591" y="1304"/>
                  </a:lnTo>
                  <a:lnTo>
                    <a:pt x="486" y="1326"/>
                  </a:lnTo>
                  <a:lnTo>
                    <a:pt x="401" y="1311"/>
                  </a:lnTo>
                  <a:lnTo>
                    <a:pt x="324" y="1275"/>
                  </a:lnTo>
                  <a:lnTo>
                    <a:pt x="253" y="1217"/>
                  </a:lnTo>
                  <a:lnTo>
                    <a:pt x="204" y="1137"/>
                  </a:lnTo>
                  <a:lnTo>
                    <a:pt x="176" y="1027"/>
                  </a:lnTo>
                  <a:lnTo>
                    <a:pt x="162" y="903"/>
                  </a:lnTo>
                  <a:lnTo>
                    <a:pt x="169" y="780"/>
                  </a:lnTo>
                  <a:lnTo>
                    <a:pt x="204" y="634"/>
                  </a:lnTo>
                  <a:lnTo>
                    <a:pt x="253" y="481"/>
                  </a:lnTo>
                  <a:lnTo>
                    <a:pt x="345" y="321"/>
                  </a:lnTo>
                  <a:lnTo>
                    <a:pt x="415" y="226"/>
                  </a:lnTo>
                  <a:lnTo>
                    <a:pt x="500" y="160"/>
                  </a:lnTo>
                  <a:lnTo>
                    <a:pt x="598" y="124"/>
                  </a:lnTo>
                  <a:lnTo>
                    <a:pt x="711" y="109"/>
                  </a:lnTo>
                  <a:lnTo>
                    <a:pt x="761" y="117"/>
                  </a:lnTo>
                  <a:lnTo>
                    <a:pt x="796" y="131"/>
                  </a:lnTo>
                  <a:lnTo>
                    <a:pt x="824" y="160"/>
                  </a:lnTo>
                  <a:lnTo>
                    <a:pt x="831" y="211"/>
                  </a:lnTo>
                  <a:lnTo>
                    <a:pt x="824" y="241"/>
                  </a:lnTo>
                  <a:lnTo>
                    <a:pt x="817" y="284"/>
                  </a:lnTo>
                  <a:lnTo>
                    <a:pt x="796" y="328"/>
                  </a:lnTo>
                  <a:lnTo>
                    <a:pt x="782" y="364"/>
                  </a:lnTo>
                  <a:lnTo>
                    <a:pt x="768" y="394"/>
                  </a:lnTo>
                  <a:lnTo>
                    <a:pt x="753" y="415"/>
                  </a:lnTo>
                  <a:lnTo>
                    <a:pt x="739" y="459"/>
                  </a:lnTo>
                  <a:lnTo>
                    <a:pt x="732" y="474"/>
                  </a:lnTo>
                  <a:lnTo>
                    <a:pt x="725" y="481"/>
                  </a:lnTo>
                  <a:lnTo>
                    <a:pt x="725" y="495"/>
                  </a:lnTo>
                  <a:lnTo>
                    <a:pt x="746" y="495"/>
                  </a:lnTo>
                  <a:lnTo>
                    <a:pt x="789" y="488"/>
                  </a:lnTo>
                  <a:lnTo>
                    <a:pt x="838" y="459"/>
                  </a:lnTo>
                  <a:lnTo>
                    <a:pt x="880" y="423"/>
                  </a:lnTo>
                  <a:lnTo>
                    <a:pt x="887" y="401"/>
                  </a:lnTo>
                  <a:lnTo>
                    <a:pt x="908" y="372"/>
                  </a:lnTo>
                  <a:lnTo>
                    <a:pt x="930" y="328"/>
                  </a:lnTo>
                  <a:lnTo>
                    <a:pt x="944" y="284"/>
                  </a:lnTo>
                  <a:lnTo>
                    <a:pt x="972" y="219"/>
                  </a:lnTo>
                  <a:lnTo>
                    <a:pt x="986" y="175"/>
                  </a:lnTo>
                  <a:lnTo>
                    <a:pt x="993" y="146"/>
                  </a:lnTo>
                  <a:lnTo>
                    <a:pt x="993" y="124"/>
                  </a:lnTo>
                  <a:lnTo>
                    <a:pt x="979" y="66"/>
                  </a:lnTo>
                  <a:lnTo>
                    <a:pt x="944" y="22"/>
                  </a:lnTo>
                  <a:lnTo>
                    <a:pt x="894" y="7"/>
                  </a:lnTo>
                  <a:lnTo>
                    <a:pt x="838" y="0"/>
                  </a:lnTo>
                  <a:lnTo>
                    <a:pt x="676" y="22"/>
                  </a:lnTo>
                  <a:lnTo>
                    <a:pt x="521" y="80"/>
                  </a:lnTo>
                  <a:lnTo>
                    <a:pt x="380" y="168"/>
                  </a:lnTo>
                  <a:lnTo>
                    <a:pt x="253" y="292"/>
                  </a:lnTo>
                  <a:lnTo>
                    <a:pt x="155" y="430"/>
                  </a:lnTo>
                  <a:lnTo>
                    <a:pt x="84" y="568"/>
                  </a:lnTo>
                  <a:lnTo>
                    <a:pt x="35" y="721"/>
                  </a:lnTo>
                  <a:lnTo>
                    <a:pt x="7" y="860"/>
                  </a:lnTo>
                  <a:lnTo>
                    <a:pt x="0" y="984"/>
                  </a:lnTo>
                  <a:lnTo>
                    <a:pt x="14" y="1122"/>
                  </a:lnTo>
                  <a:lnTo>
                    <a:pt x="42" y="1231"/>
                  </a:lnTo>
                  <a:lnTo>
                    <a:pt x="98" y="1319"/>
                  </a:lnTo>
                  <a:lnTo>
                    <a:pt x="169" y="1377"/>
                  </a:lnTo>
                  <a:lnTo>
                    <a:pt x="260" y="1421"/>
                  </a:lnTo>
                  <a:lnTo>
                    <a:pt x="359" y="1428"/>
                  </a:lnTo>
                  <a:lnTo>
                    <a:pt x="472" y="1413"/>
                  </a:lnTo>
                  <a:lnTo>
                    <a:pt x="577" y="1384"/>
                  </a:lnTo>
                  <a:lnTo>
                    <a:pt x="669" y="1333"/>
                  </a:lnTo>
                  <a:lnTo>
                    <a:pt x="753" y="1275"/>
                  </a:lnTo>
                  <a:lnTo>
                    <a:pt x="824" y="1209"/>
                  </a:lnTo>
                  <a:lnTo>
                    <a:pt x="873" y="1151"/>
                  </a:lnTo>
                  <a:lnTo>
                    <a:pt x="908" y="1107"/>
                  </a:lnTo>
                  <a:lnTo>
                    <a:pt x="923" y="107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2" name="Freeform 220"/>
            <p:cNvSpPr>
              <a:spLocks/>
            </p:cNvSpPr>
            <p:nvPr/>
          </p:nvSpPr>
          <p:spPr bwMode="auto">
            <a:xfrm>
              <a:off x="20505" y="4289"/>
              <a:ext cx="655" cy="969"/>
            </a:xfrm>
            <a:custGeom>
              <a:avLst/>
              <a:gdLst/>
              <a:ahLst/>
              <a:cxnLst>
                <a:cxn ang="0">
                  <a:pos x="317" y="36"/>
                </a:cxn>
                <a:cxn ang="0">
                  <a:pos x="324" y="15"/>
                </a:cxn>
                <a:cxn ang="0">
                  <a:pos x="267" y="0"/>
                </a:cxn>
                <a:cxn ang="0">
                  <a:pos x="119" y="15"/>
                </a:cxn>
                <a:cxn ang="0">
                  <a:pos x="98" y="44"/>
                </a:cxn>
                <a:cxn ang="0">
                  <a:pos x="112" y="66"/>
                </a:cxn>
                <a:cxn ang="0">
                  <a:pos x="190" y="73"/>
                </a:cxn>
                <a:cxn ang="0">
                  <a:pos x="197" y="117"/>
                </a:cxn>
                <a:cxn ang="0">
                  <a:pos x="7" y="911"/>
                </a:cxn>
                <a:cxn ang="0">
                  <a:pos x="0" y="925"/>
                </a:cxn>
                <a:cxn ang="0">
                  <a:pos x="28" y="962"/>
                </a:cxn>
                <a:cxn ang="0">
                  <a:pos x="70" y="969"/>
                </a:cxn>
                <a:cxn ang="0">
                  <a:pos x="98" y="925"/>
                </a:cxn>
                <a:cxn ang="0">
                  <a:pos x="126" y="845"/>
                </a:cxn>
                <a:cxn ang="0">
                  <a:pos x="155" y="721"/>
                </a:cxn>
                <a:cxn ang="0">
                  <a:pos x="169" y="641"/>
                </a:cxn>
                <a:cxn ang="0">
                  <a:pos x="295" y="678"/>
                </a:cxn>
                <a:cxn ang="0">
                  <a:pos x="345" y="758"/>
                </a:cxn>
                <a:cxn ang="0">
                  <a:pos x="338" y="787"/>
                </a:cxn>
                <a:cxn ang="0">
                  <a:pos x="331" y="823"/>
                </a:cxn>
                <a:cxn ang="0">
                  <a:pos x="380" y="933"/>
                </a:cxn>
                <a:cxn ang="0">
                  <a:pos x="472" y="969"/>
                </a:cxn>
                <a:cxn ang="0">
                  <a:pos x="577" y="911"/>
                </a:cxn>
                <a:cxn ang="0">
                  <a:pos x="627" y="816"/>
                </a:cxn>
                <a:cxn ang="0">
                  <a:pos x="641" y="750"/>
                </a:cxn>
                <a:cxn ang="0">
                  <a:pos x="612" y="743"/>
                </a:cxn>
                <a:cxn ang="0">
                  <a:pos x="598" y="772"/>
                </a:cxn>
                <a:cxn ang="0">
                  <a:pos x="556" y="874"/>
                </a:cxn>
                <a:cxn ang="0">
                  <a:pos x="479" y="933"/>
                </a:cxn>
                <a:cxn ang="0">
                  <a:pos x="450" y="918"/>
                </a:cxn>
                <a:cxn ang="0">
                  <a:pos x="436" y="882"/>
                </a:cxn>
                <a:cxn ang="0">
                  <a:pos x="429" y="838"/>
                </a:cxn>
                <a:cxn ang="0">
                  <a:pos x="436" y="816"/>
                </a:cxn>
                <a:cxn ang="0">
                  <a:pos x="443" y="765"/>
                </a:cxn>
                <a:cxn ang="0">
                  <a:pos x="436" y="699"/>
                </a:cxn>
                <a:cxn ang="0">
                  <a:pos x="359" y="634"/>
                </a:cxn>
                <a:cxn ang="0">
                  <a:pos x="267" y="612"/>
                </a:cxn>
                <a:cxn ang="0">
                  <a:pos x="253" y="590"/>
                </a:cxn>
                <a:cxn ang="0">
                  <a:pos x="303" y="554"/>
                </a:cxn>
                <a:cxn ang="0">
                  <a:pos x="345" y="517"/>
                </a:cxn>
                <a:cxn ang="0">
                  <a:pos x="479" y="408"/>
                </a:cxn>
                <a:cxn ang="0">
                  <a:pos x="563" y="386"/>
                </a:cxn>
                <a:cxn ang="0">
                  <a:pos x="591" y="408"/>
                </a:cxn>
                <a:cxn ang="0">
                  <a:pos x="535" y="437"/>
                </a:cxn>
                <a:cxn ang="0">
                  <a:pos x="528" y="503"/>
                </a:cxn>
                <a:cxn ang="0">
                  <a:pos x="598" y="532"/>
                </a:cxn>
                <a:cxn ang="0">
                  <a:pos x="641" y="495"/>
                </a:cxn>
                <a:cxn ang="0">
                  <a:pos x="655" y="423"/>
                </a:cxn>
                <a:cxn ang="0">
                  <a:pos x="634" y="386"/>
                </a:cxn>
                <a:cxn ang="0">
                  <a:pos x="577" y="350"/>
                </a:cxn>
                <a:cxn ang="0">
                  <a:pos x="479" y="364"/>
                </a:cxn>
                <a:cxn ang="0">
                  <a:pos x="338" y="466"/>
                </a:cxn>
                <a:cxn ang="0">
                  <a:pos x="183" y="590"/>
                </a:cxn>
              </a:cxnLst>
              <a:rect l="0" t="0" r="r" b="b"/>
              <a:pathLst>
                <a:path w="655" h="969">
                  <a:moveTo>
                    <a:pt x="317" y="44"/>
                  </a:moveTo>
                  <a:lnTo>
                    <a:pt x="317" y="36"/>
                  </a:lnTo>
                  <a:lnTo>
                    <a:pt x="324" y="29"/>
                  </a:lnTo>
                  <a:lnTo>
                    <a:pt x="324" y="15"/>
                  </a:lnTo>
                  <a:lnTo>
                    <a:pt x="310" y="0"/>
                  </a:lnTo>
                  <a:lnTo>
                    <a:pt x="267" y="0"/>
                  </a:lnTo>
                  <a:lnTo>
                    <a:pt x="169" y="15"/>
                  </a:lnTo>
                  <a:lnTo>
                    <a:pt x="119" y="15"/>
                  </a:lnTo>
                  <a:lnTo>
                    <a:pt x="105" y="29"/>
                  </a:lnTo>
                  <a:lnTo>
                    <a:pt x="98" y="44"/>
                  </a:lnTo>
                  <a:lnTo>
                    <a:pt x="105" y="58"/>
                  </a:lnTo>
                  <a:lnTo>
                    <a:pt x="112" y="66"/>
                  </a:lnTo>
                  <a:lnTo>
                    <a:pt x="183" y="66"/>
                  </a:lnTo>
                  <a:lnTo>
                    <a:pt x="190" y="73"/>
                  </a:lnTo>
                  <a:lnTo>
                    <a:pt x="197" y="73"/>
                  </a:lnTo>
                  <a:lnTo>
                    <a:pt x="197" y="117"/>
                  </a:lnTo>
                  <a:lnTo>
                    <a:pt x="7" y="896"/>
                  </a:lnTo>
                  <a:lnTo>
                    <a:pt x="7" y="911"/>
                  </a:lnTo>
                  <a:lnTo>
                    <a:pt x="0" y="918"/>
                  </a:lnTo>
                  <a:lnTo>
                    <a:pt x="0" y="925"/>
                  </a:lnTo>
                  <a:lnTo>
                    <a:pt x="14" y="954"/>
                  </a:lnTo>
                  <a:lnTo>
                    <a:pt x="28" y="962"/>
                  </a:lnTo>
                  <a:lnTo>
                    <a:pt x="49" y="969"/>
                  </a:lnTo>
                  <a:lnTo>
                    <a:pt x="70" y="969"/>
                  </a:lnTo>
                  <a:lnTo>
                    <a:pt x="91" y="947"/>
                  </a:lnTo>
                  <a:lnTo>
                    <a:pt x="98" y="925"/>
                  </a:lnTo>
                  <a:lnTo>
                    <a:pt x="105" y="911"/>
                  </a:lnTo>
                  <a:lnTo>
                    <a:pt x="126" y="845"/>
                  </a:lnTo>
                  <a:lnTo>
                    <a:pt x="140" y="780"/>
                  </a:lnTo>
                  <a:lnTo>
                    <a:pt x="155" y="721"/>
                  </a:lnTo>
                  <a:lnTo>
                    <a:pt x="169" y="670"/>
                  </a:lnTo>
                  <a:lnTo>
                    <a:pt x="169" y="641"/>
                  </a:lnTo>
                  <a:lnTo>
                    <a:pt x="239" y="656"/>
                  </a:lnTo>
                  <a:lnTo>
                    <a:pt x="295" y="678"/>
                  </a:lnTo>
                  <a:lnTo>
                    <a:pt x="331" y="707"/>
                  </a:lnTo>
                  <a:lnTo>
                    <a:pt x="345" y="758"/>
                  </a:lnTo>
                  <a:lnTo>
                    <a:pt x="345" y="765"/>
                  </a:lnTo>
                  <a:lnTo>
                    <a:pt x="338" y="787"/>
                  </a:lnTo>
                  <a:lnTo>
                    <a:pt x="338" y="816"/>
                  </a:lnTo>
                  <a:lnTo>
                    <a:pt x="331" y="823"/>
                  </a:lnTo>
                  <a:lnTo>
                    <a:pt x="345" y="889"/>
                  </a:lnTo>
                  <a:lnTo>
                    <a:pt x="380" y="933"/>
                  </a:lnTo>
                  <a:lnTo>
                    <a:pt x="429" y="962"/>
                  </a:lnTo>
                  <a:lnTo>
                    <a:pt x="472" y="969"/>
                  </a:lnTo>
                  <a:lnTo>
                    <a:pt x="528" y="954"/>
                  </a:lnTo>
                  <a:lnTo>
                    <a:pt x="577" y="911"/>
                  </a:lnTo>
                  <a:lnTo>
                    <a:pt x="605" y="867"/>
                  </a:lnTo>
                  <a:lnTo>
                    <a:pt x="627" y="816"/>
                  </a:lnTo>
                  <a:lnTo>
                    <a:pt x="641" y="772"/>
                  </a:lnTo>
                  <a:lnTo>
                    <a:pt x="641" y="750"/>
                  </a:lnTo>
                  <a:lnTo>
                    <a:pt x="634" y="743"/>
                  </a:lnTo>
                  <a:lnTo>
                    <a:pt x="612" y="743"/>
                  </a:lnTo>
                  <a:lnTo>
                    <a:pt x="598" y="758"/>
                  </a:lnTo>
                  <a:lnTo>
                    <a:pt x="598" y="772"/>
                  </a:lnTo>
                  <a:lnTo>
                    <a:pt x="584" y="823"/>
                  </a:lnTo>
                  <a:lnTo>
                    <a:pt x="556" y="874"/>
                  </a:lnTo>
                  <a:lnTo>
                    <a:pt x="521" y="911"/>
                  </a:lnTo>
                  <a:lnTo>
                    <a:pt x="479" y="933"/>
                  </a:lnTo>
                  <a:lnTo>
                    <a:pt x="457" y="925"/>
                  </a:lnTo>
                  <a:lnTo>
                    <a:pt x="450" y="918"/>
                  </a:lnTo>
                  <a:lnTo>
                    <a:pt x="436" y="896"/>
                  </a:lnTo>
                  <a:lnTo>
                    <a:pt x="436" y="882"/>
                  </a:lnTo>
                  <a:lnTo>
                    <a:pt x="429" y="860"/>
                  </a:lnTo>
                  <a:lnTo>
                    <a:pt x="429" y="838"/>
                  </a:lnTo>
                  <a:lnTo>
                    <a:pt x="436" y="831"/>
                  </a:lnTo>
                  <a:lnTo>
                    <a:pt x="436" y="816"/>
                  </a:lnTo>
                  <a:lnTo>
                    <a:pt x="443" y="794"/>
                  </a:lnTo>
                  <a:lnTo>
                    <a:pt x="443" y="765"/>
                  </a:lnTo>
                  <a:lnTo>
                    <a:pt x="450" y="750"/>
                  </a:lnTo>
                  <a:lnTo>
                    <a:pt x="436" y="699"/>
                  </a:lnTo>
                  <a:lnTo>
                    <a:pt x="408" y="663"/>
                  </a:lnTo>
                  <a:lnTo>
                    <a:pt x="359" y="634"/>
                  </a:lnTo>
                  <a:lnTo>
                    <a:pt x="310" y="619"/>
                  </a:lnTo>
                  <a:lnTo>
                    <a:pt x="267" y="612"/>
                  </a:lnTo>
                  <a:lnTo>
                    <a:pt x="232" y="605"/>
                  </a:lnTo>
                  <a:lnTo>
                    <a:pt x="253" y="590"/>
                  </a:lnTo>
                  <a:lnTo>
                    <a:pt x="281" y="568"/>
                  </a:lnTo>
                  <a:lnTo>
                    <a:pt x="303" y="554"/>
                  </a:lnTo>
                  <a:lnTo>
                    <a:pt x="324" y="532"/>
                  </a:lnTo>
                  <a:lnTo>
                    <a:pt x="345" y="517"/>
                  </a:lnTo>
                  <a:lnTo>
                    <a:pt x="408" y="452"/>
                  </a:lnTo>
                  <a:lnTo>
                    <a:pt x="479" y="408"/>
                  </a:lnTo>
                  <a:lnTo>
                    <a:pt x="549" y="386"/>
                  </a:lnTo>
                  <a:lnTo>
                    <a:pt x="563" y="386"/>
                  </a:lnTo>
                  <a:lnTo>
                    <a:pt x="584" y="393"/>
                  </a:lnTo>
                  <a:lnTo>
                    <a:pt x="591" y="408"/>
                  </a:lnTo>
                  <a:lnTo>
                    <a:pt x="549" y="423"/>
                  </a:lnTo>
                  <a:lnTo>
                    <a:pt x="535" y="437"/>
                  </a:lnTo>
                  <a:lnTo>
                    <a:pt x="528" y="452"/>
                  </a:lnTo>
                  <a:lnTo>
                    <a:pt x="528" y="503"/>
                  </a:lnTo>
                  <a:lnTo>
                    <a:pt x="556" y="532"/>
                  </a:lnTo>
                  <a:lnTo>
                    <a:pt x="598" y="532"/>
                  </a:lnTo>
                  <a:lnTo>
                    <a:pt x="612" y="525"/>
                  </a:lnTo>
                  <a:lnTo>
                    <a:pt x="641" y="495"/>
                  </a:lnTo>
                  <a:lnTo>
                    <a:pt x="655" y="474"/>
                  </a:lnTo>
                  <a:lnTo>
                    <a:pt x="655" y="423"/>
                  </a:lnTo>
                  <a:lnTo>
                    <a:pt x="648" y="408"/>
                  </a:lnTo>
                  <a:lnTo>
                    <a:pt x="634" y="386"/>
                  </a:lnTo>
                  <a:lnTo>
                    <a:pt x="605" y="357"/>
                  </a:lnTo>
                  <a:lnTo>
                    <a:pt x="577" y="350"/>
                  </a:lnTo>
                  <a:lnTo>
                    <a:pt x="549" y="350"/>
                  </a:lnTo>
                  <a:lnTo>
                    <a:pt x="479" y="364"/>
                  </a:lnTo>
                  <a:lnTo>
                    <a:pt x="408" y="408"/>
                  </a:lnTo>
                  <a:lnTo>
                    <a:pt x="338" y="466"/>
                  </a:lnTo>
                  <a:lnTo>
                    <a:pt x="260" y="539"/>
                  </a:lnTo>
                  <a:lnTo>
                    <a:pt x="183" y="590"/>
                  </a:lnTo>
                  <a:lnTo>
                    <a:pt x="317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3" name="Freeform 221"/>
            <p:cNvSpPr>
              <a:spLocks/>
            </p:cNvSpPr>
            <p:nvPr/>
          </p:nvSpPr>
          <p:spPr bwMode="auto">
            <a:xfrm>
              <a:off x="21449" y="3488"/>
              <a:ext cx="443" cy="1959"/>
            </a:xfrm>
            <a:custGeom>
              <a:avLst/>
              <a:gdLst/>
              <a:ahLst/>
              <a:cxnLst>
                <a:cxn ang="0">
                  <a:pos x="443" y="983"/>
                </a:cxn>
                <a:cxn ang="0">
                  <a:pos x="436" y="852"/>
                </a:cxn>
                <a:cxn ang="0">
                  <a:pos x="422" y="699"/>
                </a:cxn>
                <a:cxn ang="0">
                  <a:pos x="380" y="539"/>
                </a:cxn>
                <a:cxn ang="0">
                  <a:pos x="317" y="371"/>
                </a:cxn>
                <a:cxn ang="0">
                  <a:pos x="253" y="262"/>
                </a:cxn>
                <a:cxn ang="0">
                  <a:pos x="197" y="167"/>
                </a:cxn>
                <a:cxn ang="0">
                  <a:pos x="133" y="94"/>
                </a:cxn>
                <a:cxn ang="0">
                  <a:pos x="84" y="43"/>
                </a:cxn>
                <a:cxn ang="0">
                  <a:pos x="42" y="7"/>
                </a:cxn>
                <a:cxn ang="0">
                  <a:pos x="21" y="0"/>
                </a:cxn>
                <a:cxn ang="0">
                  <a:pos x="14" y="0"/>
                </a:cxn>
                <a:cxn ang="0">
                  <a:pos x="7" y="7"/>
                </a:cxn>
                <a:cxn ang="0">
                  <a:pos x="0" y="22"/>
                </a:cxn>
                <a:cxn ang="0">
                  <a:pos x="0" y="29"/>
                </a:cxn>
                <a:cxn ang="0">
                  <a:pos x="7" y="29"/>
                </a:cxn>
                <a:cxn ang="0">
                  <a:pos x="14" y="36"/>
                </a:cxn>
                <a:cxn ang="0">
                  <a:pos x="21" y="51"/>
                </a:cxn>
                <a:cxn ang="0">
                  <a:pos x="35" y="65"/>
                </a:cxn>
                <a:cxn ang="0">
                  <a:pos x="140" y="196"/>
                </a:cxn>
                <a:cxn ang="0">
                  <a:pos x="218" y="349"/>
                </a:cxn>
                <a:cxn ang="0">
                  <a:pos x="281" y="539"/>
                </a:cxn>
                <a:cxn ang="0">
                  <a:pos x="317" y="743"/>
                </a:cxn>
                <a:cxn ang="0">
                  <a:pos x="331" y="983"/>
                </a:cxn>
                <a:cxn ang="0">
                  <a:pos x="324" y="1151"/>
                </a:cxn>
                <a:cxn ang="0">
                  <a:pos x="302" y="1318"/>
                </a:cxn>
                <a:cxn ang="0">
                  <a:pos x="267" y="1479"/>
                </a:cxn>
                <a:cxn ang="0">
                  <a:pos x="211" y="1632"/>
                </a:cxn>
                <a:cxn ang="0">
                  <a:pos x="133" y="1777"/>
                </a:cxn>
                <a:cxn ang="0">
                  <a:pos x="28" y="1908"/>
                </a:cxn>
                <a:cxn ang="0">
                  <a:pos x="7" y="1930"/>
                </a:cxn>
                <a:cxn ang="0">
                  <a:pos x="7" y="1937"/>
                </a:cxn>
                <a:cxn ang="0">
                  <a:pos x="0" y="1937"/>
                </a:cxn>
                <a:cxn ang="0">
                  <a:pos x="0" y="1945"/>
                </a:cxn>
                <a:cxn ang="0">
                  <a:pos x="14" y="1959"/>
                </a:cxn>
                <a:cxn ang="0">
                  <a:pos x="21" y="1959"/>
                </a:cxn>
                <a:cxn ang="0">
                  <a:pos x="42" y="1952"/>
                </a:cxn>
                <a:cxn ang="0">
                  <a:pos x="84" y="1916"/>
                </a:cxn>
                <a:cxn ang="0">
                  <a:pos x="140" y="1865"/>
                </a:cxn>
                <a:cxn ang="0">
                  <a:pos x="197" y="1792"/>
                </a:cxn>
                <a:cxn ang="0">
                  <a:pos x="260" y="1697"/>
                </a:cxn>
                <a:cxn ang="0">
                  <a:pos x="324" y="1581"/>
                </a:cxn>
                <a:cxn ang="0">
                  <a:pos x="394" y="1362"/>
                </a:cxn>
                <a:cxn ang="0">
                  <a:pos x="436" y="1158"/>
                </a:cxn>
                <a:cxn ang="0">
                  <a:pos x="443" y="983"/>
                </a:cxn>
              </a:cxnLst>
              <a:rect l="0" t="0" r="r" b="b"/>
              <a:pathLst>
                <a:path w="443" h="1959">
                  <a:moveTo>
                    <a:pt x="443" y="983"/>
                  </a:moveTo>
                  <a:lnTo>
                    <a:pt x="436" y="852"/>
                  </a:lnTo>
                  <a:lnTo>
                    <a:pt x="422" y="699"/>
                  </a:lnTo>
                  <a:lnTo>
                    <a:pt x="380" y="539"/>
                  </a:lnTo>
                  <a:lnTo>
                    <a:pt x="317" y="371"/>
                  </a:lnTo>
                  <a:lnTo>
                    <a:pt x="253" y="262"/>
                  </a:lnTo>
                  <a:lnTo>
                    <a:pt x="197" y="167"/>
                  </a:lnTo>
                  <a:lnTo>
                    <a:pt x="133" y="94"/>
                  </a:lnTo>
                  <a:lnTo>
                    <a:pt x="84" y="43"/>
                  </a:lnTo>
                  <a:lnTo>
                    <a:pt x="42" y="7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7" y="7"/>
                  </a:lnTo>
                  <a:lnTo>
                    <a:pt x="0" y="22"/>
                  </a:lnTo>
                  <a:lnTo>
                    <a:pt x="0" y="29"/>
                  </a:lnTo>
                  <a:lnTo>
                    <a:pt x="7" y="29"/>
                  </a:lnTo>
                  <a:lnTo>
                    <a:pt x="14" y="36"/>
                  </a:lnTo>
                  <a:lnTo>
                    <a:pt x="21" y="51"/>
                  </a:lnTo>
                  <a:lnTo>
                    <a:pt x="35" y="65"/>
                  </a:lnTo>
                  <a:lnTo>
                    <a:pt x="140" y="196"/>
                  </a:lnTo>
                  <a:lnTo>
                    <a:pt x="218" y="349"/>
                  </a:lnTo>
                  <a:lnTo>
                    <a:pt x="281" y="539"/>
                  </a:lnTo>
                  <a:lnTo>
                    <a:pt x="317" y="743"/>
                  </a:lnTo>
                  <a:lnTo>
                    <a:pt x="331" y="983"/>
                  </a:lnTo>
                  <a:lnTo>
                    <a:pt x="324" y="1151"/>
                  </a:lnTo>
                  <a:lnTo>
                    <a:pt x="302" y="1318"/>
                  </a:lnTo>
                  <a:lnTo>
                    <a:pt x="267" y="1479"/>
                  </a:lnTo>
                  <a:lnTo>
                    <a:pt x="211" y="1632"/>
                  </a:lnTo>
                  <a:lnTo>
                    <a:pt x="133" y="1777"/>
                  </a:lnTo>
                  <a:lnTo>
                    <a:pt x="28" y="1908"/>
                  </a:lnTo>
                  <a:lnTo>
                    <a:pt x="7" y="1930"/>
                  </a:lnTo>
                  <a:lnTo>
                    <a:pt x="7" y="1937"/>
                  </a:lnTo>
                  <a:lnTo>
                    <a:pt x="0" y="1937"/>
                  </a:lnTo>
                  <a:lnTo>
                    <a:pt x="0" y="1945"/>
                  </a:lnTo>
                  <a:lnTo>
                    <a:pt x="14" y="1959"/>
                  </a:lnTo>
                  <a:lnTo>
                    <a:pt x="21" y="1959"/>
                  </a:lnTo>
                  <a:lnTo>
                    <a:pt x="42" y="1952"/>
                  </a:lnTo>
                  <a:lnTo>
                    <a:pt x="84" y="1916"/>
                  </a:lnTo>
                  <a:lnTo>
                    <a:pt x="140" y="1865"/>
                  </a:lnTo>
                  <a:lnTo>
                    <a:pt x="197" y="1792"/>
                  </a:lnTo>
                  <a:lnTo>
                    <a:pt x="260" y="1697"/>
                  </a:lnTo>
                  <a:lnTo>
                    <a:pt x="324" y="1581"/>
                  </a:lnTo>
                  <a:lnTo>
                    <a:pt x="394" y="1362"/>
                  </a:lnTo>
                  <a:lnTo>
                    <a:pt x="436" y="1158"/>
                  </a:lnTo>
                  <a:lnTo>
                    <a:pt x="443" y="98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4" name="Freeform 222"/>
            <p:cNvSpPr>
              <a:spLocks noEditPoints="1"/>
            </p:cNvSpPr>
            <p:nvPr/>
          </p:nvSpPr>
          <p:spPr bwMode="auto">
            <a:xfrm>
              <a:off x="22829" y="3575"/>
              <a:ext cx="684" cy="1384"/>
            </a:xfrm>
            <a:custGeom>
              <a:avLst/>
              <a:gdLst/>
              <a:ahLst/>
              <a:cxnLst>
                <a:cxn ang="0">
                  <a:pos x="353" y="780"/>
                </a:cxn>
                <a:cxn ang="0">
                  <a:pos x="444" y="605"/>
                </a:cxn>
                <a:cxn ang="0">
                  <a:pos x="550" y="488"/>
                </a:cxn>
                <a:cxn ang="0">
                  <a:pos x="641" y="408"/>
                </a:cxn>
                <a:cxn ang="0">
                  <a:pos x="684" y="262"/>
                </a:cxn>
                <a:cxn ang="0">
                  <a:pos x="663" y="160"/>
                </a:cxn>
                <a:cxn ang="0">
                  <a:pos x="585" y="66"/>
                </a:cxn>
                <a:cxn ang="0">
                  <a:pos x="430" y="7"/>
                </a:cxn>
                <a:cxn ang="0">
                  <a:pos x="212" y="15"/>
                </a:cxn>
                <a:cxn ang="0">
                  <a:pos x="57" y="117"/>
                </a:cxn>
                <a:cxn ang="0">
                  <a:pos x="0" y="262"/>
                </a:cxn>
                <a:cxn ang="0">
                  <a:pos x="14" y="313"/>
                </a:cxn>
                <a:cxn ang="0">
                  <a:pos x="50" y="343"/>
                </a:cxn>
                <a:cxn ang="0">
                  <a:pos x="85" y="357"/>
                </a:cxn>
                <a:cxn ang="0">
                  <a:pos x="134" y="343"/>
                </a:cxn>
                <a:cxn ang="0">
                  <a:pos x="169" y="292"/>
                </a:cxn>
                <a:cxn ang="0">
                  <a:pos x="176" y="241"/>
                </a:cxn>
                <a:cxn ang="0">
                  <a:pos x="155" y="204"/>
                </a:cxn>
                <a:cxn ang="0">
                  <a:pos x="127" y="182"/>
                </a:cxn>
                <a:cxn ang="0">
                  <a:pos x="92" y="175"/>
                </a:cxn>
                <a:cxn ang="0">
                  <a:pos x="120" y="109"/>
                </a:cxn>
                <a:cxn ang="0">
                  <a:pos x="254" y="51"/>
                </a:cxn>
                <a:cxn ang="0">
                  <a:pos x="402" y="51"/>
                </a:cxn>
                <a:cxn ang="0">
                  <a:pos x="500" y="117"/>
                </a:cxn>
                <a:cxn ang="0">
                  <a:pos x="522" y="211"/>
                </a:cxn>
                <a:cxn ang="0">
                  <a:pos x="508" y="379"/>
                </a:cxn>
                <a:cxn ang="0">
                  <a:pos x="458" y="437"/>
                </a:cxn>
                <a:cxn ang="0">
                  <a:pos x="331" y="670"/>
                </a:cxn>
                <a:cxn ang="0">
                  <a:pos x="296" y="882"/>
                </a:cxn>
                <a:cxn ang="0">
                  <a:pos x="303" y="1013"/>
                </a:cxn>
                <a:cxn ang="0">
                  <a:pos x="331" y="1020"/>
                </a:cxn>
                <a:cxn ang="0">
                  <a:pos x="338" y="962"/>
                </a:cxn>
                <a:cxn ang="0">
                  <a:pos x="416" y="1282"/>
                </a:cxn>
                <a:cxn ang="0">
                  <a:pos x="395" y="1217"/>
                </a:cxn>
                <a:cxn ang="0">
                  <a:pos x="346" y="1180"/>
                </a:cxn>
                <a:cxn ang="0">
                  <a:pos x="282" y="1180"/>
                </a:cxn>
                <a:cxn ang="0">
                  <a:pos x="233" y="1217"/>
                </a:cxn>
                <a:cxn ang="0">
                  <a:pos x="219" y="1282"/>
                </a:cxn>
                <a:cxn ang="0">
                  <a:pos x="254" y="1362"/>
                </a:cxn>
                <a:cxn ang="0">
                  <a:pos x="317" y="1384"/>
                </a:cxn>
                <a:cxn ang="0">
                  <a:pos x="374" y="1362"/>
                </a:cxn>
                <a:cxn ang="0">
                  <a:pos x="409" y="1311"/>
                </a:cxn>
              </a:cxnLst>
              <a:rect l="0" t="0" r="r" b="b"/>
              <a:pathLst>
                <a:path w="684" h="1384">
                  <a:moveTo>
                    <a:pt x="338" y="896"/>
                  </a:moveTo>
                  <a:lnTo>
                    <a:pt x="353" y="780"/>
                  </a:lnTo>
                  <a:lnTo>
                    <a:pt x="388" y="685"/>
                  </a:lnTo>
                  <a:lnTo>
                    <a:pt x="444" y="605"/>
                  </a:lnTo>
                  <a:lnTo>
                    <a:pt x="493" y="539"/>
                  </a:lnTo>
                  <a:lnTo>
                    <a:pt x="550" y="488"/>
                  </a:lnTo>
                  <a:lnTo>
                    <a:pt x="592" y="459"/>
                  </a:lnTo>
                  <a:lnTo>
                    <a:pt x="641" y="408"/>
                  </a:lnTo>
                  <a:lnTo>
                    <a:pt x="670" y="343"/>
                  </a:lnTo>
                  <a:lnTo>
                    <a:pt x="684" y="262"/>
                  </a:lnTo>
                  <a:lnTo>
                    <a:pt x="677" y="211"/>
                  </a:lnTo>
                  <a:lnTo>
                    <a:pt x="663" y="160"/>
                  </a:lnTo>
                  <a:lnTo>
                    <a:pt x="627" y="109"/>
                  </a:lnTo>
                  <a:lnTo>
                    <a:pt x="585" y="66"/>
                  </a:lnTo>
                  <a:lnTo>
                    <a:pt x="522" y="29"/>
                  </a:lnTo>
                  <a:lnTo>
                    <a:pt x="430" y="7"/>
                  </a:lnTo>
                  <a:lnTo>
                    <a:pt x="324" y="0"/>
                  </a:lnTo>
                  <a:lnTo>
                    <a:pt x="212" y="15"/>
                  </a:lnTo>
                  <a:lnTo>
                    <a:pt x="120" y="58"/>
                  </a:lnTo>
                  <a:lnTo>
                    <a:pt x="57" y="117"/>
                  </a:lnTo>
                  <a:lnTo>
                    <a:pt x="14" y="182"/>
                  </a:lnTo>
                  <a:lnTo>
                    <a:pt x="0" y="262"/>
                  </a:lnTo>
                  <a:lnTo>
                    <a:pt x="7" y="292"/>
                  </a:lnTo>
                  <a:lnTo>
                    <a:pt x="14" y="313"/>
                  </a:lnTo>
                  <a:lnTo>
                    <a:pt x="29" y="335"/>
                  </a:lnTo>
                  <a:lnTo>
                    <a:pt x="50" y="343"/>
                  </a:lnTo>
                  <a:lnTo>
                    <a:pt x="64" y="350"/>
                  </a:lnTo>
                  <a:lnTo>
                    <a:pt x="85" y="357"/>
                  </a:lnTo>
                  <a:lnTo>
                    <a:pt x="113" y="350"/>
                  </a:lnTo>
                  <a:lnTo>
                    <a:pt x="134" y="343"/>
                  </a:lnTo>
                  <a:lnTo>
                    <a:pt x="162" y="313"/>
                  </a:lnTo>
                  <a:lnTo>
                    <a:pt x="169" y="292"/>
                  </a:lnTo>
                  <a:lnTo>
                    <a:pt x="176" y="262"/>
                  </a:lnTo>
                  <a:lnTo>
                    <a:pt x="176" y="241"/>
                  </a:lnTo>
                  <a:lnTo>
                    <a:pt x="162" y="219"/>
                  </a:lnTo>
                  <a:lnTo>
                    <a:pt x="155" y="204"/>
                  </a:lnTo>
                  <a:lnTo>
                    <a:pt x="141" y="190"/>
                  </a:lnTo>
                  <a:lnTo>
                    <a:pt x="127" y="182"/>
                  </a:lnTo>
                  <a:lnTo>
                    <a:pt x="106" y="182"/>
                  </a:lnTo>
                  <a:lnTo>
                    <a:pt x="92" y="175"/>
                  </a:lnTo>
                  <a:lnTo>
                    <a:pt x="71" y="175"/>
                  </a:lnTo>
                  <a:lnTo>
                    <a:pt x="120" y="109"/>
                  </a:lnTo>
                  <a:lnTo>
                    <a:pt x="183" y="73"/>
                  </a:lnTo>
                  <a:lnTo>
                    <a:pt x="254" y="51"/>
                  </a:lnTo>
                  <a:lnTo>
                    <a:pt x="317" y="44"/>
                  </a:lnTo>
                  <a:lnTo>
                    <a:pt x="402" y="51"/>
                  </a:lnTo>
                  <a:lnTo>
                    <a:pt x="465" y="80"/>
                  </a:lnTo>
                  <a:lnTo>
                    <a:pt x="500" y="117"/>
                  </a:lnTo>
                  <a:lnTo>
                    <a:pt x="515" y="168"/>
                  </a:lnTo>
                  <a:lnTo>
                    <a:pt x="522" y="211"/>
                  </a:lnTo>
                  <a:lnTo>
                    <a:pt x="522" y="328"/>
                  </a:lnTo>
                  <a:lnTo>
                    <a:pt x="508" y="379"/>
                  </a:lnTo>
                  <a:lnTo>
                    <a:pt x="486" y="415"/>
                  </a:lnTo>
                  <a:lnTo>
                    <a:pt x="458" y="437"/>
                  </a:lnTo>
                  <a:lnTo>
                    <a:pt x="381" y="554"/>
                  </a:lnTo>
                  <a:lnTo>
                    <a:pt x="331" y="670"/>
                  </a:lnTo>
                  <a:lnTo>
                    <a:pt x="303" y="780"/>
                  </a:lnTo>
                  <a:lnTo>
                    <a:pt x="296" y="882"/>
                  </a:lnTo>
                  <a:lnTo>
                    <a:pt x="296" y="1005"/>
                  </a:lnTo>
                  <a:lnTo>
                    <a:pt x="303" y="1013"/>
                  </a:lnTo>
                  <a:lnTo>
                    <a:pt x="317" y="1020"/>
                  </a:lnTo>
                  <a:lnTo>
                    <a:pt x="331" y="1020"/>
                  </a:lnTo>
                  <a:lnTo>
                    <a:pt x="338" y="1013"/>
                  </a:lnTo>
                  <a:lnTo>
                    <a:pt x="338" y="962"/>
                  </a:lnTo>
                  <a:lnTo>
                    <a:pt x="338" y="896"/>
                  </a:lnTo>
                  <a:close/>
                  <a:moveTo>
                    <a:pt x="416" y="1282"/>
                  </a:moveTo>
                  <a:lnTo>
                    <a:pt x="409" y="1246"/>
                  </a:lnTo>
                  <a:lnTo>
                    <a:pt x="395" y="1217"/>
                  </a:lnTo>
                  <a:lnTo>
                    <a:pt x="374" y="1195"/>
                  </a:lnTo>
                  <a:lnTo>
                    <a:pt x="346" y="1180"/>
                  </a:lnTo>
                  <a:lnTo>
                    <a:pt x="317" y="1173"/>
                  </a:lnTo>
                  <a:lnTo>
                    <a:pt x="282" y="1180"/>
                  </a:lnTo>
                  <a:lnTo>
                    <a:pt x="254" y="1195"/>
                  </a:lnTo>
                  <a:lnTo>
                    <a:pt x="233" y="1217"/>
                  </a:lnTo>
                  <a:lnTo>
                    <a:pt x="219" y="1246"/>
                  </a:lnTo>
                  <a:lnTo>
                    <a:pt x="219" y="1282"/>
                  </a:lnTo>
                  <a:lnTo>
                    <a:pt x="233" y="1341"/>
                  </a:lnTo>
                  <a:lnTo>
                    <a:pt x="254" y="1362"/>
                  </a:lnTo>
                  <a:lnTo>
                    <a:pt x="282" y="1377"/>
                  </a:lnTo>
                  <a:lnTo>
                    <a:pt x="317" y="1384"/>
                  </a:lnTo>
                  <a:lnTo>
                    <a:pt x="346" y="1377"/>
                  </a:lnTo>
                  <a:lnTo>
                    <a:pt x="374" y="1362"/>
                  </a:lnTo>
                  <a:lnTo>
                    <a:pt x="395" y="1341"/>
                  </a:lnTo>
                  <a:lnTo>
                    <a:pt x="409" y="1311"/>
                  </a:lnTo>
                  <a:lnTo>
                    <a:pt x="416" y="128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65" y="4230278"/>
            <a:ext cx="2437470" cy="962844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812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Naïve </a:t>
            </a:r>
            <a:r>
              <a:rPr lang="en-US" dirty="0" smtClean="0"/>
              <a:t>Bayes: Decision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Text </a:t>
            </a:r>
            <a:r>
              <a:rPr lang="en-US" dirty="0" smtClean="0"/>
              <a:t>categorization: </a:t>
            </a:r>
            <a:r>
              <a:rPr lang="en-US" b="1" dirty="0" smtClean="0">
                <a:solidFill>
                  <a:srgbClr val="FF0000"/>
                </a:solidFill>
              </a:rPr>
              <a:t>Modeling word count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800" dirty="0" smtClean="0">
                <a:ea typeface="宋体" pitchFamily="2" charset="-122"/>
              </a:rPr>
              <a:t>                                   : word histogram of a document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endParaRPr lang="en-US" altLang="zh-CN" sz="2800" dirty="0" smtClean="0">
              <a:ea typeface="宋体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1800" dirty="0" smtClean="0">
              <a:ea typeface="宋体" pitchFamily="2" charset="-122"/>
              <a:sym typeface="Symbol" pitchFamily="18" charset="2"/>
            </a:endParaRP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grpSp>
        <p:nvGrpSpPr>
          <p:cNvPr id="8196" name="Group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928662" y="2087554"/>
            <a:ext cx="2643207" cy="333994"/>
            <a:chOff x="394" y="2372"/>
            <a:chExt cx="15907" cy="2010"/>
          </a:xfrm>
        </p:grpSpPr>
        <p:sp>
          <p:nvSpPr>
            <p:cNvPr id="8198" name="Freeform 6"/>
            <p:cNvSpPr>
              <a:spLocks/>
            </p:cNvSpPr>
            <p:nvPr/>
          </p:nvSpPr>
          <p:spPr bwMode="auto">
            <a:xfrm>
              <a:off x="394" y="2986"/>
              <a:ext cx="1077" cy="892"/>
            </a:xfrm>
            <a:custGeom>
              <a:avLst/>
              <a:gdLst/>
              <a:ahLst/>
              <a:cxnLst>
                <a:cxn ang="0">
                  <a:pos x="618" y="399"/>
                </a:cxn>
                <a:cxn ang="0">
                  <a:pos x="843" y="137"/>
                </a:cxn>
                <a:cxn ang="0">
                  <a:pos x="858" y="121"/>
                </a:cxn>
                <a:cxn ang="0">
                  <a:pos x="877" y="110"/>
                </a:cxn>
                <a:cxn ang="0">
                  <a:pos x="907" y="100"/>
                </a:cxn>
                <a:cxn ang="0">
                  <a:pos x="957" y="100"/>
                </a:cxn>
                <a:cxn ang="0">
                  <a:pos x="1037" y="95"/>
                </a:cxn>
                <a:cxn ang="0">
                  <a:pos x="1037" y="0"/>
                </a:cxn>
                <a:cxn ang="0">
                  <a:pos x="982" y="5"/>
                </a:cxn>
                <a:cxn ang="0">
                  <a:pos x="728" y="5"/>
                </a:cxn>
                <a:cxn ang="0">
                  <a:pos x="663" y="0"/>
                </a:cxn>
                <a:cxn ang="0">
                  <a:pos x="663" y="95"/>
                </a:cxn>
                <a:cxn ang="0">
                  <a:pos x="688" y="95"/>
                </a:cxn>
                <a:cxn ang="0">
                  <a:pos x="738" y="116"/>
                </a:cxn>
                <a:cxn ang="0">
                  <a:pos x="733" y="126"/>
                </a:cxn>
                <a:cxn ang="0">
                  <a:pos x="723" y="137"/>
                </a:cxn>
                <a:cxn ang="0">
                  <a:pos x="563" y="325"/>
                </a:cxn>
                <a:cxn ang="0">
                  <a:pos x="374" y="95"/>
                </a:cxn>
                <a:cxn ang="0">
                  <a:pos x="454" y="95"/>
                </a:cxn>
                <a:cxn ang="0">
                  <a:pos x="454" y="0"/>
                </a:cxn>
                <a:cxn ang="0">
                  <a:pos x="404" y="0"/>
                </a:cxn>
                <a:cxn ang="0">
                  <a:pos x="339" y="5"/>
                </a:cxn>
                <a:cxn ang="0">
                  <a:pos x="80" y="5"/>
                </a:cxn>
                <a:cxn ang="0">
                  <a:pos x="10" y="0"/>
                </a:cxn>
                <a:cxn ang="0">
                  <a:pos x="10" y="95"/>
                </a:cxn>
                <a:cxn ang="0">
                  <a:pos x="145" y="95"/>
                </a:cxn>
                <a:cxn ang="0">
                  <a:pos x="444" y="467"/>
                </a:cxn>
                <a:cxn ang="0">
                  <a:pos x="195" y="761"/>
                </a:cxn>
                <a:cxn ang="0">
                  <a:pos x="165" y="782"/>
                </a:cxn>
                <a:cxn ang="0">
                  <a:pos x="120" y="792"/>
                </a:cxn>
                <a:cxn ang="0">
                  <a:pos x="65" y="798"/>
                </a:cxn>
                <a:cxn ang="0">
                  <a:pos x="0" y="798"/>
                </a:cxn>
                <a:cxn ang="0">
                  <a:pos x="0" y="892"/>
                </a:cxn>
                <a:cxn ang="0">
                  <a:pos x="55" y="887"/>
                </a:cxn>
                <a:cxn ang="0">
                  <a:pos x="279" y="887"/>
                </a:cxn>
                <a:cxn ang="0">
                  <a:pos x="334" y="892"/>
                </a:cxn>
                <a:cxn ang="0">
                  <a:pos x="374" y="892"/>
                </a:cxn>
                <a:cxn ang="0">
                  <a:pos x="374" y="798"/>
                </a:cxn>
                <a:cxn ang="0">
                  <a:pos x="354" y="798"/>
                </a:cxn>
                <a:cxn ang="0">
                  <a:pos x="334" y="792"/>
                </a:cxn>
                <a:cxn ang="0">
                  <a:pos x="319" y="787"/>
                </a:cxn>
                <a:cxn ang="0">
                  <a:pos x="309" y="782"/>
                </a:cxn>
                <a:cxn ang="0">
                  <a:pos x="304" y="777"/>
                </a:cxn>
                <a:cxn ang="0">
                  <a:pos x="304" y="771"/>
                </a:cxn>
                <a:cxn ang="0">
                  <a:pos x="309" y="766"/>
                </a:cxn>
                <a:cxn ang="0">
                  <a:pos x="314" y="756"/>
                </a:cxn>
                <a:cxn ang="0">
                  <a:pos x="504" y="535"/>
                </a:cxn>
                <a:cxn ang="0">
                  <a:pos x="713" y="798"/>
                </a:cxn>
                <a:cxn ang="0">
                  <a:pos x="638" y="798"/>
                </a:cxn>
                <a:cxn ang="0">
                  <a:pos x="638" y="892"/>
                </a:cxn>
                <a:cxn ang="0">
                  <a:pos x="683" y="892"/>
                </a:cxn>
                <a:cxn ang="0">
                  <a:pos x="748" y="887"/>
                </a:cxn>
                <a:cxn ang="0">
                  <a:pos x="932" y="887"/>
                </a:cxn>
                <a:cxn ang="0">
                  <a:pos x="1007" y="892"/>
                </a:cxn>
                <a:cxn ang="0">
                  <a:pos x="1077" y="892"/>
                </a:cxn>
                <a:cxn ang="0">
                  <a:pos x="1077" y="798"/>
                </a:cxn>
                <a:cxn ang="0">
                  <a:pos x="937" y="798"/>
                </a:cxn>
                <a:cxn ang="0">
                  <a:pos x="618" y="399"/>
                </a:cxn>
              </a:cxnLst>
              <a:rect l="0" t="0" r="r" b="b"/>
              <a:pathLst>
                <a:path w="1077" h="892">
                  <a:moveTo>
                    <a:pt x="618" y="399"/>
                  </a:moveTo>
                  <a:lnTo>
                    <a:pt x="843" y="137"/>
                  </a:lnTo>
                  <a:lnTo>
                    <a:pt x="858" y="121"/>
                  </a:lnTo>
                  <a:lnTo>
                    <a:pt x="877" y="110"/>
                  </a:lnTo>
                  <a:lnTo>
                    <a:pt x="907" y="100"/>
                  </a:lnTo>
                  <a:lnTo>
                    <a:pt x="957" y="100"/>
                  </a:lnTo>
                  <a:lnTo>
                    <a:pt x="1037" y="95"/>
                  </a:lnTo>
                  <a:lnTo>
                    <a:pt x="1037" y="0"/>
                  </a:lnTo>
                  <a:lnTo>
                    <a:pt x="982" y="5"/>
                  </a:lnTo>
                  <a:lnTo>
                    <a:pt x="728" y="5"/>
                  </a:lnTo>
                  <a:lnTo>
                    <a:pt x="663" y="0"/>
                  </a:lnTo>
                  <a:lnTo>
                    <a:pt x="663" y="95"/>
                  </a:lnTo>
                  <a:lnTo>
                    <a:pt x="688" y="95"/>
                  </a:lnTo>
                  <a:lnTo>
                    <a:pt x="738" y="116"/>
                  </a:lnTo>
                  <a:lnTo>
                    <a:pt x="733" y="126"/>
                  </a:lnTo>
                  <a:lnTo>
                    <a:pt x="723" y="137"/>
                  </a:lnTo>
                  <a:lnTo>
                    <a:pt x="563" y="325"/>
                  </a:lnTo>
                  <a:lnTo>
                    <a:pt x="374" y="95"/>
                  </a:lnTo>
                  <a:lnTo>
                    <a:pt x="454" y="95"/>
                  </a:lnTo>
                  <a:lnTo>
                    <a:pt x="454" y="0"/>
                  </a:lnTo>
                  <a:lnTo>
                    <a:pt x="404" y="0"/>
                  </a:lnTo>
                  <a:lnTo>
                    <a:pt x="339" y="5"/>
                  </a:lnTo>
                  <a:lnTo>
                    <a:pt x="80" y="5"/>
                  </a:lnTo>
                  <a:lnTo>
                    <a:pt x="10" y="0"/>
                  </a:lnTo>
                  <a:lnTo>
                    <a:pt x="10" y="95"/>
                  </a:lnTo>
                  <a:lnTo>
                    <a:pt x="145" y="95"/>
                  </a:lnTo>
                  <a:lnTo>
                    <a:pt x="444" y="467"/>
                  </a:lnTo>
                  <a:lnTo>
                    <a:pt x="195" y="761"/>
                  </a:lnTo>
                  <a:lnTo>
                    <a:pt x="165" y="782"/>
                  </a:lnTo>
                  <a:lnTo>
                    <a:pt x="120" y="792"/>
                  </a:lnTo>
                  <a:lnTo>
                    <a:pt x="65" y="798"/>
                  </a:lnTo>
                  <a:lnTo>
                    <a:pt x="0" y="798"/>
                  </a:lnTo>
                  <a:lnTo>
                    <a:pt x="0" y="892"/>
                  </a:lnTo>
                  <a:lnTo>
                    <a:pt x="55" y="887"/>
                  </a:lnTo>
                  <a:lnTo>
                    <a:pt x="279" y="887"/>
                  </a:lnTo>
                  <a:lnTo>
                    <a:pt x="334" y="892"/>
                  </a:lnTo>
                  <a:lnTo>
                    <a:pt x="374" y="892"/>
                  </a:lnTo>
                  <a:lnTo>
                    <a:pt x="374" y="798"/>
                  </a:lnTo>
                  <a:lnTo>
                    <a:pt x="354" y="798"/>
                  </a:lnTo>
                  <a:lnTo>
                    <a:pt x="334" y="792"/>
                  </a:lnTo>
                  <a:lnTo>
                    <a:pt x="319" y="787"/>
                  </a:lnTo>
                  <a:lnTo>
                    <a:pt x="309" y="782"/>
                  </a:lnTo>
                  <a:lnTo>
                    <a:pt x="304" y="777"/>
                  </a:lnTo>
                  <a:lnTo>
                    <a:pt x="304" y="771"/>
                  </a:lnTo>
                  <a:lnTo>
                    <a:pt x="309" y="766"/>
                  </a:lnTo>
                  <a:lnTo>
                    <a:pt x="314" y="756"/>
                  </a:lnTo>
                  <a:lnTo>
                    <a:pt x="504" y="535"/>
                  </a:lnTo>
                  <a:lnTo>
                    <a:pt x="713" y="798"/>
                  </a:lnTo>
                  <a:lnTo>
                    <a:pt x="638" y="798"/>
                  </a:lnTo>
                  <a:lnTo>
                    <a:pt x="638" y="892"/>
                  </a:lnTo>
                  <a:lnTo>
                    <a:pt x="683" y="892"/>
                  </a:lnTo>
                  <a:lnTo>
                    <a:pt x="748" y="887"/>
                  </a:lnTo>
                  <a:lnTo>
                    <a:pt x="932" y="887"/>
                  </a:lnTo>
                  <a:lnTo>
                    <a:pt x="1007" y="892"/>
                  </a:lnTo>
                  <a:lnTo>
                    <a:pt x="1077" y="892"/>
                  </a:lnTo>
                  <a:lnTo>
                    <a:pt x="1077" y="798"/>
                  </a:lnTo>
                  <a:lnTo>
                    <a:pt x="937" y="798"/>
                  </a:lnTo>
                  <a:lnTo>
                    <a:pt x="618" y="3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9" name="Freeform 7"/>
            <p:cNvSpPr>
              <a:spLocks noEditPoints="1"/>
            </p:cNvSpPr>
            <p:nvPr/>
          </p:nvSpPr>
          <p:spPr bwMode="auto">
            <a:xfrm>
              <a:off x="2168" y="3144"/>
              <a:ext cx="1271" cy="467"/>
            </a:xfrm>
            <a:custGeom>
              <a:avLst/>
              <a:gdLst/>
              <a:ahLst/>
              <a:cxnLst>
                <a:cxn ang="0">
                  <a:pos x="1206" y="78"/>
                </a:cxn>
                <a:cxn ang="0">
                  <a:pos x="1231" y="78"/>
                </a:cxn>
                <a:cxn ang="0">
                  <a:pos x="1241" y="73"/>
                </a:cxn>
                <a:cxn ang="0">
                  <a:pos x="1251" y="73"/>
                </a:cxn>
                <a:cxn ang="0">
                  <a:pos x="1261" y="62"/>
                </a:cxn>
                <a:cxn ang="0">
                  <a:pos x="1266" y="52"/>
                </a:cxn>
                <a:cxn ang="0">
                  <a:pos x="1271" y="36"/>
                </a:cxn>
                <a:cxn ang="0">
                  <a:pos x="1266" y="21"/>
                </a:cxn>
                <a:cxn ang="0">
                  <a:pos x="1261" y="10"/>
                </a:cxn>
                <a:cxn ang="0">
                  <a:pos x="1241" y="0"/>
                </a:cxn>
                <a:cxn ang="0">
                  <a:pos x="30" y="0"/>
                </a:cxn>
                <a:cxn ang="0">
                  <a:pos x="10" y="10"/>
                </a:cxn>
                <a:cxn ang="0">
                  <a:pos x="5" y="26"/>
                </a:cxn>
                <a:cxn ang="0">
                  <a:pos x="0" y="36"/>
                </a:cxn>
                <a:cxn ang="0">
                  <a:pos x="5" y="52"/>
                </a:cxn>
                <a:cxn ang="0">
                  <a:pos x="10" y="62"/>
                </a:cxn>
                <a:cxn ang="0">
                  <a:pos x="20" y="73"/>
                </a:cxn>
                <a:cxn ang="0">
                  <a:pos x="30" y="73"/>
                </a:cxn>
                <a:cxn ang="0">
                  <a:pos x="40" y="78"/>
                </a:cxn>
                <a:cxn ang="0">
                  <a:pos x="65" y="78"/>
                </a:cxn>
                <a:cxn ang="0">
                  <a:pos x="1206" y="78"/>
                </a:cxn>
                <a:cxn ang="0">
                  <a:pos x="1206" y="467"/>
                </a:cxn>
                <a:cxn ang="0">
                  <a:pos x="1241" y="467"/>
                </a:cxn>
                <a:cxn ang="0">
                  <a:pos x="1251" y="461"/>
                </a:cxn>
                <a:cxn ang="0">
                  <a:pos x="1261" y="451"/>
                </a:cxn>
                <a:cxn ang="0">
                  <a:pos x="1271" y="430"/>
                </a:cxn>
                <a:cxn ang="0">
                  <a:pos x="1266" y="414"/>
                </a:cxn>
                <a:cxn ang="0">
                  <a:pos x="1261" y="404"/>
                </a:cxn>
                <a:cxn ang="0">
                  <a:pos x="1251" y="393"/>
                </a:cxn>
                <a:cxn ang="0">
                  <a:pos x="1241" y="393"/>
                </a:cxn>
                <a:cxn ang="0">
                  <a:pos x="1231" y="388"/>
                </a:cxn>
                <a:cxn ang="0">
                  <a:pos x="30" y="388"/>
                </a:cxn>
                <a:cxn ang="0">
                  <a:pos x="20" y="393"/>
                </a:cxn>
                <a:cxn ang="0">
                  <a:pos x="10" y="404"/>
                </a:cxn>
                <a:cxn ang="0">
                  <a:pos x="5" y="414"/>
                </a:cxn>
                <a:cxn ang="0">
                  <a:pos x="0" y="430"/>
                </a:cxn>
                <a:cxn ang="0">
                  <a:pos x="5" y="446"/>
                </a:cxn>
                <a:cxn ang="0">
                  <a:pos x="10" y="456"/>
                </a:cxn>
                <a:cxn ang="0">
                  <a:pos x="30" y="467"/>
                </a:cxn>
                <a:cxn ang="0">
                  <a:pos x="65" y="467"/>
                </a:cxn>
                <a:cxn ang="0">
                  <a:pos x="1206" y="467"/>
                </a:cxn>
              </a:cxnLst>
              <a:rect l="0" t="0" r="r" b="b"/>
              <a:pathLst>
                <a:path w="1271" h="467">
                  <a:moveTo>
                    <a:pt x="1206" y="78"/>
                  </a:moveTo>
                  <a:lnTo>
                    <a:pt x="1231" y="78"/>
                  </a:lnTo>
                  <a:lnTo>
                    <a:pt x="1241" y="73"/>
                  </a:lnTo>
                  <a:lnTo>
                    <a:pt x="1251" y="73"/>
                  </a:lnTo>
                  <a:lnTo>
                    <a:pt x="1261" y="62"/>
                  </a:lnTo>
                  <a:lnTo>
                    <a:pt x="1266" y="52"/>
                  </a:lnTo>
                  <a:lnTo>
                    <a:pt x="1271" y="36"/>
                  </a:lnTo>
                  <a:lnTo>
                    <a:pt x="1266" y="21"/>
                  </a:lnTo>
                  <a:lnTo>
                    <a:pt x="1261" y="10"/>
                  </a:lnTo>
                  <a:lnTo>
                    <a:pt x="1241" y="0"/>
                  </a:lnTo>
                  <a:lnTo>
                    <a:pt x="30" y="0"/>
                  </a:lnTo>
                  <a:lnTo>
                    <a:pt x="10" y="10"/>
                  </a:lnTo>
                  <a:lnTo>
                    <a:pt x="5" y="26"/>
                  </a:lnTo>
                  <a:lnTo>
                    <a:pt x="0" y="36"/>
                  </a:lnTo>
                  <a:lnTo>
                    <a:pt x="5" y="52"/>
                  </a:lnTo>
                  <a:lnTo>
                    <a:pt x="10" y="62"/>
                  </a:lnTo>
                  <a:lnTo>
                    <a:pt x="20" y="73"/>
                  </a:lnTo>
                  <a:lnTo>
                    <a:pt x="30" y="73"/>
                  </a:lnTo>
                  <a:lnTo>
                    <a:pt x="40" y="78"/>
                  </a:lnTo>
                  <a:lnTo>
                    <a:pt x="65" y="78"/>
                  </a:lnTo>
                  <a:lnTo>
                    <a:pt x="1206" y="78"/>
                  </a:lnTo>
                  <a:close/>
                  <a:moveTo>
                    <a:pt x="1206" y="467"/>
                  </a:moveTo>
                  <a:lnTo>
                    <a:pt x="1241" y="467"/>
                  </a:lnTo>
                  <a:lnTo>
                    <a:pt x="1251" y="461"/>
                  </a:lnTo>
                  <a:lnTo>
                    <a:pt x="1261" y="451"/>
                  </a:lnTo>
                  <a:lnTo>
                    <a:pt x="1271" y="430"/>
                  </a:lnTo>
                  <a:lnTo>
                    <a:pt x="1266" y="414"/>
                  </a:lnTo>
                  <a:lnTo>
                    <a:pt x="1261" y="404"/>
                  </a:lnTo>
                  <a:lnTo>
                    <a:pt x="1251" y="393"/>
                  </a:lnTo>
                  <a:lnTo>
                    <a:pt x="1241" y="393"/>
                  </a:lnTo>
                  <a:lnTo>
                    <a:pt x="1231" y="388"/>
                  </a:lnTo>
                  <a:lnTo>
                    <a:pt x="30" y="388"/>
                  </a:lnTo>
                  <a:lnTo>
                    <a:pt x="20" y="393"/>
                  </a:lnTo>
                  <a:lnTo>
                    <a:pt x="10" y="404"/>
                  </a:lnTo>
                  <a:lnTo>
                    <a:pt x="5" y="414"/>
                  </a:lnTo>
                  <a:lnTo>
                    <a:pt x="0" y="430"/>
                  </a:lnTo>
                  <a:lnTo>
                    <a:pt x="5" y="446"/>
                  </a:lnTo>
                  <a:lnTo>
                    <a:pt x="10" y="456"/>
                  </a:lnTo>
                  <a:lnTo>
                    <a:pt x="30" y="467"/>
                  </a:lnTo>
                  <a:lnTo>
                    <a:pt x="65" y="467"/>
                  </a:lnTo>
                  <a:lnTo>
                    <a:pt x="1206" y="4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auto">
            <a:xfrm>
              <a:off x="4236" y="2372"/>
              <a:ext cx="444" cy="2010"/>
            </a:xfrm>
            <a:custGeom>
              <a:avLst/>
              <a:gdLst/>
              <a:ahLst/>
              <a:cxnLst>
                <a:cxn ang="0">
                  <a:pos x="444" y="1989"/>
                </a:cxn>
                <a:cxn ang="0">
                  <a:pos x="444" y="1984"/>
                </a:cxn>
                <a:cxn ang="0">
                  <a:pos x="419" y="1957"/>
                </a:cxn>
                <a:cxn ang="0">
                  <a:pos x="409" y="1942"/>
                </a:cxn>
                <a:cxn ang="0">
                  <a:pos x="319" y="1826"/>
                </a:cxn>
                <a:cxn ang="0">
                  <a:pos x="245" y="1700"/>
                </a:cxn>
                <a:cxn ang="0">
                  <a:pos x="190" y="1564"/>
                </a:cxn>
                <a:cxn ang="0">
                  <a:pos x="155" y="1422"/>
                </a:cxn>
                <a:cxn ang="0">
                  <a:pos x="130" y="1281"/>
                </a:cxn>
                <a:cxn ang="0">
                  <a:pos x="115" y="1139"/>
                </a:cxn>
                <a:cxn ang="0">
                  <a:pos x="110" y="1002"/>
                </a:cxn>
                <a:cxn ang="0">
                  <a:pos x="115" y="855"/>
                </a:cxn>
                <a:cxn ang="0">
                  <a:pos x="130" y="709"/>
                </a:cxn>
                <a:cxn ang="0">
                  <a:pos x="155" y="562"/>
                </a:cxn>
                <a:cxn ang="0">
                  <a:pos x="200" y="425"/>
                </a:cxn>
                <a:cxn ang="0">
                  <a:pos x="255" y="294"/>
                </a:cxn>
                <a:cxn ang="0">
                  <a:pos x="324" y="168"/>
                </a:cxn>
                <a:cxn ang="0">
                  <a:pos x="419" y="58"/>
                </a:cxn>
                <a:cxn ang="0">
                  <a:pos x="429" y="47"/>
                </a:cxn>
                <a:cxn ang="0">
                  <a:pos x="434" y="37"/>
                </a:cxn>
                <a:cxn ang="0">
                  <a:pos x="439" y="32"/>
                </a:cxn>
                <a:cxn ang="0">
                  <a:pos x="439" y="26"/>
                </a:cxn>
                <a:cxn ang="0">
                  <a:pos x="444" y="26"/>
                </a:cxn>
                <a:cxn ang="0">
                  <a:pos x="444" y="21"/>
                </a:cxn>
                <a:cxn ang="0">
                  <a:pos x="439" y="11"/>
                </a:cxn>
                <a:cxn ang="0">
                  <a:pos x="434" y="5"/>
                </a:cxn>
                <a:cxn ang="0">
                  <a:pos x="424" y="0"/>
                </a:cxn>
                <a:cxn ang="0">
                  <a:pos x="409" y="11"/>
                </a:cxn>
                <a:cxn ang="0">
                  <a:pos x="374" y="32"/>
                </a:cxn>
                <a:cxn ang="0">
                  <a:pos x="329" y="74"/>
                </a:cxn>
                <a:cxn ang="0">
                  <a:pos x="279" y="131"/>
                </a:cxn>
                <a:cxn ang="0">
                  <a:pos x="225" y="205"/>
                </a:cxn>
                <a:cxn ang="0">
                  <a:pos x="170" y="289"/>
                </a:cxn>
                <a:cxn ang="0">
                  <a:pos x="120" y="394"/>
                </a:cxn>
                <a:cxn ang="0">
                  <a:pos x="60" y="556"/>
                </a:cxn>
                <a:cxn ang="0">
                  <a:pos x="25" y="719"/>
                </a:cxn>
                <a:cxn ang="0">
                  <a:pos x="5" y="871"/>
                </a:cxn>
                <a:cxn ang="0">
                  <a:pos x="0" y="1002"/>
                </a:cxn>
                <a:cxn ang="0">
                  <a:pos x="5" y="1134"/>
                </a:cxn>
                <a:cxn ang="0">
                  <a:pos x="25" y="1291"/>
                </a:cxn>
                <a:cxn ang="0">
                  <a:pos x="60" y="1459"/>
                </a:cxn>
                <a:cxn ang="0">
                  <a:pos x="125" y="1632"/>
                </a:cxn>
                <a:cxn ang="0">
                  <a:pos x="175" y="1732"/>
                </a:cxn>
                <a:cxn ang="0">
                  <a:pos x="230" y="1816"/>
                </a:cxn>
                <a:cxn ang="0">
                  <a:pos x="284" y="1884"/>
                </a:cxn>
                <a:cxn ang="0">
                  <a:pos x="374" y="1978"/>
                </a:cxn>
                <a:cxn ang="0">
                  <a:pos x="404" y="1999"/>
                </a:cxn>
                <a:cxn ang="0">
                  <a:pos x="424" y="2010"/>
                </a:cxn>
                <a:cxn ang="0">
                  <a:pos x="429" y="2010"/>
                </a:cxn>
                <a:cxn ang="0">
                  <a:pos x="439" y="2005"/>
                </a:cxn>
                <a:cxn ang="0">
                  <a:pos x="439" y="1994"/>
                </a:cxn>
                <a:cxn ang="0">
                  <a:pos x="444" y="1989"/>
                </a:cxn>
              </a:cxnLst>
              <a:rect l="0" t="0" r="r" b="b"/>
              <a:pathLst>
                <a:path w="444" h="2010">
                  <a:moveTo>
                    <a:pt x="444" y="1989"/>
                  </a:moveTo>
                  <a:lnTo>
                    <a:pt x="444" y="1984"/>
                  </a:lnTo>
                  <a:lnTo>
                    <a:pt x="419" y="1957"/>
                  </a:lnTo>
                  <a:lnTo>
                    <a:pt x="409" y="1942"/>
                  </a:lnTo>
                  <a:lnTo>
                    <a:pt x="319" y="1826"/>
                  </a:lnTo>
                  <a:lnTo>
                    <a:pt x="245" y="1700"/>
                  </a:lnTo>
                  <a:lnTo>
                    <a:pt x="190" y="1564"/>
                  </a:lnTo>
                  <a:lnTo>
                    <a:pt x="155" y="1422"/>
                  </a:lnTo>
                  <a:lnTo>
                    <a:pt x="130" y="1281"/>
                  </a:lnTo>
                  <a:lnTo>
                    <a:pt x="115" y="1139"/>
                  </a:lnTo>
                  <a:lnTo>
                    <a:pt x="110" y="1002"/>
                  </a:lnTo>
                  <a:lnTo>
                    <a:pt x="115" y="855"/>
                  </a:lnTo>
                  <a:lnTo>
                    <a:pt x="130" y="709"/>
                  </a:lnTo>
                  <a:lnTo>
                    <a:pt x="155" y="562"/>
                  </a:lnTo>
                  <a:lnTo>
                    <a:pt x="200" y="425"/>
                  </a:lnTo>
                  <a:lnTo>
                    <a:pt x="255" y="294"/>
                  </a:lnTo>
                  <a:lnTo>
                    <a:pt x="324" y="168"/>
                  </a:lnTo>
                  <a:lnTo>
                    <a:pt x="419" y="58"/>
                  </a:lnTo>
                  <a:lnTo>
                    <a:pt x="429" y="47"/>
                  </a:lnTo>
                  <a:lnTo>
                    <a:pt x="434" y="37"/>
                  </a:lnTo>
                  <a:lnTo>
                    <a:pt x="439" y="32"/>
                  </a:lnTo>
                  <a:lnTo>
                    <a:pt x="439" y="26"/>
                  </a:lnTo>
                  <a:lnTo>
                    <a:pt x="444" y="26"/>
                  </a:lnTo>
                  <a:lnTo>
                    <a:pt x="444" y="21"/>
                  </a:lnTo>
                  <a:lnTo>
                    <a:pt x="439" y="11"/>
                  </a:lnTo>
                  <a:lnTo>
                    <a:pt x="434" y="5"/>
                  </a:lnTo>
                  <a:lnTo>
                    <a:pt x="424" y="0"/>
                  </a:lnTo>
                  <a:lnTo>
                    <a:pt x="409" y="11"/>
                  </a:lnTo>
                  <a:lnTo>
                    <a:pt x="374" y="32"/>
                  </a:lnTo>
                  <a:lnTo>
                    <a:pt x="329" y="74"/>
                  </a:lnTo>
                  <a:lnTo>
                    <a:pt x="279" y="131"/>
                  </a:lnTo>
                  <a:lnTo>
                    <a:pt x="225" y="205"/>
                  </a:lnTo>
                  <a:lnTo>
                    <a:pt x="170" y="289"/>
                  </a:lnTo>
                  <a:lnTo>
                    <a:pt x="120" y="394"/>
                  </a:lnTo>
                  <a:lnTo>
                    <a:pt x="60" y="556"/>
                  </a:lnTo>
                  <a:lnTo>
                    <a:pt x="25" y="719"/>
                  </a:lnTo>
                  <a:lnTo>
                    <a:pt x="5" y="871"/>
                  </a:lnTo>
                  <a:lnTo>
                    <a:pt x="0" y="1002"/>
                  </a:lnTo>
                  <a:lnTo>
                    <a:pt x="5" y="1134"/>
                  </a:lnTo>
                  <a:lnTo>
                    <a:pt x="25" y="1291"/>
                  </a:lnTo>
                  <a:lnTo>
                    <a:pt x="60" y="1459"/>
                  </a:lnTo>
                  <a:lnTo>
                    <a:pt x="125" y="1632"/>
                  </a:lnTo>
                  <a:lnTo>
                    <a:pt x="175" y="1732"/>
                  </a:lnTo>
                  <a:lnTo>
                    <a:pt x="230" y="1816"/>
                  </a:lnTo>
                  <a:lnTo>
                    <a:pt x="284" y="1884"/>
                  </a:lnTo>
                  <a:lnTo>
                    <a:pt x="374" y="1978"/>
                  </a:lnTo>
                  <a:lnTo>
                    <a:pt x="404" y="1999"/>
                  </a:lnTo>
                  <a:lnTo>
                    <a:pt x="424" y="2010"/>
                  </a:lnTo>
                  <a:lnTo>
                    <a:pt x="429" y="2010"/>
                  </a:lnTo>
                  <a:lnTo>
                    <a:pt x="439" y="2005"/>
                  </a:lnTo>
                  <a:lnTo>
                    <a:pt x="439" y="1994"/>
                  </a:lnTo>
                  <a:lnTo>
                    <a:pt x="444" y="198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1" name="Freeform 9"/>
            <p:cNvSpPr>
              <a:spLocks/>
            </p:cNvSpPr>
            <p:nvPr/>
          </p:nvSpPr>
          <p:spPr bwMode="auto">
            <a:xfrm>
              <a:off x="4844" y="2991"/>
              <a:ext cx="947" cy="908"/>
            </a:xfrm>
            <a:custGeom>
              <a:avLst/>
              <a:gdLst/>
              <a:ahLst/>
              <a:cxnLst>
                <a:cxn ang="0">
                  <a:pos x="618" y="168"/>
                </a:cxn>
                <a:cxn ang="0">
                  <a:pos x="718" y="53"/>
                </a:cxn>
                <a:cxn ang="0">
                  <a:pos x="828" y="53"/>
                </a:cxn>
                <a:cxn ang="0">
                  <a:pos x="788" y="132"/>
                </a:cxn>
                <a:cxn ang="0">
                  <a:pos x="778" y="205"/>
                </a:cxn>
                <a:cxn ang="0">
                  <a:pos x="828" y="247"/>
                </a:cxn>
                <a:cxn ang="0">
                  <a:pos x="912" y="221"/>
                </a:cxn>
                <a:cxn ang="0">
                  <a:pos x="937" y="84"/>
                </a:cxn>
                <a:cxn ang="0">
                  <a:pos x="847" y="11"/>
                </a:cxn>
                <a:cxn ang="0">
                  <a:pos x="713" y="11"/>
                </a:cxn>
                <a:cxn ang="0">
                  <a:pos x="593" y="121"/>
                </a:cxn>
                <a:cxn ang="0">
                  <a:pos x="494" y="42"/>
                </a:cxn>
                <a:cxn ang="0">
                  <a:pos x="364" y="0"/>
                </a:cxn>
                <a:cxn ang="0">
                  <a:pos x="180" y="84"/>
                </a:cxn>
                <a:cxn ang="0">
                  <a:pos x="80" y="242"/>
                </a:cxn>
                <a:cxn ang="0">
                  <a:pos x="60" y="320"/>
                </a:cxn>
                <a:cxn ang="0">
                  <a:pos x="105" y="320"/>
                </a:cxn>
                <a:cxn ang="0">
                  <a:pos x="190" y="147"/>
                </a:cxn>
                <a:cxn ang="0">
                  <a:pos x="324" y="48"/>
                </a:cxn>
                <a:cxn ang="0">
                  <a:pos x="414" y="58"/>
                </a:cxn>
                <a:cxn ang="0">
                  <a:pos x="464" y="179"/>
                </a:cxn>
                <a:cxn ang="0">
                  <a:pos x="439" y="336"/>
                </a:cxn>
                <a:cxn ang="0">
                  <a:pos x="364" y="656"/>
                </a:cxn>
                <a:cxn ang="0">
                  <a:pos x="240" y="850"/>
                </a:cxn>
                <a:cxn ang="0">
                  <a:pos x="125" y="856"/>
                </a:cxn>
                <a:cxn ang="0">
                  <a:pos x="165" y="782"/>
                </a:cxn>
                <a:cxn ang="0">
                  <a:pos x="165" y="693"/>
                </a:cxn>
                <a:cxn ang="0">
                  <a:pos x="120" y="662"/>
                </a:cxn>
                <a:cxn ang="0">
                  <a:pos x="15" y="719"/>
                </a:cxn>
                <a:cxn ang="0">
                  <a:pos x="40" y="861"/>
                </a:cxn>
                <a:cxn ang="0">
                  <a:pos x="180" y="908"/>
                </a:cxn>
                <a:cxn ang="0">
                  <a:pos x="324" y="840"/>
                </a:cxn>
                <a:cxn ang="0">
                  <a:pos x="379" y="756"/>
                </a:cxn>
                <a:cxn ang="0">
                  <a:pos x="469" y="877"/>
                </a:cxn>
                <a:cxn ang="0">
                  <a:pos x="653" y="898"/>
                </a:cxn>
                <a:cxn ang="0">
                  <a:pos x="813" y="772"/>
                </a:cxn>
                <a:cxn ang="0">
                  <a:pos x="887" y="630"/>
                </a:cxn>
                <a:cxn ang="0">
                  <a:pos x="882" y="583"/>
                </a:cxn>
                <a:cxn ang="0">
                  <a:pos x="843" y="604"/>
                </a:cxn>
                <a:cxn ang="0">
                  <a:pos x="713" y="814"/>
                </a:cxn>
                <a:cxn ang="0">
                  <a:pos x="588" y="866"/>
                </a:cxn>
                <a:cxn ang="0">
                  <a:pos x="489" y="782"/>
                </a:cxn>
                <a:cxn ang="0">
                  <a:pos x="499" y="630"/>
                </a:cxn>
              </a:cxnLst>
              <a:rect l="0" t="0" r="r" b="b"/>
              <a:pathLst>
                <a:path w="947" h="908">
                  <a:moveTo>
                    <a:pt x="583" y="284"/>
                  </a:moveTo>
                  <a:lnTo>
                    <a:pt x="588" y="252"/>
                  </a:lnTo>
                  <a:lnTo>
                    <a:pt x="618" y="168"/>
                  </a:lnTo>
                  <a:lnTo>
                    <a:pt x="643" y="121"/>
                  </a:lnTo>
                  <a:lnTo>
                    <a:pt x="678" y="84"/>
                  </a:lnTo>
                  <a:lnTo>
                    <a:pt x="718" y="53"/>
                  </a:lnTo>
                  <a:lnTo>
                    <a:pt x="773" y="42"/>
                  </a:lnTo>
                  <a:lnTo>
                    <a:pt x="793" y="42"/>
                  </a:lnTo>
                  <a:lnTo>
                    <a:pt x="828" y="53"/>
                  </a:lnTo>
                  <a:lnTo>
                    <a:pt x="867" y="69"/>
                  </a:lnTo>
                  <a:lnTo>
                    <a:pt x="818" y="90"/>
                  </a:lnTo>
                  <a:lnTo>
                    <a:pt x="788" y="132"/>
                  </a:lnTo>
                  <a:lnTo>
                    <a:pt x="773" y="179"/>
                  </a:lnTo>
                  <a:lnTo>
                    <a:pt x="773" y="195"/>
                  </a:lnTo>
                  <a:lnTo>
                    <a:pt x="778" y="205"/>
                  </a:lnTo>
                  <a:lnTo>
                    <a:pt x="788" y="221"/>
                  </a:lnTo>
                  <a:lnTo>
                    <a:pt x="808" y="242"/>
                  </a:lnTo>
                  <a:lnTo>
                    <a:pt x="828" y="247"/>
                  </a:lnTo>
                  <a:lnTo>
                    <a:pt x="847" y="247"/>
                  </a:lnTo>
                  <a:lnTo>
                    <a:pt x="882" y="242"/>
                  </a:lnTo>
                  <a:lnTo>
                    <a:pt x="912" y="221"/>
                  </a:lnTo>
                  <a:lnTo>
                    <a:pt x="937" y="184"/>
                  </a:lnTo>
                  <a:lnTo>
                    <a:pt x="947" y="132"/>
                  </a:lnTo>
                  <a:lnTo>
                    <a:pt x="937" y="84"/>
                  </a:lnTo>
                  <a:lnTo>
                    <a:pt x="917" y="53"/>
                  </a:lnTo>
                  <a:lnTo>
                    <a:pt x="887" y="27"/>
                  </a:lnTo>
                  <a:lnTo>
                    <a:pt x="847" y="11"/>
                  </a:lnTo>
                  <a:lnTo>
                    <a:pt x="808" y="6"/>
                  </a:lnTo>
                  <a:lnTo>
                    <a:pt x="773" y="0"/>
                  </a:lnTo>
                  <a:lnTo>
                    <a:pt x="713" y="11"/>
                  </a:lnTo>
                  <a:lnTo>
                    <a:pt x="663" y="42"/>
                  </a:lnTo>
                  <a:lnTo>
                    <a:pt x="623" y="79"/>
                  </a:lnTo>
                  <a:lnTo>
                    <a:pt x="593" y="121"/>
                  </a:lnTo>
                  <a:lnTo>
                    <a:pt x="573" y="153"/>
                  </a:lnTo>
                  <a:lnTo>
                    <a:pt x="539" y="84"/>
                  </a:lnTo>
                  <a:lnTo>
                    <a:pt x="494" y="42"/>
                  </a:lnTo>
                  <a:lnTo>
                    <a:pt x="449" y="16"/>
                  </a:lnTo>
                  <a:lnTo>
                    <a:pt x="404" y="6"/>
                  </a:lnTo>
                  <a:lnTo>
                    <a:pt x="364" y="0"/>
                  </a:lnTo>
                  <a:lnTo>
                    <a:pt x="294" y="11"/>
                  </a:lnTo>
                  <a:lnTo>
                    <a:pt x="235" y="42"/>
                  </a:lnTo>
                  <a:lnTo>
                    <a:pt x="180" y="84"/>
                  </a:lnTo>
                  <a:lnTo>
                    <a:pt x="140" y="137"/>
                  </a:lnTo>
                  <a:lnTo>
                    <a:pt x="105" y="189"/>
                  </a:lnTo>
                  <a:lnTo>
                    <a:pt x="80" y="242"/>
                  </a:lnTo>
                  <a:lnTo>
                    <a:pt x="65" y="284"/>
                  </a:lnTo>
                  <a:lnTo>
                    <a:pt x="60" y="310"/>
                  </a:lnTo>
                  <a:lnTo>
                    <a:pt x="60" y="320"/>
                  </a:lnTo>
                  <a:lnTo>
                    <a:pt x="65" y="326"/>
                  </a:lnTo>
                  <a:lnTo>
                    <a:pt x="100" y="326"/>
                  </a:lnTo>
                  <a:lnTo>
                    <a:pt x="105" y="320"/>
                  </a:lnTo>
                  <a:lnTo>
                    <a:pt x="105" y="310"/>
                  </a:lnTo>
                  <a:lnTo>
                    <a:pt x="145" y="215"/>
                  </a:lnTo>
                  <a:lnTo>
                    <a:pt x="190" y="147"/>
                  </a:lnTo>
                  <a:lnTo>
                    <a:pt x="235" y="95"/>
                  </a:lnTo>
                  <a:lnTo>
                    <a:pt x="284" y="63"/>
                  </a:lnTo>
                  <a:lnTo>
                    <a:pt x="324" y="48"/>
                  </a:lnTo>
                  <a:lnTo>
                    <a:pt x="364" y="42"/>
                  </a:lnTo>
                  <a:lnTo>
                    <a:pt x="389" y="48"/>
                  </a:lnTo>
                  <a:lnTo>
                    <a:pt x="414" y="58"/>
                  </a:lnTo>
                  <a:lnTo>
                    <a:pt x="439" y="79"/>
                  </a:lnTo>
                  <a:lnTo>
                    <a:pt x="459" y="121"/>
                  </a:lnTo>
                  <a:lnTo>
                    <a:pt x="464" y="179"/>
                  </a:lnTo>
                  <a:lnTo>
                    <a:pt x="464" y="215"/>
                  </a:lnTo>
                  <a:lnTo>
                    <a:pt x="454" y="268"/>
                  </a:lnTo>
                  <a:lnTo>
                    <a:pt x="439" y="336"/>
                  </a:lnTo>
                  <a:lnTo>
                    <a:pt x="419" y="420"/>
                  </a:lnTo>
                  <a:lnTo>
                    <a:pt x="394" y="530"/>
                  </a:lnTo>
                  <a:lnTo>
                    <a:pt x="364" y="656"/>
                  </a:lnTo>
                  <a:lnTo>
                    <a:pt x="334" y="740"/>
                  </a:lnTo>
                  <a:lnTo>
                    <a:pt x="294" y="808"/>
                  </a:lnTo>
                  <a:lnTo>
                    <a:pt x="240" y="850"/>
                  </a:lnTo>
                  <a:lnTo>
                    <a:pt x="180" y="866"/>
                  </a:lnTo>
                  <a:lnTo>
                    <a:pt x="160" y="866"/>
                  </a:lnTo>
                  <a:lnTo>
                    <a:pt x="125" y="856"/>
                  </a:lnTo>
                  <a:lnTo>
                    <a:pt x="85" y="840"/>
                  </a:lnTo>
                  <a:lnTo>
                    <a:pt x="130" y="819"/>
                  </a:lnTo>
                  <a:lnTo>
                    <a:pt x="165" y="782"/>
                  </a:lnTo>
                  <a:lnTo>
                    <a:pt x="175" y="730"/>
                  </a:lnTo>
                  <a:lnTo>
                    <a:pt x="175" y="709"/>
                  </a:lnTo>
                  <a:lnTo>
                    <a:pt x="165" y="693"/>
                  </a:lnTo>
                  <a:lnTo>
                    <a:pt x="145" y="672"/>
                  </a:lnTo>
                  <a:lnTo>
                    <a:pt x="130" y="667"/>
                  </a:lnTo>
                  <a:lnTo>
                    <a:pt x="120" y="662"/>
                  </a:lnTo>
                  <a:lnTo>
                    <a:pt x="105" y="662"/>
                  </a:lnTo>
                  <a:lnTo>
                    <a:pt x="55" y="677"/>
                  </a:lnTo>
                  <a:lnTo>
                    <a:pt x="15" y="719"/>
                  </a:lnTo>
                  <a:lnTo>
                    <a:pt x="0" y="777"/>
                  </a:lnTo>
                  <a:lnTo>
                    <a:pt x="10" y="824"/>
                  </a:lnTo>
                  <a:lnTo>
                    <a:pt x="40" y="861"/>
                  </a:lnTo>
                  <a:lnTo>
                    <a:pt x="80" y="887"/>
                  </a:lnTo>
                  <a:lnTo>
                    <a:pt x="130" y="903"/>
                  </a:lnTo>
                  <a:lnTo>
                    <a:pt x="180" y="908"/>
                  </a:lnTo>
                  <a:lnTo>
                    <a:pt x="240" y="898"/>
                  </a:lnTo>
                  <a:lnTo>
                    <a:pt x="284" y="871"/>
                  </a:lnTo>
                  <a:lnTo>
                    <a:pt x="324" y="840"/>
                  </a:lnTo>
                  <a:lnTo>
                    <a:pt x="354" y="803"/>
                  </a:lnTo>
                  <a:lnTo>
                    <a:pt x="374" y="772"/>
                  </a:lnTo>
                  <a:lnTo>
                    <a:pt x="379" y="756"/>
                  </a:lnTo>
                  <a:lnTo>
                    <a:pt x="399" y="803"/>
                  </a:lnTo>
                  <a:lnTo>
                    <a:pt x="429" y="840"/>
                  </a:lnTo>
                  <a:lnTo>
                    <a:pt x="469" y="877"/>
                  </a:lnTo>
                  <a:lnTo>
                    <a:pt x="524" y="903"/>
                  </a:lnTo>
                  <a:lnTo>
                    <a:pt x="583" y="908"/>
                  </a:lnTo>
                  <a:lnTo>
                    <a:pt x="653" y="898"/>
                  </a:lnTo>
                  <a:lnTo>
                    <a:pt x="713" y="866"/>
                  </a:lnTo>
                  <a:lnTo>
                    <a:pt x="768" y="824"/>
                  </a:lnTo>
                  <a:lnTo>
                    <a:pt x="813" y="772"/>
                  </a:lnTo>
                  <a:lnTo>
                    <a:pt x="847" y="719"/>
                  </a:lnTo>
                  <a:lnTo>
                    <a:pt x="872" y="672"/>
                  </a:lnTo>
                  <a:lnTo>
                    <a:pt x="887" y="630"/>
                  </a:lnTo>
                  <a:lnTo>
                    <a:pt x="892" y="599"/>
                  </a:lnTo>
                  <a:lnTo>
                    <a:pt x="887" y="588"/>
                  </a:lnTo>
                  <a:lnTo>
                    <a:pt x="882" y="583"/>
                  </a:lnTo>
                  <a:lnTo>
                    <a:pt x="857" y="583"/>
                  </a:lnTo>
                  <a:lnTo>
                    <a:pt x="847" y="593"/>
                  </a:lnTo>
                  <a:lnTo>
                    <a:pt x="843" y="604"/>
                  </a:lnTo>
                  <a:lnTo>
                    <a:pt x="808" y="698"/>
                  </a:lnTo>
                  <a:lnTo>
                    <a:pt x="763" y="766"/>
                  </a:lnTo>
                  <a:lnTo>
                    <a:pt x="713" y="814"/>
                  </a:lnTo>
                  <a:lnTo>
                    <a:pt x="668" y="845"/>
                  </a:lnTo>
                  <a:lnTo>
                    <a:pt x="623" y="861"/>
                  </a:lnTo>
                  <a:lnTo>
                    <a:pt x="588" y="866"/>
                  </a:lnTo>
                  <a:lnTo>
                    <a:pt x="544" y="856"/>
                  </a:lnTo>
                  <a:lnTo>
                    <a:pt x="509" y="824"/>
                  </a:lnTo>
                  <a:lnTo>
                    <a:pt x="489" y="782"/>
                  </a:lnTo>
                  <a:lnTo>
                    <a:pt x="484" y="735"/>
                  </a:lnTo>
                  <a:lnTo>
                    <a:pt x="489" y="688"/>
                  </a:lnTo>
                  <a:lnTo>
                    <a:pt x="499" y="630"/>
                  </a:lnTo>
                  <a:lnTo>
                    <a:pt x="519" y="557"/>
                  </a:lnTo>
                  <a:lnTo>
                    <a:pt x="583" y="2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2" name="Freeform 10"/>
            <p:cNvSpPr>
              <a:spLocks/>
            </p:cNvSpPr>
            <p:nvPr/>
          </p:nvSpPr>
          <p:spPr bwMode="auto">
            <a:xfrm>
              <a:off x="6005" y="3233"/>
              <a:ext cx="489" cy="934"/>
            </a:xfrm>
            <a:custGeom>
              <a:avLst/>
              <a:gdLst/>
              <a:ahLst/>
              <a:cxnLst>
                <a:cxn ang="0">
                  <a:pos x="304" y="42"/>
                </a:cxn>
                <a:cxn ang="0">
                  <a:pos x="304" y="21"/>
                </a:cxn>
                <a:cxn ang="0">
                  <a:pos x="299" y="10"/>
                </a:cxn>
                <a:cxn ang="0">
                  <a:pos x="294" y="5"/>
                </a:cxn>
                <a:cxn ang="0">
                  <a:pos x="279" y="0"/>
                </a:cxn>
                <a:cxn ang="0">
                  <a:pos x="265" y="0"/>
                </a:cxn>
                <a:cxn ang="0">
                  <a:pos x="210" y="42"/>
                </a:cxn>
                <a:cxn ang="0">
                  <a:pos x="150" y="73"/>
                </a:cxn>
                <a:cxn ang="0">
                  <a:pos x="90" y="84"/>
                </a:cxn>
                <a:cxn ang="0">
                  <a:pos x="40" y="89"/>
                </a:cxn>
                <a:cxn ang="0">
                  <a:pos x="0" y="89"/>
                </a:cxn>
                <a:cxn ang="0">
                  <a:pos x="0" y="141"/>
                </a:cxn>
                <a:cxn ang="0">
                  <a:pos x="50" y="141"/>
                </a:cxn>
                <a:cxn ang="0">
                  <a:pos x="120" y="131"/>
                </a:cxn>
                <a:cxn ang="0">
                  <a:pos x="195" y="105"/>
                </a:cxn>
                <a:cxn ang="0">
                  <a:pos x="195" y="845"/>
                </a:cxn>
                <a:cxn ang="0">
                  <a:pos x="185" y="860"/>
                </a:cxn>
                <a:cxn ang="0">
                  <a:pos x="165" y="876"/>
                </a:cxn>
                <a:cxn ang="0">
                  <a:pos x="125" y="881"/>
                </a:cxn>
                <a:cxn ang="0">
                  <a:pos x="10" y="881"/>
                </a:cxn>
                <a:cxn ang="0">
                  <a:pos x="10" y="934"/>
                </a:cxn>
                <a:cxn ang="0">
                  <a:pos x="90" y="934"/>
                </a:cxn>
                <a:cxn ang="0">
                  <a:pos x="150" y="929"/>
                </a:cxn>
                <a:cxn ang="0">
                  <a:pos x="339" y="929"/>
                </a:cxn>
                <a:cxn ang="0">
                  <a:pos x="404" y="934"/>
                </a:cxn>
                <a:cxn ang="0">
                  <a:pos x="489" y="934"/>
                </a:cxn>
                <a:cxn ang="0">
                  <a:pos x="489" y="881"/>
                </a:cxn>
                <a:cxn ang="0">
                  <a:pos x="369" y="881"/>
                </a:cxn>
                <a:cxn ang="0">
                  <a:pos x="329" y="871"/>
                </a:cxn>
                <a:cxn ang="0">
                  <a:pos x="309" y="860"/>
                </a:cxn>
                <a:cxn ang="0">
                  <a:pos x="304" y="845"/>
                </a:cxn>
                <a:cxn ang="0">
                  <a:pos x="304" y="818"/>
                </a:cxn>
                <a:cxn ang="0">
                  <a:pos x="304" y="42"/>
                </a:cxn>
              </a:cxnLst>
              <a:rect l="0" t="0" r="r" b="b"/>
              <a:pathLst>
                <a:path w="489" h="934">
                  <a:moveTo>
                    <a:pt x="304" y="42"/>
                  </a:moveTo>
                  <a:lnTo>
                    <a:pt x="304" y="21"/>
                  </a:lnTo>
                  <a:lnTo>
                    <a:pt x="299" y="10"/>
                  </a:lnTo>
                  <a:lnTo>
                    <a:pt x="294" y="5"/>
                  </a:lnTo>
                  <a:lnTo>
                    <a:pt x="279" y="0"/>
                  </a:lnTo>
                  <a:lnTo>
                    <a:pt x="265" y="0"/>
                  </a:lnTo>
                  <a:lnTo>
                    <a:pt x="210" y="42"/>
                  </a:lnTo>
                  <a:lnTo>
                    <a:pt x="150" y="73"/>
                  </a:lnTo>
                  <a:lnTo>
                    <a:pt x="90" y="84"/>
                  </a:lnTo>
                  <a:lnTo>
                    <a:pt x="40" y="89"/>
                  </a:lnTo>
                  <a:lnTo>
                    <a:pt x="0" y="89"/>
                  </a:lnTo>
                  <a:lnTo>
                    <a:pt x="0" y="141"/>
                  </a:lnTo>
                  <a:lnTo>
                    <a:pt x="50" y="141"/>
                  </a:lnTo>
                  <a:lnTo>
                    <a:pt x="120" y="131"/>
                  </a:lnTo>
                  <a:lnTo>
                    <a:pt x="195" y="105"/>
                  </a:lnTo>
                  <a:lnTo>
                    <a:pt x="195" y="845"/>
                  </a:lnTo>
                  <a:lnTo>
                    <a:pt x="185" y="860"/>
                  </a:lnTo>
                  <a:lnTo>
                    <a:pt x="165" y="876"/>
                  </a:lnTo>
                  <a:lnTo>
                    <a:pt x="125" y="881"/>
                  </a:lnTo>
                  <a:lnTo>
                    <a:pt x="10" y="881"/>
                  </a:lnTo>
                  <a:lnTo>
                    <a:pt x="10" y="934"/>
                  </a:lnTo>
                  <a:lnTo>
                    <a:pt x="90" y="934"/>
                  </a:lnTo>
                  <a:lnTo>
                    <a:pt x="150" y="929"/>
                  </a:lnTo>
                  <a:lnTo>
                    <a:pt x="339" y="929"/>
                  </a:lnTo>
                  <a:lnTo>
                    <a:pt x="404" y="934"/>
                  </a:lnTo>
                  <a:lnTo>
                    <a:pt x="489" y="934"/>
                  </a:lnTo>
                  <a:lnTo>
                    <a:pt x="489" y="881"/>
                  </a:lnTo>
                  <a:lnTo>
                    <a:pt x="369" y="881"/>
                  </a:lnTo>
                  <a:lnTo>
                    <a:pt x="329" y="871"/>
                  </a:lnTo>
                  <a:lnTo>
                    <a:pt x="309" y="860"/>
                  </a:lnTo>
                  <a:lnTo>
                    <a:pt x="304" y="845"/>
                  </a:lnTo>
                  <a:lnTo>
                    <a:pt x="304" y="818"/>
                  </a:lnTo>
                  <a:lnTo>
                    <a:pt x="304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3" name="Freeform 11"/>
            <p:cNvSpPr>
              <a:spLocks/>
            </p:cNvSpPr>
            <p:nvPr/>
          </p:nvSpPr>
          <p:spPr bwMode="auto">
            <a:xfrm>
              <a:off x="6897" y="3663"/>
              <a:ext cx="225" cy="603"/>
            </a:xfrm>
            <a:custGeom>
              <a:avLst/>
              <a:gdLst/>
              <a:ahLst/>
              <a:cxnLst>
                <a:cxn ang="0">
                  <a:pos x="225" y="215"/>
                </a:cxn>
                <a:cxn ang="0">
                  <a:pos x="215" y="126"/>
                </a:cxn>
                <a:cxn ang="0">
                  <a:pos x="190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60" y="11"/>
                </a:cxn>
                <a:cxn ang="0">
                  <a:pos x="25" y="37"/>
                </a:cxn>
                <a:cxn ang="0">
                  <a:pos x="5" y="68"/>
                </a:cxn>
                <a:cxn ang="0">
                  <a:pos x="0" y="110"/>
                </a:cxn>
                <a:cxn ang="0">
                  <a:pos x="5" y="147"/>
                </a:cxn>
                <a:cxn ang="0">
                  <a:pos x="25" y="184"/>
                </a:cxn>
                <a:cxn ang="0">
                  <a:pos x="60" y="205"/>
                </a:cxn>
                <a:cxn ang="0">
                  <a:pos x="100" y="215"/>
                </a:cxn>
                <a:cxn ang="0">
                  <a:pos x="120" y="215"/>
                </a:cxn>
                <a:cxn ang="0">
                  <a:pos x="135" y="210"/>
                </a:cxn>
                <a:cxn ang="0">
                  <a:pos x="150" y="199"/>
                </a:cxn>
                <a:cxn ang="0">
                  <a:pos x="170" y="189"/>
                </a:cxn>
                <a:cxn ang="0">
                  <a:pos x="175" y="184"/>
                </a:cxn>
                <a:cxn ang="0">
                  <a:pos x="180" y="184"/>
                </a:cxn>
                <a:cxn ang="0">
                  <a:pos x="180" y="215"/>
                </a:cxn>
                <a:cxn ang="0">
                  <a:pos x="170" y="320"/>
                </a:cxn>
                <a:cxn ang="0">
                  <a:pos x="140" y="409"/>
                </a:cxn>
                <a:cxn ang="0">
                  <a:pos x="100" y="488"/>
                </a:cxn>
                <a:cxn ang="0">
                  <a:pos x="50" y="546"/>
                </a:cxn>
                <a:cxn ang="0">
                  <a:pos x="40" y="556"/>
                </a:cxn>
                <a:cxn ang="0">
                  <a:pos x="35" y="567"/>
                </a:cxn>
                <a:cxn ang="0">
                  <a:pos x="30" y="572"/>
                </a:cxn>
                <a:cxn ang="0">
                  <a:pos x="30" y="582"/>
                </a:cxn>
                <a:cxn ang="0">
                  <a:pos x="35" y="593"/>
                </a:cxn>
                <a:cxn ang="0">
                  <a:pos x="40" y="598"/>
                </a:cxn>
                <a:cxn ang="0">
                  <a:pos x="50" y="603"/>
                </a:cxn>
                <a:cxn ang="0">
                  <a:pos x="65" y="593"/>
                </a:cxn>
                <a:cxn ang="0">
                  <a:pos x="95" y="567"/>
                </a:cxn>
                <a:cxn ang="0">
                  <a:pos x="125" y="525"/>
                </a:cxn>
                <a:cxn ang="0">
                  <a:pos x="160" y="467"/>
                </a:cxn>
                <a:cxn ang="0">
                  <a:pos x="190" y="394"/>
                </a:cxn>
                <a:cxn ang="0">
                  <a:pos x="215" y="310"/>
                </a:cxn>
                <a:cxn ang="0">
                  <a:pos x="225" y="215"/>
                </a:cxn>
              </a:cxnLst>
              <a:rect l="0" t="0" r="r" b="b"/>
              <a:pathLst>
                <a:path w="225" h="603">
                  <a:moveTo>
                    <a:pt x="225" y="215"/>
                  </a:moveTo>
                  <a:lnTo>
                    <a:pt x="215" y="126"/>
                  </a:lnTo>
                  <a:lnTo>
                    <a:pt x="190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60" y="11"/>
                  </a:lnTo>
                  <a:lnTo>
                    <a:pt x="25" y="37"/>
                  </a:lnTo>
                  <a:lnTo>
                    <a:pt x="5" y="68"/>
                  </a:lnTo>
                  <a:lnTo>
                    <a:pt x="0" y="110"/>
                  </a:lnTo>
                  <a:lnTo>
                    <a:pt x="5" y="147"/>
                  </a:lnTo>
                  <a:lnTo>
                    <a:pt x="25" y="184"/>
                  </a:lnTo>
                  <a:lnTo>
                    <a:pt x="60" y="205"/>
                  </a:lnTo>
                  <a:lnTo>
                    <a:pt x="100" y="215"/>
                  </a:lnTo>
                  <a:lnTo>
                    <a:pt x="120" y="215"/>
                  </a:lnTo>
                  <a:lnTo>
                    <a:pt x="135" y="210"/>
                  </a:lnTo>
                  <a:lnTo>
                    <a:pt x="150" y="199"/>
                  </a:lnTo>
                  <a:lnTo>
                    <a:pt x="170" y="189"/>
                  </a:lnTo>
                  <a:lnTo>
                    <a:pt x="175" y="184"/>
                  </a:lnTo>
                  <a:lnTo>
                    <a:pt x="180" y="184"/>
                  </a:lnTo>
                  <a:lnTo>
                    <a:pt x="180" y="215"/>
                  </a:lnTo>
                  <a:lnTo>
                    <a:pt x="170" y="320"/>
                  </a:lnTo>
                  <a:lnTo>
                    <a:pt x="140" y="409"/>
                  </a:lnTo>
                  <a:lnTo>
                    <a:pt x="100" y="488"/>
                  </a:lnTo>
                  <a:lnTo>
                    <a:pt x="50" y="546"/>
                  </a:lnTo>
                  <a:lnTo>
                    <a:pt x="40" y="556"/>
                  </a:lnTo>
                  <a:lnTo>
                    <a:pt x="35" y="567"/>
                  </a:lnTo>
                  <a:lnTo>
                    <a:pt x="30" y="572"/>
                  </a:lnTo>
                  <a:lnTo>
                    <a:pt x="30" y="582"/>
                  </a:lnTo>
                  <a:lnTo>
                    <a:pt x="35" y="593"/>
                  </a:lnTo>
                  <a:lnTo>
                    <a:pt x="40" y="598"/>
                  </a:lnTo>
                  <a:lnTo>
                    <a:pt x="50" y="603"/>
                  </a:lnTo>
                  <a:lnTo>
                    <a:pt x="65" y="593"/>
                  </a:lnTo>
                  <a:lnTo>
                    <a:pt x="95" y="567"/>
                  </a:lnTo>
                  <a:lnTo>
                    <a:pt x="125" y="525"/>
                  </a:lnTo>
                  <a:lnTo>
                    <a:pt x="160" y="467"/>
                  </a:lnTo>
                  <a:lnTo>
                    <a:pt x="190" y="394"/>
                  </a:lnTo>
                  <a:lnTo>
                    <a:pt x="215" y="310"/>
                  </a:lnTo>
                  <a:lnTo>
                    <a:pt x="225" y="2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4" name="Freeform 12"/>
            <p:cNvSpPr>
              <a:spLocks/>
            </p:cNvSpPr>
            <p:nvPr/>
          </p:nvSpPr>
          <p:spPr bwMode="auto">
            <a:xfrm>
              <a:off x="7635" y="2991"/>
              <a:ext cx="947" cy="908"/>
            </a:xfrm>
            <a:custGeom>
              <a:avLst/>
              <a:gdLst/>
              <a:ahLst/>
              <a:cxnLst>
                <a:cxn ang="0">
                  <a:pos x="618" y="168"/>
                </a:cxn>
                <a:cxn ang="0">
                  <a:pos x="718" y="53"/>
                </a:cxn>
                <a:cxn ang="0">
                  <a:pos x="827" y="53"/>
                </a:cxn>
                <a:cxn ang="0">
                  <a:pos x="787" y="132"/>
                </a:cxn>
                <a:cxn ang="0">
                  <a:pos x="777" y="205"/>
                </a:cxn>
                <a:cxn ang="0">
                  <a:pos x="827" y="247"/>
                </a:cxn>
                <a:cxn ang="0">
                  <a:pos x="912" y="221"/>
                </a:cxn>
                <a:cxn ang="0">
                  <a:pos x="937" y="84"/>
                </a:cxn>
                <a:cxn ang="0">
                  <a:pos x="847" y="11"/>
                </a:cxn>
                <a:cxn ang="0">
                  <a:pos x="713" y="11"/>
                </a:cxn>
                <a:cxn ang="0">
                  <a:pos x="593" y="121"/>
                </a:cxn>
                <a:cxn ang="0">
                  <a:pos x="493" y="42"/>
                </a:cxn>
                <a:cxn ang="0">
                  <a:pos x="364" y="0"/>
                </a:cxn>
                <a:cxn ang="0">
                  <a:pos x="179" y="84"/>
                </a:cxn>
                <a:cxn ang="0">
                  <a:pos x="80" y="242"/>
                </a:cxn>
                <a:cxn ang="0">
                  <a:pos x="60" y="320"/>
                </a:cxn>
                <a:cxn ang="0">
                  <a:pos x="105" y="320"/>
                </a:cxn>
                <a:cxn ang="0">
                  <a:pos x="189" y="147"/>
                </a:cxn>
                <a:cxn ang="0">
                  <a:pos x="324" y="48"/>
                </a:cxn>
                <a:cxn ang="0">
                  <a:pos x="414" y="58"/>
                </a:cxn>
                <a:cxn ang="0">
                  <a:pos x="463" y="179"/>
                </a:cxn>
                <a:cxn ang="0">
                  <a:pos x="438" y="336"/>
                </a:cxn>
                <a:cxn ang="0">
                  <a:pos x="364" y="656"/>
                </a:cxn>
                <a:cxn ang="0">
                  <a:pos x="239" y="850"/>
                </a:cxn>
                <a:cxn ang="0">
                  <a:pos x="125" y="856"/>
                </a:cxn>
                <a:cxn ang="0">
                  <a:pos x="164" y="782"/>
                </a:cxn>
                <a:cxn ang="0">
                  <a:pos x="164" y="693"/>
                </a:cxn>
                <a:cxn ang="0">
                  <a:pos x="120" y="662"/>
                </a:cxn>
                <a:cxn ang="0">
                  <a:pos x="15" y="719"/>
                </a:cxn>
                <a:cxn ang="0">
                  <a:pos x="40" y="861"/>
                </a:cxn>
                <a:cxn ang="0">
                  <a:pos x="179" y="908"/>
                </a:cxn>
                <a:cxn ang="0">
                  <a:pos x="324" y="840"/>
                </a:cxn>
                <a:cxn ang="0">
                  <a:pos x="379" y="756"/>
                </a:cxn>
                <a:cxn ang="0">
                  <a:pos x="468" y="877"/>
                </a:cxn>
                <a:cxn ang="0">
                  <a:pos x="653" y="898"/>
                </a:cxn>
                <a:cxn ang="0">
                  <a:pos x="847" y="719"/>
                </a:cxn>
                <a:cxn ang="0">
                  <a:pos x="892" y="599"/>
                </a:cxn>
                <a:cxn ang="0">
                  <a:pos x="857" y="583"/>
                </a:cxn>
                <a:cxn ang="0">
                  <a:pos x="807" y="698"/>
                </a:cxn>
                <a:cxn ang="0">
                  <a:pos x="668" y="845"/>
                </a:cxn>
                <a:cxn ang="0">
                  <a:pos x="543" y="856"/>
                </a:cxn>
                <a:cxn ang="0">
                  <a:pos x="483" y="735"/>
                </a:cxn>
                <a:cxn ang="0">
                  <a:pos x="518" y="557"/>
                </a:cxn>
              </a:cxnLst>
              <a:rect l="0" t="0" r="r" b="b"/>
              <a:pathLst>
                <a:path w="947" h="908">
                  <a:moveTo>
                    <a:pt x="583" y="284"/>
                  </a:moveTo>
                  <a:lnTo>
                    <a:pt x="588" y="252"/>
                  </a:lnTo>
                  <a:lnTo>
                    <a:pt x="618" y="168"/>
                  </a:lnTo>
                  <a:lnTo>
                    <a:pt x="643" y="121"/>
                  </a:lnTo>
                  <a:lnTo>
                    <a:pt x="678" y="84"/>
                  </a:lnTo>
                  <a:lnTo>
                    <a:pt x="718" y="53"/>
                  </a:lnTo>
                  <a:lnTo>
                    <a:pt x="772" y="42"/>
                  </a:lnTo>
                  <a:lnTo>
                    <a:pt x="792" y="42"/>
                  </a:lnTo>
                  <a:lnTo>
                    <a:pt x="827" y="53"/>
                  </a:lnTo>
                  <a:lnTo>
                    <a:pt x="867" y="69"/>
                  </a:lnTo>
                  <a:lnTo>
                    <a:pt x="817" y="90"/>
                  </a:lnTo>
                  <a:lnTo>
                    <a:pt x="787" y="132"/>
                  </a:lnTo>
                  <a:lnTo>
                    <a:pt x="772" y="179"/>
                  </a:lnTo>
                  <a:lnTo>
                    <a:pt x="772" y="195"/>
                  </a:lnTo>
                  <a:lnTo>
                    <a:pt x="777" y="205"/>
                  </a:lnTo>
                  <a:lnTo>
                    <a:pt x="787" y="221"/>
                  </a:lnTo>
                  <a:lnTo>
                    <a:pt x="807" y="242"/>
                  </a:lnTo>
                  <a:lnTo>
                    <a:pt x="827" y="247"/>
                  </a:lnTo>
                  <a:lnTo>
                    <a:pt x="847" y="247"/>
                  </a:lnTo>
                  <a:lnTo>
                    <a:pt x="882" y="242"/>
                  </a:lnTo>
                  <a:lnTo>
                    <a:pt x="912" y="221"/>
                  </a:lnTo>
                  <a:lnTo>
                    <a:pt x="937" y="184"/>
                  </a:lnTo>
                  <a:lnTo>
                    <a:pt x="947" y="132"/>
                  </a:lnTo>
                  <a:lnTo>
                    <a:pt x="937" y="84"/>
                  </a:lnTo>
                  <a:lnTo>
                    <a:pt x="917" y="53"/>
                  </a:lnTo>
                  <a:lnTo>
                    <a:pt x="887" y="27"/>
                  </a:lnTo>
                  <a:lnTo>
                    <a:pt x="847" y="11"/>
                  </a:lnTo>
                  <a:lnTo>
                    <a:pt x="807" y="6"/>
                  </a:lnTo>
                  <a:lnTo>
                    <a:pt x="772" y="0"/>
                  </a:lnTo>
                  <a:lnTo>
                    <a:pt x="713" y="11"/>
                  </a:lnTo>
                  <a:lnTo>
                    <a:pt x="663" y="42"/>
                  </a:lnTo>
                  <a:lnTo>
                    <a:pt x="623" y="79"/>
                  </a:lnTo>
                  <a:lnTo>
                    <a:pt x="593" y="121"/>
                  </a:lnTo>
                  <a:lnTo>
                    <a:pt x="573" y="153"/>
                  </a:lnTo>
                  <a:lnTo>
                    <a:pt x="538" y="84"/>
                  </a:lnTo>
                  <a:lnTo>
                    <a:pt x="493" y="42"/>
                  </a:lnTo>
                  <a:lnTo>
                    <a:pt x="448" y="16"/>
                  </a:lnTo>
                  <a:lnTo>
                    <a:pt x="404" y="6"/>
                  </a:lnTo>
                  <a:lnTo>
                    <a:pt x="364" y="0"/>
                  </a:lnTo>
                  <a:lnTo>
                    <a:pt x="294" y="11"/>
                  </a:lnTo>
                  <a:lnTo>
                    <a:pt x="234" y="42"/>
                  </a:lnTo>
                  <a:lnTo>
                    <a:pt x="179" y="84"/>
                  </a:lnTo>
                  <a:lnTo>
                    <a:pt x="139" y="137"/>
                  </a:lnTo>
                  <a:lnTo>
                    <a:pt x="105" y="189"/>
                  </a:lnTo>
                  <a:lnTo>
                    <a:pt x="80" y="242"/>
                  </a:lnTo>
                  <a:lnTo>
                    <a:pt x="65" y="284"/>
                  </a:lnTo>
                  <a:lnTo>
                    <a:pt x="60" y="310"/>
                  </a:lnTo>
                  <a:lnTo>
                    <a:pt x="60" y="320"/>
                  </a:lnTo>
                  <a:lnTo>
                    <a:pt x="65" y="326"/>
                  </a:lnTo>
                  <a:lnTo>
                    <a:pt x="100" y="326"/>
                  </a:lnTo>
                  <a:lnTo>
                    <a:pt x="105" y="320"/>
                  </a:lnTo>
                  <a:lnTo>
                    <a:pt x="105" y="310"/>
                  </a:lnTo>
                  <a:lnTo>
                    <a:pt x="144" y="215"/>
                  </a:lnTo>
                  <a:lnTo>
                    <a:pt x="189" y="147"/>
                  </a:lnTo>
                  <a:lnTo>
                    <a:pt x="234" y="95"/>
                  </a:lnTo>
                  <a:lnTo>
                    <a:pt x="284" y="63"/>
                  </a:lnTo>
                  <a:lnTo>
                    <a:pt x="324" y="48"/>
                  </a:lnTo>
                  <a:lnTo>
                    <a:pt x="364" y="42"/>
                  </a:lnTo>
                  <a:lnTo>
                    <a:pt x="389" y="48"/>
                  </a:lnTo>
                  <a:lnTo>
                    <a:pt x="414" y="58"/>
                  </a:lnTo>
                  <a:lnTo>
                    <a:pt x="438" y="79"/>
                  </a:lnTo>
                  <a:lnTo>
                    <a:pt x="458" y="121"/>
                  </a:lnTo>
                  <a:lnTo>
                    <a:pt x="463" y="179"/>
                  </a:lnTo>
                  <a:lnTo>
                    <a:pt x="463" y="215"/>
                  </a:lnTo>
                  <a:lnTo>
                    <a:pt x="453" y="268"/>
                  </a:lnTo>
                  <a:lnTo>
                    <a:pt x="438" y="336"/>
                  </a:lnTo>
                  <a:lnTo>
                    <a:pt x="419" y="420"/>
                  </a:lnTo>
                  <a:lnTo>
                    <a:pt x="394" y="530"/>
                  </a:lnTo>
                  <a:lnTo>
                    <a:pt x="364" y="656"/>
                  </a:lnTo>
                  <a:lnTo>
                    <a:pt x="334" y="740"/>
                  </a:lnTo>
                  <a:lnTo>
                    <a:pt x="294" y="808"/>
                  </a:lnTo>
                  <a:lnTo>
                    <a:pt x="239" y="850"/>
                  </a:lnTo>
                  <a:lnTo>
                    <a:pt x="179" y="866"/>
                  </a:lnTo>
                  <a:lnTo>
                    <a:pt x="159" y="866"/>
                  </a:lnTo>
                  <a:lnTo>
                    <a:pt x="125" y="856"/>
                  </a:lnTo>
                  <a:lnTo>
                    <a:pt x="85" y="840"/>
                  </a:lnTo>
                  <a:lnTo>
                    <a:pt x="129" y="819"/>
                  </a:lnTo>
                  <a:lnTo>
                    <a:pt x="164" y="782"/>
                  </a:lnTo>
                  <a:lnTo>
                    <a:pt x="174" y="730"/>
                  </a:lnTo>
                  <a:lnTo>
                    <a:pt x="174" y="709"/>
                  </a:lnTo>
                  <a:lnTo>
                    <a:pt x="164" y="693"/>
                  </a:lnTo>
                  <a:lnTo>
                    <a:pt x="144" y="672"/>
                  </a:lnTo>
                  <a:lnTo>
                    <a:pt x="129" y="667"/>
                  </a:lnTo>
                  <a:lnTo>
                    <a:pt x="120" y="662"/>
                  </a:lnTo>
                  <a:lnTo>
                    <a:pt x="105" y="662"/>
                  </a:lnTo>
                  <a:lnTo>
                    <a:pt x="55" y="677"/>
                  </a:lnTo>
                  <a:lnTo>
                    <a:pt x="15" y="719"/>
                  </a:lnTo>
                  <a:lnTo>
                    <a:pt x="0" y="777"/>
                  </a:lnTo>
                  <a:lnTo>
                    <a:pt x="10" y="824"/>
                  </a:lnTo>
                  <a:lnTo>
                    <a:pt x="40" y="861"/>
                  </a:lnTo>
                  <a:lnTo>
                    <a:pt x="80" y="887"/>
                  </a:lnTo>
                  <a:lnTo>
                    <a:pt x="129" y="903"/>
                  </a:lnTo>
                  <a:lnTo>
                    <a:pt x="179" y="908"/>
                  </a:lnTo>
                  <a:lnTo>
                    <a:pt x="239" y="898"/>
                  </a:lnTo>
                  <a:lnTo>
                    <a:pt x="284" y="871"/>
                  </a:lnTo>
                  <a:lnTo>
                    <a:pt x="324" y="840"/>
                  </a:lnTo>
                  <a:lnTo>
                    <a:pt x="354" y="803"/>
                  </a:lnTo>
                  <a:lnTo>
                    <a:pt x="374" y="772"/>
                  </a:lnTo>
                  <a:lnTo>
                    <a:pt x="379" y="756"/>
                  </a:lnTo>
                  <a:lnTo>
                    <a:pt x="399" y="803"/>
                  </a:lnTo>
                  <a:lnTo>
                    <a:pt x="428" y="840"/>
                  </a:lnTo>
                  <a:lnTo>
                    <a:pt x="468" y="877"/>
                  </a:lnTo>
                  <a:lnTo>
                    <a:pt x="523" y="903"/>
                  </a:lnTo>
                  <a:lnTo>
                    <a:pt x="583" y="908"/>
                  </a:lnTo>
                  <a:lnTo>
                    <a:pt x="653" y="898"/>
                  </a:lnTo>
                  <a:lnTo>
                    <a:pt x="713" y="866"/>
                  </a:lnTo>
                  <a:lnTo>
                    <a:pt x="767" y="824"/>
                  </a:lnTo>
                  <a:lnTo>
                    <a:pt x="847" y="719"/>
                  </a:lnTo>
                  <a:lnTo>
                    <a:pt x="872" y="672"/>
                  </a:lnTo>
                  <a:lnTo>
                    <a:pt x="887" y="630"/>
                  </a:lnTo>
                  <a:lnTo>
                    <a:pt x="892" y="599"/>
                  </a:lnTo>
                  <a:lnTo>
                    <a:pt x="887" y="588"/>
                  </a:lnTo>
                  <a:lnTo>
                    <a:pt x="882" y="583"/>
                  </a:lnTo>
                  <a:lnTo>
                    <a:pt x="857" y="583"/>
                  </a:lnTo>
                  <a:lnTo>
                    <a:pt x="847" y="593"/>
                  </a:lnTo>
                  <a:lnTo>
                    <a:pt x="842" y="604"/>
                  </a:lnTo>
                  <a:lnTo>
                    <a:pt x="807" y="698"/>
                  </a:lnTo>
                  <a:lnTo>
                    <a:pt x="762" y="766"/>
                  </a:lnTo>
                  <a:lnTo>
                    <a:pt x="713" y="814"/>
                  </a:lnTo>
                  <a:lnTo>
                    <a:pt x="668" y="845"/>
                  </a:lnTo>
                  <a:lnTo>
                    <a:pt x="623" y="861"/>
                  </a:lnTo>
                  <a:lnTo>
                    <a:pt x="588" y="866"/>
                  </a:lnTo>
                  <a:lnTo>
                    <a:pt x="543" y="856"/>
                  </a:lnTo>
                  <a:lnTo>
                    <a:pt x="508" y="824"/>
                  </a:lnTo>
                  <a:lnTo>
                    <a:pt x="488" y="782"/>
                  </a:lnTo>
                  <a:lnTo>
                    <a:pt x="483" y="735"/>
                  </a:lnTo>
                  <a:lnTo>
                    <a:pt x="488" y="688"/>
                  </a:lnTo>
                  <a:lnTo>
                    <a:pt x="498" y="630"/>
                  </a:lnTo>
                  <a:lnTo>
                    <a:pt x="518" y="557"/>
                  </a:lnTo>
                  <a:lnTo>
                    <a:pt x="583" y="2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5" name="Freeform 13"/>
            <p:cNvSpPr>
              <a:spLocks/>
            </p:cNvSpPr>
            <p:nvPr/>
          </p:nvSpPr>
          <p:spPr bwMode="auto">
            <a:xfrm>
              <a:off x="8746" y="3233"/>
              <a:ext cx="588" cy="934"/>
            </a:xfrm>
            <a:custGeom>
              <a:avLst/>
              <a:gdLst/>
              <a:ahLst/>
              <a:cxnLst>
                <a:cxn ang="0">
                  <a:pos x="543" y="677"/>
                </a:cxn>
                <a:cxn ang="0">
                  <a:pos x="533" y="750"/>
                </a:cxn>
                <a:cxn ang="0">
                  <a:pos x="508" y="808"/>
                </a:cxn>
                <a:cxn ang="0">
                  <a:pos x="130" y="813"/>
                </a:cxn>
                <a:cxn ang="0">
                  <a:pos x="244" y="708"/>
                </a:cxn>
                <a:cxn ang="0">
                  <a:pos x="359" y="608"/>
                </a:cxn>
                <a:cxn ang="0">
                  <a:pos x="508" y="472"/>
                </a:cxn>
                <a:cxn ang="0">
                  <a:pos x="578" y="351"/>
                </a:cxn>
                <a:cxn ang="0">
                  <a:pos x="578" y="194"/>
                </a:cxn>
                <a:cxn ang="0">
                  <a:pos x="498" y="73"/>
                </a:cxn>
                <a:cxn ang="0">
                  <a:pos x="359" y="10"/>
                </a:cxn>
                <a:cxn ang="0">
                  <a:pos x="200" y="10"/>
                </a:cxn>
                <a:cxn ang="0">
                  <a:pos x="75" y="78"/>
                </a:cxn>
                <a:cxn ang="0">
                  <a:pos x="10" y="189"/>
                </a:cxn>
                <a:cxn ang="0">
                  <a:pos x="0" y="273"/>
                </a:cxn>
                <a:cxn ang="0">
                  <a:pos x="25" y="315"/>
                </a:cxn>
                <a:cxn ang="0">
                  <a:pos x="85" y="330"/>
                </a:cxn>
                <a:cxn ang="0">
                  <a:pos x="110" y="320"/>
                </a:cxn>
                <a:cxn ang="0">
                  <a:pos x="135" y="294"/>
                </a:cxn>
                <a:cxn ang="0">
                  <a:pos x="140" y="236"/>
                </a:cxn>
                <a:cxn ang="0">
                  <a:pos x="115" y="194"/>
                </a:cxn>
                <a:cxn ang="0">
                  <a:pos x="60" y="183"/>
                </a:cxn>
                <a:cxn ang="0">
                  <a:pos x="130" y="94"/>
                </a:cxn>
                <a:cxn ang="0">
                  <a:pos x="214" y="57"/>
                </a:cxn>
                <a:cxn ang="0">
                  <a:pos x="329" y="63"/>
                </a:cxn>
                <a:cxn ang="0">
                  <a:pos x="429" y="147"/>
                </a:cxn>
                <a:cxn ang="0">
                  <a:pos x="459" y="273"/>
                </a:cxn>
                <a:cxn ang="0">
                  <a:pos x="429" y="409"/>
                </a:cxn>
                <a:cxn ang="0">
                  <a:pos x="364" y="509"/>
                </a:cxn>
                <a:cxn ang="0">
                  <a:pos x="15" y="881"/>
                </a:cxn>
                <a:cxn ang="0">
                  <a:pos x="5" y="892"/>
                </a:cxn>
                <a:cxn ang="0">
                  <a:pos x="0" y="934"/>
                </a:cxn>
                <a:cxn ang="0">
                  <a:pos x="588" y="677"/>
                </a:cxn>
              </a:cxnLst>
              <a:rect l="0" t="0" r="r" b="b"/>
              <a:pathLst>
                <a:path w="588" h="934">
                  <a:moveTo>
                    <a:pt x="588" y="677"/>
                  </a:moveTo>
                  <a:lnTo>
                    <a:pt x="543" y="677"/>
                  </a:lnTo>
                  <a:lnTo>
                    <a:pt x="538" y="708"/>
                  </a:lnTo>
                  <a:lnTo>
                    <a:pt x="533" y="750"/>
                  </a:lnTo>
                  <a:lnTo>
                    <a:pt x="523" y="787"/>
                  </a:lnTo>
                  <a:lnTo>
                    <a:pt x="508" y="808"/>
                  </a:lnTo>
                  <a:lnTo>
                    <a:pt x="489" y="813"/>
                  </a:lnTo>
                  <a:lnTo>
                    <a:pt x="130" y="813"/>
                  </a:lnTo>
                  <a:lnTo>
                    <a:pt x="195" y="755"/>
                  </a:lnTo>
                  <a:lnTo>
                    <a:pt x="244" y="708"/>
                  </a:lnTo>
                  <a:lnTo>
                    <a:pt x="289" y="671"/>
                  </a:lnTo>
                  <a:lnTo>
                    <a:pt x="359" y="608"/>
                  </a:lnTo>
                  <a:lnTo>
                    <a:pt x="459" y="530"/>
                  </a:lnTo>
                  <a:lnTo>
                    <a:pt x="508" y="472"/>
                  </a:lnTo>
                  <a:lnTo>
                    <a:pt x="548" y="414"/>
                  </a:lnTo>
                  <a:lnTo>
                    <a:pt x="578" y="351"/>
                  </a:lnTo>
                  <a:lnTo>
                    <a:pt x="588" y="273"/>
                  </a:lnTo>
                  <a:lnTo>
                    <a:pt x="578" y="194"/>
                  </a:lnTo>
                  <a:lnTo>
                    <a:pt x="543" y="126"/>
                  </a:lnTo>
                  <a:lnTo>
                    <a:pt x="498" y="73"/>
                  </a:lnTo>
                  <a:lnTo>
                    <a:pt x="434" y="36"/>
                  </a:lnTo>
                  <a:lnTo>
                    <a:pt x="359" y="10"/>
                  </a:lnTo>
                  <a:lnTo>
                    <a:pt x="279" y="0"/>
                  </a:lnTo>
                  <a:lnTo>
                    <a:pt x="200" y="10"/>
                  </a:lnTo>
                  <a:lnTo>
                    <a:pt x="130" y="36"/>
                  </a:lnTo>
                  <a:lnTo>
                    <a:pt x="75" y="78"/>
                  </a:lnTo>
                  <a:lnTo>
                    <a:pt x="35" y="131"/>
                  </a:lnTo>
                  <a:lnTo>
                    <a:pt x="10" y="189"/>
                  </a:lnTo>
                  <a:lnTo>
                    <a:pt x="0" y="252"/>
                  </a:lnTo>
                  <a:lnTo>
                    <a:pt x="0" y="273"/>
                  </a:lnTo>
                  <a:lnTo>
                    <a:pt x="5" y="294"/>
                  </a:lnTo>
                  <a:lnTo>
                    <a:pt x="25" y="315"/>
                  </a:lnTo>
                  <a:lnTo>
                    <a:pt x="55" y="330"/>
                  </a:lnTo>
                  <a:lnTo>
                    <a:pt x="85" y="330"/>
                  </a:lnTo>
                  <a:lnTo>
                    <a:pt x="100" y="325"/>
                  </a:lnTo>
                  <a:lnTo>
                    <a:pt x="110" y="320"/>
                  </a:lnTo>
                  <a:lnTo>
                    <a:pt x="125" y="309"/>
                  </a:lnTo>
                  <a:lnTo>
                    <a:pt x="135" y="294"/>
                  </a:lnTo>
                  <a:lnTo>
                    <a:pt x="140" y="278"/>
                  </a:lnTo>
                  <a:lnTo>
                    <a:pt x="140" y="236"/>
                  </a:lnTo>
                  <a:lnTo>
                    <a:pt x="125" y="204"/>
                  </a:lnTo>
                  <a:lnTo>
                    <a:pt x="115" y="194"/>
                  </a:lnTo>
                  <a:lnTo>
                    <a:pt x="85" y="183"/>
                  </a:lnTo>
                  <a:lnTo>
                    <a:pt x="60" y="183"/>
                  </a:lnTo>
                  <a:lnTo>
                    <a:pt x="90" y="131"/>
                  </a:lnTo>
                  <a:lnTo>
                    <a:pt x="130" y="94"/>
                  </a:lnTo>
                  <a:lnTo>
                    <a:pt x="175" y="68"/>
                  </a:lnTo>
                  <a:lnTo>
                    <a:pt x="214" y="57"/>
                  </a:lnTo>
                  <a:lnTo>
                    <a:pt x="259" y="52"/>
                  </a:lnTo>
                  <a:lnTo>
                    <a:pt x="329" y="63"/>
                  </a:lnTo>
                  <a:lnTo>
                    <a:pt x="384" y="99"/>
                  </a:lnTo>
                  <a:lnTo>
                    <a:pt x="429" y="147"/>
                  </a:lnTo>
                  <a:lnTo>
                    <a:pt x="454" y="210"/>
                  </a:lnTo>
                  <a:lnTo>
                    <a:pt x="459" y="273"/>
                  </a:lnTo>
                  <a:lnTo>
                    <a:pt x="449" y="346"/>
                  </a:lnTo>
                  <a:lnTo>
                    <a:pt x="429" y="409"/>
                  </a:lnTo>
                  <a:lnTo>
                    <a:pt x="399" y="462"/>
                  </a:lnTo>
                  <a:lnTo>
                    <a:pt x="364" y="509"/>
                  </a:lnTo>
                  <a:lnTo>
                    <a:pt x="334" y="545"/>
                  </a:lnTo>
                  <a:lnTo>
                    <a:pt x="15" y="881"/>
                  </a:lnTo>
                  <a:lnTo>
                    <a:pt x="5" y="887"/>
                  </a:lnTo>
                  <a:lnTo>
                    <a:pt x="5" y="892"/>
                  </a:lnTo>
                  <a:lnTo>
                    <a:pt x="0" y="902"/>
                  </a:lnTo>
                  <a:lnTo>
                    <a:pt x="0" y="934"/>
                  </a:lnTo>
                  <a:lnTo>
                    <a:pt x="548" y="934"/>
                  </a:lnTo>
                  <a:lnTo>
                    <a:pt x="588" y="67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6" name="Freeform 14"/>
            <p:cNvSpPr>
              <a:spLocks/>
            </p:cNvSpPr>
            <p:nvPr/>
          </p:nvSpPr>
          <p:spPr bwMode="auto">
            <a:xfrm>
              <a:off x="9698" y="3663"/>
              <a:ext cx="224" cy="603"/>
            </a:xfrm>
            <a:custGeom>
              <a:avLst/>
              <a:gdLst/>
              <a:ahLst/>
              <a:cxnLst>
                <a:cxn ang="0">
                  <a:pos x="224" y="215"/>
                </a:cxn>
                <a:cxn ang="0">
                  <a:pos x="214" y="126"/>
                </a:cxn>
                <a:cxn ang="0">
                  <a:pos x="189" y="58"/>
                </a:cxn>
                <a:cxn ang="0">
                  <a:pos x="149" y="16"/>
                </a:cxn>
                <a:cxn ang="0">
                  <a:pos x="100" y="0"/>
                </a:cxn>
                <a:cxn ang="0">
                  <a:pos x="60" y="11"/>
                </a:cxn>
                <a:cxn ang="0">
                  <a:pos x="25" y="37"/>
                </a:cxn>
                <a:cxn ang="0">
                  <a:pos x="5" y="68"/>
                </a:cxn>
                <a:cxn ang="0">
                  <a:pos x="0" y="110"/>
                </a:cxn>
                <a:cxn ang="0">
                  <a:pos x="5" y="147"/>
                </a:cxn>
                <a:cxn ang="0">
                  <a:pos x="25" y="184"/>
                </a:cxn>
                <a:cxn ang="0">
                  <a:pos x="60" y="205"/>
                </a:cxn>
                <a:cxn ang="0">
                  <a:pos x="100" y="215"/>
                </a:cxn>
                <a:cxn ang="0">
                  <a:pos x="120" y="215"/>
                </a:cxn>
                <a:cxn ang="0">
                  <a:pos x="135" y="210"/>
                </a:cxn>
                <a:cxn ang="0">
                  <a:pos x="149" y="199"/>
                </a:cxn>
                <a:cxn ang="0">
                  <a:pos x="169" y="189"/>
                </a:cxn>
                <a:cxn ang="0">
                  <a:pos x="174" y="184"/>
                </a:cxn>
                <a:cxn ang="0">
                  <a:pos x="179" y="184"/>
                </a:cxn>
                <a:cxn ang="0">
                  <a:pos x="179" y="215"/>
                </a:cxn>
                <a:cxn ang="0">
                  <a:pos x="169" y="320"/>
                </a:cxn>
                <a:cxn ang="0">
                  <a:pos x="139" y="409"/>
                </a:cxn>
                <a:cxn ang="0">
                  <a:pos x="100" y="488"/>
                </a:cxn>
                <a:cxn ang="0">
                  <a:pos x="50" y="546"/>
                </a:cxn>
                <a:cxn ang="0">
                  <a:pos x="40" y="556"/>
                </a:cxn>
                <a:cxn ang="0">
                  <a:pos x="35" y="567"/>
                </a:cxn>
                <a:cxn ang="0">
                  <a:pos x="30" y="572"/>
                </a:cxn>
                <a:cxn ang="0">
                  <a:pos x="30" y="582"/>
                </a:cxn>
                <a:cxn ang="0">
                  <a:pos x="35" y="593"/>
                </a:cxn>
                <a:cxn ang="0">
                  <a:pos x="40" y="598"/>
                </a:cxn>
                <a:cxn ang="0">
                  <a:pos x="50" y="603"/>
                </a:cxn>
                <a:cxn ang="0">
                  <a:pos x="65" y="593"/>
                </a:cxn>
                <a:cxn ang="0">
                  <a:pos x="95" y="567"/>
                </a:cxn>
                <a:cxn ang="0">
                  <a:pos x="125" y="525"/>
                </a:cxn>
                <a:cxn ang="0">
                  <a:pos x="159" y="467"/>
                </a:cxn>
                <a:cxn ang="0">
                  <a:pos x="189" y="394"/>
                </a:cxn>
                <a:cxn ang="0">
                  <a:pos x="214" y="310"/>
                </a:cxn>
                <a:cxn ang="0">
                  <a:pos x="224" y="215"/>
                </a:cxn>
              </a:cxnLst>
              <a:rect l="0" t="0" r="r" b="b"/>
              <a:pathLst>
                <a:path w="224" h="603">
                  <a:moveTo>
                    <a:pt x="224" y="215"/>
                  </a:moveTo>
                  <a:lnTo>
                    <a:pt x="214" y="126"/>
                  </a:lnTo>
                  <a:lnTo>
                    <a:pt x="189" y="58"/>
                  </a:lnTo>
                  <a:lnTo>
                    <a:pt x="149" y="16"/>
                  </a:lnTo>
                  <a:lnTo>
                    <a:pt x="100" y="0"/>
                  </a:lnTo>
                  <a:lnTo>
                    <a:pt x="60" y="11"/>
                  </a:lnTo>
                  <a:lnTo>
                    <a:pt x="25" y="37"/>
                  </a:lnTo>
                  <a:lnTo>
                    <a:pt x="5" y="68"/>
                  </a:lnTo>
                  <a:lnTo>
                    <a:pt x="0" y="110"/>
                  </a:lnTo>
                  <a:lnTo>
                    <a:pt x="5" y="147"/>
                  </a:lnTo>
                  <a:lnTo>
                    <a:pt x="25" y="184"/>
                  </a:lnTo>
                  <a:lnTo>
                    <a:pt x="60" y="205"/>
                  </a:lnTo>
                  <a:lnTo>
                    <a:pt x="100" y="215"/>
                  </a:lnTo>
                  <a:lnTo>
                    <a:pt x="120" y="215"/>
                  </a:lnTo>
                  <a:lnTo>
                    <a:pt x="135" y="210"/>
                  </a:lnTo>
                  <a:lnTo>
                    <a:pt x="149" y="199"/>
                  </a:lnTo>
                  <a:lnTo>
                    <a:pt x="169" y="189"/>
                  </a:lnTo>
                  <a:lnTo>
                    <a:pt x="174" y="184"/>
                  </a:lnTo>
                  <a:lnTo>
                    <a:pt x="179" y="184"/>
                  </a:lnTo>
                  <a:lnTo>
                    <a:pt x="179" y="215"/>
                  </a:lnTo>
                  <a:lnTo>
                    <a:pt x="169" y="320"/>
                  </a:lnTo>
                  <a:lnTo>
                    <a:pt x="139" y="409"/>
                  </a:lnTo>
                  <a:lnTo>
                    <a:pt x="100" y="488"/>
                  </a:lnTo>
                  <a:lnTo>
                    <a:pt x="50" y="546"/>
                  </a:lnTo>
                  <a:lnTo>
                    <a:pt x="40" y="556"/>
                  </a:lnTo>
                  <a:lnTo>
                    <a:pt x="35" y="567"/>
                  </a:lnTo>
                  <a:lnTo>
                    <a:pt x="30" y="572"/>
                  </a:lnTo>
                  <a:lnTo>
                    <a:pt x="30" y="582"/>
                  </a:lnTo>
                  <a:lnTo>
                    <a:pt x="35" y="593"/>
                  </a:lnTo>
                  <a:lnTo>
                    <a:pt x="40" y="598"/>
                  </a:lnTo>
                  <a:lnTo>
                    <a:pt x="50" y="603"/>
                  </a:lnTo>
                  <a:lnTo>
                    <a:pt x="65" y="593"/>
                  </a:lnTo>
                  <a:lnTo>
                    <a:pt x="95" y="567"/>
                  </a:lnTo>
                  <a:lnTo>
                    <a:pt x="125" y="525"/>
                  </a:lnTo>
                  <a:lnTo>
                    <a:pt x="159" y="467"/>
                  </a:lnTo>
                  <a:lnTo>
                    <a:pt x="189" y="394"/>
                  </a:lnTo>
                  <a:lnTo>
                    <a:pt x="214" y="310"/>
                  </a:lnTo>
                  <a:lnTo>
                    <a:pt x="224" y="2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7" name="Freeform 15"/>
            <p:cNvSpPr>
              <a:spLocks/>
            </p:cNvSpPr>
            <p:nvPr/>
          </p:nvSpPr>
          <p:spPr bwMode="auto">
            <a:xfrm>
              <a:off x="10545" y="3663"/>
              <a:ext cx="199" cy="215"/>
            </a:xfrm>
            <a:custGeom>
              <a:avLst/>
              <a:gdLst/>
              <a:ahLst/>
              <a:cxnLst>
                <a:cxn ang="0">
                  <a:pos x="199" y="110"/>
                </a:cxn>
                <a:cxn ang="0">
                  <a:pos x="184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50" y="16"/>
                </a:cxn>
                <a:cxn ang="0">
                  <a:pos x="15" y="58"/>
                </a:cxn>
                <a:cxn ang="0">
                  <a:pos x="0" y="110"/>
                </a:cxn>
                <a:cxn ang="0">
                  <a:pos x="15" y="163"/>
                </a:cxn>
                <a:cxn ang="0">
                  <a:pos x="50" y="199"/>
                </a:cxn>
                <a:cxn ang="0">
                  <a:pos x="100" y="215"/>
                </a:cxn>
                <a:cxn ang="0">
                  <a:pos x="150" y="199"/>
                </a:cxn>
                <a:cxn ang="0">
                  <a:pos x="189" y="163"/>
                </a:cxn>
                <a:cxn ang="0">
                  <a:pos x="199" y="110"/>
                </a:cxn>
              </a:cxnLst>
              <a:rect l="0" t="0" r="r" b="b"/>
              <a:pathLst>
                <a:path w="199" h="215">
                  <a:moveTo>
                    <a:pt x="199" y="110"/>
                  </a:moveTo>
                  <a:lnTo>
                    <a:pt x="184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50" y="16"/>
                  </a:lnTo>
                  <a:lnTo>
                    <a:pt x="15" y="58"/>
                  </a:lnTo>
                  <a:lnTo>
                    <a:pt x="0" y="110"/>
                  </a:lnTo>
                  <a:lnTo>
                    <a:pt x="15" y="163"/>
                  </a:lnTo>
                  <a:lnTo>
                    <a:pt x="50" y="199"/>
                  </a:lnTo>
                  <a:lnTo>
                    <a:pt x="100" y="215"/>
                  </a:lnTo>
                  <a:lnTo>
                    <a:pt x="150" y="199"/>
                  </a:lnTo>
                  <a:lnTo>
                    <a:pt x="189" y="163"/>
                  </a:lnTo>
                  <a:lnTo>
                    <a:pt x="19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8" name="Freeform 16"/>
            <p:cNvSpPr>
              <a:spLocks/>
            </p:cNvSpPr>
            <p:nvPr/>
          </p:nvSpPr>
          <p:spPr bwMode="auto">
            <a:xfrm>
              <a:off x="11392" y="3663"/>
              <a:ext cx="200" cy="215"/>
            </a:xfrm>
            <a:custGeom>
              <a:avLst/>
              <a:gdLst/>
              <a:ahLst/>
              <a:cxnLst>
                <a:cxn ang="0">
                  <a:pos x="200" y="110"/>
                </a:cxn>
                <a:cxn ang="0">
                  <a:pos x="185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50" y="16"/>
                </a:cxn>
                <a:cxn ang="0">
                  <a:pos x="15" y="58"/>
                </a:cxn>
                <a:cxn ang="0">
                  <a:pos x="0" y="110"/>
                </a:cxn>
                <a:cxn ang="0">
                  <a:pos x="15" y="163"/>
                </a:cxn>
                <a:cxn ang="0">
                  <a:pos x="50" y="199"/>
                </a:cxn>
                <a:cxn ang="0">
                  <a:pos x="100" y="215"/>
                </a:cxn>
                <a:cxn ang="0">
                  <a:pos x="150" y="199"/>
                </a:cxn>
                <a:cxn ang="0">
                  <a:pos x="190" y="163"/>
                </a:cxn>
                <a:cxn ang="0">
                  <a:pos x="200" y="110"/>
                </a:cxn>
              </a:cxnLst>
              <a:rect l="0" t="0" r="r" b="b"/>
              <a:pathLst>
                <a:path w="200" h="215">
                  <a:moveTo>
                    <a:pt x="200" y="110"/>
                  </a:moveTo>
                  <a:lnTo>
                    <a:pt x="185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50" y="16"/>
                  </a:lnTo>
                  <a:lnTo>
                    <a:pt x="15" y="58"/>
                  </a:lnTo>
                  <a:lnTo>
                    <a:pt x="0" y="110"/>
                  </a:lnTo>
                  <a:lnTo>
                    <a:pt x="15" y="163"/>
                  </a:lnTo>
                  <a:lnTo>
                    <a:pt x="50" y="199"/>
                  </a:lnTo>
                  <a:lnTo>
                    <a:pt x="100" y="215"/>
                  </a:lnTo>
                  <a:lnTo>
                    <a:pt x="150" y="199"/>
                  </a:lnTo>
                  <a:lnTo>
                    <a:pt x="190" y="163"/>
                  </a:lnTo>
                  <a:lnTo>
                    <a:pt x="200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9" name="Freeform 17"/>
            <p:cNvSpPr>
              <a:spLocks/>
            </p:cNvSpPr>
            <p:nvPr/>
          </p:nvSpPr>
          <p:spPr bwMode="auto">
            <a:xfrm>
              <a:off x="12239" y="3663"/>
              <a:ext cx="200" cy="215"/>
            </a:xfrm>
            <a:custGeom>
              <a:avLst/>
              <a:gdLst/>
              <a:ahLst/>
              <a:cxnLst>
                <a:cxn ang="0">
                  <a:pos x="200" y="110"/>
                </a:cxn>
                <a:cxn ang="0">
                  <a:pos x="185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50" y="16"/>
                </a:cxn>
                <a:cxn ang="0">
                  <a:pos x="15" y="58"/>
                </a:cxn>
                <a:cxn ang="0">
                  <a:pos x="0" y="110"/>
                </a:cxn>
                <a:cxn ang="0">
                  <a:pos x="15" y="163"/>
                </a:cxn>
                <a:cxn ang="0">
                  <a:pos x="50" y="199"/>
                </a:cxn>
                <a:cxn ang="0">
                  <a:pos x="100" y="215"/>
                </a:cxn>
                <a:cxn ang="0">
                  <a:pos x="150" y="199"/>
                </a:cxn>
                <a:cxn ang="0">
                  <a:pos x="190" y="163"/>
                </a:cxn>
                <a:cxn ang="0">
                  <a:pos x="200" y="110"/>
                </a:cxn>
              </a:cxnLst>
              <a:rect l="0" t="0" r="r" b="b"/>
              <a:pathLst>
                <a:path w="200" h="215">
                  <a:moveTo>
                    <a:pt x="200" y="110"/>
                  </a:moveTo>
                  <a:lnTo>
                    <a:pt x="185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50" y="16"/>
                  </a:lnTo>
                  <a:lnTo>
                    <a:pt x="15" y="58"/>
                  </a:lnTo>
                  <a:lnTo>
                    <a:pt x="0" y="110"/>
                  </a:lnTo>
                  <a:lnTo>
                    <a:pt x="15" y="163"/>
                  </a:lnTo>
                  <a:lnTo>
                    <a:pt x="50" y="199"/>
                  </a:lnTo>
                  <a:lnTo>
                    <a:pt x="100" y="215"/>
                  </a:lnTo>
                  <a:lnTo>
                    <a:pt x="150" y="199"/>
                  </a:lnTo>
                  <a:lnTo>
                    <a:pt x="190" y="163"/>
                  </a:lnTo>
                  <a:lnTo>
                    <a:pt x="200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0" name="Freeform 18"/>
            <p:cNvSpPr>
              <a:spLocks/>
            </p:cNvSpPr>
            <p:nvPr/>
          </p:nvSpPr>
          <p:spPr bwMode="auto">
            <a:xfrm>
              <a:off x="13087" y="3663"/>
              <a:ext cx="224" cy="603"/>
            </a:xfrm>
            <a:custGeom>
              <a:avLst/>
              <a:gdLst/>
              <a:ahLst/>
              <a:cxnLst>
                <a:cxn ang="0">
                  <a:pos x="224" y="215"/>
                </a:cxn>
                <a:cxn ang="0">
                  <a:pos x="214" y="126"/>
                </a:cxn>
                <a:cxn ang="0">
                  <a:pos x="189" y="58"/>
                </a:cxn>
                <a:cxn ang="0">
                  <a:pos x="149" y="16"/>
                </a:cxn>
                <a:cxn ang="0">
                  <a:pos x="99" y="0"/>
                </a:cxn>
                <a:cxn ang="0">
                  <a:pos x="59" y="11"/>
                </a:cxn>
                <a:cxn ang="0">
                  <a:pos x="24" y="37"/>
                </a:cxn>
                <a:cxn ang="0">
                  <a:pos x="4" y="68"/>
                </a:cxn>
                <a:cxn ang="0">
                  <a:pos x="0" y="110"/>
                </a:cxn>
                <a:cxn ang="0">
                  <a:pos x="4" y="147"/>
                </a:cxn>
                <a:cxn ang="0">
                  <a:pos x="24" y="184"/>
                </a:cxn>
                <a:cxn ang="0">
                  <a:pos x="59" y="205"/>
                </a:cxn>
                <a:cxn ang="0">
                  <a:pos x="99" y="215"/>
                </a:cxn>
                <a:cxn ang="0">
                  <a:pos x="119" y="215"/>
                </a:cxn>
                <a:cxn ang="0">
                  <a:pos x="134" y="210"/>
                </a:cxn>
                <a:cxn ang="0">
                  <a:pos x="149" y="199"/>
                </a:cxn>
                <a:cxn ang="0">
                  <a:pos x="169" y="189"/>
                </a:cxn>
                <a:cxn ang="0">
                  <a:pos x="174" y="184"/>
                </a:cxn>
                <a:cxn ang="0">
                  <a:pos x="179" y="184"/>
                </a:cxn>
                <a:cxn ang="0">
                  <a:pos x="179" y="215"/>
                </a:cxn>
                <a:cxn ang="0">
                  <a:pos x="169" y="320"/>
                </a:cxn>
                <a:cxn ang="0">
                  <a:pos x="139" y="409"/>
                </a:cxn>
                <a:cxn ang="0">
                  <a:pos x="99" y="488"/>
                </a:cxn>
                <a:cxn ang="0">
                  <a:pos x="49" y="546"/>
                </a:cxn>
                <a:cxn ang="0">
                  <a:pos x="39" y="556"/>
                </a:cxn>
                <a:cxn ang="0">
                  <a:pos x="34" y="567"/>
                </a:cxn>
                <a:cxn ang="0">
                  <a:pos x="29" y="572"/>
                </a:cxn>
                <a:cxn ang="0">
                  <a:pos x="29" y="582"/>
                </a:cxn>
                <a:cxn ang="0">
                  <a:pos x="34" y="593"/>
                </a:cxn>
                <a:cxn ang="0">
                  <a:pos x="39" y="598"/>
                </a:cxn>
                <a:cxn ang="0">
                  <a:pos x="49" y="603"/>
                </a:cxn>
                <a:cxn ang="0">
                  <a:pos x="64" y="593"/>
                </a:cxn>
                <a:cxn ang="0">
                  <a:pos x="94" y="567"/>
                </a:cxn>
                <a:cxn ang="0">
                  <a:pos x="124" y="525"/>
                </a:cxn>
                <a:cxn ang="0">
                  <a:pos x="159" y="467"/>
                </a:cxn>
                <a:cxn ang="0">
                  <a:pos x="189" y="394"/>
                </a:cxn>
                <a:cxn ang="0">
                  <a:pos x="214" y="310"/>
                </a:cxn>
                <a:cxn ang="0">
                  <a:pos x="224" y="215"/>
                </a:cxn>
              </a:cxnLst>
              <a:rect l="0" t="0" r="r" b="b"/>
              <a:pathLst>
                <a:path w="224" h="603">
                  <a:moveTo>
                    <a:pt x="224" y="215"/>
                  </a:moveTo>
                  <a:lnTo>
                    <a:pt x="214" y="126"/>
                  </a:lnTo>
                  <a:lnTo>
                    <a:pt x="189" y="58"/>
                  </a:lnTo>
                  <a:lnTo>
                    <a:pt x="149" y="16"/>
                  </a:lnTo>
                  <a:lnTo>
                    <a:pt x="99" y="0"/>
                  </a:lnTo>
                  <a:lnTo>
                    <a:pt x="59" y="11"/>
                  </a:lnTo>
                  <a:lnTo>
                    <a:pt x="24" y="37"/>
                  </a:lnTo>
                  <a:lnTo>
                    <a:pt x="4" y="68"/>
                  </a:lnTo>
                  <a:lnTo>
                    <a:pt x="0" y="110"/>
                  </a:lnTo>
                  <a:lnTo>
                    <a:pt x="4" y="147"/>
                  </a:lnTo>
                  <a:lnTo>
                    <a:pt x="24" y="184"/>
                  </a:lnTo>
                  <a:lnTo>
                    <a:pt x="59" y="205"/>
                  </a:lnTo>
                  <a:lnTo>
                    <a:pt x="99" y="215"/>
                  </a:lnTo>
                  <a:lnTo>
                    <a:pt x="119" y="215"/>
                  </a:lnTo>
                  <a:lnTo>
                    <a:pt x="134" y="210"/>
                  </a:lnTo>
                  <a:lnTo>
                    <a:pt x="149" y="199"/>
                  </a:lnTo>
                  <a:lnTo>
                    <a:pt x="169" y="189"/>
                  </a:lnTo>
                  <a:lnTo>
                    <a:pt x="174" y="184"/>
                  </a:lnTo>
                  <a:lnTo>
                    <a:pt x="179" y="184"/>
                  </a:lnTo>
                  <a:lnTo>
                    <a:pt x="179" y="215"/>
                  </a:lnTo>
                  <a:lnTo>
                    <a:pt x="169" y="320"/>
                  </a:lnTo>
                  <a:lnTo>
                    <a:pt x="139" y="409"/>
                  </a:lnTo>
                  <a:lnTo>
                    <a:pt x="99" y="488"/>
                  </a:lnTo>
                  <a:lnTo>
                    <a:pt x="49" y="546"/>
                  </a:lnTo>
                  <a:lnTo>
                    <a:pt x="39" y="556"/>
                  </a:lnTo>
                  <a:lnTo>
                    <a:pt x="34" y="567"/>
                  </a:lnTo>
                  <a:lnTo>
                    <a:pt x="29" y="572"/>
                  </a:lnTo>
                  <a:lnTo>
                    <a:pt x="29" y="582"/>
                  </a:lnTo>
                  <a:lnTo>
                    <a:pt x="34" y="593"/>
                  </a:lnTo>
                  <a:lnTo>
                    <a:pt x="39" y="598"/>
                  </a:lnTo>
                  <a:lnTo>
                    <a:pt x="49" y="603"/>
                  </a:lnTo>
                  <a:lnTo>
                    <a:pt x="64" y="593"/>
                  </a:lnTo>
                  <a:lnTo>
                    <a:pt x="94" y="567"/>
                  </a:lnTo>
                  <a:lnTo>
                    <a:pt x="124" y="525"/>
                  </a:lnTo>
                  <a:lnTo>
                    <a:pt x="159" y="467"/>
                  </a:lnTo>
                  <a:lnTo>
                    <a:pt x="189" y="394"/>
                  </a:lnTo>
                  <a:lnTo>
                    <a:pt x="214" y="310"/>
                  </a:lnTo>
                  <a:lnTo>
                    <a:pt x="224" y="2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1" name="Freeform 19"/>
            <p:cNvSpPr>
              <a:spLocks/>
            </p:cNvSpPr>
            <p:nvPr/>
          </p:nvSpPr>
          <p:spPr bwMode="auto">
            <a:xfrm>
              <a:off x="13824" y="2991"/>
              <a:ext cx="947" cy="908"/>
            </a:xfrm>
            <a:custGeom>
              <a:avLst/>
              <a:gdLst/>
              <a:ahLst/>
              <a:cxnLst>
                <a:cxn ang="0">
                  <a:pos x="618" y="168"/>
                </a:cxn>
                <a:cxn ang="0">
                  <a:pos x="718" y="53"/>
                </a:cxn>
                <a:cxn ang="0">
                  <a:pos x="827" y="53"/>
                </a:cxn>
                <a:cxn ang="0">
                  <a:pos x="787" y="132"/>
                </a:cxn>
                <a:cxn ang="0">
                  <a:pos x="777" y="205"/>
                </a:cxn>
                <a:cxn ang="0">
                  <a:pos x="827" y="247"/>
                </a:cxn>
                <a:cxn ang="0">
                  <a:pos x="912" y="221"/>
                </a:cxn>
                <a:cxn ang="0">
                  <a:pos x="937" y="84"/>
                </a:cxn>
                <a:cxn ang="0">
                  <a:pos x="847" y="11"/>
                </a:cxn>
                <a:cxn ang="0">
                  <a:pos x="713" y="11"/>
                </a:cxn>
                <a:cxn ang="0">
                  <a:pos x="593" y="121"/>
                </a:cxn>
                <a:cxn ang="0">
                  <a:pos x="493" y="42"/>
                </a:cxn>
                <a:cxn ang="0">
                  <a:pos x="364" y="0"/>
                </a:cxn>
                <a:cxn ang="0">
                  <a:pos x="179" y="84"/>
                </a:cxn>
                <a:cxn ang="0">
                  <a:pos x="80" y="242"/>
                </a:cxn>
                <a:cxn ang="0">
                  <a:pos x="60" y="320"/>
                </a:cxn>
                <a:cxn ang="0">
                  <a:pos x="105" y="320"/>
                </a:cxn>
                <a:cxn ang="0">
                  <a:pos x="189" y="147"/>
                </a:cxn>
                <a:cxn ang="0">
                  <a:pos x="324" y="48"/>
                </a:cxn>
                <a:cxn ang="0">
                  <a:pos x="414" y="58"/>
                </a:cxn>
                <a:cxn ang="0">
                  <a:pos x="463" y="179"/>
                </a:cxn>
                <a:cxn ang="0">
                  <a:pos x="439" y="336"/>
                </a:cxn>
                <a:cxn ang="0">
                  <a:pos x="364" y="656"/>
                </a:cxn>
                <a:cxn ang="0">
                  <a:pos x="239" y="850"/>
                </a:cxn>
                <a:cxn ang="0">
                  <a:pos x="125" y="856"/>
                </a:cxn>
                <a:cxn ang="0">
                  <a:pos x="164" y="782"/>
                </a:cxn>
                <a:cxn ang="0">
                  <a:pos x="164" y="693"/>
                </a:cxn>
                <a:cxn ang="0">
                  <a:pos x="120" y="662"/>
                </a:cxn>
                <a:cxn ang="0">
                  <a:pos x="15" y="719"/>
                </a:cxn>
                <a:cxn ang="0">
                  <a:pos x="40" y="861"/>
                </a:cxn>
                <a:cxn ang="0">
                  <a:pos x="179" y="908"/>
                </a:cxn>
                <a:cxn ang="0">
                  <a:pos x="324" y="840"/>
                </a:cxn>
                <a:cxn ang="0">
                  <a:pos x="379" y="756"/>
                </a:cxn>
                <a:cxn ang="0">
                  <a:pos x="468" y="877"/>
                </a:cxn>
                <a:cxn ang="0">
                  <a:pos x="653" y="898"/>
                </a:cxn>
                <a:cxn ang="0">
                  <a:pos x="812" y="772"/>
                </a:cxn>
                <a:cxn ang="0">
                  <a:pos x="887" y="630"/>
                </a:cxn>
                <a:cxn ang="0">
                  <a:pos x="882" y="583"/>
                </a:cxn>
                <a:cxn ang="0">
                  <a:pos x="842" y="604"/>
                </a:cxn>
                <a:cxn ang="0">
                  <a:pos x="713" y="814"/>
                </a:cxn>
                <a:cxn ang="0">
                  <a:pos x="588" y="866"/>
                </a:cxn>
                <a:cxn ang="0">
                  <a:pos x="488" y="782"/>
                </a:cxn>
                <a:cxn ang="0">
                  <a:pos x="498" y="630"/>
                </a:cxn>
              </a:cxnLst>
              <a:rect l="0" t="0" r="r" b="b"/>
              <a:pathLst>
                <a:path w="947" h="908">
                  <a:moveTo>
                    <a:pt x="583" y="284"/>
                  </a:moveTo>
                  <a:lnTo>
                    <a:pt x="588" y="252"/>
                  </a:lnTo>
                  <a:lnTo>
                    <a:pt x="618" y="168"/>
                  </a:lnTo>
                  <a:lnTo>
                    <a:pt x="643" y="121"/>
                  </a:lnTo>
                  <a:lnTo>
                    <a:pt x="678" y="84"/>
                  </a:lnTo>
                  <a:lnTo>
                    <a:pt x="718" y="53"/>
                  </a:lnTo>
                  <a:lnTo>
                    <a:pt x="772" y="42"/>
                  </a:lnTo>
                  <a:lnTo>
                    <a:pt x="792" y="42"/>
                  </a:lnTo>
                  <a:lnTo>
                    <a:pt x="827" y="53"/>
                  </a:lnTo>
                  <a:lnTo>
                    <a:pt x="867" y="69"/>
                  </a:lnTo>
                  <a:lnTo>
                    <a:pt x="817" y="90"/>
                  </a:lnTo>
                  <a:lnTo>
                    <a:pt x="787" y="132"/>
                  </a:lnTo>
                  <a:lnTo>
                    <a:pt x="772" y="179"/>
                  </a:lnTo>
                  <a:lnTo>
                    <a:pt x="772" y="195"/>
                  </a:lnTo>
                  <a:lnTo>
                    <a:pt x="777" y="205"/>
                  </a:lnTo>
                  <a:lnTo>
                    <a:pt x="787" y="221"/>
                  </a:lnTo>
                  <a:lnTo>
                    <a:pt x="807" y="242"/>
                  </a:lnTo>
                  <a:lnTo>
                    <a:pt x="827" y="247"/>
                  </a:lnTo>
                  <a:lnTo>
                    <a:pt x="847" y="247"/>
                  </a:lnTo>
                  <a:lnTo>
                    <a:pt x="882" y="242"/>
                  </a:lnTo>
                  <a:lnTo>
                    <a:pt x="912" y="221"/>
                  </a:lnTo>
                  <a:lnTo>
                    <a:pt x="937" y="184"/>
                  </a:lnTo>
                  <a:lnTo>
                    <a:pt x="947" y="132"/>
                  </a:lnTo>
                  <a:lnTo>
                    <a:pt x="937" y="84"/>
                  </a:lnTo>
                  <a:lnTo>
                    <a:pt x="917" y="53"/>
                  </a:lnTo>
                  <a:lnTo>
                    <a:pt x="887" y="27"/>
                  </a:lnTo>
                  <a:lnTo>
                    <a:pt x="847" y="11"/>
                  </a:lnTo>
                  <a:lnTo>
                    <a:pt x="807" y="6"/>
                  </a:lnTo>
                  <a:lnTo>
                    <a:pt x="772" y="0"/>
                  </a:lnTo>
                  <a:lnTo>
                    <a:pt x="713" y="11"/>
                  </a:lnTo>
                  <a:lnTo>
                    <a:pt x="663" y="42"/>
                  </a:lnTo>
                  <a:lnTo>
                    <a:pt x="623" y="79"/>
                  </a:lnTo>
                  <a:lnTo>
                    <a:pt x="593" y="121"/>
                  </a:lnTo>
                  <a:lnTo>
                    <a:pt x="573" y="153"/>
                  </a:lnTo>
                  <a:lnTo>
                    <a:pt x="538" y="84"/>
                  </a:lnTo>
                  <a:lnTo>
                    <a:pt x="493" y="42"/>
                  </a:lnTo>
                  <a:lnTo>
                    <a:pt x="449" y="16"/>
                  </a:lnTo>
                  <a:lnTo>
                    <a:pt x="404" y="6"/>
                  </a:lnTo>
                  <a:lnTo>
                    <a:pt x="364" y="0"/>
                  </a:lnTo>
                  <a:lnTo>
                    <a:pt x="294" y="11"/>
                  </a:lnTo>
                  <a:lnTo>
                    <a:pt x="234" y="42"/>
                  </a:lnTo>
                  <a:lnTo>
                    <a:pt x="179" y="84"/>
                  </a:lnTo>
                  <a:lnTo>
                    <a:pt x="140" y="137"/>
                  </a:lnTo>
                  <a:lnTo>
                    <a:pt x="105" y="189"/>
                  </a:lnTo>
                  <a:lnTo>
                    <a:pt x="80" y="242"/>
                  </a:lnTo>
                  <a:lnTo>
                    <a:pt x="65" y="284"/>
                  </a:lnTo>
                  <a:lnTo>
                    <a:pt x="60" y="310"/>
                  </a:lnTo>
                  <a:lnTo>
                    <a:pt x="60" y="320"/>
                  </a:lnTo>
                  <a:lnTo>
                    <a:pt x="65" y="326"/>
                  </a:lnTo>
                  <a:lnTo>
                    <a:pt x="100" y="326"/>
                  </a:lnTo>
                  <a:lnTo>
                    <a:pt x="105" y="320"/>
                  </a:lnTo>
                  <a:lnTo>
                    <a:pt x="105" y="310"/>
                  </a:lnTo>
                  <a:lnTo>
                    <a:pt x="145" y="215"/>
                  </a:lnTo>
                  <a:lnTo>
                    <a:pt x="189" y="147"/>
                  </a:lnTo>
                  <a:lnTo>
                    <a:pt x="234" y="95"/>
                  </a:lnTo>
                  <a:lnTo>
                    <a:pt x="284" y="63"/>
                  </a:lnTo>
                  <a:lnTo>
                    <a:pt x="324" y="48"/>
                  </a:lnTo>
                  <a:lnTo>
                    <a:pt x="364" y="42"/>
                  </a:lnTo>
                  <a:lnTo>
                    <a:pt x="389" y="48"/>
                  </a:lnTo>
                  <a:lnTo>
                    <a:pt x="414" y="58"/>
                  </a:lnTo>
                  <a:lnTo>
                    <a:pt x="439" y="79"/>
                  </a:lnTo>
                  <a:lnTo>
                    <a:pt x="458" y="121"/>
                  </a:lnTo>
                  <a:lnTo>
                    <a:pt x="463" y="179"/>
                  </a:lnTo>
                  <a:lnTo>
                    <a:pt x="463" y="215"/>
                  </a:lnTo>
                  <a:lnTo>
                    <a:pt x="453" y="268"/>
                  </a:lnTo>
                  <a:lnTo>
                    <a:pt x="439" y="336"/>
                  </a:lnTo>
                  <a:lnTo>
                    <a:pt x="419" y="420"/>
                  </a:lnTo>
                  <a:lnTo>
                    <a:pt x="394" y="530"/>
                  </a:lnTo>
                  <a:lnTo>
                    <a:pt x="364" y="656"/>
                  </a:lnTo>
                  <a:lnTo>
                    <a:pt x="334" y="740"/>
                  </a:lnTo>
                  <a:lnTo>
                    <a:pt x="294" y="808"/>
                  </a:lnTo>
                  <a:lnTo>
                    <a:pt x="239" y="850"/>
                  </a:lnTo>
                  <a:lnTo>
                    <a:pt x="179" y="866"/>
                  </a:lnTo>
                  <a:lnTo>
                    <a:pt x="159" y="866"/>
                  </a:lnTo>
                  <a:lnTo>
                    <a:pt x="125" y="856"/>
                  </a:lnTo>
                  <a:lnTo>
                    <a:pt x="85" y="840"/>
                  </a:lnTo>
                  <a:lnTo>
                    <a:pt x="130" y="819"/>
                  </a:lnTo>
                  <a:lnTo>
                    <a:pt x="164" y="782"/>
                  </a:lnTo>
                  <a:lnTo>
                    <a:pt x="174" y="730"/>
                  </a:lnTo>
                  <a:lnTo>
                    <a:pt x="174" y="709"/>
                  </a:lnTo>
                  <a:lnTo>
                    <a:pt x="164" y="693"/>
                  </a:lnTo>
                  <a:lnTo>
                    <a:pt x="145" y="672"/>
                  </a:lnTo>
                  <a:lnTo>
                    <a:pt x="130" y="667"/>
                  </a:lnTo>
                  <a:lnTo>
                    <a:pt x="120" y="662"/>
                  </a:lnTo>
                  <a:lnTo>
                    <a:pt x="105" y="662"/>
                  </a:lnTo>
                  <a:lnTo>
                    <a:pt x="55" y="677"/>
                  </a:lnTo>
                  <a:lnTo>
                    <a:pt x="15" y="719"/>
                  </a:lnTo>
                  <a:lnTo>
                    <a:pt x="0" y="777"/>
                  </a:lnTo>
                  <a:lnTo>
                    <a:pt x="10" y="824"/>
                  </a:lnTo>
                  <a:lnTo>
                    <a:pt x="40" y="861"/>
                  </a:lnTo>
                  <a:lnTo>
                    <a:pt x="80" y="887"/>
                  </a:lnTo>
                  <a:lnTo>
                    <a:pt x="130" y="903"/>
                  </a:lnTo>
                  <a:lnTo>
                    <a:pt x="179" y="908"/>
                  </a:lnTo>
                  <a:lnTo>
                    <a:pt x="239" y="898"/>
                  </a:lnTo>
                  <a:lnTo>
                    <a:pt x="284" y="871"/>
                  </a:lnTo>
                  <a:lnTo>
                    <a:pt x="324" y="840"/>
                  </a:lnTo>
                  <a:lnTo>
                    <a:pt x="354" y="803"/>
                  </a:lnTo>
                  <a:lnTo>
                    <a:pt x="374" y="772"/>
                  </a:lnTo>
                  <a:lnTo>
                    <a:pt x="379" y="756"/>
                  </a:lnTo>
                  <a:lnTo>
                    <a:pt x="399" y="803"/>
                  </a:lnTo>
                  <a:lnTo>
                    <a:pt x="429" y="840"/>
                  </a:lnTo>
                  <a:lnTo>
                    <a:pt x="468" y="877"/>
                  </a:lnTo>
                  <a:lnTo>
                    <a:pt x="523" y="903"/>
                  </a:lnTo>
                  <a:lnTo>
                    <a:pt x="583" y="908"/>
                  </a:lnTo>
                  <a:lnTo>
                    <a:pt x="653" y="898"/>
                  </a:lnTo>
                  <a:lnTo>
                    <a:pt x="713" y="866"/>
                  </a:lnTo>
                  <a:lnTo>
                    <a:pt x="767" y="824"/>
                  </a:lnTo>
                  <a:lnTo>
                    <a:pt x="812" y="772"/>
                  </a:lnTo>
                  <a:lnTo>
                    <a:pt x="847" y="719"/>
                  </a:lnTo>
                  <a:lnTo>
                    <a:pt x="872" y="672"/>
                  </a:lnTo>
                  <a:lnTo>
                    <a:pt x="887" y="630"/>
                  </a:lnTo>
                  <a:lnTo>
                    <a:pt x="892" y="599"/>
                  </a:lnTo>
                  <a:lnTo>
                    <a:pt x="887" y="588"/>
                  </a:lnTo>
                  <a:lnTo>
                    <a:pt x="882" y="583"/>
                  </a:lnTo>
                  <a:lnTo>
                    <a:pt x="857" y="583"/>
                  </a:lnTo>
                  <a:lnTo>
                    <a:pt x="847" y="593"/>
                  </a:lnTo>
                  <a:lnTo>
                    <a:pt x="842" y="604"/>
                  </a:lnTo>
                  <a:lnTo>
                    <a:pt x="807" y="698"/>
                  </a:lnTo>
                  <a:lnTo>
                    <a:pt x="762" y="766"/>
                  </a:lnTo>
                  <a:lnTo>
                    <a:pt x="713" y="814"/>
                  </a:lnTo>
                  <a:lnTo>
                    <a:pt x="668" y="845"/>
                  </a:lnTo>
                  <a:lnTo>
                    <a:pt x="623" y="861"/>
                  </a:lnTo>
                  <a:lnTo>
                    <a:pt x="588" y="866"/>
                  </a:lnTo>
                  <a:lnTo>
                    <a:pt x="543" y="856"/>
                  </a:lnTo>
                  <a:lnTo>
                    <a:pt x="508" y="824"/>
                  </a:lnTo>
                  <a:lnTo>
                    <a:pt x="488" y="782"/>
                  </a:lnTo>
                  <a:lnTo>
                    <a:pt x="483" y="735"/>
                  </a:lnTo>
                  <a:lnTo>
                    <a:pt x="488" y="688"/>
                  </a:lnTo>
                  <a:lnTo>
                    <a:pt x="498" y="630"/>
                  </a:lnTo>
                  <a:lnTo>
                    <a:pt x="518" y="557"/>
                  </a:lnTo>
                  <a:lnTo>
                    <a:pt x="583" y="2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2" name="Freeform 20"/>
            <p:cNvSpPr>
              <a:spLocks noEditPoints="1"/>
            </p:cNvSpPr>
            <p:nvPr/>
          </p:nvSpPr>
          <p:spPr bwMode="auto">
            <a:xfrm>
              <a:off x="14935" y="3191"/>
              <a:ext cx="688" cy="992"/>
            </a:xfrm>
            <a:custGeom>
              <a:avLst/>
              <a:gdLst/>
              <a:ahLst/>
              <a:cxnLst>
                <a:cxn ang="0">
                  <a:pos x="683" y="31"/>
                </a:cxn>
                <a:cxn ang="0">
                  <a:pos x="688" y="15"/>
                </a:cxn>
                <a:cxn ang="0">
                  <a:pos x="668" y="0"/>
                </a:cxn>
                <a:cxn ang="0">
                  <a:pos x="583" y="5"/>
                </a:cxn>
                <a:cxn ang="0">
                  <a:pos x="494" y="15"/>
                </a:cxn>
                <a:cxn ang="0">
                  <a:pos x="479" y="21"/>
                </a:cxn>
                <a:cxn ang="0">
                  <a:pos x="469" y="36"/>
                </a:cxn>
                <a:cxn ang="0">
                  <a:pos x="469" y="57"/>
                </a:cxn>
                <a:cxn ang="0">
                  <a:pos x="484" y="68"/>
                </a:cxn>
                <a:cxn ang="0">
                  <a:pos x="553" y="73"/>
                </a:cxn>
                <a:cxn ang="0">
                  <a:pos x="563" y="78"/>
                </a:cxn>
                <a:cxn ang="0">
                  <a:pos x="558" y="120"/>
                </a:cxn>
                <a:cxn ang="0">
                  <a:pos x="449" y="399"/>
                </a:cxn>
                <a:cxn ang="0">
                  <a:pos x="344" y="357"/>
                </a:cxn>
                <a:cxn ang="0">
                  <a:pos x="180" y="414"/>
                </a:cxn>
                <a:cxn ang="0">
                  <a:pos x="55" y="561"/>
                </a:cxn>
                <a:cxn ang="0">
                  <a:pos x="0" y="755"/>
                </a:cxn>
                <a:cxn ang="0">
                  <a:pos x="40" y="897"/>
                </a:cxn>
                <a:cxn ang="0">
                  <a:pos x="140" y="981"/>
                </a:cxn>
                <a:cxn ang="0">
                  <a:pos x="274" y="976"/>
                </a:cxn>
                <a:cxn ang="0">
                  <a:pos x="394" y="892"/>
                </a:cxn>
                <a:cxn ang="0">
                  <a:pos x="444" y="960"/>
                </a:cxn>
                <a:cxn ang="0">
                  <a:pos x="504" y="986"/>
                </a:cxn>
                <a:cxn ang="0">
                  <a:pos x="573" y="981"/>
                </a:cxn>
                <a:cxn ang="0">
                  <a:pos x="633" y="913"/>
                </a:cxn>
                <a:cxn ang="0">
                  <a:pos x="668" y="829"/>
                </a:cxn>
                <a:cxn ang="0">
                  <a:pos x="683" y="776"/>
                </a:cxn>
                <a:cxn ang="0">
                  <a:pos x="678" y="761"/>
                </a:cxn>
                <a:cxn ang="0">
                  <a:pos x="653" y="755"/>
                </a:cxn>
                <a:cxn ang="0">
                  <a:pos x="638" y="766"/>
                </a:cxn>
                <a:cxn ang="0">
                  <a:pos x="623" y="845"/>
                </a:cxn>
                <a:cxn ang="0">
                  <a:pos x="588" y="918"/>
                </a:cxn>
                <a:cxn ang="0">
                  <a:pos x="533" y="950"/>
                </a:cxn>
                <a:cxn ang="0">
                  <a:pos x="499" y="929"/>
                </a:cxn>
                <a:cxn ang="0">
                  <a:pos x="489" y="902"/>
                </a:cxn>
                <a:cxn ang="0">
                  <a:pos x="494" y="839"/>
                </a:cxn>
                <a:cxn ang="0">
                  <a:pos x="683" y="42"/>
                </a:cxn>
                <a:cxn ang="0">
                  <a:pos x="384" y="839"/>
                </a:cxn>
                <a:cxn ang="0">
                  <a:pos x="329" y="892"/>
                </a:cxn>
                <a:cxn ang="0">
                  <a:pos x="284" y="929"/>
                </a:cxn>
                <a:cxn ang="0">
                  <a:pos x="210" y="950"/>
                </a:cxn>
                <a:cxn ang="0">
                  <a:pos x="150" y="929"/>
                </a:cxn>
                <a:cxn ang="0">
                  <a:pos x="115" y="866"/>
                </a:cxn>
                <a:cxn ang="0">
                  <a:pos x="115" y="761"/>
                </a:cxn>
                <a:cxn ang="0">
                  <a:pos x="140" y="635"/>
                </a:cxn>
                <a:cxn ang="0">
                  <a:pos x="180" y="530"/>
                </a:cxn>
                <a:cxn ang="0">
                  <a:pos x="269" y="420"/>
                </a:cxn>
                <a:cxn ang="0">
                  <a:pos x="344" y="393"/>
                </a:cxn>
                <a:cxn ang="0">
                  <a:pos x="419" y="425"/>
                </a:cxn>
                <a:cxn ang="0">
                  <a:pos x="454" y="477"/>
                </a:cxn>
                <a:cxn ang="0">
                  <a:pos x="464" y="530"/>
                </a:cxn>
                <a:cxn ang="0">
                  <a:pos x="399" y="803"/>
                </a:cxn>
              </a:cxnLst>
              <a:rect l="0" t="0" r="r" b="b"/>
              <a:pathLst>
                <a:path w="688" h="992">
                  <a:moveTo>
                    <a:pt x="683" y="42"/>
                  </a:moveTo>
                  <a:lnTo>
                    <a:pt x="683" y="31"/>
                  </a:lnTo>
                  <a:lnTo>
                    <a:pt x="688" y="26"/>
                  </a:lnTo>
                  <a:lnTo>
                    <a:pt x="688" y="15"/>
                  </a:lnTo>
                  <a:lnTo>
                    <a:pt x="678" y="5"/>
                  </a:lnTo>
                  <a:lnTo>
                    <a:pt x="668" y="0"/>
                  </a:lnTo>
                  <a:lnTo>
                    <a:pt x="633" y="5"/>
                  </a:lnTo>
                  <a:lnTo>
                    <a:pt x="583" y="5"/>
                  </a:lnTo>
                  <a:lnTo>
                    <a:pt x="533" y="10"/>
                  </a:lnTo>
                  <a:lnTo>
                    <a:pt x="494" y="15"/>
                  </a:lnTo>
                  <a:lnTo>
                    <a:pt x="484" y="15"/>
                  </a:lnTo>
                  <a:lnTo>
                    <a:pt x="479" y="21"/>
                  </a:lnTo>
                  <a:lnTo>
                    <a:pt x="469" y="26"/>
                  </a:lnTo>
                  <a:lnTo>
                    <a:pt x="469" y="36"/>
                  </a:lnTo>
                  <a:lnTo>
                    <a:pt x="464" y="47"/>
                  </a:lnTo>
                  <a:lnTo>
                    <a:pt x="469" y="57"/>
                  </a:lnTo>
                  <a:lnTo>
                    <a:pt x="474" y="63"/>
                  </a:lnTo>
                  <a:lnTo>
                    <a:pt x="484" y="68"/>
                  </a:lnTo>
                  <a:lnTo>
                    <a:pt x="538" y="68"/>
                  </a:lnTo>
                  <a:lnTo>
                    <a:pt x="553" y="73"/>
                  </a:lnTo>
                  <a:lnTo>
                    <a:pt x="558" y="73"/>
                  </a:lnTo>
                  <a:lnTo>
                    <a:pt x="563" y="78"/>
                  </a:lnTo>
                  <a:lnTo>
                    <a:pt x="563" y="105"/>
                  </a:lnTo>
                  <a:lnTo>
                    <a:pt x="558" y="120"/>
                  </a:lnTo>
                  <a:lnTo>
                    <a:pt x="484" y="441"/>
                  </a:lnTo>
                  <a:lnTo>
                    <a:pt x="449" y="399"/>
                  </a:lnTo>
                  <a:lnTo>
                    <a:pt x="404" y="367"/>
                  </a:lnTo>
                  <a:lnTo>
                    <a:pt x="344" y="357"/>
                  </a:lnTo>
                  <a:lnTo>
                    <a:pt x="259" y="372"/>
                  </a:lnTo>
                  <a:lnTo>
                    <a:pt x="180" y="414"/>
                  </a:lnTo>
                  <a:lnTo>
                    <a:pt x="110" y="483"/>
                  </a:lnTo>
                  <a:lnTo>
                    <a:pt x="55" y="561"/>
                  </a:lnTo>
                  <a:lnTo>
                    <a:pt x="15" y="656"/>
                  </a:lnTo>
                  <a:lnTo>
                    <a:pt x="0" y="755"/>
                  </a:lnTo>
                  <a:lnTo>
                    <a:pt x="10" y="834"/>
                  </a:lnTo>
                  <a:lnTo>
                    <a:pt x="40" y="897"/>
                  </a:lnTo>
                  <a:lnTo>
                    <a:pt x="85" y="944"/>
                  </a:lnTo>
                  <a:lnTo>
                    <a:pt x="140" y="981"/>
                  </a:lnTo>
                  <a:lnTo>
                    <a:pt x="205" y="992"/>
                  </a:lnTo>
                  <a:lnTo>
                    <a:pt x="274" y="976"/>
                  </a:lnTo>
                  <a:lnTo>
                    <a:pt x="334" y="939"/>
                  </a:lnTo>
                  <a:lnTo>
                    <a:pt x="394" y="892"/>
                  </a:lnTo>
                  <a:lnTo>
                    <a:pt x="414" y="934"/>
                  </a:lnTo>
                  <a:lnTo>
                    <a:pt x="444" y="960"/>
                  </a:lnTo>
                  <a:lnTo>
                    <a:pt x="474" y="981"/>
                  </a:lnTo>
                  <a:lnTo>
                    <a:pt x="504" y="986"/>
                  </a:lnTo>
                  <a:lnTo>
                    <a:pt x="528" y="992"/>
                  </a:lnTo>
                  <a:lnTo>
                    <a:pt x="573" y="981"/>
                  </a:lnTo>
                  <a:lnTo>
                    <a:pt x="608" y="955"/>
                  </a:lnTo>
                  <a:lnTo>
                    <a:pt x="633" y="913"/>
                  </a:lnTo>
                  <a:lnTo>
                    <a:pt x="653" y="871"/>
                  </a:lnTo>
                  <a:lnTo>
                    <a:pt x="668" y="829"/>
                  </a:lnTo>
                  <a:lnTo>
                    <a:pt x="678" y="792"/>
                  </a:lnTo>
                  <a:lnTo>
                    <a:pt x="683" y="776"/>
                  </a:lnTo>
                  <a:lnTo>
                    <a:pt x="683" y="766"/>
                  </a:lnTo>
                  <a:lnTo>
                    <a:pt x="678" y="761"/>
                  </a:lnTo>
                  <a:lnTo>
                    <a:pt x="668" y="755"/>
                  </a:lnTo>
                  <a:lnTo>
                    <a:pt x="653" y="755"/>
                  </a:lnTo>
                  <a:lnTo>
                    <a:pt x="643" y="761"/>
                  </a:lnTo>
                  <a:lnTo>
                    <a:pt x="638" y="766"/>
                  </a:lnTo>
                  <a:lnTo>
                    <a:pt x="638" y="782"/>
                  </a:lnTo>
                  <a:lnTo>
                    <a:pt x="623" y="845"/>
                  </a:lnTo>
                  <a:lnTo>
                    <a:pt x="608" y="881"/>
                  </a:lnTo>
                  <a:lnTo>
                    <a:pt x="588" y="918"/>
                  </a:lnTo>
                  <a:lnTo>
                    <a:pt x="563" y="939"/>
                  </a:lnTo>
                  <a:lnTo>
                    <a:pt x="533" y="950"/>
                  </a:lnTo>
                  <a:lnTo>
                    <a:pt x="519" y="950"/>
                  </a:lnTo>
                  <a:lnTo>
                    <a:pt x="499" y="929"/>
                  </a:lnTo>
                  <a:lnTo>
                    <a:pt x="494" y="918"/>
                  </a:lnTo>
                  <a:lnTo>
                    <a:pt x="489" y="902"/>
                  </a:lnTo>
                  <a:lnTo>
                    <a:pt x="489" y="860"/>
                  </a:lnTo>
                  <a:lnTo>
                    <a:pt x="494" y="839"/>
                  </a:lnTo>
                  <a:lnTo>
                    <a:pt x="499" y="824"/>
                  </a:lnTo>
                  <a:lnTo>
                    <a:pt x="683" y="42"/>
                  </a:lnTo>
                  <a:close/>
                  <a:moveTo>
                    <a:pt x="399" y="803"/>
                  </a:moveTo>
                  <a:lnTo>
                    <a:pt x="384" y="839"/>
                  </a:lnTo>
                  <a:lnTo>
                    <a:pt x="359" y="866"/>
                  </a:lnTo>
                  <a:lnTo>
                    <a:pt x="329" y="892"/>
                  </a:lnTo>
                  <a:lnTo>
                    <a:pt x="314" y="908"/>
                  </a:lnTo>
                  <a:lnTo>
                    <a:pt x="284" y="929"/>
                  </a:lnTo>
                  <a:lnTo>
                    <a:pt x="249" y="944"/>
                  </a:lnTo>
                  <a:lnTo>
                    <a:pt x="210" y="950"/>
                  </a:lnTo>
                  <a:lnTo>
                    <a:pt x="180" y="944"/>
                  </a:lnTo>
                  <a:lnTo>
                    <a:pt x="150" y="929"/>
                  </a:lnTo>
                  <a:lnTo>
                    <a:pt x="130" y="908"/>
                  </a:lnTo>
                  <a:lnTo>
                    <a:pt x="115" y="866"/>
                  </a:lnTo>
                  <a:lnTo>
                    <a:pt x="110" y="813"/>
                  </a:lnTo>
                  <a:lnTo>
                    <a:pt x="115" y="761"/>
                  </a:lnTo>
                  <a:lnTo>
                    <a:pt x="125" y="698"/>
                  </a:lnTo>
                  <a:lnTo>
                    <a:pt x="140" y="635"/>
                  </a:lnTo>
                  <a:lnTo>
                    <a:pt x="160" y="572"/>
                  </a:lnTo>
                  <a:lnTo>
                    <a:pt x="180" y="530"/>
                  </a:lnTo>
                  <a:lnTo>
                    <a:pt x="225" y="462"/>
                  </a:lnTo>
                  <a:lnTo>
                    <a:pt x="269" y="420"/>
                  </a:lnTo>
                  <a:lnTo>
                    <a:pt x="314" y="399"/>
                  </a:lnTo>
                  <a:lnTo>
                    <a:pt x="344" y="393"/>
                  </a:lnTo>
                  <a:lnTo>
                    <a:pt x="384" y="404"/>
                  </a:lnTo>
                  <a:lnTo>
                    <a:pt x="419" y="425"/>
                  </a:lnTo>
                  <a:lnTo>
                    <a:pt x="439" y="451"/>
                  </a:lnTo>
                  <a:lnTo>
                    <a:pt x="454" y="477"/>
                  </a:lnTo>
                  <a:lnTo>
                    <a:pt x="464" y="504"/>
                  </a:lnTo>
                  <a:lnTo>
                    <a:pt x="464" y="530"/>
                  </a:lnTo>
                  <a:lnTo>
                    <a:pt x="459" y="540"/>
                  </a:lnTo>
                  <a:lnTo>
                    <a:pt x="399" y="8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3" name="Freeform 21"/>
            <p:cNvSpPr>
              <a:spLocks/>
            </p:cNvSpPr>
            <p:nvPr/>
          </p:nvSpPr>
          <p:spPr bwMode="auto">
            <a:xfrm>
              <a:off x="15862" y="2372"/>
              <a:ext cx="439" cy="2010"/>
            </a:xfrm>
            <a:custGeom>
              <a:avLst/>
              <a:gdLst/>
              <a:ahLst/>
              <a:cxnLst>
                <a:cxn ang="0">
                  <a:pos x="439" y="1002"/>
                </a:cxn>
                <a:cxn ang="0">
                  <a:pos x="439" y="903"/>
                </a:cxn>
                <a:cxn ang="0">
                  <a:pos x="429" y="782"/>
                </a:cxn>
                <a:cxn ang="0">
                  <a:pos x="404" y="651"/>
                </a:cxn>
                <a:cxn ang="0">
                  <a:pos x="369" y="514"/>
                </a:cxn>
                <a:cxn ang="0">
                  <a:pos x="314" y="378"/>
                </a:cxn>
                <a:cxn ang="0">
                  <a:pos x="264" y="278"/>
                </a:cxn>
                <a:cxn ang="0">
                  <a:pos x="209" y="194"/>
                </a:cxn>
                <a:cxn ang="0">
                  <a:pos x="155" y="126"/>
                </a:cxn>
                <a:cxn ang="0">
                  <a:pos x="65" y="32"/>
                </a:cxn>
                <a:cxn ang="0">
                  <a:pos x="20" y="0"/>
                </a:cxn>
                <a:cxn ang="0">
                  <a:pos x="0" y="11"/>
                </a:cxn>
                <a:cxn ang="0">
                  <a:pos x="0" y="32"/>
                </a:cxn>
                <a:cxn ang="0">
                  <a:pos x="35" y="68"/>
                </a:cxn>
                <a:cxn ang="0">
                  <a:pos x="120" y="179"/>
                </a:cxn>
                <a:cxn ang="0">
                  <a:pos x="194" y="305"/>
                </a:cxn>
                <a:cxn ang="0">
                  <a:pos x="254" y="451"/>
                </a:cxn>
                <a:cxn ang="0">
                  <a:pos x="294" y="619"/>
                </a:cxn>
                <a:cxn ang="0">
                  <a:pos x="324" y="803"/>
                </a:cxn>
                <a:cxn ang="0">
                  <a:pos x="329" y="1002"/>
                </a:cxn>
                <a:cxn ang="0">
                  <a:pos x="324" y="1149"/>
                </a:cxn>
                <a:cxn ang="0">
                  <a:pos x="309" y="1296"/>
                </a:cxn>
                <a:cxn ang="0">
                  <a:pos x="284" y="1443"/>
                </a:cxn>
                <a:cxn ang="0">
                  <a:pos x="244" y="1580"/>
                </a:cxn>
                <a:cxn ang="0">
                  <a:pos x="189" y="1716"/>
                </a:cxn>
                <a:cxn ang="0">
                  <a:pos x="115" y="1837"/>
                </a:cxn>
                <a:cxn ang="0">
                  <a:pos x="25" y="1952"/>
                </a:cxn>
                <a:cxn ang="0">
                  <a:pos x="0" y="1978"/>
                </a:cxn>
                <a:cxn ang="0">
                  <a:pos x="0" y="1999"/>
                </a:cxn>
                <a:cxn ang="0">
                  <a:pos x="20" y="2010"/>
                </a:cxn>
                <a:cxn ang="0">
                  <a:pos x="35" y="1999"/>
                </a:cxn>
                <a:cxn ang="0">
                  <a:pos x="70" y="1973"/>
                </a:cxn>
                <a:cxn ang="0">
                  <a:pos x="110" y="1936"/>
                </a:cxn>
                <a:cxn ang="0">
                  <a:pos x="160" y="1879"/>
                </a:cxn>
                <a:cxn ang="0">
                  <a:pos x="214" y="1805"/>
                </a:cxn>
                <a:cxn ang="0">
                  <a:pos x="269" y="1716"/>
                </a:cxn>
                <a:cxn ang="0">
                  <a:pos x="319" y="1616"/>
                </a:cxn>
                <a:cxn ang="0">
                  <a:pos x="379" y="1454"/>
                </a:cxn>
                <a:cxn ang="0">
                  <a:pos x="419" y="1291"/>
                </a:cxn>
                <a:cxn ang="0">
                  <a:pos x="434" y="1139"/>
                </a:cxn>
                <a:cxn ang="0">
                  <a:pos x="439" y="1002"/>
                </a:cxn>
              </a:cxnLst>
              <a:rect l="0" t="0" r="r" b="b"/>
              <a:pathLst>
                <a:path w="439" h="2010">
                  <a:moveTo>
                    <a:pt x="439" y="1002"/>
                  </a:moveTo>
                  <a:lnTo>
                    <a:pt x="439" y="903"/>
                  </a:lnTo>
                  <a:lnTo>
                    <a:pt x="429" y="782"/>
                  </a:lnTo>
                  <a:lnTo>
                    <a:pt x="404" y="651"/>
                  </a:lnTo>
                  <a:lnTo>
                    <a:pt x="369" y="514"/>
                  </a:lnTo>
                  <a:lnTo>
                    <a:pt x="314" y="378"/>
                  </a:lnTo>
                  <a:lnTo>
                    <a:pt x="264" y="278"/>
                  </a:lnTo>
                  <a:lnTo>
                    <a:pt x="209" y="194"/>
                  </a:lnTo>
                  <a:lnTo>
                    <a:pt x="155" y="126"/>
                  </a:lnTo>
                  <a:lnTo>
                    <a:pt x="65" y="32"/>
                  </a:lnTo>
                  <a:lnTo>
                    <a:pt x="20" y="0"/>
                  </a:lnTo>
                  <a:lnTo>
                    <a:pt x="0" y="11"/>
                  </a:lnTo>
                  <a:lnTo>
                    <a:pt x="0" y="32"/>
                  </a:lnTo>
                  <a:lnTo>
                    <a:pt x="35" y="68"/>
                  </a:lnTo>
                  <a:lnTo>
                    <a:pt x="120" y="179"/>
                  </a:lnTo>
                  <a:lnTo>
                    <a:pt x="194" y="305"/>
                  </a:lnTo>
                  <a:lnTo>
                    <a:pt x="254" y="451"/>
                  </a:lnTo>
                  <a:lnTo>
                    <a:pt x="294" y="619"/>
                  </a:lnTo>
                  <a:lnTo>
                    <a:pt x="324" y="803"/>
                  </a:lnTo>
                  <a:lnTo>
                    <a:pt x="329" y="1002"/>
                  </a:lnTo>
                  <a:lnTo>
                    <a:pt x="324" y="1149"/>
                  </a:lnTo>
                  <a:lnTo>
                    <a:pt x="309" y="1296"/>
                  </a:lnTo>
                  <a:lnTo>
                    <a:pt x="284" y="1443"/>
                  </a:lnTo>
                  <a:lnTo>
                    <a:pt x="244" y="1580"/>
                  </a:lnTo>
                  <a:lnTo>
                    <a:pt x="189" y="1716"/>
                  </a:lnTo>
                  <a:lnTo>
                    <a:pt x="115" y="1837"/>
                  </a:lnTo>
                  <a:lnTo>
                    <a:pt x="25" y="1952"/>
                  </a:lnTo>
                  <a:lnTo>
                    <a:pt x="0" y="1978"/>
                  </a:lnTo>
                  <a:lnTo>
                    <a:pt x="0" y="1999"/>
                  </a:lnTo>
                  <a:lnTo>
                    <a:pt x="20" y="2010"/>
                  </a:lnTo>
                  <a:lnTo>
                    <a:pt x="35" y="1999"/>
                  </a:lnTo>
                  <a:lnTo>
                    <a:pt x="70" y="1973"/>
                  </a:lnTo>
                  <a:lnTo>
                    <a:pt x="110" y="1936"/>
                  </a:lnTo>
                  <a:lnTo>
                    <a:pt x="160" y="1879"/>
                  </a:lnTo>
                  <a:lnTo>
                    <a:pt x="214" y="1805"/>
                  </a:lnTo>
                  <a:lnTo>
                    <a:pt x="269" y="1716"/>
                  </a:lnTo>
                  <a:lnTo>
                    <a:pt x="319" y="1616"/>
                  </a:lnTo>
                  <a:lnTo>
                    <a:pt x="379" y="1454"/>
                  </a:lnTo>
                  <a:lnTo>
                    <a:pt x="419" y="1291"/>
                  </a:lnTo>
                  <a:lnTo>
                    <a:pt x="434" y="1139"/>
                  </a:lnTo>
                  <a:lnTo>
                    <a:pt x="439" y="10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41" name="Group 49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1071538" y="2454274"/>
            <a:ext cx="6357982" cy="1150135"/>
            <a:chOff x="1667" y="2261"/>
            <a:chExt cx="32936" cy="5958"/>
          </a:xfrm>
        </p:grpSpPr>
        <p:sp>
          <p:nvSpPr>
            <p:cNvPr id="8243" name="Freeform 51"/>
            <p:cNvSpPr>
              <a:spLocks noEditPoints="1"/>
            </p:cNvSpPr>
            <p:nvPr/>
          </p:nvSpPr>
          <p:spPr bwMode="auto">
            <a:xfrm>
              <a:off x="1667" y="4777"/>
              <a:ext cx="994" cy="1238"/>
            </a:xfrm>
            <a:custGeom>
              <a:avLst/>
              <a:gdLst/>
              <a:ahLst/>
              <a:cxnLst>
                <a:cxn ang="0">
                  <a:pos x="132" y="1134"/>
                </a:cxn>
                <a:cxn ang="0">
                  <a:pos x="122" y="1165"/>
                </a:cxn>
                <a:cxn ang="0">
                  <a:pos x="31" y="1175"/>
                </a:cxn>
                <a:cxn ang="0">
                  <a:pos x="11" y="1186"/>
                </a:cxn>
                <a:cxn ang="0">
                  <a:pos x="0" y="1227"/>
                </a:cxn>
                <a:cxn ang="0">
                  <a:pos x="386" y="1238"/>
                </a:cxn>
                <a:cxn ang="0">
                  <a:pos x="406" y="1196"/>
                </a:cxn>
                <a:cxn ang="0">
                  <a:pos x="376" y="1175"/>
                </a:cxn>
                <a:cxn ang="0">
                  <a:pos x="274" y="1165"/>
                </a:cxn>
                <a:cxn ang="0">
                  <a:pos x="264" y="1144"/>
                </a:cxn>
                <a:cxn ang="0">
                  <a:pos x="284" y="1051"/>
                </a:cxn>
                <a:cxn ang="0">
                  <a:pos x="325" y="874"/>
                </a:cxn>
                <a:cxn ang="0">
                  <a:pos x="355" y="759"/>
                </a:cxn>
                <a:cxn ang="0">
                  <a:pos x="446" y="863"/>
                </a:cxn>
                <a:cxn ang="0">
                  <a:pos x="669" y="853"/>
                </a:cxn>
                <a:cxn ang="0">
                  <a:pos x="893" y="635"/>
                </a:cxn>
                <a:cxn ang="0">
                  <a:pos x="994" y="312"/>
                </a:cxn>
                <a:cxn ang="0">
                  <a:pos x="913" y="94"/>
                </a:cxn>
                <a:cxn ang="0">
                  <a:pos x="740" y="0"/>
                </a:cxn>
                <a:cxn ang="0">
                  <a:pos x="558" y="83"/>
                </a:cxn>
                <a:cxn ang="0">
                  <a:pos x="467" y="83"/>
                </a:cxn>
                <a:cxn ang="0">
                  <a:pos x="376" y="11"/>
                </a:cxn>
                <a:cxn ang="0">
                  <a:pos x="274" y="11"/>
                </a:cxn>
                <a:cxn ang="0">
                  <a:pos x="223" y="42"/>
                </a:cxn>
                <a:cxn ang="0">
                  <a:pos x="183" y="115"/>
                </a:cxn>
                <a:cxn ang="0">
                  <a:pos x="132" y="229"/>
                </a:cxn>
                <a:cxn ang="0">
                  <a:pos x="122" y="312"/>
                </a:cxn>
                <a:cxn ang="0">
                  <a:pos x="153" y="323"/>
                </a:cxn>
                <a:cxn ang="0">
                  <a:pos x="173" y="281"/>
                </a:cxn>
                <a:cxn ang="0">
                  <a:pos x="254" y="73"/>
                </a:cxn>
                <a:cxn ang="0">
                  <a:pos x="335" y="52"/>
                </a:cxn>
                <a:cxn ang="0">
                  <a:pos x="365" y="73"/>
                </a:cxn>
                <a:cxn ang="0">
                  <a:pos x="376" y="135"/>
                </a:cxn>
                <a:cxn ang="0">
                  <a:pos x="355" y="239"/>
                </a:cxn>
                <a:cxn ang="0">
                  <a:pos x="477" y="260"/>
                </a:cxn>
                <a:cxn ang="0">
                  <a:pos x="548" y="146"/>
                </a:cxn>
                <a:cxn ang="0">
                  <a:pos x="619" y="94"/>
                </a:cxn>
                <a:cxn ang="0">
                  <a:pos x="730" y="52"/>
                </a:cxn>
                <a:cxn ang="0">
                  <a:pos x="842" y="135"/>
                </a:cxn>
                <a:cxn ang="0">
                  <a:pos x="842" y="333"/>
                </a:cxn>
                <a:cxn ang="0">
                  <a:pos x="781" y="562"/>
                </a:cxn>
                <a:cxn ang="0">
                  <a:pos x="690" y="759"/>
                </a:cxn>
                <a:cxn ang="0">
                  <a:pos x="528" y="843"/>
                </a:cxn>
                <a:cxn ang="0">
                  <a:pos x="426" y="780"/>
                </a:cxn>
                <a:cxn ang="0">
                  <a:pos x="386" y="687"/>
                </a:cxn>
                <a:cxn ang="0">
                  <a:pos x="477" y="260"/>
                </a:cxn>
              </a:cxnLst>
              <a:rect l="0" t="0" r="r" b="b"/>
              <a:pathLst>
                <a:path w="994" h="1238">
                  <a:moveTo>
                    <a:pt x="142" y="1102"/>
                  </a:moveTo>
                  <a:lnTo>
                    <a:pt x="132" y="1134"/>
                  </a:lnTo>
                  <a:lnTo>
                    <a:pt x="132" y="1154"/>
                  </a:lnTo>
                  <a:lnTo>
                    <a:pt x="122" y="1165"/>
                  </a:lnTo>
                  <a:lnTo>
                    <a:pt x="102" y="1175"/>
                  </a:lnTo>
                  <a:lnTo>
                    <a:pt x="31" y="1175"/>
                  </a:lnTo>
                  <a:lnTo>
                    <a:pt x="21" y="1186"/>
                  </a:lnTo>
                  <a:lnTo>
                    <a:pt x="11" y="1186"/>
                  </a:lnTo>
                  <a:lnTo>
                    <a:pt x="0" y="1196"/>
                  </a:lnTo>
                  <a:lnTo>
                    <a:pt x="0" y="1227"/>
                  </a:lnTo>
                  <a:lnTo>
                    <a:pt x="11" y="1238"/>
                  </a:lnTo>
                  <a:lnTo>
                    <a:pt x="386" y="1238"/>
                  </a:lnTo>
                  <a:lnTo>
                    <a:pt x="406" y="1217"/>
                  </a:lnTo>
                  <a:lnTo>
                    <a:pt x="406" y="1196"/>
                  </a:lnTo>
                  <a:lnTo>
                    <a:pt x="396" y="1186"/>
                  </a:lnTo>
                  <a:lnTo>
                    <a:pt x="376" y="1175"/>
                  </a:lnTo>
                  <a:lnTo>
                    <a:pt x="274" y="1175"/>
                  </a:lnTo>
                  <a:lnTo>
                    <a:pt x="274" y="1165"/>
                  </a:lnTo>
                  <a:lnTo>
                    <a:pt x="264" y="1154"/>
                  </a:lnTo>
                  <a:lnTo>
                    <a:pt x="264" y="1144"/>
                  </a:lnTo>
                  <a:lnTo>
                    <a:pt x="274" y="1113"/>
                  </a:lnTo>
                  <a:lnTo>
                    <a:pt x="284" y="1051"/>
                  </a:lnTo>
                  <a:lnTo>
                    <a:pt x="305" y="967"/>
                  </a:lnTo>
                  <a:lnTo>
                    <a:pt x="325" y="874"/>
                  </a:lnTo>
                  <a:lnTo>
                    <a:pt x="345" y="801"/>
                  </a:lnTo>
                  <a:lnTo>
                    <a:pt x="355" y="759"/>
                  </a:lnTo>
                  <a:lnTo>
                    <a:pt x="396" y="822"/>
                  </a:lnTo>
                  <a:lnTo>
                    <a:pt x="446" y="863"/>
                  </a:lnTo>
                  <a:lnTo>
                    <a:pt x="538" y="884"/>
                  </a:lnTo>
                  <a:lnTo>
                    <a:pt x="669" y="853"/>
                  </a:lnTo>
                  <a:lnTo>
                    <a:pt x="791" y="770"/>
                  </a:lnTo>
                  <a:lnTo>
                    <a:pt x="893" y="635"/>
                  </a:lnTo>
                  <a:lnTo>
                    <a:pt x="963" y="489"/>
                  </a:lnTo>
                  <a:lnTo>
                    <a:pt x="994" y="312"/>
                  </a:lnTo>
                  <a:lnTo>
                    <a:pt x="974" y="187"/>
                  </a:lnTo>
                  <a:lnTo>
                    <a:pt x="913" y="94"/>
                  </a:lnTo>
                  <a:lnTo>
                    <a:pt x="842" y="31"/>
                  </a:lnTo>
                  <a:lnTo>
                    <a:pt x="740" y="0"/>
                  </a:lnTo>
                  <a:lnTo>
                    <a:pt x="649" y="21"/>
                  </a:lnTo>
                  <a:lnTo>
                    <a:pt x="558" y="83"/>
                  </a:lnTo>
                  <a:lnTo>
                    <a:pt x="487" y="146"/>
                  </a:lnTo>
                  <a:lnTo>
                    <a:pt x="467" y="83"/>
                  </a:lnTo>
                  <a:lnTo>
                    <a:pt x="426" y="42"/>
                  </a:lnTo>
                  <a:lnTo>
                    <a:pt x="376" y="11"/>
                  </a:lnTo>
                  <a:lnTo>
                    <a:pt x="315" y="0"/>
                  </a:lnTo>
                  <a:lnTo>
                    <a:pt x="274" y="11"/>
                  </a:lnTo>
                  <a:lnTo>
                    <a:pt x="244" y="21"/>
                  </a:lnTo>
                  <a:lnTo>
                    <a:pt x="223" y="42"/>
                  </a:lnTo>
                  <a:lnTo>
                    <a:pt x="203" y="73"/>
                  </a:lnTo>
                  <a:lnTo>
                    <a:pt x="183" y="115"/>
                  </a:lnTo>
                  <a:lnTo>
                    <a:pt x="153" y="167"/>
                  </a:lnTo>
                  <a:lnTo>
                    <a:pt x="132" y="229"/>
                  </a:lnTo>
                  <a:lnTo>
                    <a:pt x="122" y="281"/>
                  </a:lnTo>
                  <a:lnTo>
                    <a:pt x="122" y="312"/>
                  </a:lnTo>
                  <a:lnTo>
                    <a:pt x="132" y="323"/>
                  </a:lnTo>
                  <a:lnTo>
                    <a:pt x="153" y="323"/>
                  </a:lnTo>
                  <a:lnTo>
                    <a:pt x="173" y="302"/>
                  </a:lnTo>
                  <a:lnTo>
                    <a:pt x="173" y="281"/>
                  </a:lnTo>
                  <a:lnTo>
                    <a:pt x="213" y="156"/>
                  </a:lnTo>
                  <a:lnTo>
                    <a:pt x="254" y="73"/>
                  </a:lnTo>
                  <a:lnTo>
                    <a:pt x="315" y="52"/>
                  </a:lnTo>
                  <a:lnTo>
                    <a:pt x="335" y="52"/>
                  </a:lnTo>
                  <a:lnTo>
                    <a:pt x="345" y="63"/>
                  </a:lnTo>
                  <a:lnTo>
                    <a:pt x="365" y="73"/>
                  </a:lnTo>
                  <a:lnTo>
                    <a:pt x="365" y="104"/>
                  </a:lnTo>
                  <a:lnTo>
                    <a:pt x="376" y="135"/>
                  </a:lnTo>
                  <a:lnTo>
                    <a:pt x="376" y="177"/>
                  </a:lnTo>
                  <a:lnTo>
                    <a:pt x="355" y="239"/>
                  </a:lnTo>
                  <a:lnTo>
                    <a:pt x="142" y="1102"/>
                  </a:lnTo>
                  <a:close/>
                  <a:moveTo>
                    <a:pt x="477" y="260"/>
                  </a:moveTo>
                  <a:lnTo>
                    <a:pt x="517" y="177"/>
                  </a:lnTo>
                  <a:lnTo>
                    <a:pt x="548" y="146"/>
                  </a:lnTo>
                  <a:lnTo>
                    <a:pt x="578" y="125"/>
                  </a:lnTo>
                  <a:lnTo>
                    <a:pt x="619" y="94"/>
                  </a:lnTo>
                  <a:lnTo>
                    <a:pt x="680" y="52"/>
                  </a:lnTo>
                  <a:lnTo>
                    <a:pt x="730" y="52"/>
                  </a:lnTo>
                  <a:lnTo>
                    <a:pt x="801" y="73"/>
                  </a:lnTo>
                  <a:lnTo>
                    <a:pt x="842" y="135"/>
                  </a:lnTo>
                  <a:lnTo>
                    <a:pt x="852" y="229"/>
                  </a:lnTo>
                  <a:lnTo>
                    <a:pt x="842" y="333"/>
                  </a:lnTo>
                  <a:lnTo>
                    <a:pt x="822" y="447"/>
                  </a:lnTo>
                  <a:lnTo>
                    <a:pt x="781" y="562"/>
                  </a:lnTo>
                  <a:lnTo>
                    <a:pt x="761" y="645"/>
                  </a:lnTo>
                  <a:lnTo>
                    <a:pt x="690" y="759"/>
                  </a:lnTo>
                  <a:lnTo>
                    <a:pt x="609" y="822"/>
                  </a:lnTo>
                  <a:lnTo>
                    <a:pt x="528" y="843"/>
                  </a:lnTo>
                  <a:lnTo>
                    <a:pt x="467" y="822"/>
                  </a:lnTo>
                  <a:lnTo>
                    <a:pt x="426" y="780"/>
                  </a:lnTo>
                  <a:lnTo>
                    <a:pt x="396" y="739"/>
                  </a:lnTo>
                  <a:lnTo>
                    <a:pt x="386" y="687"/>
                  </a:lnTo>
                  <a:lnTo>
                    <a:pt x="386" y="635"/>
                  </a:lnTo>
                  <a:lnTo>
                    <a:pt x="477" y="2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4" name="Freeform 52"/>
            <p:cNvSpPr>
              <a:spLocks/>
            </p:cNvSpPr>
            <p:nvPr/>
          </p:nvSpPr>
          <p:spPr bwMode="auto">
            <a:xfrm>
              <a:off x="2864" y="4184"/>
              <a:ext cx="446" cy="1945"/>
            </a:xfrm>
            <a:custGeom>
              <a:avLst/>
              <a:gdLst/>
              <a:ahLst/>
              <a:cxnLst>
                <a:cxn ang="0">
                  <a:pos x="446" y="1924"/>
                </a:cxn>
                <a:cxn ang="0">
                  <a:pos x="446" y="1914"/>
                </a:cxn>
                <a:cxn ang="0">
                  <a:pos x="415" y="1883"/>
                </a:cxn>
                <a:cxn ang="0">
                  <a:pos x="294" y="1716"/>
                </a:cxn>
                <a:cxn ang="0">
                  <a:pos x="202" y="1540"/>
                </a:cxn>
                <a:cxn ang="0">
                  <a:pos x="152" y="1352"/>
                </a:cxn>
                <a:cxn ang="0">
                  <a:pos x="121" y="1155"/>
                </a:cxn>
                <a:cxn ang="0">
                  <a:pos x="111" y="968"/>
                </a:cxn>
                <a:cxn ang="0">
                  <a:pos x="121" y="770"/>
                </a:cxn>
                <a:cxn ang="0">
                  <a:pos x="152" y="572"/>
                </a:cxn>
                <a:cxn ang="0">
                  <a:pos x="213" y="385"/>
                </a:cxn>
                <a:cxn ang="0">
                  <a:pos x="294" y="208"/>
                </a:cxn>
                <a:cxn ang="0">
                  <a:pos x="415" y="52"/>
                </a:cxn>
                <a:cxn ang="0">
                  <a:pos x="436" y="42"/>
                </a:cxn>
                <a:cxn ang="0">
                  <a:pos x="436" y="32"/>
                </a:cxn>
                <a:cxn ang="0">
                  <a:pos x="446" y="21"/>
                </a:cxn>
                <a:cxn ang="0">
                  <a:pos x="446" y="11"/>
                </a:cxn>
                <a:cxn ang="0">
                  <a:pos x="436" y="0"/>
                </a:cxn>
                <a:cxn ang="0">
                  <a:pos x="425" y="0"/>
                </a:cxn>
                <a:cxn ang="0">
                  <a:pos x="395" y="11"/>
                </a:cxn>
                <a:cxn ang="0">
                  <a:pos x="273" y="136"/>
                </a:cxn>
                <a:cxn ang="0">
                  <a:pos x="192" y="240"/>
                </a:cxn>
                <a:cxn ang="0">
                  <a:pos x="121" y="375"/>
                </a:cxn>
                <a:cxn ang="0">
                  <a:pos x="50" y="593"/>
                </a:cxn>
                <a:cxn ang="0">
                  <a:pos x="10" y="791"/>
                </a:cxn>
                <a:cxn ang="0">
                  <a:pos x="0" y="968"/>
                </a:cxn>
                <a:cxn ang="0">
                  <a:pos x="10" y="1144"/>
                </a:cxn>
                <a:cxn ang="0">
                  <a:pos x="50" y="1352"/>
                </a:cxn>
                <a:cxn ang="0">
                  <a:pos x="131" y="1581"/>
                </a:cxn>
                <a:cxn ang="0">
                  <a:pos x="202" y="1706"/>
                </a:cxn>
                <a:cxn ang="0">
                  <a:pos x="273" y="1810"/>
                </a:cxn>
                <a:cxn ang="0">
                  <a:pos x="344" y="1883"/>
                </a:cxn>
                <a:cxn ang="0">
                  <a:pos x="395" y="1924"/>
                </a:cxn>
                <a:cxn ang="0">
                  <a:pos x="425" y="1945"/>
                </a:cxn>
                <a:cxn ang="0">
                  <a:pos x="436" y="1945"/>
                </a:cxn>
                <a:cxn ang="0">
                  <a:pos x="446" y="1935"/>
                </a:cxn>
                <a:cxn ang="0">
                  <a:pos x="446" y="1924"/>
                </a:cxn>
              </a:cxnLst>
              <a:rect l="0" t="0" r="r" b="b"/>
              <a:pathLst>
                <a:path w="446" h="1945">
                  <a:moveTo>
                    <a:pt x="446" y="1924"/>
                  </a:moveTo>
                  <a:lnTo>
                    <a:pt x="446" y="1914"/>
                  </a:lnTo>
                  <a:lnTo>
                    <a:pt x="415" y="1883"/>
                  </a:lnTo>
                  <a:lnTo>
                    <a:pt x="294" y="1716"/>
                  </a:lnTo>
                  <a:lnTo>
                    <a:pt x="202" y="1540"/>
                  </a:lnTo>
                  <a:lnTo>
                    <a:pt x="152" y="1352"/>
                  </a:lnTo>
                  <a:lnTo>
                    <a:pt x="121" y="1155"/>
                  </a:lnTo>
                  <a:lnTo>
                    <a:pt x="111" y="968"/>
                  </a:lnTo>
                  <a:lnTo>
                    <a:pt x="121" y="770"/>
                  </a:lnTo>
                  <a:lnTo>
                    <a:pt x="152" y="572"/>
                  </a:lnTo>
                  <a:lnTo>
                    <a:pt x="213" y="385"/>
                  </a:lnTo>
                  <a:lnTo>
                    <a:pt x="294" y="208"/>
                  </a:lnTo>
                  <a:lnTo>
                    <a:pt x="415" y="52"/>
                  </a:lnTo>
                  <a:lnTo>
                    <a:pt x="436" y="42"/>
                  </a:lnTo>
                  <a:lnTo>
                    <a:pt x="436" y="32"/>
                  </a:lnTo>
                  <a:lnTo>
                    <a:pt x="446" y="21"/>
                  </a:lnTo>
                  <a:lnTo>
                    <a:pt x="446" y="11"/>
                  </a:lnTo>
                  <a:lnTo>
                    <a:pt x="436" y="0"/>
                  </a:lnTo>
                  <a:lnTo>
                    <a:pt x="425" y="0"/>
                  </a:lnTo>
                  <a:lnTo>
                    <a:pt x="395" y="11"/>
                  </a:lnTo>
                  <a:lnTo>
                    <a:pt x="273" y="136"/>
                  </a:lnTo>
                  <a:lnTo>
                    <a:pt x="192" y="240"/>
                  </a:lnTo>
                  <a:lnTo>
                    <a:pt x="121" y="375"/>
                  </a:lnTo>
                  <a:lnTo>
                    <a:pt x="50" y="593"/>
                  </a:lnTo>
                  <a:lnTo>
                    <a:pt x="10" y="791"/>
                  </a:lnTo>
                  <a:lnTo>
                    <a:pt x="0" y="968"/>
                  </a:lnTo>
                  <a:lnTo>
                    <a:pt x="10" y="1144"/>
                  </a:lnTo>
                  <a:lnTo>
                    <a:pt x="50" y="1352"/>
                  </a:lnTo>
                  <a:lnTo>
                    <a:pt x="131" y="1581"/>
                  </a:lnTo>
                  <a:lnTo>
                    <a:pt x="202" y="1706"/>
                  </a:lnTo>
                  <a:lnTo>
                    <a:pt x="273" y="1810"/>
                  </a:lnTo>
                  <a:lnTo>
                    <a:pt x="344" y="1883"/>
                  </a:lnTo>
                  <a:lnTo>
                    <a:pt x="395" y="1924"/>
                  </a:lnTo>
                  <a:lnTo>
                    <a:pt x="425" y="1945"/>
                  </a:lnTo>
                  <a:lnTo>
                    <a:pt x="436" y="1945"/>
                  </a:lnTo>
                  <a:lnTo>
                    <a:pt x="446" y="1935"/>
                  </a:lnTo>
                  <a:lnTo>
                    <a:pt x="446" y="19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5" name="Freeform 53"/>
            <p:cNvSpPr>
              <a:spLocks/>
            </p:cNvSpPr>
            <p:nvPr/>
          </p:nvSpPr>
          <p:spPr bwMode="auto">
            <a:xfrm>
              <a:off x="3462" y="4777"/>
              <a:ext cx="1064" cy="863"/>
            </a:xfrm>
            <a:custGeom>
              <a:avLst/>
              <a:gdLst/>
              <a:ahLst/>
              <a:cxnLst>
                <a:cxn ang="0">
                  <a:pos x="618" y="385"/>
                </a:cxn>
                <a:cxn ang="0">
                  <a:pos x="831" y="135"/>
                </a:cxn>
                <a:cxn ang="0">
                  <a:pos x="851" y="115"/>
                </a:cxn>
                <a:cxn ang="0">
                  <a:pos x="882" y="104"/>
                </a:cxn>
                <a:cxn ang="0">
                  <a:pos x="932" y="94"/>
                </a:cxn>
                <a:cxn ang="0">
                  <a:pos x="1034" y="94"/>
                </a:cxn>
                <a:cxn ang="0">
                  <a:pos x="1034" y="0"/>
                </a:cxn>
                <a:cxn ang="0">
                  <a:pos x="963" y="0"/>
                </a:cxn>
                <a:cxn ang="0">
                  <a:pos x="892" y="11"/>
                </a:cxn>
                <a:cxn ang="0">
                  <a:pos x="851" y="11"/>
                </a:cxn>
                <a:cxn ang="0">
                  <a:pos x="760" y="0"/>
                </a:cxn>
                <a:cxn ang="0">
                  <a:pos x="659" y="0"/>
                </a:cxn>
                <a:cxn ang="0">
                  <a:pos x="659" y="94"/>
                </a:cxn>
                <a:cxn ang="0">
                  <a:pos x="699" y="94"/>
                </a:cxn>
                <a:cxn ang="0">
                  <a:pos x="730" y="115"/>
                </a:cxn>
                <a:cxn ang="0">
                  <a:pos x="719" y="125"/>
                </a:cxn>
                <a:cxn ang="0">
                  <a:pos x="719" y="135"/>
                </a:cxn>
                <a:cxn ang="0">
                  <a:pos x="557" y="312"/>
                </a:cxn>
                <a:cxn ang="0">
                  <a:pos x="375" y="94"/>
                </a:cxn>
                <a:cxn ang="0">
                  <a:pos x="446" y="94"/>
                </a:cxn>
                <a:cxn ang="0">
                  <a:pos x="446" y="0"/>
                </a:cxn>
                <a:cxn ang="0">
                  <a:pos x="375" y="0"/>
                </a:cxn>
                <a:cxn ang="0">
                  <a:pos x="294" y="11"/>
                </a:cxn>
                <a:cxn ang="0">
                  <a:pos x="223" y="11"/>
                </a:cxn>
                <a:cxn ang="0">
                  <a:pos x="111" y="0"/>
                </a:cxn>
                <a:cxn ang="0">
                  <a:pos x="10" y="0"/>
                </a:cxn>
                <a:cxn ang="0">
                  <a:pos x="10" y="94"/>
                </a:cxn>
                <a:cxn ang="0">
                  <a:pos x="142" y="94"/>
                </a:cxn>
                <a:cxn ang="0">
                  <a:pos x="436" y="447"/>
                </a:cxn>
                <a:cxn ang="0">
                  <a:pos x="192" y="739"/>
                </a:cxn>
                <a:cxn ang="0">
                  <a:pos x="152" y="759"/>
                </a:cxn>
                <a:cxn ang="0">
                  <a:pos x="81" y="770"/>
                </a:cxn>
                <a:cxn ang="0">
                  <a:pos x="0" y="770"/>
                </a:cxn>
                <a:cxn ang="0">
                  <a:pos x="0" y="863"/>
                </a:cxn>
                <a:cxn ang="0">
                  <a:pos x="142" y="863"/>
                </a:cxn>
                <a:cxn ang="0">
                  <a:pos x="172" y="853"/>
                </a:cxn>
                <a:cxn ang="0">
                  <a:pos x="233" y="853"/>
                </a:cxn>
                <a:cxn ang="0">
                  <a:pos x="314" y="863"/>
                </a:cxn>
                <a:cxn ang="0">
                  <a:pos x="375" y="863"/>
                </a:cxn>
                <a:cxn ang="0">
                  <a:pos x="375" y="770"/>
                </a:cxn>
                <a:cxn ang="0">
                  <a:pos x="324" y="770"/>
                </a:cxn>
                <a:cxn ang="0">
                  <a:pos x="304" y="759"/>
                </a:cxn>
                <a:cxn ang="0">
                  <a:pos x="304" y="739"/>
                </a:cxn>
                <a:cxn ang="0">
                  <a:pos x="314" y="728"/>
                </a:cxn>
                <a:cxn ang="0">
                  <a:pos x="496" y="520"/>
                </a:cxn>
                <a:cxn ang="0">
                  <a:pos x="709" y="770"/>
                </a:cxn>
                <a:cxn ang="0">
                  <a:pos x="628" y="770"/>
                </a:cxn>
                <a:cxn ang="0">
                  <a:pos x="628" y="863"/>
                </a:cxn>
                <a:cxn ang="0">
                  <a:pos x="780" y="863"/>
                </a:cxn>
                <a:cxn ang="0">
                  <a:pos x="861" y="853"/>
                </a:cxn>
                <a:cxn ang="0">
                  <a:pos x="963" y="863"/>
                </a:cxn>
                <a:cxn ang="0">
                  <a:pos x="1064" y="863"/>
                </a:cxn>
                <a:cxn ang="0">
                  <a:pos x="1064" y="770"/>
                </a:cxn>
                <a:cxn ang="0">
                  <a:pos x="932" y="770"/>
                </a:cxn>
                <a:cxn ang="0">
                  <a:pos x="618" y="385"/>
                </a:cxn>
              </a:cxnLst>
              <a:rect l="0" t="0" r="r" b="b"/>
              <a:pathLst>
                <a:path w="1064" h="863">
                  <a:moveTo>
                    <a:pt x="618" y="385"/>
                  </a:moveTo>
                  <a:lnTo>
                    <a:pt x="831" y="135"/>
                  </a:lnTo>
                  <a:lnTo>
                    <a:pt x="851" y="115"/>
                  </a:lnTo>
                  <a:lnTo>
                    <a:pt x="882" y="104"/>
                  </a:lnTo>
                  <a:lnTo>
                    <a:pt x="932" y="94"/>
                  </a:lnTo>
                  <a:lnTo>
                    <a:pt x="1034" y="94"/>
                  </a:lnTo>
                  <a:lnTo>
                    <a:pt x="1034" y="0"/>
                  </a:lnTo>
                  <a:lnTo>
                    <a:pt x="963" y="0"/>
                  </a:lnTo>
                  <a:lnTo>
                    <a:pt x="892" y="11"/>
                  </a:lnTo>
                  <a:lnTo>
                    <a:pt x="851" y="11"/>
                  </a:lnTo>
                  <a:lnTo>
                    <a:pt x="760" y="0"/>
                  </a:lnTo>
                  <a:lnTo>
                    <a:pt x="659" y="0"/>
                  </a:lnTo>
                  <a:lnTo>
                    <a:pt x="659" y="94"/>
                  </a:lnTo>
                  <a:lnTo>
                    <a:pt x="699" y="94"/>
                  </a:lnTo>
                  <a:lnTo>
                    <a:pt x="730" y="115"/>
                  </a:lnTo>
                  <a:lnTo>
                    <a:pt x="719" y="125"/>
                  </a:lnTo>
                  <a:lnTo>
                    <a:pt x="719" y="135"/>
                  </a:lnTo>
                  <a:lnTo>
                    <a:pt x="557" y="312"/>
                  </a:lnTo>
                  <a:lnTo>
                    <a:pt x="375" y="94"/>
                  </a:lnTo>
                  <a:lnTo>
                    <a:pt x="446" y="94"/>
                  </a:lnTo>
                  <a:lnTo>
                    <a:pt x="446" y="0"/>
                  </a:lnTo>
                  <a:lnTo>
                    <a:pt x="375" y="0"/>
                  </a:lnTo>
                  <a:lnTo>
                    <a:pt x="294" y="11"/>
                  </a:lnTo>
                  <a:lnTo>
                    <a:pt x="223" y="11"/>
                  </a:lnTo>
                  <a:lnTo>
                    <a:pt x="111" y="0"/>
                  </a:lnTo>
                  <a:lnTo>
                    <a:pt x="10" y="0"/>
                  </a:lnTo>
                  <a:lnTo>
                    <a:pt x="10" y="94"/>
                  </a:lnTo>
                  <a:lnTo>
                    <a:pt x="142" y="94"/>
                  </a:lnTo>
                  <a:lnTo>
                    <a:pt x="436" y="447"/>
                  </a:lnTo>
                  <a:lnTo>
                    <a:pt x="192" y="739"/>
                  </a:lnTo>
                  <a:lnTo>
                    <a:pt x="152" y="759"/>
                  </a:lnTo>
                  <a:lnTo>
                    <a:pt x="81" y="770"/>
                  </a:lnTo>
                  <a:lnTo>
                    <a:pt x="0" y="770"/>
                  </a:lnTo>
                  <a:lnTo>
                    <a:pt x="0" y="863"/>
                  </a:lnTo>
                  <a:lnTo>
                    <a:pt x="142" y="863"/>
                  </a:lnTo>
                  <a:lnTo>
                    <a:pt x="172" y="853"/>
                  </a:lnTo>
                  <a:lnTo>
                    <a:pt x="233" y="853"/>
                  </a:lnTo>
                  <a:lnTo>
                    <a:pt x="314" y="863"/>
                  </a:lnTo>
                  <a:lnTo>
                    <a:pt x="375" y="863"/>
                  </a:lnTo>
                  <a:lnTo>
                    <a:pt x="375" y="770"/>
                  </a:lnTo>
                  <a:lnTo>
                    <a:pt x="324" y="770"/>
                  </a:lnTo>
                  <a:lnTo>
                    <a:pt x="304" y="759"/>
                  </a:lnTo>
                  <a:lnTo>
                    <a:pt x="304" y="739"/>
                  </a:lnTo>
                  <a:lnTo>
                    <a:pt x="314" y="728"/>
                  </a:lnTo>
                  <a:lnTo>
                    <a:pt x="496" y="520"/>
                  </a:lnTo>
                  <a:lnTo>
                    <a:pt x="709" y="770"/>
                  </a:lnTo>
                  <a:lnTo>
                    <a:pt x="628" y="770"/>
                  </a:lnTo>
                  <a:lnTo>
                    <a:pt x="628" y="863"/>
                  </a:lnTo>
                  <a:lnTo>
                    <a:pt x="780" y="863"/>
                  </a:lnTo>
                  <a:lnTo>
                    <a:pt x="861" y="853"/>
                  </a:lnTo>
                  <a:lnTo>
                    <a:pt x="963" y="863"/>
                  </a:lnTo>
                  <a:lnTo>
                    <a:pt x="1064" y="863"/>
                  </a:lnTo>
                  <a:lnTo>
                    <a:pt x="1064" y="770"/>
                  </a:lnTo>
                  <a:lnTo>
                    <a:pt x="932" y="770"/>
                  </a:lnTo>
                  <a:lnTo>
                    <a:pt x="618" y="3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6" name="Freeform 54"/>
            <p:cNvSpPr>
              <a:spLocks/>
            </p:cNvSpPr>
            <p:nvPr/>
          </p:nvSpPr>
          <p:spPr bwMode="auto">
            <a:xfrm>
              <a:off x="4790" y="4184"/>
              <a:ext cx="81" cy="1945"/>
            </a:xfrm>
            <a:custGeom>
              <a:avLst/>
              <a:gdLst/>
              <a:ahLst/>
              <a:cxnLst>
                <a:cxn ang="0">
                  <a:pos x="81" y="63"/>
                </a:cxn>
                <a:cxn ang="0">
                  <a:pos x="81" y="32"/>
                </a:cxn>
                <a:cxn ang="0">
                  <a:pos x="71" y="11"/>
                </a:cxn>
                <a:cxn ang="0">
                  <a:pos x="60" y="0"/>
                </a:cxn>
                <a:cxn ang="0">
                  <a:pos x="20" y="0"/>
                </a:cxn>
                <a:cxn ang="0">
                  <a:pos x="10" y="11"/>
                </a:cxn>
                <a:cxn ang="0">
                  <a:pos x="0" y="32"/>
                </a:cxn>
                <a:cxn ang="0">
                  <a:pos x="0" y="1914"/>
                </a:cxn>
                <a:cxn ang="0">
                  <a:pos x="20" y="1935"/>
                </a:cxn>
                <a:cxn ang="0">
                  <a:pos x="40" y="1945"/>
                </a:cxn>
                <a:cxn ang="0">
                  <a:pos x="60" y="1935"/>
                </a:cxn>
                <a:cxn ang="0">
                  <a:pos x="71" y="1924"/>
                </a:cxn>
                <a:cxn ang="0">
                  <a:pos x="71" y="1914"/>
                </a:cxn>
                <a:cxn ang="0">
                  <a:pos x="81" y="1893"/>
                </a:cxn>
                <a:cxn ang="0">
                  <a:pos x="81" y="1883"/>
                </a:cxn>
                <a:cxn ang="0">
                  <a:pos x="81" y="63"/>
                </a:cxn>
              </a:cxnLst>
              <a:rect l="0" t="0" r="r" b="b"/>
              <a:pathLst>
                <a:path w="81" h="1945">
                  <a:moveTo>
                    <a:pt x="81" y="63"/>
                  </a:moveTo>
                  <a:lnTo>
                    <a:pt x="81" y="32"/>
                  </a:lnTo>
                  <a:lnTo>
                    <a:pt x="71" y="11"/>
                  </a:lnTo>
                  <a:lnTo>
                    <a:pt x="60" y="0"/>
                  </a:lnTo>
                  <a:lnTo>
                    <a:pt x="20" y="0"/>
                  </a:lnTo>
                  <a:lnTo>
                    <a:pt x="10" y="11"/>
                  </a:lnTo>
                  <a:lnTo>
                    <a:pt x="0" y="32"/>
                  </a:lnTo>
                  <a:lnTo>
                    <a:pt x="0" y="1914"/>
                  </a:lnTo>
                  <a:lnTo>
                    <a:pt x="20" y="1935"/>
                  </a:lnTo>
                  <a:lnTo>
                    <a:pt x="40" y="1945"/>
                  </a:lnTo>
                  <a:lnTo>
                    <a:pt x="60" y="1935"/>
                  </a:lnTo>
                  <a:lnTo>
                    <a:pt x="71" y="1924"/>
                  </a:lnTo>
                  <a:lnTo>
                    <a:pt x="71" y="1914"/>
                  </a:lnTo>
                  <a:lnTo>
                    <a:pt x="81" y="1893"/>
                  </a:lnTo>
                  <a:lnTo>
                    <a:pt x="81" y="1883"/>
                  </a:lnTo>
                  <a:lnTo>
                    <a:pt x="81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7" name="Freeform 55"/>
            <p:cNvSpPr>
              <a:spLocks/>
            </p:cNvSpPr>
            <p:nvPr/>
          </p:nvSpPr>
          <p:spPr bwMode="auto">
            <a:xfrm>
              <a:off x="5114" y="4268"/>
              <a:ext cx="993" cy="1414"/>
            </a:xfrm>
            <a:custGeom>
              <a:avLst/>
              <a:gdLst/>
              <a:ahLst/>
              <a:cxnLst>
                <a:cxn ang="0">
                  <a:pos x="912" y="1060"/>
                </a:cxn>
                <a:cxn ang="0">
                  <a:pos x="892" y="1050"/>
                </a:cxn>
                <a:cxn ang="0">
                  <a:pos x="841" y="1071"/>
                </a:cxn>
                <a:cxn ang="0">
                  <a:pos x="750" y="1154"/>
                </a:cxn>
                <a:cxn ang="0">
                  <a:pos x="588" y="1289"/>
                </a:cxn>
                <a:cxn ang="0">
                  <a:pos x="385" y="1300"/>
                </a:cxn>
                <a:cxn ang="0">
                  <a:pos x="223" y="1164"/>
                </a:cxn>
                <a:cxn ang="0">
                  <a:pos x="162" y="894"/>
                </a:cxn>
                <a:cxn ang="0">
                  <a:pos x="203" y="634"/>
                </a:cxn>
                <a:cxn ang="0">
                  <a:pos x="345" y="322"/>
                </a:cxn>
                <a:cxn ang="0">
                  <a:pos x="568" y="135"/>
                </a:cxn>
                <a:cxn ang="0">
                  <a:pos x="740" y="114"/>
                </a:cxn>
                <a:cxn ang="0">
                  <a:pos x="811" y="145"/>
                </a:cxn>
                <a:cxn ang="0">
                  <a:pos x="821" y="239"/>
                </a:cxn>
                <a:cxn ang="0">
                  <a:pos x="781" y="374"/>
                </a:cxn>
                <a:cxn ang="0">
                  <a:pos x="750" y="436"/>
                </a:cxn>
                <a:cxn ang="0">
                  <a:pos x="730" y="468"/>
                </a:cxn>
                <a:cxn ang="0">
                  <a:pos x="720" y="478"/>
                </a:cxn>
                <a:cxn ang="0">
                  <a:pos x="730" y="499"/>
                </a:cxn>
                <a:cxn ang="0">
                  <a:pos x="770" y="488"/>
                </a:cxn>
                <a:cxn ang="0">
                  <a:pos x="882" y="416"/>
                </a:cxn>
                <a:cxn ang="0">
                  <a:pos x="892" y="395"/>
                </a:cxn>
                <a:cxn ang="0">
                  <a:pos x="923" y="343"/>
                </a:cxn>
                <a:cxn ang="0">
                  <a:pos x="963" y="249"/>
                </a:cxn>
                <a:cxn ang="0">
                  <a:pos x="983" y="166"/>
                </a:cxn>
                <a:cxn ang="0">
                  <a:pos x="993" y="124"/>
                </a:cxn>
                <a:cxn ang="0">
                  <a:pos x="973" y="62"/>
                </a:cxn>
                <a:cxn ang="0">
                  <a:pos x="933" y="20"/>
                </a:cxn>
                <a:cxn ang="0">
                  <a:pos x="831" y="0"/>
                </a:cxn>
                <a:cxn ang="0">
                  <a:pos x="527" y="83"/>
                </a:cxn>
                <a:cxn ang="0">
                  <a:pos x="253" y="291"/>
                </a:cxn>
                <a:cxn ang="0">
                  <a:pos x="61" y="644"/>
                </a:cxn>
                <a:cxn ang="0">
                  <a:pos x="0" y="977"/>
                </a:cxn>
                <a:cxn ang="0">
                  <a:pos x="61" y="1258"/>
                </a:cxn>
                <a:cxn ang="0">
                  <a:pos x="243" y="1404"/>
                </a:cxn>
                <a:cxn ang="0">
                  <a:pos x="487" y="1404"/>
                </a:cxn>
                <a:cxn ang="0">
                  <a:pos x="710" y="1300"/>
                </a:cxn>
                <a:cxn ang="0">
                  <a:pos x="862" y="1154"/>
                </a:cxn>
                <a:cxn ang="0">
                  <a:pos x="923" y="1071"/>
                </a:cxn>
              </a:cxnLst>
              <a:rect l="0" t="0" r="r" b="b"/>
              <a:pathLst>
                <a:path w="993" h="1414">
                  <a:moveTo>
                    <a:pt x="923" y="1071"/>
                  </a:moveTo>
                  <a:lnTo>
                    <a:pt x="912" y="1060"/>
                  </a:lnTo>
                  <a:lnTo>
                    <a:pt x="912" y="1050"/>
                  </a:lnTo>
                  <a:lnTo>
                    <a:pt x="892" y="1050"/>
                  </a:lnTo>
                  <a:lnTo>
                    <a:pt x="872" y="1060"/>
                  </a:lnTo>
                  <a:lnTo>
                    <a:pt x="841" y="1071"/>
                  </a:lnTo>
                  <a:lnTo>
                    <a:pt x="781" y="1112"/>
                  </a:lnTo>
                  <a:lnTo>
                    <a:pt x="750" y="1154"/>
                  </a:lnTo>
                  <a:lnTo>
                    <a:pt x="679" y="1237"/>
                  </a:lnTo>
                  <a:lnTo>
                    <a:pt x="588" y="1289"/>
                  </a:lnTo>
                  <a:lnTo>
                    <a:pt x="487" y="1310"/>
                  </a:lnTo>
                  <a:lnTo>
                    <a:pt x="385" y="1300"/>
                  </a:lnTo>
                  <a:lnTo>
                    <a:pt x="294" y="1248"/>
                  </a:lnTo>
                  <a:lnTo>
                    <a:pt x="223" y="1164"/>
                  </a:lnTo>
                  <a:lnTo>
                    <a:pt x="183" y="1050"/>
                  </a:lnTo>
                  <a:lnTo>
                    <a:pt x="162" y="894"/>
                  </a:lnTo>
                  <a:lnTo>
                    <a:pt x="172" y="780"/>
                  </a:lnTo>
                  <a:lnTo>
                    <a:pt x="203" y="634"/>
                  </a:lnTo>
                  <a:lnTo>
                    <a:pt x="253" y="478"/>
                  </a:lnTo>
                  <a:lnTo>
                    <a:pt x="345" y="322"/>
                  </a:lnTo>
                  <a:lnTo>
                    <a:pt x="446" y="208"/>
                  </a:lnTo>
                  <a:lnTo>
                    <a:pt x="568" y="135"/>
                  </a:lnTo>
                  <a:lnTo>
                    <a:pt x="710" y="114"/>
                  </a:lnTo>
                  <a:lnTo>
                    <a:pt x="740" y="114"/>
                  </a:lnTo>
                  <a:lnTo>
                    <a:pt x="770" y="124"/>
                  </a:lnTo>
                  <a:lnTo>
                    <a:pt x="811" y="145"/>
                  </a:lnTo>
                  <a:lnTo>
                    <a:pt x="831" y="208"/>
                  </a:lnTo>
                  <a:lnTo>
                    <a:pt x="821" y="239"/>
                  </a:lnTo>
                  <a:lnTo>
                    <a:pt x="801" y="322"/>
                  </a:lnTo>
                  <a:lnTo>
                    <a:pt x="781" y="374"/>
                  </a:lnTo>
                  <a:lnTo>
                    <a:pt x="760" y="405"/>
                  </a:lnTo>
                  <a:lnTo>
                    <a:pt x="750" y="436"/>
                  </a:lnTo>
                  <a:lnTo>
                    <a:pt x="740" y="457"/>
                  </a:lnTo>
                  <a:lnTo>
                    <a:pt x="730" y="468"/>
                  </a:lnTo>
                  <a:lnTo>
                    <a:pt x="730" y="478"/>
                  </a:lnTo>
                  <a:lnTo>
                    <a:pt x="720" y="478"/>
                  </a:lnTo>
                  <a:lnTo>
                    <a:pt x="730" y="488"/>
                  </a:lnTo>
                  <a:lnTo>
                    <a:pt x="730" y="499"/>
                  </a:lnTo>
                  <a:lnTo>
                    <a:pt x="750" y="499"/>
                  </a:lnTo>
                  <a:lnTo>
                    <a:pt x="770" y="488"/>
                  </a:lnTo>
                  <a:lnTo>
                    <a:pt x="831" y="468"/>
                  </a:lnTo>
                  <a:lnTo>
                    <a:pt x="882" y="416"/>
                  </a:lnTo>
                  <a:lnTo>
                    <a:pt x="882" y="405"/>
                  </a:lnTo>
                  <a:lnTo>
                    <a:pt x="892" y="395"/>
                  </a:lnTo>
                  <a:lnTo>
                    <a:pt x="902" y="364"/>
                  </a:lnTo>
                  <a:lnTo>
                    <a:pt x="923" y="343"/>
                  </a:lnTo>
                  <a:lnTo>
                    <a:pt x="933" y="312"/>
                  </a:lnTo>
                  <a:lnTo>
                    <a:pt x="963" y="249"/>
                  </a:lnTo>
                  <a:lnTo>
                    <a:pt x="983" y="187"/>
                  </a:lnTo>
                  <a:lnTo>
                    <a:pt x="983" y="166"/>
                  </a:lnTo>
                  <a:lnTo>
                    <a:pt x="993" y="145"/>
                  </a:lnTo>
                  <a:lnTo>
                    <a:pt x="993" y="124"/>
                  </a:lnTo>
                  <a:lnTo>
                    <a:pt x="983" y="83"/>
                  </a:lnTo>
                  <a:lnTo>
                    <a:pt x="973" y="62"/>
                  </a:lnTo>
                  <a:lnTo>
                    <a:pt x="953" y="31"/>
                  </a:lnTo>
                  <a:lnTo>
                    <a:pt x="933" y="20"/>
                  </a:lnTo>
                  <a:lnTo>
                    <a:pt x="872" y="0"/>
                  </a:lnTo>
                  <a:lnTo>
                    <a:pt x="831" y="0"/>
                  </a:lnTo>
                  <a:lnTo>
                    <a:pt x="679" y="20"/>
                  </a:lnTo>
                  <a:lnTo>
                    <a:pt x="527" y="83"/>
                  </a:lnTo>
                  <a:lnTo>
                    <a:pt x="385" y="176"/>
                  </a:lnTo>
                  <a:lnTo>
                    <a:pt x="253" y="291"/>
                  </a:lnTo>
                  <a:lnTo>
                    <a:pt x="142" y="457"/>
                  </a:lnTo>
                  <a:lnTo>
                    <a:pt x="61" y="644"/>
                  </a:lnTo>
                  <a:lnTo>
                    <a:pt x="20" y="821"/>
                  </a:lnTo>
                  <a:lnTo>
                    <a:pt x="0" y="977"/>
                  </a:lnTo>
                  <a:lnTo>
                    <a:pt x="20" y="1133"/>
                  </a:lnTo>
                  <a:lnTo>
                    <a:pt x="61" y="1258"/>
                  </a:lnTo>
                  <a:lnTo>
                    <a:pt x="142" y="1352"/>
                  </a:lnTo>
                  <a:lnTo>
                    <a:pt x="243" y="1404"/>
                  </a:lnTo>
                  <a:lnTo>
                    <a:pt x="365" y="1414"/>
                  </a:lnTo>
                  <a:lnTo>
                    <a:pt x="487" y="1404"/>
                  </a:lnTo>
                  <a:lnTo>
                    <a:pt x="608" y="1352"/>
                  </a:lnTo>
                  <a:lnTo>
                    <a:pt x="710" y="1300"/>
                  </a:lnTo>
                  <a:lnTo>
                    <a:pt x="791" y="1227"/>
                  </a:lnTo>
                  <a:lnTo>
                    <a:pt x="862" y="1154"/>
                  </a:lnTo>
                  <a:lnTo>
                    <a:pt x="902" y="1102"/>
                  </a:lnTo>
                  <a:lnTo>
                    <a:pt x="923" y="10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8" name="Freeform 56"/>
            <p:cNvSpPr>
              <a:spLocks/>
            </p:cNvSpPr>
            <p:nvPr/>
          </p:nvSpPr>
          <p:spPr bwMode="auto">
            <a:xfrm>
              <a:off x="6189" y="4975"/>
              <a:ext cx="648" cy="956"/>
            </a:xfrm>
            <a:custGeom>
              <a:avLst/>
              <a:gdLst/>
              <a:ahLst/>
              <a:cxnLst>
                <a:cxn ang="0">
                  <a:pos x="314" y="10"/>
                </a:cxn>
                <a:cxn ang="0">
                  <a:pos x="243" y="0"/>
                </a:cxn>
                <a:cxn ang="0">
                  <a:pos x="131" y="21"/>
                </a:cxn>
                <a:cxn ang="0">
                  <a:pos x="101" y="31"/>
                </a:cxn>
                <a:cxn ang="0">
                  <a:pos x="162" y="62"/>
                </a:cxn>
                <a:cxn ang="0">
                  <a:pos x="192" y="73"/>
                </a:cxn>
                <a:cxn ang="0">
                  <a:pos x="0" y="884"/>
                </a:cxn>
                <a:cxn ang="0">
                  <a:pos x="20" y="956"/>
                </a:cxn>
                <a:cxn ang="0">
                  <a:pos x="81" y="946"/>
                </a:cxn>
                <a:cxn ang="0">
                  <a:pos x="111" y="873"/>
                </a:cxn>
                <a:cxn ang="0">
                  <a:pos x="142" y="738"/>
                </a:cxn>
                <a:cxn ang="0">
                  <a:pos x="172" y="634"/>
                </a:cxn>
                <a:cxn ang="0">
                  <a:pos x="314" y="697"/>
                </a:cxn>
                <a:cxn ang="0">
                  <a:pos x="334" y="863"/>
                </a:cxn>
                <a:cxn ang="0">
                  <a:pos x="385" y="936"/>
                </a:cxn>
                <a:cxn ang="0">
                  <a:pos x="466" y="956"/>
                </a:cxn>
                <a:cxn ang="0">
                  <a:pos x="588" y="884"/>
                </a:cxn>
                <a:cxn ang="0">
                  <a:pos x="638" y="769"/>
                </a:cxn>
                <a:cxn ang="0">
                  <a:pos x="608" y="738"/>
                </a:cxn>
                <a:cxn ang="0">
                  <a:pos x="577" y="790"/>
                </a:cxn>
                <a:cxn ang="0">
                  <a:pos x="527" y="904"/>
                </a:cxn>
                <a:cxn ang="0">
                  <a:pos x="476" y="925"/>
                </a:cxn>
                <a:cxn ang="0">
                  <a:pos x="435" y="894"/>
                </a:cxn>
                <a:cxn ang="0">
                  <a:pos x="425" y="821"/>
                </a:cxn>
                <a:cxn ang="0">
                  <a:pos x="435" y="780"/>
                </a:cxn>
                <a:cxn ang="0">
                  <a:pos x="446" y="749"/>
                </a:cxn>
                <a:cxn ang="0">
                  <a:pos x="385" y="645"/>
                </a:cxn>
                <a:cxn ang="0">
                  <a:pos x="273" y="613"/>
                </a:cxn>
                <a:cxn ang="0">
                  <a:pos x="294" y="561"/>
                </a:cxn>
                <a:cxn ang="0">
                  <a:pos x="334" y="509"/>
                </a:cxn>
                <a:cxn ang="0">
                  <a:pos x="476" y="405"/>
                </a:cxn>
                <a:cxn ang="0">
                  <a:pos x="567" y="385"/>
                </a:cxn>
                <a:cxn ang="0">
                  <a:pos x="557" y="416"/>
                </a:cxn>
                <a:cxn ang="0">
                  <a:pos x="527" y="447"/>
                </a:cxn>
                <a:cxn ang="0">
                  <a:pos x="517" y="478"/>
                </a:cxn>
                <a:cxn ang="0">
                  <a:pos x="547" y="520"/>
                </a:cxn>
                <a:cxn ang="0">
                  <a:pos x="598" y="530"/>
                </a:cxn>
                <a:cxn ang="0">
                  <a:pos x="638" y="499"/>
                </a:cxn>
                <a:cxn ang="0">
                  <a:pos x="648" y="416"/>
                </a:cxn>
                <a:cxn ang="0">
                  <a:pos x="608" y="364"/>
                </a:cxn>
                <a:cxn ang="0">
                  <a:pos x="476" y="364"/>
                </a:cxn>
                <a:cxn ang="0">
                  <a:pos x="334" y="468"/>
                </a:cxn>
                <a:cxn ang="0">
                  <a:pos x="233" y="561"/>
                </a:cxn>
                <a:cxn ang="0">
                  <a:pos x="314" y="41"/>
                </a:cxn>
              </a:cxnLst>
              <a:rect l="0" t="0" r="r" b="b"/>
              <a:pathLst>
                <a:path w="648" h="956">
                  <a:moveTo>
                    <a:pt x="314" y="41"/>
                  </a:moveTo>
                  <a:lnTo>
                    <a:pt x="314" y="10"/>
                  </a:lnTo>
                  <a:lnTo>
                    <a:pt x="294" y="0"/>
                  </a:lnTo>
                  <a:lnTo>
                    <a:pt x="243" y="0"/>
                  </a:lnTo>
                  <a:lnTo>
                    <a:pt x="182" y="10"/>
                  </a:lnTo>
                  <a:lnTo>
                    <a:pt x="131" y="21"/>
                  </a:lnTo>
                  <a:lnTo>
                    <a:pt x="111" y="21"/>
                  </a:lnTo>
                  <a:lnTo>
                    <a:pt x="101" y="31"/>
                  </a:lnTo>
                  <a:lnTo>
                    <a:pt x="101" y="62"/>
                  </a:lnTo>
                  <a:lnTo>
                    <a:pt x="162" y="62"/>
                  </a:lnTo>
                  <a:lnTo>
                    <a:pt x="182" y="73"/>
                  </a:lnTo>
                  <a:lnTo>
                    <a:pt x="192" y="73"/>
                  </a:lnTo>
                  <a:lnTo>
                    <a:pt x="192" y="114"/>
                  </a:lnTo>
                  <a:lnTo>
                    <a:pt x="0" y="884"/>
                  </a:lnTo>
                  <a:lnTo>
                    <a:pt x="0" y="936"/>
                  </a:lnTo>
                  <a:lnTo>
                    <a:pt x="20" y="956"/>
                  </a:lnTo>
                  <a:lnTo>
                    <a:pt x="60" y="956"/>
                  </a:lnTo>
                  <a:lnTo>
                    <a:pt x="81" y="946"/>
                  </a:lnTo>
                  <a:lnTo>
                    <a:pt x="101" y="904"/>
                  </a:lnTo>
                  <a:lnTo>
                    <a:pt x="111" y="873"/>
                  </a:lnTo>
                  <a:lnTo>
                    <a:pt x="121" y="811"/>
                  </a:lnTo>
                  <a:lnTo>
                    <a:pt x="142" y="738"/>
                  </a:lnTo>
                  <a:lnTo>
                    <a:pt x="162" y="676"/>
                  </a:lnTo>
                  <a:lnTo>
                    <a:pt x="172" y="634"/>
                  </a:lnTo>
                  <a:lnTo>
                    <a:pt x="253" y="655"/>
                  </a:lnTo>
                  <a:lnTo>
                    <a:pt x="314" y="697"/>
                  </a:lnTo>
                  <a:lnTo>
                    <a:pt x="334" y="749"/>
                  </a:lnTo>
                  <a:lnTo>
                    <a:pt x="334" y="863"/>
                  </a:lnTo>
                  <a:lnTo>
                    <a:pt x="344" y="894"/>
                  </a:lnTo>
                  <a:lnTo>
                    <a:pt x="385" y="936"/>
                  </a:lnTo>
                  <a:lnTo>
                    <a:pt x="446" y="956"/>
                  </a:lnTo>
                  <a:lnTo>
                    <a:pt x="466" y="956"/>
                  </a:lnTo>
                  <a:lnTo>
                    <a:pt x="537" y="936"/>
                  </a:lnTo>
                  <a:lnTo>
                    <a:pt x="588" y="884"/>
                  </a:lnTo>
                  <a:lnTo>
                    <a:pt x="618" y="821"/>
                  </a:lnTo>
                  <a:lnTo>
                    <a:pt x="638" y="769"/>
                  </a:lnTo>
                  <a:lnTo>
                    <a:pt x="638" y="738"/>
                  </a:lnTo>
                  <a:lnTo>
                    <a:pt x="608" y="738"/>
                  </a:lnTo>
                  <a:lnTo>
                    <a:pt x="598" y="749"/>
                  </a:lnTo>
                  <a:lnTo>
                    <a:pt x="577" y="790"/>
                  </a:lnTo>
                  <a:lnTo>
                    <a:pt x="547" y="884"/>
                  </a:lnTo>
                  <a:lnTo>
                    <a:pt x="527" y="904"/>
                  </a:lnTo>
                  <a:lnTo>
                    <a:pt x="496" y="915"/>
                  </a:lnTo>
                  <a:lnTo>
                    <a:pt x="476" y="925"/>
                  </a:lnTo>
                  <a:lnTo>
                    <a:pt x="456" y="915"/>
                  </a:lnTo>
                  <a:lnTo>
                    <a:pt x="435" y="894"/>
                  </a:lnTo>
                  <a:lnTo>
                    <a:pt x="425" y="873"/>
                  </a:lnTo>
                  <a:lnTo>
                    <a:pt x="425" y="821"/>
                  </a:lnTo>
                  <a:lnTo>
                    <a:pt x="435" y="811"/>
                  </a:lnTo>
                  <a:lnTo>
                    <a:pt x="435" y="780"/>
                  </a:lnTo>
                  <a:lnTo>
                    <a:pt x="446" y="769"/>
                  </a:lnTo>
                  <a:lnTo>
                    <a:pt x="446" y="749"/>
                  </a:lnTo>
                  <a:lnTo>
                    <a:pt x="425" y="686"/>
                  </a:lnTo>
                  <a:lnTo>
                    <a:pt x="385" y="645"/>
                  </a:lnTo>
                  <a:lnTo>
                    <a:pt x="324" y="624"/>
                  </a:lnTo>
                  <a:lnTo>
                    <a:pt x="273" y="613"/>
                  </a:lnTo>
                  <a:lnTo>
                    <a:pt x="233" y="603"/>
                  </a:lnTo>
                  <a:lnTo>
                    <a:pt x="294" y="561"/>
                  </a:lnTo>
                  <a:lnTo>
                    <a:pt x="314" y="530"/>
                  </a:lnTo>
                  <a:lnTo>
                    <a:pt x="334" y="509"/>
                  </a:lnTo>
                  <a:lnTo>
                    <a:pt x="405" y="447"/>
                  </a:lnTo>
                  <a:lnTo>
                    <a:pt x="476" y="405"/>
                  </a:lnTo>
                  <a:lnTo>
                    <a:pt x="547" y="385"/>
                  </a:lnTo>
                  <a:lnTo>
                    <a:pt x="567" y="385"/>
                  </a:lnTo>
                  <a:lnTo>
                    <a:pt x="588" y="405"/>
                  </a:lnTo>
                  <a:lnTo>
                    <a:pt x="557" y="416"/>
                  </a:lnTo>
                  <a:lnTo>
                    <a:pt x="537" y="426"/>
                  </a:lnTo>
                  <a:lnTo>
                    <a:pt x="527" y="447"/>
                  </a:lnTo>
                  <a:lnTo>
                    <a:pt x="527" y="468"/>
                  </a:lnTo>
                  <a:lnTo>
                    <a:pt x="517" y="478"/>
                  </a:lnTo>
                  <a:lnTo>
                    <a:pt x="527" y="509"/>
                  </a:lnTo>
                  <a:lnTo>
                    <a:pt x="547" y="520"/>
                  </a:lnTo>
                  <a:lnTo>
                    <a:pt x="577" y="530"/>
                  </a:lnTo>
                  <a:lnTo>
                    <a:pt x="598" y="530"/>
                  </a:lnTo>
                  <a:lnTo>
                    <a:pt x="618" y="520"/>
                  </a:lnTo>
                  <a:lnTo>
                    <a:pt x="638" y="499"/>
                  </a:lnTo>
                  <a:lnTo>
                    <a:pt x="648" y="468"/>
                  </a:lnTo>
                  <a:lnTo>
                    <a:pt x="648" y="416"/>
                  </a:lnTo>
                  <a:lnTo>
                    <a:pt x="628" y="374"/>
                  </a:lnTo>
                  <a:lnTo>
                    <a:pt x="608" y="364"/>
                  </a:lnTo>
                  <a:lnTo>
                    <a:pt x="547" y="343"/>
                  </a:lnTo>
                  <a:lnTo>
                    <a:pt x="476" y="364"/>
                  </a:lnTo>
                  <a:lnTo>
                    <a:pt x="405" y="405"/>
                  </a:lnTo>
                  <a:lnTo>
                    <a:pt x="334" y="468"/>
                  </a:lnTo>
                  <a:lnTo>
                    <a:pt x="283" y="520"/>
                  </a:lnTo>
                  <a:lnTo>
                    <a:pt x="233" y="561"/>
                  </a:lnTo>
                  <a:lnTo>
                    <a:pt x="182" y="582"/>
                  </a:lnTo>
                  <a:lnTo>
                    <a:pt x="314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9" name="Freeform 57"/>
            <p:cNvSpPr>
              <a:spLocks/>
            </p:cNvSpPr>
            <p:nvPr/>
          </p:nvSpPr>
          <p:spPr bwMode="auto">
            <a:xfrm>
              <a:off x="7131" y="4184"/>
              <a:ext cx="436" cy="1945"/>
            </a:xfrm>
            <a:custGeom>
              <a:avLst/>
              <a:gdLst/>
              <a:ahLst/>
              <a:cxnLst>
                <a:cxn ang="0">
                  <a:pos x="436" y="968"/>
                </a:cxn>
                <a:cxn ang="0">
                  <a:pos x="426" y="791"/>
                </a:cxn>
                <a:cxn ang="0">
                  <a:pos x="386" y="583"/>
                </a:cxn>
                <a:cxn ang="0">
                  <a:pos x="315" y="364"/>
                </a:cxn>
                <a:cxn ang="0">
                  <a:pos x="244" y="240"/>
                </a:cxn>
                <a:cxn ang="0">
                  <a:pos x="163" y="136"/>
                </a:cxn>
                <a:cxn ang="0">
                  <a:pos x="41" y="11"/>
                </a:cxn>
                <a:cxn ang="0">
                  <a:pos x="21" y="0"/>
                </a:cxn>
                <a:cxn ang="0">
                  <a:pos x="10" y="0"/>
                </a:cxn>
                <a:cxn ang="0">
                  <a:pos x="0" y="11"/>
                </a:cxn>
                <a:cxn ang="0">
                  <a:pos x="0" y="32"/>
                </a:cxn>
                <a:cxn ang="0">
                  <a:pos x="31" y="63"/>
                </a:cxn>
                <a:cxn ang="0">
                  <a:pos x="152" y="229"/>
                </a:cxn>
                <a:cxn ang="0">
                  <a:pos x="254" y="437"/>
                </a:cxn>
                <a:cxn ang="0">
                  <a:pos x="304" y="687"/>
                </a:cxn>
                <a:cxn ang="0">
                  <a:pos x="325" y="968"/>
                </a:cxn>
                <a:cxn ang="0">
                  <a:pos x="315" y="1165"/>
                </a:cxn>
                <a:cxn ang="0">
                  <a:pos x="284" y="1363"/>
                </a:cxn>
                <a:cxn ang="0">
                  <a:pos x="233" y="1560"/>
                </a:cxn>
                <a:cxn ang="0">
                  <a:pos x="142" y="1727"/>
                </a:cxn>
                <a:cxn ang="0">
                  <a:pos x="21" y="1893"/>
                </a:cxn>
                <a:cxn ang="0">
                  <a:pos x="0" y="1914"/>
                </a:cxn>
                <a:cxn ang="0">
                  <a:pos x="0" y="1935"/>
                </a:cxn>
                <a:cxn ang="0">
                  <a:pos x="21" y="1945"/>
                </a:cxn>
                <a:cxn ang="0">
                  <a:pos x="51" y="1924"/>
                </a:cxn>
                <a:cxn ang="0">
                  <a:pos x="102" y="1883"/>
                </a:cxn>
                <a:cxn ang="0">
                  <a:pos x="173" y="1799"/>
                </a:cxn>
                <a:cxn ang="0">
                  <a:pos x="244" y="1695"/>
                </a:cxn>
                <a:cxn ang="0">
                  <a:pos x="315" y="1560"/>
                </a:cxn>
                <a:cxn ang="0">
                  <a:pos x="386" y="1352"/>
                </a:cxn>
                <a:cxn ang="0">
                  <a:pos x="426" y="1144"/>
                </a:cxn>
                <a:cxn ang="0">
                  <a:pos x="436" y="968"/>
                </a:cxn>
              </a:cxnLst>
              <a:rect l="0" t="0" r="r" b="b"/>
              <a:pathLst>
                <a:path w="436" h="1945">
                  <a:moveTo>
                    <a:pt x="436" y="968"/>
                  </a:moveTo>
                  <a:lnTo>
                    <a:pt x="426" y="791"/>
                  </a:lnTo>
                  <a:lnTo>
                    <a:pt x="386" y="583"/>
                  </a:lnTo>
                  <a:lnTo>
                    <a:pt x="315" y="364"/>
                  </a:lnTo>
                  <a:lnTo>
                    <a:pt x="244" y="240"/>
                  </a:lnTo>
                  <a:lnTo>
                    <a:pt x="163" y="136"/>
                  </a:lnTo>
                  <a:lnTo>
                    <a:pt x="41" y="11"/>
                  </a:lnTo>
                  <a:lnTo>
                    <a:pt x="21" y="0"/>
                  </a:lnTo>
                  <a:lnTo>
                    <a:pt x="10" y="0"/>
                  </a:lnTo>
                  <a:lnTo>
                    <a:pt x="0" y="11"/>
                  </a:lnTo>
                  <a:lnTo>
                    <a:pt x="0" y="32"/>
                  </a:lnTo>
                  <a:lnTo>
                    <a:pt x="31" y="63"/>
                  </a:lnTo>
                  <a:lnTo>
                    <a:pt x="152" y="229"/>
                  </a:lnTo>
                  <a:lnTo>
                    <a:pt x="254" y="437"/>
                  </a:lnTo>
                  <a:lnTo>
                    <a:pt x="304" y="687"/>
                  </a:lnTo>
                  <a:lnTo>
                    <a:pt x="325" y="968"/>
                  </a:lnTo>
                  <a:lnTo>
                    <a:pt x="315" y="1165"/>
                  </a:lnTo>
                  <a:lnTo>
                    <a:pt x="284" y="1363"/>
                  </a:lnTo>
                  <a:lnTo>
                    <a:pt x="233" y="1560"/>
                  </a:lnTo>
                  <a:lnTo>
                    <a:pt x="142" y="1727"/>
                  </a:lnTo>
                  <a:lnTo>
                    <a:pt x="21" y="1893"/>
                  </a:lnTo>
                  <a:lnTo>
                    <a:pt x="0" y="1914"/>
                  </a:lnTo>
                  <a:lnTo>
                    <a:pt x="0" y="1935"/>
                  </a:lnTo>
                  <a:lnTo>
                    <a:pt x="21" y="1945"/>
                  </a:lnTo>
                  <a:lnTo>
                    <a:pt x="51" y="1924"/>
                  </a:lnTo>
                  <a:lnTo>
                    <a:pt x="102" y="1883"/>
                  </a:lnTo>
                  <a:lnTo>
                    <a:pt x="173" y="1799"/>
                  </a:lnTo>
                  <a:lnTo>
                    <a:pt x="244" y="1695"/>
                  </a:lnTo>
                  <a:lnTo>
                    <a:pt x="315" y="1560"/>
                  </a:lnTo>
                  <a:lnTo>
                    <a:pt x="386" y="1352"/>
                  </a:lnTo>
                  <a:lnTo>
                    <a:pt x="426" y="1144"/>
                  </a:lnTo>
                  <a:lnTo>
                    <a:pt x="436" y="9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0" name="Freeform 58"/>
            <p:cNvSpPr>
              <a:spLocks noEditPoints="1"/>
            </p:cNvSpPr>
            <p:nvPr/>
          </p:nvSpPr>
          <p:spPr bwMode="auto">
            <a:xfrm>
              <a:off x="8409" y="4923"/>
              <a:ext cx="1267" cy="457"/>
            </a:xfrm>
            <a:custGeom>
              <a:avLst/>
              <a:gdLst/>
              <a:ahLst/>
              <a:cxnLst>
                <a:cxn ang="0">
                  <a:pos x="1196" y="83"/>
                </a:cxn>
                <a:cxn ang="0">
                  <a:pos x="1236" y="83"/>
                </a:cxn>
                <a:cxn ang="0">
                  <a:pos x="1257" y="62"/>
                </a:cxn>
                <a:cxn ang="0">
                  <a:pos x="1267" y="41"/>
                </a:cxn>
                <a:cxn ang="0">
                  <a:pos x="1257" y="21"/>
                </a:cxn>
                <a:cxn ang="0">
                  <a:pos x="1246" y="10"/>
                </a:cxn>
                <a:cxn ang="0">
                  <a:pos x="1236" y="10"/>
                </a:cxn>
                <a:cxn ang="0">
                  <a:pos x="1216" y="0"/>
                </a:cxn>
                <a:cxn ang="0">
                  <a:pos x="50" y="0"/>
                </a:cxn>
                <a:cxn ang="0">
                  <a:pos x="30" y="10"/>
                </a:cxn>
                <a:cxn ang="0">
                  <a:pos x="20" y="10"/>
                </a:cxn>
                <a:cxn ang="0">
                  <a:pos x="10" y="21"/>
                </a:cxn>
                <a:cxn ang="0">
                  <a:pos x="0" y="41"/>
                </a:cxn>
                <a:cxn ang="0">
                  <a:pos x="10" y="62"/>
                </a:cxn>
                <a:cxn ang="0">
                  <a:pos x="30" y="83"/>
                </a:cxn>
                <a:cxn ang="0">
                  <a:pos x="71" y="83"/>
                </a:cxn>
                <a:cxn ang="0">
                  <a:pos x="1196" y="83"/>
                </a:cxn>
                <a:cxn ang="0">
                  <a:pos x="1206" y="457"/>
                </a:cxn>
                <a:cxn ang="0">
                  <a:pos x="1236" y="457"/>
                </a:cxn>
                <a:cxn ang="0">
                  <a:pos x="1257" y="437"/>
                </a:cxn>
                <a:cxn ang="0">
                  <a:pos x="1267" y="416"/>
                </a:cxn>
                <a:cxn ang="0">
                  <a:pos x="1257" y="395"/>
                </a:cxn>
                <a:cxn ang="0">
                  <a:pos x="1246" y="385"/>
                </a:cxn>
                <a:cxn ang="0">
                  <a:pos x="30" y="385"/>
                </a:cxn>
                <a:cxn ang="0">
                  <a:pos x="0" y="416"/>
                </a:cxn>
                <a:cxn ang="0">
                  <a:pos x="10" y="437"/>
                </a:cxn>
                <a:cxn ang="0">
                  <a:pos x="30" y="457"/>
                </a:cxn>
                <a:cxn ang="0">
                  <a:pos x="71" y="457"/>
                </a:cxn>
                <a:cxn ang="0">
                  <a:pos x="1206" y="457"/>
                </a:cxn>
              </a:cxnLst>
              <a:rect l="0" t="0" r="r" b="b"/>
              <a:pathLst>
                <a:path w="1267" h="457">
                  <a:moveTo>
                    <a:pt x="1196" y="83"/>
                  </a:moveTo>
                  <a:lnTo>
                    <a:pt x="1236" y="83"/>
                  </a:lnTo>
                  <a:lnTo>
                    <a:pt x="1257" y="62"/>
                  </a:lnTo>
                  <a:lnTo>
                    <a:pt x="1267" y="41"/>
                  </a:lnTo>
                  <a:lnTo>
                    <a:pt x="1257" y="21"/>
                  </a:lnTo>
                  <a:lnTo>
                    <a:pt x="1246" y="10"/>
                  </a:lnTo>
                  <a:lnTo>
                    <a:pt x="1236" y="10"/>
                  </a:lnTo>
                  <a:lnTo>
                    <a:pt x="1216" y="0"/>
                  </a:lnTo>
                  <a:lnTo>
                    <a:pt x="50" y="0"/>
                  </a:lnTo>
                  <a:lnTo>
                    <a:pt x="30" y="10"/>
                  </a:lnTo>
                  <a:lnTo>
                    <a:pt x="20" y="10"/>
                  </a:lnTo>
                  <a:lnTo>
                    <a:pt x="10" y="21"/>
                  </a:lnTo>
                  <a:lnTo>
                    <a:pt x="0" y="41"/>
                  </a:lnTo>
                  <a:lnTo>
                    <a:pt x="10" y="62"/>
                  </a:lnTo>
                  <a:lnTo>
                    <a:pt x="30" y="83"/>
                  </a:lnTo>
                  <a:lnTo>
                    <a:pt x="71" y="83"/>
                  </a:lnTo>
                  <a:lnTo>
                    <a:pt x="1196" y="83"/>
                  </a:lnTo>
                  <a:close/>
                  <a:moveTo>
                    <a:pt x="1206" y="457"/>
                  </a:moveTo>
                  <a:lnTo>
                    <a:pt x="1236" y="457"/>
                  </a:lnTo>
                  <a:lnTo>
                    <a:pt x="1257" y="437"/>
                  </a:lnTo>
                  <a:lnTo>
                    <a:pt x="1267" y="416"/>
                  </a:lnTo>
                  <a:lnTo>
                    <a:pt x="1257" y="395"/>
                  </a:lnTo>
                  <a:lnTo>
                    <a:pt x="1246" y="385"/>
                  </a:lnTo>
                  <a:lnTo>
                    <a:pt x="30" y="385"/>
                  </a:lnTo>
                  <a:lnTo>
                    <a:pt x="0" y="416"/>
                  </a:lnTo>
                  <a:lnTo>
                    <a:pt x="10" y="437"/>
                  </a:lnTo>
                  <a:lnTo>
                    <a:pt x="30" y="457"/>
                  </a:lnTo>
                  <a:lnTo>
                    <a:pt x="71" y="457"/>
                  </a:lnTo>
                  <a:lnTo>
                    <a:pt x="1206" y="45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1" name="Freeform 59"/>
            <p:cNvSpPr>
              <a:spLocks noEditPoints="1"/>
            </p:cNvSpPr>
            <p:nvPr/>
          </p:nvSpPr>
          <p:spPr bwMode="auto">
            <a:xfrm>
              <a:off x="11298" y="2261"/>
              <a:ext cx="679" cy="956"/>
            </a:xfrm>
            <a:custGeom>
              <a:avLst/>
              <a:gdLst/>
              <a:ahLst/>
              <a:cxnLst>
                <a:cxn ang="0">
                  <a:pos x="679" y="10"/>
                </a:cxn>
                <a:cxn ang="0">
                  <a:pos x="659" y="0"/>
                </a:cxn>
                <a:cxn ang="0">
                  <a:pos x="486" y="20"/>
                </a:cxn>
                <a:cxn ang="0">
                  <a:pos x="466" y="31"/>
                </a:cxn>
                <a:cxn ang="0">
                  <a:pos x="466" y="62"/>
                </a:cxn>
                <a:cxn ang="0">
                  <a:pos x="547" y="72"/>
                </a:cxn>
                <a:cxn ang="0">
                  <a:pos x="557" y="114"/>
                </a:cxn>
                <a:cxn ang="0">
                  <a:pos x="456" y="395"/>
                </a:cxn>
                <a:cxn ang="0">
                  <a:pos x="385" y="353"/>
                </a:cxn>
                <a:cxn ang="0">
                  <a:pos x="223" y="374"/>
                </a:cxn>
                <a:cxn ang="0">
                  <a:pos x="30" y="592"/>
                </a:cxn>
                <a:cxn ang="0">
                  <a:pos x="30" y="852"/>
                </a:cxn>
                <a:cxn ang="0">
                  <a:pos x="202" y="956"/>
                </a:cxn>
                <a:cxn ang="0">
                  <a:pos x="385" y="863"/>
                </a:cxn>
                <a:cxn ang="0">
                  <a:pos x="456" y="946"/>
                </a:cxn>
                <a:cxn ang="0">
                  <a:pos x="557" y="956"/>
                </a:cxn>
                <a:cxn ang="0">
                  <a:pos x="608" y="915"/>
                </a:cxn>
                <a:cxn ang="0">
                  <a:pos x="638" y="852"/>
                </a:cxn>
                <a:cxn ang="0">
                  <a:pos x="659" y="800"/>
                </a:cxn>
                <a:cxn ang="0">
                  <a:pos x="679" y="748"/>
                </a:cxn>
                <a:cxn ang="0">
                  <a:pos x="638" y="738"/>
                </a:cxn>
                <a:cxn ang="0">
                  <a:pos x="628" y="780"/>
                </a:cxn>
                <a:cxn ang="0">
                  <a:pos x="588" y="873"/>
                </a:cxn>
                <a:cxn ang="0">
                  <a:pos x="557" y="915"/>
                </a:cxn>
                <a:cxn ang="0">
                  <a:pos x="507" y="915"/>
                </a:cxn>
                <a:cxn ang="0">
                  <a:pos x="486" y="884"/>
                </a:cxn>
                <a:cxn ang="0">
                  <a:pos x="679" y="41"/>
                </a:cxn>
                <a:cxn ang="0">
                  <a:pos x="354" y="842"/>
                </a:cxn>
                <a:cxn ang="0">
                  <a:pos x="294" y="894"/>
                </a:cxn>
                <a:cxn ang="0">
                  <a:pos x="182" y="925"/>
                </a:cxn>
                <a:cxn ang="0">
                  <a:pos x="142" y="894"/>
                </a:cxn>
                <a:cxn ang="0">
                  <a:pos x="111" y="832"/>
                </a:cxn>
                <a:cxn ang="0">
                  <a:pos x="121" y="696"/>
                </a:cxn>
                <a:cxn ang="0">
                  <a:pos x="172" y="509"/>
                </a:cxn>
                <a:cxn ang="0">
                  <a:pos x="294" y="395"/>
                </a:cxn>
                <a:cxn ang="0">
                  <a:pos x="405" y="405"/>
                </a:cxn>
                <a:cxn ang="0">
                  <a:pos x="456" y="468"/>
                </a:cxn>
                <a:cxn ang="0">
                  <a:pos x="395" y="780"/>
                </a:cxn>
              </a:cxnLst>
              <a:rect l="0" t="0" r="r" b="b"/>
              <a:pathLst>
                <a:path w="679" h="956">
                  <a:moveTo>
                    <a:pt x="679" y="41"/>
                  </a:moveTo>
                  <a:lnTo>
                    <a:pt x="679" y="10"/>
                  </a:lnTo>
                  <a:lnTo>
                    <a:pt x="669" y="10"/>
                  </a:lnTo>
                  <a:lnTo>
                    <a:pt x="659" y="0"/>
                  </a:lnTo>
                  <a:lnTo>
                    <a:pt x="608" y="0"/>
                  </a:lnTo>
                  <a:lnTo>
                    <a:pt x="486" y="20"/>
                  </a:lnTo>
                  <a:lnTo>
                    <a:pt x="466" y="20"/>
                  </a:lnTo>
                  <a:lnTo>
                    <a:pt x="466" y="31"/>
                  </a:lnTo>
                  <a:lnTo>
                    <a:pt x="456" y="52"/>
                  </a:lnTo>
                  <a:lnTo>
                    <a:pt x="466" y="62"/>
                  </a:lnTo>
                  <a:lnTo>
                    <a:pt x="527" y="62"/>
                  </a:lnTo>
                  <a:lnTo>
                    <a:pt x="547" y="72"/>
                  </a:lnTo>
                  <a:lnTo>
                    <a:pt x="557" y="72"/>
                  </a:lnTo>
                  <a:lnTo>
                    <a:pt x="557" y="114"/>
                  </a:lnTo>
                  <a:lnTo>
                    <a:pt x="476" y="426"/>
                  </a:lnTo>
                  <a:lnTo>
                    <a:pt x="456" y="395"/>
                  </a:lnTo>
                  <a:lnTo>
                    <a:pt x="425" y="374"/>
                  </a:lnTo>
                  <a:lnTo>
                    <a:pt x="385" y="353"/>
                  </a:lnTo>
                  <a:lnTo>
                    <a:pt x="344" y="343"/>
                  </a:lnTo>
                  <a:lnTo>
                    <a:pt x="223" y="374"/>
                  </a:lnTo>
                  <a:lnTo>
                    <a:pt x="111" y="468"/>
                  </a:lnTo>
                  <a:lnTo>
                    <a:pt x="30" y="592"/>
                  </a:lnTo>
                  <a:lnTo>
                    <a:pt x="0" y="738"/>
                  </a:lnTo>
                  <a:lnTo>
                    <a:pt x="30" y="852"/>
                  </a:lnTo>
                  <a:lnTo>
                    <a:pt x="101" y="936"/>
                  </a:lnTo>
                  <a:lnTo>
                    <a:pt x="202" y="956"/>
                  </a:lnTo>
                  <a:lnTo>
                    <a:pt x="304" y="936"/>
                  </a:lnTo>
                  <a:lnTo>
                    <a:pt x="385" y="863"/>
                  </a:lnTo>
                  <a:lnTo>
                    <a:pt x="425" y="925"/>
                  </a:lnTo>
                  <a:lnTo>
                    <a:pt x="456" y="946"/>
                  </a:lnTo>
                  <a:lnTo>
                    <a:pt x="476" y="956"/>
                  </a:lnTo>
                  <a:lnTo>
                    <a:pt x="557" y="956"/>
                  </a:lnTo>
                  <a:lnTo>
                    <a:pt x="588" y="936"/>
                  </a:lnTo>
                  <a:lnTo>
                    <a:pt x="608" y="915"/>
                  </a:lnTo>
                  <a:lnTo>
                    <a:pt x="628" y="884"/>
                  </a:lnTo>
                  <a:lnTo>
                    <a:pt x="638" y="852"/>
                  </a:lnTo>
                  <a:lnTo>
                    <a:pt x="659" y="832"/>
                  </a:lnTo>
                  <a:lnTo>
                    <a:pt x="659" y="800"/>
                  </a:lnTo>
                  <a:lnTo>
                    <a:pt x="679" y="759"/>
                  </a:lnTo>
                  <a:lnTo>
                    <a:pt x="679" y="748"/>
                  </a:lnTo>
                  <a:lnTo>
                    <a:pt x="669" y="738"/>
                  </a:lnTo>
                  <a:lnTo>
                    <a:pt x="638" y="738"/>
                  </a:lnTo>
                  <a:lnTo>
                    <a:pt x="628" y="759"/>
                  </a:lnTo>
                  <a:lnTo>
                    <a:pt x="628" y="780"/>
                  </a:lnTo>
                  <a:lnTo>
                    <a:pt x="608" y="842"/>
                  </a:lnTo>
                  <a:lnTo>
                    <a:pt x="588" y="873"/>
                  </a:lnTo>
                  <a:lnTo>
                    <a:pt x="578" y="894"/>
                  </a:lnTo>
                  <a:lnTo>
                    <a:pt x="557" y="915"/>
                  </a:lnTo>
                  <a:lnTo>
                    <a:pt x="527" y="925"/>
                  </a:lnTo>
                  <a:lnTo>
                    <a:pt x="507" y="915"/>
                  </a:lnTo>
                  <a:lnTo>
                    <a:pt x="496" y="904"/>
                  </a:lnTo>
                  <a:lnTo>
                    <a:pt x="486" y="884"/>
                  </a:lnTo>
                  <a:lnTo>
                    <a:pt x="486" y="800"/>
                  </a:lnTo>
                  <a:lnTo>
                    <a:pt x="679" y="41"/>
                  </a:lnTo>
                  <a:close/>
                  <a:moveTo>
                    <a:pt x="395" y="780"/>
                  </a:moveTo>
                  <a:lnTo>
                    <a:pt x="354" y="842"/>
                  </a:lnTo>
                  <a:lnTo>
                    <a:pt x="324" y="863"/>
                  </a:lnTo>
                  <a:lnTo>
                    <a:pt x="294" y="894"/>
                  </a:lnTo>
                  <a:lnTo>
                    <a:pt x="202" y="925"/>
                  </a:lnTo>
                  <a:lnTo>
                    <a:pt x="182" y="925"/>
                  </a:lnTo>
                  <a:lnTo>
                    <a:pt x="152" y="915"/>
                  </a:lnTo>
                  <a:lnTo>
                    <a:pt x="142" y="894"/>
                  </a:lnTo>
                  <a:lnTo>
                    <a:pt x="121" y="863"/>
                  </a:lnTo>
                  <a:lnTo>
                    <a:pt x="111" y="832"/>
                  </a:lnTo>
                  <a:lnTo>
                    <a:pt x="111" y="790"/>
                  </a:lnTo>
                  <a:lnTo>
                    <a:pt x="121" y="696"/>
                  </a:lnTo>
                  <a:lnTo>
                    <a:pt x="142" y="592"/>
                  </a:lnTo>
                  <a:lnTo>
                    <a:pt x="172" y="509"/>
                  </a:lnTo>
                  <a:lnTo>
                    <a:pt x="233" y="426"/>
                  </a:lnTo>
                  <a:lnTo>
                    <a:pt x="294" y="395"/>
                  </a:lnTo>
                  <a:lnTo>
                    <a:pt x="344" y="384"/>
                  </a:lnTo>
                  <a:lnTo>
                    <a:pt x="405" y="405"/>
                  </a:lnTo>
                  <a:lnTo>
                    <a:pt x="446" y="447"/>
                  </a:lnTo>
                  <a:lnTo>
                    <a:pt x="456" y="468"/>
                  </a:lnTo>
                  <a:lnTo>
                    <a:pt x="456" y="520"/>
                  </a:lnTo>
                  <a:lnTo>
                    <a:pt x="395" y="7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2" name="Freeform 60"/>
            <p:cNvSpPr>
              <a:spLocks/>
            </p:cNvSpPr>
            <p:nvPr/>
          </p:nvSpPr>
          <p:spPr bwMode="auto">
            <a:xfrm>
              <a:off x="10497" y="3789"/>
              <a:ext cx="2210" cy="2725"/>
            </a:xfrm>
            <a:custGeom>
              <a:avLst/>
              <a:gdLst/>
              <a:ahLst/>
              <a:cxnLst>
                <a:cxn ang="0">
                  <a:pos x="1612" y="2402"/>
                </a:cxn>
                <a:cxn ang="0">
                  <a:pos x="1602" y="2475"/>
                </a:cxn>
                <a:cxn ang="0">
                  <a:pos x="1571" y="2527"/>
                </a:cxn>
                <a:cxn ang="0">
                  <a:pos x="1520" y="2579"/>
                </a:cxn>
                <a:cxn ang="0">
                  <a:pos x="1429" y="2600"/>
                </a:cxn>
                <a:cxn ang="0">
                  <a:pos x="1297" y="2610"/>
                </a:cxn>
                <a:cxn ang="0">
                  <a:pos x="1297" y="2725"/>
                </a:cxn>
                <a:cxn ang="0">
                  <a:pos x="2210" y="2725"/>
                </a:cxn>
                <a:cxn ang="0">
                  <a:pos x="2210" y="2610"/>
                </a:cxn>
                <a:cxn ang="0">
                  <a:pos x="2078" y="2600"/>
                </a:cxn>
                <a:cxn ang="0">
                  <a:pos x="1997" y="2579"/>
                </a:cxn>
                <a:cxn ang="0">
                  <a:pos x="1936" y="2527"/>
                </a:cxn>
                <a:cxn ang="0">
                  <a:pos x="1906" y="2475"/>
                </a:cxn>
                <a:cxn ang="0">
                  <a:pos x="1895" y="2402"/>
                </a:cxn>
                <a:cxn ang="0">
                  <a:pos x="1895" y="323"/>
                </a:cxn>
                <a:cxn ang="0">
                  <a:pos x="1906" y="250"/>
                </a:cxn>
                <a:cxn ang="0">
                  <a:pos x="1936" y="187"/>
                </a:cxn>
                <a:cxn ang="0">
                  <a:pos x="1997" y="146"/>
                </a:cxn>
                <a:cxn ang="0">
                  <a:pos x="2078" y="115"/>
                </a:cxn>
                <a:cxn ang="0">
                  <a:pos x="2210" y="104"/>
                </a:cxn>
                <a:cxn ang="0">
                  <a:pos x="2210" y="0"/>
                </a:cxn>
                <a:cxn ang="0">
                  <a:pos x="0" y="0"/>
                </a:cxn>
                <a:cxn ang="0">
                  <a:pos x="0" y="104"/>
                </a:cxn>
                <a:cxn ang="0">
                  <a:pos x="132" y="115"/>
                </a:cxn>
                <a:cxn ang="0">
                  <a:pos x="223" y="146"/>
                </a:cxn>
                <a:cxn ang="0">
                  <a:pos x="274" y="187"/>
                </a:cxn>
                <a:cxn ang="0">
                  <a:pos x="304" y="250"/>
                </a:cxn>
                <a:cxn ang="0">
                  <a:pos x="314" y="323"/>
                </a:cxn>
                <a:cxn ang="0">
                  <a:pos x="314" y="2402"/>
                </a:cxn>
                <a:cxn ang="0">
                  <a:pos x="304" y="2475"/>
                </a:cxn>
                <a:cxn ang="0">
                  <a:pos x="274" y="2527"/>
                </a:cxn>
                <a:cxn ang="0">
                  <a:pos x="223" y="2579"/>
                </a:cxn>
                <a:cxn ang="0">
                  <a:pos x="132" y="2600"/>
                </a:cxn>
                <a:cxn ang="0">
                  <a:pos x="0" y="2610"/>
                </a:cxn>
                <a:cxn ang="0">
                  <a:pos x="0" y="2725"/>
                </a:cxn>
                <a:cxn ang="0">
                  <a:pos x="912" y="2725"/>
                </a:cxn>
                <a:cxn ang="0">
                  <a:pos x="912" y="2610"/>
                </a:cxn>
                <a:cxn ang="0">
                  <a:pos x="780" y="2600"/>
                </a:cxn>
                <a:cxn ang="0">
                  <a:pos x="699" y="2579"/>
                </a:cxn>
                <a:cxn ang="0">
                  <a:pos x="638" y="2527"/>
                </a:cxn>
                <a:cxn ang="0">
                  <a:pos x="608" y="2475"/>
                </a:cxn>
                <a:cxn ang="0">
                  <a:pos x="608" y="104"/>
                </a:cxn>
                <a:cxn ang="0">
                  <a:pos x="1612" y="104"/>
                </a:cxn>
                <a:cxn ang="0">
                  <a:pos x="1612" y="2402"/>
                </a:cxn>
              </a:cxnLst>
              <a:rect l="0" t="0" r="r" b="b"/>
              <a:pathLst>
                <a:path w="2210" h="2725">
                  <a:moveTo>
                    <a:pt x="1612" y="2402"/>
                  </a:moveTo>
                  <a:lnTo>
                    <a:pt x="1602" y="2475"/>
                  </a:lnTo>
                  <a:lnTo>
                    <a:pt x="1571" y="2527"/>
                  </a:lnTo>
                  <a:lnTo>
                    <a:pt x="1520" y="2579"/>
                  </a:lnTo>
                  <a:lnTo>
                    <a:pt x="1429" y="2600"/>
                  </a:lnTo>
                  <a:lnTo>
                    <a:pt x="1297" y="2610"/>
                  </a:lnTo>
                  <a:lnTo>
                    <a:pt x="1297" y="2725"/>
                  </a:lnTo>
                  <a:lnTo>
                    <a:pt x="2210" y="2725"/>
                  </a:lnTo>
                  <a:lnTo>
                    <a:pt x="2210" y="2610"/>
                  </a:lnTo>
                  <a:lnTo>
                    <a:pt x="2078" y="2600"/>
                  </a:lnTo>
                  <a:lnTo>
                    <a:pt x="1997" y="2579"/>
                  </a:lnTo>
                  <a:lnTo>
                    <a:pt x="1936" y="2527"/>
                  </a:lnTo>
                  <a:lnTo>
                    <a:pt x="1906" y="2475"/>
                  </a:lnTo>
                  <a:lnTo>
                    <a:pt x="1895" y="2402"/>
                  </a:lnTo>
                  <a:lnTo>
                    <a:pt x="1895" y="323"/>
                  </a:lnTo>
                  <a:lnTo>
                    <a:pt x="1906" y="250"/>
                  </a:lnTo>
                  <a:lnTo>
                    <a:pt x="1936" y="187"/>
                  </a:lnTo>
                  <a:lnTo>
                    <a:pt x="1997" y="146"/>
                  </a:lnTo>
                  <a:lnTo>
                    <a:pt x="2078" y="115"/>
                  </a:lnTo>
                  <a:lnTo>
                    <a:pt x="2210" y="104"/>
                  </a:lnTo>
                  <a:lnTo>
                    <a:pt x="2210" y="0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132" y="115"/>
                  </a:lnTo>
                  <a:lnTo>
                    <a:pt x="223" y="146"/>
                  </a:lnTo>
                  <a:lnTo>
                    <a:pt x="274" y="187"/>
                  </a:lnTo>
                  <a:lnTo>
                    <a:pt x="304" y="250"/>
                  </a:lnTo>
                  <a:lnTo>
                    <a:pt x="314" y="323"/>
                  </a:lnTo>
                  <a:lnTo>
                    <a:pt x="314" y="2402"/>
                  </a:lnTo>
                  <a:lnTo>
                    <a:pt x="304" y="2475"/>
                  </a:lnTo>
                  <a:lnTo>
                    <a:pt x="274" y="2527"/>
                  </a:lnTo>
                  <a:lnTo>
                    <a:pt x="223" y="2579"/>
                  </a:lnTo>
                  <a:lnTo>
                    <a:pt x="132" y="2600"/>
                  </a:lnTo>
                  <a:lnTo>
                    <a:pt x="0" y="2610"/>
                  </a:lnTo>
                  <a:lnTo>
                    <a:pt x="0" y="2725"/>
                  </a:lnTo>
                  <a:lnTo>
                    <a:pt x="912" y="2725"/>
                  </a:lnTo>
                  <a:lnTo>
                    <a:pt x="912" y="2610"/>
                  </a:lnTo>
                  <a:lnTo>
                    <a:pt x="780" y="2600"/>
                  </a:lnTo>
                  <a:lnTo>
                    <a:pt x="699" y="2579"/>
                  </a:lnTo>
                  <a:lnTo>
                    <a:pt x="638" y="2527"/>
                  </a:lnTo>
                  <a:lnTo>
                    <a:pt x="608" y="2475"/>
                  </a:lnTo>
                  <a:lnTo>
                    <a:pt x="608" y="104"/>
                  </a:lnTo>
                  <a:lnTo>
                    <a:pt x="1612" y="104"/>
                  </a:lnTo>
                  <a:lnTo>
                    <a:pt x="1612" y="24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" name="Freeform 61"/>
            <p:cNvSpPr>
              <a:spLocks noEditPoints="1"/>
            </p:cNvSpPr>
            <p:nvPr/>
          </p:nvSpPr>
          <p:spPr bwMode="auto">
            <a:xfrm>
              <a:off x="10284" y="7034"/>
              <a:ext cx="578" cy="1185"/>
            </a:xfrm>
            <a:custGeom>
              <a:avLst/>
              <a:gdLst/>
              <a:ahLst/>
              <a:cxnLst>
                <a:cxn ang="0">
                  <a:pos x="578" y="52"/>
                </a:cxn>
                <a:cxn ang="0">
                  <a:pos x="578" y="31"/>
                </a:cxn>
                <a:cxn ang="0">
                  <a:pos x="568" y="21"/>
                </a:cxn>
                <a:cxn ang="0">
                  <a:pos x="527" y="0"/>
                </a:cxn>
                <a:cxn ang="0">
                  <a:pos x="497" y="10"/>
                </a:cxn>
                <a:cxn ang="0">
                  <a:pos x="456" y="52"/>
                </a:cxn>
                <a:cxn ang="0">
                  <a:pos x="456" y="93"/>
                </a:cxn>
                <a:cxn ang="0">
                  <a:pos x="466" y="114"/>
                </a:cxn>
                <a:cxn ang="0">
                  <a:pos x="487" y="125"/>
                </a:cxn>
                <a:cxn ang="0">
                  <a:pos x="537" y="125"/>
                </a:cxn>
                <a:cxn ang="0">
                  <a:pos x="578" y="83"/>
                </a:cxn>
                <a:cxn ang="0">
                  <a:pos x="578" y="52"/>
                </a:cxn>
                <a:cxn ang="0">
                  <a:pos x="304" y="967"/>
                </a:cxn>
                <a:cxn ang="0">
                  <a:pos x="264" y="1061"/>
                </a:cxn>
                <a:cxn ang="0">
                  <a:pos x="203" y="1123"/>
                </a:cxn>
                <a:cxn ang="0">
                  <a:pos x="132" y="1144"/>
                </a:cxn>
                <a:cxn ang="0">
                  <a:pos x="101" y="1144"/>
                </a:cxn>
                <a:cxn ang="0">
                  <a:pos x="81" y="1133"/>
                </a:cxn>
                <a:cxn ang="0">
                  <a:pos x="101" y="1123"/>
                </a:cxn>
                <a:cxn ang="0">
                  <a:pos x="122" y="1102"/>
                </a:cxn>
                <a:cxn ang="0">
                  <a:pos x="122" y="1081"/>
                </a:cxn>
                <a:cxn ang="0">
                  <a:pos x="132" y="1071"/>
                </a:cxn>
                <a:cxn ang="0">
                  <a:pos x="111" y="1029"/>
                </a:cxn>
                <a:cxn ang="0">
                  <a:pos x="91" y="1019"/>
                </a:cxn>
                <a:cxn ang="0">
                  <a:pos x="41" y="1019"/>
                </a:cxn>
                <a:cxn ang="0">
                  <a:pos x="20" y="1040"/>
                </a:cxn>
                <a:cxn ang="0">
                  <a:pos x="10" y="1061"/>
                </a:cxn>
                <a:cxn ang="0">
                  <a:pos x="0" y="1092"/>
                </a:cxn>
                <a:cxn ang="0">
                  <a:pos x="10" y="1123"/>
                </a:cxn>
                <a:cxn ang="0">
                  <a:pos x="20" y="1144"/>
                </a:cxn>
                <a:cxn ang="0">
                  <a:pos x="51" y="1165"/>
                </a:cxn>
                <a:cxn ang="0">
                  <a:pos x="132" y="1185"/>
                </a:cxn>
                <a:cxn ang="0">
                  <a:pos x="182" y="1175"/>
                </a:cxn>
                <a:cxn ang="0">
                  <a:pos x="253" y="1154"/>
                </a:cxn>
                <a:cxn ang="0">
                  <a:pos x="314" y="1113"/>
                </a:cxn>
                <a:cxn ang="0">
                  <a:pos x="375" y="1050"/>
                </a:cxn>
                <a:cxn ang="0">
                  <a:pos x="405" y="967"/>
                </a:cxn>
                <a:cxn ang="0">
                  <a:pos x="527" y="478"/>
                </a:cxn>
                <a:cxn ang="0">
                  <a:pos x="527" y="457"/>
                </a:cxn>
                <a:cxn ang="0">
                  <a:pos x="537" y="437"/>
                </a:cxn>
                <a:cxn ang="0">
                  <a:pos x="527" y="395"/>
                </a:cxn>
                <a:cxn ang="0">
                  <a:pos x="507" y="353"/>
                </a:cxn>
                <a:cxn ang="0">
                  <a:pos x="476" y="333"/>
                </a:cxn>
                <a:cxn ang="0">
                  <a:pos x="436" y="312"/>
                </a:cxn>
                <a:cxn ang="0">
                  <a:pos x="395" y="301"/>
                </a:cxn>
                <a:cxn ang="0">
                  <a:pos x="314" y="322"/>
                </a:cxn>
                <a:cxn ang="0">
                  <a:pos x="243" y="374"/>
                </a:cxn>
                <a:cxn ang="0">
                  <a:pos x="203" y="426"/>
                </a:cxn>
                <a:cxn ang="0">
                  <a:pos x="162" y="509"/>
                </a:cxn>
                <a:cxn ang="0">
                  <a:pos x="162" y="520"/>
                </a:cxn>
                <a:cxn ang="0">
                  <a:pos x="172" y="530"/>
                </a:cxn>
                <a:cxn ang="0">
                  <a:pos x="193" y="530"/>
                </a:cxn>
                <a:cxn ang="0">
                  <a:pos x="213" y="509"/>
                </a:cxn>
                <a:cxn ang="0">
                  <a:pos x="253" y="426"/>
                </a:cxn>
                <a:cxn ang="0">
                  <a:pos x="314" y="364"/>
                </a:cxn>
                <a:cxn ang="0">
                  <a:pos x="385" y="343"/>
                </a:cxn>
                <a:cxn ang="0">
                  <a:pos x="405" y="343"/>
                </a:cxn>
                <a:cxn ang="0">
                  <a:pos x="426" y="364"/>
                </a:cxn>
                <a:cxn ang="0">
                  <a:pos x="426" y="385"/>
                </a:cxn>
                <a:cxn ang="0">
                  <a:pos x="436" y="405"/>
                </a:cxn>
                <a:cxn ang="0">
                  <a:pos x="436" y="437"/>
                </a:cxn>
                <a:cxn ang="0">
                  <a:pos x="426" y="447"/>
                </a:cxn>
                <a:cxn ang="0">
                  <a:pos x="304" y="967"/>
                </a:cxn>
              </a:cxnLst>
              <a:rect l="0" t="0" r="r" b="b"/>
              <a:pathLst>
                <a:path w="578" h="1185">
                  <a:moveTo>
                    <a:pt x="578" y="52"/>
                  </a:moveTo>
                  <a:lnTo>
                    <a:pt x="578" y="31"/>
                  </a:lnTo>
                  <a:lnTo>
                    <a:pt x="568" y="21"/>
                  </a:lnTo>
                  <a:lnTo>
                    <a:pt x="527" y="0"/>
                  </a:lnTo>
                  <a:lnTo>
                    <a:pt x="497" y="10"/>
                  </a:lnTo>
                  <a:lnTo>
                    <a:pt x="456" y="52"/>
                  </a:lnTo>
                  <a:lnTo>
                    <a:pt x="456" y="93"/>
                  </a:lnTo>
                  <a:lnTo>
                    <a:pt x="466" y="114"/>
                  </a:lnTo>
                  <a:lnTo>
                    <a:pt x="487" y="125"/>
                  </a:lnTo>
                  <a:lnTo>
                    <a:pt x="537" y="125"/>
                  </a:lnTo>
                  <a:lnTo>
                    <a:pt x="578" y="83"/>
                  </a:lnTo>
                  <a:lnTo>
                    <a:pt x="578" y="52"/>
                  </a:lnTo>
                  <a:close/>
                  <a:moveTo>
                    <a:pt x="304" y="967"/>
                  </a:moveTo>
                  <a:lnTo>
                    <a:pt x="264" y="1061"/>
                  </a:lnTo>
                  <a:lnTo>
                    <a:pt x="203" y="1123"/>
                  </a:lnTo>
                  <a:lnTo>
                    <a:pt x="132" y="1144"/>
                  </a:lnTo>
                  <a:lnTo>
                    <a:pt x="101" y="1144"/>
                  </a:lnTo>
                  <a:lnTo>
                    <a:pt x="81" y="1133"/>
                  </a:lnTo>
                  <a:lnTo>
                    <a:pt x="101" y="1123"/>
                  </a:lnTo>
                  <a:lnTo>
                    <a:pt x="122" y="1102"/>
                  </a:lnTo>
                  <a:lnTo>
                    <a:pt x="122" y="1081"/>
                  </a:lnTo>
                  <a:lnTo>
                    <a:pt x="132" y="1071"/>
                  </a:lnTo>
                  <a:lnTo>
                    <a:pt x="111" y="1029"/>
                  </a:lnTo>
                  <a:lnTo>
                    <a:pt x="91" y="1019"/>
                  </a:lnTo>
                  <a:lnTo>
                    <a:pt x="41" y="1019"/>
                  </a:lnTo>
                  <a:lnTo>
                    <a:pt x="20" y="1040"/>
                  </a:lnTo>
                  <a:lnTo>
                    <a:pt x="10" y="1061"/>
                  </a:lnTo>
                  <a:lnTo>
                    <a:pt x="0" y="1092"/>
                  </a:lnTo>
                  <a:lnTo>
                    <a:pt x="10" y="1123"/>
                  </a:lnTo>
                  <a:lnTo>
                    <a:pt x="20" y="1144"/>
                  </a:lnTo>
                  <a:lnTo>
                    <a:pt x="51" y="1165"/>
                  </a:lnTo>
                  <a:lnTo>
                    <a:pt x="132" y="1185"/>
                  </a:lnTo>
                  <a:lnTo>
                    <a:pt x="182" y="1175"/>
                  </a:lnTo>
                  <a:lnTo>
                    <a:pt x="253" y="1154"/>
                  </a:lnTo>
                  <a:lnTo>
                    <a:pt x="314" y="1113"/>
                  </a:lnTo>
                  <a:lnTo>
                    <a:pt x="375" y="1050"/>
                  </a:lnTo>
                  <a:lnTo>
                    <a:pt x="405" y="967"/>
                  </a:lnTo>
                  <a:lnTo>
                    <a:pt x="527" y="478"/>
                  </a:lnTo>
                  <a:lnTo>
                    <a:pt x="527" y="457"/>
                  </a:lnTo>
                  <a:lnTo>
                    <a:pt x="537" y="437"/>
                  </a:lnTo>
                  <a:lnTo>
                    <a:pt x="527" y="395"/>
                  </a:lnTo>
                  <a:lnTo>
                    <a:pt x="507" y="353"/>
                  </a:lnTo>
                  <a:lnTo>
                    <a:pt x="476" y="333"/>
                  </a:lnTo>
                  <a:lnTo>
                    <a:pt x="436" y="312"/>
                  </a:lnTo>
                  <a:lnTo>
                    <a:pt x="395" y="301"/>
                  </a:lnTo>
                  <a:lnTo>
                    <a:pt x="314" y="322"/>
                  </a:lnTo>
                  <a:lnTo>
                    <a:pt x="243" y="374"/>
                  </a:lnTo>
                  <a:lnTo>
                    <a:pt x="203" y="426"/>
                  </a:lnTo>
                  <a:lnTo>
                    <a:pt x="162" y="509"/>
                  </a:lnTo>
                  <a:lnTo>
                    <a:pt x="162" y="520"/>
                  </a:lnTo>
                  <a:lnTo>
                    <a:pt x="172" y="530"/>
                  </a:lnTo>
                  <a:lnTo>
                    <a:pt x="193" y="530"/>
                  </a:lnTo>
                  <a:lnTo>
                    <a:pt x="213" y="509"/>
                  </a:lnTo>
                  <a:lnTo>
                    <a:pt x="253" y="426"/>
                  </a:lnTo>
                  <a:lnTo>
                    <a:pt x="314" y="364"/>
                  </a:lnTo>
                  <a:lnTo>
                    <a:pt x="385" y="343"/>
                  </a:lnTo>
                  <a:lnTo>
                    <a:pt x="405" y="343"/>
                  </a:lnTo>
                  <a:lnTo>
                    <a:pt x="426" y="364"/>
                  </a:lnTo>
                  <a:lnTo>
                    <a:pt x="426" y="385"/>
                  </a:lnTo>
                  <a:lnTo>
                    <a:pt x="436" y="405"/>
                  </a:lnTo>
                  <a:lnTo>
                    <a:pt x="436" y="437"/>
                  </a:lnTo>
                  <a:lnTo>
                    <a:pt x="426" y="447"/>
                  </a:lnTo>
                  <a:lnTo>
                    <a:pt x="304" y="9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4" name="Freeform 62"/>
            <p:cNvSpPr>
              <a:spLocks noEditPoints="1"/>
            </p:cNvSpPr>
            <p:nvPr/>
          </p:nvSpPr>
          <p:spPr bwMode="auto">
            <a:xfrm>
              <a:off x="11075" y="7419"/>
              <a:ext cx="973" cy="364"/>
            </a:xfrm>
            <a:custGeom>
              <a:avLst/>
              <a:gdLst/>
              <a:ahLst/>
              <a:cxnLst>
                <a:cxn ang="0">
                  <a:pos x="922" y="62"/>
                </a:cxn>
                <a:cxn ang="0">
                  <a:pos x="953" y="62"/>
                </a:cxn>
                <a:cxn ang="0">
                  <a:pos x="973" y="41"/>
                </a:cxn>
                <a:cxn ang="0">
                  <a:pos x="973" y="10"/>
                </a:cxn>
                <a:cxn ang="0">
                  <a:pos x="963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41"/>
                </a:cxn>
                <a:cxn ang="0">
                  <a:pos x="10" y="52"/>
                </a:cxn>
                <a:cxn ang="0">
                  <a:pos x="30" y="62"/>
                </a:cxn>
                <a:cxn ang="0">
                  <a:pos x="50" y="62"/>
                </a:cxn>
                <a:cxn ang="0">
                  <a:pos x="922" y="62"/>
                </a:cxn>
                <a:cxn ang="0">
                  <a:pos x="932" y="364"/>
                </a:cxn>
                <a:cxn ang="0">
                  <a:pos x="953" y="364"/>
                </a:cxn>
                <a:cxn ang="0">
                  <a:pos x="973" y="343"/>
                </a:cxn>
                <a:cxn ang="0">
                  <a:pos x="973" y="312"/>
                </a:cxn>
                <a:cxn ang="0">
                  <a:pos x="963" y="301"/>
                </a:cxn>
                <a:cxn ang="0">
                  <a:pos x="953" y="301"/>
                </a:cxn>
                <a:cxn ang="0">
                  <a:pos x="942" y="291"/>
                </a:cxn>
                <a:cxn ang="0">
                  <a:pos x="40" y="291"/>
                </a:cxn>
                <a:cxn ang="0">
                  <a:pos x="20" y="301"/>
                </a:cxn>
                <a:cxn ang="0">
                  <a:pos x="10" y="301"/>
                </a:cxn>
                <a:cxn ang="0">
                  <a:pos x="0" y="312"/>
                </a:cxn>
                <a:cxn ang="0">
                  <a:pos x="0" y="343"/>
                </a:cxn>
                <a:cxn ang="0">
                  <a:pos x="10" y="353"/>
                </a:cxn>
                <a:cxn ang="0">
                  <a:pos x="30" y="364"/>
                </a:cxn>
                <a:cxn ang="0">
                  <a:pos x="50" y="364"/>
                </a:cxn>
                <a:cxn ang="0">
                  <a:pos x="932" y="364"/>
                </a:cxn>
              </a:cxnLst>
              <a:rect l="0" t="0" r="r" b="b"/>
              <a:pathLst>
                <a:path w="973" h="364">
                  <a:moveTo>
                    <a:pt x="922" y="62"/>
                  </a:moveTo>
                  <a:lnTo>
                    <a:pt x="953" y="62"/>
                  </a:lnTo>
                  <a:lnTo>
                    <a:pt x="973" y="41"/>
                  </a:lnTo>
                  <a:lnTo>
                    <a:pt x="973" y="10"/>
                  </a:lnTo>
                  <a:lnTo>
                    <a:pt x="963" y="0"/>
                  </a:lnTo>
                  <a:lnTo>
                    <a:pt x="10" y="0"/>
                  </a:lnTo>
                  <a:lnTo>
                    <a:pt x="0" y="10"/>
                  </a:lnTo>
                  <a:lnTo>
                    <a:pt x="0" y="41"/>
                  </a:lnTo>
                  <a:lnTo>
                    <a:pt x="10" y="52"/>
                  </a:lnTo>
                  <a:lnTo>
                    <a:pt x="30" y="62"/>
                  </a:lnTo>
                  <a:lnTo>
                    <a:pt x="50" y="62"/>
                  </a:lnTo>
                  <a:lnTo>
                    <a:pt x="922" y="62"/>
                  </a:lnTo>
                  <a:close/>
                  <a:moveTo>
                    <a:pt x="932" y="364"/>
                  </a:moveTo>
                  <a:lnTo>
                    <a:pt x="953" y="364"/>
                  </a:lnTo>
                  <a:lnTo>
                    <a:pt x="973" y="343"/>
                  </a:lnTo>
                  <a:lnTo>
                    <a:pt x="973" y="312"/>
                  </a:lnTo>
                  <a:lnTo>
                    <a:pt x="963" y="301"/>
                  </a:lnTo>
                  <a:lnTo>
                    <a:pt x="953" y="301"/>
                  </a:lnTo>
                  <a:lnTo>
                    <a:pt x="942" y="291"/>
                  </a:lnTo>
                  <a:lnTo>
                    <a:pt x="40" y="291"/>
                  </a:lnTo>
                  <a:lnTo>
                    <a:pt x="20" y="301"/>
                  </a:lnTo>
                  <a:lnTo>
                    <a:pt x="10" y="301"/>
                  </a:lnTo>
                  <a:lnTo>
                    <a:pt x="0" y="312"/>
                  </a:lnTo>
                  <a:lnTo>
                    <a:pt x="0" y="343"/>
                  </a:lnTo>
                  <a:lnTo>
                    <a:pt x="10" y="353"/>
                  </a:lnTo>
                  <a:lnTo>
                    <a:pt x="30" y="364"/>
                  </a:lnTo>
                  <a:lnTo>
                    <a:pt x="50" y="364"/>
                  </a:lnTo>
                  <a:lnTo>
                    <a:pt x="932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5" name="Freeform 63"/>
            <p:cNvSpPr>
              <a:spLocks/>
            </p:cNvSpPr>
            <p:nvPr/>
          </p:nvSpPr>
          <p:spPr bwMode="auto">
            <a:xfrm>
              <a:off x="12291" y="7034"/>
              <a:ext cx="487" cy="905"/>
            </a:xfrm>
            <a:custGeom>
              <a:avLst/>
              <a:gdLst/>
              <a:ahLst/>
              <a:cxnLst>
                <a:cxn ang="0">
                  <a:pos x="294" y="41"/>
                </a:cxn>
                <a:cxn ang="0">
                  <a:pos x="294" y="10"/>
                </a:cxn>
                <a:cxn ang="0">
                  <a:pos x="284" y="0"/>
                </a:cxn>
                <a:cxn ang="0">
                  <a:pos x="264" y="0"/>
                </a:cxn>
                <a:cxn ang="0">
                  <a:pos x="172" y="62"/>
                </a:cxn>
                <a:cxn ang="0">
                  <a:pos x="71" y="83"/>
                </a:cxn>
                <a:cxn ang="0">
                  <a:pos x="0" y="93"/>
                </a:cxn>
                <a:cxn ang="0">
                  <a:pos x="0" y="135"/>
                </a:cxn>
                <a:cxn ang="0">
                  <a:pos x="51" y="135"/>
                </a:cxn>
                <a:cxn ang="0">
                  <a:pos x="112" y="125"/>
                </a:cxn>
                <a:cxn ang="0">
                  <a:pos x="193" y="104"/>
                </a:cxn>
                <a:cxn ang="0">
                  <a:pos x="193" y="821"/>
                </a:cxn>
                <a:cxn ang="0">
                  <a:pos x="183" y="832"/>
                </a:cxn>
                <a:cxn ang="0">
                  <a:pos x="142" y="853"/>
                </a:cxn>
                <a:cxn ang="0">
                  <a:pos x="10" y="853"/>
                </a:cxn>
                <a:cxn ang="0">
                  <a:pos x="10" y="905"/>
                </a:cxn>
                <a:cxn ang="0">
                  <a:pos x="193" y="905"/>
                </a:cxn>
                <a:cxn ang="0">
                  <a:pos x="243" y="894"/>
                </a:cxn>
                <a:cxn ang="0">
                  <a:pos x="294" y="894"/>
                </a:cxn>
                <a:cxn ang="0">
                  <a:pos x="365" y="905"/>
                </a:cxn>
                <a:cxn ang="0">
                  <a:pos x="487" y="905"/>
                </a:cxn>
                <a:cxn ang="0">
                  <a:pos x="487" y="853"/>
                </a:cxn>
                <a:cxn ang="0">
                  <a:pos x="345" y="853"/>
                </a:cxn>
                <a:cxn ang="0">
                  <a:pos x="325" y="842"/>
                </a:cxn>
                <a:cxn ang="0">
                  <a:pos x="304" y="821"/>
                </a:cxn>
                <a:cxn ang="0">
                  <a:pos x="304" y="811"/>
                </a:cxn>
                <a:cxn ang="0">
                  <a:pos x="294" y="790"/>
                </a:cxn>
                <a:cxn ang="0">
                  <a:pos x="294" y="41"/>
                </a:cxn>
              </a:cxnLst>
              <a:rect l="0" t="0" r="r" b="b"/>
              <a:pathLst>
                <a:path w="487" h="905">
                  <a:moveTo>
                    <a:pt x="294" y="41"/>
                  </a:moveTo>
                  <a:lnTo>
                    <a:pt x="294" y="10"/>
                  </a:lnTo>
                  <a:lnTo>
                    <a:pt x="284" y="0"/>
                  </a:lnTo>
                  <a:lnTo>
                    <a:pt x="264" y="0"/>
                  </a:lnTo>
                  <a:lnTo>
                    <a:pt x="172" y="62"/>
                  </a:lnTo>
                  <a:lnTo>
                    <a:pt x="71" y="83"/>
                  </a:lnTo>
                  <a:lnTo>
                    <a:pt x="0" y="93"/>
                  </a:lnTo>
                  <a:lnTo>
                    <a:pt x="0" y="135"/>
                  </a:lnTo>
                  <a:lnTo>
                    <a:pt x="51" y="135"/>
                  </a:lnTo>
                  <a:lnTo>
                    <a:pt x="112" y="125"/>
                  </a:lnTo>
                  <a:lnTo>
                    <a:pt x="193" y="104"/>
                  </a:lnTo>
                  <a:lnTo>
                    <a:pt x="193" y="821"/>
                  </a:lnTo>
                  <a:lnTo>
                    <a:pt x="183" y="832"/>
                  </a:lnTo>
                  <a:lnTo>
                    <a:pt x="142" y="853"/>
                  </a:lnTo>
                  <a:lnTo>
                    <a:pt x="10" y="853"/>
                  </a:lnTo>
                  <a:lnTo>
                    <a:pt x="10" y="905"/>
                  </a:lnTo>
                  <a:lnTo>
                    <a:pt x="193" y="905"/>
                  </a:lnTo>
                  <a:lnTo>
                    <a:pt x="243" y="894"/>
                  </a:lnTo>
                  <a:lnTo>
                    <a:pt x="294" y="894"/>
                  </a:lnTo>
                  <a:lnTo>
                    <a:pt x="365" y="905"/>
                  </a:lnTo>
                  <a:lnTo>
                    <a:pt x="487" y="905"/>
                  </a:lnTo>
                  <a:lnTo>
                    <a:pt x="487" y="853"/>
                  </a:lnTo>
                  <a:lnTo>
                    <a:pt x="345" y="853"/>
                  </a:lnTo>
                  <a:lnTo>
                    <a:pt x="325" y="842"/>
                  </a:lnTo>
                  <a:lnTo>
                    <a:pt x="304" y="821"/>
                  </a:lnTo>
                  <a:lnTo>
                    <a:pt x="304" y="811"/>
                  </a:lnTo>
                  <a:lnTo>
                    <a:pt x="294" y="790"/>
                  </a:lnTo>
                  <a:lnTo>
                    <a:pt x="294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6" name="Freeform 64"/>
            <p:cNvSpPr>
              <a:spLocks noEditPoints="1"/>
            </p:cNvSpPr>
            <p:nvPr/>
          </p:nvSpPr>
          <p:spPr bwMode="auto">
            <a:xfrm>
              <a:off x="13163" y="4777"/>
              <a:ext cx="993" cy="1238"/>
            </a:xfrm>
            <a:custGeom>
              <a:avLst/>
              <a:gdLst/>
              <a:ahLst/>
              <a:cxnLst>
                <a:cxn ang="0">
                  <a:pos x="132" y="1134"/>
                </a:cxn>
                <a:cxn ang="0">
                  <a:pos x="122" y="1165"/>
                </a:cxn>
                <a:cxn ang="0">
                  <a:pos x="30" y="1175"/>
                </a:cxn>
                <a:cxn ang="0">
                  <a:pos x="10" y="1186"/>
                </a:cxn>
                <a:cxn ang="0">
                  <a:pos x="0" y="1227"/>
                </a:cxn>
                <a:cxn ang="0">
                  <a:pos x="385" y="1238"/>
                </a:cxn>
                <a:cxn ang="0">
                  <a:pos x="405" y="1196"/>
                </a:cxn>
                <a:cxn ang="0">
                  <a:pos x="375" y="1175"/>
                </a:cxn>
                <a:cxn ang="0">
                  <a:pos x="274" y="1165"/>
                </a:cxn>
                <a:cxn ang="0">
                  <a:pos x="263" y="1144"/>
                </a:cxn>
                <a:cxn ang="0">
                  <a:pos x="284" y="1051"/>
                </a:cxn>
                <a:cxn ang="0">
                  <a:pos x="324" y="874"/>
                </a:cxn>
                <a:cxn ang="0">
                  <a:pos x="355" y="759"/>
                </a:cxn>
                <a:cxn ang="0">
                  <a:pos x="446" y="863"/>
                </a:cxn>
                <a:cxn ang="0">
                  <a:pos x="669" y="853"/>
                </a:cxn>
                <a:cxn ang="0">
                  <a:pos x="892" y="635"/>
                </a:cxn>
                <a:cxn ang="0">
                  <a:pos x="993" y="312"/>
                </a:cxn>
                <a:cxn ang="0">
                  <a:pos x="912" y="94"/>
                </a:cxn>
                <a:cxn ang="0">
                  <a:pos x="740" y="0"/>
                </a:cxn>
                <a:cxn ang="0">
                  <a:pos x="557" y="83"/>
                </a:cxn>
                <a:cxn ang="0">
                  <a:pos x="466" y="83"/>
                </a:cxn>
                <a:cxn ang="0">
                  <a:pos x="375" y="11"/>
                </a:cxn>
                <a:cxn ang="0">
                  <a:pos x="274" y="11"/>
                </a:cxn>
                <a:cxn ang="0">
                  <a:pos x="223" y="42"/>
                </a:cxn>
                <a:cxn ang="0">
                  <a:pos x="182" y="115"/>
                </a:cxn>
                <a:cxn ang="0">
                  <a:pos x="132" y="229"/>
                </a:cxn>
                <a:cxn ang="0">
                  <a:pos x="122" y="312"/>
                </a:cxn>
                <a:cxn ang="0">
                  <a:pos x="152" y="323"/>
                </a:cxn>
                <a:cxn ang="0">
                  <a:pos x="172" y="281"/>
                </a:cxn>
                <a:cxn ang="0">
                  <a:pos x="253" y="73"/>
                </a:cxn>
                <a:cxn ang="0">
                  <a:pos x="334" y="52"/>
                </a:cxn>
                <a:cxn ang="0">
                  <a:pos x="365" y="73"/>
                </a:cxn>
                <a:cxn ang="0">
                  <a:pos x="375" y="135"/>
                </a:cxn>
                <a:cxn ang="0">
                  <a:pos x="355" y="239"/>
                </a:cxn>
                <a:cxn ang="0">
                  <a:pos x="476" y="260"/>
                </a:cxn>
                <a:cxn ang="0">
                  <a:pos x="547" y="146"/>
                </a:cxn>
                <a:cxn ang="0">
                  <a:pos x="618" y="94"/>
                </a:cxn>
                <a:cxn ang="0">
                  <a:pos x="730" y="52"/>
                </a:cxn>
                <a:cxn ang="0">
                  <a:pos x="841" y="135"/>
                </a:cxn>
                <a:cxn ang="0">
                  <a:pos x="841" y="333"/>
                </a:cxn>
                <a:cxn ang="0">
                  <a:pos x="780" y="562"/>
                </a:cxn>
                <a:cxn ang="0">
                  <a:pos x="689" y="759"/>
                </a:cxn>
                <a:cxn ang="0">
                  <a:pos x="527" y="843"/>
                </a:cxn>
                <a:cxn ang="0">
                  <a:pos x="426" y="780"/>
                </a:cxn>
                <a:cxn ang="0">
                  <a:pos x="385" y="687"/>
                </a:cxn>
                <a:cxn ang="0">
                  <a:pos x="476" y="260"/>
                </a:cxn>
              </a:cxnLst>
              <a:rect l="0" t="0" r="r" b="b"/>
              <a:pathLst>
                <a:path w="993" h="1238">
                  <a:moveTo>
                    <a:pt x="142" y="1102"/>
                  </a:moveTo>
                  <a:lnTo>
                    <a:pt x="132" y="1134"/>
                  </a:lnTo>
                  <a:lnTo>
                    <a:pt x="132" y="1154"/>
                  </a:lnTo>
                  <a:lnTo>
                    <a:pt x="122" y="1165"/>
                  </a:lnTo>
                  <a:lnTo>
                    <a:pt x="101" y="1175"/>
                  </a:lnTo>
                  <a:lnTo>
                    <a:pt x="30" y="1175"/>
                  </a:lnTo>
                  <a:lnTo>
                    <a:pt x="20" y="1186"/>
                  </a:lnTo>
                  <a:lnTo>
                    <a:pt x="10" y="1186"/>
                  </a:lnTo>
                  <a:lnTo>
                    <a:pt x="0" y="1196"/>
                  </a:lnTo>
                  <a:lnTo>
                    <a:pt x="0" y="1227"/>
                  </a:lnTo>
                  <a:lnTo>
                    <a:pt x="10" y="1238"/>
                  </a:lnTo>
                  <a:lnTo>
                    <a:pt x="385" y="1238"/>
                  </a:lnTo>
                  <a:lnTo>
                    <a:pt x="405" y="1217"/>
                  </a:lnTo>
                  <a:lnTo>
                    <a:pt x="405" y="1196"/>
                  </a:lnTo>
                  <a:lnTo>
                    <a:pt x="395" y="1186"/>
                  </a:lnTo>
                  <a:lnTo>
                    <a:pt x="375" y="1175"/>
                  </a:lnTo>
                  <a:lnTo>
                    <a:pt x="274" y="1175"/>
                  </a:lnTo>
                  <a:lnTo>
                    <a:pt x="274" y="1165"/>
                  </a:lnTo>
                  <a:lnTo>
                    <a:pt x="263" y="1154"/>
                  </a:lnTo>
                  <a:lnTo>
                    <a:pt x="263" y="1144"/>
                  </a:lnTo>
                  <a:lnTo>
                    <a:pt x="274" y="1113"/>
                  </a:lnTo>
                  <a:lnTo>
                    <a:pt x="284" y="1051"/>
                  </a:lnTo>
                  <a:lnTo>
                    <a:pt x="304" y="967"/>
                  </a:lnTo>
                  <a:lnTo>
                    <a:pt x="324" y="874"/>
                  </a:lnTo>
                  <a:lnTo>
                    <a:pt x="345" y="801"/>
                  </a:lnTo>
                  <a:lnTo>
                    <a:pt x="355" y="759"/>
                  </a:lnTo>
                  <a:lnTo>
                    <a:pt x="395" y="822"/>
                  </a:lnTo>
                  <a:lnTo>
                    <a:pt x="446" y="863"/>
                  </a:lnTo>
                  <a:lnTo>
                    <a:pt x="537" y="884"/>
                  </a:lnTo>
                  <a:lnTo>
                    <a:pt x="669" y="853"/>
                  </a:lnTo>
                  <a:lnTo>
                    <a:pt x="791" y="770"/>
                  </a:lnTo>
                  <a:lnTo>
                    <a:pt x="892" y="635"/>
                  </a:lnTo>
                  <a:lnTo>
                    <a:pt x="963" y="489"/>
                  </a:lnTo>
                  <a:lnTo>
                    <a:pt x="993" y="312"/>
                  </a:lnTo>
                  <a:lnTo>
                    <a:pt x="973" y="187"/>
                  </a:lnTo>
                  <a:lnTo>
                    <a:pt x="912" y="94"/>
                  </a:lnTo>
                  <a:lnTo>
                    <a:pt x="841" y="31"/>
                  </a:lnTo>
                  <a:lnTo>
                    <a:pt x="740" y="0"/>
                  </a:lnTo>
                  <a:lnTo>
                    <a:pt x="649" y="21"/>
                  </a:lnTo>
                  <a:lnTo>
                    <a:pt x="557" y="83"/>
                  </a:lnTo>
                  <a:lnTo>
                    <a:pt x="486" y="146"/>
                  </a:lnTo>
                  <a:lnTo>
                    <a:pt x="466" y="83"/>
                  </a:lnTo>
                  <a:lnTo>
                    <a:pt x="426" y="42"/>
                  </a:lnTo>
                  <a:lnTo>
                    <a:pt x="375" y="11"/>
                  </a:lnTo>
                  <a:lnTo>
                    <a:pt x="314" y="0"/>
                  </a:lnTo>
                  <a:lnTo>
                    <a:pt x="274" y="11"/>
                  </a:lnTo>
                  <a:lnTo>
                    <a:pt x="243" y="21"/>
                  </a:lnTo>
                  <a:lnTo>
                    <a:pt x="223" y="42"/>
                  </a:lnTo>
                  <a:lnTo>
                    <a:pt x="203" y="73"/>
                  </a:lnTo>
                  <a:lnTo>
                    <a:pt x="182" y="115"/>
                  </a:lnTo>
                  <a:lnTo>
                    <a:pt x="152" y="167"/>
                  </a:lnTo>
                  <a:lnTo>
                    <a:pt x="132" y="229"/>
                  </a:lnTo>
                  <a:lnTo>
                    <a:pt x="122" y="281"/>
                  </a:lnTo>
                  <a:lnTo>
                    <a:pt x="122" y="312"/>
                  </a:lnTo>
                  <a:lnTo>
                    <a:pt x="132" y="323"/>
                  </a:lnTo>
                  <a:lnTo>
                    <a:pt x="152" y="323"/>
                  </a:lnTo>
                  <a:lnTo>
                    <a:pt x="172" y="302"/>
                  </a:lnTo>
                  <a:lnTo>
                    <a:pt x="172" y="281"/>
                  </a:lnTo>
                  <a:lnTo>
                    <a:pt x="213" y="156"/>
                  </a:lnTo>
                  <a:lnTo>
                    <a:pt x="253" y="73"/>
                  </a:lnTo>
                  <a:lnTo>
                    <a:pt x="314" y="52"/>
                  </a:lnTo>
                  <a:lnTo>
                    <a:pt x="334" y="52"/>
                  </a:lnTo>
                  <a:lnTo>
                    <a:pt x="345" y="63"/>
                  </a:lnTo>
                  <a:lnTo>
                    <a:pt x="365" y="73"/>
                  </a:lnTo>
                  <a:lnTo>
                    <a:pt x="365" y="104"/>
                  </a:lnTo>
                  <a:lnTo>
                    <a:pt x="375" y="135"/>
                  </a:lnTo>
                  <a:lnTo>
                    <a:pt x="375" y="177"/>
                  </a:lnTo>
                  <a:lnTo>
                    <a:pt x="355" y="239"/>
                  </a:lnTo>
                  <a:lnTo>
                    <a:pt x="142" y="1102"/>
                  </a:lnTo>
                  <a:close/>
                  <a:moveTo>
                    <a:pt x="476" y="260"/>
                  </a:moveTo>
                  <a:lnTo>
                    <a:pt x="517" y="177"/>
                  </a:lnTo>
                  <a:lnTo>
                    <a:pt x="547" y="146"/>
                  </a:lnTo>
                  <a:lnTo>
                    <a:pt x="578" y="125"/>
                  </a:lnTo>
                  <a:lnTo>
                    <a:pt x="618" y="94"/>
                  </a:lnTo>
                  <a:lnTo>
                    <a:pt x="679" y="52"/>
                  </a:lnTo>
                  <a:lnTo>
                    <a:pt x="730" y="52"/>
                  </a:lnTo>
                  <a:lnTo>
                    <a:pt x="801" y="73"/>
                  </a:lnTo>
                  <a:lnTo>
                    <a:pt x="841" y="135"/>
                  </a:lnTo>
                  <a:lnTo>
                    <a:pt x="851" y="229"/>
                  </a:lnTo>
                  <a:lnTo>
                    <a:pt x="841" y="333"/>
                  </a:lnTo>
                  <a:lnTo>
                    <a:pt x="821" y="447"/>
                  </a:lnTo>
                  <a:lnTo>
                    <a:pt x="780" y="562"/>
                  </a:lnTo>
                  <a:lnTo>
                    <a:pt x="760" y="645"/>
                  </a:lnTo>
                  <a:lnTo>
                    <a:pt x="689" y="759"/>
                  </a:lnTo>
                  <a:lnTo>
                    <a:pt x="608" y="822"/>
                  </a:lnTo>
                  <a:lnTo>
                    <a:pt x="527" y="843"/>
                  </a:lnTo>
                  <a:lnTo>
                    <a:pt x="466" y="822"/>
                  </a:lnTo>
                  <a:lnTo>
                    <a:pt x="426" y="780"/>
                  </a:lnTo>
                  <a:lnTo>
                    <a:pt x="395" y="739"/>
                  </a:lnTo>
                  <a:lnTo>
                    <a:pt x="385" y="687"/>
                  </a:lnTo>
                  <a:lnTo>
                    <a:pt x="385" y="635"/>
                  </a:lnTo>
                  <a:lnTo>
                    <a:pt x="476" y="2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7" name="Freeform 65"/>
            <p:cNvSpPr>
              <a:spLocks/>
            </p:cNvSpPr>
            <p:nvPr/>
          </p:nvSpPr>
          <p:spPr bwMode="auto">
            <a:xfrm>
              <a:off x="14359" y="4184"/>
              <a:ext cx="446" cy="1945"/>
            </a:xfrm>
            <a:custGeom>
              <a:avLst/>
              <a:gdLst/>
              <a:ahLst/>
              <a:cxnLst>
                <a:cxn ang="0">
                  <a:pos x="446" y="1924"/>
                </a:cxn>
                <a:cxn ang="0">
                  <a:pos x="446" y="1914"/>
                </a:cxn>
                <a:cxn ang="0">
                  <a:pos x="416" y="1883"/>
                </a:cxn>
                <a:cxn ang="0">
                  <a:pos x="294" y="1716"/>
                </a:cxn>
                <a:cxn ang="0">
                  <a:pos x="203" y="1540"/>
                </a:cxn>
                <a:cxn ang="0">
                  <a:pos x="152" y="1352"/>
                </a:cxn>
                <a:cxn ang="0">
                  <a:pos x="122" y="1155"/>
                </a:cxn>
                <a:cxn ang="0">
                  <a:pos x="112" y="968"/>
                </a:cxn>
                <a:cxn ang="0">
                  <a:pos x="122" y="770"/>
                </a:cxn>
                <a:cxn ang="0">
                  <a:pos x="152" y="572"/>
                </a:cxn>
                <a:cxn ang="0">
                  <a:pos x="213" y="385"/>
                </a:cxn>
                <a:cxn ang="0">
                  <a:pos x="294" y="208"/>
                </a:cxn>
                <a:cxn ang="0">
                  <a:pos x="416" y="52"/>
                </a:cxn>
                <a:cxn ang="0">
                  <a:pos x="436" y="42"/>
                </a:cxn>
                <a:cxn ang="0">
                  <a:pos x="436" y="32"/>
                </a:cxn>
                <a:cxn ang="0">
                  <a:pos x="446" y="21"/>
                </a:cxn>
                <a:cxn ang="0">
                  <a:pos x="446" y="11"/>
                </a:cxn>
                <a:cxn ang="0">
                  <a:pos x="436" y="0"/>
                </a:cxn>
                <a:cxn ang="0">
                  <a:pos x="426" y="0"/>
                </a:cxn>
                <a:cxn ang="0">
                  <a:pos x="395" y="11"/>
                </a:cxn>
                <a:cxn ang="0">
                  <a:pos x="274" y="136"/>
                </a:cxn>
                <a:cxn ang="0">
                  <a:pos x="193" y="240"/>
                </a:cxn>
                <a:cxn ang="0">
                  <a:pos x="122" y="375"/>
                </a:cxn>
                <a:cxn ang="0">
                  <a:pos x="51" y="593"/>
                </a:cxn>
                <a:cxn ang="0">
                  <a:pos x="10" y="791"/>
                </a:cxn>
                <a:cxn ang="0">
                  <a:pos x="0" y="968"/>
                </a:cxn>
                <a:cxn ang="0">
                  <a:pos x="10" y="1144"/>
                </a:cxn>
                <a:cxn ang="0">
                  <a:pos x="51" y="1352"/>
                </a:cxn>
                <a:cxn ang="0">
                  <a:pos x="132" y="1581"/>
                </a:cxn>
                <a:cxn ang="0">
                  <a:pos x="203" y="1706"/>
                </a:cxn>
                <a:cxn ang="0">
                  <a:pos x="274" y="1810"/>
                </a:cxn>
                <a:cxn ang="0">
                  <a:pos x="345" y="1883"/>
                </a:cxn>
                <a:cxn ang="0">
                  <a:pos x="395" y="1924"/>
                </a:cxn>
                <a:cxn ang="0">
                  <a:pos x="426" y="1945"/>
                </a:cxn>
                <a:cxn ang="0">
                  <a:pos x="436" y="1945"/>
                </a:cxn>
                <a:cxn ang="0">
                  <a:pos x="446" y="1935"/>
                </a:cxn>
                <a:cxn ang="0">
                  <a:pos x="446" y="1924"/>
                </a:cxn>
              </a:cxnLst>
              <a:rect l="0" t="0" r="r" b="b"/>
              <a:pathLst>
                <a:path w="446" h="1945">
                  <a:moveTo>
                    <a:pt x="446" y="1924"/>
                  </a:moveTo>
                  <a:lnTo>
                    <a:pt x="446" y="1914"/>
                  </a:lnTo>
                  <a:lnTo>
                    <a:pt x="416" y="1883"/>
                  </a:lnTo>
                  <a:lnTo>
                    <a:pt x="294" y="1716"/>
                  </a:lnTo>
                  <a:lnTo>
                    <a:pt x="203" y="1540"/>
                  </a:lnTo>
                  <a:lnTo>
                    <a:pt x="152" y="1352"/>
                  </a:lnTo>
                  <a:lnTo>
                    <a:pt x="122" y="1155"/>
                  </a:lnTo>
                  <a:lnTo>
                    <a:pt x="112" y="968"/>
                  </a:lnTo>
                  <a:lnTo>
                    <a:pt x="122" y="770"/>
                  </a:lnTo>
                  <a:lnTo>
                    <a:pt x="152" y="572"/>
                  </a:lnTo>
                  <a:lnTo>
                    <a:pt x="213" y="385"/>
                  </a:lnTo>
                  <a:lnTo>
                    <a:pt x="294" y="208"/>
                  </a:lnTo>
                  <a:lnTo>
                    <a:pt x="416" y="52"/>
                  </a:lnTo>
                  <a:lnTo>
                    <a:pt x="436" y="42"/>
                  </a:lnTo>
                  <a:lnTo>
                    <a:pt x="436" y="32"/>
                  </a:lnTo>
                  <a:lnTo>
                    <a:pt x="446" y="21"/>
                  </a:lnTo>
                  <a:lnTo>
                    <a:pt x="446" y="11"/>
                  </a:lnTo>
                  <a:lnTo>
                    <a:pt x="436" y="0"/>
                  </a:lnTo>
                  <a:lnTo>
                    <a:pt x="426" y="0"/>
                  </a:lnTo>
                  <a:lnTo>
                    <a:pt x="395" y="11"/>
                  </a:lnTo>
                  <a:lnTo>
                    <a:pt x="274" y="136"/>
                  </a:lnTo>
                  <a:lnTo>
                    <a:pt x="193" y="240"/>
                  </a:lnTo>
                  <a:lnTo>
                    <a:pt x="122" y="375"/>
                  </a:lnTo>
                  <a:lnTo>
                    <a:pt x="51" y="593"/>
                  </a:lnTo>
                  <a:lnTo>
                    <a:pt x="10" y="791"/>
                  </a:lnTo>
                  <a:lnTo>
                    <a:pt x="0" y="968"/>
                  </a:lnTo>
                  <a:lnTo>
                    <a:pt x="10" y="1144"/>
                  </a:lnTo>
                  <a:lnTo>
                    <a:pt x="51" y="1352"/>
                  </a:lnTo>
                  <a:lnTo>
                    <a:pt x="132" y="1581"/>
                  </a:lnTo>
                  <a:lnTo>
                    <a:pt x="203" y="1706"/>
                  </a:lnTo>
                  <a:lnTo>
                    <a:pt x="274" y="1810"/>
                  </a:lnTo>
                  <a:lnTo>
                    <a:pt x="345" y="1883"/>
                  </a:lnTo>
                  <a:lnTo>
                    <a:pt x="395" y="1924"/>
                  </a:lnTo>
                  <a:lnTo>
                    <a:pt x="426" y="1945"/>
                  </a:lnTo>
                  <a:lnTo>
                    <a:pt x="436" y="1945"/>
                  </a:lnTo>
                  <a:lnTo>
                    <a:pt x="446" y="1935"/>
                  </a:lnTo>
                  <a:lnTo>
                    <a:pt x="446" y="19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8" name="Freeform 66"/>
            <p:cNvSpPr>
              <a:spLocks/>
            </p:cNvSpPr>
            <p:nvPr/>
          </p:nvSpPr>
          <p:spPr bwMode="auto">
            <a:xfrm>
              <a:off x="14967" y="4777"/>
              <a:ext cx="943" cy="884"/>
            </a:xfrm>
            <a:custGeom>
              <a:avLst/>
              <a:gdLst/>
              <a:ahLst/>
              <a:cxnLst>
                <a:cxn ang="0">
                  <a:pos x="588" y="239"/>
                </a:cxn>
                <a:cxn ang="0">
                  <a:pos x="700" y="63"/>
                </a:cxn>
                <a:cxn ang="0">
                  <a:pos x="801" y="52"/>
                </a:cxn>
                <a:cxn ang="0">
                  <a:pos x="832" y="83"/>
                </a:cxn>
                <a:cxn ang="0">
                  <a:pos x="781" y="146"/>
                </a:cxn>
                <a:cxn ang="0">
                  <a:pos x="771" y="198"/>
                </a:cxn>
                <a:cxn ang="0">
                  <a:pos x="842" y="250"/>
                </a:cxn>
                <a:cxn ang="0">
                  <a:pos x="892" y="239"/>
                </a:cxn>
                <a:cxn ang="0">
                  <a:pos x="943" y="167"/>
                </a:cxn>
                <a:cxn ang="0">
                  <a:pos x="923" y="73"/>
                </a:cxn>
                <a:cxn ang="0">
                  <a:pos x="821" y="11"/>
                </a:cxn>
                <a:cxn ang="0">
                  <a:pos x="700" y="21"/>
                </a:cxn>
                <a:cxn ang="0">
                  <a:pos x="598" y="115"/>
                </a:cxn>
                <a:cxn ang="0">
                  <a:pos x="527" y="73"/>
                </a:cxn>
                <a:cxn ang="0">
                  <a:pos x="416" y="11"/>
                </a:cxn>
                <a:cxn ang="0">
                  <a:pos x="264" y="31"/>
                </a:cxn>
                <a:cxn ang="0">
                  <a:pos x="112" y="177"/>
                </a:cxn>
                <a:cxn ang="0">
                  <a:pos x="61" y="302"/>
                </a:cxn>
                <a:cxn ang="0">
                  <a:pos x="71" y="323"/>
                </a:cxn>
                <a:cxn ang="0">
                  <a:pos x="102" y="312"/>
                </a:cxn>
                <a:cxn ang="0">
                  <a:pos x="173" y="177"/>
                </a:cxn>
                <a:cxn ang="0">
                  <a:pos x="304" y="63"/>
                </a:cxn>
                <a:cxn ang="0">
                  <a:pos x="396" y="52"/>
                </a:cxn>
                <a:cxn ang="0">
                  <a:pos x="456" y="104"/>
                </a:cxn>
                <a:cxn ang="0">
                  <a:pos x="467" y="177"/>
                </a:cxn>
                <a:cxn ang="0">
                  <a:pos x="446" y="333"/>
                </a:cxn>
                <a:cxn ang="0">
                  <a:pos x="365" y="645"/>
                </a:cxn>
                <a:cxn ang="0">
                  <a:pos x="264" y="822"/>
                </a:cxn>
                <a:cxn ang="0">
                  <a:pos x="152" y="843"/>
                </a:cxn>
                <a:cxn ang="0">
                  <a:pos x="122" y="811"/>
                </a:cxn>
                <a:cxn ang="0">
                  <a:pos x="183" y="707"/>
                </a:cxn>
                <a:cxn ang="0">
                  <a:pos x="122" y="645"/>
                </a:cxn>
                <a:cxn ang="0">
                  <a:pos x="51" y="666"/>
                </a:cxn>
                <a:cxn ang="0">
                  <a:pos x="10" y="718"/>
                </a:cxn>
                <a:cxn ang="0">
                  <a:pos x="21" y="811"/>
                </a:cxn>
                <a:cxn ang="0">
                  <a:pos x="122" y="874"/>
                </a:cxn>
                <a:cxn ang="0">
                  <a:pos x="264" y="863"/>
                </a:cxn>
                <a:cxn ang="0">
                  <a:pos x="365" y="770"/>
                </a:cxn>
                <a:cxn ang="0">
                  <a:pos x="416" y="811"/>
                </a:cxn>
                <a:cxn ang="0">
                  <a:pos x="588" y="884"/>
                </a:cxn>
                <a:cxn ang="0">
                  <a:pos x="781" y="791"/>
                </a:cxn>
                <a:cxn ang="0">
                  <a:pos x="872" y="635"/>
                </a:cxn>
                <a:cxn ang="0">
                  <a:pos x="872" y="562"/>
                </a:cxn>
                <a:cxn ang="0">
                  <a:pos x="842" y="583"/>
                </a:cxn>
                <a:cxn ang="0">
                  <a:pos x="740" y="770"/>
                </a:cxn>
                <a:cxn ang="0">
                  <a:pos x="629" y="832"/>
                </a:cxn>
                <a:cxn ang="0">
                  <a:pos x="558" y="843"/>
                </a:cxn>
                <a:cxn ang="0">
                  <a:pos x="507" y="801"/>
                </a:cxn>
                <a:cxn ang="0">
                  <a:pos x="487" y="749"/>
                </a:cxn>
                <a:cxn ang="0">
                  <a:pos x="497" y="645"/>
                </a:cxn>
                <a:cxn ang="0">
                  <a:pos x="578" y="281"/>
                </a:cxn>
              </a:cxnLst>
              <a:rect l="0" t="0" r="r" b="b"/>
              <a:pathLst>
                <a:path w="943" h="884">
                  <a:moveTo>
                    <a:pt x="578" y="281"/>
                  </a:moveTo>
                  <a:lnTo>
                    <a:pt x="588" y="239"/>
                  </a:lnTo>
                  <a:lnTo>
                    <a:pt x="649" y="115"/>
                  </a:lnTo>
                  <a:lnTo>
                    <a:pt x="700" y="63"/>
                  </a:lnTo>
                  <a:lnTo>
                    <a:pt x="771" y="52"/>
                  </a:lnTo>
                  <a:lnTo>
                    <a:pt x="801" y="52"/>
                  </a:lnTo>
                  <a:lnTo>
                    <a:pt x="862" y="73"/>
                  </a:lnTo>
                  <a:lnTo>
                    <a:pt x="832" y="83"/>
                  </a:lnTo>
                  <a:lnTo>
                    <a:pt x="801" y="115"/>
                  </a:lnTo>
                  <a:lnTo>
                    <a:pt x="781" y="146"/>
                  </a:lnTo>
                  <a:lnTo>
                    <a:pt x="771" y="177"/>
                  </a:lnTo>
                  <a:lnTo>
                    <a:pt x="771" y="198"/>
                  </a:lnTo>
                  <a:lnTo>
                    <a:pt x="781" y="219"/>
                  </a:lnTo>
                  <a:lnTo>
                    <a:pt x="842" y="250"/>
                  </a:lnTo>
                  <a:lnTo>
                    <a:pt x="862" y="250"/>
                  </a:lnTo>
                  <a:lnTo>
                    <a:pt x="892" y="239"/>
                  </a:lnTo>
                  <a:lnTo>
                    <a:pt x="933" y="198"/>
                  </a:lnTo>
                  <a:lnTo>
                    <a:pt x="943" y="167"/>
                  </a:lnTo>
                  <a:lnTo>
                    <a:pt x="943" y="135"/>
                  </a:lnTo>
                  <a:lnTo>
                    <a:pt x="923" y="73"/>
                  </a:lnTo>
                  <a:lnTo>
                    <a:pt x="882" y="31"/>
                  </a:lnTo>
                  <a:lnTo>
                    <a:pt x="821" y="11"/>
                  </a:lnTo>
                  <a:lnTo>
                    <a:pt x="771" y="0"/>
                  </a:lnTo>
                  <a:lnTo>
                    <a:pt x="700" y="21"/>
                  </a:lnTo>
                  <a:lnTo>
                    <a:pt x="639" y="63"/>
                  </a:lnTo>
                  <a:lnTo>
                    <a:pt x="598" y="115"/>
                  </a:lnTo>
                  <a:lnTo>
                    <a:pt x="568" y="156"/>
                  </a:lnTo>
                  <a:lnTo>
                    <a:pt x="527" y="73"/>
                  </a:lnTo>
                  <a:lnTo>
                    <a:pt x="477" y="31"/>
                  </a:lnTo>
                  <a:lnTo>
                    <a:pt x="416" y="11"/>
                  </a:lnTo>
                  <a:lnTo>
                    <a:pt x="365" y="0"/>
                  </a:lnTo>
                  <a:lnTo>
                    <a:pt x="264" y="31"/>
                  </a:lnTo>
                  <a:lnTo>
                    <a:pt x="173" y="94"/>
                  </a:lnTo>
                  <a:lnTo>
                    <a:pt x="112" y="177"/>
                  </a:lnTo>
                  <a:lnTo>
                    <a:pt x="71" y="250"/>
                  </a:lnTo>
                  <a:lnTo>
                    <a:pt x="61" y="302"/>
                  </a:lnTo>
                  <a:lnTo>
                    <a:pt x="61" y="312"/>
                  </a:lnTo>
                  <a:lnTo>
                    <a:pt x="71" y="323"/>
                  </a:lnTo>
                  <a:lnTo>
                    <a:pt x="102" y="323"/>
                  </a:lnTo>
                  <a:lnTo>
                    <a:pt x="102" y="312"/>
                  </a:lnTo>
                  <a:lnTo>
                    <a:pt x="112" y="302"/>
                  </a:lnTo>
                  <a:lnTo>
                    <a:pt x="173" y="177"/>
                  </a:lnTo>
                  <a:lnTo>
                    <a:pt x="233" y="94"/>
                  </a:lnTo>
                  <a:lnTo>
                    <a:pt x="304" y="63"/>
                  </a:lnTo>
                  <a:lnTo>
                    <a:pt x="365" y="52"/>
                  </a:lnTo>
                  <a:lnTo>
                    <a:pt x="396" y="52"/>
                  </a:lnTo>
                  <a:lnTo>
                    <a:pt x="416" y="63"/>
                  </a:lnTo>
                  <a:lnTo>
                    <a:pt x="456" y="104"/>
                  </a:lnTo>
                  <a:lnTo>
                    <a:pt x="467" y="135"/>
                  </a:lnTo>
                  <a:lnTo>
                    <a:pt x="467" y="177"/>
                  </a:lnTo>
                  <a:lnTo>
                    <a:pt x="456" y="239"/>
                  </a:lnTo>
                  <a:lnTo>
                    <a:pt x="446" y="333"/>
                  </a:lnTo>
                  <a:lnTo>
                    <a:pt x="406" y="458"/>
                  </a:lnTo>
                  <a:lnTo>
                    <a:pt x="365" y="645"/>
                  </a:lnTo>
                  <a:lnTo>
                    <a:pt x="325" y="749"/>
                  </a:lnTo>
                  <a:lnTo>
                    <a:pt x="264" y="822"/>
                  </a:lnTo>
                  <a:lnTo>
                    <a:pt x="183" y="843"/>
                  </a:lnTo>
                  <a:lnTo>
                    <a:pt x="152" y="843"/>
                  </a:lnTo>
                  <a:lnTo>
                    <a:pt x="92" y="822"/>
                  </a:lnTo>
                  <a:lnTo>
                    <a:pt x="122" y="811"/>
                  </a:lnTo>
                  <a:lnTo>
                    <a:pt x="163" y="770"/>
                  </a:lnTo>
                  <a:lnTo>
                    <a:pt x="183" y="707"/>
                  </a:lnTo>
                  <a:lnTo>
                    <a:pt x="163" y="666"/>
                  </a:lnTo>
                  <a:lnTo>
                    <a:pt x="122" y="645"/>
                  </a:lnTo>
                  <a:lnTo>
                    <a:pt x="112" y="645"/>
                  </a:lnTo>
                  <a:lnTo>
                    <a:pt x="51" y="666"/>
                  </a:lnTo>
                  <a:lnTo>
                    <a:pt x="21" y="687"/>
                  </a:lnTo>
                  <a:lnTo>
                    <a:pt x="10" y="718"/>
                  </a:lnTo>
                  <a:lnTo>
                    <a:pt x="0" y="759"/>
                  </a:lnTo>
                  <a:lnTo>
                    <a:pt x="21" y="811"/>
                  </a:lnTo>
                  <a:lnTo>
                    <a:pt x="61" y="853"/>
                  </a:lnTo>
                  <a:lnTo>
                    <a:pt x="122" y="874"/>
                  </a:lnTo>
                  <a:lnTo>
                    <a:pt x="183" y="884"/>
                  </a:lnTo>
                  <a:lnTo>
                    <a:pt x="264" y="863"/>
                  </a:lnTo>
                  <a:lnTo>
                    <a:pt x="325" y="811"/>
                  </a:lnTo>
                  <a:lnTo>
                    <a:pt x="365" y="770"/>
                  </a:lnTo>
                  <a:lnTo>
                    <a:pt x="386" y="739"/>
                  </a:lnTo>
                  <a:lnTo>
                    <a:pt x="416" y="811"/>
                  </a:lnTo>
                  <a:lnTo>
                    <a:pt x="487" y="863"/>
                  </a:lnTo>
                  <a:lnTo>
                    <a:pt x="588" y="884"/>
                  </a:lnTo>
                  <a:lnTo>
                    <a:pt x="690" y="853"/>
                  </a:lnTo>
                  <a:lnTo>
                    <a:pt x="781" y="791"/>
                  </a:lnTo>
                  <a:lnTo>
                    <a:pt x="842" y="707"/>
                  </a:lnTo>
                  <a:lnTo>
                    <a:pt x="872" y="635"/>
                  </a:lnTo>
                  <a:lnTo>
                    <a:pt x="892" y="583"/>
                  </a:lnTo>
                  <a:lnTo>
                    <a:pt x="872" y="562"/>
                  </a:lnTo>
                  <a:lnTo>
                    <a:pt x="862" y="562"/>
                  </a:lnTo>
                  <a:lnTo>
                    <a:pt x="842" y="583"/>
                  </a:lnTo>
                  <a:lnTo>
                    <a:pt x="801" y="687"/>
                  </a:lnTo>
                  <a:lnTo>
                    <a:pt x="740" y="770"/>
                  </a:lnTo>
                  <a:lnTo>
                    <a:pt x="690" y="811"/>
                  </a:lnTo>
                  <a:lnTo>
                    <a:pt x="629" y="832"/>
                  </a:lnTo>
                  <a:lnTo>
                    <a:pt x="588" y="843"/>
                  </a:lnTo>
                  <a:lnTo>
                    <a:pt x="558" y="843"/>
                  </a:lnTo>
                  <a:lnTo>
                    <a:pt x="527" y="822"/>
                  </a:lnTo>
                  <a:lnTo>
                    <a:pt x="507" y="801"/>
                  </a:lnTo>
                  <a:lnTo>
                    <a:pt x="497" y="780"/>
                  </a:lnTo>
                  <a:lnTo>
                    <a:pt x="487" y="749"/>
                  </a:lnTo>
                  <a:lnTo>
                    <a:pt x="487" y="718"/>
                  </a:lnTo>
                  <a:lnTo>
                    <a:pt x="497" y="645"/>
                  </a:lnTo>
                  <a:lnTo>
                    <a:pt x="517" y="541"/>
                  </a:lnTo>
                  <a:lnTo>
                    <a:pt x="578" y="2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9" name="Freeform 67"/>
            <p:cNvSpPr>
              <a:spLocks noEditPoints="1"/>
            </p:cNvSpPr>
            <p:nvPr/>
          </p:nvSpPr>
          <p:spPr bwMode="auto">
            <a:xfrm>
              <a:off x="15981" y="5016"/>
              <a:ext cx="578" cy="1186"/>
            </a:xfrm>
            <a:custGeom>
              <a:avLst/>
              <a:gdLst/>
              <a:ahLst/>
              <a:cxnLst>
                <a:cxn ang="0">
                  <a:pos x="578" y="52"/>
                </a:cxn>
                <a:cxn ang="0">
                  <a:pos x="578" y="32"/>
                </a:cxn>
                <a:cxn ang="0">
                  <a:pos x="568" y="21"/>
                </a:cxn>
                <a:cxn ang="0">
                  <a:pos x="527" y="0"/>
                </a:cxn>
                <a:cxn ang="0">
                  <a:pos x="497" y="11"/>
                </a:cxn>
                <a:cxn ang="0">
                  <a:pos x="456" y="52"/>
                </a:cxn>
                <a:cxn ang="0">
                  <a:pos x="456" y="94"/>
                </a:cxn>
                <a:cxn ang="0">
                  <a:pos x="466" y="115"/>
                </a:cxn>
                <a:cxn ang="0">
                  <a:pos x="487" y="125"/>
                </a:cxn>
                <a:cxn ang="0">
                  <a:pos x="537" y="125"/>
                </a:cxn>
                <a:cxn ang="0">
                  <a:pos x="578" y="84"/>
                </a:cxn>
                <a:cxn ang="0">
                  <a:pos x="578" y="52"/>
                </a:cxn>
                <a:cxn ang="0">
                  <a:pos x="304" y="967"/>
                </a:cxn>
                <a:cxn ang="0">
                  <a:pos x="264" y="1061"/>
                </a:cxn>
                <a:cxn ang="0">
                  <a:pos x="203" y="1123"/>
                </a:cxn>
                <a:cxn ang="0">
                  <a:pos x="132" y="1144"/>
                </a:cxn>
                <a:cxn ang="0">
                  <a:pos x="101" y="1144"/>
                </a:cxn>
                <a:cxn ang="0">
                  <a:pos x="81" y="1134"/>
                </a:cxn>
                <a:cxn ang="0">
                  <a:pos x="101" y="1123"/>
                </a:cxn>
                <a:cxn ang="0">
                  <a:pos x="122" y="1103"/>
                </a:cxn>
                <a:cxn ang="0">
                  <a:pos x="122" y="1082"/>
                </a:cxn>
                <a:cxn ang="0">
                  <a:pos x="132" y="1071"/>
                </a:cxn>
                <a:cxn ang="0">
                  <a:pos x="112" y="1030"/>
                </a:cxn>
                <a:cxn ang="0">
                  <a:pos x="91" y="1019"/>
                </a:cxn>
                <a:cxn ang="0">
                  <a:pos x="41" y="1019"/>
                </a:cxn>
                <a:cxn ang="0">
                  <a:pos x="20" y="1040"/>
                </a:cxn>
                <a:cxn ang="0">
                  <a:pos x="10" y="1061"/>
                </a:cxn>
                <a:cxn ang="0">
                  <a:pos x="0" y="1092"/>
                </a:cxn>
                <a:cxn ang="0">
                  <a:pos x="10" y="1123"/>
                </a:cxn>
                <a:cxn ang="0">
                  <a:pos x="20" y="1144"/>
                </a:cxn>
                <a:cxn ang="0">
                  <a:pos x="51" y="1165"/>
                </a:cxn>
                <a:cxn ang="0">
                  <a:pos x="132" y="1186"/>
                </a:cxn>
                <a:cxn ang="0">
                  <a:pos x="182" y="1175"/>
                </a:cxn>
                <a:cxn ang="0">
                  <a:pos x="253" y="1155"/>
                </a:cxn>
                <a:cxn ang="0">
                  <a:pos x="314" y="1113"/>
                </a:cxn>
                <a:cxn ang="0">
                  <a:pos x="375" y="1051"/>
                </a:cxn>
                <a:cxn ang="0">
                  <a:pos x="406" y="967"/>
                </a:cxn>
                <a:cxn ang="0">
                  <a:pos x="527" y="479"/>
                </a:cxn>
                <a:cxn ang="0">
                  <a:pos x="527" y="458"/>
                </a:cxn>
                <a:cxn ang="0">
                  <a:pos x="537" y="437"/>
                </a:cxn>
                <a:cxn ang="0">
                  <a:pos x="527" y="396"/>
                </a:cxn>
                <a:cxn ang="0">
                  <a:pos x="507" y="354"/>
                </a:cxn>
                <a:cxn ang="0">
                  <a:pos x="476" y="333"/>
                </a:cxn>
                <a:cxn ang="0">
                  <a:pos x="436" y="312"/>
                </a:cxn>
                <a:cxn ang="0">
                  <a:pos x="395" y="302"/>
                </a:cxn>
                <a:cxn ang="0">
                  <a:pos x="314" y="323"/>
                </a:cxn>
                <a:cxn ang="0">
                  <a:pos x="243" y="375"/>
                </a:cxn>
                <a:cxn ang="0">
                  <a:pos x="203" y="427"/>
                </a:cxn>
                <a:cxn ang="0">
                  <a:pos x="162" y="510"/>
                </a:cxn>
                <a:cxn ang="0">
                  <a:pos x="162" y="520"/>
                </a:cxn>
                <a:cxn ang="0">
                  <a:pos x="172" y="531"/>
                </a:cxn>
                <a:cxn ang="0">
                  <a:pos x="193" y="531"/>
                </a:cxn>
                <a:cxn ang="0">
                  <a:pos x="213" y="510"/>
                </a:cxn>
                <a:cxn ang="0">
                  <a:pos x="253" y="427"/>
                </a:cxn>
                <a:cxn ang="0">
                  <a:pos x="314" y="364"/>
                </a:cxn>
                <a:cxn ang="0">
                  <a:pos x="385" y="344"/>
                </a:cxn>
                <a:cxn ang="0">
                  <a:pos x="406" y="344"/>
                </a:cxn>
                <a:cxn ang="0">
                  <a:pos x="426" y="364"/>
                </a:cxn>
                <a:cxn ang="0">
                  <a:pos x="426" y="385"/>
                </a:cxn>
                <a:cxn ang="0">
                  <a:pos x="436" y="406"/>
                </a:cxn>
                <a:cxn ang="0">
                  <a:pos x="436" y="437"/>
                </a:cxn>
                <a:cxn ang="0">
                  <a:pos x="426" y="448"/>
                </a:cxn>
                <a:cxn ang="0">
                  <a:pos x="304" y="967"/>
                </a:cxn>
              </a:cxnLst>
              <a:rect l="0" t="0" r="r" b="b"/>
              <a:pathLst>
                <a:path w="578" h="1186">
                  <a:moveTo>
                    <a:pt x="578" y="52"/>
                  </a:moveTo>
                  <a:lnTo>
                    <a:pt x="578" y="32"/>
                  </a:lnTo>
                  <a:lnTo>
                    <a:pt x="568" y="21"/>
                  </a:lnTo>
                  <a:lnTo>
                    <a:pt x="527" y="0"/>
                  </a:lnTo>
                  <a:lnTo>
                    <a:pt x="497" y="11"/>
                  </a:lnTo>
                  <a:lnTo>
                    <a:pt x="456" y="52"/>
                  </a:lnTo>
                  <a:lnTo>
                    <a:pt x="456" y="94"/>
                  </a:lnTo>
                  <a:lnTo>
                    <a:pt x="466" y="115"/>
                  </a:lnTo>
                  <a:lnTo>
                    <a:pt x="487" y="125"/>
                  </a:lnTo>
                  <a:lnTo>
                    <a:pt x="537" y="125"/>
                  </a:lnTo>
                  <a:lnTo>
                    <a:pt x="578" y="84"/>
                  </a:lnTo>
                  <a:lnTo>
                    <a:pt x="578" y="52"/>
                  </a:lnTo>
                  <a:close/>
                  <a:moveTo>
                    <a:pt x="304" y="967"/>
                  </a:moveTo>
                  <a:lnTo>
                    <a:pt x="264" y="1061"/>
                  </a:lnTo>
                  <a:lnTo>
                    <a:pt x="203" y="1123"/>
                  </a:lnTo>
                  <a:lnTo>
                    <a:pt x="132" y="1144"/>
                  </a:lnTo>
                  <a:lnTo>
                    <a:pt x="101" y="1144"/>
                  </a:lnTo>
                  <a:lnTo>
                    <a:pt x="81" y="1134"/>
                  </a:lnTo>
                  <a:lnTo>
                    <a:pt x="101" y="1123"/>
                  </a:lnTo>
                  <a:lnTo>
                    <a:pt x="122" y="1103"/>
                  </a:lnTo>
                  <a:lnTo>
                    <a:pt x="122" y="1082"/>
                  </a:lnTo>
                  <a:lnTo>
                    <a:pt x="132" y="1071"/>
                  </a:lnTo>
                  <a:lnTo>
                    <a:pt x="112" y="1030"/>
                  </a:lnTo>
                  <a:lnTo>
                    <a:pt x="91" y="1019"/>
                  </a:lnTo>
                  <a:lnTo>
                    <a:pt x="41" y="1019"/>
                  </a:lnTo>
                  <a:lnTo>
                    <a:pt x="20" y="1040"/>
                  </a:lnTo>
                  <a:lnTo>
                    <a:pt x="10" y="1061"/>
                  </a:lnTo>
                  <a:lnTo>
                    <a:pt x="0" y="1092"/>
                  </a:lnTo>
                  <a:lnTo>
                    <a:pt x="10" y="1123"/>
                  </a:lnTo>
                  <a:lnTo>
                    <a:pt x="20" y="1144"/>
                  </a:lnTo>
                  <a:lnTo>
                    <a:pt x="51" y="1165"/>
                  </a:lnTo>
                  <a:lnTo>
                    <a:pt x="132" y="1186"/>
                  </a:lnTo>
                  <a:lnTo>
                    <a:pt x="182" y="1175"/>
                  </a:lnTo>
                  <a:lnTo>
                    <a:pt x="253" y="1155"/>
                  </a:lnTo>
                  <a:lnTo>
                    <a:pt x="314" y="1113"/>
                  </a:lnTo>
                  <a:lnTo>
                    <a:pt x="375" y="1051"/>
                  </a:lnTo>
                  <a:lnTo>
                    <a:pt x="406" y="967"/>
                  </a:lnTo>
                  <a:lnTo>
                    <a:pt x="527" y="479"/>
                  </a:lnTo>
                  <a:lnTo>
                    <a:pt x="527" y="458"/>
                  </a:lnTo>
                  <a:lnTo>
                    <a:pt x="537" y="437"/>
                  </a:lnTo>
                  <a:lnTo>
                    <a:pt x="527" y="396"/>
                  </a:lnTo>
                  <a:lnTo>
                    <a:pt x="507" y="354"/>
                  </a:lnTo>
                  <a:lnTo>
                    <a:pt x="476" y="333"/>
                  </a:lnTo>
                  <a:lnTo>
                    <a:pt x="436" y="312"/>
                  </a:lnTo>
                  <a:lnTo>
                    <a:pt x="395" y="302"/>
                  </a:lnTo>
                  <a:lnTo>
                    <a:pt x="314" y="323"/>
                  </a:lnTo>
                  <a:lnTo>
                    <a:pt x="243" y="375"/>
                  </a:lnTo>
                  <a:lnTo>
                    <a:pt x="203" y="427"/>
                  </a:lnTo>
                  <a:lnTo>
                    <a:pt x="162" y="510"/>
                  </a:lnTo>
                  <a:lnTo>
                    <a:pt x="162" y="520"/>
                  </a:lnTo>
                  <a:lnTo>
                    <a:pt x="172" y="531"/>
                  </a:lnTo>
                  <a:lnTo>
                    <a:pt x="193" y="531"/>
                  </a:lnTo>
                  <a:lnTo>
                    <a:pt x="213" y="510"/>
                  </a:lnTo>
                  <a:lnTo>
                    <a:pt x="253" y="427"/>
                  </a:lnTo>
                  <a:lnTo>
                    <a:pt x="314" y="364"/>
                  </a:lnTo>
                  <a:lnTo>
                    <a:pt x="385" y="344"/>
                  </a:lnTo>
                  <a:lnTo>
                    <a:pt x="406" y="344"/>
                  </a:lnTo>
                  <a:lnTo>
                    <a:pt x="426" y="364"/>
                  </a:lnTo>
                  <a:lnTo>
                    <a:pt x="426" y="385"/>
                  </a:lnTo>
                  <a:lnTo>
                    <a:pt x="436" y="406"/>
                  </a:lnTo>
                  <a:lnTo>
                    <a:pt x="436" y="437"/>
                  </a:lnTo>
                  <a:lnTo>
                    <a:pt x="426" y="448"/>
                  </a:lnTo>
                  <a:lnTo>
                    <a:pt x="304" y="9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0" name="Freeform 68"/>
            <p:cNvSpPr>
              <a:spLocks/>
            </p:cNvSpPr>
            <p:nvPr/>
          </p:nvSpPr>
          <p:spPr bwMode="auto">
            <a:xfrm>
              <a:off x="17025" y="4184"/>
              <a:ext cx="81" cy="1945"/>
            </a:xfrm>
            <a:custGeom>
              <a:avLst/>
              <a:gdLst/>
              <a:ahLst/>
              <a:cxnLst>
                <a:cxn ang="0">
                  <a:pos x="81" y="63"/>
                </a:cxn>
                <a:cxn ang="0">
                  <a:pos x="81" y="32"/>
                </a:cxn>
                <a:cxn ang="0">
                  <a:pos x="71" y="11"/>
                </a:cxn>
                <a:cxn ang="0">
                  <a:pos x="61" y="0"/>
                </a:cxn>
                <a:cxn ang="0">
                  <a:pos x="20" y="0"/>
                </a:cxn>
                <a:cxn ang="0">
                  <a:pos x="10" y="11"/>
                </a:cxn>
                <a:cxn ang="0">
                  <a:pos x="0" y="32"/>
                </a:cxn>
                <a:cxn ang="0">
                  <a:pos x="0" y="1914"/>
                </a:cxn>
                <a:cxn ang="0">
                  <a:pos x="20" y="1935"/>
                </a:cxn>
                <a:cxn ang="0">
                  <a:pos x="41" y="1945"/>
                </a:cxn>
                <a:cxn ang="0">
                  <a:pos x="61" y="1935"/>
                </a:cxn>
                <a:cxn ang="0">
                  <a:pos x="71" y="1924"/>
                </a:cxn>
                <a:cxn ang="0">
                  <a:pos x="71" y="1914"/>
                </a:cxn>
                <a:cxn ang="0">
                  <a:pos x="81" y="1893"/>
                </a:cxn>
                <a:cxn ang="0">
                  <a:pos x="81" y="1883"/>
                </a:cxn>
                <a:cxn ang="0">
                  <a:pos x="81" y="63"/>
                </a:cxn>
              </a:cxnLst>
              <a:rect l="0" t="0" r="r" b="b"/>
              <a:pathLst>
                <a:path w="81" h="1945">
                  <a:moveTo>
                    <a:pt x="81" y="63"/>
                  </a:moveTo>
                  <a:lnTo>
                    <a:pt x="81" y="32"/>
                  </a:lnTo>
                  <a:lnTo>
                    <a:pt x="71" y="11"/>
                  </a:lnTo>
                  <a:lnTo>
                    <a:pt x="61" y="0"/>
                  </a:lnTo>
                  <a:lnTo>
                    <a:pt x="20" y="0"/>
                  </a:lnTo>
                  <a:lnTo>
                    <a:pt x="10" y="11"/>
                  </a:lnTo>
                  <a:lnTo>
                    <a:pt x="0" y="32"/>
                  </a:lnTo>
                  <a:lnTo>
                    <a:pt x="0" y="1914"/>
                  </a:lnTo>
                  <a:lnTo>
                    <a:pt x="20" y="1935"/>
                  </a:lnTo>
                  <a:lnTo>
                    <a:pt x="41" y="1945"/>
                  </a:lnTo>
                  <a:lnTo>
                    <a:pt x="61" y="1935"/>
                  </a:lnTo>
                  <a:lnTo>
                    <a:pt x="71" y="1924"/>
                  </a:lnTo>
                  <a:lnTo>
                    <a:pt x="71" y="1914"/>
                  </a:lnTo>
                  <a:lnTo>
                    <a:pt x="81" y="1893"/>
                  </a:lnTo>
                  <a:lnTo>
                    <a:pt x="81" y="1883"/>
                  </a:lnTo>
                  <a:lnTo>
                    <a:pt x="81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1" name="Freeform 69"/>
            <p:cNvSpPr>
              <a:spLocks/>
            </p:cNvSpPr>
            <p:nvPr/>
          </p:nvSpPr>
          <p:spPr bwMode="auto">
            <a:xfrm>
              <a:off x="17350" y="4268"/>
              <a:ext cx="993" cy="1414"/>
            </a:xfrm>
            <a:custGeom>
              <a:avLst/>
              <a:gdLst/>
              <a:ahLst/>
              <a:cxnLst>
                <a:cxn ang="0">
                  <a:pos x="912" y="1060"/>
                </a:cxn>
                <a:cxn ang="0">
                  <a:pos x="892" y="1050"/>
                </a:cxn>
                <a:cxn ang="0">
                  <a:pos x="841" y="1071"/>
                </a:cxn>
                <a:cxn ang="0">
                  <a:pos x="750" y="1154"/>
                </a:cxn>
                <a:cxn ang="0">
                  <a:pos x="587" y="1289"/>
                </a:cxn>
                <a:cxn ang="0">
                  <a:pos x="385" y="1300"/>
                </a:cxn>
                <a:cxn ang="0">
                  <a:pos x="223" y="1164"/>
                </a:cxn>
                <a:cxn ang="0">
                  <a:pos x="162" y="894"/>
                </a:cxn>
                <a:cxn ang="0">
                  <a:pos x="202" y="634"/>
                </a:cxn>
                <a:cxn ang="0">
                  <a:pos x="344" y="322"/>
                </a:cxn>
                <a:cxn ang="0">
                  <a:pos x="567" y="135"/>
                </a:cxn>
                <a:cxn ang="0">
                  <a:pos x="740" y="114"/>
                </a:cxn>
                <a:cxn ang="0">
                  <a:pos x="811" y="145"/>
                </a:cxn>
                <a:cxn ang="0">
                  <a:pos x="821" y="239"/>
                </a:cxn>
                <a:cxn ang="0">
                  <a:pos x="780" y="374"/>
                </a:cxn>
                <a:cxn ang="0">
                  <a:pos x="750" y="436"/>
                </a:cxn>
                <a:cxn ang="0">
                  <a:pos x="729" y="468"/>
                </a:cxn>
                <a:cxn ang="0">
                  <a:pos x="719" y="478"/>
                </a:cxn>
                <a:cxn ang="0">
                  <a:pos x="729" y="499"/>
                </a:cxn>
                <a:cxn ang="0">
                  <a:pos x="770" y="488"/>
                </a:cxn>
                <a:cxn ang="0">
                  <a:pos x="881" y="416"/>
                </a:cxn>
                <a:cxn ang="0">
                  <a:pos x="892" y="395"/>
                </a:cxn>
                <a:cxn ang="0">
                  <a:pos x="922" y="343"/>
                </a:cxn>
                <a:cxn ang="0">
                  <a:pos x="963" y="249"/>
                </a:cxn>
                <a:cxn ang="0">
                  <a:pos x="983" y="166"/>
                </a:cxn>
                <a:cxn ang="0">
                  <a:pos x="993" y="124"/>
                </a:cxn>
                <a:cxn ang="0">
                  <a:pos x="973" y="62"/>
                </a:cxn>
                <a:cxn ang="0">
                  <a:pos x="932" y="20"/>
                </a:cxn>
                <a:cxn ang="0">
                  <a:pos x="831" y="0"/>
                </a:cxn>
                <a:cxn ang="0">
                  <a:pos x="527" y="83"/>
                </a:cxn>
                <a:cxn ang="0">
                  <a:pos x="253" y="291"/>
                </a:cxn>
                <a:cxn ang="0">
                  <a:pos x="60" y="644"/>
                </a:cxn>
                <a:cxn ang="0">
                  <a:pos x="0" y="977"/>
                </a:cxn>
                <a:cxn ang="0">
                  <a:pos x="60" y="1258"/>
                </a:cxn>
                <a:cxn ang="0">
                  <a:pos x="243" y="1404"/>
                </a:cxn>
                <a:cxn ang="0">
                  <a:pos x="486" y="1404"/>
                </a:cxn>
                <a:cxn ang="0">
                  <a:pos x="709" y="1300"/>
                </a:cxn>
                <a:cxn ang="0">
                  <a:pos x="851" y="1154"/>
                </a:cxn>
                <a:cxn ang="0">
                  <a:pos x="922" y="1071"/>
                </a:cxn>
              </a:cxnLst>
              <a:rect l="0" t="0" r="r" b="b"/>
              <a:pathLst>
                <a:path w="993" h="1414">
                  <a:moveTo>
                    <a:pt x="922" y="1071"/>
                  </a:moveTo>
                  <a:lnTo>
                    <a:pt x="912" y="1060"/>
                  </a:lnTo>
                  <a:lnTo>
                    <a:pt x="912" y="1050"/>
                  </a:lnTo>
                  <a:lnTo>
                    <a:pt x="892" y="1050"/>
                  </a:lnTo>
                  <a:lnTo>
                    <a:pt x="871" y="1060"/>
                  </a:lnTo>
                  <a:lnTo>
                    <a:pt x="841" y="1071"/>
                  </a:lnTo>
                  <a:lnTo>
                    <a:pt x="780" y="1112"/>
                  </a:lnTo>
                  <a:lnTo>
                    <a:pt x="750" y="1154"/>
                  </a:lnTo>
                  <a:lnTo>
                    <a:pt x="679" y="1237"/>
                  </a:lnTo>
                  <a:lnTo>
                    <a:pt x="587" y="1289"/>
                  </a:lnTo>
                  <a:lnTo>
                    <a:pt x="486" y="1310"/>
                  </a:lnTo>
                  <a:lnTo>
                    <a:pt x="385" y="1300"/>
                  </a:lnTo>
                  <a:lnTo>
                    <a:pt x="294" y="1248"/>
                  </a:lnTo>
                  <a:lnTo>
                    <a:pt x="223" y="1164"/>
                  </a:lnTo>
                  <a:lnTo>
                    <a:pt x="182" y="1050"/>
                  </a:lnTo>
                  <a:lnTo>
                    <a:pt x="162" y="894"/>
                  </a:lnTo>
                  <a:lnTo>
                    <a:pt x="172" y="780"/>
                  </a:lnTo>
                  <a:lnTo>
                    <a:pt x="202" y="634"/>
                  </a:lnTo>
                  <a:lnTo>
                    <a:pt x="253" y="478"/>
                  </a:lnTo>
                  <a:lnTo>
                    <a:pt x="344" y="322"/>
                  </a:lnTo>
                  <a:lnTo>
                    <a:pt x="446" y="208"/>
                  </a:lnTo>
                  <a:lnTo>
                    <a:pt x="567" y="135"/>
                  </a:lnTo>
                  <a:lnTo>
                    <a:pt x="709" y="114"/>
                  </a:lnTo>
                  <a:lnTo>
                    <a:pt x="740" y="114"/>
                  </a:lnTo>
                  <a:lnTo>
                    <a:pt x="770" y="124"/>
                  </a:lnTo>
                  <a:lnTo>
                    <a:pt x="811" y="145"/>
                  </a:lnTo>
                  <a:lnTo>
                    <a:pt x="831" y="208"/>
                  </a:lnTo>
                  <a:lnTo>
                    <a:pt x="821" y="239"/>
                  </a:lnTo>
                  <a:lnTo>
                    <a:pt x="800" y="322"/>
                  </a:lnTo>
                  <a:lnTo>
                    <a:pt x="780" y="374"/>
                  </a:lnTo>
                  <a:lnTo>
                    <a:pt x="760" y="405"/>
                  </a:lnTo>
                  <a:lnTo>
                    <a:pt x="750" y="436"/>
                  </a:lnTo>
                  <a:lnTo>
                    <a:pt x="740" y="457"/>
                  </a:lnTo>
                  <a:lnTo>
                    <a:pt x="729" y="468"/>
                  </a:lnTo>
                  <a:lnTo>
                    <a:pt x="729" y="478"/>
                  </a:lnTo>
                  <a:lnTo>
                    <a:pt x="719" y="478"/>
                  </a:lnTo>
                  <a:lnTo>
                    <a:pt x="729" y="488"/>
                  </a:lnTo>
                  <a:lnTo>
                    <a:pt x="729" y="499"/>
                  </a:lnTo>
                  <a:lnTo>
                    <a:pt x="750" y="499"/>
                  </a:lnTo>
                  <a:lnTo>
                    <a:pt x="770" y="488"/>
                  </a:lnTo>
                  <a:lnTo>
                    <a:pt x="831" y="468"/>
                  </a:lnTo>
                  <a:lnTo>
                    <a:pt x="881" y="416"/>
                  </a:lnTo>
                  <a:lnTo>
                    <a:pt x="881" y="405"/>
                  </a:lnTo>
                  <a:lnTo>
                    <a:pt x="892" y="395"/>
                  </a:lnTo>
                  <a:lnTo>
                    <a:pt x="902" y="364"/>
                  </a:lnTo>
                  <a:lnTo>
                    <a:pt x="922" y="343"/>
                  </a:lnTo>
                  <a:lnTo>
                    <a:pt x="932" y="312"/>
                  </a:lnTo>
                  <a:lnTo>
                    <a:pt x="963" y="249"/>
                  </a:lnTo>
                  <a:lnTo>
                    <a:pt x="983" y="187"/>
                  </a:lnTo>
                  <a:lnTo>
                    <a:pt x="983" y="166"/>
                  </a:lnTo>
                  <a:lnTo>
                    <a:pt x="993" y="145"/>
                  </a:lnTo>
                  <a:lnTo>
                    <a:pt x="993" y="124"/>
                  </a:lnTo>
                  <a:lnTo>
                    <a:pt x="983" y="83"/>
                  </a:lnTo>
                  <a:lnTo>
                    <a:pt x="973" y="62"/>
                  </a:lnTo>
                  <a:lnTo>
                    <a:pt x="952" y="31"/>
                  </a:lnTo>
                  <a:lnTo>
                    <a:pt x="932" y="20"/>
                  </a:lnTo>
                  <a:lnTo>
                    <a:pt x="871" y="0"/>
                  </a:lnTo>
                  <a:lnTo>
                    <a:pt x="831" y="0"/>
                  </a:lnTo>
                  <a:lnTo>
                    <a:pt x="679" y="20"/>
                  </a:lnTo>
                  <a:lnTo>
                    <a:pt x="527" y="83"/>
                  </a:lnTo>
                  <a:lnTo>
                    <a:pt x="385" y="176"/>
                  </a:lnTo>
                  <a:lnTo>
                    <a:pt x="253" y="291"/>
                  </a:lnTo>
                  <a:lnTo>
                    <a:pt x="141" y="457"/>
                  </a:lnTo>
                  <a:lnTo>
                    <a:pt x="60" y="644"/>
                  </a:lnTo>
                  <a:lnTo>
                    <a:pt x="20" y="821"/>
                  </a:lnTo>
                  <a:lnTo>
                    <a:pt x="0" y="977"/>
                  </a:lnTo>
                  <a:lnTo>
                    <a:pt x="20" y="1133"/>
                  </a:lnTo>
                  <a:lnTo>
                    <a:pt x="60" y="1258"/>
                  </a:lnTo>
                  <a:lnTo>
                    <a:pt x="141" y="1352"/>
                  </a:lnTo>
                  <a:lnTo>
                    <a:pt x="243" y="1404"/>
                  </a:lnTo>
                  <a:lnTo>
                    <a:pt x="364" y="1414"/>
                  </a:lnTo>
                  <a:lnTo>
                    <a:pt x="486" y="1404"/>
                  </a:lnTo>
                  <a:lnTo>
                    <a:pt x="608" y="1352"/>
                  </a:lnTo>
                  <a:lnTo>
                    <a:pt x="709" y="1300"/>
                  </a:lnTo>
                  <a:lnTo>
                    <a:pt x="790" y="1227"/>
                  </a:lnTo>
                  <a:lnTo>
                    <a:pt x="851" y="1154"/>
                  </a:lnTo>
                  <a:lnTo>
                    <a:pt x="902" y="1102"/>
                  </a:lnTo>
                  <a:lnTo>
                    <a:pt x="922" y="10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2" name="Freeform 70"/>
            <p:cNvSpPr>
              <a:spLocks/>
            </p:cNvSpPr>
            <p:nvPr/>
          </p:nvSpPr>
          <p:spPr bwMode="auto">
            <a:xfrm>
              <a:off x="18434" y="4975"/>
              <a:ext cx="649" cy="956"/>
            </a:xfrm>
            <a:custGeom>
              <a:avLst/>
              <a:gdLst/>
              <a:ahLst/>
              <a:cxnLst>
                <a:cxn ang="0">
                  <a:pos x="314" y="10"/>
                </a:cxn>
                <a:cxn ang="0">
                  <a:pos x="243" y="0"/>
                </a:cxn>
                <a:cxn ang="0">
                  <a:pos x="132" y="21"/>
                </a:cxn>
                <a:cxn ang="0">
                  <a:pos x="102" y="31"/>
                </a:cxn>
                <a:cxn ang="0">
                  <a:pos x="162" y="62"/>
                </a:cxn>
                <a:cxn ang="0">
                  <a:pos x="193" y="73"/>
                </a:cxn>
                <a:cxn ang="0">
                  <a:pos x="0" y="884"/>
                </a:cxn>
                <a:cxn ang="0">
                  <a:pos x="20" y="956"/>
                </a:cxn>
                <a:cxn ang="0">
                  <a:pos x="81" y="946"/>
                </a:cxn>
                <a:cxn ang="0">
                  <a:pos x="112" y="873"/>
                </a:cxn>
                <a:cxn ang="0">
                  <a:pos x="142" y="738"/>
                </a:cxn>
                <a:cxn ang="0">
                  <a:pos x="173" y="634"/>
                </a:cxn>
                <a:cxn ang="0">
                  <a:pos x="314" y="697"/>
                </a:cxn>
                <a:cxn ang="0">
                  <a:pos x="335" y="863"/>
                </a:cxn>
                <a:cxn ang="0">
                  <a:pos x="385" y="936"/>
                </a:cxn>
                <a:cxn ang="0">
                  <a:pos x="467" y="956"/>
                </a:cxn>
                <a:cxn ang="0">
                  <a:pos x="588" y="884"/>
                </a:cxn>
                <a:cxn ang="0">
                  <a:pos x="639" y="769"/>
                </a:cxn>
                <a:cxn ang="0">
                  <a:pos x="608" y="738"/>
                </a:cxn>
                <a:cxn ang="0">
                  <a:pos x="578" y="790"/>
                </a:cxn>
                <a:cxn ang="0">
                  <a:pos x="527" y="904"/>
                </a:cxn>
                <a:cxn ang="0">
                  <a:pos x="477" y="925"/>
                </a:cxn>
                <a:cxn ang="0">
                  <a:pos x="436" y="894"/>
                </a:cxn>
                <a:cxn ang="0">
                  <a:pos x="426" y="821"/>
                </a:cxn>
                <a:cxn ang="0">
                  <a:pos x="436" y="780"/>
                </a:cxn>
                <a:cxn ang="0">
                  <a:pos x="446" y="749"/>
                </a:cxn>
                <a:cxn ang="0">
                  <a:pos x="385" y="645"/>
                </a:cxn>
                <a:cxn ang="0">
                  <a:pos x="274" y="613"/>
                </a:cxn>
                <a:cxn ang="0">
                  <a:pos x="294" y="561"/>
                </a:cxn>
                <a:cxn ang="0">
                  <a:pos x="335" y="509"/>
                </a:cxn>
                <a:cxn ang="0">
                  <a:pos x="477" y="405"/>
                </a:cxn>
                <a:cxn ang="0">
                  <a:pos x="568" y="385"/>
                </a:cxn>
                <a:cxn ang="0">
                  <a:pos x="558" y="416"/>
                </a:cxn>
                <a:cxn ang="0">
                  <a:pos x="527" y="447"/>
                </a:cxn>
                <a:cxn ang="0">
                  <a:pos x="517" y="478"/>
                </a:cxn>
                <a:cxn ang="0">
                  <a:pos x="548" y="520"/>
                </a:cxn>
                <a:cxn ang="0">
                  <a:pos x="598" y="530"/>
                </a:cxn>
                <a:cxn ang="0">
                  <a:pos x="639" y="499"/>
                </a:cxn>
                <a:cxn ang="0">
                  <a:pos x="649" y="416"/>
                </a:cxn>
                <a:cxn ang="0">
                  <a:pos x="608" y="364"/>
                </a:cxn>
                <a:cxn ang="0">
                  <a:pos x="477" y="364"/>
                </a:cxn>
                <a:cxn ang="0">
                  <a:pos x="335" y="468"/>
                </a:cxn>
                <a:cxn ang="0">
                  <a:pos x="233" y="561"/>
                </a:cxn>
                <a:cxn ang="0">
                  <a:pos x="314" y="41"/>
                </a:cxn>
              </a:cxnLst>
              <a:rect l="0" t="0" r="r" b="b"/>
              <a:pathLst>
                <a:path w="649" h="956">
                  <a:moveTo>
                    <a:pt x="314" y="41"/>
                  </a:moveTo>
                  <a:lnTo>
                    <a:pt x="314" y="10"/>
                  </a:lnTo>
                  <a:lnTo>
                    <a:pt x="294" y="0"/>
                  </a:lnTo>
                  <a:lnTo>
                    <a:pt x="243" y="0"/>
                  </a:lnTo>
                  <a:lnTo>
                    <a:pt x="183" y="10"/>
                  </a:lnTo>
                  <a:lnTo>
                    <a:pt x="132" y="21"/>
                  </a:lnTo>
                  <a:lnTo>
                    <a:pt x="112" y="21"/>
                  </a:lnTo>
                  <a:lnTo>
                    <a:pt x="102" y="31"/>
                  </a:lnTo>
                  <a:lnTo>
                    <a:pt x="102" y="62"/>
                  </a:lnTo>
                  <a:lnTo>
                    <a:pt x="162" y="62"/>
                  </a:lnTo>
                  <a:lnTo>
                    <a:pt x="183" y="73"/>
                  </a:lnTo>
                  <a:lnTo>
                    <a:pt x="193" y="73"/>
                  </a:lnTo>
                  <a:lnTo>
                    <a:pt x="193" y="114"/>
                  </a:lnTo>
                  <a:lnTo>
                    <a:pt x="0" y="884"/>
                  </a:lnTo>
                  <a:lnTo>
                    <a:pt x="0" y="936"/>
                  </a:lnTo>
                  <a:lnTo>
                    <a:pt x="20" y="956"/>
                  </a:lnTo>
                  <a:lnTo>
                    <a:pt x="61" y="956"/>
                  </a:lnTo>
                  <a:lnTo>
                    <a:pt x="81" y="946"/>
                  </a:lnTo>
                  <a:lnTo>
                    <a:pt x="102" y="904"/>
                  </a:lnTo>
                  <a:lnTo>
                    <a:pt x="112" y="873"/>
                  </a:lnTo>
                  <a:lnTo>
                    <a:pt x="122" y="811"/>
                  </a:lnTo>
                  <a:lnTo>
                    <a:pt x="142" y="738"/>
                  </a:lnTo>
                  <a:lnTo>
                    <a:pt x="162" y="676"/>
                  </a:lnTo>
                  <a:lnTo>
                    <a:pt x="173" y="634"/>
                  </a:lnTo>
                  <a:lnTo>
                    <a:pt x="254" y="655"/>
                  </a:lnTo>
                  <a:lnTo>
                    <a:pt x="314" y="697"/>
                  </a:lnTo>
                  <a:lnTo>
                    <a:pt x="335" y="749"/>
                  </a:lnTo>
                  <a:lnTo>
                    <a:pt x="335" y="863"/>
                  </a:lnTo>
                  <a:lnTo>
                    <a:pt x="345" y="894"/>
                  </a:lnTo>
                  <a:lnTo>
                    <a:pt x="385" y="936"/>
                  </a:lnTo>
                  <a:lnTo>
                    <a:pt x="446" y="956"/>
                  </a:lnTo>
                  <a:lnTo>
                    <a:pt x="467" y="956"/>
                  </a:lnTo>
                  <a:lnTo>
                    <a:pt x="537" y="936"/>
                  </a:lnTo>
                  <a:lnTo>
                    <a:pt x="588" y="884"/>
                  </a:lnTo>
                  <a:lnTo>
                    <a:pt x="619" y="821"/>
                  </a:lnTo>
                  <a:lnTo>
                    <a:pt x="639" y="769"/>
                  </a:lnTo>
                  <a:lnTo>
                    <a:pt x="639" y="738"/>
                  </a:lnTo>
                  <a:lnTo>
                    <a:pt x="608" y="738"/>
                  </a:lnTo>
                  <a:lnTo>
                    <a:pt x="598" y="749"/>
                  </a:lnTo>
                  <a:lnTo>
                    <a:pt x="578" y="790"/>
                  </a:lnTo>
                  <a:lnTo>
                    <a:pt x="548" y="884"/>
                  </a:lnTo>
                  <a:lnTo>
                    <a:pt x="527" y="904"/>
                  </a:lnTo>
                  <a:lnTo>
                    <a:pt x="497" y="915"/>
                  </a:lnTo>
                  <a:lnTo>
                    <a:pt x="477" y="925"/>
                  </a:lnTo>
                  <a:lnTo>
                    <a:pt x="456" y="915"/>
                  </a:lnTo>
                  <a:lnTo>
                    <a:pt x="436" y="894"/>
                  </a:lnTo>
                  <a:lnTo>
                    <a:pt x="426" y="873"/>
                  </a:lnTo>
                  <a:lnTo>
                    <a:pt x="426" y="821"/>
                  </a:lnTo>
                  <a:lnTo>
                    <a:pt x="436" y="811"/>
                  </a:lnTo>
                  <a:lnTo>
                    <a:pt x="436" y="780"/>
                  </a:lnTo>
                  <a:lnTo>
                    <a:pt x="446" y="769"/>
                  </a:lnTo>
                  <a:lnTo>
                    <a:pt x="446" y="749"/>
                  </a:lnTo>
                  <a:lnTo>
                    <a:pt x="426" y="686"/>
                  </a:lnTo>
                  <a:lnTo>
                    <a:pt x="385" y="645"/>
                  </a:lnTo>
                  <a:lnTo>
                    <a:pt x="325" y="624"/>
                  </a:lnTo>
                  <a:lnTo>
                    <a:pt x="274" y="613"/>
                  </a:lnTo>
                  <a:lnTo>
                    <a:pt x="233" y="603"/>
                  </a:lnTo>
                  <a:lnTo>
                    <a:pt x="294" y="561"/>
                  </a:lnTo>
                  <a:lnTo>
                    <a:pt x="314" y="530"/>
                  </a:lnTo>
                  <a:lnTo>
                    <a:pt x="335" y="509"/>
                  </a:lnTo>
                  <a:lnTo>
                    <a:pt x="406" y="447"/>
                  </a:lnTo>
                  <a:lnTo>
                    <a:pt x="477" y="405"/>
                  </a:lnTo>
                  <a:lnTo>
                    <a:pt x="548" y="385"/>
                  </a:lnTo>
                  <a:lnTo>
                    <a:pt x="568" y="385"/>
                  </a:lnTo>
                  <a:lnTo>
                    <a:pt x="588" y="405"/>
                  </a:lnTo>
                  <a:lnTo>
                    <a:pt x="558" y="416"/>
                  </a:lnTo>
                  <a:lnTo>
                    <a:pt x="537" y="426"/>
                  </a:lnTo>
                  <a:lnTo>
                    <a:pt x="527" y="447"/>
                  </a:lnTo>
                  <a:lnTo>
                    <a:pt x="527" y="468"/>
                  </a:lnTo>
                  <a:lnTo>
                    <a:pt x="517" y="478"/>
                  </a:lnTo>
                  <a:lnTo>
                    <a:pt x="527" y="509"/>
                  </a:lnTo>
                  <a:lnTo>
                    <a:pt x="548" y="520"/>
                  </a:lnTo>
                  <a:lnTo>
                    <a:pt x="578" y="530"/>
                  </a:lnTo>
                  <a:lnTo>
                    <a:pt x="598" y="530"/>
                  </a:lnTo>
                  <a:lnTo>
                    <a:pt x="619" y="520"/>
                  </a:lnTo>
                  <a:lnTo>
                    <a:pt x="639" y="499"/>
                  </a:lnTo>
                  <a:lnTo>
                    <a:pt x="649" y="468"/>
                  </a:lnTo>
                  <a:lnTo>
                    <a:pt x="649" y="416"/>
                  </a:lnTo>
                  <a:lnTo>
                    <a:pt x="629" y="374"/>
                  </a:lnTo>
                  <a:lnTo>
                    <a:pt x="608" y="364"/>
                  </a:lnTo>
                  <a:lnTo>
                    <a:pt x="548" y="343"/>
                  </a:lnTo>
                  <a:lnTo>
                    <a:pt x="477" y="364"/>
                  </a:lnTo>
                  <a:lnTo>
                    <a:pt x="406" y="405"/>
                  </a:lnTo>
                  <a:lnTo>
                    <a:pt x="335" y="468"/>
                  </a:lnTo>
                  <a:lnTo>
                    <a:pt x="284" y="520"/>
                  </a:lnTo>
                  <a:lnTo>
                    <a:pt x="233" y="561"/>
                  </a:lnTo>
                  <a:lnTo>
                    <a:pt x="183" y="582"/>
                  </a:lnTo>
                  <a:lnTo>
                    <a:pt x="314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3" name="Freeform 71"/>
            <p:cNvSpPr>
              <a:spLocks/>
            </p:cNvSpPr>
            <p:nvPr/>
          </p:nvSpPr>
          <p:spPr bwMode="auto">
            <a:xfrm>
              <a:off x="19357" y="4184"/>
              <a:ext cx="436" cy="1945"/>
            </a:xfrm>
            <a:custGeom>
              <a:avLst/>
              <a:gdLst/>
              <a:ahLst/>
              <a:cxnLst>
                <a:cxn ang="0">
                  <a:pos x="436" y="968"/>
                </a:cxn>
                <a:cxn ang="0">
                  <a:pos x="425" y="791"/>
                </a:cxn>
                <a:cxn ang="0">
                  <a:pos x="385" y="583"/>
                </a:cxn>
                <a:cxn ang="0">
                  <a:pos x="314" y="364"/>
                </a:cxn>
                <a:cxn ang="0">
                  <a:pos x="243" y="240"/>
                </a:cxn>
                <a:cxn ang="0">
                  <a:pos x="162" y="136"/>
                </a:cxn>
                <a:cxn ang="0">
                  <a:pos x="40" y="11"/>
                </a:cxn>
                <a:cxn ang="0">
                  <a:pos x="20" y="0"/>
                </a:cxn>
                <a:cxn ang="0">
                  <a:pos x="10" y="0"/>
                </a:cxn>
                <a:cxn ang="0">
                  <a:pos x="0" y="11"/>
                </a:cxn>
                <a:cxn ang="0">
                  <a:pos x="0" y="32"/>
                </a:cxn>
                <a:cxn ang="0">
                  <a:pos x="30" y="63"/>
                </a:cxn>
                <a:cxn ang="0">
                  <a:pos x="152" y="229"/>
                </a:cxn>
                <a:cxn ang="0">
                  <a:pos x="253" y="437"/>
                </a:cxn>
                <a:cxn ang="0">
                  <a:pos x="304" y="687"/>
                </a:cxn>
                <a:cxn ang="0">
                  <a:pos x="324" y="968"/>
                </a:cxn>
                <a:cxn ang="0">
                  <a:pos x="314" y="1165"/>
                </a:cxn>
                <a:cxn ang="0">
                  <a:pos x="284" y="1363"/>
                </a:cxn>
                <a:cxn ang="0">
                  <a:pos x="233" y="1560"/>
                </a:cxn>
                <a:cxn ang="0">
                  <a:pos x="142" y="1727"/>
                </a:cxn>
                <a:cxn ang="0">
                  <a:pos x="20" y="1893"/>
                </a:cxn>
                <a:cxn ang="0">
                  <a:pos x="0" y="1914"/>
                </a:cxn>
                <a:cxn ang="0">
                  <a:pos x="0" y="1935"/>
                </a:cxn>
                <a:cxn ang="0">
                  <a:pos x="20" y="1945"/>
                </a:cxn>
                <a:cxn ang="0">
                  <a:pos x="50" y="1924"/>
                </a:cxn>
                <a:cxn ang="0">
                  <a:pos x="101" y="1883"/>
                </a:cxn>
                <a:cxn ang="0">
                  <a:pos x="172" y="1799"/>
                </a:cxn>
                <a:cxn ang="0">
                  <a:pos x="243" y="1695"/>
                </a:cxn>
                <a:cxn ang="0">
                  <a:pos x="314" y="1560"/>
                </a:cxn>
                <a:cxn ang="0">
                  <a:pos x="385" y="1352"/>
                </a:cxn>
                <a:cxn ang="0">
                  <a:pos x="425" y="1144"/>
                </a:cxn>
                <a:cxn ang="0">
                  <a:pos x="436" y="968"/>
                </a:cxn>
              </a:cxnLst>
              <a:rect l="0" t="0" r="r" b="b"/>
              <a:pathLst>
                <a:path w="436" h="1945">
                  <a:moveTo>
                    <a:pt x="436" y="968"/>
                  </a:moveTo>
                  <a:lnTo>
                    <a:pt x="425" y="791"/>
                  </a:lnTo>
                  <a:lnTo>
                    <a:pt x="385" y="583"/>
                  </a:lnTo>
                  <a:lnTo>
                    <a:pt x="314" y="364"/>
                  </a:lnTo>
                  <a:lnTo>
                    <a:pt x="243" y="240"/>
                  </a:lnTo>
                  <a:lnTo>
                    <a:pt x="162" y="136"/>
                  </a:lnTo>
                  <a:lnTo>
                    <a:pt x="40" y="11"/>
                  </a:lnTo>
                  <a:lnTo>
                    <a:pt x="20" y="0"/>
                  </a:lnTo>
                  <a:lnTo>
                    <a:pt x="10" y="0"/>
                  </a:lnTo>
                  <a:lnTo>
                    <a:pt x="0" y="11"/>
                  </a:lnTo>
                  <a:lnTo>
                    <a:pt x="0" y="32"/>
                  </a:lnTo>
                  <a:lnTo>
                    <a:pt x="30" y="63"/>
                  </a:lnTo>
                  <a:lnTo>
                    <a:pt x="152" y="229"/>
                  </a:lnTo>
                  <a:lnTo>
                    <a:pt x="253" y="437"/>
                  </a:lnTo>
                  <a:lnTo>
                    <a:pt x="304" y="687"/>
                  </a:lnTo>
                  <a:lnTo>
                    <a:pt x="324" y="968"/>
                  </a:lnTo>
                  <a:lnTo>
                    <a:pt x="314" y="1165"/>
                  </a:lnTo>
                  <a:lnTo>
                    <a:pt x="284" y="1363"/>
                  </a:lnTo>
                  <a:lnTo>
                    <a:pt x="233" y="1560"/>
                  </a:lnTo>
                  <a:lnTo>
                    <a:pt x="142" y="1727"/>
                  </a:lnTo>
                  <a:lnTo>
                    <a:pt x="20" y="1893"/>
                  </a:lnTo>
                  <a:lnTo>
                    <a:pt x="0" y="1914"/>
                  </a:lnTo>
                  <a:lnTo>
                    <a:pt x="0" y="1935"/>
                  </a:lnTo>
                  <a:lnTo>
                    <a:pt x="20" y="1945"/>
                  </a:lnTo>
                  <a:lnTo>
                    <a:pt x="50" y="1924"/>
                  </a:lnTo>
                  <a:lnTo>
                    <a:pt x="101" y="1883"/>
                  </a:lnTo>
                  <a:lnTo>
                    <a:pt x="172" y="1799"/>
                  </a:lnTo>
                  <a:lnTo>
                    <a:pt x="243" y="1695"/>
                  </a:lnTo>
                  <a:lnTo>
                    <a:pt x="314" y="1560"/>
                  </a:lnTo>
                  <a:lnTo>
                    <a:pt x="385" y="1352"/>
                  </a:lnTo>
                  <a:lnTo>
                    <a:pt x="425" y="1144"/>
                  </a:lnTo>
                  <a:lnTo>
                    <a:pt x="436" y="9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4" name="Freeform 72"/>
            <p:cNvSpPr>
              <a:spLocks noEditPoints="1"/>
            </p:cNvSpPr>
            <p:nvPr/>
          </p:nvSpPr>
          <p:spPr bwMode="auto">
            <a:xfrm>
              <a:off x="20634" y="4777"/>
              <a:ext cx="1267" cy="884"/>
            </a:xfrm>
            <a:custGeom>
              <a:avLst/>
              <a:gdLst/>
              <a:ahLst/>
              <a:cxnLst>
                <a:cxn ang="0">
                  <a:pos x="862" y="323"/>
                </a:cxn>
                <a:cxn ang="0">
                  <a:pos x="1004" y="146"/>
                </a:cxn>
                <a:cxn ang="0">
                  <a:pos x="1216" y="63"/>
                </a:cxn>
                <a:cxn ang="0">
                  <a:pos x="1267" y="11"/>
                </a:cxn>
                <a:cxn ang="0">
                  <a:pos x="1216" y="0"/>
                </a:cxn>
                <a:cxn ang="0">
                  <a:pos x="1085" y="21"/>
                </a:cxn>
                <a:cxn ang="0">
                  <a:pos x="892" y="156"/>
                </a:cxn>
                <a:cxn ang="0">
                  <a:pos x="770" y="343"/>
                </a:cxn>
                <a:cxn ang="0">
                  <a:pos x="649" y="167"/>
                </a:cxn>
                <a:cxn ang="0">
                  <a:pos x="456" y="31"/>
                </a:cxn>
                <a:cxn ang="0">
                  <a:pos x="223" y="31"/>
                </a:cxn>
                <a:cxn ang="0">
                  <a:pos x="61" y="198"/>
                </a:cxn>
                <a:cxn ang="0">
                  <a:pos x="0" y="447"/>
                </a:cxn>
                <a:cxn ang="0">
                  <a:pos x="61" y="697"/>
                </a:cxn>
                <a:cxn ang="0">
                  <a:pos x="213" y="863"/>
                </a:cxn>
                <a:cxn ang="0">
                  <a:pos x="456" y="863"/>
                </a:cxn>
                <a:cxn ang="0">
                  <a:pos x="639" y="728"/>
                </a:cxn>
                <a:cxn ang="0">
                  <a:pos x="760" y="551"/>
                </a:cxn>
                <a:cxn ang="0">
                  <a:pos x="882" y="728"/>
                </a:cxn>
                <a:cxn ang="0">
                  <a:pos x="1074" y="863"/>
                </a:cxn>
                <a:cxn ang="0">
                  <a:pos x="1247" y="884"/>
                </a:cxn>
                <a:cxn ang="0">
                  <a:pos x="1267" y="874"/>
                </a:cxn>
                <a:cxn ang="0">
                  <a:pos x="1227" y="801"/>
                </a:cxn>
                <a:cxn ang="0">
                  <a:pos x="1064" y="739"/>
                </a:cxn>
                <a:cxn ang="0">
                  <a:pos x="943" y="603"/>
                </a:cxn>
                <a:cxn ang="0">
                  <a:pos x="821" y="406"/>
                </a:cxn>
                <a:cxn ang="0">
                  <a:pos x="679" y="562"/>
                </a:cxn>
                <a:cxn ang="0">
                  <a:pos x="436" y="801"/>
                </a:cxn>
                <a:cxn ang="0">
                  <a:pos x="213" y="811"/>
                </a:cxn>
                <a:cxn ang="0">
                  <a:pos x="91" y="655"/>
                </a:cxn>
                <a:cxn ang="0">
                  <a:pos x="51" y="447"/>
                </a:cxn>
                <a:cxn ang="0">
                  <a:pos x="122" y="187"/>
                </a:cxn>
                <a:cxn ang="0">
                  <a:pos x="314" y="83"/>
                </a:cxn>
                <a:cxn ang="0">
                  <a:pos x="507" y="177"/>
                </a:cxn>
                <a:cxn ang="0">
                  <a:pos x="628" y="354"/>
                </a:cxn>
              </a:cxnLst>
              <a:rect l="0" t="0" r="r" b="b"/>
              <a:pathLst>
                <a:path w="1267" h="884">
                  <a:moveTo>
                    <a:pt x="821" y="406"/>
                  </a:moveTo>
                  <a:lnTo>
                    <a:pt x="862" y="323"/>
                  </a:lnTo>
                  <a:lnTo>
                    <a:pt x="922" y="229"/>
                  </a:lnTo>
                  <a:lnTo>
                    <a:pt x="1004" y="146"/>
                  </a:lnTo>
                  <a:lnTo>
                    <a:pt x="1095" y="83"/>
                  </a:lnTo>
                  <a:lnTo>
                    <a:pt x="1216" y="63"/>
                  </a:lnTo>
                  <a:lnTo>
                    <a:pt x="1267" y="63"/>
                  </a:lnTo>
                  <a:lnTo>
                    <a:pt x="1267" y="11"/>
                  </a:lnTo>
                  <a:lnTo>
                    <a:pt x="1237" y="11"/>
                  </a:lnTo>
                  <a:lnTo>
                    <a:pt x="1216" y="0"/>
                  </a:lnTo>
                  <a:lnTo>
                    <a:pt x="1206" y="0"/>
                  </a:lnTo>
                  <a:lnTo>
                    <a:pt x="1085" y="21"/>
                  </a:lnTo>
                  <a:lnTo>
                    <a:pt x="983" y="83"/>
                  </a:lnTo>
                  <a:lnTo>
                    <a:pt x="892" y="156"/>
                  </a:lnTo>
                  <a:lnTo>
                    <a:pt x="821" y="250"/>
                  </a:lnTo>
                  <a:lnTo>
                    <a:pt x="770" y="343"/>
                  </a:lnTo>
                  <a:lnTo>
                    <a:pt x="720" y="260"/>
                  </a:lnTo>
                  <a:lnTo>
                    <a:pt x="649" y="167"/>
                  </a:lnTo>
                  <a:lnTo>
                    <a:pt x="568" y="83"/>
                  </a:lnTo>
                  <a:lnTo>
                    <a:pt x="456" y="31"/>
                  </a:lnTo>
                  <a:lnTo>
                    <a:pt x="334" y="0"/>
                  </a:lnTo>
                  <a:lnTo>
                    <a:pt x="223" y="31"/>
                  </a:lnTo>
                  <a:lnTo>
                    <a:pt x="132" y="94"/>
                  </a:lnTo>
                  <a:lnTo>
                    <a:pt x="61" y="198"/>
                  </a:lnTo>
                  <a:lnTo>
                    <a:pt x="20" y="312"/>
                  </a:lnTo>
                  <a:lnTo>
                    <a:pt x="0" y="447"/>
                  </a:lnTo>
                  <a:lnTo>
                    <a:pt x="20" y="572"/>
                  </a:lnTo>
                  <a:lnTo>
                    <a:pt x="61" y="697"/>
                  </a:lnTo>
                  <a:lnTo>
                    <a:pt x="122" y="791"/>
                  </a:lnTo>
                  <a:lnTo>
                    <a:pt x="213" y="863"/>
                  </a:lnTo>
                  <a:lnTo>
                    <a:pt x="334" y="884"/>
                  </a:lnTo>
                  <a:lnTo>
                    <a:pt x="456" y="863"/>
                  </a:lnTo>
                  <a:lnTo>
                    <a:pt x="557" y="811"/>
                  </a:lnTo>
                  <a:lnTo>
                    <a:pt x="639" y="728"/>
                  </a:lnTo>
                  <a:lnTo>
                    <a:pt x="710" y="645"/>
                  </a:lnTo>
                  <a:lnTo>
                    <a:pt x="760" y="551"/>
                  </a:lnTo>
                  <a:lnTo>
                    <a:pt x="811" y="635"/>
                  </a:lnTo>
                  <a:lnTo>
                    <a:pt x="882" y="728"/>
                  </a:lnTo>
                  <a:lnTo>
                    <a:pt x="963" y="801"/>
                  </a:lnTo>
                  <a:lnTo>
                    <a:pt x="1074" y="863"/>
                  </a:lnTo>
                  <a:lnTo>
                    <a:pt x="1196" y="884"/>
                  </a:lnTo>
                  <a:lnTo>
                    <a:pt x="1247" y="884"/>
                  </a:lnTo>
                  <a:lnTo>
                    <a:pt x="1257" y="874"/>
                  </a:lnTo>
                  <a:lnTo>
                    <a:pt x="1267" y="874"/>
                  </a:lnTo>
                  <a:lnTo>
                    <a:pt x="1267" y="801"/>
                  </a:lnTo>
                  <a:lnTo>
                    <a:pt x="1227" y="801"/>
                  </a:lnTo>
                  <a:lnTo>
                    <a:pt x="1135" y="791"/>
                  </a:lnTo>
                  <a:lnTo>
                    <a:pt x="1064" y="739"/>
                  </a:lnTo>
                  <a:lnTo>
                    <a:pt x="1004" y="676"/>
                  </a:lnTo>
                  <a:lnTo>
                    <a:pt x="943" y="603"/>
                  </a:lnTo>
                  <a:lnTo>
                    <a:pt x="902" y="531"/>
                  </a:lnTo>
                  <a:lnTo>
                    <a:pt x="821" y="406"/>
                  </a:lnTo>
                  <a:close/>
                  <a:moveTo>
                    <a:pt x="720" y="479"/>
                  </a:moveTo>
                  <a:lnTo>
                    <a:pt x="679" y="562"/>
                  </a:lnTo>
                  <a:lnTo>
                    <a:pt x="537" y="749"/>
                  </a:lnTo>
                  <a:lnTo>
                    <a:pt x="436" y="801"/>
                  </a:lnTo>
                  <a:lnTo>
                    <a:pt x="314" y="832"/>
                  </a:lnTo>
                  <a:lnTo>
                    <a:pt x="213" y="811"/>
                  </a:lnTo>
                  <a:lnTo>
                    <a:pt x="142" y="749"/>
                  </a:lnTo>
                  <a:lnTo>
                    <a:pt x="91" y="655"/>
                  </a:lnTo>
                  <a:lnTo>
                    <a:pt x="61" y="551"/>
                  </a:lnTo>
                  <a:lnTo>
                    <a:pt x="51" y="447"/>
                  </a:lnTo>
                  <a:lnTo>
                    <a:pt x="71" y="312"/>
                  </a:lnTo>
                  <a:lnTo>
                    <a:pt x="122" y="187"/>
                  </a:lnTo>
                  <a:lnTo>
                    <a:pt x="203" y="115"/>
                  </a:lnTo>
                  <a:lnTo>
                    <a:pt x="314" y="83"/>
                  </a:lnTo>
                  <a:lnTo>
                    <a:pt x="416" y="115"/>
                  </a:lnTo>
                  <a:lnTo>
                    <a:pt x="507" y="177"/>
                  </a:lnTo>
                  <a:lnTo>
                    <a:pt x="578" y="271"/>
                  </a:lnTo>
                  <a:lnTo>
                    <a:pt x="628" y="354"/>
                  </a:lnTo>
                  <a:lnTo>
                    <a:pt x="720" y="4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5" name="Freeform 73"/>
            <p:cNvSpPr>
              <a:spLocks noEditPoints="1"/>
            </p:cNvSpPr>
            <p:nvPr/>
          </p:nvSpPr>
          <p:spPr bwMode="auto">
            <a:xfrm>
              <a:off x="23503" y="2261"/>
              <a:ext cx="679" cy="956"/>
            </a:xfrm>
            <a:custGeom>
              <a:avLst/>
              <a:gdLst/>
              <a:ahLst/>
              <a:cxnLst>
                <a:cxn ang="0">
                  <a:pos x="679" y="10"/>
                </a:cxn>
                <a:cxn ang="0">
                  <a:pos x="659" y="0"/>
                </a:cxn>
                <a:cxn ang="0">
                  <a:pos x="486" y="20"/>
                </a:cxn>
                <a:cxn ang="0">
                  <a:pos x="466" y="31"/>
                </a:cxn>
                <a:cxn ang="0">
                  <a:pos x="466" y="62"/>
                </a:cxn>
                <a:cxn ang="0">
                  <a:pos x="547" y="72"/>
                </a:cxn>
                <a:cxn ang="0">
                  <a:pos x="557" y="114"/>
                </a:cxn>
                <a:cxn ang="0">
                  <a:pos x="456" y="395"/>
                </a:cxn>
                <a:cxn ang="0">
                  <a:pos x="385" y="353"/>
                </a:cxn>
                <a:cxn ang="0">
                  <a:pos x="223" y="374"/>
                </a:cxn>
                <a:cxn ang="0">
                  <a:pos x="30" y="592"/>
                </a:cxn>
                <a:cxn ang="0">
                  <a:pos x="30" y="852"/>
                </a:cxn>
                <a:cxn ang="0">
                  <a:pos x="202" y="956"/>
                </a:cxn>
                <a:cxn ang="0">
                  <a:pos x="385" y="863"/>
                </a:cxn>
                <a:cxn ang="0">
                  <a:pos x="456" y="946"/>
                </a:cxn>
                <a:cxn ang="0">
                  <a:pos x="557" y="956"/>
                </a:cxn>
                <a:cxn ang="0">
                  <a:pos x="608" y="915"/>
                </a:cxn>
                <a:cxn ang="0">
                  <a:pos x="638" y="852"/>
                </a:cxn>
                <a:cxn ang="0">
                  <a:pos x="659" y="800"/>
                </a:cxn>
                <a:cxn ang="0">
                  <a:pos x="679" y="748"/>
                </a:cxn>
                <a:cxn ang="0">
                  <a:pos x="638" y="738"/>
                </a:cxn>
                <a:cxn ang="0">
                  <a:pos x="628" y="780"/>
                </a:cxn>
                <a:cxn ang="0">
                  <a:pos x="588" y="873"/>
                </a:cxn>
                <a:cxn ang="0">
                  <a:pos x="557" y="915"/>
                </a:cxn>
                <a:cxn ang="0">
                  <a:pos x="507" y="915"/>
                </a:cxn>
                <a:cxn ang="0">
                  <a:pos x="486" y="884"/>
                </a:cxn>
                <a:cxn ang="0">
                  <a:pos x="679" y="41"/>
                </a:cxn>
                <a:cxn ang="0">
                  <a:pos x="355" y="842"/>
                </a:cxn>
                <a:cxn ang="0">
                  <a:pos x="294" y="894"/>
                </a:cxn>
                <a:cxn ang="0">
                  <a:pos x="182" y="925"/>
                </a:cxn>
                <a:cxn ang="0">
                  <a:pos x="142" y="894"/>
                </a:cxn>
                <a:cxn ang="0">
                  <a:pos x="111" y="832"/>
                </a:cxn>
                <a:cxn ang="0">
                  <a:pos x="121" y="696"/>
                </a:cxn>
                <a:cxn ang="0">
                  <a:pos x="172" y="509"/>
                </a:cxn>
                <a:cxn ang="0">
                  <a:pos x="294" y="395"/>
                </a:cxn>
                <a:cxn ang="0">
                  <a:pos x="405" y="405"/>
                </a:cxn>
                <a:cxn ang="0">
                  <a:pos x="456" y="468"/>
                </a:cxn>
                <a:cxn ang="0">
                  <a:pos x="395" y="780"/>
                </a:cxn>
              </a:cxnLst>
              <a:rect l="0" t="0" r="r" b="b"/>
              <a:pathLst>
                <a:path w="679" h="956">
                  <a:moveTo>
                    <a:pt x="679" y="41"/>
                  </a:moveTo>
                  <a:lnTo>
                    <a:pt x="679" y="10"/>
                  </a:lnTo>
                  <a:lnTo>
                    <a:pt x="669" y="10"/>
                  </a:lnTo>
                  <a:lnTo>
                    <a:pt x="659" y="0"/>
                  </a:lnTo>
                  <a:lnTo>
                    <a:pt x="608" y="0"/>
                  </a:lnTo>
                  <a:lnTo>
                    <a:pt x="486" y="20"/>
                  </a:lnTo>
                  <a:lnTo>
                    <a:pt x="466" y="20"/>
                  </a:lnTo>
                  <a:lnTo>
                    <a:pt x="466" y="31"/>
                  </a:lnTo>
                  <a:lnTo>
                    <a:pt x="456" y="52"/>
                  </a:lnTo>
                  <a:lnTo>
                    <a:pt x="466" y="62"/>
                  </a:lnTo>
                  <a:lnTo>
                    <a:pt x="527" y="62"/>
                  </a:lnTo>
                  <a:lnTo>
                    <a:pt x="547" y="72"/>
                  </a:lnTo>
                  <a:lnTo>
                    <a:pt x="557" y="72"/>
                  </a:lnTo>
                  <a:lnTo>
                    <a:pt x="557" y="114"/>
                  </a:lnTo>
                  <a:lnTo>
                    <a:pt x="476" y="426"/>
                  </a:lnTo>
                  <a:lnTo>
                    <a:pt x="456" y="395"/>
                  </a:lnTo>
                  <a:lnTo>
                    <a:pt x="426" y="374"/>
                  </a:lnTo>
                  <a:lnTo>
                    <a:pt x="385" y="353"/>
                  </a:lnTo>
                  <a:lnTo>
                    <a:pt x="344" y="343"/>
                  </a:lnTo>
                  <a:lnTo>
                    <a:pt x="223" y="374"/>
                  </a:lnTo>
                  <a:lnTo>
                    <a:pt x="111" y="468"/>
                  </a:lnTo>
                  <a:lnTo>
                    <a:pt x="30" y="592"/>
                  </a:lnTo>
                  <a:lnTo>
                    <a:pt x="0" y="738"/>
                  </a:lnTo>
                  <a:lnTo>
                    <a:pt x="30" y="852"/>
                  </a:lnTo>
                  <a:lnTo>
                    <a:pt x="101" y="936"/>
                  </a:lnTo>
                  <a:lnTo>
                    <a:pt x="202" y="956"/>
                  </a:lnTo>
                  <a:lnTo>
                    <a:pt x="304" y="936"/>
                  </a:lnTo>
                  <a:lnTo>
                    <a:pt x="385" y="863"/>
                  </a:lnTo>
                  <a:lnTo>
                    <a:pt x="426" y="925"/>
                  </a:lnTo>
                  <a:lnTo>
                    <a:pt x="456" y="946"/>
                  </a:lnTo>
                  <a:lnTo>
                    <a:pt x="476" y="956"/>
                  </a:lnTo>
                  <a:lnTo>
                    <a:pt x="557" y="956"/>
                  </a:lnTo>
                  <a:lnTo>
                    <a:pt x="588" y="936"/>
                  </a:lnTo>
                  <a:lnTo>
                    <a:pt x="608" y="915"/>
                  </a:lnTo>
                  <a:lnTo>
                    <a:pt x="628" y="884"/>
                  </a:lnTo>
                  <a:lnTo>
                    <a:pt x="638" y="852"/>
                  </a:lnTo>
                  <a:lnTo>
                    <a:pt x="659" y="832"/>
                  </a:lnTo>
                  <a:lnTo>
                    <a:pt x="659" y="800"/>
                  </a:lnTo>
                  <a:lnTo>
                    <a:pt x="679" y="759"/>
                  </a:lnTo>
                  <a:lnTo>
                    <a:pt x="679" y="748"/>
                  </a:lnTo>
                  <a:lnTo>
                    <a:pt x="669" y="738"/>
                  </a:lnTo>
                  <a:lnTo>
                    <a:pt x="638" y="738"/>
                  </a:lnTo>
                  <a:lnTo>
                    <a:pt x="628" y="759"/>
                  </a:lnTo>
                  <a:lnTo>
                    <a:pt x="628" y="780"/>
                  </a:lnTo>
                  <a:lnTo>
                    <a:pt x="608" y="842"/>
                  </a:lnTo>
                  <a:lnTo>
                    <a:pt x="588" y="873"/>
                  </a:lnTo>
                  <a:lnTo>
                    <a:pt x="578" y="894"/>
                  </a:lnTo>
                  <a:lnTo>
                    <a:pt x="557" y="915"/>
                  </a:lnTo>
                  <a:lnTo>
                    <a:pt x="527" y="925"/>
                  </a:lnTo>
                  <a:lnTo>
                    <a:pt x="507" y="915"/>
                  </a:lnTo>
                  <a:lnTo>
                    <a:pt x="496" y="904"/>
                  </a:lnTo>
                  <a:lnTo>
                    <a:pt x="486" y="884"/>
                  </a:lnTo>
                  <a:lnTo>
                    <a:pt x="486" y="800"/>
                  </a:lnTo>
                  <a:lnTo>
                    <a:pt x="679" y="41"/>
                  </a:lnTo>
                  <a:close/>
                  <a:moveTo>
                    <a:pt x="395" y="780"/>
                  </a:moveTo>
                  <a:lnTo>
                    <a:pt x="355" y="842"/>
                  </a:lnTo>
                  <a:lnTo>
                    <a:pt x="324" y="863"/>
                  </a:lnTo>
                  <a:lnTo>
                    <a:pt x="294" y="894"/>
                  </a:lnTo>
                  <a:lnTo>
                    <a:pt x="202" y="925"/>
                  </a:lnTo>
                  <a:lnTo>
                    <a:pt x="182" y="925"/>
                  </a:lnTo>
                  <a:lnTo>
                    <a:pt x="152" y="915"/>
                  </a:lnTo>
                  <a:lnTo>
                    <a:pt x="142" y="894"/>
                  </a:lnTo>
                  <a:lnTo>
                    <a:pt x="121" y="863"/>
                  </a:lnTo>
                  <a:lnTo>
                    <a:pt x="111" y="832"/>
                  </a:lnTo>
                  <a:lnTo>
                    <a:pt x="111" y="790"/>
                  </a:lnTo>
                  <a:lnTo>
                    <a:pt x="121" y="696"/>
                  </a:lnTo>
                  <a:lnTo>
                    <a:pt x="142" y="592"/>
                  </a:lnTo>
                  <a:lnTo>
                    <a:pt x="172" y="509"/>
                  </a:lnTo>
                  <a:lnTo>
                    <a:pt x="233" y="426"/>
                  </a:lnTo>
                  <a:lnTo>
                    <a:pt x="294" y="395"/>
                  </a:lnTo>
                  <a:lnTo>
                    <a:pt x="344" y="384"/>
                  </a:lnTo>
                  <a:lnTo>
                    <a:pt x="405" y="405"/>
                  </a:lnTo>
                  <a:lnTo>
                    <a:pt x="446" y="447"/>
                  </a:lnTo>
                  <a:lnTo>
                    <a:pt x="456" y="468"/>
                  </a:lnTo>
                  <a:lnTo>
                    <a:pt x="456" y="520"/>
                  </a:lnTo>
                  <a:lnTo>
                    <a:pt x="395" y="7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6" name="Freeform 74"/>
            <p:cNvSpPr>
              <a:spLocks/>
            </p:cNvSpPr>
            <p:nvPr/>
          </p:nvSpPr>
          <p:spPr bwMode="auto">
            <a:xfrm>
              <a:off x="22722" y="3789"/>
              <a:ext cx="2210" cy="2725"/>
            </a:xfrm>
            <a:custGeom>
              <a:avLst/>
              <a:gdLst/>
              <a:ahLst/>
              <a:cxnLst>
                <a:cxn ang="0">
                  <a:pos x="1612" y="2402"/>
                </a:cxn>
                <a:cxn ang="0">
                  <a:pos x="1602" y="2475"/>
                </a:cxn>
                <a:cxn ang="0">
                  <a:pos x="1571" y="2527"/>
                </a:cxn>
                <a:cxn ang="0">
                  <a:pos x="1521" y="2579"/>
                </a:cxn>
                <a:cxn ang="0">
                  <a:pos x="1430" y="2600"/>
                </a:cxn>
                <a:cxn ang="0">
                  <a:pos x="1298" y="2610"/>
                </a:cxn>
                <a:cxn ang="0">
                  <a:pos x="1298" y="2725"/>
                </a:cxn>
                <a:cxn ang="0">
                  <a:pos x="2210" y="2725"/>
                </a:cxn>
                <a:cxn ang="0">
                  <a:pos x="2210" y="2610"/>
                </a:cxn>
                <a:cxn ang="0">
                  <a:pos x="2078" y="2600"/>
                </a:cxn>
                <a:cxn ang="0">
                  <a:pos x="1997" y="2579"/>
                </a:cxn>
                <a:cxn ang="0">
                  <a:pos x="1936" y="2527"/>
                </a:cxn>
                <a:cxn ang="0">
                  <a:pos x="1906" y="2475"/>
                </a:cxn>
                <a:cxn ang="0">
                  <a:pos x="1896" y="2402"/>
                </a:cxn>
                <a:cxn ang="0">
                  <a:pos x="1896" y="323"/>
                </a:cxn>
                <a:cxn ang="0">
                  <a:pos x="1906" y="250"/>
                </a:cxn>
                <a:cxn ang="0">
                  <a:pos x="1936" y="187"/>
                </a:cxn>
                <a:cxn ang="0">
                  <a:pos x="1997" y="146"/>
                </a:cxn>
                <a:cxn ang="0">
                  <a:pos x="2078" y="115"/>
                </a:cxn>
                <a:cxn ang="0">
                  <a:pos x="2210" y="104"/>
                </a:cxn>
                <a:cxn ang="0">
                  <a:pos x="2210" y="0"/>
                </a:cxn>
                <a:cxn ang="0">
                  <a:pos x="0" y="0"/>
                </a:cxn>
                <a:cxn ang="0">
                  <a:pos x="0" y="104"/>
                </a:cxn>
                <a:cxn ang="0">
                  <a:pos x="132" y="115"/>
                </a:cxn>
                <a:cxn ang="0">
                  <a:pos x="223" y="146"/>
                </a:cxn>
                <a:cxn ang="0">
                  <a:pos x="274" y="187"/>
                </a:cxn>
                <a:cxn ang="0">
                  <a:pos x="304" y="250"/>
                </a:cxn>
                <a:cxn ang="0">
                  <a:pos x="314" y="323"/>
                </a:cxn>
                <a:cxn ang="0">
                  <a:pos x="314" y="2402"/>
                </a:cxn>
                <a:cxn ang="0">
                  <a:pos x="304" y="2475"/>
                </a:cxn>
                <a:cxn ang="0">
                  <a:pos x="274" y="2527"/>
                </a:cxn>
                <a:cxn ang="0">
                  <a:pos x="223" y="2579"/>
                </a:cxn>
                <a:cxn ang="0">
                  <a:pos x="132" y="2600"/>
                </a:cxn>
                <a:cxn ang="0">
                  <a:pos x="0" y="2610"/>
                </a:cxn>
                <a:cxn ang="0">
                  <a:pos x="0" y="2725"/>
                </a:cxn>
                <a:cxn ang="0">
                  <a:pos x="913" y="2725"/>
                </a:cxn>
                <a:cxn ang="0">
                  <a:pos x="913" y="2610"/>
                </a:cxn>
                <a:cxn ang="0">
                  <a:pos x="781" y="2600"/>
                </a:cxn>
                <a:cxn ang="0">
                  <a:pos x="700" y="2579"/>
                </a:cxn>
                <a:cxn ang="0">
                  <a:pos x="639" y="2527"/>
                </a:cxn>
                <a:cxn ang="0">
                  <a:pos x="608" y="2475"/>
                </a:cxn>
                <a:cxn ang="0">
                  <a:pos x="608" y="104"/>
                </a:cxn>
                <a:cxn ang="0">
                  <a:pos x="1612" y="104"/>
                </a:cxn>
                <a:cxn ang="0">
                  <a:pos x="1612" y="2402"/>
                </a:cxn>
              </a:cxnLst>
              <a:rect l="0" t="0" r="r" b="b"/>
              <a:pathLst>
                <a:path w="2210" h="2725">
                  <a:moveTo>
                    <a:pt x="1612" y="2402"/>
                  </a:moveTo>
                  <a:lnTo>
                    <a:pt x="1602" y="2475"/>
                  </a:lnTo>
                  <a:lnTo>
                    <a:pt x="1571" y="2527"/>
                  </a:lnTo>
                  <a:lnTo>
                    <a:pt x="1521" y="2579"/>
                  </a:lnTo>
                  <a:lnTo>
                    <a:pt x="1430" y="2600"/>
                  </a:lnTo>
                  <a:lnTo>
                    <a:pt x="1298" y="2610"/>
                  </a:lnTo>
                  <a:lnTo>
                    <a:pt x="1298" y="2725"/>
                  </a:lnTo>
                  <a:lnTo>
                    <a:pt x="2210" y="2725"/>
                  </a:lnTo>
                  <a:lnTo>
                    <a:pt x="2210" y="2610"/>
                  </a:lnTo>
                  <a:lnTo>
                    <a:pt x="2078" y="2600"/>
                  </a:lnTo>
                  <a:lnTo>
                    <a:pt x="1997" y="2579"/>
                  </a:lnTo>
                  <a:lnTo>
                    <a:pt x="1936" y="2527"/>
                  </a:lnTo>
                  <a:lnTo>
                    <a:pt x="1906" y="2475"/>
                  </a:lnTo>
                  <a:lnTo>
                    <a:pt x="1896" y="2402"/>
                  </a:lnTo>
                  <a:lnTo>
                    <a:pt x="1896" y="323"/>
                  </a:lnTo>
                  <a:lnTo>
                    <a:pt x="1906" y="250"/>
                  </a:lnTo>
                  <a:lnTo>
                    <a:pt x="1936" y="187"/>
                  </a:lnTo>
                  <a:lnTo>
                    <a:pt x="1997" y="146"/>
                  </a:lnTo>
                  <a:lnTo>
                    <a:pt x="2078" y="115"/>
                  </a:lnTo>
                  <a:lnTo>
                    <a:pt x="2210" y="104"/>
                  </a:lnTo>
                  <a:lnTo>
                    <a:pt x="2210" y="0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132" y="115"/>
                  </a:lnTo>
                  <a:lnTo>
                    <a:pt x="223" y="146"/>
                  </a:lnTo>
                  <a:lnTo>
                    <a:pt x="274" y="187"/>
                  </a:lnTo>
                  <a:lnTo>
                    <a:pt x="304" y="250"/>
                  </a:lnTo>
                  <a:lnTo>
                    <a:pt x="314" y="323"/>
                  </a:lnTo>
                  <a:lnTo>
                    <a:pt x="314" y="2402"/>
                  </a:lnTo>
                  <a:lnTo>
                    <a:pt x="304" y="2475"/>
                  </a:lnTo>
                  <a:lnTo>
                    <a:pt x="274" y="2527"/>
                  </a:lnTo>
                  <a:lnTo>
                    <a:pt x="223" y="2579"/>
                  </a:lnTo>
                  <a:lnTo>
                    <a:pt x="132" y="2600"/>
                  </a:lnTo>
                  <a:lnTo>
                    <a:pt x="0" y="2610"/>
                  </a:lnTo>
                  <a:lnTo>
                    <a:pt x="0" y="2725"/>
                  </a:lnTo>
                  <a:lnTo>
                    <a:pt x="913" y="2725"/>
                  </a:lnTo>
                  <a:lnTo>
                    <a:pt x="913" y="2610"/>
                  </a:lnTo>
                  <a:lnTo>
                    <a:pt x="781" y="2600"/>
                  </a:lnTo>
                  <a:lnTo>
                    <a:pt x="700" y="2579"/>
                  </a:lnTo>
                  <a:lnTo>
                    <a:pt x="639" y="2527"/>
                  </a:lnTo>
                  <a:lnTo>
                    <a:pt x="608" y="2475"/>
                  </a:lnTo>
                  <a:lnTo>
                    <a:pt x="608" y="104"/>
                  </a:lnTo>
                  <a:lnTo>
                    <a:pt x="1612" y="104"/>
                  </a:lnTo>
                  <a:lnTo>
                    <a:pt x="1612" y="24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7" name="Freeform 75"/>
            <p:cNvSpPr>
              <a:spLocks noEditPoints="1"/>
            </p:cNvSpPr>
            <p:nvPr/>
          </p:nvSpPr>
          <p:spPr bwMode="auto">
            <a:xfrm>
              <a:off x="22509" y="7034"/>
              <a:ext cx="578" cy="1185"/>
            </a:xfrm>
            <a:custGeom>
              <a:avLst/>
              <a:gdLst/>
              <a:ahLst/>
              <a:cxnLst>
                <a:cxn ang="0">
                  <a:pos x="578" y="52"/>
                </a:cxn>
                <a:cxn ang="0">
                  <a:pos x="578" y="31"/>
                </a:cxn>
                <a:cxn ang="0">
                  <a:pos x="568" y="21"/>
                </a:cxn>
                <a:cxn ang="0">
                  <a:pos x="527" y="0"/>
                </a:cxn>
                <a:cxn ang="0">
                  <a:pos x="497" y="10"/>
                </a:cxn>
                <a:cxn ang="0">
                  <a:pos x="456" y="52"/>
                </a:cxn>
                <a:cxn ang="0">
                  <a:pos x="456" y="93"/>
                </a:cxn>
                <a:cxn ang="0">
                  <a:pos x="467" y="114"/>
                </a:cxn>
                <a:cxn ang="0">
                  <a:pos x="487" y="125"/>
                </a:cxn>
                <a:cxn ang="0">
                  <a:pos x="538" y="125"/>
                </a:cxn>
                <a:cxn ang="0">
                  <a:pos x="578" y="83"/>
                </a:cxn>
                <a:cxn ang="0">
                  <a:pos x="578" y="52"/>
                </a:cxn>
                <a:cxn ang="0">
                  <a:pos x="304" y="967"/>
                </a:cxn>
                <a:cxn ang="0">
                  <a:pos x="264" y="1061"/>
                </a:cxn>
                <a:cxn ang="0">
                  <a:pos x="203" y="1123"/>
                </a:cxn>
                <a:cxn ang="0">
                  <a:pos x="132" y="1144"/>
                </a:cxn>
                <a:cxn ang="0">
                  <a:pos x="102" y="1144"/>
                </a:cxn>
                <a:cxn ang="0">
                  <a:pos x="81" y="1133"/>
                </a:cxn>
                <a:cxn ang="0">
                  <a:pos x="102" y="1123"/>
                </a:cxn>
                <a:cxn ang="0">
                  <a:pos x="122" y="1102"/>
                </a:cxn>
                <a:cxn ang="0">
                  <a:pos x="122" y="1081"/>
                </a:cxn>
                <a:cxn ang="0">
                  <a:pos x="132" y="1071"/>
                </a:cxn>
                <a:cxn ang="0">
                  <a:pos x="112" y="1029"/>
                </a:cxn>
                <a:cxn ang="0">
                  <a:pos x="92" y="1019"/>
                </a:cxn>
                <a:cxn ang="0">
                  <a:pos x="41" y="1019"/>
                </a:cxn>
                <a:cxn ang="0">
                  <a:pos x="21" y="1040"/>
                </a:cxn>
                <a:cxn ang="0">
                  <a:pos x="10" y="1061"/>
                </a:cxn>
                <a:cxn ang="0">
                  <a:pos x="0" y="1092"/>
                </a:cxn>
                <a:cxn ang="0">
                  <a:pos x="10" y="1123"/>
                </a:cxn>
                <a:cxn ang="0">
                  <a:pos x="21" y="1144"/>
                </a:cxn>
                <a:cxn ang="0">
                  <a:pos x="51" y="1165"/>
                </a:cxn>
                <a:cxn ang="0">
                  <a:pos x="132" y="1185"/>
                </a:cxn>
                <a:cxn ang="0">
                  <a:pos x="183" y="1175"/>
                </a:cxn>
                <a:cxn ang="0">
                  <a:pos x="254" y="1154"/>
                </a:cxn>
                <a:cxn ang="0">
                  <a:pos x="315" y="1113"/>
                </a:cxn>
                <a:cxn ang="0">
                  <a:pos x="375" y="1050"/>
                </a:cxn>
                <a:cxn ang="0">
                  <a:pos x="406" y="967"/>
                </a:cxn>
                <a:cxn ang="0">
                  <a:pos x="527" y="478"/>
                </a:cxn>
                <a:cxn ang="0">
                  <a:pos x="527" y="457"/>
                </a:cxn>
                <a:cxn ang="0">
                  <a:pos x="538" y="437"/>
                </a:cxn>
                <a:cxn ang="0">
                  <a:pos x="527" y="395"/>
                </a:cxn>
                <a:cxn ang="0">
                  <a:pos x="507" y="353"/>
                </a:cxn>
                <a:cxn ang="0">
                  <a:pos x="477" y="333"/>
                </a:cxn>
                <a:cxn ang="0">
                  <a:pos x="436" y="312"/>
                </a:cxn>
                <a:cxn ang="0">
                  <a:pos x="396" y="301"/>
                </a:cxn>
                <a:cxn ang="0">
                  <a:pos x="315" y="322"/>
                </a:cxn>
                <a:cxn ang="0">
                  <a:pos x="244" y="374"/>
                </a:cxn>
                <a:cxn ang="0">
                  <a:pos x="203" y="426"/>
                </a:cxn>
                <a:cxn ang="0">
                  <a:pos x="163" y="509"/>
                </a:cxn>
                <a:cxn ang="0">
                  <a:pos x="163" y="520"/>
                </a:cxn>
                <a:cxn ang="0">
                  <a:pos x="173" y="530"/>
                </a:cxn>
                <a:cxn ang="0">
                  <a:pos x="193" y="530"/>
                </a:cxn>
                <a:cxn ang="0">
                  <a:pos x="213" y="509"/>
                </a:cxn>
                <a:cxn ang="0">
                  <a:pos x="254" y="426"/>
                </a:cxn>
                <a:cxn ang="0">
                  <a:pos x="315" y="364"/>
                </a:cxn>
                <a:cxn ang="0">
                  <a:pos x="386" y="343"/>
                </a:cxn>
                <a:cxn ang="0">
                  <a:pos x="406" y="343"/>
                </a:cxn>
                <a:cxn ang="0">
                  <a:pos x="426" y="364"/>
                </a:cxn>
                <a:cxn ang="0">
                  <a:pos x="426" y="385"/>
                </a:cxn>
                <a:cxn ang="0">
                  <a:pos x="436" y="405"/>
                </a:cxn>
                <a:cxn ang="0">
                  <a:pos x="436" y="437"/>
                </a:cxn>
                <a:cxn ang="0">
                  <a:pos x="426" y="447"/>
                </a:cxn>
                <a:cxn ang="0">
                  <a:pos x="304" y="967"/>
                </a:cxn>
              </a:cxnLst>
              <a:rect l="0" t="0" r="r" b="b"/>
              <a:pathLst>
                <a:path w="578" h="1185">
                  <a:moveTo>
                    <a:pt x="578" y="52"/>
                  </a:moveTo>
                  <a:lnTo>
                    <a:pt x="578" y="31"/>
                  </a:lnTo>
                  <a:lnTo>
                    <a:pt x="568" y="21"/>
                  </a:lnTo>
                  <a:lnTo>
                    <a:pt x="527" y="0"/>
                  </a:lnTo>
                  <a:lnTo>
                    <a:pt x="497" y="10"/>
                  </a:lnTo>
                  <a:lnTo>
                    <a:pt x="456" y="52"/>
                  </a:lnTo>
                  <a:lnTo>
                    <a:pt x="456" y="93"/>
                  </a:lnTo>
                  <a:lnTo>
                    <a:pt x="467" y="114"/>
                  </a:lnTo>
                  <a:lnTo>
                    <a:pt x="487" y="125"/>
                  </a:lnTo>
                  <a:lnTo>
                    <a:pt x="538" y="125"/>
                  </a:lnTo>
                  <a:lnTo>
                    <a:pt x="578" y="83"/>
                  </a:lnTo>
                  <a:lnTo>
                    <a:pt x="578" y="52"/>
                  </a:lnTo>
                  <a:close/>
                  <a:moveTo>
                    <a:pt x="304" y="967"/>
                  </a:moveTo>
                  <a:lnTo>
                    <a:pt x="264" y="1061"/>
                  </a:lnTo>
                  <a:lnTo>
                    <a:pt x="203" y="1123"/>
                  </a:lnTo>
                  <a:lnTo>
                    <a:pt x="132" y="1144"/>
                  </a:lnTo>
                  <a:lnTo>
                    <a:pt x="102" y="1144"/>
                  </a:lnTo>
                  <a:lnTo>
                    <a:pt x="81" y="1133"/>
                  </a:lnTo>
                  <a:lnTo>
                    <a:pt x="102" y="1123"/>
                  </a:lnTo>
                  <a:lnTo>
                    <a:pt x="122" y="1102"/>
                  </a:lnTo>
                  <a:lnTo>
                    <a:pt x="122" y="1081"/>
                  </a:lnTo>
                  <a:lnTo>
                    <a:pt x="132" y="1071"/>
                  </a:lnTo>
                  <a:lnTo>
                    <a:pt x="112" y="1029"/>
                  </a:lnTo>
                  <a:lnTo>
                    <a:pt x="92" y="1019"/>
                  </a:lnTo>
                  <a:lnTo>
                    <a:pt x="41" y="1019"/>
                  </a:lnTo>
                  <a:lnTo>
                    <a:pt x="21" y="1040"/>
                  </a:lnTo>
                  <a:lnTo>
                    <a:pt x="10" y="1061"/>
                  </a:lnTo>
                  <a:lnTo>
                    <a:pt x="0" y="1092"/>
                  </a:lnTo>
                  <a:lnTo>
                    <a:pt x="10" y="1123"/>
                  </a:lnTo>
                  <a:lnTo>
                    <a:pt x="21" y="1144"/>
                  </a:lnTo>
                  <a:lnTo>
                    <a:pt x="51" y="1165"/>
                  </a:lnTo>
                  <a:lnTo>
                    <a:pt x="132" y="1185"/>
                  </a:lnTo>
                  <a:lnTo>
                    <a:pt x="183" y="1175"/>
                  </a:lnTo>
                  <a:lnTo>
                    <a:pt x="254" y="1154"/>
                  </a:lnTo>
                  <a:lnTo>
                    <a:pt x="315" y="1113"/>
                  </a:lnTo>
                  <a:lnTo>
                    <a:pt x="375" y="1050"/>
                  </a:lnTo>
                  <a:lnTo>
                    <a:pt x="406" y="967"/>
                  </a:lnTo>
                  <a:lnTo>
                    <a:pt x="527" y="478"/>
                  </a:lnTo>
                  <a:lnTo>
                    <a:pt x="527" y="457"/>
                  </a:lnTo>
                  <a:lnTo>
                    <a:pt x="538" y="437"/>
                  </a:lnTo>
                  <a:lnTo>
                    <a:pt x="527" y="395"/>
                  </a:lnTo>
                  <a:lnTo>
                    <a:pt x="507" y="353"/>
                  </a:lnTo>
                  <a:lnTo>
                    <a:pt x="477" y="333"/>
                  </a:lnTo>
                  <a:lnTo>
                    <a:pt x="436" y="312"/>
                  </a:lnTo>
                  <a:lnTo>
                    <a:pt x="396" y="301"/>
                  </a:lnTo>
                  <a:lnTo>
                    <a:pt x="315" y="322"/>
                  </a:lnTo>
                  <a:lnTo>
                    <a:pt x="244" y="374"/>
                  </a:lnTo>
                  <a:lnTo>
                    <a:pt x="203" y="426"/>
                  </a:lnTo>
                  <a:lnTo>
                    <a:pt x="163" y="509"/>
                  </a:lnTo>
                  <a:lnTo>
                    <a:pt x="163" y="520"/>
                  </a:lnTo>
                  <a:lnTo>
                    <a:pt x="173" y="530"/>
                  </a:lnTo>
                  <a:lnTo>
                    <a:pt x="193" y="530"/>
                  </a:lnTo>
                  <a:lnTo>
                    <a:pt x="213" y="509"/>
                  </a:lnTo>
                  <a:lnTo>
                    <a:pt x="254" y="426"/>
                  </a:lnTo>
                  <a:lnTo>
                    <a:pt x="315" y="364"/>
                  </a:lnTo>
                  <a:lnTo>
                    <a:pt x="386" y="343"/>
                  </a:lnTo>
                  <a:lnTo>
                    <a:pt x="406" y="343"/>
                  </a:lnTo>
                  <a:lnTo>
                    <a:pt x="426" y="364"/>
                  </a:lnTo>
                  <a:lnTo>
                    <a:pt x="426" y="385"/>
                  </a:lnTo>
                  <a:lnTo>
                    <a:pt x="436" y="405"/>
                  </a:lnTo>
                  <a:lnTo>
                    <a:pt x="436" y="437"/>
                  </a:lnTo>
                  <a:lnTo>
                    <a:pt x="426" y="447"/>
                  </a:lnTo>
                  <a:lnTo>
                    <a:pt x="304" y="9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8" name="Freeform 76"/>
            <p:cNvSpPr>
              <a:spLocks noEditPoints="1"/>
            </p:cNvSpPr>
            <p:nvPr/>
          </p:nvSpPr>
          <p:spPr bwMode="auto">
            <a:xfrm>
              <a:off x="23300" y="7419"/>
              <a:ext cx="973" cy="364"/>
            </a:xfrm>
            <a:custGeom>
              <a:avLst/>
              <a:gdLst/>
              <a:ahLst/>
              <a:cxnLst>
                <a:cxn ang="0">
                  <a:pos x="922" y="62"/>
                </a:cxn>
                <a:cxn ang="0">
                  <a:pos x="953" y="62"/>
                </a:cxn>
                <a:cxn ang="0">
                  <a:pos x="973" y="41"/>
                </a:cxn>
                <a:cxn ang="0">
                  <a:pos x="973" y="10"/>
                </a:cxn>
                <a:cxn ang="0">
                  <a:pos x="963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41"/>
                </a:cxn>
                <a:cxn ang="0">
                  <a:pos x="10" y="52"/>
                </a:cxn>
                <a:cxn ang="0">
                  <a:pos x="30" y="62"/>
                </a:cxn>
                <a:cxn ang="0">
                  <a:pos x="51" y="62"/>
                </a:cxn>
                <a:cxn ang="0">
                  <a:pos x="922" y="62"/>
                </a:cxn>
                <a:cxn ang="0">
                  <a:pos x="933" y="364"/>
                </a:cxn>
                <a:cxn ang="0">
                  <a:pos x="953" y="364"/>
                </a:cxn>
                <a:cxn ang="0">
                  <a:pos x="973" y="343"/>
                </a:cxn>
                <a:cxn ang="0">
                  <a:pos x="973" y="312"/>
                </a:cxn>
                <a:cxn ang="0">
                  <a:pos x="963" y="301"/>
                </a:cxn>
                <a:cxn ang="0">
                  <a:pos x="953" y="301"/>
                </a:cxn>
                <a:cxn ang="0">
                  <a:pos x="943" y="291"/>
                </a:cxn>
                <a:cxn ang="0">
                  <a:pos x="41" y="291"/>
                </a:cxn>
                <a:cxn ang="0">
                  <a:pos x="20" y="301"/>
                </a:cxn>
                <a:cxn ang="0">
                  <a:pos x="10" y="301"/>
                </a:cxn>
                <a:cxn ang="0">
                  <a:pos x="0" y="312"/>
                </a:cxn>
                <a:cxn ang="0">
                  <a:pos x="0" y="343"/>
                </a:cxn>
                <a:cxn ang="0">
                  <a:pos x="10" y="353"/>
                </a:cxn>
                <a:cxn ang="0">
                  <a:pos x="30" y="364"/>
                </a:cxn>
                <a:cxn ang="0">
                  <a:pos x="51" y="364"/>
                </a:cxn>
                <a:cxn ang="0">
                  <a:pos x="933" y="364"/>
                </a:cxn>
              </a:cxnLst>
              <a:rect l="0" t="0" r="r" b="b"/>
              <a:pathLst>
                <a:path w="973" h="364">
                  <a:moveTo>
                    <a:pt x="922" y="62"/>
                  </a:moveTo>
                  <a:lnTo>
                    <a:pt x="953" y="62"/>
                  </a:lnTo>
                  <a:lnTo>
                    <a:pt x="973" y="41"/>
                  </a:lnTo>
                  <a:lnTo>
                    <a:pt x="973" y="10"/>
                  </a:lnTo>
                  <a:lnTo>
                    <a:pt x="963" y="0"/>
                  </a:lnTo>
                  <a:lnTo>
                    <a:pt x="10" y="0"/>
                  </a:lnTo>
                  <a:lnTo>
                    <a:pt x="0" y="10"/>
                  </a:lnTo>
                  <a:lnTo>
                    <a:pt x="0" y="41"/>
                  </a:lnTo>
                  <a:lnTo>
                    <a:pt x="10" y="52"/>
                  </a:lnTo>
                  <a:lnTo>
                    <a:pt x="30" y="62"/>
                  </a:lnTo>
                  <a:lnTo>
                    <a:pt x="51" y="62"/>
                  </a:lnTo>
                  <a:lnTo>
                    <a:pt x="922" y="62"/>
                  </a:lnTo>
                  <a:close/>
                  <a:moveTo>
                    <a:pt x="933" y="364"/>
                  </a:moveTo>
                  <a:lnTo>
                    <a:pt x="953" y="364"/>
                  </a:lnTo>
                  <a:lnTo>
                    <a:pt x="973" y="343"/>
                  </a:lnTo>
                  <a:lnTo>
                    <a:pt x="973" y="312"/>
                  </a:lnTo>
                  <a:lnTo>
                    <a:pt x="963" y="301"/>
                  </a:lnTo>
                  <a:lnTo>
                    <a:pt x="953" y="301"/>
                  </a:lnTo>
                  <a:lnTo>
                    <a:pt x="943" y="291"/>
                  </a:lnTo>
                  <a:lnTo>
                    <a:pt x="41" y="291"/>
                  </a:lnTo>
                  <a:lnTo>
                    <a:pt x="20" y="301"/>
                  </a:lnTo>
                  <a:lnTo>
                    <a:pt x="10" y="301"/>
                  </a:lnTo>
                  <a:lnTo>
                    <a:pt x="0" y="312"/>
                  </a:lnTo>
                  <a:lnTo>
                    <a:pt x="0" y="343"/>
                  </a:lnTo>
                  <a:lnTo>
                    <a:pt x="10" y="353"/>
                  </a:lnTo>
                  <a:lnTo>
                    <a:pt x="30" y="364"/>
                  </a:lnTo>
                  <a:lnTo>
                    <a:pt x="51" y="364"/>
                  </a:lnTo>
                  <a:lnTo>
                    <a:pt x="933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9" name="Freeform 77"/>
            <p:cNvSpPr>
              <a:spLocks/>
            </p:cNvSpPr>
            <p:nvPr/>
          </p:nvSpPr>
          <p:spPr bwMode="auto">
            <a:xfrm>
              <a:off x="24516" y="7034"/>
              <a:ext cx="487" cy="905"/>
            </a:xfrm>
            <a:custGeom>
              <a:avLst/>
              <a:gdLst/>
              <a:ahLst/>
              <a:cxnLst>
                <a:cxn ang="0">
                  <a:pos x="294" y="41"/>
                </a:cxn>
                <a:cxn ang="0">
                  <a:pos x="294" y="10"/>
                </a:cxn>
                <a:cxn ang="0">
                  <a:pos x="284" y="0"/>
                </a:cxn>
                <a:cxn ang="0">
                  <a:pos x="264" y="0"/>
                </a:cxn>
                <a:cxn ang="0">
                  <a:pos x="173" y="62"/>
                </a:cxn>
                <a:cxn ang="0">
                  <a:pos x="71" y="83"/>
                </a:cxn>
                <a:cxn ang="0">
                  <a:pos x="0" y="93"/>
                </a:cxn>
                <a:cxn ang="0">
                  <a:pos x="0" y="135"/>
                </a:cxn>
                <a:cxn ang="0">
                  <a:pos x="51" y="135"/>
                </a:cxn>
                <a:cxn ang="0">
                  <a:pos x="112" y="125"/>
                </a:cxn>
                <a:cxn ang="0">
                  <a:pos x="193" y="104"/>
                </a:cxn>
                <a:cxn ang="0">
                  <a:pos x="193" y="821"/>
                </a:cxn>
                <a:cxn ang="0">
                  <a:pos x="183" y="832"/>
                </a:cxn>
                <a:cxn ang="0">
                  <a:pos x="142" y="853"/>
                </a:cxn>
                <a:cxn ang="0">
                  <a:pos x="11" y="853"/>
                </a:cxn>
                <a:cxn ang="0">
                  <a:pos x="11" y="905"/>
                </a:cxn>
                <a:cxn ang="0">
                  <a:pos x="193" y="905"/>
                </a:cxn>
                <a:cxn ang="0">
                  <a:pos x="244" y="894"/>
                </a:cxn>
                <a:cxn ang="0">
                  <a:pos x="294" y="894"/>
                </a:cxn>
                <a:cxn ang="0">
                  <a:pos x="365" y="905"/>
                </a:cxn>
                <a:cxn ang="0">
                  <a:pos x="487" y="905"/>
                </a:cxn>
                <a:cxn ang="0">
                  <a:pos x="487" y="853"/>
                </a:cxn>
                <a:cxn ang="0">
                  <a:pos x="345" y="853"/>
                </a:cxn>
                <a:cxn ang="0">
                  <a:pos x="325" y="842"/>
                </a:cxn>
                <a:cxn ang="0">
                  <a:pos x="305" y="821"/>
                </a:cxn>
                <a:cxn ang="0">
                  <a:pos x="305" y="811"/>
                </a:cxn>
                <a:cxn ang="0">
                  <a:pos x="294" y="790"/>
                </a:cxn>
                <a:cxn ang="0">
                  <a:pos x="294" y="41"/>
                </a:cxn>
              </a:cxnLst>
              <a:rect l="0" t="0" r="r" b="b"/>
              <a:pathLst>
                <a:path w="487" h="905">
                  <a:moveTo>
                    <a:pt x="294" y="41"/>
                  </a:moveTo>
                  <a:lnTo>
                    <a:pt x="294" y="10"/>
                  </a:lnTo>
                  <a:lnTo>
                    <a:pt x="284" y="0"/>
                  </a:lnTo>
                  <a:lnTo>
                    <a:pt x="264" y="0"/>
                  </a:lnTo>
                  <a:lnTo>
                    <a:pt x="173" y="62"/>
                  </a:lnTo>
                  <a:lnTo>
                    <a:pt x="71" y="83"/>
                  </a:lnTo>
                  <a:lnTo>
                    <a:pt x="0" y="93"/>
                  </a:lnTo>
                  <a:lnTo>
                    <a:pt x="0" y="135"/>
                  </a:lnTo>
                  <a:lnTo>
                    <a:pt x="51" y="135"/>
                  </a:lnTo>
                  <a:lnTo>
                    <a:pt x="112" y="125"/>
                  </a:lnTo>
                  <a:lnTo>
                    <a:pt x="193" y="104"/>
                  </a:lnTo>
                  <a:lnTo>
                    <a:pt x="193" y="821"/>
                  </a:lnTo>
                  <a:lnTo>
                    <a:pt x="183" y="832"/>
                  </a:lnTo>
                  <a:lnTo>
                    <a:pt x="142" y="853"/>
                  </a:lnTo>
                  <a:lnTo>
                    <a:pt x="11" y="853"/>
                  </a:lnTo>
                  <a:lnTo>
                    <a:pt x="11" y="905"/>
                  </a:lnTo>
                  <a:lnTo>
                    <a:pt x="193" y="905"/>
                  </a:lnTo>
                  <a:lnTo>
                    <a:pt x="244" y="894"/>
                  </a:lnTo>
                  <a:lnTo>
                    <a:pt x="294" y="894"/>
                  </a:lnTo>
                  <a:lnTo>
                    <a:pt x="365" y="905"/>
                  </a:lnTo>
                  <a:lnTo>
                    <a:pt x="487" y="905"/>
                  </a:lnTo>
                  <a:lnTo>
                    <a:pt x="487" y="853"/>
                  </a:lnTo>
                  <a:lnTo>
                    <a:pt x="345" y="853"/>
                  </a:lnTo>
                  <a:lnTo>
                    <a:pt x="325" y="842"/>
                  </a:lnTo>
                  <a:lnTo>
                    <a:pt x="305" y="821"/>
                  </a:lnTo>
                  <a:lnTo>
                    <a:pt x="305" y="811"/>
                  </a:lnTo>
                  <a:lnTo>
                    <a:pt x="294" y="790"/>
                  </a:lnTo>
                  <a:lnTo>
                    <a:pt x="294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0" name="Freeform 78"/>
            <p:cNvSpPr>
              <a:spLocks/>
            </p:cNvSpPr>
            <p:nvPr/>
          </p:nvSpPr>
          <p:spPr bwMode="auto">
            <a:xfrm>
              <a:off x="25358" y="4184"/>
              <a:ext cx="263" cy="1945"/>
            </a:xfrm>
            <a:custGeom>
              <a:avLst/>
              <a:gdLst/>
              <a:ahLst/>
              <a:cxnLst>
                <a:cxn ang="0">
                  <a:pos x="263" y="1945"/>
                </a:cxn>
                <a:cxn ang="0">
                  <a:pos x="263" y="1862"/>
                </a:cxn>
                <a:cxn ang="0">
                  <a:pos x="81" y="1862"/>
                </a:cxn>
                <a:cxn ang="0">
                  <a:pos x="81" y="73"/>
                </a:cxn>
                <a:cxn ang="0">
                  <a:pos x="263" y="73"/>
                </a:cxn>
                <a:cxn ang="0">
                  <a:pos x="263" y="0"/>
                </a:cxn>
                <a:cxn ang="0">
                  <a:pos x="0" y="0"/>
                </a:cxn>
                <a:cxn ang="0">
                  <a:pos x="0" y="1945"/>
                </a:cxn>
                <a:cxn ang="0">
                  <a:pos x="263" y="1945"/>
                </a:cxn>
              </a:cxnLst>
              <a:rect l="0" t="0" r="r" b="b"/>
              <a:pathLst>
                <a:path w="263" h="1945">
                  <a:moveTo>
                    <a:pt x="263" y="1945"/>
                  </a:moveTo>
                  <a:lnTo>
                    <a:pt x="263" y="1862"/>
                  </a:lnTo>
                  <a:lnTo>
                    <a:pt x="81" y="1862"/>
                  </a:lnTo>
                  <a:lnTo>
                    <a:pt x="81" y="73"/>
                  </a:lnTo>
                  <a:lnTo>
                    <a:pt x="263" y="73"/>
                  </a:lnTo>
                  <a:lnTo>
                    <a:pt x="263" y="0"/>
                  </a:lnTo>
                  <a:lnTo>
                    <a:pt x="0" y="0"/>
                  </a:lnTo>
                  <a:lnTo>
                    <a:pt x="0" y="1945"/>
                  </a:lnTo>
                  <a:lnTo>
                    <a:pt x="263" y="19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1" name="Freeform 79"/>
            <p:cNvSpPr>
              <a:spLocks noEditPoints="1"/>
            </p:cNvSpPr>
            <p:nvPr/>
          </p:nvSpPr>
          <p:spPr bwMode="auto">
            <a:xfrm>
              <a:off x="25601" y="4777"/>
              <a:ext cx="994" cy="1238"/>
            </a:xfrm>
            <a:custGeom>
              <a:avLst/>
              <a:gdLst/>
              <a:ahLst/>
              <a:cxnLst>
                <a:cxn ang="0">
                  <a:pos x="132" y="1134"/>
                </a:cxn>
                <a:cxn ang="0">
                  <a:pos x="122" y="1165"/>
                </a:cxn>
                <a:cxn ang="0">
                  <a:pos x="31" y="1175"/>
                </a:cxn>
                <a:cxn ang="0">
                  <a:pos x="10" y="1186"/>
                </a:cxn>
                <a:cxn ang="0">
                  <a:pos x="0" y="1227"/>
                </a:cxn>
                <a:cxn ang="0">
                  <a:pos x="385" y="1238"/>
                </a:cxn>
                <a:cxn ang="0">
                  <a:pos x="406" y="1196"/>
                </a:cxn>
                <a:cxn ang="0">
                  <a:pos x="375" y="1175"/>
                </a:cxn>
                <a:cxn ang="0">
                  <a:pos x="274" y="1165"/>
                </a:cxn>
                <a:cxn ang="0">
                  <a:pos x="264" y="1144"/>
                </a:cxn>
                <a:cxn ang="0">
                  <a:pos x="284" y="1051"/>
                </a:cxn>
                <a:cxn ang="0">
                  <a:pos x="325" y="874"/>
                </a:cxn>
                <a:cxn ang="0">
                  <a:pos x="355" y="759"/>
                </a:cxn>
                <a:cxn ang="0">
                  <a:pos x="446" y="863"/>
                </a:cxn>
                <a:cxn ang="0">
                  <a:pos x="669" y="853"/>
                </a:cxn>
                <a:cxn ang="0">
                  <a:pos x="892" y="635"/>
                </a:cxn>
                <a:cxn ang="0">
                  <a:pos x="994" y="312"/>
                </a:cxn>
                <a:cxn ang="0">
                  <a:pos x="912" y="94"/>
                </a:cxn>
                <a:cxn ang="0">
                  <a:pos x="740" y="0"/>
                </a:cxn>
                <a:cxn ang="0">
                  <a:pos x="558" y="83"/>
                </a:cxn>
                <a:cxn ang="0">
                  <a:pos x="466" y="83"/>
                </a:cxn>
                <a:cxn ang="0">
                  <a:pos x="375" y="11"/>
                </a:cxn>
                <a:cxn ang="0">
                  <a:pos x="274" y="11"/>
                </a:cxn>
                <a:cxn ang="0">
                  <a:pos x="223" y="42"/>
                </a:cxn>
                <a:cxn ang="0">
                  <a:pos x="183" y="115"/>
                </a:cxn>
                <a:cxn ang="0">
                  <a:pos x="132" y="229"/>
                </a:cxn>
                <a:cxn ang="0">
                  <a:pos x="122" y="312"/>
                </a:cxn>
                <a:cxn ang="0">
                  <a:pos x="152" y="323"/>
                </a:cxn>
                <a:cxn ang="0">
                  <a:pos x="172" y="281"/>
                </a:cxn>
                <a:cxn ang="0">
                  <a:pos x="254" y="73"/>
                </a:cxn>
                <a:cxn ang="0">
                  <a:pos x="335" y="52"/>
                </a:cxn>
                <a:cxn ang="0">
                  <a:pos x="365" y="73"/>
                </a:cxn>
                <a:cxn ang="0">
                  <a:pos x="375" y="135"/>
                </a:cxn>
                <a:cxn ang="0">
                  <a:pos x="355" y="239"/>
                </a:cxn>
                <a:cxn ang="0">
                  <a:pos x="477" y="260"/>
                </a:cxn>
                <a:cxn ang="0">
                  <a:pos x="548" y="146"/>
                </a:cxn>
                <a:cxn ang="0">
                  <a:pos x="618" y="94"/>
                </a:cxn>
                <a:cxn ang="0">
                  <a:pos x="730" y="52"/>
                </a:cxn>
                <a:cxn ang="0">
                  <a:pos x="842" y="135"/>
                </a:cxn>
                <a:cxn ang="0">
                  <a:pos x="842" y="333"/>
                </a:cxn>
                <a:cxn ang="0">
                  <a:pos x="781" y="562"/>
                </a:cxn>
                <a:cxn ang="0">
                  <a:pos x="689" y="759"/>
                </a:cxn>
                <a:cxn ang="0">
                  <a:pos x="527" y="843"/>
                </a:cxn>
                <a:cxn ang="0">
                  <a:pos x="426" y="780"/>
                </a:cxn>
                <a:cxn ang="0">
                  <a:pos x="385" y="687"/>
                </a:cxn>
                <a:cxn ang="0">
                  <a:pos x="477" y="260"/>
                </a:cxn>
              </a:cxnLst>
              <a:rect l="0" t="0" r="r" b="b"/>
              <a:pathLst>
                <a:path w="994" h="1238">
                  <a:moveTo>
                    <a:pt x="142" y="1102"/>
                  </a:moveTo>
                  <a:lnTo>
                    <a:pt x="132" y="1134"/>
                  </a:lnTo>
                  <a:lnTo>
                    <a:pt x="132" y="1154"/>
                  </a:lnTo>
                  <a:lnTo>
                    <a:pt x="122" y="1165"/>
                  </a:lnTo>
                  <a:lnTo>
                    <a:pt x="102" y="1175"/>
                  </a:lnTo>
                  <a:lnTo>
                    <a:pt x="31" y="1175"/>
                  </a:lnTo>
                  <a:lnTo>
                    <a:pt x="20" y="1186"/>
                  </a:lnTo>
                  <a:lnTo>
                    <a:pt x="10" y="1186"/>
                  </a:lnTo>
                  <a:lnTo>
                    <a:pt x="0" y="1196"/>
                  </a:lnTo>
                  <a:lnTo>
                    <a:pt x="0" y="1227"/>
                  </a:lnTo>
                  <a:lnTo>
                    <a:pt x="10" y="1238"/>
                  </a:lnTo>
                  <a:lnTo>
                    <a:pt x="385" y="1238"/>
                  </a:lnTo>
                  <a:lnTo>
                    <a:pt x="406" y="1217"/>
                  </a:lnTo>
                  <a:lnTo>
                    <a:pt x="406" y="1196"/>
                  </a:lnTo>
                  <a:lnTo>
                    <a:pt x="395" y="1186"/>
                  </a:lnTo>
                  <a:lnTo>
                    <a:pt x="375" y="1175"/>
                  </a:lnTo>
                  <a:lnTo>
                    <a:pt x="274" y="1175"/>
                  </a:lnTo>
                  <a:lnTo>
                    <a:pt x="274" y="1165"/>
                  </a:lnTo>
                  <a:lnTo>
                    <a:pt x="264" y="1154"/>
                  </a:lnTo>
                  <a:lnTo>
                    <a:pt x="264" y="1144"/>
                  </a:lnTo>
                  <a:lnTo>
                    <a:pt x="274" y="1113"/>
                  </a:lnTo>
                  <a:lnTo>
                    <a:pt x="284" y="1051"/>
                  </a:lnTo>
                  <a:lnTo>
                    <a:pt x="304" y="967"/>
                  </a:lnTo>
                  <a:lnTo>
                    <a:pt x="325" y="874"/>
                  </a:lnTo>
                  <a:lnTo>
                    <a:pt x="345" y="801"/>
                  </a:lnTo>
                  <a:lnTo>
                    <a:pt x="355" y="759"/>
                  </a:lnTo>
                  <a:lnTo>
                    <a:pt x="395" y="822"/>
                  </a:lnTo>
                  <a:lnTo>
                    <a:pt x="446" y="863"/>
                  </a:lnTo>
                  <a:lnTo>
                    <a:pt x="537" y="884"/>
                  </a:lnTo>
                  <a:lnTo>
                    <a:pt x="669" y="853"/>
                  </a:lnTo>
                  <a:lnTo>
                    <a:pt x="791" y="770"/>
                  </a:lnTo>
                  <a:lnTo>
                    <a:pt x="892" y="635"/>
                  </a:lnTo>
                  <a:lnTo>
                    <a:pt x="963" y="489"/>
                  </a:lnTo>
                  <a:lnTo>
                    <a:pt x="994" y="312"/>
                  </a:lnTo>
                  <a:lnTo>
                    <a:pt x="973" y="187"/>
                  </a:lnTo>
                  <a:lnTo>
                    <a:pt x="912" y="94"/>
                  </a:lnTo>
                  <a:lnTo>
                    <a:pt x="842" y="31"/>
                  </a:lnTo>
                  <a:lnTo>
                    <a:pt x="740" y="0"/>
                  </a:lnTo>
                  <a:lnTo>
                    <a:pt x="649" y="21"/>
                  </a:lnTo>
                  <a:lnTo>
                    <a:pt x="558" y="83"/>
                  </a:lnTo>
                  <a:lnTo>
                    <a:pt x="487" y="146"/>
                  </a:lnTo>
                  <a:lnTo>
                    <a:pt x="466" y="83"/>
                  </a:lnTo>
                  <a:lnTo>
                    <a:pt x="426" y="42"/>
                  </a:lnTo>
                  <a:lnTo>
                    <a:pt x="375" y="11"/>
                  </a:lnTo>
                  <a:lnTo>
                    <a:pt x="314" y="0"/>
                  </a:lnTo>
                  <a:lnTo>
                    <a:pt x="274" y="11"/>
                  </a:lnTo>
                  <a:lnTo>
                    <a:pt x="243" y="21"/>
                  </a:lnTo>
                  <a:lnTo>
                    <a:pt x="223" y="42"/>
                  </a:lnTo>
                  <a:lnTo>
                    <a:pt x="203" y="73"/>
                  </a:lnTo>
                  <a:lnTo>
                    <a:pt x="183" y="115"/>
                  </a:lnTo>
                  <a:lnTo>
                    <a:pt x="152" y="167"/>
                  </a:lnTo>
                  <a:lnTo>
                    <a:pt x="132" y="229"/>
                  </a:lnTo>
                  <a:lnTo>
                    <a:pt x="122" y="281"/>
                  </a:lnTo>
                  <a:lnTo>
                    <a:pt x="122" y="312"/>
                  </a:lnTo>
                  <a:lnTo>
                    <a:pt x="132" y="323"/>
                  </a:lnTo>
                  <a:lnTo>
                    <a:pt x="152" y="323"/>
                  </a:lnTo>
                  <a:lnTo>
                    <a:pt x="172" y="302"/>
                  </a:lnTo>
                  <a:lnTo>
                    <a:pt x="172" y="281"/>
                  </a:lnTo>
                  <a:lnTo>
                    <a:pt x="213" y="156"/>
                  </a:lnTo>
                  <a:lnTo>
                    <a:pt x="254" y="73"/>
                  </a:lnTo>
                  <a:lnTo>
                    <a:pt x="314" y="52"/>
                  </a:lnTo>
                  <a:lnTo>
                    <a:pt x="335" y="52"/>
                  </a:lnTo>
                  <a:lnTo>
                    <a:pt x="345" y="63"/>
                  </a:lnTo>
                  <a:lnTo>
                    <a:pt x="365" y="73"/>
                  </a:lnTo>
                  <a:lnTo>
                    <a:pt x="365" y="104"/>
                  </a:lnTo>
                  <a:lnTo>
                    <a:pt x="375" y="135"/>
                  </a:lnTo>
                  <a:lnTo>
                    <a:pt x="375" y="177"/>
                  </a:lnTo>
                  <a:lnTo>
                    <a:pt x="355" y="239"/>
                  </a:lnTo>
                  <a:lnTo>
                    <a:pt x="142" y="1102"/>
                  </a:lnTo>
                  <a:close/>
                  <a:moveTo>
                    <a:pt x="477" y="260"/>
                  </a:moveTo>
                  <a:lnTo>
                    <a:pt x="517" y="177"/>
                  </a:lnTo>
                  <a:lnTo>
                    <a:pt x="548" y="146"/>
                  </a:lnTo>
                  <a:lnTo>
                    <a:pt x="578" y="125"/>
                  </a:lnTo>
                  <a:lnTo>
                    <a:pt x="618" y="94"/>
                  </a:lnTo>
                  <a:lnTo>
                    <a:pt x="679" y="52"/>
                  </a:lnTo>
                  <a:lnTo>
                    <a:pt x="730" y="52"/>
                  </a:lnTo>
                  <a:lnTo>
                    <a:pt x="801" y="73"/>
                  </a:lnTo>
                  <a:lnTo>
                    <a:pt x="842" y="135"/>
                  </a:lnTo>
                  <a:lnTo>
                    <a:pt x="852" y="229"/>
                  </a:lnTo>
                  <a:lnTo>
                    <a:pt x="842" y="333"/>
                  </a:lnTo>
                  <a:lnTo>
                    <a:pt x="821" y="447"/>
                  </a:lnTo>
                  <a:lnTo>
                    <a:pt x="781" y="562"/>
                  </a:lnTo>
                  <a:lnTo>
                    <a:pt x="760" y="645"/>
                  </a:lnTo>
                  <a:lnTo>
                    <a:pt x="689" y="759"/>
                  </a:lnTo>
                  <a:lnTo>
                    <a:pt x="608" y="822"/>
                  </a:lnTo>
                  <a:lnTo>
                    <a:pt x="527" y="843"/>
                  </a:lnTo>
                  <a:lnTo>
                    <a:pt x="466" y="822"/>
                  </a:lnTo>
                  <a:lnTo>
                    <a:pt x="426" y="780"/>
                  </a:lnTo>
                  <a:lnTo>
                    <a:pt x="395" y="739"/>
                  </a:lnTo>
                  <a:lnTo>
                    <a:pt x="385" y="687"/>
                  </a:lnTo>
                  <a:lnTo>
                    <a:pt x="385" y="635"/>
                  </a:lnTo>
                  <a:lnTo>
                    <a:pt x="477" y="2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2" name="Freeform 80"/>
            <p:cNvSpPr>
              <a:spLocks/>
            </p:cNvSpPr>
            <p:nvPr/>
          </p:nvSpPr>
          <p:spPr bwMode="auto">
            <a:xfrm>
              <a:off x="26797" y="4184"/>
              <a:ext cx="446" cy="1945"/>
            </a:xfrm>
            <a:custGeom>
              <a:avLst/>
              <a:gdLst/>
              <a:ahLst/>
              <a:cxnLst>
                <a:cxn ang="0">
                  <a:pos x="446" y="1924"/>
                </a:cxn>
                <a:cxn ang="0">
                  <a:pos x="446" y="1914"/>
                </a:cxn>
                <a:cxn ang="0">
                  <a:pos x="416" y="1883"/>
                </a:cxn>
                <a:cxn ang="0">
                  <a:pos x="294" y="1716"/>
                </a:cxn>
                <a:cxn ang="0">
                  <a:pos x="203" y="1540"/>
                </a:cxn>
                <a:cxn ang="0">
                  <a:pos x="152" y="1352"/>
                </a:cxn>
                <a:cxn ang="0">
                  <a:pos x="122" y="1155"/>
                </a:cxn>
                <a:cxn ang="0">
                  <a:pos x="112" y="968"/>
                </a:cxn>
                <a:cxn ang="0">
                  <a:pos x="122" y="770"/>
                </a:cxn>
                <a:cxn ang="0">
                  <a:pos x="152" y="572"/>
                </a:cxn>
                <a:cxn ang="0">
                  <a:pos x="213" y="385"/>
                </a:cxn>
                <a:cxn ang="0">
                  <a:pos x="294" y="208"/>
                </a:cxn>
                <a:cxn ang="0">
                  <a:pos x="416" y="52"/>
                </a:cxn>
                <a:cxn ang="0">
                  <a:pos x="436" y="42"/>
                </a:cxn>
                <a:cxn ang="0">
                  <a:pos x="436" y="32"/>
                </a:cxn>
                <a:cxn ang="0">
                  <a:pos x="446" y="21"/>
                </a:cxn>
                <a:cxn ang="0">
                  <a:pos x="446" y="11"/>
                </a:cxn>
                <a:cxn ang="0">
                  <a:pos x="436" y="0"/>
                </a:cxn>
                <a:cxn ang="0">
                  <a:pos x="426" y="0"/>
                </a:cxn>
                <a:cxn ang="0">
                  <a:pos x="396" y="11"/>
                </a:cxn>
                <a:cxn ang="0">
                  <a:pos x="274" y="136"/>
                </a:cxn>
                <a:cxn ang="0">
                  <a:pos x="193" y="240"/>
                </a:cxn>
                <a:cxn ang="0">
                  <a:pos x="122" y="375"/>
                </a:cxn>
                <a:cxn ang="0">
                  <a:pos x="51" y="593"/>
                </a:cxn>
                <a:cxn ang="0">
                  <a:pos x="10" y="791"/>
                </a:cxn>
                <a:cxn ang="0">
                  <a:pos x="0" y="968"/>
                </a:cxn>
                <a:cxn ang="0">
                  <a:pos x="10" y="1144"/>
                </a:cxn>
                <a:cxn ang="0">
                  <a:pos x="51" y="1352"/>
                </a:cxn>
                <a:cxn ang="0">
                  <a:pos x="132" y="1581"/>
                </a:cxn>
                <a:cxn ang="0">
                  <a:pos x="203" y="1706"/>
                </a:cxn>
                <a:cxn ang="0">
                  <a:pos x="274" y="1810"/>
                </a:cxn>
                <a:cxn ang="0">
                  <a:pos x="345" y="1883"/>
                </a:cxn>
                <a:cxn ang="0">
                  <a:pos x="396" y="1924"/>
                </a:cxn>
                <a:cxn ang="0">
                  <a:pos x="426" y="1945"/>
                </a:cxn>
                <a:cxn ang="0">
                  <a:pos x="436" y="1945"/>
                </a:cxn>
                <a:cxn ang="0">
                  <a:pos x="446" y="1935"/>
                </a:cxn>
                <a:cxn ang="0">
                  <a:pos x="446" y="1924"/>
                </a:cxn>
              </a:cxnLst>
              <a:rect l="0" t="0" r="r" b="b"/>
              <a:pathLst>
                <a:path w="446" h="1945">
                  <a:moveTo>
                    <a:pt x="446" y="1924"/>
                  </a:moveTo>
                  <a:lnTo>
                    <a:pt x="446" y="1914"/>
                  </a:lnTo>
                  <a:lnTo>
                    <a:pt x="416" y="1883"/>
                  </a:lnTo>
                  <a:lnTo>
                    <a:pt x="294" y="1716"/>
                  </a:lnTo>
                  <a:lnTo>
                    <a:pt x="203" y="1540"/>
                  </a:lnTo>
                  <a:lnTo>
                    <a:pt x="152" y="1352"/>
                  </a:lnTo>
                  <a:lnTo>
                    <a:pt x="122" y="1155"/>
                  </a:lnTo>
                  <a:lnTo>
                    <a:pt x="112" y="968"/>
                  </a:lnTo>
                  <a:lnTo>
                    <a:pt x="122" y="770"/>
                  </a:lnTo>
                  <a:lnTo>
                    <a:pt x="152" y="572"/>
                  </a:lnTo>
                  <a:lnTo>
                    <a:pt x="213" y="385"/>
                  </a:lnTo>
                  <a:lnTo>
                    <a:pt x="294" y="208"/>
                  </a:lnTo>
                  <a:lnTo>
                    <a:pt x="416" y="52"/>
                  </a:lnTo>
                  <a:lnTo>
                    <a:pt x="436" y="42"/>
                  </a:lnTo>
                  <a:lnTo>
                    <a:pt x="436" y="32"/>
                  </a:lnTo>
                  <a:lnTo>
                    <a:pt x="446" y="21"/>
                  </a:lnTo>
                  <a:lnTo>
                    <a:pt x="446" y="11"/>
                  </a:lnTo>
                  <a:lnTo>
                    <a:pt x="436" y="0"/>
                  </a:lnTo>
                  <a:lnTo>
                    <a:pt x="426" y="0"/>
                  </a:lnTo>
                  <a:lnTo>
                    <a:pt x="396" y="11"/>
                  </a:lnTo>
                  <a:lnTo>
                    <a:pt x="274" y="136"/>
                  </a:lnTo>
                  <a:lnTo>
                    <a:pt x="193" y="240"/>
                  </a:lnTo>
                  <a:lnTo>
                    <a:pt x="122" y="375"/>
                  </a:lnTo>
                  <a:lnTo>
                    <a:pt x="51" y="593"/>
                  </a:lnTo>
                  <a:lnTo>
                    <a:pt x="10" y="791"/>
                  </a:lnTo>
                  <a:lnTo>
                    <a:pt x="0" y="968"/>
                  </a:lnTo>
                  <a:lnTo>
                    <a:pt x="10" y="1144"/>
                  </a:lnTo>
                  <a:lnTo>
                    <a:pt x="51" y="1352"/>
                  </a:lnTo>
                  <a:lnTo>
                    <a:pt x="132" y="1581"/>
                  </a:lnTo>
                  <a:lnTo>
                    <a:pt x="203" y="1706"/>
                  </a:lnTo>
                  <a:lnTo>
                    <a:pt x="274" y="1810"/>
                  </a:lnTo>
                  <a:lnTo>
                    <a:pt x="345" y="1883"/>
                  </a:lnTo>
                  <a:lnTo>
                    <a:pt x="396" y="1924"/>
                  </a:lnTo>
                  <a:lnTo>
                    <a:pt x="426" y="1945"/>
                  </a:lnTo>
                  <a:lnTo>
                    <a:pt x="436" y="1945"/>
                  </a:lnTo>
                  <a:lnTo>
                    <a:pt x="446" y="1935"/>
                  </a:lnTo>
                  <a:lnTo>
                    <a:pt x="446" y="19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3" name="Freeform 81"/>
            <p:cNvSpPr>
              <a:spLocks/>
            </p:cNvSpPr>
            <p:nvPr/>
          </p:nvSpPr>
          <p:spPr bwMode="auto">
            <a:xfrm>
              <a:off x="27406" y="4777"/>
              <a:ext cx="1257" cy="884"/>
            </a:xfrm>
            <a:custGeom>
              <a:avLst/>
              <a:gdLst/>
              <a:ahLst/>
              <a:cxnLst>
                <a:cxn ang="0">
                  <a:pos x="841" y="146"/>
                </a:cxn>
                <a:cxn ang="0">
                  <a:pos x="851" y="94"/>
                </a:cxn>
                <a:cxn ang="0">
                  <a:pos x="821" y="31"/>
                </a:cxn>
                <a:cxn ang="0">
                  <a:pos x="740" y="52"/>
                </a:cxn>
                <a:cxn ang="0">
                  <a:pos x="699" y="187"/>
                </a:cxn>
                <a:cxn ang="0">
                  <a:pos x="648" y="385"/>
                </a:cxn>
                <a:cxn ang="0">
                  <a:pos x="608" y="572"/>
                </a:cxn>
                <a:cxn ang="0">
                  <a:pos x="598" y="645"/>
                </a:cxn>
                <a:cxn ang="0">
                  <a:pos x="608" y="676"/>
                </a:cxn>
                <a:cxn ang="0">
                  <a:pos x="496" y="822"/>
                </a:cxn>
                <a:cxn ang="0">
                  <a:pos x="354" y="832"/>
                </a:cxn>
                <a:cxn ang="0">
                  <a:pos x="283" y="739"/>
                </a:cxn>
                <a:cxn ang="0">
                  <a:pos x="294" y="572"/>
                </a:cxn>
                <a:cxn ang="0">
                  <a:pos x="375" y="291"/>
                </a:cxn>
                <a:cxn ang="0">
                  <a:pos x="405" y="219"/>
                </a:cxn>
                <a:cxn ang="0">
                  <a:pos x="385" y="83"/>
                </a:cxn>
                <a:cxn ang="0">
                  <a:pos x="334" y="31"/>
                </a:cxn>
                <a:cxn ang="0">
                  <a:pos x="253" y="0"/>
                </a:cxn>
                <a:cxn ang="0">
                  <a:pos x="111" y="73"/>
                </a:cxn>
                <a:cxn ang="0">
                  <a:pos x="30" y="219"/>
                </a:cxn>
                <a:cxn ang="0">
                  <a:pos x="0" y="302"/>
                </a:cxn>
                <a:cxn ang="0">
                  <a:pos x="10" y="323"/>
                </a:cxn>
                <a:cxn ang="0">
                  <a:pos x="50" y="302"/>
                </a:cxn>
                <a:cxn ang="0">
                  <a:pos x="101" y="177"/>
                </a:cxn>
                <a:cxn ang="0">
                  <a:pos x="202" y="63"/>
                </a:cxn>
                <a:cxn ang="0">
                  <a:pos x="283" y="52"/>
                </a:cxn>
                <a:cxn ang="0">
                  <a:pos x="294" y="83"/>
                </a:cxn>
                <a:cxn ang="0">
                  <a:pos x="283" y="187"/>
                </a:cxn>
                <a:cxn ang="0">
                  <a:pos x="212" y="395"/>
                </a:cxn>
                <a:cxn ang="0">
                  <a:pos x="162" y="583"/>
                </a:cxn>
                <a:cxn ang="0">
                  <a:pos x="172" y="739"/>
                </a:cxn>
                <a:cxn ang="0">
                  <a:pos x="263" y="853"/>
                </a:cxn>
                <a:cxn ang="0">
                  <a:pos x="425" y="884"/>
                </a:cxn>
                <a:cxn ang="0">
                  <a:pos x="506" y="863"/>
                </a:cxn>
                <a:cxn ang="0">
                  <a:pos x="618" y="749"/>
                </a:cxn>
                <a:cxn ang="0">
                  <a:pos x="740" y="863"/>
                </a:cxn>
                <a:cxn ang="0">
                  <a:pos x="861" y="884"/>
                </a:cxn>
                <a:cxn ang="0">
                  <a:pos x="1034" y="811"/>
                </a:cxn>
                <a:cxn ang="0">
                  <a:pos x="1175" y="541"/>
                </a:cxn>
                <a:cxn ang="0">
                  <a:pos x="1246" y="219"/>
                </a:cxn>
                <a:cxn ang="0">
                  <a:pos x="1257" y="104"/>
                </a:cxn>
                <a:cxn ang="0">
                  <a:pos x="1206" y="11"/>
                </a:cxn>
                <a:cxn ang="0">
                  <a:pos x="1175" y="0"/>
                </a:cxn>
                <a:cxn ang="0">
                  <a:pos x="1125" y="21"/>
                </a:cxn>
                <a:cxn ang="0">
                  <a:pos x="1084" y="73"/>
                </a:cxn>
                <a:cxn ang="0">
                  <a:pos x="1135" y="177"/>
                </a:cxn>
                <a:cxn ang="0">
                  <a:pos x="1175" y="312"/>
                </a:cxn>
                <a:cxn ang="0">
                  <a:pos x="1145" y="479"/>
                </a:cxn>
                <a:cxn ang="0">
                  <a:pos x="1074" y="676"/>
                </a:cxn>
                <a:cxn ang="0">
                  <a:pos x="952" y="822"/>
                </a:cxn>
                <a:cxn ang="0">
                  <a:pos x="790" y="822"/>
                </a:cxn>
                <a:cxn ang="0">
                  <a:pos x="719" y="676"/>
                </a:cxn>
                <a:cxn ang="0">
                  <a:pos x="729" y="593"/>
                </a:cxn>
                <a:cxn ang="0">
                  <a:pos x="740" y="531"/>
                </a:cxn>
              </a:cxnLst>
              <a:rect l="0" t="0" r="r" b="b"/>
              <a:pathLst>
                <a:path w="1257" h="884">
                  <a:moveTo>
                    <a:pt x="821" y="208"/>
                  </a:moveTo>
                  <a:lnTo>
                    <a:pt x="841" y="146"/>
                  </a:lnTo>
                  <a:lnTo>
                    <a:pt x="841" y="115"/>
                  </a:lnTo>
                  <a:lnTo>
                    <a:pt x="851" y="94"/>
                  </a:lnTo>
                  <a:lnTo>
                    <a:pt x="851" y="63"/>
                  </a:lnTo>
                  <a:lnTo>
                    <a:pt x="821" y="31"/>
                  </a:lnTo>
                  <a:lnTo>
                    <a:pt x="800" y="21"/>
                  </a:lnTo>
                  <a:lnTo>
                    <a:pt x="740" y="52"/>
                  </a:lnTo>
                  <a:lnTo>
                    <a:pt x="719" y="115"/>
                  </a:lnTo>
                  <a:lnTo>
                    <a:pt x="699" y="187"/>
                  </a:lnTo>
                  <a:lnTo>
                    <a:pt x="679" y="281"/>
                  </a:lnTo>
                  <a:lnTo>
                    <a:pt x="648" y="385"/>
                  </a:lnTo>
                  <a:lnTo>
                    <a:pt x="628" y="468"/>
                  </a:lnTo>
                  <a:lnTo>
                    <a:pt x="608" y="572"/>
                  </a:lnTo>
                  <a:lnTo>
                    <a:pt x="608" y="603"/>
                  </a:lnTo>
                  <a:lnTo>
                    <a:pt x="598" y="645"/>
                  </a:lnTo>
                  <a:lnTo>
                    <a:pt x="598" y="666"/>
                  </a:lnTo>
                  <a:lnTo>
                    <a:pt x="608" y="676"/>
                  </a:lnTo>
                  <a:lnTo>
                    <a:pt x="557" y="770"/>
                  </a:lnTo>
                  <a:lnTo>
                    <a:pt x="496" y="822"/>
                  </a:lnTo>
                  <a:lnTo>
                    <a:pt x="425" y="843"/>
                  </a:lnTo>
                  <a:lnTo>
                    <a:pt x="354" y="832"/>
                  </a:lnTo>
                  <a:lnTo>
                    <a:pt x="314" y="791"/>
                  </a:lnTo>
                  <a:lnTo>
                    <a:pt x="283" y="739"/>
                  </a:lnTo>
                  <a:lnTo>
                    <a:pt x="283" y="624"/>
                  </a:lnTo>
                  <a:lnTo>
                    <a:pt x="294" y="572"/>
                  </a:lnTo>
                  <a:lnTo>
                    <a:pt x="304" y="510"/>
                  </a:lnTo>
                  <a:lnTo>
                    <a:pt x="375" y="291"/>
                  </a:lnTo>
                  <a:lnTo>
                    <a:pt x="385" y="250"/>
                  </a:lnTo>
                  <a:lnTo>
                    <a:pt x="405" y="219"/>
                  </a:lnTo>
                  <a:lnTo>
                    <a:pt x="405" y="125"/>
                  </a:lnTo>
                  <a:lnTo>
                    <a:pt x="385" y="83"/>
                  </a:lnTo>
                  <a:lnTo>
                    <a:pt x="364" y="52"/>
                  </a:lnTo>
                  <a:lnTo>
                    <a:pt x="334" y="31"/>
                  </a:lnTo>
                  <a:lnTo>
                    <a:pt x="294" y="11"/>
                  </a:lnTo>
                  <a:lnTo>
                    <a:pt x="253" y="0"/>
                  </a:lnTo>
                  <a:lnTo>
                    <a:pt x="172" y="21"/>
                  </a:lnTo>
                  <a:lnTo>
                    <a:pt x="111" y="73"/>
                  </a:lnTo>
                  <a:lnTo>
                    <a:pt x="60" y="146"/>
                  </a:lnTo>
                  <a:lnTo>
                    <a:pt x="30" y="219"/>
                  </a:lnTo>
                  <a:lnTo>
                    <a:pt x="10" y="271"/>
                  </a:lnTo>
                  <a:lnTo>
                    <a:pt x="0" y="302"/>
                  </a:lnTo>
                  <a:lnTo>
                    <a:pt x="10" y="312"/>
                  </a:lnTo>
                  <a:lnTo>
                    <a:pt x="10" y="323"/>
                  </a:lnTo>
                  <a:lnTo>
                    <a:pt x="50" y="323"/>
                  </a:lnTo>
                  <a:lnTo>
                    <a:pt x="50" y="302"/>
                  </a:lnTo>
                  <a:lnTo>
                    <a:pt x="60" y="291"/>
                  </a:lnTo>
                  <a:lnTo>
                    <a:pt x="101" y="177"/>
                  </a:lnTo>
                  <a:lnTo>
                    <a:pt x="152" y="104"/>
                  </a:lnTo>
                  <a:lnTo>
                    <a:pt x="202" y="63"/>
                  </a:lnTo>
                  <a:lnTo>
                    <a:pt x="253" y="52"/>
                  </a:lnTo>
                  <a:lnTo>
                    <a:pt x="283" y="52"/>
                  </a:lnTo>
                  <a:lnTo>
                    <a:pt x="283" y="63"/>
                  </a:lnTo>
                  <a:lnTo>
                    <a:pt x="294" y="83"/>
                  </a:lnTo>
                  <a:lnTo>
                    <a:pt x="294" y="146"/>
                  </a:lnTo>
                  <a:lnTo>
                    <a:pt x="283" y="187"/>
                  </a:lnTo>
                  <a:lnTo>
                    <a:pt x="263" y="250"/>
                  </a:lnTo>
                  <a:lnTo>
                    <a:pt x="212" y="395"/>
                  </a:lnTo>
                  <a:lnTo>
                    <a:pt x="182" y="499"/>
                  </a:lnTo>
                  <a:lnTo>
                    <a:pt x="162" y="583"/>
                  </a:lnTo>
                  <a:lnTo>
                    <a:pt x="152" y="645"/>
                  </a:lnTo>
                  <a:lnTo>
                    <a:pt x="172" y="739"/>
                  </a:lnTo>
                  <a:lnTo>
                    <a:pt x="212" y="801"/>
                  </a:lnTo>
                  <a:lnTo>
                    <a:pt x="263" y="853"/>
                  </a:lnTo>
                  <a:lnTo>
                    <a:pt x="344" y="874"/>
                  </a:lnTo>
                  <a:lnTo>
                    <a:pt x="425" y="884"/>
                  </a:lnTo>
                  <a:lnTo>
                    <a:pt x="456" y="884"/>
                  </a:lnTo>
                  <a:lnTo>
                    <a:pt x="506" y="863"/>
                  </a:lnTo>
                  <a:lnTo>
                    <a:pt x="567" y="832"/>
                  </a:lnTo>
                  <a:lnTo>
                    <a:pt x="618" y="749"/>
                  </a:lnTo>
                  <a:lnTo>
                    <a:pt x="669" y="822"/>
                  </a:lnTo>
                  <a:lnTo>
                    <a:pt x="740" y="863"/>
                  </a:lnTo>
                  <a:lnTo>
                    <a:pt x="800" y="884"/>
                  </a:lnTo>
                  <a:lnTo>
                    <a:pt x="861" y="884"/>
                  </a:lnTo>
                  <a:lnTo>
                    <a:pt x="952" y="863"/>
                  </a:lnTo>
                  <a:lnTo>
                    <a:pt x="1034" y="811"/>
                  </a:lnTo>
                  <a:lnTo>
                    <a:pt x="1135" y="645"/>
                  </a:lnTo>
                  <a:lnTo>
                    <a:pt x="1175" y="541"/>
                  </a:lnTo>
                  <a:lnTo>
                    <a:pt x="1236" y="312"/>
                  </a:lnTo>
                  <a:lnTo>
                    <a:pt x="1246" y="219"/>
                  </a:lnTo>
                  <a:lnTo>
                    <a:pt x="1257" y="146"/>
                  </a:lnTo>
                  <a:lnTo>
                    <a:pt x="1257" y="104"/>
                  </a:lnTo>
                  <a:lnTo>
                    <a:pt x="1236" y="42"/>
                  </a:lnTo>
                  <a:lnTo>
                    <a:pt x="1206" y="11"/>
                  </a:lnTo>
                  <a:lnTo>
                    <a:pt x="1186" y="11"/>
                  </a:lnTo>
                  <a:lnTo>
                    <a:pt x="1175" y="0"/>
                  </a:lnTo>
                  <a:lnTo>
                    <a:pt x="1145" y="11"/>
                  </a:lnTo>
                  <a:lnTo>
                    <a:pt x="1125" y="21"/>
                  </a:lnTo>
                  <a:lnTo>
                    <a:pt x="1094" y="42"/>
                  </a:lnTo>
                  <a:lnTo>
                    <a:pt x="1084" y="73"/>
                  </a:lnTo>
                  <a:lnTo>
                    <a:pt x="1084" y="125"/>
                  </a:lnTo>
                  <a:lnTo>
                    <a:pt x="1135" y="177"/>
                  </a:lnTo>
                  <a:lnTo>
                    <a:pt x="1165" y="239"/>
                  </a:lnTo>
                  <a:lnTo>
                    <a:pt x="1175" y="312"/>
                  </a:lnTo>
                  <a:lnTo>
                    <a:pt x="1165" y="385"/>
                  </a:lnTo>
                  <a:lnTo>
                    <a:pt x="1145" y="479"/>
                  </a:lnTo>
                  <a:lnTo>
                    <a:pt x="1104" y="583"/>
                  </a:lnTo>
                  <a:lnTo>
                    <a:pt x="1074" y="676"/>
                  </a:lnTo>
                  <a:lnTo>
                    <a:pt x="1013" y="759"/>
                  </a:lnTo>
                  <a:lnTo>
                    <a:pt x="952" y="822"/>
                  </a:lnTo>
                  <a:lnTo>
                    <a:pt x="861" y="843"/>
                  </a:lnTo>
                  <a:lnTo>
                    <a:pt x="790" y="822"/>
                  </a:lnTo>
                  <a:lnTo>
                    <a:pt x="740" y="770"/>
                  </a:lnTo>
                  <a:lnTo>
                    <a:pt x="719" y="676"/>
                  </a:lnTo>
                  <a:lnTo>
                    <a:pt x="719" y="635"/>
                  </a:lnTo>
                  <a:lnTo>
                    <a:pt x="729" y="593"/>
                  </a:lnTo>
                  <a:lnTo>
                    <a:pt x="740" y="562"/>
                  </a:lnTo>
                  <a:lnTo>
                    <a:pt x="740" y="531"/>
                  </a:lnTo>
                  <a:lnTo>
                    <a:pt x="821" y="2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" name="Freeform 82"/>
            <p:cNvSpPr>
              <a:spLocks noEditPoints="1"/>
            </p:cNvSpPr>
            <p:nvPr/>
          </p:nvSpPr>
          <p:spPr bwMode="auto">
            <a:xfrm>
              <a:off x="28693" y="5016"/>
              <a:ext cx="578" cy="1186"/>
            </a:xfrm>
            <a:custGeom>
              <a:avLst/>
              <a:gdLst/>
              <a:ahLst/>
              <a:cxnLst>
                <a:cxn ang="0">
                  <a:pos x="578" y="52"/>
                </a:cxn>
                <a:cxn ang="0">
                  <a:pos x="578" y="32"/>
                </a:cxn>
                <a:cxn ang="0">
                  <a:pos x="568" y="21"/>
                </a:cxn>
                <a:cxn ang="0">
                  <a:pos x="527" y="0"/>
                </a:cxn>
                <a:cxn ang="0">
                  <a:pos x="497" y="11"/>
                </a:cxn>
                <a:cxn ang="0">
                  <a:pos x="456" y="52"/>
                </a:cxn>
                <a:cxn ang="0">
                  <a:pos x="456" y="94"/>
                </a:cxn>
                <a:cxn ang="0">
                  <a:pos x="466" y="115"/>
                </a:cxn>
                <a:cxn ang="0">
                  <a:pos x="487" y="125"/>
                </a:cxn>
                <a:cxn ang="0">
                  <a:pos x="537" y="125"/>
                </a:cxn>
                <a:cxn ang="0">
                  <a:pos x="578" y="84"/>
                </a:cxn>
                <a:cxn ang="0">
                  <a:pos x="578" y="52"/>
                </a:cxn>
                <a:cxn ang="0">
                  <a:pos x="304" y="967"/>
                </a:cxn>
                <a:cxn ang="0">
                  <a:pos x="264" y="1061"/>
                </a:cxn>
                <a:cxn ang="0">
                  <a:pos x="203" y="1123"/>
                </a:cxn>
                <a:cxn ang="0">
                  <a:pos x="132" y="1144"/>
                </a:cxn>
                <a:cxn ang="0">
                  <a:pos x="101" y="1144"/>
                </a:cxn>
                <a:cxn ang="0">
                  <a:pos x="81" y="1134"/>
                </a:cxn>
                <a:cxn ang="0">
                  <a:pos x="101" y="1123"/>
                </a:cxn>
                <a:cxn ang="0">
                  <a:pos x="122" y="1103"/>
                </a:cxn>
                <a:cxn ang="0">
                  <a:pos x="122" y="1082"/>
                </a:cxn>
                <a:cxn ang="0">
                  <a:pos x="132" y="1071"/>
                </a:cxn>
                <a:cxn ang="0">
                  <a:pos x="111" y="1030"/>
                </a:cxn>
                <a:cxn ang="0">
                  <a:pos x="91" y="1019"/>
                </a:cxn>
                <a:cxn ang="0">
                  <a:pos x="40" y="1019"/>
                </a:cxn>
                <a:cxn ang="0">
                  <a:pos x="20" y="1040"/>
                </a:cxn>
                <a:cxn ang="0">
                  <a:pos x="10" y="1061"/>
                </a:cxn>
                <a:cxn ang="0">
                  <a:pos x="0" y="1092"/>
                </a:cxn>
                <a:cxn ang="0">
                  <a:pos x="10" y="1123"/>
                </a:cxn>
                <a:cxn ang="0">
                  <a:pos x="20" y="1144"/>
                </a:cxn>
                <a:cxn ang="0">
                  <a:pos x="51" y="1165"/>
                </a:cxn>
                <a:cxn ang="0">
                  <a:pos x="132" y="1186"/>
                </a:cxn>
                <a:cxn ang="0">
                  <a:pos x="182" y="1175"/>
                </a:cxn>
                <a:cxn ang="0">
                  <a:pos x="253" y="1155"/>
                </a:cxn>
                <a:cxn ang="0">
                  <a:pos x="314" y="1113"/>
                </a:cxn>
                <a:cxn ang="0">
                  <a:pos x="375" y="1051"/>
                </a:cxn>
                <a:cxn ang="0">
                  <a:pos x="405" y="967"/>
                </a:cxn>
                <a:cxn ang="0">
                  <a:pos x="527" y="479"/>
                </a:cxn>
                <a:cxn ang="0">
                  <a:pos x="527" y="458"/>
                </a:cxn>
                <a:cxn ang="0">
                  <a:pos x="537" y="437"/>
                </a:cxn>
                <a:cxn ang="0">
                  <a:pos x="527" y="396"/>
                </a:cxn>
                <a:cxn ang="0">
                  <a:pos x="507" y="354"/>
                </a:cxn>
                <a:cxn ang="0">
                  <a:pos x="476" y="333"/>
                </a:cxn>
                <a:cxn ang="0">
                  <a:pos x="436" y="312"/>
                </a:cxn>
                <a:cxn ang="0">
                  <a:pos x="395" y="302"/>
                </a:cxn>
                <a:cxn ang="0">
                  <a:pos x="314" y="323"/>
                </a:cxn>
                <a:cxn ang="0">
                  <a:pos x="243" y="375"/>
                </a:cxn>
                <a:cxn ang="0">
                  <a:pos x="203" y="427"/>
                </a:cxn>
                <a:cxn ang="0">
                  <a:pos x="162" y="510"/>
                </a:cxn>
                <a:cxn ang="0">
                  <a:pos x="162" y="520"/>
                </a:cxn>
                <a:cxn ang="0">
                  <a:pos x="172" y="531"/>
                </a:cxn>
                <a:cxn ang="0">
                  <a:pos x="193" y="531"/>
                </a:cxn>
                <a:cxn ang="0">
                  <a:pos x="213" y="510"/>
                </a:cxn>
                <a:cxn ang="0">
                  <a:pos x="253" y="427"/>
                </a:cxn>
                <a:cxn ang="0">
                  <a:pos x="314" y="364"/>
                </a:cxn>
                <a:cxn ang="0">
                  <a:pos x="385" y="344"/>
                </a:cxn>
                <a:cxn ang="0">
                  <a:pos x="405" y="344"/>
                </a:cxn>
                <a:cxn ang="0">
                  <a:pos x="426" y="364"/>
                </a:cxn>
                <a:cxn ang="0">
                  <a:pos x="426" y="385"/>
                </a:cxn>
                <a:cxn ang="0">
                  <a:pos x="436" y="406"/>
                </a:cxn>
                <a:cxn ang="0">
                  <a:pos x="436" y="437"/>
                </a:cxn>
                <a:cxn ang="0">
                  <a:pos x="426" y="448"/>
                </a:cxn>
                <a:cxn ang="0">
                  <a:pos x="304" y="967"/>
                </a:cxn>
              </a:cxnLst>
              <a:rect l="0" t="0" r="r" b="b"/>
              <a:pathLst>
                <a:path w="578" h="1186">
                  <a:moveTo>
                    <a:pt x="578" y="52"/>
                  </a:moveTo>
                  <a:lnTo>
                    <a:pt x="578" y="32"/>
                  </a:lnTo>
                  <a:lnTo>
                    <a:pt x="568" y="21"/>
                  </a:lnTo>
                  <a:lnTo>
                    <a:pt x="527" y="0"/>
                  </a:lnTo>
                  <a:lnTo>
                    <a:pt x="497" y="11"/>
                  </a:lnTo>
                  <a:lnTo>
                    <a:pt x="456" y="52"/>
                  </a:lnTo>
                  <a:lnTo>
                    <a:pt x="456" y="94"/>
                  </a:lnTo>
                  <a:lnTo>
                    <a:pt x="466" y="115"/>
                  </a:lnTo>
                  <a:lnTo>
                    <a:pt x="487" y="125"/>
                  </a:lnTo>
                  <a:lnTo>
                    <a:pt x="537" y="125"/>
                  </a:lnTo>
                  <a:lnTo>
                    <a:pt x="578" y="84"/>
                  </a:lnTo>
                  <a:lnTo>
                    <a:pt x="578" y="52"/>
                  </a:lnTo>
                  <a:close/>
                  <a:moveTo>
                    <a:pt x="304" y="967"/>
                  </a:moveTo>
                  <a:lnTo>
                    <a:pt x="264" y="1061"/>
                  </a:lnTo>
                  <a:lnTo>
                    <a:pt x="203" y="1123"/>
                  </a:lnTo>
                  <a:lnTo>
                    <a:pt x="132" y="1144"/>
                  </a:lnTo>
                  <a:lnTo>
                    <a:pt x="101" y="1144"/>
                  </a:lnTo>
                  <a:lnTo>
                    <a:pt x="81" y="1134"/>
                  </a:lnTo>
                  <a:lnTo>
                    <a:pt x="101" y="1123"/>
                  </a:lnTo>
                  <a:lnTo>
                    <a:pt x="122" y="1103"/>
                  </a:lnTo>
                  <a:lnTo>
                    <a:pt x="122" y="1082"/>
                  </a:lnTo>
                  <a:lnTo>
                    <a:pt x="132" y="1071"/>
                  </a:lnTo>
                  <a:lnTo>
                    <a:pt x="111" y="1030"/>
                  </a:lnTo>
                  <a:lnTo>
                    <a:pt x="91" y="1019"/>
                  </a:lnTo>
                  <a:lnTo>
                    <a:pt x="40" y="1019"/>
                  </a:lnTo>
                  <a:lnTo>
                    <a:pt x="20" y="1040"/>
                  </a:lnTo>
                  <a:lnTo>
                    <a:pt x="10" y="1061"/>
                  </a:lnTo>
                  <a:lnTo>
                    <a:pt x="0" y="1092"/>
                  </a:lnTo>
                  <a:lnTo>
                    <a:pt x="10" y="1123"/>
                  </a:lnTo>
                  <a:lnTo>
                    <a:pt x="20" y="1144"/>
                  </a:lnTo>
                  <a:lnTo>
                    <a:pt x="51" y="1165"/>
                  </a:lnTo>
                  <a:lnTo>
                    <a:pt x="132" y="1186"/>
                  </a:lnTo>
                  <a:lnTo>
                    <a:pt x="182" y="1175"/>
                  </a:lnTo>
                  <a:lnTo>
                    <a:pt x="253" y="1155"/>
                  </a:lnTo>
                  <a:lnTo>
                    <a:pt x="314" y="1113"/>
                  </a:lnTo>
                  <a:lnTo>
                    <a:pt x="375" y="1051"/>
                  </a:lnTo>
                  <a:lnTo>
                    <a:pt x="405" y="967"/>
                  </a:lnTo>
                  <a:lnTo>
                    <a:pt x="527" y="479"/>
                  </a:lnTo>
                  <a:lnTo>
                    <a:pt x="527" y="458"/>
                  </a:lnTo>
                  <a:lnTo>
                    <a:pt x="537" y="437"/>
                  </a:lnTo>
                  <a:lnTo>
                    <a:pt x="527" y="396"/>
                  </a:lnTo>
                  <a:lnTo>
                    <a:pt x="507" y="354"/>
                  </a:lnTo>
                  <a:lnTo>
                    <a:pt x="476" y="333"/>
                  </a:lnTo>
                  <a:lnTo>
                    <a:pt x="436" y="312"/>
                  </a:lnTo>
                  <a:lnTo>
                    <a:pt x="395" y="302"/>
                  </a:lnTo>
                  <a:lnTo>
                    <a:pt x="314" y="323"/>
                  </a:lnTo>
                  <a:lnTo>
                    <a:pt x="243" y="375"/>
                  </a:lnTo>
                  <a:lnTo>
                    <a:pt x="203" y="427"/>
                  </a:lnTo>
                  <a:lnTo>
                    <a:pt x="162" y="510"/>
                  </a:lnTo>
                  <a:lnTo>
                    <a:pt x="162" y="520"/>
                  </a:lnTo>
                  <a:lnTo>
                    <a:pt x="172" y="531"/>
                  </a:lnTo>
                  <a:lnTo>
                    <a:pt x="193" y="531"/>
                  </a:lnTo>
                  <a:lnTo>
                    <a:pt x="213" y="510"/>
                  </a:lnTo>
                  <a:lnTo>
                    <a:pt x="253" y="427"/>
                  </a:lnTo>
                  <a:lnTo>
                    <a:pt x="314" y="364"/>
                  </a:lnTo>
                  <a:lnTo>
                    <a:pt x="385" y="344"/>
                  </a:lnTo>
                  <a:lnTo>
                    <a:pt x="405" y="344"/>
                  </a:lnTo>
                  <a:lnTo>
                    <a:pt x="426" y="364"/>
                  </a:lnTo>
                  <a:lnTo>
                    <a:pt x="426" y="385"/>
                  </a:lnTo>
                  <a:lnTo>
                    <a:pt x="436" y="406"/>
                  </a:lnTo>
                  <a:lnTo>
                    <a:pt x="436" y="437"/>
                  </a:lnTo>
                  <a:lnTo>
                    <a:pt x="426" y="448"/>
                  </a:lnTo>
                  <a:lnTo>
                    <a:pt x="304" y="9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5" name="Freeform 83"/>
            <p:cNvSpPr>
              <a:spLocks/>
            </p:cNvSpPr>
            <p:nvPr/>
          </p:nvSpPr>
          <p:spPr bwMode="auto">
            <a:xfrm>
              <a:off x="29737" y="4184"/>
              <a:ext cx="81" cy="1945"/>
            </a:xfrm>
            <a:custGeom>
              <a:avLst/>
              <a:gdLst/>
              <a:ahLst/>
              <a:cxnLst>
                <a:cxn ang="0">
                  <a:pos x="81" y="63"/>
                </a:cxn>
                <a:cxn ang="0">
                  <a:pos x="81" y="32"/>
                </a:cxn>
                <a:cxn ang="0">
                  <a:pos x="71" y="11"/>
                </a:cxn>
                <a:cxn ang="0">
                  <a:pos x="61" y="0"/>
                </a:cxn>
                <a:cxn ang="0">
                  <a:pos x="20" y="0"/>
                </a:cxn>
                <a:cxn ang="0">
                  <a:pos x="10" y="11"/>
                </a:cxn>
                <a:cxn ang="0">
                  <a:pos x="0" y="32"/>
                </a:cxn>
                <a:cxn ang="0">
                  <a:pos x="0" y="1914"/>
                </a:cxn>
                <a:cxn ang="0">
                  <a:pos x="20" y="1935"/>
                </a:cxn>
                <a:cxn ang="0">
                  <a:pos x="41" y="1945"/>
                </a:cxn>
                <a:cxn ang="0">
                  <a:pos x="61" y="1935"/>
                </a:cxn>
                <a:cxn ang="0">
                  <a:pos x="71" y="1924"/>
                </a:cxn>
                <a:cxn ang="0">
                  <a:pos x="71" y="1914"/>
                </a:cxn>
                <a:cxn ang="0">
                  <a:pos x="81" y="1893"/>
                </a:cxn>
                <a:cxn ang="0">
                  <a:pos x="81" y="1883"/>
                </a:cxn>
                <a:cxn ang="0">
                  <a:pos x="81" y="63"/>
                </a:cxn>
              </a:cxnLst>
              <a:rect l="0" t="0" r="r" b="b"/>
              <a:pathLst>
                <a:path w="81" h="1945">
                  <a:moveTo>
                    <a:pt x="81" y="63"/>
                  </a:moveTo>
                  <a:lnTo>
                    <a:pt x="81" y="32"/>
                  </a:lnTo>
                  <a:lnTo>
                    <a:pt x="71" y="11"/>
                  </a:lnTo>
                  <a:lnTo>
                    <a:pt x="61" y="0"/>
                  </a:lnTo>
                  <a:lnTo>
                    <a:pt x="20" y="0"/>
                  </a:lnTo>
                  <a:lnTo>
                    <a:pt x="10" y="11"/>
                  </a:lnTo>
                  <a:lnTo>
                    <a:pt x="0" y="32"/>
                  </a:lnTo>
                  <a:lnTo>
                    <a:pt x="0" y="1914"/>
                  </a:lnTo>
                  <a:lnTo>
                    <a:pt x="20" y="1935"/>
                  </a:lnTo>
                  <a:lnTo>
                    <a:pt x="41" y="1945"/>
                  </a:lnTo>
                  <a:lnTo>
                    <a:pt x="61" y="1935"/>
                  </a:lnTo>
                  <a:lnTo>
                    <a:pt x="71" y="1924"/>
                  </a:lnTo>
                  <a:lnTo>
                    <a:pt x="71" y="1914"/>
                  </a:lnTo>
                  <a:lnTo>
                    <a:pt x="81" y="1893"/>
                  </a:lnTo>
                  <a:lnTo>
                    <a:pt x="81" y="1883"/>
                  </a:lnTo>
                  <a:lnTo>
                    <a:pt x="81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6" name="Freeform 84"/>
            <p:cNvSpPr>
              <a:spLocks/>
            </p:cNvSpPr>
            <p:nvPr/>
          </p:nvSpPr>
          <p:spPr bwMode="auto">
            <a:xfrm>
              <a:off x="30061" y="4268"/>
              <a:ext cx="994" cy="1414"/>
            </a:xfrm>
            <a:custGeom>
              <a:avLst/>
              <a:gdLst/>
              <a:ahLst/>
              <a:cxnLst>
                <a:cxn ang="0">
                  <a:pos x="913" y="1060"/>
                </a:cxn>
                <a:cxn ang="0">
                  <a:pos x="893" y="1050"/>
                </a:cxn>
                <a:cxn ang="0">
                  <a:pos x="842" y="1071"/>
                </a:cxn>
                <a:cxn ang="0">
                  <a:pos x="751" y="1154"/>
                </a:cxn>
                <a:cxn ang="0">
                  <a:pos x="588" y="1289"/>
                </a:cxn>
                <a:cxn ang="0">
                  <a:pos x="386" y="1300"/>
                </a:cxn>
                <a:cxn ang="0">
                  <a:pos x="223" y="1164"/>
                </a:cxn>
                <a:cxn ang="0">
                  <a:pos x="163" y="894"/>
                </a:cxn>
                <a:cxn ang="0">
                  <a:pos x="203" y="634"/>
                </a:cxn>
                <a:cxn ang="0">
                  <a:pos x="345" y="322"/>
                </a:cxn>
                <a:cxn ang="0">
                  <a:pos x="568" y="135"/>
                </a:cxn>
                <a:cxn ang="0">
                  <a:pos x="740" y="114"/>
                </a:cxn>
                <a:cxn ang="0">
                  <a:pos x="811" y="145"/>
                </a:cxn>
                <a:cxn ang="0">
                  <a:pos x="822" y="239"/>
                </a:cxn>
                <a:cxn ang="0">
                  <a:pos x="781" y="374"/>
                </a:cxn>
                <a:cxn ang="0">
                  <a:pos x="751" y="436"/>
                </a:cxn>
                <a:cxn ang="0">
                  <a:pos x="730" y="468"/>
                </a:cxn>
                <a:cxn ang="0">
                  <a:pos x="720" y="478"/>
                </a:cxn>
                <a:cxn ang="0">
                  <a:pos x="730" y="499"/>
                </a:cxn>
                <a:cxn ang="0">
                  <a:pos x="771" y="488"/>
                </a:cxn>
                <a:cxn ang="0">
                  <a:pos x="882" y="416"/>
                </a:cxn>
                <a:cxn ang="0">
                  <a:pos x="893" y="395"/>
                </a:cxn>
                <a:cxn ang="0">
                  <a:pos x="923" y="343"/>
                </a:cxn>
                <a:cxn ang="0">
                  <a:pos x="963" y="249"/>
                </a:cxn>
                <a:cxn ang="0">
                  <a:pos x="984" y="166"/>
                </a:cxn>
                <a:cxn ang="0">
                  <a:pos x="994" y="124"/>
                </a:cxn>
                <a:cxn ang="0">
                  <a:pos x="974" y="62"/>
                </a:cxn>
                <a:cxn ang="0">
                  <a:pos x="933" y="20"/>
                </a:cxn>
                <a:cxn ang="0">
                  <a:pos x="832" y="0"/>
                </a:cxn>
                <a:cxn ang="0">
                  <a:pos x="528" y="83"/>
                </a:cxn>
                <a:cxn ang="0">
                  <a:pos x="254" y="291"/>
                </a:cxn>
                <a:cxn ang="0">
                  <a:pos x="61" y="644"/>
                </a:cxn>
                <a:cxn ang="0">
                  <a:pos x="0" y="977"/>
                </a:cxn>
                <a:cxn ang="0">
                  <a:pos x="61" y="1258"/>
                </a:cxn>
                <a:cxn ang="0">
                  <a:pos x="244" y="1404"/>
                </a:cxn>
                <a:cxn ang="0">
                  <a:pos x="487" y="1404"/>
                </a:cxn>
                <a:cxn ang="0">
                  <a:pos x="710" y="1300"/>
                </a:cxn>
                <a:cxn ang="0">
                  <a:pos x="862" y="1154"/>
                </a:cxn>
                <a:cxn ang="0">
                  <a:pos x="923" y="1071"/>
                </a:cxn>
              </a:cxnLst>
              <a:rect l="0" t="0" r="r" b="b"/>
              <a:pathLst>
                <a:path w="994" h="1414">
                  <a:moveTo>
                    <a:pt x="923" y="1071"/>
                  </a:moveTo>
                  <a:lnTo>
                    <a:pt x="913" y="1060"/>
                  </a:lnTo>
                  <a:lnTo>
                    <a:pt x="913" y="1050"/>
                  </a:lnTo>
                  <a:lnTo>
                    <a:pt x="893" y="1050"/>
                  </a:lnTo>
                  <a:lnTo>
                    <a:pt x="872" y="1060"/>
                  </a:lnTo>
                  <a:lnTo>
                    <a:pt x="842" y="1071"/>
                  </a:lnTo>
                  <a:lnTo>
                    <a:pt x="781" y="1112"/>
                  </a:lnTo>
                  <a:lnTo>
                    <a:pt x="751" y="1154"/>
                  </a:lnTo>
                  <a:lnTo>
                    <a:pt x="680" y="1237"/>
                  </a:lnTo>
                  <a:lnTo>
                    <a:pt x="588" y="1289"/>
                  </a:lnTo>
                  <a:lnTo>
                    <a:pt x="487" y="1310"/>
                  </a:lnTo>
                  <a:lnTo>
                    <a:pt x="386" y="1300"/>
                  </a:lnTo>
                  <a:lnTo>
                    <a:pt x="294" y="1248"/>
                  </a:lnTo>
                  <a:lnTo>
                    <a:pt x="223" y="1164"/>
                  </a:lnTo>
                  <a:lnTo>
                    <a:pt x="183" y="1050"/>
                  </a:lnTo>
                  <a:lnTo>
                    <a:pt x="163" y="894"/>
                  </a:lnTo>
                  <a:lnTo>
                    <a:pt x="173" y="780"/>
                  </a:lnTo>
                  <a:lnTo>
                    <a:pt x="203" y="634"/>
                  </a:lnTo>
                  <a:lnTo>
                    <a:pt x="254" y="478"/>
                  </a:lnTo>
                  <a:lnTo>
                    <a:pt x="345" y="322"/>
                  </a:lnTo>
                  <a:lnTo>
                    <a:pt x="446" y="208"/>
                  </a:lnTo>
                  <a:lnTo>
                    <a:pt x="568" y="135"/>
                  </a:lnTo>
                  <a:lnTo>
                    <a:pt x="710" y="114"/>
                  </a:lnTo>
                  <a:lnTo>
                    <a:pt x="740" y="114"/>
                  </a:lnTo>
                  <a:lnTo>
                    <a:pt x="771" y="124"/>
                  </a:lnTo>
                  <a:lnTo>
                    <a:pt x="811" y="145"/>
                  </a:lnTo>
                  <a:lnTo>
                    <a:pt x="832" y="208"/>
                  </a:lnTo>
                  <a:lnTo>
                    <a:pt x="822" y="239"/>
                  </a:lnTo>
                  <a:lnTo>
                    <a:pt x="801" y="322"/>
                  </a:lnTo>
                  <a:lnTo>
                    <a:pt x="781" y="374"/>
                  </a:lnTo>
                  <a:lnTo>
                    <a:pt x="761" y="405"/>
                  </a:lnTo>
                  <a:lnTo>
                    <a:pt x="751" y="436"/>
                  </a:lnTo>
                  <a:lnTo>
                    <a:pt x="740" y="457"/>
                  </a:lnTo>
                  <a:lnTo>
                    <a:pt x="730" y="468"/>
                  </a:lnTo>
                  <a:lnTo>
                    <a:pt x="730" y="478"/>
                  </a:lnTo>
                  <a:lnTo>
                    <a:pt x="720" y="478"/>
                  </a:lnTo>
                  <a:lnTo>
                    <a:pt x="730" y="488"/>
                  </a:lnTo>
                  <a:lnTo>
                    <a:pt x="730" y="499"/>
                  </a:lnTo>
                  <a:lnTo>
                    <a:pt x="751" y="499"/>
                  </a:lnTo>
                  <a:lnTo>
                    <a:pt x="771" y="488"/>
                  </a:lnTo>
                  <a:lnTo>
                    <a:pt x="832" y="468"/>
                  </a:lnTo>
                  <a:lnTo>
                    <a:pt x="882" y="416"/>
                  </a:lnTo>
                  <a:lnTo>
                    <a:pt x="882" y="405"/>
                  </a:lnTo>
                  <a:lnTo>
                    <a:pt x="893" y="395"/>
                  </a:lnTo>
                  <a:lnTo>
                    <a:pt x="903" y="364"/>
                  </a:lnTo>
                  <a:lnTo>
                    <a:pt x="923" y="343"/>
                  </a:lnTo>
                  <a:lnTo>
                    <a:pt x="933" y="312"/>
                  </a:lnTo>
                  <a:lnTo>
                    <a:pt x="963" y="249"/>
                  </a:lnTo>
                  <a:lnTo>
                    <a:pt x="984" y="187"/>
                  </a:lnTo>
                  <a:lnTo>
                    <a:pt x="984" y="166"/>
                  </a:lnTo>
                  <a:lnTo>
                    <a:pt x="994" y="145"/>
                  </a:lnTo>
                  <a:lnTo>
                    <a:pt x="994" y="124"/>
                  </a:lnTo>
                  <a:lnTo>
                    <a:pt x="984" y="83"/>
                  </a:lnTo>
                  <a:lnTo>
                    <a:pt x="974" y="62"/>
                  </a:lnTo>
                  <a:lnTo>
                    <a:pt x="953" y="31"/>
                  </a:lnTo>
                  <a:lnTo>
                    <a:pt x="933" y="20"/>
                  </a:lnTo>
                  <a:lnTo>
                    <a:pt x="872" y="0"/>
                  </a:lnTo>
                  <a:lnTo>
                    <a:pt x="832" y="0"/>
                  </a:lnTo>
                  <a:lnTo>
                    <a:pt x="680" y="20"/>
                  </a:lnTo>
                  <a:lnTo>
                    <a:pt x="528" y="83"/>
                  </a:lnTo>
                  <a:lnTo>
                    <a:pt x="386" y="176"/>
                  </a:lnTo>
                  <a:lnTo>
                    <a:pt x="254" y="291"/>
                  </a:lnTo>
                  <a:lnTo>
                    <a:pt x="142" y="457"/>
                  </a:lnTo>
                  <a:lnTo>
                    <a:pt x="61" y="644"/>
                  </a:lnTo>
                  <a:lnTo>
                    <a:pt x="21" y="821"/>
                  </a:lnTo>
                  <a:lnTo>
                    <a:pt x="0" y="977"/>
                  </a:lnTo>
                  <a:lnTo>
                    <a:pt x="21" y="1133"/>
                  </a:lnTo>
                  <a:lnTo>
                    <a:pt x="61" y="1258"/>
                  </a:lnTo>
                  <a:lnTo>
                    <a:pt x="142" y="1352"/>
                  </a:lnTo>
                  <a:lnTo>
                    <a:pt x="244" y="1404"/>
                  </a:lnTo>
                  <a:lnTo>
                    <a:pt x="365" y="1414"/>
                  </a:lnTo>
                  <a:lnTo>
                    <a:pt x="487" y="1404"/>
                  </a:lnTo>
                  <a:lnTo>
                    <a:pt x="609" y="1352"/>
                  </a:lnTo>
                  <a:lnTo>
                    <a:pt x="710" y="1300"/>
                  </a:lnTo>
                  <a:lnTo>
                    <a:pt x="791" y="1227"/>
                  </a:lnTo>
                  <a:lnTo>
                    <a:pt x="862" y="1154"/>
                  </a:lnTo>
                  <a:lnTo>
                    <a:pt x="903" y="1102"/>
                  </a:lnTo>
                  <a:lnTo>
                    <a:pt x="923" y="10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7" name="Freeform 85"/>
            <p:cNvSpPr>
              <a:spLocks/>
            </p:cNvSpPr>
            <p:nvPr/>
          </p:nvSpPr>
          <p:spPr bwMode="auto">
            <a:xfrm>
              <a:off x="31136" y="4975"/>
              <a:ext cx="649" cy="956"/>
            </a:xfrm>
            <a:custGeom>
              <a:avLst/>
              <a:gdLst/>
              <a:ahLst/>
              <a:cxnLst>
                <a:cxn ang="0">
                  <a:pos x="314" y="10"/>
                </a:cxn>
                <a:cxn ang="0">
                  <a:pos x="243" y="0"/>
                </a:cxn>
                <a:cxn ang="0">
                  <a:pos x="132" y="21"/>
                </a:cxn>
                <a:cxn ang="0">
                  <a:pos x="101" y="31"/>
                </a:cxn>
                <a:cxn ang="0">
                  <a:pos x="162" y="62"/>
                </a:cxn>
                <a:cxn ang="0">
                  <a:pos x="193" y="73"/>
                </a:cxn>
                <a:cxn ang="0">
                  <a:pos x="0" y="884"/>
                </a:cxn>
                <a:cxn ang="0">
                  <a:pos x="20" y="956"/>
                </a:cxn>
                <a:cxn ang="0">
                  <a:pos x="81" y="946"/>
                </a:cxn>
                <a:cxn ang="0">
                  <a:pos x="111" y="873"/>
                </a:cxn>
                <a:cxn ang="0">
                  <a:pos x="142" y="738"/>
                </a:cxn>
                <a:cxn ang="0">
                  <a:pos x="172" y="634"/>
                </a:cxn>
                <a:cxn ang="0">
                  <a:pos x="314" y="697"/>
                </a:cxn>
                <a:cxn ang="0">
                  <a:pos x="335" y="863"/>
                </a:cxn>
                <a:cxn ang="0">
                  <a:pos x="385" y="936"/>
                </a:cxn>
                <a:cxn ang="0">
                  <a:pos x="466" y="956"/>
                </a:cxn>
                <a:cxn ang="0">
                  <a:pos x="588" y="884"/>
                </a:cxn>
                <a:cxn ang="0">
                  <a:pos x="639" y="769"/>
                </a:cxn>
                <a:cxn ang="0">
                  <a:pos x="608" y="738"/>
                </a:cxn>
                <a:cxn ang="0">
                  <a:pos x="578" y="790"/>
                </a:cxn>
                <a:cxn ang="0">
                  <a:pos x="527" y="904"/>
                </a:cxn>
                <a:cxn ang="0">
                  <a:pos x="476" y="925"/>
                </a:cxn>
                <a:cxn ang="0">
                  <a:pos x="436" y="894"/>
                </a:cxn>
                <a:cxn ang="0">
                  <a:pos x="426" y="821"/>
                </a:cxn>
                <a:cxn ang="0">
                  <a:pos x="436" y="780"/>
                </a:cxn>
                <a:cxn ang="0">
                  <a:pos x="446" y="749"/>
                </a:cxn>
                <a:cxn ang="0">
                  <a:pos x="385" y="645"/>
                </a:cxn>
                <a:cxn ang="0">
                  <a:pos x="274" y="613"/>
                </a:cxn>
                <a:cxn ang="0">
                  <a:pos x="294" y="561"/>
                </a:cxn>
                <a:cxn ang="0">
                  <a:pos x="335" y="509"/>
                </a:cxn>
                <a:cxn ang="0">
                  <a:pos x="476" y="405"/>
                </a:cxn>
                <a:cxn ang="0">
                  <a:pos x="568" y="385"/>
                </a:cxn>
                <a:cxn ang="0">
                  <a:pos x="558" y="416"/>
                </a:cxn>
                <a:cxn ang="0">
                  <a:pos x="527" y="447"/>
                </a:cxn>
                <a:cxn ang="0">
                  <a:pos x="517" y="478"/>
                </a:cxn>
                <a:cxn ang="0">
                  <a:pos x="547" y="520"/>
                </a:cxn>
                <a:cxn ang="0">
                  <a:pos x="598" y="530"/>
                </a:cxn>
                <a:cxn ang="0">
                  <a:pos x="639" y="499"/>
                </a:cxn>
                <a:cxn ang="0">
                  <a:pos x="649" y="416"/>
                </a:cxn>
                <a:cxn ang="0">
                  <a:pos x="608" y="364"/>
                </a:cxn>
                <a:cxn ang="0">
                  <a:pos x="476" y="364"/>
                </a:cxn>
                <a:cxn ang="0">
                  <a:pos x="335" y="468"/>
                </a:cxn>
                <a:cxn ang="0">
                  <a:pos x="233" y="561"/>
                </a:cxn>
                <a:cxn ang="0">
                  <a:pos x="314" y="41"/>
                </a:cxn>
              </a:cxnLst>
              <a:rect l="0" t="0" r="r" b="b"/>
              <a:pathLst>
                <a:path w="649" h="956">
                  <a:moveTo>
                    <a:pt x="314" y="41"/>
                  </a:moveTo>
                  <a:lnTo>
                    <a:pt x="314" y="10"/>
                  </a:lnTo>
                  <a:lnTo>
                    <a:pt x="294" y="0"/>
                  </a:lnTo>
                  <a:lnTo>
                    <a:pt x="243" y="0"/>
                  </a:lnTo>
                  <a:lnTo>
                    <a:pt x="182" y="10"/>
                  </a:lnTo>
                  <a:lnTo>
                    <a:pt x="132" y="21"/>
                  </a:lnTo>
                  <a:lnTo>
                    <a:pt x="111" y="21"/>
                  </a:lnTo>
                  <a:lnTo>
                    <a:pt x="101" y="31"/>
                  </a:lnTo>
                  <a:lnTo>
                    <a:pt x="101" y="62"/>
                  </a:lnTo>
                  <a:lnTo>
                    <a:pt x="162" y="62"/>
                  </a:lnTo>
                  <a:lnTo>
                    <a:pt x="182" y="73"/>
                  </a:lnTo>
                  <a:lnTo>
                    <a:pt x="193" y="73"/>
                  </a:lnTo>
                  <a:lnTo>
                    <a:pt x="193" y="114"/>
                  </a:lnTo>
                  <a:lnTo>
                    <a:pt x="0" y="884"/>
                  </a:lnTo>
                  <a:lnTo>
                    <a:pt x="0" y="936"/>
                  </a:lnTo>
                  <a:lnTo>
                    <a:pt x="20" y="956"/>
                  </a:lnTo>
                  <a:lnTo>
                    <a:pt x="61" y="956"/>
                  </a:lnTo>
                  <a:lnTo>
                    <a:pt x="81" y="946"/>
                  </a:lnTo>
                  <a:lnTo>
                    <a:pt x="101" y="904"/>
                  </a:lnTo>
                  <a:lnTo>
                    <a:pt x="111" y="873"/>
                  </a:lnTo>
                  <a:lnTo>
                    <a:pt x="122" y="811"/>
                  </a:lnTo>
                  <a:lnTo>
                    <a:pt x="142" y="738"/>
                  </a:lnTo>
                  <a:lnTo>
                    <a:pt x="162" y="676"/>
                  </a:lnTo>
                  <a:lnTo>
                    <a:pt x="172" y="634"/>
                  </a:lnTo>
                  <a:lnTo>
                    <a:pt x="253" y="655"/>
                  </a:lnTo>
                  <a:lnTo>
                    <a:pt x="314" y="697"/>
                  </a:lnTo>
                  <a:lnTo>
                    <a:pt x="335" y="749"/>
                  </a:lnTo>
                  <a:lnTo>
                    <a:pt x="335" y="863"/>
                  </a:lnTo>
                  <a:lnTo>
                    <a:pt x="345" y="894"/>
                  </a:lnTo>
                  <a:lnTo>
                    <a:pt x="385" y="936"/>
                  </a:lnTo>
                  <a:lnTo>
                    <a:pt x="446" y="956"/>
                  </a:lnTo>
                  <a:lnTo>
                    <a:pt x="466" y="956"/>
                  </a:lnTo>
                  <a:lnTo>
                    <a:pt x="537" y="936"/>
                  </a:lnTo>
                  <a:lnTo>
                    <a:pt x="588" y="884"/>
                  </a:lnTo>
                  <a:lnTo>
                    <a:pt x="618" y="821"/>
                  </a:lnTo>
                  <a:lnTo>
                    <a:pt x="639" y="769"/>
                  </a:lnTo>
                  <a:lnTo>
                    <a:pt x="639" y="738"/>
                  </a:lnTo>
                  <a:lnTo>
                    <a:pt x="608" y="738"/>
                  </a:lnTo>
                  <a:lnTo>
                    <a:pt x="598" y="749"/>
                  </a:lnTo>
                  <a:lnTo>
                    <a:pt x="578" y="790"/>
                  </a:lnTo>
                  <a:lnTo>
                    <a:pt x="547" y="884"/>
                  </a:lnTo>
                  <a:lnTo>
                    <a:pt x="527" y="904"/>
                  </a:lnTo>
                  <a:lnTo>
                    <a:pt x="497" y="915"/>
                  </a:lnTo>
                  <a:lnTo>
                    <a:pt x="476" y="925"/>
                  </a:lnTo>
                  <a:lnTo>
                    <a:pt x="456" y="915"/>
                  </a:lnTo>
                  <a:lnTo>
                    <a:pt x="436" y="894"/>
                  </a:lnTo>
                  <a:lnTo>
                    <a:pt x="426" y="873"/>
                  </a:lnTo>
                  <a:lnTo>
                    <a:pt x="426" y="821"/>
                  </a:lnTo>
                  <a:lnTo>
                    <a:pt x="436" y="811"/>
                  </a:lnTo>
                  <a:lnTo>
                    <a:pt x="436" y="780"/>
                  </a:lnTo>
                  <a:lnTo>
                    <a:pt x="446" y="769"/>
                  </a:lnTo>
                  <a:lnTo>
                    <a:pt x="446" y="749"/>
                  </a:lnTo>
                  <a:lnTo>
                    <a:pt x="426" y="686"/>
                  </a:lnTo>
                  <a:lnTo>
                    <a:pt x="385" y="645"/>
                  </a:lnTo>
                  <a:lnTo>
                    <a:pt x="324" y="624"/>
                  </a:lnTo>
                  <a:lnTo>
                    <a:pt x="274" y="613"/>
                  </a:lnTo>
                  <a:lnTo>
                    <a:pt x="233" y="603"/>
                  </a:lnTo>
                  <a:lnTo>
                    <a:pt x="294" y="561"/>
                  </a:lnTo>
                  <a:lnTo>
                    <a:pt x="314" y="530"/>
                  </a:lnTo>
                  <a:lnTo>
                    <a:pt x="335" y="509"/>
                  </a:lnTo>
                  <a:lnTo>
                    <a:pt x="405" y="447"/>
                  </a:lnTo>
                  <a:lnTo>
                    <a:pt x="476" y="405"/>
                  </a:lnTo>
                  <a:lnTo>
                    <a:pt x="547" y="385"/>
                  </a:lnTo>
                  <a:lnTo>
                    <a:pt x="568" y="385"/>
                  </a:lnTo>
                  <a:lnTo>
                    <a:pt x="588" y="405"/>
                  </a:lnTo>
                  <a:lnTo>
                    <a:pt x="558" y="416"/>
                  </a:lnTo>
                  <a:lnTo>
                    <a:pt x="537" y="426"/>
                  </a:lnTo>
                  <a:lnTo>
                    <a:pt x="527" y="447"/>
                  </a:lnTo>
                  <a:lnTo>
                    <a:pt x="527" y="468"/>
                  </a:lnTo>
                  <a:lnTo>
                    <a:pt x="517" y="478"/>
                  </a:lnTo>
                  <a:lnTo>
                    <a:pt x="527" y="509"/>
                  </a:lnTo>
                  <a:lnTo>
                    <a:pt x="547" y="520"/>
                  </a:lnTo>
                  <a:lnTo>
                    <a:pt x="578" y="530"/>
                  </a:lnTo>
                  <a:lnTo>
                    <a:pt x="598" y="530"/>
                  </a:lnTo>
                  <a:lnTo>
                    <a:pt x="618" y="520"/>
                  </a:lnTo>
                  <a:lnTo>
                    <a:pt x="639" y="499"/>
                  </a:lnTo>
                  <a:lnTo>
                    <a:pt x="649" y="468"/>
                  </a:lnTo>
                  <a:lnTo>
                    <a:pt x="649" y="416"/>
                  </a:lnTo>
                  <a:lnTo>
                    <a:pt x="628" y="374"/>
                  </a:lnTo>
                  <a:lnTo>
                    <a:pt x="608" y="364"/>
                  </a:lnTo>
                  <a:lnTo>
                    <a:pt x="547" y="343"/>
                  </a:lnTo>
                  <a:lnTo>
                    <a:pt x="476" y="364"/>
                  </a:lnTo>
                  <a:lnTo>
                    <a:pt x="405" y="405"/>
                  </a:lnTo>
                  <a:lnTo>
                    <a:pt x="335" y="468"/>
                  </a:lnTo>
                  <a:lnTo>
                    <a:pt x="284" y="520"/>
                  </a:lnTo>
                  <a:lnTo>
                    <a:pt x="233" y="561"/>
                  </a:lnTo>
                  <a:lnTo>
                    <a:pt x="182" y="582"/>
                  </a:lnTo>
                  <a:lnTo>
                    <a:pt x="314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8" name="Freeform 86"/>
            <p:cNvSpPr>
              <a:spLocks/>
            </p:cNvSpPr>
            <p:nvPr/>
          </p:nvSpPr>
          <p:spPr bwMode="auto">
            <a:xfrm>
              <a:off x="32058" y="4184"/>
              <a:ext cx="436" cy="1945"/>
            </a:xfrm>
            <a:custGeom>
              <a:avLst/>
              <a:gdLst/>
              <a:ahLst/>
              <a:cxnLst>
                <a:cxn ang="0">
                  <a:pos x="436" y="968"/>
                </a:cxn>
                <a:cxn ang="0">
                  <a:pos x="426" y="791"/>
                </a:cxn>
                <a:cxn ang="0">
                  <a:pos x="386" y="583"/>
                </a:cxn>
                <a:cxn ang="0">
                  <a:pos x="315" y="364"/>
                </a:cxn>
                <a:cxn ang="0">
                  <a:pos x="244" y="240"/>
                </a:cxn>
                <a:cxn ang="0">
                  <a:pos x="163" y="136"/>
                </a:cxn>
                <a:cxn ang="0">
                  <a:pos x="41" y="11"/>
                </a:cxn>
                <a:cxn ang="0">
                  <a:pos x="21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32"/>
                </a:cxn>
                <a:cxn ang="0">
                  <a:pos x="31" y="63"/>
                </a:cxn>
                <a:cxn ang="0">
                  <a:pos x="153" y="229"/>
                </a:cxn>
                <a:cxn ang="0">
                  <a:pos x="254" y="437"/>
                </a:cxn>
                <a:cxn ang="0">
                  <a:pos x="305" y="687"/>
                </a:cxn>
                <a:cxn ang="0">
                  <a:pos x="325" y="968"/>
                </a:cxn>
                <a:cxn ang="0">
                  <a:pos x="315" y="1165"/>
                </a:cxn>
                <a:cxn ang="0">
                  <a:pos x="284" y="1363"/>
                </a:cxn>
                <a:cxn ang="0">
                  <a:pos x="234" y="1560"/>
                </a:cxn>
                <a:cxn ang="0">
                  <a:pos x="142" y="1727"/>
                </a:cxn>
                <a:cxn ang="0">
                  <a:pos x="21" y="1893"/>
                </a:cxn>
                <a:cxn ang="0">
                  <a:pos x="0" y="1914"/>
                </a:cxn>
                <a:cxn ang="0">
                  <a:pos x="0" y="1935"/>
                </a:cxn>
                <a:cxn ang="0">
                  <a:pos x="21" y="1945"/>
                </a:cxn>
                <a:cxn ang="0">
                  <a:pos x="51" y="1924"/>
                </a:cxn>
                <a:cxn ang="0">
                  <a:pos x="102" y="1883"/>
                </a:cxn>
                <a:cxn ang="0">
                  <a:pos x="173" y="1799"/>
                </a:cxn>
                <a:cxn ang="0">
                  <a:pos x="244" y="1695"/>
                </a:cxn>
                <a:cxn ang="0">
                  <a:pos x="315" y="1560"/>
                </a:cxn>
                <a:cxn ang="0">
                  <a:pos x="386" y="1352"/>
                </a:cxn>
                <a:cxn ang="0">
                  <a:pos x="426" y="1144"/>
                </a:cxn>
                <a:cxn ang="0">
                  <a:pos x="436" y="968"/>
                </a:cxn>
              </a:cxnLst>
              <a:rect l="0" t="0" r="r" b="b"/>
              <a:pathLst>
                <a:path w="436" h="1945">
                  <a:moveTo>
                    <a:pt x="436" y="968"/>
                  </a:moveTo>
                  <a:lnTo>
                    <a:pt x="426" y="791"/>
                  </a:lnTo>
                  <a:lnTo>
                    <a:pt x="386" y="583"/>
                  </a:lnTo>
                  <a:lnTo>
                    <a:pt x="315" y="364"/>
                  </a:lnTo>
                  <a:lnTo>
                    <a:pt x="244" y="240"/>
                  </a:lnTo>
                  <a:lnTo>
                    <a:pt x="163" y="136"/>
                  </a:lnTo>
                  <a:lnTo>
                    <a:pt x="41" y="11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32"/>
                  </a:lnTo>
                  <a:lnTo>
                    <a:pt x="31" y="63"/>
                  </a:lnTo>
                  <a:lnTo>
                    <a:pt x="153" y="229"/>
                  </a:lnTo>
                  <a:lnTo>
                    <a:pt x="254" y="437"/>
                  </a:lnTo>
                  <a:lnTo>
                    <a:pt x="305" y="687"/>
                  </a:lnTo>
                  <a:lnTo>
                    <a:pt x="325" y="968"/>
                  </a:lnTo>
                  <a:lnTo>
                    <a:pt x="315" y="1165"/>
                  </a:lnTo>
                  <a:lnTo>
                    <a:pt x="284" y="1363"/>
                  </a:lnTo>
                  <a:lnTo>
                    <a:pt x="234" y="1560"/>
                  </a:lnTo>
                  <a:lnTo>
                    <a:pt x="142" y="1727"/>
                  </a:lnTo>
                  <a:lnTo>
                    <a:pt x="21" y="1893"/>
                  </a:lnTo>
                  <a:lnTo>
                    <a:pt x="0" y="1914"/>
                  </a:lnTo>
                  <a:lnTo>
                    <a:pt x="0" y="1935"/>
                  </a:lnTo>
                  <a:lnTo>
                    <a:pt x="21" y="1945"/>
                  </a:lnTo>
                  <a:lnTo>
                    <a:pt x="51" y="1924"/>
                  </a:lnTo>
                  <a:lnTo>
                    <a:pt x="102" y="1883"/>
                  </a:lnTo>
                  <a:lnTo>
                    <a:pt x="173" y="1799"/>
                  </a:lnTo>
                  <a:lnTo>
                    <a:pt x="244" y="1695"/>
                  </a:lnTo>
                  <a:lnTo>
                    <a:pt x="315" y="1560"/>
                  </a:lnTo>
                  <a:lnTo>
                    <a:pt x="386" y="1352"/>
                  </a:lnTo>
                  <a:lnTo>
                    <a:pt x="426" y="1144"/>
                  </a:lnTo>
                  <a:lnTo>
                    <a:pt x="436" y="9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9" name="Freeform 87"/>
            <p:cNvSpPr>
              <a:spLocks/>
            </p:cNvSpPr>
            <p:nvPr/>
          </p:nvSpPr>
          <p:spPr bwMode="auto">
            <a:xfrm>
              <a:off x="32728" y="4184"/>
              <a:ext cx="253" cy="1945"/>
            </a:xfrm>
            <a:custGeom>
              <a:avLst/>
              <a:gdLst/>
              <a:ahLst/>
              <a:cxnLst>
                <a:cxn ang="0">
                  <a:pos x="253" y="0"/>
                </a:cxn>
                <a:cxn ang="0">
                  <a:pos x="0" y="0"/>
                </a:cxn>
                <a:cxn ang="0">
                  <a:pos x="0" y="73"/>
                </a:cxn>
                <a:cxn ang="0">
                  <a:pos x="182" y="73"/>
                </a:cxn>
                <a:cxn ang="0">
                  <a:pos x="182" y="1862"/>
                </a:cxn>
                <a:cxn ang="0">
                  <a:pos x="0" y="1862"/>
                </a:cxn>
                <a:cxn ang="0">
                  <a:pos x="0" y="1945"/>
                </a:cxn>
                <a:cxn ang="0">
                  <a:pos x="253" y="1945"/>
                </a:cxn>
                <a:cxn ang="0">
                  <a:pos x="253" y="0"/>
                </a:cxn>
              </a:cxnLst>
              <a:rect l="0" t="0" r="r" b="b"/>
              <a:pathLst>
                <a:path w="253" h="1945">
                  <a:moveTo>
                    <a:pt x="253" y="0"/>
                  </a:moveTo>
                  <a:lnTo>
                    <a:pt x="0" y="0"/>
                  </a:lnTo>
                  <a:lnTo>
                    <a:pt x="0" y="73"/>
                  </a:lnTo>
                  <a:lnTo>
                    <a:pt x="182" y="73"/>
                  </a:lnTo>
                  <a:lnTo>
                    <a:pt x="182" y="1862"/>
                  </a:lnTo>
                  <a:lnTo>
                    <a:pt x="0" y="1862"/>
                  </a:lnTo>
                  <a:lnTo>
                    <a:pt x="0" y="1945"/>
                  </a:lnTo>
                  <a:lnTo>
                    <a:pt x="253" y="1945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0" name="Freeform 88"/>
            <p:cNvSpPr>
              <a:spLocks/>
            </p:cNvSpPr>
            <p:nvPr/>
          </p:nvSpPr>
          <p:spPr bwMode="auto">
            <a:xfrm>
              <a:off x="33255" y="4216"/>
              <a:ext cx="811" cy="603"/>
            </a:xfrm>
            <a:custGeom>
              <a:avLst/>
              <a:gdLst/>
              <a:ahLst/>
              <a:cxnLst>
                <a:cxn ang="0">
                  <a:pos x="476" y="270"/>
                </a:cxn>
                <a:cxn ang="0">
                  <a:pos x="659" y="83"/>
                </a:cxn>
                <a:cxn ang="0">
                  <a:pos x="689" y="72"/>
                </a:cxn>
                <a:cxn ang="0">
                  <a:pos x="780" y="72"/>
                </a:cxn>
                <a:cxn ang="0">
                  <a:pos x="780" y="0"/>
                </a:cxn>
                <a:cxn ang="0">
                  <a:pos x="506" y="0"/>
                </a:cxn>
                <a:cxn ang="0">
                  <a:pos x="506" y="72"/>
                </a:cxn>
                <a:cxn ang="0">
                  <a:pos x="527" y="72"/>
                </a:cxn>
                <a:cxn ang="0">
                  <a:pos x="537" y="83"/>
                </a:cxn>
                <a:cxn ang="0">
                  <a:pos x="415" y="208"/>
                </a:cxn>
                <a:cxn ang="0">
                  <a:pos x="283" y="72"/>
                </a:cxn>
                <a:cxn ang="0">
                  <a:pos x="324" y="72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101" y="72"/>
                </a:cxn>
                <a:cxn ang="0">
                  <a:pos x="324" y="312"/>
                </a:cxn>
                <a:cxn ang="0">
                  <a:pos x="121" y="520"/>
                </a:cxn>
                <a:cxn ang="0">
                  <a:pos x="91" y="520"/>
                </a:cxn>
                <a:cxn ang="0">
                  <a:pos x="71" y="530"/>
                </a:cxn>
                <a:cxn ang="0">
                  <a:pos x="0" y="530"/>
                </a:cxn>
                <a:cxn ang="0">
                  <a:pos x="0" y="603"/>
                </a:cxn>
                <a:cxn ang="0">
                  <a:pos x="60" y="603"/>
                </a:cxn>
                <a:cxn ang="0">
                  <a:pos x="121" y="592"/>
                </a:cxn>
                <a:cxn ang="0">
                  <a:pos x="152" y="592"/>
                </a:cxn>
                <a:cxn ang="0">
                  <a:pos x="182" y="603"/>
                </a:cxn>
                <a:cxn ang="0">
                  <a:pos x="273" y="603"/>
                </a:cxn>
                <a:cxn ang="0">
                  <a:pos x="273" y="530"/>
                </a:cxn>
                <a:cxn ang="0">
                  <a:pos x="253" y="530"/>
                </a:cxn>
                <a:cxn ang="0">
                  <a:pos x="243" y="520"/>
                </a:cxn>
                <a:cxn ang="0">
                  <a:pos x="233" y="520"/>
                </a:cxn>
                <a:cxn ang="0">
                  <a:pos x="375" y="374"/>
                </a:cxn>
                <a:cxn ang="0">
                  <a:pos x="527" y="530"/>
                </a:cxn>
                <a:cxn ang="0">
                  <a:pos x="486" y="530"/>
                </a:cxn>
                <a:cxn ang="0">
                  <a:pos x="486" y="603"/>
                </a:cxn>
                <a:cxn ang="0">
                  <a:pos x="588" y="603"/>
                </a:cxn>
                <a:cxn ang="0">
                  <a:pos x="659" y="592"/>
                </a:cxn>
                <a:cxn ang="0">
                  <a:pos x="730" y="603"/>
                </a:cxn>
                <a:cxn ang="0">
                  <a:pos x="811" y="603"/>
                </a:cxn>
                <a:cxn ang="0">
                  <a:pos x="811" y="530"/>
                </a:cxn>
                <a:cxn ang="0">
                  <a:pos x="709" y="530"/>
                </a:cxn>
                <a:cxn ang="0">
                  <a:pos x="476" y="270"/>
                </a:cxn>
              </a:cxnLst>
              <a:rect l="0" t="0" r="r" b="b"/>
              <a:pathLst>
                <a:path w="811" h="603">
                  <a:moveTo>
                    <a:pt x="476" y="270"/>
                  </a:moveTo>
                  <a:lnTo>
                    <a:pt x="659" y="83"/>
                  </a:lnTo>
                  <a:lnTo>
                    <a:pt x="689" y="72"/>
                  </a:lnTo>
                  <a:lnTo>
                    <a:pt x="780" y="72"/>
                  </a:lnTo>
                  <a:lnTo>
                    <a:pt x="780" y="0"/>
                  </a:lnTo>
                  <a:lnTo>
                    <a:pt x="506" y="0"/>
                  </a:lnTo>
                  <a:lnTo>
                    <a:pt x="506" y="72"/>
                  </a:lnTo>
                  <a:lnTo>
                    <a:pt x="527" y="72"/>
                  </a:lnTo>
                  <a:lnTo>
                    <a:pt x="537" y="83"/>
                  </a:lnTo>
                  <a:lnTo>
                    <a:pt x="415" y="208"/>
                  </a:lnTo>
                  <a:lnTo>
                    <a:pt x="283" y="72"/>
                  </a:lnTo>
                  <a:lnTo>
                    <a:pt x="324" y="72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0" y="72"/>
                  </a:lnTo>
                  <a:lnTo>
                    <a:pt x="101" y="72"/>
                  </a:lnTo>
                  <a:lnTo>
                    <a:pt x="324" y="312"/>
                  </a:lnTo>
                  <a:lnTo>
                    <a:pt x="121" y="520"/>
                  </a:lnTo>
                  <a:lnTo>
                    <a:pt x="91" y="520"/>
                  </a:lnTo>
                  <a:lnTo>
                    <a:pt x="71" y="530"/>
                  </a:lnTo>
                  <a:lnTo>
                    <a:pt x="0" y="530"/>
                  </a:lnTo>
                  <a:lnTo>
                    <a:pt x="0" y="603"/>
                  </a:lnTo>
                  <a:lnTo>
                    <a:pt x="60" y="603"/>
                  </a:lnTo>
                  <a:lnTo>
                    <a:pt x="121" y="592"/>
                  </a:lnTo>
                  <a:lnTo>
                    <a:pt x="152" y="592"/>
                  </a:lnTo>
                  <a:lnTo>
                    <a:pt x="182" y="603"/>
                  </a:lnTo>
                  <a:lnTo>
                    <a:pt x="273" y="603"/>
                  </a:lnTo>
                  <a:lnTo>
                    <a:pt x="273" y="530"/>
                  </a:lnTo>
                  <a:lnTo>
                    <a:pt x="253" y="530"/>
                  </a:lnTo>
                  <a:lnTo>
                    <a:pt x="243" y="520"/>
                  </a:lnTo>
                  <a:lnTo>
                    <a:pt x="233" y="520"/>
                  </a:lnTo>
                  <a:lnTo>
                    <a:pt x="375" y="374"/>
                  </a:lnTo>
                  <a:lnTo>
                    <a:pt x="527" y="530"/>
                  </a:lnTo>
                  <a:lnTo>
                    <a:pt x="486" y="530"/>
                  </a:lnTo>
                  <a:lnTo>
                    <a:pt x="486" y="603"/>
                  </a:lnTo>
                  <a:lnTo>
                    <a:pt x="588" y="603"/>
                  </a:lnTo>
                  <a:lnTo>
                    <a:pt x="659" y="592"/>
                  </a:lnTo>
                  <a:lnTo>
                    <a:pt x="730" y="603"/>
                  </a:lnTo>
                  <a:lnTo>
                    <a:pt x="811" y="603"/>
                  </a:lnTo>
                  <a:lnTo>
                    <a:pt x="811" y="530"/>
                  </a:lnTo>
                  <a:lnTo>
                    <a:pt x="709" y="530"/>
                  </a:lnTo>
                  <a:lnTo>
                    <a:pt x="476" y="2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1" name="Freeform 89"/>
            <p:cNvSpPr>
              <a:spLocks noEditPoints="1"/>
            </p:cNvSpPr>
            <p:nvPr/>
          </p:nvSpPr>
          <p:spPr bwMode="auto">
            <a:xfrm>
              <a:off x="34147" y="4361"/>
              <a:ext cx="456" cy="843"/>
            </a:xfrm>
            <a:custGeom>
              <a:avLst/>
              <a:gdLst/>
              <a:ahLst/>
              <a:cxnLst>
                <a:cxn ang="0">
                  <a:pos x="456" y="42"/>
                </a:cxn>
                <a:cxn ang="0">
                  <a:pos x="436" y="0"/>
                </a:cxn>
                <a:cxn ang="0">
                  <a:pos x="395" y="0"/>
                </a:cxn>
                <a:cxn ang="0">
                  <a:pos x="375" y="11"/>
                </a:cxn>
                <a:cxn ang="0">
                  <a:pos x="354" y="31"/>
                </a:cxn>
                <a:cxn ang="0">
                  <a:pos x="354" y="73"/>
                </a:cxn>
                <a:cxn ang="0">
                  <a:pos x="375" y="94"/>
                </a:cxn>
                <a:cxn ang="0">
                  <a:pos x="415" y="94"/>
                </a:cxn>
                <a:cxn ang="0">
                  <a:pos x="446" y="63"/>
                </a:cxn>
                <a:cxn ang="0">
                  <a:pos x="456" y="42"/>
                </a:cxn>
                <a:cxn ang="0">
                  <a:pos x="243" y="687"/>
                </a:cxn>
                <a:cxn ang="0">
                  <a:pos x="233" y="728"/>
                </a:cxn>
                <a:cxn ang="0">
                  <a:pos x="202" y="759"/>
                </a:cxn>
                <a:cxn ang="0">
                  <a:pos x="182" y="791"/>
                </a:cxn>
                <a:cxn ang="0">
                  <a:pos x="142" y="801"/>
                </a:cxn>
                <a:cxn ang="0">
                  <a:pos x="111" y="811"/>
                </a:cxn>
                <a:cxn ang="0">
                  <a:pos x="81" y="811"/>
                </a:cxn>
                <a:cxn ang="0">
                  <a:pos x="101" y="770"/>
                </a:cxn>
                <a:cxn ang="0">
                  <a:pos x="101" y="739"/>
                </a:cxn>
                <a:cxn ang="0">
                  <a:pos x="81" y="718"/>
                </a:cxn>
                <a:cxn ang="0">
                  <a:pos x="40" y="718"/>
                </a:cxn>
                <a:cxn ang="0">
                  <a:pos x="10" y="749"/>
                </a:cxn>
                <a:cxn ang="0">
                  <a:pos x="0" y="780"/>
                </a:cxn>
                <a:cxn ang="0">
                  <a:pos x="10" y="811"/>
                </a:cxn>
                <a:cxn ang="0">
                  <a:pos x="71" y="843"/>
                </a:cxn>
                <a:cxn ang="0">
                  <a:pos x="111" y="843"/>
                </a:cxn>
                <a:cxn ang="0">
                  <a:pos x="172" y="832"/>
                </a:cxn>
                <a:cxn ang="0">
                  <a:pos x="233" y="811"/>
                </a:cxn>
                <a:cxn ang="0">
                  <a:pos x="294" y="770"/>
                </a:cxn>
                <a:cxn ang="0">
                  <a:pos x="324" y="687"/>
                </a:cxn>
                <a:cxn ang="0">
                  <a:pos x="415" y="343"/>
                </a:cxn>
                <a:cxn ang="0">
                  <a:pos x="415" y="281"/>
                </a:cxn>
                <a:cxn ang="0">
                  <a:pos x="395" y="250"/>
                </a:cxn>
                <a:cxn ang="0">
                  <a:pos x="375" y="229"/>
                </a:cxn>
                <a:cxn ang="0">
                  <a:pos x="334" y="219"/>
                </a:cxn>
                <a:cxn ang="0">
                  <a:pos x="304" y="219"/>
                </a:cxn>
                <a:cxn ang="0">
                  <a:pos x="223" y="239"/>
                </a:cxn>
                <a:cxn ang="0">
                  <a:pos x="162" y="281"/>
                </a:cxn>
                <a:cxn ang="0">
                  <a:pos x="131" y="333"/>
                </a:cxn>
                <a:cxn ang="0">
                  <a:pos x="121" y="364"/>
                </a:cxn>
                <a:cxn ang="0">
                  <a:pos x="121" y="375"/>
                </a:cxn>
                <a:cxn ang="0">
                  <a:pos x="131" y="375"/>
                </a:cxn>
                <a:cxn ang="0">
                  <a:pos x="142" y="385"/>
                </a:cxn>
                <a:cxn ang="0">
                  <a:pos x="162" y="364"/>
                </a:cxn>
                <a:cxn ang="0">
                  <a:pos x="182" y="323"/>
                </a:cxn>
                <a:cxn ang="0">
                  <a:pos x="202" y="291"/>
                </a:cxn>
                <a:cxn ang="0">
                  <a:pos x="233" y="271"/>
                </a:cxn>
                <a:cxn ang="0">
                  <a:pos x="253" y="260"/>
                </a:cxn>
                <a:cxn ang="0">
                  <a:pos x="284" y="250"/>
                </a:cxn>
                <a:cxn ang="0">
                  <a:pos x="314" y="250"/>
                </a:cxn>
                <a:cxn ang="0">
                  <a:pos x="334" y="271"/>
                </a:cxn>
                <a:cxn ang="0">
                  <a:pos x="334" y="323"/>
                </a:cxn>
                <a:cxn ang="0">
                  <a:pos x="243" y="687"/>
                </a:cxn>
              </a:cxnLst>
              <a:rect l="0" t="0" r="r" b="b"/>
              <a:pathLst>
                <a:path w="456" h="843">
                  <a:moveTo>
                    <a:pt x="456" y="42"/>
                  </a:moveTo>
                  <a:lnTo>
                    <a:pt x="436" y="0"/>
                  </a:lnTo>
                  <a:lnTo>
                    <a:pt x="395" y="0"/>
                  </a:lnTo>
                  <a:lnTo>
                    <a:pt x="375" y="11"/>
                  </a:lnTo>
                  <a:lnTo>
                    <a:pt x="354" y="31"/>
                  </a:lnTo>
                  <a:lnTo>
                    <a:pt x="354" y="73"/>
                  </a:lnTo>
                  <a:lnTo>
                    <a:pt x="375" y="94"/>
                  </a:lnTo>
                  <a:lnTo>
                    <a:pt x="415" y="94"/>
                  </a:lnTo>
                  <a:lnTo>
                    <a:pt x="446" y="63"/>
                  </a:lnTo>
                  <a:lnTo>
                    <a:pt x="456" y="42"/>
                  </a:lnTo>
                  <a:close/>
                  <a:moveTo>
                    <a:pt x="243" y="687"/>
                  </a:moveTo>
                  <a:lnTo>
                    <a:pt x="233" y="728"/>
                  </a:lnTo>
                  <a:lnTo>
                    <a:pt x="202" y="759"/>
                  </a:lnTo>
                  <a:lnTo>
                    <a:pt x="182" y="791"/>
                  </a:lnTo>
                  <a:lnTo>
                    <a:pt x="142" y="801"/>
                  </a:lnTo>
                  <a:lnTo>
                    <a:pt x="111" y="811"/>
                  </a:lnTo>
                  <a:lnTo>
                    <a:pt x="81" y="811"/>
                  </a:lnTo>
                  <a:lnTo>
                    <a:pt x="101" y="770"/>
                  </a:lnTo>
                  <a:lnTo>
                    <a:pt x="101" y="739"/>
                  </a:lnTo>
                  <a:lnTo>
                    <a:pt x="81" y="718"/>
                  </a:lnTo>
                  <a:lnTo>
                    <a:pt x="40" y="718"/>
                  </a:lnTo>
                  <a:lnTo>
                    <a:pt x="10" y="749"/>
                  </a:lnTo>
                  <a:lnTo>
                    <a:pt x="0" y="780"/>
                  </a:lnTo>
                  <a:lnTo>
                    <a:pt x="10" y="811"/>
                  </a:lnTo>
                  <a:lnTo>
                    <a:pt x="71" y="843"/>
                  </a:lnTo>
                  <a:lnTo>
                    <a:pt x="111" y="843"/>
                  </a:lnTo>
                  <a:lnTo>
                    <a:pt x="172" y="832"/>
                  </a:lnTo>
                  <a:lnTo>
                    <a:pt x="233" y="811"/>
                  </a:lnTo>
                  <a:lnTo>
                    <a:pt x="294" y="770"/>
                  </a:lnTo>
                  <a:lnTo>
                    <a:pt x="324" y="687"/>
                  </a:lnTo>
                  <a:lnTo>
                    <a:pt x="415" y="343"/>
                  </a:lnTo>
                  <a:lnTo>
                    <a:pt x="415" y="281"/>
                  </a:lnTo>
                  <a:lnTo>
                    <a:pt x="395" y="250"/>
                  </a:lnTo>
                  <a:lnTo>
                    <a:pt x="375" y="229"/>
                  </a:lnTo>
                  <a:lnTo>
                    <a:pt x="334" y="219"/>
                  </a:lnTo>
                  <a:lnTo>
                    <a:pt x="304" y="219"/>
                  </a:lnTo>
                  <a:lnTo>
                    <a:pt x="223" y="239"/>
                  </a:lnTo>
                  <a:lnTo>
                    <a:pt x="162" y="281"/>
                  </a:lnTo>
                  <a:lnTo>
                    <a:pt x="131" y="333"/>
                  </a:lnTo>
                  <a:lnTo>
                    <a:pt x="121" y="364"/>
                  </a:lnTo>
                  <a:lnTo>
                    <a:pt x="121" y="375"/>
                  </a:lnTo>
                  <a:lnTo>
                    <a:pt x="131" y="375"/>
                  </a:lnTo>
                  <a:lnTo>
                    <a:pt x="142" y="385"/>
                  </a:lnTo>
                  <a:lnTo>
                    <a:pt x="162" y="364"/>
                  </a:lnTo>
                  <a:lnTo>
                    <a:pt x="182" y="323"/>
                  </a:lnTo>
                  <a:lnTo>
                    <a:pt x="202" y="291"/>
                  </a:lnTo>
                  <a:lnTo>
                    <a:pt x="233" y="271"/>
                  </a:lnTo>
                  <a:lnTo>
                    <a:pt x="253" y="260"/>
                  </a:lnTo>
                  <a:lnTo>
                    <a:pt x="284" y="250"/>
                  </a:lnTo>
                  <a:lnTo>
                    <a:pt x="314" y="250"/>
                  </a:lnTo>
                  <a:lnTo>
                    <a:pt x="334" y="271"/>
                  </a:lnTo>
                  <a:lnTo>
                    <a:pt x="334" y="323"/>
                  </a:lnTo>
                  <a:lnTo>
                    <a:pt x="243" y="68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425" y="3820769"/>
            <a:ext cx="7557025" cy="334062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628" y="4642428"/>
            <a:ext cx="6650182" cy="1281545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1232477" y="5955288"/>
            <a:ext cx="3087218" cy="639523"/>
          </a:xfrm>
          <a:prstGeom prst="wedgeRoundRectCallout">
            <a:avLst>
              <a:gd name="adj1" fmla="val -16659"/>
              <a:gd name="adj2" fmla="val -119314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Linear Weights </a:t>
            </a:r>
            <a:endParaRPr lang="en-US" sz="2400" dirty="0"/>
          </a:p>
        </p:txBody>
      </p:sp>
      <p:sp>
        <p:nvSpPr>
          <p:cNvPr id="140" name="Rounded Rectangular Callout 139"/>
          <p:cNvSpPr/>
          <p:nvPr/>
        </p:nvSpPr>
        <p:spPr>
          <a:xfrm>
            <a:off x="4438572" y="5923973"/>
            <a:ext cx="3087218" cy="639523"/>
          </a:xfrm>
          <a:prstGeom prst="wedgeRoundRectCallout">
            <a:avLst>
              <a:gd name="adj1" fmla="val -16659"/>
              <a:gd name="adj2" fmla="val -119314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Bias</a:t>
            </a:r>
            <a:endParaRPr lang="en-US" sz="24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1669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 </a:t>
            </a:r>
            <a:r>
              <a:rPr lang="en-GB" sz="2800" dirty="0" smtClean="0"/>
              <a:t> First Generate a topic (class): {sports, politics}</a:t>
            </a:r>
          </a:p>
          <a:p>
            <a:r>
              <a:rPr lang="en-GB" dirty="0"/>
              <a:t> </a:t>
            </a:r>
            <a:r>
              <a:rPr lang="en-GB" dirty="0" smtClean="0"/>
              <a:t> Generate words from a topic </a:t>
            </a:r>
            <a:endParaRPr lang="en-GB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ea typeface="宋体" charset="-122"/>
              </a:rPr>
              <a:t>Generative Process of  Documents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5372100" y="2978150"/>
            <a:ext cx="1143000" cy="939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492500" y="4425950"/>
            <a:ext cx="1270000" cy="11366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300" y="3162300"/>
            <a:ext cx="1346200" cy="469900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4762500"/>
            <a:ext cx="1739900" cy="469900"/>
          </a:xfrm>
          <a:prstGeom prst="rect">
            <a:avLst/>
          </a:prstGeom>
        </p:spPr>
      </p:pic>
      <p:cxnSp>
        <p:nvCxnSpPr>
          <p:cNvPr id="14" name="Straight Arrow Connector 13"/>
          <p:cNvCxnSpPr>
            <a:stCxn id="3" idx="4"/>
            <a:endCxn id="8" idx="0"/>
          </p:cNvCxnSpPr>
          <p:nvPr/>
        </p:nvCxnSpPr>
        <p:spPr>
          <a:xfrm flipH="1">
            <a:off x="4127500" y="3917950"/>
            <a:ext cx="1816100" cy="508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850" y="3276600"/>
            <a:ext cx="977900" cy="406400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5111750" y="4464050"/>
            <a:ext cx="1270000" cy="11366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7473950" y="4464050"/>
            <a:ext cx="1270000" cy="11366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0337" y="4806373"/>
            <a:ext cx="1200727" cy="369455"/>
          </a:xfrm>
          <a:prstGeom prst="rect">
            <a:avLst/>
          </a:prstGeom>
        </p:spPr>
      </p:pic>
      <p:cxnSp>
        <p:nvCxnSpPr>
          <p:cNvPr id="26" name="Straight Arrow Connector 25"/>
          <p:cNvCxnSpPr>
            <a:stCxn id="3" idx="4"/>
            <a:endCxn id="19" idx="0"/>
          </p:cNvCxnSpPr>
          <p:nvPr/>
        </p:nvCxnSpPr>
        <p:spPr>
          <a:xfrm flipH="1">
            <a:off x="5746750" y="3917950"/>
            <a:ext cx="196850" cy="5461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3" idx="4"/>
            <a:endCxn id="21" idx="0"/>
          </p:cNvCxnSpPr>
          <p:nvPr/>
        </p:nvCxnSpPr>
        <p:spPr>
          <a:xfrm>
            <a:off x="5943600" y="3917950"/>
            <a:ext cx="2165350" cy="5461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3987800" y="6070600"/>
            <a:ext cx="241300" cy="2552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5562600" y="5664200"/>
            <a:ext cx="368300" cy="6743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7924800" y="5765800"/>
            <a:ext cx="368300" cy="5600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187" y="4911786"/>
            <a:ext cx="1198626" cy="260228"/>
          </a:xfrm>
          <a:prstGeom prst="rect">
            <a:avLst/>
          </a:prstGeom>
        </p:spPr>
      </p:pic>
      <p:pic>
        <p:nvPicPr>
          <p:cNvPr id="36" name="Picture 35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473" y="4866409"/>
            <a:ext cx="623455" cy="300182"/>
          </a:xfrm>
          <a:prstGeom prst="rect">
            <a:avLst/>
          </a:prstGeom>
        </p:spPr>
      </p:pic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002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Naïve </a:t>
            </a:r>
            <a:r>
              <a:rPr lang="en-US" dirty="0" err="1" smtClean="0"/>
              <a:t>Bayes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714621"/>
            <a:ext cx="4483100" cy="178595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Bad approximation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Not Bad </a:t>
            </a:r>
            <a:r>
              <a:rPr lang="en-US" dirty="0" smtClean="0"/>
              <a:t>classification accuracy</a:t>
            </a:r>
            <a:endParaRPr lang="en-US" dirty="0"/>
          </a:p>
        </p:txBody>
      </p:sp>
      <p:grpSp>
        <p:nvGrpSpPr>
          <p:cNvPr id="4" name="Group 28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714348" y="1500174"/>
            <a:ext cx="2857520" cy="946781"/>
            <a:chOff x="663" y="2573"/>
            <a:chExt cx="17967" cy="5953"/>
          </a:xfrm>
        </p:grpSpPr>
        <p:sp>
          <p:nvSpPr>
            <p:cNvPr id="5" name="Freeform 30"/>
            <p:cNvSpPr>
              <a:spLocks noEditPoints="1"/>
            </p:cNvSpPr>
            <p:nvPr/>
          </p:nvSpPr>
          <p:spPr bwMode="auto">
            <a:xfrm>
              <a:off x="663" y="5097"/>
              <a:ext cx="989" cy="1238"/>
            </a:xfrm>
            <a:custGeom>
              <a:avLst/>
              <a:gdLst/>
              <a:ahLst/>
              <a:cxnLst>
                <a:cxn ang="0">
                  <a:pos x="134" y="1135"/>
                </a:cxn>
                <a:cxn ang="0">
                  <a:pos x="95" y="1175"/>
                </a:cxn>
                <a:cxn ang="0">
                  <a:pos x="17" y="1181"/>
                </a:cxn>
                <a:cxn ang="0">
                  <a:pos x="0" y="1198"/>
                </a:cxn>
                <a:cxn ang="0">
                  <a:pos x="5" y="1227"/>
                </a:cxn>
                <a:cxn ang="0">
                  <a:pos x="28" y="1238"/>
                </a:cxn>
                <a:cxn ang="0">
                  <a:pos x="279" y="1233"/>
                </a:cxn>
                <a:cxn ang="0">
                  <a:pos x="385" y="1238"/>
                </a:cxn>
                <a:cxn ang="0">
                  <a:pos x="402" y="1215"/>
                </a:cxn>
                <a:cxn ang="0">
                  <a:pos x="402" y="1187"/>
                </a:cxn>
                <a:cxn ang="0">
                  <a:pos x="385" y="1175"/>
                </a:cxn>
                <a:cxn ang="0">
                  <a:pos x="279" y="1170"/>
                </a:cxn>
                <a:cxn ang="0">
                  <a:pos x="268" y="1124"/>
                </a:cxn>
                <a:cxn ang="0">
                  <a:pos x="290" y="1026"/>
                </a:cxn>
                <a:cxn ang="0">
                  <a:pos x="324" y="894"/>
                </a:cxn>
                <a:cxn ang="0">
                  <a:pos x="352" y="785"/>
                </a:cxn>
                <a:cxn ang="0">
                  <a:pos x="380" y="803"/>
                </a:cxn>
                <a:cxn ang="0">
                  <a:pos x="469" y="871"/>
                </a:cxn>
                <a:cxn ang="0">
                  <a:pos x="626" y="866"/>
                </a:cxn>
                <a:cxn ang="0">
                  <a:pos x="804" y="745"/>
                </a:cxn>
                <a:cxn ang="0">
                  <a:pos x="938" y="550"/>
                </a:cxn>
                <a:cxn ang="0">
                  <a:pos x="989" y="309"/>
                </a:cxn>
                <a:cxn ang="0">
                  <a:pos x="944" y="120"/>
                </a:cxn>
                <a:cxn ang="0">
                  <a:pos x="821" y="17"/>
                </a:cxn>
                <a:cxn ang="0">
                  <a:pos x="665" y="11"/>
                </a:cxn>
                <a:cxn ang="0">
                  <a:pos x="542" y="91"/>
                </a:cxn>
                <a:cxn ang="0">
                  <a:pos x="475" y="91"/>
                </a:cxn>
                <a:cxn ang="0">
                  <a:pos x="402" y="23"/>
                </a:cxn>
                <a:cxn ang="0">
                  <a:pos x="318" y="0"/>
                </a:cxn>
                <a:cxn ang="0">
                  <a:pos x="235" y="28"/>
                </a:cxn>
                <a:cxn ang="0">
                  <a:pos x="179" y="114"/>
                </a:cxn>
                <a:cxn ang="0">
                  <a:pos x="123" y="286"/>
                </a:cxn>
                <a:cxn ang="0">
                  <a:pos x="134" y="321"/>
                </a:cxn>
                <a:cxn ang="0">
                  <a:pos x="156" y="315"/>
                </a:cxn>
                <a:cxn ang="0">
                  <a:pos x="168" y="304"/>
                </a:cxn>
                <a:cxn ang="0">
                  <a:pos x="173" y="275"/>
                </a:cxn>
                <a:cxn ang="0">
                  <a:pos x="218" y="132"/>
                </a:cxn>
                <a:cxn ang="0">
                  <a:pos x="274" y="57"/>
                </a:cxn>
                <a:cxn ang="0">
                  <a:pos x="324" y="46"/>
                </a:cxn>
                <a:cxn ang="0">
                  <a:pos x="352" y="57"/>
                </a:cxn>
                <a:cxn ang="0">
                  <a:pos x="369" y="86"/>
                </a:cxn>
                <a:cxn ang="0">
                  <a:pos x="374" y="132"/>
                </a:cxn>
                <a:cxn ang="0">
                  <a:pos x="357" y="235"/>
                </a:cxn>
                <a:cxn ang="0">
                  <a:pos x="480" y="252"/>
                </a:cxn>
                <a:cxn ang="0">
                  <a:pos x="542" y="155"/>
                </a:cxn>
                <a:cxn ang="0">
                  <a:pos x="642" y="74"/>
                </a:cxn>
                <a:cxn ang="0">
                  <a:pos x="732" y="46"/>
                </a:cxn>
                <a:cxn ang="0">
                  <a:pos x="821" y="91"/>
                </a:cxn>
                <a:cxn ang="0">
                  <a:pos x="855" y="229"/>
                </a:cxn>
                <a:cxn ang="0">
                  <a:pos x="804" y="493"/>
                </a:cxn>
                <a:cxn ang="0">
                  <a:pos x="754" y="636"/>
                </a:cxn>
                <a:cxn ang="0">
                  <a:pos x="648" y="791"/>
                </a:cxn>
                <a:cxn ang="0">
                  <a:pos x="531" y="837"/>
                </a:cxn>
                <a:cxn ang="0">
                  <a:pos x="436" y="797"/>
                </a:cxn>
                <a:cxn ang="0">
                  <a:pos x="391" y="717"/>
                </a:cxn>
                <a:cxn ang="0">
                  <a:pos x="380" y="665"/>
                </a:cxn>
                <a:cxn ang="0">
                  <a:pos x="385" y="648"/>
                </a:cxn>
                <a:cxn ang="0">
                  <a:pos x="480" y="252"/>
                </a:cxn>
              </a:cxnLst>
              <a:rect l="0" t="0" r="r" b="b"/>
              <a:pathLst>
                <a:path w="989" h="1238">
                  <a:moveTo>
                    <a:pt x="145" y="1095"/>
                  </a:moveTo>
                  <a:lnTo>
                    <a:pt x="134" y="1135"/>
                  </a:lnTo>
                  <a:lnTo>
                    <a:pt x="123" y="1164"/>
                  </a:lnTo>
                  <a:lnTo>
                    <a:pt x="95" y="1175"/>
                  </a:lnTo>
                  <a:lnTo>
                    <a:pt x="22" y="1175"/>
                  </a:lnTo>
                  <a:lnTo>
                    <a:pt x="17" y="1181"/>
                  </a:lnTo>
                  <a:lnTo>
                    <a:pt x="5" y="1187"/>
                  </a:lnTo>
                  <a:lnTo>
                    <a:pt x="0" y="1198"/>
                  </a:lnTo>
                  <a:lnTo>
                    <a:pt x="0" y="1215"/>
                  </a:lnTo>
                  <a:lnTo>
                    <a:pt x="5" y="1227"/>
                  </a:lnTo>
                  <a:lnTo>
                    <a:pt x="11" y="1233"/>
                  </a:lnTo>
                  <a:lnTo>
                    <a:pt x="28" y="1238"/>
                  </a:lnTo>
                  <a:lnTo>
                    <a:pt x="106" y="1233"/>
                  </a:lnTo>
                  <a:lnTo>
                    <a:pt x="279" y="1233"/>
                  </a:lnTo>
                  <a:lnTo>
                    <a:pt x="374" y="1238"/>
                  </a:lnTo>
                  <a:lnTo>
                    <a:pt x="385" y="1238"/>
                  </a:lnTo>
                  <a:lnTo>
                    <a:pt x="397" y="1227"/>
                  </a:lnTo>
                  <a:lnTo>
                    <a:pt x="402" y="1215"/>
                  </a:lnTo>
                  <a:lnTo>
                    <a:pt x="408" y="1198"/>
                  </a:lnTo>
                  <a:lnTo>
                    <a:pt x="402" y="1187"/>
                  </a:lnTo>
                  <a:lnTo>
                    <a:pt x="397" y="1181"/>
                  </a:lnTo>
                  <a:lnTo>
                    <a:pt x="385" y="1175"/>
                  </a:lnTo>
                  <a:lnTo>
                    <a:pt x="307" y="1175"/>
                  </a:lnTo>
                  <a:lnTo>
                    <a:pt x="279" y="1170"/>
                  </a:lnTo>
                  <a:lnTo>
                    <a:pt x="268" y="1158"/>
                  </a:lnTo>
                  <a:lnTo>
                    <a:pt x="268" y="1124"/>
                  </a:lnTo>
                  <a:lnTo>
                    <a:pt x="279" y="1084"/>
                  </a:lnTo>
                  <a:lnTo>
                    <a:pt x="290" y="1026"/>
                  </a:lnTo>
                  <a:lnTo>
                    <a:pt x="307" y="963"/>
                  </a:lnTo>
                  <a:lnTo>
                    <a:pt x="324" y="894"/>
                  </a:lnTo>
                  <a:lnTo>
                    <a:pt x="341" y="837"/>
                  </a:lnTo>
                  <a:lnTo>
                    <a:pt x="352" y="785"/>
                  </a:lnTo>
                  <a:lnTo>
                    <a:pt x="357" y="757"/>
                  </a:lnTo>
                  <a:lnTo>
                    <a:pt x="380" y="803"/>
                  </a:lnTo>
                  <a:lnTo>
                    <a:pt x="419" y="843"/>
                  </a:lnTo>
                  <a:lnTo>
                    <a:pt x="469" y="871"/>
                  </a:lnTo>
                  <a:lnTo>
                    <a:pt x="531" y="883"/>
                  </a:lnTo>
                  <a:lnTo>
                    <a:pt x="626" y="866"/>
                  </a:lnTo>
                  <a:lnTo>
                    <a:pt x="721" y="820"/>
                  </a:lnTo>
                  <a:lnTo>
                    <a:pt x="804" y="745"/>
                  </a:lnTo>
                  <a:lnTo>
                    <a:pt x="877" y="653"/>
                  </a:lnTo>
                  <a:lnTo>
                    <a:pt x="938" y="550"/>
                  </a:lnTo>
                  <a:lnTo>
                    <a:pt x="978" y="436"/>
                  </a:lnTo>
                  <a:lnTo>
                    <a:pt x="989" y="309"/>
                  </a:lnTo>
                  <a:lnTo>
                    <a:pt x="978" y="206"/>
                  </a:lnTo>
                  <a:lnTo>
                    <a:pt x="944" y="120"/>
                  </a:lnTo>
                  <a:lnTo>
                    <a:pt x="888" y="57"/>
                  </a:lnTo>
                  <a:lnTo>
                    <a:pt x="821" y="17"/>
                  </a:lnTo>
                  <a:lnTo>
                    <a:pt x="737" y="0"/>
                  </a:lnTo>
                  <a:lnTo>
                    <a:pt x="665" y="11"/>
                  </a:lnTo>
                  <a:lnTo>
                    <a:pt x="603" y="46"/>
                  </a:lnTo>
                  <a:lnTo>
                    <a:pt x="542" y="91"/>
                  </a:lnTo>
                  <a:lnTo>
                    <a:pt x="492" y="149"/>
                  </a:lnTo>
                  <a:lnTo>
                    <a:pt x="475" y="91"/>
                  </a:lnTo>
                  <a:lnTo>
                    <a:pt x="441" y="51"/>
                  </a:lnTo>
                  <a:lnTo>
                    <a:pt x="402" y="23"/>
                  </a:lnTo>
                  <a:lnTo>
                    <a:pt x="363" y="5"/>
                  </a:lnTo>
                  <a:lnTo>
                    <a:pt x="318" y="0"/>
                  </a:lnTo>
                  <a:lnTo>
                    <a:pt x="274" y="11"/>
                  </a:lnTo>
                  <a:lnTo>
                    <a:pt x="235" y="28"/>
                  </a:lnTo>
                  <a:lnTo>
                    <a:pt x="190" y="86"/>
                  </a:lnTo>
                  <a:lnTo>
                    <a:pt x="179" y="114"/>
                  </a:lnTo>
                  <a:lnTo>
                    <a:pt x="128" y="252"/>
                  </a:lnTo>
                  <a:lnTo>
                    <a:pt x="123" y="286"/>
                  </a:lnTo>
                  <a:lnTo>
                    <a:pt x="123" y="309"/>
                  </a:lnTo>
                  <a:lnTo>
                    <a:pt x="134" y="321"/>
                  </a:lnTo>
                  <a:lnTo>
                    <a:pt x="151" y="321"/>
                  </a:lnTo>
                  <a:lnTo>
                    <a:pt x="156" y="315"/>
                  </a:lnTo>
                  <a:lnTo>
                    <a:pt x="162" y="315"/>
                  </a:lnTo>
                  <a:lnTo>
                    <a:pt x="168" y="304"/>
                  </a:lnTo>
                  <a:lnTo>
                    <a:pt x="168" y="292"/>
                  </a:lnTo>
                  <a:lnTo>
                    <a:pt x="173" y="275"/>
                  </a:lnTo>
                  <a:lnTo>
                    <a:pt x="195" y="200"/>
                  </a:lnTo>
                  <a:lnTo>
                    <a:pt x="218" y="132"/>
                  </a:lnTo>
                  <a:lnTo>
                    <a:pt x="246" y="86"/>
                  </a:lnTo>
                  <a:lnTo>
                    <a:pt x="274" y="57"/>
                  </a:lnTo>
                  <a:lnTo>
                    <a:pt x="313" y="46"/>
                  </a:lnTo>
                  <a:lnTo>
                    <a:pt x="324" y="46"/>
                  </a:lnTo>
                  <a:lnTo>
                    <a:pt x="341" y="51"/>
                  </a:lnTo>
                  <a:lnTo>
                    <a:pt x="352" y="57"/>
                  </a:lnTo>
                  <a:lnTo>
                    <a:pt x="357" y="69"/>
                  </a:lnTo>
                  <a:lnTo>
                    <a:pt x="369" y="86"/>
                  </a:lnTo>
                  <a:lnTo>
                    <a:pt x="369" y="103"/>
                  </a:lnTo>
                  <a:lnTo>
                    <a:pt x="374" y="132"/>
                  </a:lnTo>
                  <a:lnTo>
                    <a:pt x="369" y="189"/>
                  </a:lnTo>
                  <a:lnTo>
                    <a:pt x="357" y="235"/>
                  </a:lnTo>
                  <a:lnTo>
                    <a:pt x="145" y="1095"/>
                  </a:lnTo>
                  <a:close/>
                  <a:moveTo>
                    <a:pt x="480" y="252"/>
                  </a:moveTo>
                  <a:lnTo>
                    <a:pt x="503" y="200"/>
                  </a:lnTo>
                  <a:lnTo>
                    <a:pt x="542" y="155"/>
                  </a:lnTo>
                  <a:lnTo>
                    <a:pt x="581" y="120"/>
                  </a:lnTo>
                  <a:lnTo>
                    <a:pt x="642" y="74"/>
                  </a:lnTo>
                  <a:lnTo>
                    <a:pt x="693" y="51"/>
                  </a:lnTo>
                  <a:lnTo>
                    <a:pt x="732" y="46"/>
                  </a:lnTo>
                  <a:lnTo>
                    <a:pt x="782" y="57"/>
                  </a:lnTo>
                  <a:lnTo>
                    <a:pt x="821" y="91"/>
                  </a:lnTo>
                  <a:lnTo>
                    <a:pt x="844" y="149"/>
                  </a:lnTo>
                  <a:lnTo>
                    <a:pt x="855" y="229"/>
                  </a:lnTo>
                  <a:lnTo>
                    <a:pt x="849" y="309"/>
                  </a:lnTo>
                  <a:lnTo>
                    <a:pt x="804" y="493"/>
                  </a:lnTo>
                  <a:lnTo>
                    <a:pt x="782" y="579"/>
                  </a:lnTo>
                  <a:lnTo>
                    <a:pt x="754" y="636"/>
                  </a:lnTo>
                  <a:lnTo>
                    <a:pt x="704" y="728"/>
                  </a:lnTo>
                  <a:lnTo>
                    <a:pt x="648" y="791"/>
                  </a:lnTo>
                  <a:lnTo>
                    <a:pt x="587" y="826"/>
                  </a:lnTo>
                  <a:lnTo>
                    <a:pt x="531" y="837"/>
                  </a:lnTo>
                  <a:lnTo>
                    <a:pt x="475" y="826"/>
                  </a:lnTo>
                  <a:lnTo>
                    <a:pt x="436" y="797"/>
                  </a:lnTo>
                  <a:lnTo>
                    <a:pt x="408" y="757"/>
                  </a:lnTo>
                  <a:lnTo>
                    <a:pt x="391" y="717"/>
                  </a:lnTo>
                  <a:lnTo>
                    <a:pt x="385" y="682"/>
                  </a:lnTo>
                  <a:lnTo>
                    <a:pt x="380" y="665"/>
                  </a:lnTo>
                  <a:lnTo>
                    <a:pt x="380" y="659"/>
                  </a:lnTo>
                  <a:lnTo>
                    <a:pt x="385" y="648"/>
                  </a:lnTo>
                  <a:lnTo>
                    <a:pt x="385" y="636"/>
                  </a:lnTo>
                  <a:lnTo>
                    <a:pt x="480" y="2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31"/>
            <p:cNvSpPr>
              <a:spLocks/>
            </p:cNvSpPr>
            <p:nvPr/>
          </p:nvSpPr>
          <p:spPr bwMode="auto">
            <a:xfrm>
              <a:off x="1870" y="4500"/>
              <a:ext cx="435" cy="1944"/>
            </a:xfrm>
            <a:custGeom>
              <a:avLst/>
              <a:gdLst/>
              <a:ahLst/>
              <a:cxnLst>
                <a:cxn ang="0">
                  <a:pos x="435" y="1921"/>
                </a:cxn>
                <a:cxn ang="0">
                  <a:pos x="435" y="1916"/>
                </a:cxn>
                <a:cxn ang="0">
                  <a:pos x="424" y="1904"/>
                </a:cxn>
                <a:cxn ang="0">
                  <a:pos x="419" y="1893"/>
                </a:cxn>
                <a:cxn ang="0">
                  <a:pos x="402" y="1881"/>
                </a:cxn>
                <a:cxn ang="0">
                  <a:pos x="313" y="1767"/>
                </a:cxn>
                <a:cxn ang="0">
                  <a:pos x="240" y="1646"/>
                </a:cxn>
                <a:cxn ang="0">
                  <a:pos x="190" y="1514"/>
                </a:cxn>
                <a:cxn ang="0">
                  <a:pos x="150" y="1377"/>
                </a:cxn>
                <a:cxn ang="0">
                  <a:pos x="123" y="1239"/>
                </a:cxn>
                <a:cxn ang="0">
                  <a:pos x="111" y="1101"/>
                </a:cxn>
                <a:cxn ang="0">
                  <a:pos x="106" y="969"/>
                </a:cxn>
                <a:cxn ang="0">
                  <a:pos x="111" y="803"/>
                </a:cxn>
                <a:cxn ang="0">
                  <a:pos x="134" y="637"/>
                </a:cxn>
                <a:cxn ang="0">
                  <a:pos x="173" y="476"/>
                </a:cxn>
                <a:cxn ang="0">
                  <a:pos x="229" y="321"/>
                </a:cxn>
                <a:cxn ang="0">
                  <a:pos x="307" y="178"/>
                </a:cxn>
                <a:cxn ang="0">
                  <a:pos x="413" y="52"/>
                </a:cxn>
                <a:cxn ang="0">
                  <a:pos x="424" y="40"/>
                </a:cxn>
                <a:cxn ang="0">
                  <a:pos x="430" y="29"/>
                </a:cxn>
                <a:cxn ang="0">
                  <a:pos x="435" y="23"/>
                </a:cxn>
                <a:cxn ang="0">
                  <a:pos x="435" y="6"/>
                </a:cxn>
                <a:cxn ang="0">
                  <a:pos x="430" y="0"/>
                </a:cxn>
                <a:cxn ang="0">
                  <a:pos x="419" y="0"/>
                </a:cxn>
                <a:cxn ang="0">
                  <a:pos x="402" y="6"/>
                </a:cxn>
                <a:cxn ang="0">
                  <a:pos x="368" y="29"/>
                </a:cxn>
                <a:cxn ang="0">
                  <a:pos x="324" y="69"/>
                </a:cxn>
                <a:cxn ang="0">
                  <a:pos x="273" y="126"/>
                </a:cxn>
                <a:cxn ang="0">
                  <a:pos x="223" y="195"/>
                </a:cxn>
                <a:cxn ang="0">
                  <a:pos x="167" y="281"/>
                </a:cxn>
                <a:cxn ang="0">
                  <a:pos x="117" y="379"/>
                </a:cxn>
                <a:cxn ang="0">
                  <a:pos x="56" y="539"/>
                </a:cxn>
                <a:cxn ang="0">
                  <a:pos x="22" y="694"/>
                </a:cxn>
                <a:cxn ang="0">
                  <a:pos x="0" y="838"/>
                </a:cxn>
                <a:cxn ang="0">
                  <a:pos x="0" y="969"/>
                </a:cxn>
                <a:cxn ang="0">
                  <a:pos x="5" y="1096"/>
                </a:cxn>
                <a:cxn ang="0">
                  <a:pos x="22" y="1250"/>
                </a:cxn>
                <a:cxn ang="0">
                  <a:pos x="61" y="1411"/>
                </a:cxn>
                <a:cxn ang="0">
                  <a:pos x="123" y="1577"/>
                </a:cxn>
                <a:cxn ang="0">
                  <a:pos x="184" y="1686"/>
                </a:cxn>
                <a:cxn ang="0">
                  <a:pos x="245" y="1778"/>
                </a:cxn>
                <a:cxn ang="0">
                  <a:pos x="307" y="1853"/>
                </a:cxn>
                <a:cxn ang="0">
                  <a:pos x="357" y="1899"/>
                </a:cxn>
                <a:cxn ang="0">
                  <a:pos x="396" y="1933"/>
                </a:cxn>
                <a:cxn ang="0">
                  <a:pos x="419" y="1944"/>
                </a:cxn>
                <a:cxn ang="0">
                  <a:pos x="430" y="1939"/>
                </a:cxn>
                <a:cxn ang="0">
                  <a:pos x="435" y="1933"/>
                </a:cxn>
                <a:cxn ang="0">
                  <a:pos x="435" y="1921"/>
                </a:cxn>
              </a:cxnLst>
              <a:rect l="0" t="0" r="r" b="b"/>
              <a:pathLst>
                <a:path w="435" h="1944">
                  <a:moveTo>
                    <a:pt x="435" y="1921"/>
                  </a:moveTo>
                  <a:lnTo>
                    <a:pt x="435" y="1916"/>
                  </a:lnTo>
                  <a:lnTo>
                    <a:pt x="424" y="1904"/>
                  </a:lnTo>
                  <a:lnTo>
                    <a:pt x="419" y="1893"/>
                  </a:lnTo>
                  <a:lnTo>
                    <a:pt x="402" y="1881"/>
                  </a:lnTo>
                  <a:lnTo>
                    <a:pt x="313" y="1767"/>
                  </a:lnTo>
                  <a:lnTo>
                    <a:pt x="240" y="1646"/>
                  </a:lnTo>
                  <a:lnTo>
                    <a:pt x="190" y="1514"/>
                  </a:lnTo>
                  <a:lnTo>
                    <a:pt x="150" y="1377"/>
                  </a:lnTo>
                  <a:lnTo>
                    <a:pt x="123" y="1239"/>
                  </a:lnTo>
                  <a:lnTo>
                    <a:pt x="111" y="1101"/>
                  </a:lnTo>
                  <a:lnTo>
                    <a:pt x="106" y="969"/>
                  </a:lnTo>
                  <a:lnTo>
                    <a:pt x="111" y="803"/>
                  </a:lnTo>
                  <a:lnTo>
                    <a:pt x="134" y="637"/>
                  </a:lnTo>
                  <a:lnTo>
                    <a:pt x="173" y="476"/>
                  </a:lnTo>
                  <a:lnTo>
                    <a:pt x="229" y="321"/>
                  </a:lnTo>
                  <a:lnTo>
                    <a:pt x="307" y="178"/>
                  </a:lnTo>
                  <a:lnTo>
                    <a:pt x="413" y="52"/>
                  </a:lnTo>
                  <a:lnTo>
                    <a:pt x="424" y="40"/>
                  </a:lnTo>
                  <a:lnTo>
                    <a:pt x="430" y="29"/>
                  </a:lnTo>
                  <a:lnTo>
                    <a:pt x="435" y="23"/>
                  </a:lnTo>
                  <a:lnTo>
                    <a:pt x="435" y="6"/>
                  </a:lnTo>
                  <a:lnTo>
                    <a:pt x="430" y="0"/>
                  </a:lnTo>
                  <a:lnTo>
                    <a:pt x="419" y="0"/>
                  </a:lnTo>
                  <a:lnTo>
                    <a:pt x="402" y="6"/>
                  </a:lnTo>
                  <a:lnTo>
                    <a:pt x="368" y="29"/>
                  </a:lnTo>
                  <a:lnTo>
                    <a:pt x="324" y="69"/>
                  </a:lnTo>
                  <a:lnTo>
                    <a:pt x="273" y="126"/>
                  </a:lnTo>
                  <a:lnTo>
                    <a:pt x="223" y="195"/>
                  </a:lnTo>
                  <a:lnTo>
                    <a:pt x="167" y="281"/>
                  </a:lnTo>
                  <a:lnTo>
                    <a:pt x="117" y="379"/>
                  </a:lnTo>
                  <a:lnTo>
                    <a:pt x="56" y="539"/>
                  </a:lnTo>
                  <a:lnTo>
                    <a:pt x="22" y="694"/>
                  </a:lnTo>
                  <a:lnTo>
                    <a:pt x="0" y="838"/>
                  </a:lnTo>
                  <a:lnTo>
                    <a:pt x="0" y="969"/>
                  </a:lnTo>
                  <a:lnTo>
                    <a:pt x="5" y="1096"/>
                  </a:lnTo>
                  <a:lnTo>
                    <a:pt x="22" y="1250"/>
                  </a:lnTo>
                  <a:lnTo>
                    <a:pt x="61" y="1411"/>
                  </a:lnTo>
                  <a:lnTo>
                    <a:pt x="123" y="1577"/>
                  </a:lnTo>
                  <a:lnTo>
                    <a:pt x="184" y="1686"/>
                  </a:lnTo>
                  <a:lnTo>
                    <a:pt x="245" y="1778"/>
                  </a:lnTo>
                  <a:lnTo>
                    <a:pt x="307" y="1853"/>
                  </a:lnTo>
                  <a:lnTo>
                    <a:pt x="357" y="1899"/>
                  </a:lnTo>
                  <a:lnTo>
                    <a:pt x="396" y="1933"/>
                  </a:lnTo>
                  <a:lnTo>
                    <a:pt x="419" y="1944"/>
                  </a:lnTo>
                  <a:lnTo>
                    <a:pt x="430" y="1939"/>
                  </a:lnTo>
                  <a:lnTo>
                    <a:pt x="435" y="1933"/>
                  </a:lnTo>
                  <a:lnTo>
                    <a:pt x="435" y="19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32"/>
            <p:cNvSpPr>
              <a:spLocks/>
            </p:cNvSpPr>
            <p:nvPr/>
          </p:nvSpPr>
          <p:spPr bwMode="auto">
            <a:xfrm>
              <a:off x="2456" y="5097"/>
              <a:ext cx="1067" cy="860"/>
            </a:xfrm>
            <a:custGeom>
              <a:avLst/>
              <a:gdLst/>
              <a:ahLst/>
              <a:cxnLst>
                <a:cxn ang="0">
                  <a:pos x="615" y="384"/>
                </a:cxn>
                <a:cxn ang="0">
                  <a:pos x="838" y="132"/>
                </a:cxn>
                <a:cxn ang="0">
                  <a:pos x="855" y="114"/>
                </a:cxn>
                <a:cxn ang="0">
                  <a:pos x="872" y="103"/>
                </a:cxn>
                <a:cxn ang="0">
                  <a:pos x="900" y="97"/>
                </a:cxn>
                <a:cxn ang="0">
                  <a:pos x="956" y="91"/>
                </a:cxn>
                <a:cxn ang="0">
                  <a:pos x="1028" y="86"/>
                </a:cxn>
                <a:cxn ang="0">
                  <a:pos x="1028" y="0"/>
                </a:cxn>
                <a:cxn ang="0">
                  <a:pos x="877" y="0"/>
                </a:cxn>
                <a:cxn ang="0">
                  <a:pos x="855" y="5"/>
                </a:cxn>
                <a:cxn ang="0">
                  <a:pos x="799" y="0"/>
                </a:cxn>
                <a:cxn ang="0">
                  <a:pos x="659" y="0"/>
                </a:cxn>
                <a:cxn ang="0">
                  <a:pos x="659" y="86"/>
                </a:cxn>
                <a:cxn ang="0">
                  <a:pos x="687" y="91"/>
                </a:cxn>
                <a:cxn ang="0">
                  <a:pos x="732" y="103"/>
                </a:cxn>
                <a:cxn ang="0">
                  <a:pos x="727" y="114"/>
                </a:cxn>
                <a:cxn ang="0">
                  <a:pos x="727" y="120"/>
                </a:cxn>
                <a:cxn ang="0">
                  <a:pos x="721" y="132"/>
                </a:cxn>
                <a:cxn ang="0">
                  <a:pos x="559" y="309"/>
                </a:cxn>
                <a:cxn ang="0">
                  <a:pos x="375" y="86"/>
                </a:cxn>
                <a:cxn ang="0">
                  <a:pos x="447" y="86"/>
                </a:cxn>
                <a:cxn ang="0">
                  <a:pos x="447" y="0"/>
                </a:cxn>
                <a:cxn ang="0">
                  <a:pos x="274" y="0"/>
                </a:cxn>
                <a:cxn ang="0">
                  <a:pos x="218" y="5"/>
                </a:cxn>
                <a:cxn ang="0">
                  <a:pos x="118" y="0"/>
                </a:cxn>
                <a:cxn ang="0">
                  <a:pos x="11" y="0"/>
                </a:cxn>
                <a:cxn ang="0">
                  <a:pos x="11" y="86"/>
                </a:cxn>
                <a:cxn ang="0">
                  <a:pos x="146" y="86"/>
                </a:cxn>
                <a:cxn ang="0">
                  <a:pos x="442" y="447"/>
                </a:cxn>
                <a:cxn ang="0">
                  <a:pos x="196" y="734"/>
                </a:cxn>
                <a:cxn ang="0">
                  <a:pos x="162" y="757"/>
                </a:cxn>
                <a:cxn ang="0">
                  <a:pos x="123" y="762"/>
                </a:cxn>
                <a:cxn ang="0">
                  <a:pos x="67" y="768"/>
                </a:cxn>
                <a:cxn ang="0">
                  <a:pos x="0" y="768"/>
                </a:cxn>
                <a:cxn ang="0">
                  <a:pos x="0" y="860"/>
                </a:cxn>
                <a:cxn ang="0">
                  <a:pos x="56" y="860"/>
                </a:cxn>
                <a:cxn ang="0">
                  <a:pos x="112" y="854"/>
                </a:cxn>
                <a:cxn ang="0">
                  <a:pos x="280" y="854"/>
                </a:cxn>
                <a:cxn ang="0">
                  <a:pos x="330" y="860"/>
                </a:cxn>
                <a:cxn ang="0">
                  <a:pos x="375" y="860"/>
                </a:cxn>
                <a:cxn ang="0">
                  <a:pos x="375" y="768"/>
                </a:cxn>
                <a:cxn ang="0">
                  <a:pos x="352" y="768"/>
                </a:cxn>
                <a:cxn ang="0">
                  <a:pos x="335" y="762"/>
                </a:cxn>
                <a:cxn ang="0">
                  <a:pos x="319" y="762"/>
                </a:cxn>
                <a:cxn ang="0">
                  <a:pos x="308" y="757"/>
                </a:cxn>
                <a:cxn ang="0">
                  <a:pos x="302" y="745"/>
                </a:cxn>
                <a:cxn ang="0">
                  <a:pos x="302" y="739"/>
                </a:cxn>
                <a:cxn ang="0">
                  <a:pos x="308" y="739"/>
                </a:cxn>
                <a:cxn ang="0">
                  <a:pos x="313" y="728"/>
                </a:cxn>
                <a:cxn ang="0">
                  <a:pos x="497" y="516"/>
                </a:cxn>
                <a:cxn ang="0">
                  <a:pos x="710" y="768"/>
                </a:cxn>
                <a:cxn ang="0">
                  <a:pos x="632" y="768"/>
                </a:cxn>
                <a:cxn ang="0">
                  <a:pos x="632" y="860"/>
                </a:cxn>
                <a:cxn ang="0">
                  <a:pos x="699" y="860"/>
                </a:cxn>
                <a:cxn ang="0">
                  <a:pos x="782" y="854"/>
                </a:cxn>
                <a:cxn ang="0">
                  <a:pos x="967" y="854"/>
                </a:cxn>
                <a:cxn ang="0">
                  <a:pos x="1067" y="860"/>
                </a:cxn>
                <a:cxn ang="0">
                  <a:pos x="1067" y="768"/>
                </a:cxn>
                <a:cxn ang="0">
                  <a:pos x="933" y="768"/>
                </a:cxn>
                <a:cxn ang="0">
                  <a:pos x="615" y="384"/>
                </a:cxn>
              </a:cxnLst>
              <a:rect l="0" t="0" r="r" b="b"/>
              <a:pathLst>
                <a:path w="1067" h="860">
                  <a:moveTo>
                    <a:pt x="615" y="384"/>
                  </a:moveTo>
                  <a:lnTo>
                    <a:pt x="838" y="132"/>
                  </a:lnTo>
                  <a:lnTo>
                    <a:pt x="855" y="114"/>
                  </a:lnTo>
                  <a:lnTo>
                    <a:pt x="872" y="103"/>
                  </a:lnTo>
                  <a:lnTo>
                    <a:pt x="900" y="97"/>
                  </a:lnTo>
                  <a:lnTo>
                    <a:pt x="956" y="91"/>
                  </a:lnTo>
                  <a:lnTo>
                    <a:pt x="1028" y="86"/>
                  </a:lnTo>
                  <a:lnTo>
                    <a:pt x="1028" y="0"/>
                  </a:lnTo>
                  <a:lnTo>
                    <a:pt x="877" y="0"/>
                  </a:lnTo>
                  <a:lnTo>
                    <a:pt x="855" y="5"/>
                  </a:lnTo>
                  <a:lnTo>
                    <a:pt x="799" y="0"/>
                  </a:lnTo>
                  <a:lnTo>
                    <a:pt x="659" y="0"/>
                  </a:lnTo>
                  <a:lnTo>
                    <a:pt x="659" y="86"/>
                  </a:lnTo>
                  <a:lnTo>
                    <a:pt x="687" y="91"/>
                  </a:lnTo>
                  <a:lnTo>
                    <a:pt x="732" y="103"/>
                  </a:lnTo>
                  <a:lnTo>
                    <a:pt x="727" y="114"/>
                  </a:lnTo>
                  <a:lnTo>
                    <a:pt x="727" y="120"/>
                  </a:lnTo>
                  <a:lnTo>
                    <a:pt x="721" y="132"/>
                  </a:lnTo>
                  <a:lnTo>
                    <a:pt x="559" y="309"/>
                  </a:lnTo>
                  <a:lnTo>
                    <a:pt x="375" y="86"/>
                  </a:lnTo>
                  <a:lnTo>
                    <a:pt x="447" y="86"/>
                  </a:lnTo>
                  <a:lnTo>
                    <a:pt x="447" y="0"/>
                  </a:lnTo>
                  <a:lnTo>
                    <a:pt x="274" y="0"/>
                  </a:lnTo>
                  <a:lnTo>
                    <a:pt x="218" y="5"/>
                  </a:lnTo>
                  <a:lnTo>
                    <a:pt x="118" y="0"/>
                  </a:lnTo>
                  <a:lnTo>
                    <a:pt x="11" y="0"/>
                  </a:lnTo>
                  <a:lnTo>
                    <a:pt x="11" y="86"/>
                  </a:lnTo>
                  <a:lnTo>
                    <a:pt x="146" y="86"/>
                  </a:lnTo>
                  <a:lnTo>
                    <a:pt x="442" y="447"/>
                  </a:lnTo>
                  <a:lnTo>
                    <a:pt x="196" y="734"/>
                  </a:lnTo>
                  <a:lnTo>
                    <a:pt x="162" y="757"/>
                  </a:lnTo>
                  <a:lnTo>
                    <a:pt x="123" y="762"/>
                  </a:lnTo>
                  <a:lnTo>
                    <a:pt x="67" y="768"/>
                  </a:lnTo>
                  <a:lnTo>
                    <a:pt x="0" y="768"/>
                  </a:lnTo>
                  <a:lnTo>
                    <a:pt x="0" y="860"/>
                  </a:lnTo>
                  <a:lnTo>
                    <a:pt x="56" y="860"/>
                  </a:lnTo>
                  <a:lnTo>
                    <a:pt x="112" y="854"/>
                  </a:lnTo>
                  <a:lnTo>
                    <a:pt x="280" y="854"/>
                  </a:lnTo>
                  <a:lnTo>
                    <a:pt x="330" y="860"/>
                  </a:lnTo>
                  <a:lnTo>
                    <a:pt x="375" y="860"/>
                  </a:lnTo>
                  <a:lnTo>
                    <a:pt x="375" y="768"/>
                  </a:lnTo>
                  <a:lnTo>
                    <a:pt x="352" y="768"/>
                  </a:lnTo>
                  <a:lnTo>
                    <a:pt x="335" y="762"/>
                  </a:lnTo>
                  <a:lnTo>
                    <a:pt x="319" y="762"/>
                  </a:lnTo>
                  <a:lnTo>
                    <a:pt x="308" y="757"/>
                  </a:lnTo>
                  <a:lnTo>
                    <a:pt x="302" y="745"/>
                  </a:lnTo>
                  <a:lnTo>
                    <a:pt x="302" y="739"/>
                  </a:lnTo>
                  <a:lnTo>
                    <a:pt x="308" y="739"/>
                  </a:lnTo>
                  <a:lnTo>
                    <a:pt x="313" y="728"/>
                  </a:lnTo>
                  <a:lnTo>
                    <a:pt x="497" y="516"/>
                  </a:lnTo>
                  <a:lnTo>
                    <a:pt x="710" y="768"/>
                  </a:lnTo>
                  <a:lnTo>
                    <a:pt x="632" y="768"/>
                  </a:lnTo>
                  <a:lnTo>
                    <a:pt x="632" y="860"/>
                  </a:lnTo>
                  <a:lnTo>
                    <a:pt x="699" y="860"/>
                  </a:lnTo>
                  <a:lnTo>
                    <a:pt x="782" y="854"/>
                  </a:lnTo>
                  <a:lnTo>
                    <a:pt x="967" y="854"/>
                  </a:lnTo>
                  <a:lnTo>
                    <a:pt x="1067" y="860"/>
                  </a:lnTo>
                  <a:lnTo>
                    <a:pt x="1067" y="768"/>
                  </a:lnTo>
                  <a:lnTo>
                    <a:pt x="933" y="768"/>
                  </a:lnTo>
                  <a:lnTo>
                    <a:pt x="615" y="3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33"/>
            <p:cNvSpPr>
              <a:spLocks/>
            </p:cNvSpPr>
            <p:nvPr/>
          </p:nvSpPr>
          <p:spPr bwMode="auto">
            <a:xfrm>
              <a:off x="3791" y="4500"/>
              <a:ext cx="79" cy="1944"/>
            </a:xfrm>
            <a:custGeom>
              <a:avLst/>
              <a:gdLst/>
              <a:ahLst/>
              <a:cxnLst>
                <a:cxn ang="0">
                  <a:pos x="79" y="63"/>
                </a:cxn>
                <a:cxn ang="0">
                  <a:pos x="79" y="40"/>
                </a:cxn>
                <a:cxn ang="0">
                  <a:pos x="73" y="29"/>
                </a:cxn>
                <a:cxn ang="0">
                  <a:pos x="73" y="17"/>
                </a:cxn>
                <a:cxn ang="0">
                  <a:pos x="56" y="0"/>
                </a:cxn>
                <a:cxn ang="0">
                  <a:pos x="28" y="0"/>
                </a:cxn>
                <a:cxn ang="0">
                  <a:pos x="17" y="6"/>
                </a:cxn>
                <a:cxn ang="0">
                  <a:pos x="0" y="40"/>
                </a:cxn>
                <a:cxn ang="0">
                  <a:pos x="0" y="1904"/>
                </a:cxn>
                <a:cxn ang="0">
                  <a:pos x="12" y="1927"/>
                </a:cxn>
                <a:cxn ang="0">
                  <a:pos x="17" y="1933"/>
                </a:cxn>
                <a:cxn ang="0">
                  <a:pos x="40" y="1944"/>
                </a:cxn>
                <a:cxn ang="0">
                  <a:pos x="56" y="1944"/>
                </a:cxn>
                <a:cxn ang="0">
                  <a:pos x="62" y="1933"/>
                </a:cxn>
                <a:cxn ang="0">
                  <a:pos x="73" y="1927"/>
                </a:cxn>
                <a:cxn ang="0">
                  <a:pos x="73" y="1916"/>
                </a:cxn>
                <a:cxn ang="0">
                  <a:pos x="79" y="1904"/>
                </a:cxn>
                <a:cxn ang="0">
                  <a:pos x="79" y="1881"/>
                </a:cxn>
                <a:cxn ang="0">
                  <a:pos x="79" y="63"/>
                </a:cxn>
              </a:cxnLst>
              <a:rect l="0" t="0" r="r" b="b"/>
              <a:pathLst>
                <a:path w="79" h="1944">
                  <a:moveTo>
                    <a:pt x="79" y="63"/>
                  </a:moveTo>
                  <a:lnTo>
                    <a:pt x="79" y="40"/>
                  </a:lnTo>
                  <a:lnTo>
                    <a:pt x="73" y="29"/>
                  </a:lnTo>
                  <a:lnTo>
                    <a:pt x="73" y="17"/>
                  </a:lnTo>
                  <a:lnTo>
                    <a:pt x="56" y="0"/>
                  </a:lnTo>
                  <a:lnTo>
                    <a:pt x="28" y="0"/>
                  </a:lnTo>
                  <a:lnTo>
                    <a:pt x="17" y="6"/>
                  </a:lnTo>
                  <a:lnTo>
                    <a:pt x="0" y="40"/>
                  </a:lnTo>
                  <a:lnTo>
                    <a:pt x="0" y="1904"/>
                  </a:lnTo>
                  <a:lnTo>
                    <a:pt x="12" y="1927"/>
                  </a:lnTo>
                  <a:lnTo>
                    <a:pt x="17" y="1933"/>
                  </a:lnTo>
                  <a:lnTo>
                    <a:pt x="40" y="1944"/>
                  </a:lnTo>
                  <a:lnTo>
                    <a:pt x="56" y="1944"/>
                  </a:lnTo>
                  <a:lnTo>
                    <a:pt x="62" y="1933"/>
                  </a:lnTo>
                  <a:lnTo>
                    <a:pt x="73" y="1927"/>
                  </a:lnTo>
                  <a:lnTo>
                    <a:pt x="73" y="1916"/>
                  </a:lnTo>
                  <a:lnTo>
                    <a:pt x="79" y="1904"/>
                  </a:lnTo>
                  <a:lnTo>
                    <a:pt x="79" y="1881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34"/>
            <p:cNvSpPr>
              <a:spLocks/>
            </p:cNvSpPr>
            <p:nvPr/>
          </p:nvSpPr>
          <p:spPr bwMode="auto">
            <a:xfrm>
              <a:off x="4116" y="4586"/>
              <a:ext cx="988" cy="1417"/>
            </a:xfrm>
            <a:custGeom>
              <a:avLst/>
              <a:gdLst/>
              <a:ahLst/>
              <a:cxnLst>
                <a:cxn ang="0">
                  <a:pos x="916" y="1061"/>
                </a:cxn>
                <a:cxn ang="0">
                  <a:pos x="905" y="1056"/>
                </a:cxn>
                <a:cxn ang="0">
                  <a:pos x="877" y="1056"/>
                </a:cxn>
                <a:cxn ang="0">
                  <a:pos x="798" y="1101"/>
                </a:cxn>
                <a:cxn ang="0">
                  <a:pos x="698" y="1222"/>
                </a:cxn>
                <a:cxn ang="0">
                  <a:pos x="564" y="1302"/>
                </a:cxn>
                <a:cxn ang="0">
                  <a:pos x="413" y="1302"/>
                </a:cxn>
                <a:cxn ang="0">
                  <a:pos x="284" y="1233"/>
                </a:cxn>
                <a:cxn ang="0">
                  <a:pos x="195" y="1096"/>
                </a:cxn>
                <a:cxn ang="0">
                  <a:pos x="162" y="895"/>
                </a:cxn>
                <a:cxn ang="0">
                  <a:pos x="184" y="688"/>
                </a:cxn>
                <a:cxn ang="0">
                  <a:pos x="273" y="442"/>
                </a:cxn>
                <a:cxn ang="0">
                  <a:pos x="402" y="241"/>
                </a:cxn>
                <a:cxn ang="0">
                  <a:pos x="536" y="144"/>
                </a:cxn>
                <a:cxn ang="0">
                  <a:pos x="709" y="109"/>
                </a:cxn>
                <a:cxn ang="0">
                  <a:pos x="793" y="126"/>
                </a:cxn>
                <a:cxn ang="0">
                  <a:pos x="826" y="207"/>
                </a:cxn>
                <a:cxn ang="0">
                  <a:pos x="798" y="321"/>
                </a:cxn>
                <a:cxn ang="0">
                  <a:pos x="759" y="407"/>
                </a:cxn>
                <a:cxn ang="0">
                  <a:pos x="737" y="453"/>
                </a:cxn>
                <a:cxn ang="0">
                  <a:pos x="726" y="471"/>
                </a:cxn>
                <a:cxn ang="0">
                  <a:pos x="731" y="493"/>
                </a:cxn>
                <a:cxn ang="0">
                  <a:pos x="776" y="488"/>
                </a:cxn>
                <a:cxn ang="0">
                  <a:pos x="849" y="448"/>
                </a:cxn>
                <a:cxn ang="0">
                  <a:pos x="888" y="402"/>
                </a:cxn>
                <a:cxn ang="0">
                  <a:pos x="927" y="327"/>
                </a:cxn>
                <a:cxn ang="0">
                  <a:pos x="966" y="230"/>
                </a:cxn>
                <a:cxn ang="0">
                  <a:pos x="988" y="161"/>
                </a:cxn>
                <a:cxn ang="0">
                  <a:pos x="983" y="69"/>
                </a:cxn>
                <a:cxn ang="0">
                  <a:pos x="927" y="18"/>
                </a:cxn>
                <a:cxn ang="0">
                  <a:pos x="832" y="0"/>
                </a:cxn>
                <a:cxn ang="0">
                  <a:pos x="581" y="52"/>
                </a:cxn>
                <a:cxn ang="0">
                  <a:pos x="351" y="190"/>
                </a:cxn>
                <a:cxn ang="0">
                  <a:pos x="173" y="396"/>
                </a:cxn>
                <a:cxn ang="0">
                  <a:pos x="61" y="637"/>
                </a:cxn>
                <a:cxn ang="0">
                  <a:pos x="5" y="872"/>
                </a:cxn>
                <a:cxn ang="0">
                  <a:pos x="11" y="1090"/>
                </a:cxn>
                <a:cxn ang="0">
                  <a:pos x="72" y="1273"/>
                </a:cxn>
                <a:cxn ang="0">
                  <a:pos x="195" y="1382"/>
                </a:cxn>
                <a:cxn ang="0">
                  <a:pos x="363" y="1417"/>
                </a:cxn>
                <a:cxn ang="0">
                  <a:pos x="553" y="1377"/>
                </a:cxn>
                <a:cxn ang="0">
                  <a:pos x="720" y="1285"/>
                </a:cxn>
                <a:cxn ang="0">
                  <a:pos x="843" y="1176"/>
                </a:cxn>
                <a:cxn ang="0">
                  <a:pos x="910" y="1090"/>
                </a:cxn>
              </a:cxnLst>
              <a:rect l="0" t="0" r="r" b="b"/>
              <a:pathLst>
                <a:path w="988" h="1417">
                  <a:moveTo>
                    <a:pt x="916" y="1067"/>
                  </a:moveTo>
                  <a:lnTo>
                    <a:pt x="916" y="1061"/>
                  </a:lnTo>
                  <a:lnTo>
                    <a:pt x="910" y="1056"/>
                  </a:lnTo>
                  <a:lnTo>
                    <a:pt x="905" y="1056"/>
                  </a:lnTo>
                  <a:lnTo>
                    <a:pt x="899" y="1050"/>
                  </a:lnTo>
                  <a:lnTo>
                    <a:pt x="877" y="1056"/>
                  </a:lnTo>
                  <a:lnTo>
                    <a:pt x="843" y="1067"/>
                  </a:lnTo>
                  <a:lnTo>
                    <a:pt x="798" y="1101"/>
                  </a:lnTo>
                  <a:lnTo>
                    <a:pt x="754" y="1153"/>
                  </a:lnTo>
                  <a:lnTo>
                    <a:pt x="698" y="1222"/>
                  </a:lnTo>
                  <a:lnTo>
                    <a:pt x="636" y="1268"/>
                  </a:lnTo>
                  <a:lnTo>
                    <a:pt x="564" y="1302"/>
                  </a:lnTo>
                  <a:lnTo>
                    <a:pt x="486" y="1308"/>
                  </a:lnTo>
                  <a:lnTo>
                    <a:pt x="413" y="1302"/>
                  </a:lnTo>
                  <a:lnTo>
                    <a:pt x="340" y="1273"/>
                  </a:lnTo>
                  <a:lnTo>
                    <a:pt x="284" y="1233"/>
                  </a:lnTo>
                  <a:lnTo>
                    <a:pt x="234" y="1176"/>
                  </a:lnTo>
                  <a:lnTo>
                    <a:pt x="195" y="1096"/>
                  </a:lnTo>
                  <a:lnTo>
                    <a:pt x="173" y="1004"/>
                  </a:lnTo>
                  <a:lnTo>
                    <a:pt x="162" y="895"/>
                  </a:lnTo>
                  <a:lnTo>
                    <a:pt x="167" y="803"/>
                  </a:lnTo>
                  <a:lnTo>
                    <a:pt x="184" y="688"/>
                  </a:lnTo>
                  <a:lnTo>
                    <a:pt x="217" y="568"/>
                  </a:lnTo>
                  <a:lnTo>
                    <a:pt x="273" y="442"/>
                  </a:lnTo>
                  <a:lnTo>
                    <a:pt x="340" y="316"/>
                  </a:lnTo>
                  <a:lnTo>
                    <a:pt x="402" y="241"/>
                  </a:lnTo>
                  <a:lnTo>
                    <a:pt x="463" y="184"/>
                  </a:lnTo>
                  <a:lnTo>
                    <a:pt x="536" y="144"/>
                  </a:lnTo>
                  <a:lnTo>
                    <a:pt x="620" y="115"/>
                  </a:lnTo>
                  <a:lnTo>
                    <a:pt x="709" y="109"/>
                  </a:lnTo>
                  <a:lnTo>
                    <a:pt x="759" y="115"/>
                  </a:lnTo>
                  <a:lnTo>
                    <a:pt x="793" y="126"/>
                  </a:lnTo>
                  <a:lnTo>
                    <a:pt x="821" y="161"/>
                  </a:lnTo>
                  <a:lnTo>
                    <a:pt x="826" y="207"/>
                  </a:lnTo>
                  <a:lnTo>
                    <a:pt x="821" y="258"/>
                  </a:lnTo>
                  <a:lnTo>
                    <a:pt x="798" y="321"/>
                  </a:lnTo>
                  <a:lnTo>
                    <a:pt x="776" y="367"/>
                  </a:lnTo>
                  <a:lnTo>
                    <a:pt x="759" y="407"/>
                  </a:lnTo>
                  <a:lnTo>
                    <a:pt x="743" y="436"/>
                  </a:lnTo>
                  <a:lnTo>
                    <a:pt x="737" y="453"/>
                  </a:lnTo>
                  <a:lnTo>
                    <a:pt x="731" y="465"/>
                  </a:lnTo>
                  <a:lnTo>
                    <a:pt x="726" y="471"/>
                  </a:lnTo>
                  <a:lnTo>
                    <a:pt x="726" y="488"/>
                  </a:lnTo>
                  <a:lnTo>
                    <a:pt x="731" y="493"/>
                  </a:lnTo>
                  <a:lnTo>
                    <a:pt x="743" y="493"/>
                  </a:lnTo>
                  <a:lnTo>
                    <a:pt x="776" y="488"/>
                  </a:lnTo>
                  <a:lnTo>
                    <a:pt x="810" y="471"/>
                  </a:lnTo>
                  <a:lnTo>
                    <a:pt x="849" y="448"/>
                  </a:lnTo>
                  <a:lnTo>
                    <a:pt x="877" y="419"/>
                  </a:lnTo>
                  <a:lnTo>
                    <a:pt x="888" y="402"/>
                  </a:lnTo>
                  <a:lnTo>
                    <a:pt x="905" y="367"/>
                  </a:lnTo>
                  <a:lnTo>
                    <a:pt x="927" y="327"/>
                  </a:lnTo>
                  <a:lnTo>
                    <a:pt x="944" y="287"/>
                  </a:lnTo>
                  <a:lnTo>
                    <a:pt x="966" y="230"/>
                  </a:lnTo>
                  <a:lnTo>
                    <a:pt x="977" y="190"/>
                  </a:lnTo>
                  <a:lnTo>
                    <a:pt x="988" y="161"/>
                  </a:lnTo>
                  <a:lnTo>
                    <a:pt x="988" y="121"/>
                  </a:lnTo>
                  <a:lnTo>
                    <a:pt x="983" y="69"/>
                  </a:lnTo>
                  <a:lnTo>
                    <a:pt x="960" y="35"/>
                  </a:lnTo>
                  <a:lnTo>
                    <a:pt x="927" y="18"/>
                  </a:lnTo>
                  <a:lnTo>
                    <a:pt x="882" y="6"/>
                  </a:lnTo>
                  <a:lnTo>
                    <a:pt x="832" y="0"/>
                  </a:lnTo>
                  <a:lnTo>
                    <a:pt x="709" y="12"/>
                  </a:lnTo>
                  <a:lnTo>
                    <a:pt x="581" y="52"/>
                  </a:lnTo>
                  <a:lnTo>
                    <a:pt x="463" y="109"/>
                  </a:lnTo>
                  <a:lnTo>
                    <a:pt x="351" y="190"/>
                  </a:lnTo>
                  <a:lnTo>
                    <a:pt x="257" y="287"/>
                  </a:lnTo>
                  <a:lnTo>
                    <a:pt x="173" y="396"/>
                  </a:lnTo>
                  <a:lnTo>
                    <a:pt x="111" y="516"/>
                  </a:lnTo>
                  <a:lnTo>
                    <a:pt x="61" y="637"/>
                  </a:lnTo>
                  <a:lnTo>
                    <a:pt x="27" y="757"/>
                  </a:lnTo>
                  <a:lnTo>
                    <a:pt x="5" y="872"/>
                  </a:lnTo>
                  <a:lnTo>
                    <a:pt x="0" y="975"/>
                  </a:lnTo>
                  <a:lnTo>
                    <a:pt x="11" y="1090"/>
                  </a:lnTo>
                  <a:lnTo>
                    <a:pt x="33" y="1187"/>
                  </a:lnTo>
                  <a:lnTo>
                    <a:pt x="72" y="1273"/>
                  </a:lnTo>
                  <a:lnTo>
                    <a:pt x="128" y="1337"/>
                  </a:lnTo>
                  <a:lnTo>
                    <a:pt x="195" y="1382"/>
                  </a:lnTo>
                  <a:lnTo>
                    <a:pt x="273" y="1411"/>
                  </a:lnTo>
                  <a:lnTo>
                    <a:pt x="363" y="1417"/>
                  </a:lnTo>
                  <a:lnTo>
                    <a:pt x="463" y="1405"/>
                  </a:lnTo>
                  <a:lnTo>
                    <a:pt x="553" y="1377"/>
                  </a:lnTo>
                  <a:lnTo>
                    <a:pt x="642" y="1337"/>
                  </a:lnTo>
                  <a:lnTo>
                    <a:pt x="720" y="1285"/>
                  </a:lnTo>
                  <a:lnTo>
                    <a:pt x="787" y="1233"/>
                  </a:lnTo>
                  <a:lnTo>
                    <a:pt x="843" y="1176"/>
                  </a:lnTo>
                  <a:lnTo>
                    <a:pt x="882" y="1130"/>
                  </a:lnTo>
                  <a:lnTo>
                    <a:pt x="910" y="1090"/>
                  </a:lnTo>
                  <a:lnTo>
                    <a:pt x="916" y="10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35"/>
            <p:cNvSpPr>
              <a:spLocks/>
            </p:cNvSpPr>
            <p:nvPr/>
          </p:nvSpPr>
          <p:spPr bwMode="auto">
            <a:xfrm>
              <a:off x="5183" y="5292"/>
              <a:ext cx="653" cy="957"/>
            </a:xfrm>
            <a:custGeom>
              <a:avLst/>
              <a:gdLst/>
              <a:ahLst/>
              <a:cxnLst>
                <a:cxn ang="0">
                  <a:pos x="318" y="28"/>
                </a:cxn>
                <a:cxn ang="0">
                  <a:pos x="307" y="5"/>
                </a:cxn>
                <a:cxn ang="0">
                  <a:pos x="262" y="5"/>
                </a:cxn>
                <a:cxn ang="0">
                  <a:pos x="167" y="11"/>
                </a:cxn>
                <a:cxn ang="0">
                  <a:pos x="111" y="17"/>
                </a:cxn>
                <a:cxn ang="0">
                  <a:pos x="100" y="34"/>
                </a:cxn>
                <a:cxn ang="0">
                  <a:pos x="106" y="63"/>
                </a:cxn>
                <a:cxn ang="0">
                  <a:pos x="173" y="69"/>
                </a:cxn>
                <a:cxn ang="0">
                  <a:pos x="195" y="80"/>
                </a:cxn>
                <a:cxn ang="0">
                  <a:pos x="190" y="114"/>
                </a:cxn>
                <a:cxn ang="0">
                  <a:pos x="0" y="900"/>
                </a:cxn>
                <a:cxn ang="0">
                  <a:pos x="5" y="940"/>
                </a:cxn>
                <a:cxn ang="0">
                  <a:pos x="28" y="957"/>
                </a:cxn>
                <a:cxn ang="0">
                  <a:pos x="78" y="946"/>
                </a:cxn>
                <a:cxn ang="0">
                  <a:pos x="100" y="917"/>
                </a:cxn>
                <a:cxn ang="0">
                  <a:pos x="117" y="848"/>
                </a:cxn>
                <a:cxn ang="0">
                  <a:pos x="145" y="751"/>
                </a:cxn>
                <a:cxn ang="0">
                  <a:pos x="162" y="659"/>
                </a:cxn>
                <a:cxn ang="0">
                  <a:pos x="234" y="648"/>
                </a:cxn>
                <a:cxn ang="0">
                  <a:pos x="324" y="705"/>
                </a:cxn>
                <a:cxn ang="0">
                  <a:pos x="340" y="768"/>
                </a:cxn>
                <a:cxn ang="0">
                  <a:pos x="335" y="797"/>
                </a:cxn>
                <a:cxn ang="0">
                  <a:pos x="329" y="820"/>
                </a:cxn>
                <a:cxn ang="0">
                  <a:pos x="363" y="912"/>
                </a:cxn>
                <a:cxn ang="0">
                  <a:pos x="435" y="952"/>
                </a:cxn>
                <a:cxn ang="0">
                  <a:pos x="519" y="946"/>
                </a:cxn>
                <a:cxn ang="0">
                  <a:pos x="592" y="877"/>
                </a:cxn>
                <a:cxn ang="0">
                  <a:pos x="631" y="791"/>
                </a:cxn>
                <a:cxn ang="0">
                  <a:pos x="642" y="751"/>
                </a:cxn>
                <a:cxn ang="0">
                  <a:pos x="636" y="739"/>
                </a:cxn>
                <a:cxn ang="0">
                  <a:pos x="609" y="734"/>
                </a:cxn>
                <a:cxn ang="0">
                  <a:pos x="597" y="751"/>
                </a:cxn>
                <a:cxn ang="0">
                  <a:pos x="581" y="808"/>
                </a:cxn>
                <a:cxn ang="0">
                  <a:pos x="542" y="883"/>
                </a:cxn>
                <a:cxn ang="0">
                  <a:pos x="474" y="923"/>
                </a:cxn>
                <a:cxn ang="0">
                  <a:pos x="447" y="912"/>
                </a:cxn>
                <a:cxn ang="0">
                  <a:pos x="435" y="883"/>
                </a:cxn>
                <a:cxn ang="0">
                  <a:pos x="430" y="820"/>
                </a:cxn>
                <a:cxn ang="0">
                  <a:pos x="435" y="785"/>
                </a:cxn>
                <a:cxn ang="0">
                  <a:pos x="441" y="762"/>
                </a:cxn>
                <a:cxn ang="0">
                  <a:pos x="435" y="694"/>
                </a:cxn>
                <a:cxn ang="0">
                  <a:pos x="357" y="631"/>
                </a:cxn>
                <a:cxn ang="0">
                  <a:pos x="262" y="608"/>
                </a:cxn>
                <a:cxn ang="0">
                  <a:pos x="268" y="573"/>
                </a:cxn>
                <a:cxn ang="0">
                  <a:pos x="340" y="516"/>
                </a:cxn>
                <a:cxn ang="0">
                  <a:pos x="441" y="424"/>
                </a:cxn>
                <a:cxn ang="0">
                  <a:pos x="547" y="384"/>
                </a:cxn>
                <a:cxn ang="0">
                  <a:pos x="581" y="390"/>
                </a:cxn>
                <a:cxn ang="0">
                  <a:pos x="569" y="407"/>
                </a:cxn>
                <a:cxn ang="0">
                  <a:pos x="530" y="441"/>
                </a:cxn>
                <a:cxn ang="0">
                  <a:pos x="525" y="493"/>
                </a:cxn>
                <a:cxn ang="0">
                  <a:pos x="542" y="522"/>
                </a:cxn>
                <a:cxn ang="0">
                  <a:pos x="592" y="527"/>
                </a:cxn>
                <a:cxn ang="0">
                  <a:pos x="648" y="470"/>
                </a:cxn>
                <a:cxn ang="0">
                  <a:pos x="648" y="407"/>
                </a:cxn>
                <a:cxn ang="0">
                  <a:pos x="592" y="355"/>
                </a:cxn>
                <a:cxn ang="0">
                  <a:pos x="474" y="361"/>
                </a:cxn>
                <a:cxn ang="0">
                  <a:pos x="335" y="464"/>
                </a:cxn>
                <a:cxn ang="0">
                  <a:pos x="184" y="585"/>
                </a:cxn>
              </a:cxnLst>
              <a:rect l="0" t="0" r="r" b="b"/>
              <a:pathLst>
                <a:path w="653" h="957">
                  <a:moveTo>
                    <a:pt x="312" y="40"/>
                  </a:moveTo>
                  <a:lnTo>
                    <a:pt x="318" y="28"/>
                  </a:lnTo>
                  <a:lnTo>
                    <a:pt x="318" y="17"/>
                  </a:lnTo>
                  <a:lnTo>
                    <a:pt x="307" y="5"/>
                  </a:lnTo>
                  <a:lnTo>
                    <a:pt x="296" y="0"/>
                  </a:lnTo>
                  <a:lnTo>
                    <a:pt x="262" y="5"/>
                  </a:lnTo>
                  <a:lnTo>
                    <a:pt x="217" y="5"/>
                  </a:lnTo>
                  <a:lnTo>
                    <a:pt x="167" y="11"/>
                  </a:lnTo>
                  <a:lnTo>
                    <a:pt x="128" y="17"/>
                  </a:lnTo>
                  <a:lnTo>
                    <a:pt x="111" y="17"/>
                  </a:lnTo>
                  <a:lnTo>
                    <a:pt x="106" y="23"/>
                  </a:lnTo>
                  <a:lnTo>
                    <a:pt x="100" y="34"/>
                  </a:lnTo>
                  <a:lnTo>
                    <a:pt x="100" y="57"/>
                  </a:lnTo>
                  <a:lnTo>
                    <a:pt x="106" y="63"/>
                  </a:lnTo>
                  <a:lnTo>
                    <a:pt x="156" y="63"/>
                  </a:lnTo>
                  <a:lnTo>
                    <a:pt x="173" y="69"/>
                  </a:lnTo>
                  <a:lnTo>
                    <a:pt x="184" y="69"/>
                  </a:lnTo>
                  <a:lnTo>
                    <a:pt x="195" y="80"/>
                  </a:lnTo>
                  <a:lnTo>
                    <a:pt x="195" y="97"/>
                  </a:lnTo>
                  <a:lnTo>
                    <a:pt x="190" y="114"/>
                  </a:lnTo>
                  <a:lnTo>
                    <a:pt x="5" y="889"/>
                  </a:lnTo>
                  <a:lnTo>
                    <a:pt x="0" y="900"/>
                  </a:lnTo>
                  <a:lnTo>
                    <a:pt x="0" y="929"/>
                  </a:lnTo>
                  <a:lnTo>
                    <a:pt x="5" y="940"/>
                  </a:lnTo>
                  <a:lnTo>
                    <a:pt x="16" y="952"/>
                  </a:lnTo>
                  <a:lnTo>
                    <a:pt x="28" y="957"/>
                  </a:lnTo>
                  <a:lnTo>
                    <a:pt x="61" y="957"/>
                  </a:lnTo>
                  <a:lnTo>
                    <a:pt x="78" y="946"/>
                  </a:lnTo>
                  <a:lnTo>
                    <a:pt x="89" y="934"/>
                  </a:lnTo>
                  <a:lnTo>
                    <a:pt x="100" y="917"/>
                  </a:lnTo>
                  <a:lnTo>
                    <a:pt x="111" y="883"/>
                  </a:lnTo>
                  <a:lnTo>
                    <a:pt x="117" y="848"/>
                  </a:lnTo>
                  <a:lnTo>
                    <a:pt x="128" y="803"/>
                  </a:lnTo>
                  <a:lnTo>
                    <a:pt x="145" y="751"/>
                  </a:lnTo>
                  <a:lnTo>
                    <a:pt x="156" y="699"/>
                  </a:lnTo>
                  <a:lnTo>
                    <a:pt x="162" y="659"/>
                  </a:lnTo>
                  <a:lnTo>
                    <a:pt x="167" y="636"/>
                  </a:lnTo>
                  <a:lnTo>
                    <a:pt x="234" y="648"/>
                  </a:lnTo>
                  <a:lnTo>
                    <a:pt x="290" y="671"/>
                  </a:lnTo>
                  <a:lnTo>
                    <a:pt x="324" y="705"/>
                  </a:lnTo>
                  <a:lnTo>
                    <a:pt x="340" y="751"/>
                  </a:lnTo>
                  <a:lnTo>
                    <a:pt x="340" y="768"/>
                  </a:lnTo>
                  <a:lnTo>
                    <a:pt x="335" y="780"/>
                  </a:lnTo>
                  <a:lnTo>
                    <a:pt x="335" y="797"/>
                  </a:lnTo>
                  <a:lnTo>
                    <a:pt x="329" y="808"/>
                  </a:lnTo>
                  <a:lnTo>
                    <a:pt x="329" y="820"/>
                  </a:lnTo>
                  <a:lnTo>
                    <a:pt x="340" y="871"/>
                  </a:lnTo>
                  <a:lnTo>
                    <a:pt x="363" y="912"/>
                  </a:lnTo>
                  <a:lnTo>
                    <a:pt x="396" y="940"/>
                  </a:lnTo>
                  <a:lnTo>
                    <a:pt x="435" y="952"/>
                  </a:lnTo>
                  <a:lnTo>
                    <a:pt x="469" y="957"/>
                  </a:lnTo>
                  <a:lnTo>
                    <a:pt x="519" y="946"/>
                  </a:lnTo>
                  <a:lnTo>
                    <a:pt x="558" y="917"/>
                  </a:lnTo>
                  <a:lnTo>
                    <a:pt x="592" y="877"/>
                  </a:lnTo>
                  <a:lnTo>
                    <a:pt x="614" y="831"/>
                  </a:lnTo>
                  <a:lnTo>
                    <a:pt x="631" y="791"/>
                  </a:lnTo>
                  <a:lnTo>
                    <a:pt x="636" y="762"/>
                  </a:lnTo>
                  <a:lnTo>
                    <a:pt x="642" y="751"/>
                  </a:lnTo>
                  <a:lnTo>
                    <a:pt x="636" y="745"/>
                  </a:lnTo>
                  <a:lnTo>
                    <a:pt x="636" y="739"/>
                  </a:lnTo>
                  <a:lnTo>
                    <a:pt x="625" y="734"/>
                  </a:lnTo>
                  <a:lnTo>
                    <a:pt x="609" y="734"/>
                  </a:lnTo>
                  <a:lnTo>
                    <a:pt x="603" y="739"/>
                  </a:lnTo>
                  <a:lnTo>
                    <a:pt x="597" y="751"/>
                  </a:lnTo>
                  <a:lnTo>
                    <a:pt x="592" y="768"/>
                  </a:lnTo>
                  <a:lnTo>
                    <a:pt x="581" y="808"/>
                  </a:lnTo>
                  <a:lnTo>
                    <a:pt x="564" y="848"/>
                  </a:lnTo>
                  <a:lnTo>
                    <a:pt x="542" y="883"/>
                  </a:lnTo>
                  <a:lnTo>
                    <a:pt x="514" y="912"/>
                  </a:lnTo>
                  <a:lnTo>
                    <a:pt x="474" y="923"/>
                  </a:lnTo>
                  <a:lnTo>
                    <a:pt x="458" y="917"/>
                  </a:lnTo>
                  <a:lnTo>
                    <a:pt x="447" y="912"/>
                  </a:lnTo>
                  <a:lnTo>
                    <a:pt x="441" y="900"/>
                  </a:lnTo>
                  <a:lnTo>
                    <a:pt x="435" y="883"/>
                  </a:lnTo>
                  <a:lnTo>
                    <a:pt x="430" y="871"/>
                  </a:lnTo>
                  <a:lnTo>
                    <a:pt x="430" y="820"/>
                  </a:lnTo>
                  <a:lnTo>
                    <a:pt x="435" y="808"/>
                  </a:lnTo>
                  <a:lnTo>
                    <a:pt x="435" y="785"/>
                  </a:lnTo>
                  <a:lnTo>
                    <a:pt x="441" y="774"/>
                  </a:lnTo>
                  <a:lnTo>
                    <a:pt x="441" y="762"/>
                  </a:lnTo>
                  <a:lnTo>
                    <a:pt x="447" y="745"/>
                  </a:lnTo>
                  <a:lnTo>
                    <a:pt x="435" y="694"/>
                  </a:lnTo>
                  <a:lnTo>
                    <a:pt x="402" y="659"/>
                  </a:lnTo>
                  <a:lnTo>
                    <a:pt x="357" y="631"/>
                  </a:lnTo>
                  <a:lnTo>
                    <a:pt x="307" y="613"/>
                  </a:lnTo>
                  <a:lnTo>
                    <a:pt x="262" y="608"/>
                  </a:lnTo>
                  <a:lnTo>
                    <a:pt x="229" y="602"/>
                  </a:lnTo>
                  <a:lnTo>
                    <a:pt x="268" y="573"/>
                  </a:lnTo>
                  <a:lnTo>
                    <a:pt x="307" y="539"/>
                  </a:lnTo>
                  <a:lnTo>
                    <a:pt x="340" y="516"/>
                  </a:lnTo>
                  <a:lnTo>
                    <a:pt x="391" y="464"/>
                  </a:lnTo>
                  <a:lnTo>
                    <a:pt x="441" y="424"/>
                  </a:lnTo>
                  <a:lnTo>
                    <a:pt x="491" y="395"/>
                  </a:lnTo>
                  <a:lnTo>
                    <a:pt x="547" y="384"/>
                  </a:lnTo>
                  <a:lnTo>
                    <a:pt x="564" y="384"/>
                  </a:lnTo>
                  <a:lnTo>
                    <a:pt x="581" y="390"/>
                  </a:lnTo>
                  <a:lnTo>
                    <a:pt x="592" y="401"/>
                  </a:lnTo>
                  <a:lnTo>
                    <a:pt x="569" y="407"/>
                  </a:lnTo>
                  <a:lnTo>
                    <a:pt x="553" y="418"/>
                  </a:lnTo>
                  <a:lnTo>
                    <a:pt x="530" y="441"/>
                  </a:lnTo>
                  <a:lnTo>
                    <a:pt x="525" y="453"/>
                  </a:lnTo>
                  <a:lnTo>
                    <a:pt x="525" y="493"/>
                  </a:lnTo>
                  <a:lnTo>
                    <a:pt x="530" y="510"/>
                  </a:lnTo>
                  <a:lnTo>
                    <a:pt x="542" y="522"/>
                  </a:lnTo>
                  <a:lnTo>
                    <a:pt x="558" y="527"/>
                  </a:lnTo>
                  <a:lnTo>
                    <a:pt x="592" y="527"/>
                  </a:lnTo>
                  <a:lnTo>
                    <a:pt x="625" y="504"/>
                  </a:lnTo>
                  <a:lnTo>
                    <a:pt x="648" y="470"/>
                  </a:lnTo>
                  <a:lnTo>
                    <a:pt x="653" y="441"/>
                  </a:lnTo>
                  <a:lnTo>
                    <a:pt x="648" y="407"/>
                  </a:lnTo>
                  <a:lnTo>
                    <a:pt x="625" y="378"/>
                  </a:lnTo>
                  <a:lnTo>
                    <a:pt x="592" y="355"/>
                  </a:lnTo>
                  <a:lnTo>
                    <a:pt x="547" y="344"/>
                  </a:lnTo>
                  <a:lnTo>
                    <a:pt x="474" y="361"/>
                  </a:lnTo>
                  <a:lnTo>
                    <a:pt x="402" y="407"/>
                  </a:lnTo>
                  <a:lnTo>
                    <a:pt x="335" y="464"/>
                  </a:lnTo>
                  <a:lnTo>
                    <a:pt x="257" y="539"/>
                  </a:lnTo>
                  <a:lnTo>
                    <a:pt x="184" y="585"/>
                  </a:lnTo>
                  <a:lnTo>
                    <a:pt x="312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36"/>
            <p:cNvSpPr>
              <a:spLocks/>
            </p:cNvSpPr>
            <p:nvPr/>
          </p:nvSpPr>
          <p:spPr bwMode="auto">
            <a:xfrm>
              <a:off x="6144" y="4500"/>
              <a:ext cx="441" cy="1944"/>
            </a:xfrm>
            <a:custGeom>
              <a:avLst/>
              <a:gdLst/>
              <a:ahLst/>
              <a:cxnLst>
                <a:cxn ang="0">
                  <a:pos x="441" y="969"/>
                </a:cxn>
                <a:cxn ang="0">
                  <a:pos x="435" y="843"/>
                </a:cxn>
                <a:cxn ang="0">
                  <a:pos x="419" y="694"/>
                </a:cxn>
                <a:cxn ang="0">
                  <a:pos x="379" y="528"/>
                </a:cxn>
                <a:cxn ang="0">
                  <a:pos x="318" y="367"/>
                </a:cxn>
                <a:cxn ang="0">
                  <a:pos x="257" y="258"/>
                </a:cxn>
                <a:cxn ang="0">
                  <a:pos x="195" y="167"/>
                </a:cxn>
                <a:cxn ang="0">
                  <a:pos x="134" y="92"/>
                </a:cxn>
                <a:cxn ang="0">
                  <a:pos x="78" y="40"/>
                </a:cxn>
                <a:cxn ang="0">
                  <a:pos x="39" y="12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5" y="6"/>
                </a:cxn>
                <a:cxn ang="0">
                  <a:pos x="0" y="17"/>
                </a:cxn>
                <a:cxn ang="0">
                  <a:pos x="0" y="23"/>
                </a:cxn>
                <a:cxn ang="0">
                  <a:pos x="39" y="63"/>
                </a:cxn>
                <a:cxn ang="0">
                  <a:pos x="122" y="167"/>
                </a:cxn>
                <a:cxn ang="0">
                  <a:pos x="195" y="293"/>
                </a:cxn>
                <a:cxn ang="0">
                  <a:pos x="257" y="436"/>
                </a:cxn>
                <a:cxn ang="0">
                  <a:pos x="296" y="597"/>
                </a:cxn>
                <a:cxn ang="0">
                  <a:pos x="324" y="774"/>
                </a:cxn>
                <a:cxn ang="0">
                  <a:pos x="329" y="969"/>
                </a:cxn>
                <a:cxn ang="0">
                  <a:pos x="324" y="1136"/>
                </a:cxn>
                <a:cxn ang="0">
                  <a:pos x="301" y="1302"/>
                </a:cxn>
                <a:cxn ang="0">
                  <a:pos x="268" y="1463"/>
                </a:cxn>
                <a:cxn ang="0">
                  <a:pos x="212" y="1617"/>
                </a:cxn>
                <a:cxn ang="0">
                  <a:pos x="128" y="1761"/>
                </a:cxn>
                <a:cxn ang="0">
                  <a:pos x="27" y="1893"/>
                </a:cxn>
                <a:cxn ang="0">
                  <a:pos x="16" y="1904"/>
                </a:cxn>
                <a:cxn ang="0">
                  <a:pos x="5" y="1910"/>
                </a:cxn>
                <a:cxn ang="0">
                  <a:pos x="5" y="1916"/>
                </a:cxn>
                <a:cxn ang="0">
                  <a:pos x="0" y="1921"/>
                </a:cxn>
                <a:cxn ang="0">
                  <a:pos x="5" y="1933"/>
                </a:cxn>
                <a:cxn ang="0">
                  <a:pos x="11" y="1939"/>
                </a:cxn>
                <a:cxn ang="0">
                  <a:pos x="22" y="1944"/>
                </a:cxn>
                <a:cxn ang="0">
                  <a:pos x="39" y="1933"/>
                </a:cxn>
                <a:cxn ang="0">
                  <a:pos x="67" y="1910"/>
                </a:cxn>
                <a:cxn ang="0">
                  <a:pos x="111" y="1870"/>
                </a:cxn>
                <a:cxn ang="0">
                  <a:pos x="162" y="1818"/>
                </a:cxn>
                <a:cxn ang="0">
                  <a:pos x="217" y="1749"/>
                </a:cxn>
                <a:cxn ang="0">
                  <a:pos x="268" y="1663"/>
                </a:cxn>
                <a:cxn ang="0">
                  <a:pos x="324" y="1566"/>
                </a:cxn>
                <a:cxn ang="0">
                  <a:pos x="379" y="1405"/>
                </a:cxn>
                <a:cxn ang="0">
                  <a:pos x="419" y="1250"/>
                </a:cxn>
                <a:cxn ang="0">
                  <a:pos x="435" y="1101"/>
                </a:cxn>
                <a:cxn ang="0">
                  <a:pos x="441" y="969"/>
                </a:cxn>
              </a:cxnLst>
              <a:rect l="0" t="0" r="r" b="b"/>
              <a:pathLst>
                <a:path w="441" h="1944">
                  <a:moveTo>
                    <a:pt x="441" y="969"/>
                  </a:moveTo>
                  <a:lnTo>
                    <a:pt x="435" y="843"/>
                  </a:lnTo>
                  <a:lnTo>
                    <a:pt x="419" y="694"/>
                  </a:lnTo>
                  <a:lnTo>
                    <a:pt x="379" y="528"/>
                  </a:lnTo>
                  <a:lnTo>
                    <a:pt x="318" y="367"/>
                  </a:lnTo>
                  <a:lnTo>
                    <a:pt x="257" y="258"/>
                  </a:lnTo>
                  <a:lnTo>
                    <a:pt x="195" y="167"/>
                  </a:lnTo>
                  <a:lnTo>
                    <a:pt x="134" y="92"/>
                  </a:lnTo>
                  <a:lnTo>
                    <a:pt x="78" y="40"/>
                  </a:lnTo>
                  <a:lnTo>
                    <a:pt x="39" y="12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5" y="6"/>
                  </a:lnTo>
                  <a:lnTo>
                    <a:pt x="0" y="17"/>
                  </a:lnTo>
                  <a:lnTo>
                    <a:pt x="0" y="23"/>
                  </a:lnTo>
                  <a:lnTo>
                    <a:pt x="39" y="63"/>
                  </a:lnTo>
                  <a:lnTo>
                    <a:pt x="122" y="167"/>
                  </a:lnTo>
                  <a:lnTo>
                    <a:pt x="195" y="293"/>
                  </a:lnTo>
                  <a:lnTo>
                    <a:pt x="257" y="436"/>
                  </a:lnTo>
                  <a:lnTo>
                    <a:pt x="296" y="597"/>
                  </a:lnTo>
                  <a:lnTo>
                    <a:pt x="324" y="774"/>
                  </a:lnTo>
                  <a:lnTo>
                    <a:pt x="329" y="969"/>
                  </a:lnTo>
                  <a:lnTo>
                    <a:pt x="324" y="1136"/>
                  </a:lnTo>
                  <a:lnTo>
                    <a:pt x="301" y="1302"/>
                  </a:lnTo>
                  <a:lnTo>
                    <a:pt x="268" y="1463"/>
                  </a:lnTo>
                  <a:lnTo>
                    <a:pt x="212" y="1617"/>
                  </a:lnTo>
                  <a:lnTo>
                    <a:pt x="128" y="1761"/>
                  </a:lnTo>
                  <a:lnTo>
                    <a:pt x="27" y="1893"/>
                  </a:lnTo>
                  <a:lnTo>
                    <a:pt x="16" y="1904"/>
                  </a:lnTo>
                  <a:lnTo>
                    <a:pt x="5" y="1910"/>
                  </a:lnTo>
                  <a:lnTo>
                    <a:pt x="5" y="1916"/>
                  </a:lnTo>
                  <a:lnTo>
                    <a:pt x="0" y="1921"/>
                  </a:lnTo>
                  <a:lnTo>
                    <a:pt x="5" y="1933"/>
                  </a:lnTo>
                  <a:lnTo>
                    <a:pt x="11" y="1939"/>
                  </a:lnTo>
                  <a:lnTo>
                    <a:pt x="22" y="1944"/>
                  </a:lnTo>
                  <a:lnTo>
                    <a:pt x="39" y="1933"/>
                  </a:lnTo>
                  <a:lnTo>
                    <a:pt x="67" y="1910"/>
                  </a:lnTo>
                  <a:lnTo>
                    <a:pt x="111" y="1870"/>
                  </a:lnTo>
                  <a:lnTo>
                    <a:pt x="162" y="1818"/>
                  </a:lnTo>
                  <a:lnTo>
                    <a:pt x="217" y="1749"/>
                  </a:lnTo>
                  <a:lnTo>
                    <a:pt x="268" y="1663"/>
                  </a:lnTo>
                  <a:lnTo>
                    <a:pt x="324" y="1566"/>
                  </a:lnTo>
                  <a:lnTo>
                    <a:pt x="379" y="1405"/>
                  </a:lnTo>
                  <a:lnTo>
                    <a:pt x="419" y="1250"/>
                  </a:lnTo>
                  <a:lnTo>
                    <a:pt x="435" y="1101"/>
                  </a:lnTo>
                  <a:lnTo>
                    <a:pt x="441" y="9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7"/>
            <p:cNvSpPr>
              <a:spLocks noEditPoints="1"/>
            </p:cNvSpPr>
            <p:nvPr/>
          </p:nvSpPr>
          <p:spPr bwMode="auto">
            <a:xfrm>
              <a:off x="7406" y="5016"/>
              <a:ext cx="1257" cy="832"/>
            </a:xfrm>
            <a:custGeom>
              <a:avLst/>
              <a:gdLst/>
              <a:ahLst/>
              <a:cxnLst>
                <a:cxn ang="0">
                  <a:pos x="1257" y="41"/>
                </a:cxn>
                <a:cxn ang="0">
                  <a:pos x="1246" y="12"/>
                </a:cxn>
                <a:cxn ang="0">
                  <a:pos x="1224" y="6"/>
                </a:cxn>
                <a:cxn ang="0">
                  <a:pos x="1212" y="23"/>
                </a:cxn>
                <a:cxn ang="0">
                  <a:pos x="1207" y="46"/>
                </a:cxn>
                <a:cxn ang="0">
                  <a:pos x="1190" y="132"/>
                </a:cxn>
                <a:cxn ang="0">
                  <a:pos x="1090" y="236"/>
                </a:cxn>
                <a:cxn ang="0">
                  <a:pos x="944" y="270"/>
                </a:cxn>
                <a:cxn ang="0">
                  <a:pos x="788" y="230"/>
                </a:cxn>
                <a:cxn ang="0">
                  <a:pos x="615" y="127"/>
                </a:cxn>
                <a:cxn ang="0">
                  <a:pos x="481" y="41"/>
                </a:cxn>
                <a:cxn ang="0">
                  <a:pos x="313" y="0"/>
                </a:cxn>
                <a:cxn ang="0">
                  <a:pos x="129" y="63"/>
                </a:cxn>
                <a:cxn ang="0">
                  <a:pos x="17" y="218"/>
                </a:cxn>
                <a:cxn ang="0">
                  <a:pos x="0" y="345"/>
                </a:cxn>
                <a:cxn ang="0">
                  <a:pos x="17" y="373"/>
                </a:cxn>
                <a:cxn ang="0">
                  <a:pos x="39" y="373"/>
                </a:cxn>
                <a:cxn ang="0">
                  <a:pos x="50" y="350"/>
                </a:cxn>
                <a:cxn ang="0">
                  <a:pos x="67" y="258"/>
                </a:cxn>
                <a:cxn ang="0">
                  <a:pos x="151" y="161"/>
                </a:cxn>
                <a:cxn ang="0">
                  <a:pos x="263" y="115"/>
                </a:cxn>
                <a:cxn ang="0">
                  <a:pos x="397" y="121"/>
                </a:cxn>
                <a:cxn ang="0">
                  <a:pos x="553" y="195"/>
                </a:cxn>
                <a:cxn ang="0">
                  <a:pos x="777" y="339"/>
                </a:cxn>
                <a:cxn ang="0">
                  <a:pos x="944" y="379"/>
                </a:cxn>
                <a:cxn ang="0">
                  <a:pos x="1129" y="322"/>
                </a:cxn>
                <a:cxn ang="0">
                  <a:pos x="1246" y="167"/>
                </a:cxn>
                <a:cxn ang="0">
                  <a:pos x="1257" y="517"/>
                </a:cxn>
                <a:cxn ang="0">
                  <a:pos x="1252" y="476"/>
                </a:cxn>
                <a:cxn ang="0">
                  <a:pos x="1240" y="459"/>
                </a:cxn>
                <a:cxn ang="0">
                  <a:pos x="1218" y="465"/>
                </a:cxn>
                <a:cxn ang="0">
                  <a:pos x="1207" y="517"/>
                </a:cxn>
                <a:cxn ang="0">
                  <a:pos x="1151" y="637"/>
                </a:cxn>
                <a:cxn ang="0">
                  <a:pos x="1023" y="712"/>
                </a:cxn>
                <a:cxn ang="0">
                  <a:pos x="866" y="712"/>
                </a:cxn>
                <a:cxn ang="0">
                  <a:pos x="704" y="637"/>
                </a:cxn>
                <a:cxn ang="0">
                  <a:pos x="553" y="534"/>
                </a:cxn>
                <a:cxn ang="0">
                  <a:pos x="402" y="465"/>
                </a:cxn>
                <a:cxn ang="0">
                  <a:pos x="212" y="471"/>
                </a:cxn>
                <a:cxn ang="0">
                  <a:pos x="62" y="580"/>
                </a:cxn>
                <a:cxn ang="0">
                  <a:pos x="0" y="775"/>
                </a:cxn>
                <a:cxn ang="0">
                  <a:pos x="11" y="820"/>
                </a:cxn>
                <a:cxn ang="0">
                  <a:pos x="28" y="832"/>
                </a:cxn>
                <a:cxn ang="0">
                  <a:pos x="50" y="803"/>
                </a:cxn>
                <a:cxn ang="0">
                  <a:pos x="67" y="712"/>
                </a:cxn>
                <a:cxn ang="0">
                  <a:pos x="151" y="614"/>
                </a:cxn>
                <a:cxn ang="0">
                  <a:pos x="263" y="568"/>
                </a:cxn>
                <a:cxn ang="0">
                  <a:pos x="397" y="574"/>
                </a:cxn>
                <a:cxn ang="0">
                  <a:pos x="553" y="648"/>
                </a:cxn>
                <a:cxn ang="0">
                  <a:pos x="777" y="792"/>
                </a:cxn>
                <a:cxn ang="0">
                  <a:pos x="944" y="832"/>
                </a:cxn>
                <a:cxn ang="0">
                  <a:pos x="1134" y="769"/>
                </a:cxn>
                <a:cxn ang="0">
                  <a:pos x="1246" y="614"/>
                </a:cxn>
              </a:cxnLst>
              <a:rect l="0" t="0" r="r" b="b"/>
              <a:pathLst>
                <a:path w="1257" h="832">
                  <a:moveTo>
                    <a:pt x="1257" y="63"/>
                  </a:moveTo>
                  <a:lnTo>
                    <a:pt x="1257" y="41"/>
                  </a:lnTo>
                  <a:lnTo>
                    <a:pt x="1252" y="23"/>
                  </a:lnTo>
                  <a:lnTo>
                    <a:pt x="1246" y="12"/>
                  </a:lnTo>
                  <a:lnTo>
                    <a:pt x="1240" y="6"/>
                  </a:lnTo>
                  <a:lnTo>
                    <a:pt x="1224" y="6"/>
                  </a:lnTo>
                  <a:lnTo>
                    <a:pt x="1218" y="12"/>
                  </a:lnTo>
                  <a:lnTo>
                    <a:pt x="1212" y="23"/>
                  </a:lnTo>
                  <a:lnTo>
                    <a:pt x="1212" y="35"/>
                  </a:lnTo>
                  <a:lnTo>
                    <a:pt x="1207" y="46"/>
                  </a:lnTo>
                  <a:lnTo>
                    <a:pt x="1207" y="58"/>
                  </a:lnTo>
                  <a:lnTo>
                    <a:pt x="1190" y="132"/>
                  </a:lnTo>
                  <a:lnTo>
                    <a:pt x="1145" y="190"/>
                  </a:lnTo>
                  <a:lnTo>
                    <a:pt x="1090" y="236"/>
                  </a:lnTo>
                  <a:lnTo>
                    <a:pt x="1017" y="258"/>
                  </a:lnTo>
                  <a:lnTo>
                    <a:pt x="944" y="270"/>
                  </a:lnTo>
                  <a:lnTo>
                    <a:pt x="866" y="258"/>
                  </a:lnTo>
                  <a:lnTo>
                    <a:pt x="788" y="230"/>
                  </a:lnTo>
                  <a:lnTo>
                    <a:pt x="704" y="184"/>
                  </a:lnTo>
                  <a:lnTo>
                    <a:pt x="615" y="127"/>
                  </a:lnTo>
                  <a:lnTo>
                    <a:pt x="553" y="81"/>
                  </a:lnTo>
                  <a:lnTo>
                    <a:pt x="481" y="41"/>
                  </a:lnTo>
                  <a:lnTo>
                    <a:pt x="402" y="12"/>
                  </a:lnTo>
                  <a:lnTo>
                    <a:pt x="313" y="0"/>
                  </a:lnTo>
                  <a:lnTo>
                    <a:pt x="212" y="18"/>
                  </a:lnTo>
                  <a:lnTo>
                    <a:pt x="129" y="63"/>
                  </a:lnTo>
                  <a:lnTo>
                    <a:pt x="62" y="127"/>
                  </a:lnTo>
                  <a:lnTo>
                    <a:pt x="17" y="218"/>
                  </a:lnTo>
                  <a:lnTo>
                    <a:pt x="0" y="322"/>
                  </a:lnTo>
                  <a:lnTo>
                    <a:pt x="0" y="345"/>
                  </a:lnTo>
                  <a:lnTo>
                    <a:pt x="11" y="367"/>
                  </a:lnTo>
                  <a:lnTo>
                    <a:pt x="17" y="373"/>
                  </a:lnTo>
                  <a:lnTo>
                    <a:pt x="28" y="379"/>
                  </a:lnTo>
                  <a:lnTo>
                    <a:pt x="39" y="373"/>
                  </a:lnTo>
                  <a:lnTo>
                    <a:pt x="45" y="367"/>
                  </a:lnTo>
                  <a:lnTo>
                    <a:pt x="50" y="350"/>
                  </a:lnTo>
                  <a:lnTo>
                    <a:pt x="50" y="333"/>
                  </a:lnTo>
                  <a:lnTo>
                    <a:pt x="67" y="258"/>
                  </a:lnTo>
                  <a:lnTo>
                    <a:pt x="101" y="201"/>
                  </a:lnTo>
                  <a:lnTo>
                    <a:pt x="151" y="161"/>
                  </a:lnTo>
                  <a:lnTo>
                    <a:pt x="207" y="132"/>
                  </a:lnTo>
                  <a:lnTo>
                    <a:pt x="263" y="115"/>
                  </a:lnTo>
                  <a:lnTo>
                    <a:pt x="313" y="109"/>
                  </a:lnTo>
                  <a:lnTo>
                    <a:pt x="397" y="121"/>
                  </a:lnTo>
                  <a:lnTo>
                    <a:pt x="475" y="150"/>
                  </a:lnTo>
                  <a:lnTo>
                    <a:pt x="553" y="195"/>
                  </a:lnTo>
                  <a:lnTo>
                    <a:pt x="643" y="258"/>
                  </a:lnTo>
                  <a:lnTo>
                    <a:pt x="777" y="339"/>
                  </a:lnTo>
                  <a:lnTo>
                    <a:pt x="860" y="367"/>
                  </a:lnTo>
                  <a:lnTo>
                    <a:pt x="944" y="379"/>
                  </a:lnTo>
                  <a:lnTo>
                    <a:pt x="1045" y="362"/>
                  </a:lnTo>
                  <a:lnTo>
                    <a:pt x="1129" y="322"/>
                  </a:lnTo>
                  <a:lnTo>
                    <a:pt x="1201" y="253"/>
                  </a:lnTo>
                  <a:lnTo>
                    <a:pt x="1246" y="167"/>
                  </a:lnTo>
                  <a:lnTo>
                    <a:pt x="1257" y="63"/>
                  </a:lnTo>
                  <a:close/>
                  <a:moveTo>
                    <a:pt x="1257" y="517"/>
                  </a:moveTo>
                  <a:lnTo>
                    <a:pt x="1257" y="494"/>
                  </a:lnTo>
                  <a:lnTo>
                    <a:pt x="1252" y="476"/>
                  </a:lnTo>
                  <a:lnTo>
                    <a:pt x="1246" y="465"/>
                  </a:lnTo>
                  <a:lnTo>
                    <a:pt x="1240" y="459"/>
                  </a:lnTo>
                  <a:lnTo>
                    <a:pt x="1224" y="459"/>
                  </a:lnTo>
                  <a:lnTo>
                    <a:pt x="1218" y="465"/>
                  </a:lnTo>
                  <a:lnTo>
                    <a:pt x="1207" y="488"/>
                  </a:lnTo>
                  <a:lnTo>
                    <a:pt x="1207" y="517"/>
                  </a:lnTo>
                  <a:lnTo>
                    <a:pt x="1190" y="580"/>
                  </a:lnTo>
                  <a:lnTo>
                    <a:pt x="1151" y="637"/>
                  </a:lnTo>
                  <a:lnTo>
                    <a:pt x="1090" y="683"/>
                  </a:lnTo>
                  <a:lnTo>
                    <a:pt x="1023" y="712"/>
                  </a:lnTo>
                  <a:lnTo>
                    <a:pt x="944" y="723"/>
                  </a:lnTo>
                  <a:lnTo>
                    <a:pt x="866" y="712"/>
                  </a:lnTo>
                  <a:lnTo>
                    <a:pt x="788" y="683"/>
                  </a:lnTo>
                  <a:lnTo>
                    <a:pt x="704" y="637"/>
                  </a:lnTo>
                  <a:lnTo>
                    <a:pt x="615" y="580"/>
                  </a:lnTo>
                  <a:lnTo>
                    <a:pt x="553" y="534"/>
                  </a:lnTo>
                  <a:lnTo>
                    <a:pt x="481" y="494"/>
                  </a:lnTo>
                  <a:lnTo>
                    <a:pt x="402" y="465"/>
                  </a:lnTo>
                  <a:lnTo>
                    <a:pt x="313" y="453"/>
                  </a:lnTo>
                  <a:lnTo>
                    <a:pt x="212" y="471"/>
                  </a:lnTo>
                  <a:lnTo>
                    <a:pt x="129" y="517"/>
                  </a:lnTo>
                  <a:lnTo>
                    <a:pt x="62" y="580"/>
                  </a:lnTo>
                  <a:lnTo>
                    <a:pt x="17" y="671"/>
                  </a:lnTo>
                  <a:lnTo>
                    <a:pt x="0" y="775"/>
                  </a:lnTo>
                  <a:lnTo>
                    <a:pt x="0" y="798"/>
                  </a:lnTo>
                  <a:lnTo>
                    <a:pt x="11" y="820"/>
                  </a:lnTo>
                  <a:lnTo>
                    <a:pt x="17" y="826"/>
                  </a:lnTo>
                  <a:lnTo>
                    <a:pt x="28" y="832"/>
                  </a:lnTo>
                  <a:lnTo>
                    <a:pt x="39" y="826"/>
                  </a:lnTo>
                  <a:lnTo>
                    <a:pt x="50" y="803"/>
                  </a:lnTo>
                  <a:lnTo>
                    <a:pt x="50" y="786"/>
                  </a:lnTo>
                  <a:lnTo>
                    <a:pt x="67" y="712"/>
                  </a:lnTo>
                  <a:lnTo>
                    <a:pt x="101" y="654"/>
                  </a:lnTo>
                  <a:lnTo>
                    <a:pt x="151" y="614"/>
                  </a:lnTo>
                  <a:lnTo>
                    <a:pt x="207" y="585"/>
                  </a:lnTo>
                  <a:lnTo>
                    <a:pt x="263" y="568"/>
                  </a:lnTo>
                  <a:lnTo>
                    <a:pt x="313" y="562"/>
                  </a:lnTo>
                  <a:lnTo>
                    <a:pt x="397" y="574"/>
                  </a:lnTo>
                  <a:lnTo>
                    <a:pt x="475" y="603"/>
                  </a:lnTo>
                  <a:lnTo>
                    <a:pt x="553" y="648"/>
                  </a:lnTo>
                  <a:lnTo>
                    <a:pt x="643" y="712"/>
                  </a:lnTo>
                  <a:lnTo>
                    <a:pt x="777" y="792"/>
                  </a:lnTo>
                  <a:lnTo>
                    <a:pt x="860" y="820"/>
                  </a:lnTo>
                  <a:lnTo>
                    <a:pt x="944" y="832"/>
                  </a:lnTo>
                  <a:lnTo>
                    <a:pt x="1045" y="815"/>
                  </a:lnTo>
                  <a:lnTo>
                    <a:pt x="1134" y="769"/>
                  </a:lnTo>
                  <a:lnTo>
                    <a:pt x="1201" y="700"/>
                  </a:lnTo>
                  <a:lnTo>
                    <a:pt x="1246" y="614"/>
                  </a:lnTo>
                  <a:lnTo>
                    <a:pt x="1257" y="5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38"/>
            <p:cNvSpPr>
              <a:spLocks noEditPoints="1"/>
            </p:cNvSpPr>
            <p:nvPr/>
          </p:nvSpPr>
          <p:spPr bwMode="auto">
            <a:xfrm>
              <a:off x="10289" y="2573"/>
              <a:ext cx="681" cy="958"/>
            </a:xfrm>
            <a:custGeom>
              <a:avLst/>
              <a:gdLst/>
              <a:ahLst/>
              <a:cxnLst>
                <a:cxn ang="0">
                  <a:pos x="681" y="41"/>
                </a:cxn>
                <a:cxn ang="0">
                  <a:pos x="670" y="6"/>
                </a:cxn>
                <a:cxn ang="0">
                  <a:pos x="631" y="6"/>
                </a:cxn>
                <a:cxn ang="0">
                  <a:pos x="531" y="12"/>
                </a:cxn>
                <a:cxn ang="0">
                  <a:pos x="480" y="18"/>
                </a:cxn>
                <a:cxn ang="0">
                  <a:pos x="464" y="35"/>
                </a:cxn>
                <a:cxn ang="0">
                  <a:pos x="469" y="63"/>
                </a:cxn>
                <a:cxn ang="0">
                  <a:pos x="536" y="69"/>
                </a:cxn>
                <a:cxn ang="0">
                  <a:pos x="559" y="75"/>
                </a:cxn>
                <a:cxn ang="0">
                  <a:pos x="564" y="81"/>
                </a:cxn>
                <a:cxn ang="0">
                  <a:pos x="559" y="98"/>
                </a:cxn>
                <a:cxn ang="0">
                  <a:pos x="480" y="425"/>
                </a:cxn>
                <a:cxn ang="0">
                  <a:pos x="402" y="356"/>
                </a:cxn>
                <a:cxn ang="0">
                  <a:pos x="246" y="367"/>
                </a:cxn>
                <a:cxn ang="0">
                  <a:pos x="73" y="511"/>
                </a:cxn>
                <a:cxn ang="0">
                  <a:pos x="0" y="734"/>
                </a:cxn>
                <a:cxn ang="0">
                  <a:pos x="39" y="872"/>
                </a:cxn>
                <a:cxn ang="0">
                  <a:pos x="140" y="947"/>
                </a:cxn>
                <a:cxn ang="0">
                  <a:pos x="274" y="947"/>
                </a:cxn>
                <a:cxn ang="0">
                  <a:pos x="391" y="866"/>
                </a:cxn>
                <a:cxn ang="0">
                  <a:pos x="458" y="941"/>
                </a:cxn>
                <a:cxn ang="0">
                  <a:pos x="525" y="958"/>
                </a:cxn>
                <a:cxn ang="0">
                  <a:pos x="603" y="924"/>
                </a:cxn>
                <a:cxn ang="0">
                  <a:pos x="654" y="843"/>
                </a:cxn>
                <a:cxn ang="0">
                  <a:pos x="676" y="769"/>
                </a:cxn>
                <a:cxn ang="0">
                  <a:pos x="665" y="734"/>
                </a:cxn>
                <a:cxn ang="0">
                  <a:pos x="637" y="746"/>
                </a:cxn>
                <a:cxn ang="0">
                  <a:pos x="626" y="775"/>
                </a:cxn>
                <a:cxn ang="0">
                  <a:pos x="592" y="872"/>
                </a:cxn>
                <a:cxn ang="0">
                  <a:pos x="531" y="924"/>
                </a:cxn>
                <a:cxn ang="0">
                  <a:pos x="503" y="912"/>
                </a:cxn>
                <a:cxn ang="0">
                  <a:pos x="486" y="872"/>
                </a:cxn>
                <a:cxn ang="0">
                  <a:pos x="492" y="815"/>
                </a:cxn>
                <a:cxn ang="0">
                  <a:pos x="676" y="41"/>
                </a:cxn>
                <a:cxn ang="0">
                  <a:pos x="380" y="809"/>
                </a:cxn>
                <a:cxn ang="0">
                  <a:pos x="330" y="866"/>
                </a:cxn>
                <a:cxn ang="0">
                  <a:pos x="285" y="901"/>
                </a:cxn>
                <a:cxn ang="0">
                  <a:pos x="207" y="924"/>
                </a:cxn>
                <a:cxn ang="0">
                  <a:pos x="140" y="895"/>
                </a:cxn>
                <a:cxn ang="0">
                  <a:pos x="112" y="792"/>
                </a:cxn>
                <a:cxn ang="0">
                  <a:pos x="134" y="648"/>
                </a:cxn>
                <a:cxn ang="0">
                  <a:pos x="179" y="517"/>
                </a:cxn>
                <a:cxn ang="0">
                  <a:pos x="268" y="408"/>
                </a:cxn>
                <a:cxn ang="0">
                  <a:pos x="346" y="385"/>
                </a:cxn>
                <a:cxn ang="0">
                  <a:pos x="424" y="425"/>
                </a:cxn>
                <a:cxn ang="0">
                  <a:pos x="464" y="505"/>
                </a:cxn>
                <a:cxn ang="0">
                  <a:pos x="458" y="522"/>
                </a:cxn>
              </a:cxnLst>
              <a:rect l="0" t="0" r="r" b="b"/>
              <a:pathLst>
                <a:path w="681" h="958">
                  <a:moveTo>
                    <a:pt x="676" y="41"/>
                  </a:moveTo>
                  <a:lnTo>
                    <a:pt x="681" y="41"/>
                  </a:lnTo>
                  <a:lnTo>
                    <a:pt x="681" y="12"/>
                  </a:lnTo>
                  <a:lnTo>
                    <a:pt x="670" y="6"/>
                  </a:lnTo>
                  <a:lnTo>
                    <a:pt x="665" y="0"/>
                  </a:lnTo>
                  <a:lnTo>
                    <a:pt x="631" y="6"/>
                  </a:lnTo>
                  <a:lnTo>
                    <a:pt x="581" y="6"/>
                  </a:lnTo>
                  <a:lnTo>
                    <a:pt x="531" y="12"/>
                  </a:lnTo>
                  <a:lnTo>
                    <a:pt x="492" y="18"/>
                  </a:lnTo>
                  <a:lnTo>
                    <a:pt x="480" y="18"/>
                  </a:lnTo>
                  <a:lnTo>
                    <a:pt x="469" y="23"/>
                  </a:lnTo>
                  <a:lnTo>
                    <a:pt x="464" y="35"/>
                  </a:lnTo>
                  <a:lnTo>
                    <a:pt x="464" y="58"/>
                  </a:lnTo>
                  <a:lnTo>
                    <a:pt x="469" y="63"/>
                  </a:lnTo>
                  <a:lnTo>
                    <a:pt x="519" y="63"/>
                  </a:lnTo>
                  <a:lnTo>
                    <a:pt x="536" y="69"/>
                  </a:lnTo>
                  <a:lnTo>
                    <a:pt x="547" y="69"/>
                  </a:lnTo>
                  <a:lnTo>
                    <a:pt x="559" y="75"/>
                  </a:lnTo>
                  <a:lnTo>
                    <a:pt x="559" y="81"/>
                  </a:lnTo>
                  <a:lnTo>
                    <a:pt x="564" y="81"/>
                  </a:lnTo>
                  <a:lnTo>
                    <a:pt x="564" y="86"/>
                  </a:lnTo>
                  <a:lnTo>
                    <a:pt x="559" y="98"/>
                  </a:lnTo>
                  <a:lnTo>
                    <a:pt x="559" y="115"/>
                  </a:lnTo>
                  <a:lnTo>
                    <a:pt x="480" y="425"/>
                  </a:lnTo>
                  <a:lnTo>
                    <a:pt x="447" y="385"/>
                  </a:lnTo>
                  <a:lnTo>
                    <a:pt x="402" y="356"/>
                  </a:lnTo>
                  <a:lnTo>
                    <a:pt x="346" y="344"/>
                  </a:lnTo>
                  <a:lnTo>
                    <a:pt x="246" y="367"/>
                  </a:lnTo>
                  <a:lnTo>
                    <a:pt x="151" y="425"/>
                  </a:lnTo>
                  <a:lnTo>
                    <a:pt x="73" y="511"/>
                  </a:lnTo>
                  <a:lnTo>
                    <a:pt x="22" y="620"/>
                  </a:lnTo>
                  <a:lnTo>
                    <a:pt x="0" y="734"/>
                  </a:lnTo>
                  <a:lnTo>
                    <a:pt x="11" y="809"/>
                  </a:lnTo>
                  <a:lnTo>
                    <a:pt x="39" y="872"/>
                  </a:lnTo>
                  <a:lnTo>
                    <a:pt x="84" y="918"/>
                  </a:lnTo>
                  <a:lnTo>
                    <a:pt x="140" y="947"/>
                  </a:lnTo>
                  <a:lnTo>
                    <a:pt x="201" y="958"/>
                  </a:lnTo>
                  <a:lnTo>
                    <a:pt x="274" y="947"/>
                  </a:lnTo>
                  <a:lnTo>
                    <a:pt x="335" y="912"/>
                  </a:lnTo>
                  <a:lnTo>
                    <a:pt x="391" y="866"/>
                  </a:lnTo>
                  <a:lnTo>
                    <a:pt x="419" y="912"/>
                  </a:lnTo>
                  <a:lnTo>
                    <a:pt x="458" y="941"/>
                  </a:lnTo>
                  <a:lnTo>
                    <a:pt x="497" y="958"/>
                  </a:lnTo>
                  <a:lnTo>
                    <a:pt x="525" y="958"/>
                  </a:lnTo>
                  <a:lnTo>
                    <a:pt x="570" y="952"/>
                  </a:lnTo>
                  <a:lnTo>
                    <a:pt x="603" y="924"/>
                  </a:lnTo>
                  <a:lnTo>
                    <a:pt x="631" y="889"/>
                  </a:lnTo>
                  <a:lnTo>
                    <a:pt x="654" y="843"/>
                  </a:lnTo>
                  <a:lnTo>
                    <a:pt x="665" y="803"/>
                  </a:lnTo>
                  <a:lnTo>
                    <a:pt x="676" y="769"/>
                  </a:lnTo>
                  <a:lnTo>
                    <a:pt x="676" y="746"/>
                  </a:lnTo>
                  <a:lnTo>
                    <a:pt x="665" y="734"/>
                  </a:lnTo>
                  <a:lnTo>
                    <a:pt x="648" y="734"/>
                  </a:lnTo>
                  <a:lnTo>
                    <a:pt x="637" y="746"/>
                  </a:lnTo>
                  <a:lnTo>
                    <a:pt x="631" y="757"/>
                  </a:lnTo>
                  <a:lnTo>
                    <a:pt x="626" y="775"/>
                  </a:lnTo>
                  <a:lnTo>
                    <a:pt x="614" y="826"/>
                  </a:lnTo>
                  <a:lnTo>
                    <a:pt x="592" y="872"/>
                  </a:lnTo>
                  <a:lnTo>
                    <a:pt x="570" y="906"/>
                  </a:lnTo>
                  <a:lnTo>
                    <a:pt x="531" y="924"/>
                  </a:lnTo>
                  <a:lnTo>
                    <a:pt x="514" y="918"/>
                  </a:lnTo>
                  <a:lnTo>
                    <a:pt x="503" y="912"/>
                  </a:lnTo>
                  <a:lnTo>
                    <a:pt x="492" y="889"/>
                  </a:lnTo>
                  <a:lnTo>
                    <a:pt x="486" y="872"/>
                  </a:lnTo>
                  <a:lnTo>
                    <a:pt x="486" y="832"/>
                  </a:lnTo>
                  <a:lnTo>
                    <a:pt x="492" y="815"/>
                  </a:lnTo>
                  <a:lnTo>
                    <a:pt x="492" y="798"/>
                  </a:lnTo>
                  <a:lnTo>
                    <a:pt x="676" y="41"/>
                  </a:lnTo>
                  <a:close/>
                  <a:moveTo>
                    <a:pt x="397" y="775"/>
                  </a:moveTo>
                  <a:lnTo>
                    <a:pt x="380" y="809"/>
                  </a:lnTo>
                  <a:lnTo>
                    <a:pt x="357" y="843"/>
                  </a:lnTo>
                  <a:lnTo>
                    <a:pt x="330" y="866"/>
                  </a:lnTo>
                  <a:lnTo>
                    <a:pt x="313" y="878"/>
                  </a:lnTo>
                  <a:lnTo>
                    <a:pt x="285" y="901"/>
                  </a:lnTo>
                  <a:lnTo>
                    <a:pt x="246" y="918"/>
                  </a:lnTo>
                  <a:lnTo>
                    <a:pt x="207" y="924"/>
                  </a:lnTo>
                  <a:lnTo>
                    <a:pt x="173" y="918"/>
                  </a:lnTo>
                  <a:lnTo>
                    <a:pt x="140" y="895"/>
                  </a:lnTo>
                  <a:lnTo>
                    <a:pt x="117" y="849"/>
                  </a:lnTo>
                  <a:lnTo>
                    <a:pt x="112" y="792"/>
                  </a:lnTo>
                  <a:lnTo>
                    <a:pt x="117" y="723"/>
                  </a:lnTo>
                  <a:lnTo>
                    <a:pt x="134" y="648"/>
                  </a:lnTo>
                  <a:lnTo>
                    <a:pt x="156" y="568"/>
                  </a:lnTo>
                  <a:lnTo>
                    <a:pt x="179" y="517"/>
                  </a:lnTo>
                  <a:lnTo>
                    <a:pt x="223" y="448"/>
                  </a:lnTo>
                  <a:lnTo>
                    <a:pt x="268" y="408"/>
                  </a:lnTo>
                  <a:lnTo>
                    <a:pt x="313" y="390"/>
                  </a:lnTo>
                  <a:lnTo>
                    <a:pt x="346" y="385"/>
                  </a:lnTo>
                  <a:lnTo>
                    <a:pt x="391" y="396"/>
                  </a:lnTo>
                  <a:lnTo>
                    <a:pt x="424" y="425"/>
                  </a:lnTo>
                  <a:lnTo>
                    <a:pt x="447" y="453"/>
                  </a:lnTo>
                  <a:lnTo>
                    <a:pt x="464" y="505"/>
                  </a:lnTo>
                  <a:lnTo>
                    <a:pt x="464" y="511"/>
                  </a:lnTo>
                  <a:lnTo>
                    <a:pt x="458" y="522"/>
                  </a:lnTo>
                  <a:lnTo>
                    <a:pt x="397" y="7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39"/>
            <p:cNvSpPr>
              <a:spLocks/>
            </p:cNvSpPr>
            <p:nvPr/>
          </p:nvSpPr>
          <p:spPr bwMode="auto">
            <a:xfrm>
              <a:off x="9496" y="4105"/>
              <a:ext cx="2206" cy="2724"/>
            </a:xfrm>
            <a:custGeom>
              <a:avLst/>
              <a:gdLst/>
              <a:ahLst/>
              <a:cxnLst>
                <a:cxn ang="0">
                  <a:pos x="1603" y="2402"/>
                </a:cxn>
                <a:cxn ang="0">
                  <a:pos x="1597" y="2454"/>
                </a:cxn>
                <a:cxn ang="0">
                  <a:pos x="1586" y="2500"/>
                </a:cxn>
                <a:cxn ang="0">
                  <a:pos x="1564" y="2540"/>
                </a:cxn>
                <a:cxn ang="0">
                  <a:pos x="1519" y="2569"/>
                </a:cxn>
                <a:cxn ang="0">
                  <a:pos x="1463" y="2597"/>
                </a:cxn>
                <a:cxn ang="0">
                  <a:pos x="1391" y="2609"/>
                </a:cxn>
                <a:cxn ang="0">
                  <a:pos x="1296" y="2615"/>
                </a:cxn>
                <a:cxn ang="0">
                  <a:pos x="1296" y="2724"/>
                </a:cxn>
                <a:cxn ang="0">
                  <a:pos x="2206" y="2724"/>
                </a:cxn>
                <a:cxn ang="0">
                  <a:pos x="2206" y="2615"/>
                </a:cxn>
                <a:cxn ang="0">
                  <a:pos x="2111" y="2609"/>
                </a:cxn>
                <a:cxn ang="0">
                  <a:pos x="2033" y="2597"/>
                </a:cxn>
                <a:cxn ang="0">
                  <a:pos x="1977" y="2569"/>
                </a:cxn>
                <a:cxn ang="0">
                  <a:pos x="1938" y="2540"/>
                </a:cxn>
                <a:cxn ang="0">
                  <a:pos x="1910" y="2500"/>
                </a:cxn>
                <a:cxn ang="0">
                  <a:pos x="1899" y="2454"/>
                </a:cxn>
                <a:cxn ang="0">
                  <a:pos x="1893" y="2402"/>
                </a:cxn>
                <a:cxn ang="0">
                  <a:pos x="1893" y="321"/>
                </a:cxn>
                <a:cxn ang="0">
                  <a:pos x="1899" y="269"/>
                </a:cxn>
                <a:cxn ang="0">
                  <a:pos x="1910" y="223"/>
                </a:cxn>
                <a:cxn ang="0">
                  <a:pos x="1938" y="183"/>
                </a:cxn>
                <a:cxn ang="0">
                  <a:pos x="1977" y="149"/>
                </a:cxn>
                <a:cxn ang="0">
                  <a:pos x="2033" y="126"/>
                </a:cxn>
                <a:cxn ang="0">
                  <a:pos x="2111" y="109"/>
                </a:cxn>
                <a:cxn ang="0">
                  <a:pos x="2206" y="103"/>
                </a:cxn>
                <a:cxn ang="0">
                  <a:pos x="2206" y="0"/>
                </a:cxn>
                <a:cxn ang="0">
                  <a:pos x="0" y="0"/>
                </a:cxn>
                <a:cxn ang="0">
                  <a:pos x="0" y="103"/>
                </a:cxn>
                <a:cxn ang="0">
                  <a:pos x="95" y="109"/>
                </a:cxn>
                <a:cxn ang="0">
                  <a:pos x="173" y="126"/>
                </a:cxn>
                <a:cxn ang="0">
                  <a:pos x="229" y="149"/>
                </a:cxn>
                <a:cxn ang="0">
                  <a:pos x="268" y="183"/>
                </a:cxn>
                <a:cxn ang="0">
                  <a:pos x="290" y="223"/>
                </a:cxn>
                <a:cxn ang="0">
                  <a:pos x="307" y="269"/>
                </a:cxn>
                <a:cxn ang="0">
                  <a:pos x="312" y="321"/>
                </a:cxn>
                <a:cxn ang="0">
                  <a:pos x="312" y="2402"/>
                </a:cxn>
                <a:cxn ang="0">
                  <a:pos x="307" y="2454"/>
                </a:cxn>
                <a:cxn ang="0">
                  <a:pos x="296" y="2500"/>
                </a:cxn>
                <a:cxn ang="0">
                  <a:pos x="268" y="2540"/>
                </a:cxn>
                <a:cxn ang="0">
                  <a:pos x="229" y="2569"/>
                </a:cxn>
                <a:cxn ang="0">
                  <a:pos x="173" y="2597"/>
                </a:cxn>
                <a:cxn ang="0">
                  <a:pos x="95" y="2609"/>
                </a:cxn>
                <a:cxn ang="0">
                  <a:pos x="0" y="2615"/>
                </a:cxn>
                <a:cxn ang="0">
                  <a:pos x="0" y="2724"/>
                </a:cxn>
                <a:cxn ang="0">
                  <a:pos x="910" y="2724"/>
                </a:cxn>
                <a:cxn ang="0">
                  <a:pos x="910" y="2615"/>
                </a:cxn>
                <a:cxn ang="0">
                  <a:pos x="815" y="2609"/>
                </a:cxn>
                <a:cxn ang="0">
                  <a:pos x="737" y="2597"/>
                </a:cxn>
                <a:cxn ang="0">
                  <a:pos x="681" y="2569"/>
                </a:cxn>
                <a:cxn ang="0">
                  <a:pos x="642" y="2540"/>
                </a:cxn>
                <a:cxn ang="0">
                  <a:pos x="620" y="2500"/>
                </a:cxn>
                <a:cxn ang="0">
                  <a:pos x="603" y="2454"/>
                </a:cxn>
                <a:cxn ang="0">
                  <a:pos x="597" y="2402"/>
                </a:cxn>
                <a:cxn ang="0">
                  <a:pos x="597" y="103"/>
                </a:cxn>
                <a:cxn ang="0">
                  <a:pos x="1603" y="103"/>
                </a:cxn>
                <a:cxn ang="0">
                  <a:pos x="1603" y="2402"/>
                </a:cxn>
              </a:cxnLst>
              <a:rect l="0" t="0" r="r" b="b"/>
              <a:pathLst>
                <a:path w="2206" h="2724">
                  <a:moveTo>
                    <a:pt x="1603" y="2402"/>
                  </a:moveTo>
                  <a:lnTo>
                    <a:pt x="1597" y="2454"/>
                  </a:lnTo>
                  <a:lnTo>
                    <a:pt x="1586" y="2500"/>
                  </a:lnTo>
                  <a:lnTo>
                    <a:pt x="1564" y="2540"/>
                  </a:lnTo>
                  <a:lnTo>
                    <a:pt x="1519" y="2569"/>
                  </a:lnTo>
                  <a:lnTo>
                    <a:pt x="1463" y="2597"/>
                  </a:lnTo>
                  <a:lnTo>
                    <a:pt x="1391" y="2609"/>
                  </a:lnTo>
                  <a:lnTo>
                    <a:pt x="1296" y="2615"/>
                  </a:lnTo>
                  <a:lnTo>
                    <a:pt x="1296" y="2724"/>
                  </a:lnTo>
                  <a:lnTo>
                    <a:pt x="2206" y="2724"/>
                  </a:lnTo>
                  <a:lnTo>
                    <a:pt x="2206" y="2615"/>
                  </a:lnTo>
                  <a:lnTo>
                    <a:pt x="2111" y="2609"/>
                  </a:lnTo>
                  <a:lnTo>
                    <a:pt x="2033" y="2597"/>
                  </a:lnTo>
                  <a:lnTo>
                    <a:pt x="1977" y="2569"/>
                  </a:lnTo>
                  <a:lnTo>
                    <a:pt x="1938" y="2540"/>
                  </a:lnTo>
                  <a:lnTo>
                    <a:pt x="1910" y="2500"/>
                  </a:lnTo>
                  <a:lnTo>
                    <a:pt x="1899" y="2454"/>
                  </a:lnTo>
                  <a:lnTo>
                    <a:pt x="1893" y="2402"/>
                  </a:lnTo>
                  <a:lnTo>
                    <a:pt x="1893" y="321"/>
                  </a:lnTo>
                  <a:lnTo>
                    <a:pt x="1899" y="269"/>
                  </a:lnTo>
                  <a:lnTo>
                    <a:pt x="1910" y="223"/>
                  </a:lnTo>
                  <a:lnTo>
                    <a:pt x="1938" y="183"/>
                  </a:lnTo>
                  <a:lnTo>
                    <a:pt x="1977" y="149"/>
                  </a:lnTo>
                  <a:lnTo>
                    <a:pt x="2033" y="126"/>
                  </a:lnTo>
                  <a:lnTo>
                    <a:pt x="2111" y="109"/>
                  </a:lnTo>
                  <a:lnTo>
                    <a:pt x="2206" y="103"/>
                  </a:lnTo>
                  <a:lnTo>
                    <a:pt x="2206" y="0"/>
                  </a:lnTo>
                  <a:lnTo>
                    <a:pt x="0" y="0"/>
                  </a:lnTo>
                  <a:lnTo>
                    <a:pt x="0" y="103"/>
                  </a:lnTo>
                  <a:lnTo>
                    <a:pt x="95" y="109"/>
                  </a:lnTo>
                  <a:lnTo>
                    <a:pt x="173" y="126"/>
                  </a:lnTo>
                  <a:lnTo>
                    <a:pt x="229" y="149"/>
                  </a:lnTo>
                  <a:lnTo>
                    <a:pt x="268" y="183"/>
                  </a:lnTo>
                  <a:lnTo>
                    <a:pt x="290" y="223"/>
                  </a:lnTo>
                  <a:lnTo>
                    <a:pt x="307" y="269"/>
                  </a:lnTo>
                  <a:lnTo>
                    <a:pt x="312" y="321"/>
                  </a:lnTo>
                  <a:lnTo>
                    <a:pt x="312" y="2402"/>
                  </a:lnTo>
                  <a:lnTo>
                    <a:pt x="307" y="2454"/>
                  </a:lnTo>
                  <a:lnTo>
                    <a:pt x="296" y="2500"/>
                  </a:lnTo>
                  <a:lnTo>
                    <a:pt x="268" y="2540"/>
                  </a:lnTo>
                  <a:lnTo>
                    <a:pt x="229" y="2569"/>
                  </a:lnTo>
                  <a:lnTo>
                    <a:pt x="173" y="2597"/>
                  </a:lnTo>
                  <a:lnTo>
                    <a:pt x="95" y="2609"/>
                  </a:lnTo>
                  <a:lnTo>
                    <a:pt x="0" y="2615"/>
                  </a:lnTo>
                  <a:lnTo>
                    <a:pt x="0" y="2724"/>
                  </a:lnTo>
                  <a:lnTo>
                    <a:pt x="910" y="2724"/>
                  </a:lnTo>
                  <a:lnTo>
                    <a:pt x="910" y="2615"/>
                  </a:lnTo>
                  <a:lnTo>
                    <a:pt x="815" y="2609"/>
                  </a:lnTo>
                  <a:lnTo>
                    <a:pt x="737" y="2597"/>
                  </a:lnTo>
                  <a:lnTo>
                    <a:pt x="681" y="2569"/>
                  </a:lnTo>
                  <a:lnTo>
                    <a:pt x="642" y="2540"/>
                  </a:lnTo>
                  <a:lnTo>
                    <a:pt x="620" y="2500"/>
                  </a:lnTo>
                  <a:lnTo>
                    <a:pt x="603" y="2454"/>
                  </a:lnTo>
                  <a:lnTo>
                    <a:pt x="597" y="2402"/>
                  </a:lnTo>
                  <a:lnTo>
                    <a:pt x="597" y="103"/>
                  </a:lnTo>
                  <a:lnTo>
                    <a:pt x="1603" y="103"/>
                  </a:lnTo>
                  <a:lnTo>
                    <a:pt x="1603" y="24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0"/>
            <p:cNvSpPr>
              <a:spLocks noEditPoints="1"/>
            </p:cNvSpPr>
            <p:nvPr/>
          </p:nvSpPr>
          <p:spPr bwMode="auto">
            <a:xfrm>
              <a:off x="9278" y="7350"/>
              <a:ext cx="581" cy="1176"/>
            </a:xfrm>
            <a:custGeom>
              <a:avLst/>
              <a:gdLst/>
              <a:ahLst/>
              <a:cxnLst>
                <a:cxn ang="0">
                  <a:pos x="581" y="35"/>
                </a:cxn>
                <a:cxn ang="0">
                  <a:pos x="564" y="12"/>
                </a:cxn>
                <a:cxn ang="0">
                  <a:pos x="530" y="0"/>
                </a:cxn>
                <a:cxn ang="0">
                  <a:pos x="486" y="18"/>
                </a:cxn>
                <a:cxn ang="0">
                  <a:pos x="458" y="52"/>
                </a:cxn>
                <a:cxn ang="0">
                  <a:pos x="452" y="87"/>
                </a:cxn>
                <a:cxn ang="0">
                  <a:pos x="475" y="115"/>
                </a:cxn>
                <a:cxn ang="0">
                  <a:pos x="530" y="121"/>
                </a:cxn>
                <a:cxn ang="0">
                  <a:pos x="564" y="92"/>
                </a:cxn>
                <a:cxn ang="0">
                  <a:pos x="581" y="52"/>
                </a:cxn>
                <a:cxn ang="0">
                  <a:pos x="273" y="1033"/>
                </a:cxn>
                <a:cxn ang="0">
                  <a:pos x="184" y="1125"/>
                </a:cxn>
                <a:cxn ang="0">
                  <a:pos x="83" y="1130"/>
                </a:cxn>
                <a:cxn ang="0">
                  <a:pos x="111" y="1107"/>
                </a:cxn>
                <a:cxn ang="0">
                  <a:pos x="128" y="1079"/>
                </a:cxn>
                <a:cxn ang="0">
                  <a:pos x="123" y="1044"/>
                </a:cxn>
                <a:cxn ang="0">
                  <a:pos x="106" y="1021"/>
                </a:cxn>
                <a:cxn ang="0">
                  <a:pos x="78" y="1010"/>
                </a:cxn>
                <a:cxn ang="0">
                  <a:pos x="33" y="1027"/>
                </a:cxn>
                <a:cxn ang="0">
                  <a:pos x="5" y="1067"/>
                </a:cxn>
                <a:cxn ang="0">
                  <a:pos x="11" y="1125"/>
                </a:cxn>
                <a:cxn ang="0">
                  <a:pos x="78" y="1170"/>
                </a:cxn>
                <a:cxn ang="0">
                  <a:pos x="173" y="1170"/>
                </a:cxn>
                <a:cxn ang="0">
                  <a:pos x="285" y="1130"/>
                </a:cxn>
                <a:cxn ang="0">
                  <a:pos x="380" y="1038"/>
                </a:cxn>
                <a:cxn ang="0">
                  <a:pos x="525" y="476"/>
                </a:cxn>
                <a:cxn ang="0">
                  <a:pos x="530" y="431"/>
                </a:cxn>
                <a:cxn ang="0">
                  <a:pos x="491" y="339"/>
                </a:cxn>
                <a:cxn ang="0">
                  <a:pos x="391" y="299"/>
                </a:cxn>
                <a:cxn ang="0">
                  <a:pos x="268" y="350"/>
                </a:cxn>
                <a:cxn ang="0">
                  <a:pos x="184" y="448"/>
                </a:cxn>
                <a:cxn ang="0">
                  <a:pos x="156" y="511"/>
                </a:cxn>
                <a:cxn ang="0">
                  <a:pos x="190" y="528"/>
                </a:cxn>
                <a:cxn ang="0">
                  <a:pos x="206" y="499"/>
                </a:cxn>
                <a:cxn ang="0">
                  <a:pos x="279" y="390"/>
                </a:cxn>
                <a:cxn ang="0">
                  <a:pos x="385" y="339"/>
                </a:cxn>
                <a:cxn ang="0">
                  <a:pos x="419" y="350"/>
                </a:cxn>
                <a:cxn ang="0">
                  <a:pos x="430" y="385"/>
                </a:cxn>
                <a:cxn ang="0">
                  <a:pos x="301" y="970"/>
                </a:cxn>
              </a:cxnLst>
              <a:rect l="0" t="0" r="r" b="b"/>
              <a:pathLst>
                <a:path w="581" h="1176">
                  <a:moveTo>
                    <a:pt x="581" y="52"/>
                  </a:moveTo>
                  <a:lnTo>
                    <a:pt x="581" y="35"/>
                  </a:lnTo>
                  <a:lnTo>
                    <a:pt x="575" y="23"/>
                  </a:lnTo>
                  <a:lnTo>
                    <a:pt x="564" y="12"/>
                  </a:lnTo>
                  <a:lnTo>
                    <a:pt x="547" y="0"/>
                  </a:lnTo>
                  <a:lnTo>
                    <a:pt x="530" y="0"/>
                  </a:lnTo>
                  <a:lnTo>
                    <a:pt x="508" y="6"/>
                  </a:lnTo>
                  <a:lnTo>
                    <a:pt x="486" y="18"/>
                  </a:lnTo>
                  <a:lnTo>
                    <a:pt x="469" y="29"/>
                  </a:lnTo>
                  <a:lnTo>
                    <a:pt x="458" y="52"/>
                  </a:lnTo>
                  <a:lnTo>
                    <a:pt x="452" y="75"/>
                  </a:lnTo>
                  <a:lnTo>
                    <a:pt x="452" y="87"/>
                  </a:lnTo>
                  <a:lnTo>
                    <a:pt x="458" y="98"/>
                  </a:lnTo>
                  <a:lnTo>
                    <a:pt x="475" y="115"/>
                  </a:lnTo>
                  <a:lnTo>
                    <a:pt x="508" y="127"/>
                  </a:lnTo>
                  <a:lnTo>
                    <a:pt x="530" y="121"/>
                  </a:lnTo>
                  <a:lnTo>
                    <a:pt x="547" y="109"/>
                  </a:lnTo>
                  <a:lnTo>
                    <a:pt x="564" y="92"/>
                  </a:lnTo>
                  <a:lnTo>
                    <a:pt x="575" y="75"/>
                  </a:lnTo>
                  <a:lnTo>
                    <a:pt x="581" y="52"/>
                  </a:lnTo>
                  <a:close/>
                  <a:moveTo>
                    <a:pt x="301" y="970"/>
                  </a:moveTo>
                  <a:lnTo>
                    <a:pt x="273" y="1033"/>
                  </a:lnTo>
                  <a:lnTo>
                    <a:pt x="234" y="1090"/>
                  </a:lnTo>
                  <a:lnTo>
                    <a:pt x="184" y="1125"/>
                  </a:lnTo>
                  <a:lnTo>
                    <a:pt x="128" y="1142"/>
                  </a:lnTo>
                  <a:lnTo>
                    <a:pt x="83" y="1130"/>
                  </a:lnTo>
                  <a:lnTo>
                    <a:pt x="100" y="1119"/>
                  </a:lnTo>
                  <a:lnTo>
                    <a:pt x="111" y="1107"/>
                  </a:lnTo>
                  <a:lnTo>
                    <a:pt x="123" y="1090"/>
                  </a:lnTo>
                  <a:lnTo>
                    <a:pt x="128" y="1079"/>
                  </a:lnTo>
                  <a:lnTo>
                    <a:pt x="128" y="1061"/>
                  </a:lnTo>
                  <a:lnTo>
                    <a:pt x="123" y="1044"/>
                  </a:lnTo>
                  <a:lnTo>
                    <a:pt x="117" y="1033"/>
                  </a:lnTo>
                  <a:lnTo>
                    <a:pt x="106" y="1021"/>
                  </a:lnTo>
                  <a:lnTo>
                    <a:pt x="89" y="1016"/>
                  </a:lnTo>
                  <a:lnTo>
                    <a:pt x="78" y="1010"/>
                  </a:lnTo>
                  <a:lnTo>
                    <a:pt x="56" y="1016"/>
                  </a:lnTo>
                  <a:lnTo>
                    <a:pt x="33" y="1027"/>
                  </a:lnTo>
                  <a:lnTo>
                    <a:pt x="16" y="1044"/>
                  </a:lnTo>
                  <a:lnTo>
                    <a:pt x="5" y="1067"/>
                  </a:lnTo>
                  <a:lnTo>
                    <a:pt x="0" y="1090"/>
                  </a:lnTo>
                  <a:lnTo>
                    <a:pt x="11" y="1125"/>
                  </a:lnTo>
                  <a:lnTo>
                    <a:pt x="33" y="1153"/>
                  </a:lnTo>
                  <a:lnTo>
                    <a:pt x="78" y="1170"/>
                  </a:lnTo>
                  <a:lnTo>
                    <a:pt x="128" y="1176"/>
                  </a:lnTo>
                  <a:lnTo>
                    <a:pt x="173" y="1170"/>
                  </a:lnTo>
                  <a:lnTo>
                    <a:pt x="229" y="1159"/>
                  </a:lnTo>
                  <a:lnTo>
                    <a:pt x="285" y="1130"/>
                  </a:lnTo>
                  <a:lnTo>
                    <a:pt x="335" y="1090"/>
                  </a:lnTo>
                  <a:lnTo>
                    <a:pt x="380" y="1038"/>
                  </a:lnTo>
                  <a:lnTo>
                    <a:pt x="408" y="964"/>
                  </a:lnTo>
                  <a:lnTo>
                    <a:pt x="525" y="476"/>
                  </a:lnTo>
                  <a:lnTo>
                    <a:pt x="530" y="459"/>
                  </a:lnTo>
                  <a:lnTo>
                    <a:pt x="530" y="431"/>
                  </a:lnTo>
                  <a:lnTo>
                    <a:pt x="519" y="379"/>
                  </a:lnTo>
                  <a:lnTo>
                    <a:pt x="491" y="339"/>
                  </a:lnTo>
                  <a:lnTo>
                    <a:pt x="447" y="310"/>
                  </a:lnTo>
                  <a:lnTo>
                    <a:pt x="391" y="299"/>
                  </a:lnTo>
                  <a:lnTo>
                    <a:pt x="324" y="316"/>
                  </a:lnTo>
                  <a:lnTo>
                    <a:pt x="268" y="350"/>
                  </a:lnTo>
                  <a:lnTo>
                    <a:pt x="218" y="396"/>
                  </a:lnTo>
                  <a:lnTo>
                    <a:pt x="184" y="448"/>
                  </a:lnTo>
                  <a:lnTo>
                    <a:pt x="167" y="488"/>
                  </a:lnTo>
                  <a:lnTo>
                    <a:pt x="156" y="511"/>
                  </a:lnTo>
                  <a:lnTo>
                    <a:pt x="173" y="528"/>
                  </a:lnTo>
                  <a:lnTo>
                    <a:pt x="190" y="528"/>
                  </a:lnTo>
                  <a:lnTo>
                    <a:pt x="201" y="517"/>
                  </a:lnTo>
                  <a:lnTo>
                    <a:pt x="206" y="499"/>
                  </a:lnTo>
                  <a:lnTo>
                    <a:pt x="240" y="442"/>
                  </a:lnTo>
                  <a:lnTo>
                    <a:pt x="279" y="390"/>
                  </a:lnTo>
                  <a:lnTo>
                    <a:pt x="329" y="356"/>
                  </a:lnTo>
                  <a:lnTo>
                    <a:pt x="385" y="339"/>
                  </a:lnTo>
                  <a:lnTo>
                    <a:pt x="402" y="339"/>
                  </a:lnTo>
                  <a:lnTo>
                    <a:pt x="419" y="350"/>
                  </a:lnTo>
                  <a:lnTo>
                    <a:pt x="424" y="362"/>
                  </a:lnTo>
                  <a:lnTo>
                    <a:pt x="430" y="385"/>
                  </a:lnTo>
                  <a:lnTo>
                    <a:pt x="430" y="448"/>
                  </a:lnTo>
                  <a:lnTo>
                    <a:pt x="301" y="9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1"/>
            <p:cNvSpPr>
              <a:spLocks noEditPoints="1"/>
            </p:cNvSpPr>
            <p:nvPr/>
          </p:nvSpPr>
          <p:spPr bwMode="auto">
            <a:xfrm>
              <a:off x="10065" y="7729"/>
              <a:ext cx="973" cy="361"/>
            </a:xfrm>
            <a:custGeom>
              <a:avLst/>
              <a:gdLst/>
              <a:ahLst/>
              <a:cxnLst>
                <a:cxn ang="0">
                  <a:pos x="922" y="63"/>
                </a:cxn>
                <a:cxn ang="0">
                  <a:pos x="956" y="63"/>
                </a:cxn>
                <a:cxn ang="0">
                  <a:pos x="967" y="57"/>
                </a:cxn>
                <a:cxn ang="0">
                  <a:pos x="973" y="46"/>
                </a:cxn>
                <a:cxn ang="0">
                  <a:pos x="973" y="17"/>
                </a:cxn>
                <a:cxn ang="0">
                  <a:pos x="967" y="6"/>
                </a:cxn>
                <a:cxn ang="0">
                  <a:pos x="956" y="0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0" y="17"/>
                </a:cxn>
                <a:cxn ang="0">
                  <a:pos x="0" y="40"/>
                </a:cxn>
                <a:cxn ang="0">
                  <a:pos x="6" y="52"/>
                </a:cxn>
                <a:cxn ang="0">
                  <a:pos x="12" y="57"/>
                </a:cxn>
                <a:cxn ang="0">
                  <a:pos x="23" y="63"/>
                </a:cxn>
                <a:cxn ang="0">
                  <a:pos x="51" y="63"/>
                </a:cxn>
                <a:cxn ang="0">
                  <a:pos x="922" y="63"/>
                </a:cxn>
                <a:cxn ang="0">
                  <a:pos x="922" y="361"/>
                </a:cxn>
                <a:cxn ang="0">
                  <a:pos x="956" y="361"/>
                </a:cxn>
                <a:cxn ang="0">
                  <a:pos x="967" y="356"/>
                </a:cxn>
                <a:cxn ang="0">
                  <a:pos x="973" y="344"/>
                </a:cxn>
                <a:cxn ang="0">
                  <a:pos x="973" y="315"/>
                </a:cxn>
                <a:cxn ang="0">
                  <a:pos x="967" y="310"/>
                </a:cxn>
                <a:cxn ang="0">
                  <a:pos x="945" y="298"/>
                </a:cxn>
                <a:cxn ang="0">
                  <a:pos x="28" y="298"/>
                </a:cxn>
                <a:cxn ang="0">
                  <a:pos x="6" y="310"/>
                </a:cxn>
                <a:cxn ang="0">
                  <a:pos x="0" y="315"/>
                </a:cxn>
                <a:cxn ang="0">
                  <a:pos x="0" y="344"/>
                </a:cxn>
                <a:cxn ang="0">
                  <a:pos x="6" y="356"/>
                </a:cxn>
                <a:cxn ang="0">
                  <a:pos x="17" y="361"/>
                </a:cxn>
                <a:cxn ang="0">
                  <a:pos x="45" y="361"/>
                </a:cxn>
                <a:cxn ang="0">
                  <a:pos x="922" y="361"/>
                </a:cxn>
              </a:cxnLst>
              <a:rect l="0" t="0" r="r" b="b"/>
              <a:pathLst>
                <a:path w="973" h="361">
                  <a:moveTo>
                    <a:pt x="922" y="63"/>
                  </a:moveTo>
                  <a:lnTo>
                    <a:pt x="956" y="63"/>
                  </a:lnTo>
                  <a:lnTo>
                    <a:pt x="967" y="57"/>
                  </a:lnTo>
                  <a:lnTo>
                    <a:pt x="973" y="46"/>
                  </a:lnTo>
                  <a:lnTo>
                    <a:pt x="973" y="17"/>
                  </a:lnTo>
                  <a:lnTo>
                    <a:pt x="967" y="6"/>
                  </a:lnTo>
                  <a:lnTo>
                    <a:pt x="956" y="0"/>
                  </a:lnTo>
                  <a:lnTo>
                    <a:pt x="17" y="0"/>
                  </a:lnTo>
                  <a:lnTo>
                    <a:pt x="6" y="6"/>
                  </a:lnTo>
                  <a:lnTo>
                    <a:pt x="0" y="17"/>
                  </a:lnTo>
                  <a:lnTo>
                    <a:pt x="0" y="40"/>
                  </a:lnTo>
                  <a:lnTo>
                    <a:pt x="6" y="52"/>
                  </a:lnTo>
                  <a:lnTo>
                    <a:pt x="12" y="57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922" y="63"/>
                  </a:lnTo>
                  <a:close/>
                  <a:moveTo>
                    <a:pt x="922" y="361"/>
                  </a:moveTo>
                  <a:lnTo>
                    <a:pt x="956" y="361"/>
                  </a:lnTo>
                  <a:lnTo>
                    <a:pt x="967" y="356"/>
                  </a:lnTo>
                  <a:lnTo>
                    <a:pt x="973" y="344"/>
                  </a:lnTo>
                  <a:lnTo>
                    <a:pt x="973" y="315"/>
                  </a:lnTo>
                  <a:lnTo>
                    <a:pt x="967" y="310"/>
                  </a:lnTo>
                  <a:lnTo>
                    <a:pt x="945" y="298"/>
                  </a:lnTo>
                  <a:lnTo>
                    <a:pt x="28" y="298"/>
                  </a:lnTo>
                  <a:lnTo>
                    <a:pt x="6" y="310"/>
                  </a:lnTo>
                  <a:lnTo>
                    <a:pt x="0" y="315"/>
                  </a:lnTo>
                  <a:lnTo>
                    <a:pt x="0" y="344"/>
                  </a:lnTo>
                  <a:lnTo>
                    <a:pt x="6" y="356"/>
                  </a:lnTo>
                  <a:lnTo>
                    <a:pt x="17" y="361"/>
                  </a:lnTo>
                  <a:lnTo>
                    <a:pt x="45" y="361"/>
                  </a:lnTo>
                  <a:lnTo>
                    <a:pt x="922" y="3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2"/>
            <p:cNvSpPr>
              <a:spLocks/>
            </p:cNvSpPr>
            <p:nvPr/>
          </p:nvSpPr>
          <p:spPr bwMode="auto">
            <a:xfrm>
              <a:off x="11278" y="7345"/>
              <a:ext cx="480" cy="906"/>
            </a:xfrm>
            <a:custGeom>
              <a:avLst/>
              <a:gdLst/>
              <a:ahLst/>
              <a:cxnLst>
                <a:cxn ang="0">
                  <a:pos x="301" y="40"/>
                </a:cxn>
                <a:cxn ang="0">
                  <a:pos x="301" y="23"/>
                </a:cxn>
                <a:cxn ang="0">
                  <a:pos x="296" y="11"/>
                </a:cxn>
                <a:cxn ang="0">
                  <a:pos x="290" y="5"/>
                </a:cxn>
                <a:cxn ang="0">
                  <a:pos x="279" y="5"/>
                </a:cxn>
                <a:cxn ang="0">
                  <a:pos x="257" y="0"/>
                </a:cxn>
                <a:cxn ang="0">
                  <a:pos x="201" y="46"/>
                </a:cxn>
                <a:cxn ang="0">
                  <a:pos x="145" y="69"/>
                </a:cxn>
                <a:cxn ang="0">
                  <a:pos x="89" y="86"/>
                </a:cxn>
                <a:cxn ang="0">
                  <a:pos x="39" y="86"/>
                </a:cxn>
                <a:cxn ang="0">
                  <a:pos x="0" y="92"/>
                </a:cxn>
                <a:cxn ang="0">
                  <a:pos x="0" y="137"/>
                </a:cxn>
                <a:cxn ang="0">
                  <a:pos x="50" y="137"/>
                </a:cxn>
                <a:cxn ang="0">
                  <a:pos x="117" y="126"/>
                </a:cxn>
                <a:cxn ang="0">
                  <a:pos x="190" y="103"/>
                </a:cxn>
                <a:cxn ang="0">
                  <a:pos x="190" y="820"/>
                </a:cxn>
                <a:cxn ang="0">
                  <a:pos x="184" y="837"/>
                </a:cxn>
                <a:cxn ang="0">
                  <a:pos x="162" y="849"/>
                </a:cxn>
                <a:cxn ang="0">
                  <a:pos x="123" y="854"/>
                </a:cxn>
                <a:cxn ang="0">
                  <a:pos x="11" y="854"/>
                </a:cxn>
                <a:cxn ang="0">
                  <a:pos x="11" y="906"/>
                </a:cxn>
                <a:cxn ang="0">
                  <a:pos x="89" y="906"/>
                </a:cxn>
                <a:cxn ang="0">
                  <a:pos x="145" y="900"/>
                </a:cxn>
                <a:cxn ang="0">
                  <a:pos x="335" y="900"/>
                </a:cxn>
                <a:cxn ang="0">
                  <a:pos x="396" y="906"/>
                </a:cxn>
                <a:cxn ang="0">
                  <a:pos x="480" y="906"/>
                </a:cxn>
                <a:cxn ang="0">
                  <a:pos x="480" y="854"/>
                </a:cxn>
                <a:cxn ang="0">
                  <a:pos x="368" y="854"/>
                </a:cxn>
                <a:cxn ang="0">
                  <a:pos x="329" y="849"/>
                </a:cxn>
                <a:cxn ang="0">
                  <a:pos x="307" y="837"/>
                </a:cxn>
                <a:cxn ang="0">
                  <a:pos x="301" y="820"/>
                </a:cxn>
                <a:cxn ang="0">
                  <a:pos x="301" y="797"/>
                </a:cxn>
                <a:cxn ang="0">
                  <a:pos x="301" y="40"/>
                </a:cxn>
              </a:cxnLst>
              <a:rect l="0" t="0" r="r" b="b"/>
              <a:pathLst>
                <a:path w="480" h="906">
                  <a:moveTo>
                    <a:pt x="301" y="40"/>
                  </a:moveTo>
                  <a:lnTo>
                    <a:pt x="301" y="23"/>
                  </a:lnTo>
                  <a:lnTo>
                    <a:pt x="296" y="11"/>
                  </a:lnTo>
                  <a:lnTo>
                    <a:pt x="290" y="5"/>
                  </a:lnTo>
                  <a:lnTo>
                    <a:pt x="279" y="5"/>
                  </a:lnTo>
                  <a:lnTo>
                    <a:pt x="257" y="0"/>
                  </a:lnTo>
                  <a:lnTo>
                    <a:pt x="201" y="46"/>
                  </a:lnTo>
                  <a:lnTo>
                    <a:pt x="145" y="69"/>
                  </a:lnTo>
                  <a:lnTo>
                    <a:pt x="89" y="86"/>
                  </a:lnTo>
                  <a:lnTo>
                    <a:pt x="39" y="86"/>
                  </a:lnTo>
                  <a:lnTo>
                    <a:pt x="0" y="92"/>
                  </a:lnTo>
                  <a:lnTo>
                    <a:pt x="0" y="137"/>
                  </a:lnTo>
                  <a:lnTo>
                    <a:pt x="50" y="137"/>
                  </a:lnTo>
                  <a:lnTo>
                    <a:pt x="117" y="126"/>
                  </a:lnTo>
                  <a:lnTo>
                    <a:pt x="190" y="103"/>
                  </a:lnTo>
                  <a:lnTo>
                    <a:pt x="190" y="820"/>
                  </a:lnTo>
                  <a:lnTo>
                    <a:pt x="184" y="837"/>
                  </a:lnTo>
                  <a:lnTo>
                    <a:pt x="162" y="849"/>
                  </a:lnTo>
                  <a:lnTo>
                    <a:pt x="123" y="854"/>
                  </a:lnTo>
                  <a:lnTo>
                    <a:pt x="11" y="854"/>
                  </a:lnTo>
                  <a:lnTo>
                    <a:pt x="11" y="906"/>
                  </a:lnTo>
                  <a:lnTo>
                    <a:pt x="89" y="906"/>
                  </a:lnTo>
                  <a:lnTo>
                    <a:pt x="145" y="900"/>
                  </a:lnTo>
                  <a:lnTo>
                    <a:pt x="335" y="900"/>
                  </a:lnTo>
                  <a:lnTo>
                    <a:pt x="396" y="906"/>
                  </a:lnTo>
                  <a:lnTo>
                    <a:pt x="480" y="906"/>
                  </a:lnTo>
                  <a:lnTo>
                    <a:pt x="480" y="854"/>
                  </a:lnTo>
                  <a:lnTo>
                    <a:pt x="368" y="854"/>
                  </a:lnTo>
                  <a:lnTo>
                    <a:pt x="329" y="849"/>
                  </a:lnTo>
                  <a:lnTo>
                    <a:pt x="307" y="837"/>
                  </a:lnTo>
                  <a:lnTo>
                    <a:pt x="301" y="820"/>
                  </a:lnTo>
                  <a:lnTo>
                    <a:pt x="301" y="797"/>
                  </a:lnTo>
                  <a:lnTo>
                    <a:pt x="301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3"/>
            <p:cNvSpPr>
              <a:spLocks noEditPoints="1"/>
            </p:cNvSpPr>
            <p:nvPr/>
          </p:nvSpPr>
          <p:spPr bwMode="auto">
            <a:xfrm>
              <a:off x="12160" y="5097"/>
              <a:ext cx="989" cy="1238"/>
            </a:xfrm>
            <a:custGeom>
              <a:avLst/>
              <a:gdLst/>
              <a:ahLst/>
              <a:cxnLst>
                <a:cxn ang="0">
                  <a:pos x="135" y="1135"/>
                </a:cxn>
                <a:cxn ang="0">
                  <a:pos x="95" y="1175"/>
                </a:cxn>
                <a:cxn ang="0">
                  <a:pos x="17" y="1181"/>
                </a:cxn>
                <a:cxn ang="0">
                  <a:pos x="0" y="1198"/>
                </a:cxn>
                <a:cxn ang="0">
                  <a:pos x="6" y="1227"/>
                </a:cxn>
                <a:cxn ang="0">
                  <a:pos x="28" y="1238"/>
                </a:cxn>
                <a:cxn ang="0">
                  <a:pos x="280" y="1233"/>
                </a:cxn>
                <a:cxn ang="0">
                  <a:pos x="386" y="1238"/>
                </a:cxn>
                <a:cxn ang="0">
                  <a:pos x="403" y="1215"/>
                </a:cxn>
                <a:cxn ang="0">
                  <a:pos x="403" y="1187"/>
                </a:cxn>
                <a:cxn ang="0">
                  <a:pos x="386" y="1175"/>
                </a:cxn>
                <a:cxn ang="0">
                  <a:pos x="280" y="1170"/>
                </a:cxn>
                <a:cxn ang="0">
                  <a:pos x="269" y="1124"/>
                </a:cxn>
                <a:cxn ang="0">
                  <a:pos x="291" y="1026"/>
                </a:cxn>
                <a:cxn ang="0">
                  <a:pos x="324" y="894"/>
                </a:cxn>
                <a:cxn ang="0">
                  <a:pos x="352" y="785"/>
                </a:cxn>
                <a:cxn ang="0">
                  <a:pos x="380" y="803"/>
                </a:cxn>
                <a:cxn ang="0">
                  <a:pos x="470" y="871"/>
                </a:cxn>
                <a:cxn ang="0">
                  <a:pos x="626" y="866"/>
                </a:cxn>
                <a:cxn ang="0">
                  <a:pos x="805" y="745"/>
                </a:cxn>
                <a:cxn ang="0">
                  <a:pos x="939" y="550"/>
                </a:cxn>
                <a:cxn ang="0">
                  <a:pos x="989" y="309"/>
                </a:cxn>
                <a:cxn ang="0">
                  <a:pos x="945" y="120"/>
                </a:cxn>
                <a:cxn ang="0">
                  <a:pos x="822" y="17"/>
                </a:cxn>
                <a:cxn ang="0">
                  <a:pos x="665" y="11"/>
                </a:cxn>
                <a:cxn ang="0">
                  <a:pos x="542" y="91"/>
                </a:cxn>
                <a:cxn ang="0">
                  <a:pos x="475" y="91"/>
                </a:cxn>
                <a:cxn ang="0">
                  <a:pos x="403" y="23"/>
                </a:cxn>
                <a:cxn ang="0">
                  <a:pos x="319" y="0"/>
                </a:cxn>
                <a:cxn ang="0">
                  <a:pos x="235" y="28"/>
                </a:cxn>
                <a:cxn ang="0">
                  <a:pos x="179" y="114"/>
                </a:cxn>
                <a:cxn ang="0">
                  <a:pos x="123" y="286"/>
                </a:cxn>
                <a:cxn ang="0">
                  <a:pos x="135" y="321"/>
                </a:cxn>
                <a:cxn ang="0">
                  <a:pos x="157" y="315"/>
                </a:cxn>
                <a:cxn ang="0">
                  <a:pos x="168" y="304"/>
                </a:cxn>
                <a:cxn ang="0">
                  <a:pos x="174" y="275"/>
                </a:cxn>
                <a:cxn ang="0">
                  <a:pos x="218" y="132"/>
                </a:cxn>
                <a:cxn ang="0">
                  <a:pos x="274" y="57"/>
                </a:cxn>
                <a:cxn ang="0">
                  <a:pos x="324" y="46"/>
                </a:cxn>
                <a:cxn ang="0">
                  <a:pos x="352" y="57"/>
                </a:cxn>
                <a:cxn ang="0">
                  <a:pos x="369" y="86"/>
                </a:cxn>
                <a:cxn ang="0">
                  <a:pos x="375" y="132"/>
                </a:cxn>
                <a:cxn ang="0">
                  <a:pos x="358" y="235"/>
                </a:cxn>
                <a:cxn ang="0">
                  <a:pos x="481" y="252"/>
                </a:cxn>
                <a:cxn ang="0">
                  <a:pos x="542" y="155"/>
                </a:cxn>
                <a:cxn ang="0">
                  <a:pos x="643" y="74"/>
                </a:cxn>
                <a:cxn ang="0">
                  <a:pos x="732" y="46"/>
                </a:cxn>
                <a:cxn ang="0">
                  <a:pos x="822" y="91"/>
                </a:cxn>
                <a:cxn ang="0">
                  <a:pos x="855" y="229"/>
                </a:cxn>
                <a:cxn ang="0">
                  <a:pos x="805" y="493"/>
                </a:cxn>
                <a:cxn ang="0">
                  <a:pos x="755" y="636"/>
                </a:cxn>
                <a:cxn ang="0">
                  <a:pos x="649" y="791"/>
                </a:cxn>
                <a:cxn ang="0">
                  <a:pos x="531" y="837"/>
                </a:cxn>
                <a:cxn ang="0">
                  <a:pos x="436" y="797"/>
                </a:cxn>
                <a:cxn ang="0">
                  <a:pos x="392" y="717"/>
                </a:cxn>
                <a:cxn ang="0">
                  <a:pos x="380" y="665"/>
                </a:cxn>
                <a:cxn ang="0">
                  <a:pos x="386" y="648"/>
                </a:cxn>
                <a:cxn ang="0">
                  <a:pos x="481" y="252"/>
                </a:cxn>
              </a:cxnLst>
              <a:rect l="0" t="0" r="r" b="b"/>
              <a:pathLst>
                <a:path w="989" h="1238">
                  <a:moveTo>
                    <a:pt x="146" y="1095"/>
                  </a:moveTo>
                  <a:lnTo>
                    <a:pt x="135" y="1135"/>
                  </a:lnTo>
                  <a:lnTo>
                    <a:pt x="123" y="1164"/>
                  </a:lnTo>
                  <a:lnTo>
                    <a:pt x="95" y="1175"/>
                  </a:lnTo>
                  <a:lnTo>
                    <a:pt x="23" y="1175"/>
                  </a:lnTo>
                  <a:lnTo>
                    <a:pt x="17" y="1181"/>
                  </a:lnTo>
                  <a:lnTo>
                    <a:pt x="6" y="1187"/>
                  </a:lnTo>
                  <a:lnTo>
                    <a:pt x="0" y="1198"/>
                  </a:lnTo>
                  <a:lnTo>
                    <a:pt x="0" y="1215"/>
                  </a:lnTo>
                  <a:lnTo>
                    <a:pt x="6" y="1227"/>
                  </a:lnTo>
                  <a:lnTo>
                    <a:pt x="12" y="1233"/>
                  </a:lnTo>
                  <a:lnTo>
                    <a:pt x="28" y="1238"/>
                  </a:lnTo>
                  <a:lnTo>
                    <a:pt x="107" y="1233"/>
                  </a:lnTo>
                  <a:lnTo>
                    <a:pt x="280" y="1233"/>
                  </a:lnTo>
                  <a:lnTo>
                    <a:pt x="375" y="1238"/>
                  </a:lnTo>
                  <a:lnTo>
                    <a:pt x="386" y="1238"/>
                  </a:lnTo>
                  <a:lnTo>
                    <a:pt x="397" y="1227"/>
                  </a:lnTo>
                  <a:lnTo>
                    <a:pt x="403" y="1215"/>
                  </a:lnTo>
                  <a:lnTo>
                    <a:pt x="408" y="1198"/>
                  </a:lnTo>
                  <a:lnTo>
                    <a:pt x="403" y="1187"/>
                  </a:lnTo>
                  <a:lnTo>
                    <a:pt x="397" y="1181"/>
                  </a:lnTo>
                  <a:lnTo>
                    <a:pt x="386" y="1175"/>
                  </a:lnTo>
                  <a:lnTo>
                    <a:pt x="308" y="1175"/>
                  </a:lnTo>
                  <a:lnTo>
                    <a:pt x="280" y="1170"/>
                  </a:lnTo>
                  <a:lnTo>
                    <a:pt x="269" y="1158"/>
                  </a:lnTo>
                  <a:lnTo>
                    <a:pt x="269" y="1124"/>
                  </a:lnTo>
                  <a:lnTo>
                    <a:pt x="280" y="1084"/>
                  </a:lnTo>
                  <a:lnTo>
                    <a:pt x="291" y="1026"/>
                  </a:lnTo>
                  <a:lnTo>
                    <a:pt x="308" y="963"/>
                  </a:lnTo>
                  <a:lnTo>
                    <a:pt x="324" y="894"/>
                  </a:lnTo>
                  <a:lnTo>
                    <a:pt x="341" y="837"/>
                  </a:lnTo>
                  <a:lnTo>
                    <a:pt x="352" y="785"/>
                  </a:lnTo>
                  <a:lnTo>
                    <a:pt x="358" y="757"/>
                  </a:lnTo>
                  <a:lnTo>
                    <a:pt x="380" y="803"/>
                  </a:lnTo>
                  <a:lnTo>
                    <a:pt x="419" y="843"/>
                  </a:lnTo>
                  <a:lnTo>
                    <a:pt x="470" y="871"/>
                  </a:lnTo>
                  <a:lnTo>
                    <a:pt x="531" y="883"/>
                  </a:lnTo>
                  <a:lnTo>
                    <a:pt x="626" y="866"/>
                  </a:lnTo>
                  <a:lnTo>
                    <a:pt x="721" y="820"/>
                  </a:lnTo>
                  <a:lnTo>
                    <a:pt x="805" y="745"/>
                  </a:lnTo>
                  <a:lnTo>
                    <a:pt x="878" y="653"/>
                  </a:lnTo>
                  <a:lnTo>
                    <a:pt x="939" y="550"/>
                  </a:lnTo>
                  <a:lnTo>
                    <a:pt x="978" y="436"/>
                  </a:lnTo>
                  <a:lnTo>
                    <a:pt x="989" y="309"/>
                  </a:lnTo>
                  <a:lnTo>
                    <a:pt x="978" y="206"/>
                  </a:lnTo>
                  <a:lnTo>
                    <a:pt x="945" y="120"/>
                  </a:lnTo>
                  <a:lnTo>
                    <a:pt x="889" y="57"/>
                  </a:lnTo>
                  <a:lnTo>
                    <a:pt x="822" y="17"/>
                  </a:lnTo>
                  <a:lnTo>
                    <a:pt x="738" y="0"/>
                  </a:lnTo>
                  <a:lnTo>
                    <a:pt x="665" y="11"/>
                  </a:lnTo>
                  <a:lnTo>
                    <a:pt x="604" y="46"/>
                  </a:lnTo>
                  <a:lnTo>
                    <a:pt x="542" y="91"/>
                  </a:lnTo>
                  <a:lnTo>
                    <a:pt x="492" y="149"/>
                  </a:lnTo>
                  <a:lnTo>
                    <a:pt x="475" y="91"/>
                  </a:lnTo>
                  <a:lnTo>
                    <a:pt x="442" y="51"/>
                  </a:lnTo>
                  <a:lnTo>
                    <a:pt x="403" y="23"/>
                  </a:lnTo>
                  <a:lnTo>
                    <a:pt x="364" y="5"/>
                  </a:lnTo>
                  <a:lnTo>
                    <a:pt x="319" y="0"/>
                  </a:lnTo>
                  <a:lnTo>
                    <a:pt x="274" y="11"/>
                  </a:lnTo>
                  <a:lnTo>
                    <a:pt x="235" y="28"/>
                  </a:lnTo>
                  <a:lnTo>
                    <a:pt x="190" y="86"/>
                  </a:lnTo>
                  <a:lnTo>
                    <a:pt x="179" y="114"/>
                  </a:lnTo>
                  <a:lnTo>
                    <a:pt x="129" y="252"/>
                  </a:lnTo>
                  <a:lnTo>
                    <a:pt x="123" y="286"/>
                  </a:lnTo>
                  <a:lnTo>
                    <a:pt x="123" y="309"/>
                  </a:lnTo>
                  <a:lnTo>
                    <a:pt x="135" y="321"/>
                  </a:lnTo>
                  <a:lnTo>
                    <a:pt x="151" y="321"/>
                  </a:lnTo>
                  <a:lnTo>
                    <a:pt x="157" y="315"/>
                  </a:lnTo>
                  <a:lnTo>
                    <a:pt x="162" y="315"/>
                  </a:lnTo>
                  <a:lnTo>
                    <a:pt x="168" y="304"/>
                  </a:lnTo>
                  <a:lnTo>
                    <a:pt x="168" y="292"/>
                  </a:lnTo>
                  <a:lnTo>
                    <a:pt x="174" y="275"/>
                  </a:lnTo>
                  <a:lnTo>
                    <a:pt x="196" y="200"/>
                  </a:lnTo>
                  <a:lnTo>
                    <a:pt x="218" y="132"/>
                  </a:lnTo>
                  <a:lnTo>
                    <a:pt x="246" y="86"/>
                  </a:lnTo>
                  <a:lnTo>
                    <a:pt x="274" y="57"/>
                  </a:lnTo>
                  <a:lnTo>
                    <a:pt x="313" y="46"/>
                  </a:lnTo>
                  <a:lnTo>
                    <a:pt x="324" y="46"/>
                  </a:lnTo>
                  <a:lnTo>
                    <a:pt x="341" y="51"/>
                  </a:lnTo>
                  <a:lnTo>
                    <a:pt x="352" y="57"/>
                  </a:lnTo>
                  <a:lnTo>
                    <a:pt x="358" y="69"/>
                  </a:lnTo>
                  <a:lnTo>
                    <a:pt x="369" y="86"/>
                  </a:lnTo>
                  <a:lnTo>
                    <a:pt x="369" y="103"/>
                  </a:lnTo>
                  <a:lnTo>
                    <a:pt x="375" y="132"/>
                  </a:lnTo>
                  <a:lnTo>
                    <a:pt x="369" y="189"/>
                  </a:lnTo>
                  <a:lnTo>
                    <a:pt x="358" y="235"/>
                  </a:lnTo>
                  <a:lnTo>
                    <a:pt x="146" y="1095"/>
                  </a:lnTo>
                  <a:close/>
                  <a:moveTo>
                    <a:pt x="481" y="252"/>
                  </a:moveTo>
                  <a:lnTo>
                    <a:pt x="503" y="200"/>
                  </a:lnTo>
                  <a:lnTo>
                    <a:pt x="542" y="155"/>
                  </a:lnTo>
                  <a:lnTo>
                    <a:pt x="581" y="120"/>
                  </a:lnTo>
                  <a:lnTo>
                    <a:pt x="643" y="74"/>
                  </a:lnTo>
                  <a:lnTo>
                    <a:pt x="693" y="51"/>
                  </a:lnTo>
                  <a:lnTo>
                    <a:pt x="732" y="46"/>
                  </a:lnTo>
                  <a:lnTo>
                    <a:pt x="783" y="57"/>
                  </a:lnTo>
                  <a:lnTo>
                    <a:pt x="822" y="91"/>
                  </a:lnTo>
                  <a:lnTo>
                    <a:pt x="844" y="149"/>
                  </a:lnTo>
                  <a:lnTo>
                    <a:pt x="855" y="229"/>
                  </a:lnTo>
                  <a:lnTo>
                    <a:pt x="850" y="309"/>
                  </a:lnTo>
                  <a:lnTo>
                    <a:pt x="805" y="493"/>
                  </a:lnTo>
                  <a:lnTo>
                    <a:pt x="783" y="579"/>
                  </a:lnTo>
                  <a:lnTo>
                    <a:pt x="755" y="636"/>
                  </a:lnTo>
                  <a:lnTo>
                    <a:pt x="704" y="728"/>
                  </a:lnTo>
                  <a:lnTo>
                    <a:pt x="649" y="791"/>
                  </a:lnTo>
                  <a:lnTo>
                    <a:pt x="587" y="826"/>
                  </a:lnTo>
                  <a:lnTo>
                    <a:pt x="531" y="837"/>
                  </a:lnTo>
                  <a:lnTo>
                    <a:pt x="475" y="826"/>
                  </a:lnTo>
                  <a:lnTo>
                    <a:pt x="436" y="797"/>
                  </a:lnTo>
                  <a:lnTo>
                    <a:pt x="408" y="757"/>
                  </a:lnTo>
                  <a:lnTo>
                    <a:pt x="392" y="717"/>
                  </a:lnTo>
                  <a:lnTo>
                    <a:pt x="386" y="682"/>
                  </a:lnTo>
                  <a:lnTo>
                    <a:pt x="380" y="665"/>
                  </a:lnTo>
                  <a:lnTo>
                    <a:pt x="380" y="659"/>
                  </a:lnTo>
                  <a:lnTo>
                    <a:pt x="386" y="648"/>
                  </a:lnTo>
                  <a:lnTo>
                    <a:pt x="386" y="636"/>
                  </a:lnTo>
                  <a:lnTo>
                    <a:pt x="481" y="2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4"/>
            <p:cNvSpPr>
              <a:spLocks/>
            </p:cNvSpPr>
            <p:nvPr/>
          </p:nvSpPr>
          <p:spPr bwMode="auto">
            <a:xfrm>
              <a:off x="13367" y="4500"/>
              <a:ext cx="436" cy="1944"/>
            </a:xfrm>
            <a:custGeom>
              <a:avLst/>
              <a:gdLst/>
              <a:ahLst/>
              <a:cxnLst>
                <a:cxn ang="0">
                  <a:pos x="436" y="1921"/>
                </a:cxn>
                <a:cxn ang="0">
                  <a:pos x="436" y="1916"/>
                </a:cxn>
                <a:cxn ang="0">
                  <a:pos x="425" y="1904"/>
                </a:cxn>
                <a:cxn ang="0">
                  <a:pos x="419" y="1893"/>
                </a:cxn>
                <a:cxn ang="0">
                  <a:pos x="402" y="1881"/>
                </a:cxn>
                <a:cxn ang="0">
                  <a:pos x="313" y="1767"/>
                </a:cxn>
                <a:cxn ang="0">
                  <a:pos x="240" y="1646"/>
                </a:cxn>
                <a:cxn ang="0">
                  <a:pos x="190" y="1514"/>
                </a:cxn>
                <a:cxn ang="0">
                  <a:pos x="151" y="1377"/>
                </a:cxn>
                <a:cxn ang="0">
                  <a:pos x="123" y="1239"/>
                </a:cxn>
                <a:cxn ang="0">
                  <a:pos x="112" y="1101"/>
                </a:cxn>
                <a:cxn ang="0">
                  <a:pos x="106" y="969"/>
                </a:cxn>
                <a:cxn ang="0">
                  <a:pos x="112" y="803"/>
                </a:cxn>
                <a:cxn ang="0">
                  <a:pos x="134" y="637"/>
                </a:cxn>
                <a:cxn ang="0">
                  <a:pos x="173" y="476"/>
                </a:cxn>
                <a:cxn ang="0">
                  <a:pos x="229" y="321"/>
                </a:cxn>
                <a:cxn ang="0">
                  <a:pos x="307" y="178"/>
                </a:cxn>
                <a:cxn ang="0">
                  <a:pos x="414" y="52"/>
                </a:cxn>
                <a:cxn ang="0">
                  <a:pos x="425" y="40"/>
                </a:cxn>
                <a:cxn ang="0">
                  <a:pos x="430" y="29"/>
                </a:cxn>
                <a:cxn ang="0">
                  <a:pos x="436" y="23"/>
                </a:cxn>
                <a:cxn ang="0">
                  <a:pos x="436" y="6"/>
                </a:cxn>
                <a:cxn ang="0">
                  <a:pos x="430" y="0"/>
                </a:cxn>
                <a:cxn ang="0">
                  <a:pos x="419" y="0"/>
                </a:cxn>
                <a:cxn ang="0">
                  <a:pos x="402" y="6"/>
                </a:cxn>
                <a:cxn ang="0">
                  <a:pos x="369" y="29"/>
                </a:cxn>
                <a:cxn ang="0">
                  <a:pos x="324" y="69"/>
                </a:cxn>
                <a:cxn ang="0">
                  <a:pos x="274" y="126"/>
                </a:cxn>
                <a:cxn ang="0">
                  <a:pos x="224" y="195"/>
                </a:cxn>
                <a:cxn ang="0">
                  <a:pos x="168" y="281"/>
                </a:cxn>
                <a:cxn ang="0">
                  <a:pos x="118" y="379"/>
                </a:cxn>
                <a:cxn ang="0">
                  <a:pos x="56" y="539"/>
                </a:cxn>
                <a:cxn ang="0">
                  <a:pos x="23" y="694"/>
                </a:cxn>
                <a:cxn ang="0">
                  <a:pos x="0" y="838"/>
                </a:cxn>
                <a:cxn ang="0">
                  <a:pos x="0" y="969"/>
                </a:cxn>
                <a:cxn ang="0">
                  <a:pos x="6" y="1096"/>
                </a:cxn>
                <a:cxn ang="0">
                  <a:pos x="23" y="1250"/>
                </a:cxn>
                <a:cxn ang="0">
                  <a:pos x="62" y="1411"/>
                </a:cxn>
                <a:cxn ang="0">
                  <a:pos x="123" y="1577"/>
                </a:cxn>
                <a:cxn ang="0">
                  <a:pos x="185" y="1686"/>
                </a:cxn>
                <a:cxn ang="0">
                  <a:pos x="246" y="1778"/>
                </a:cxn>
                <a:cxn ang="0">
                  <a:pos x="307" y="1853"/>
                </a:cxn>
                <a:cxn ang="0">
                  <a:pos x="358" y="1899"/>
                </a:cxn>
                <a:cxn ang="0">
                  <a:pos x="397" y="1933"/>
                </a:cxn>
                <a:cxn ang="0">
                  <a:pos x="419" y="1944"/>
                </a:cxn>
                <a:cxn ang="0">
                  <a:pos x="430" y="1939"/>
                </a:cxn>
                <a:cxn ang="0">
                  <a:pos x="436" y="1933"/>
                </a:cxn>
                <a:cxn ang="0">
                  <a:pos x="436" y="1921"/>
                </a:cxn>
              </a:cxnLst>
              <a:rect l="0" t="0" r="r" b="b"/>
              <a:pathLst>
                <a:path w="436" h="1944">
                  <a:moveTo>
                    <a:pt x="436" y="1921"/>
                  </a:moveTo>
                  <a:lnTo>
                    <a:pt x="436" y="1916"/>
                  </a:lnTo>
                  <a:lnTo>
                    <a:pt x="425" y="1904"/>
                  </a:lnTo>
                  <a:lnTo>
                    <a:pt x="419" y="1893"/>
                  </a:lnTo>
                  <a:lnTo>
                    <a:pt x="402" y="1881"/>
                  </a:lnTo>
                  <a:lnTo>
                    <a:pt x="313" y="1767"/>
                  </a:lnTo>
                  <a:lnTo>
                    <a:pt x="240" y="1646"/>
                  </a:lnTo>
                  <a:lnTo>
                    <a:pt x="190" y="1514"/>
                  </a:lnTo>
                  <a:lnTo>
                    <a:pt x="151" y="1377"/>
                  </a:lnTo>
                  <a:lnTo>
                    <a:pt x="123" y="1239"/>
                  </a:lnTo>
                  <a:lnTo>
                    <a:pt x="112" y="1101"/>
                  </a:lnTo>
                  <a:lnTo>
                    <a:pt x="106" y="969"/>
                  </a:lnTo>
                  <a:lnTo>
                    <a:pt x="112" y="803"/>
                  </a:lnTo>
                  <a:lnTo>
                    <a:pt x="134" y="637"/>
                  </a:lnTo>
                  <a:lnTo>
                    <a:pt x="173" y="476"/>
                  </a:lnTo>
                  <a:lnTo>
                    <a:pt x="229" y="321"/>
                  </a:lnTo>
                  <a:lnTo>
                    <a:pt x="307" y="178"/>
                  </a:lnTo>
                  <a:lnTo>
                    <a:pt x="414" y="52"/>
                  </a:lnTo>
                  <a:lnTo>
                    <a:pt x="425" y="40"/>
                  </a:lnTo>
                  <a:lnTo>
                    <a:pt x="430" y="29"/>
                  </a:lnTo>
                  <a:lnTo>
                    <a:pt x="436" y="23"/>
                  </a:lnTo>
                  <a:lnTo>
                    <a:pt x="436" y="6"/>
                  </a:lnTo>
                  <a:lnTo>
                    <a:pt x="430" y="0"/>
                  </a:lnTo>
                  <a:lnTo>
                    <a:pt x="419" y="0"/>
                  </a:lnTo>
                  <a:lnTo>
                    <a:pt x="402" y="6"/>
                  </a:lnTo>
                  <a:lnTo>
                    <a:pt x="369" y="29"/>
                  </a:lnTo>
                  <a:lnTo>
                    <a:pt x="324" y="69"/>
                  </a:lnTo>
                  <a:lnTo>
                    <a:pt x="274" y="126"/>
                  </a:lnTo>
                  <a:lnTo>
                    <a:pt x="224" y="195"/>
                  </a:lnTo>
                  <a:lnTo>
                    <a:pt x="168" y="281"/>
                  </a:lnTo>
                  <a:lnTo>
                    <a:pt x="118" y="379"/>
                  </a:lnTo>
                  <a:lnTo>
                    <a:pt x="56" y="539"/>
                  </a:lnTo>
                  <a:lnTo>
                    <a:pt x="23" y="694"/>
                  </a:lnTo>
                  <a:lnTo>
                    <a:pt x="0" y="838"/>
                  </a:lnTo>
                  <a:lnTo>
                    <a:pt x="0" y="969"/>
                  </a:lnTo>
                  <a:lnTo>
                    <a:pt x="6" y="1096"/>
                  </a:lnTo>
                  <a:lnTo>
                    <a:pt x="23" y="1250"/>
                  </a:lnTo>
                  <a:lnTo>
                    <a:pt x="62" y="1411"/>
                  </a:lnTo>
                  <a:lnTo>
                    <a:pt x="123" y="1577"/>
                  </a:lnTo>
                  <a:lnTo>
                    <a:pt x="185" y="1686"/>
                  </a:lnTo>
                  <a:lnTo>
                    <a:pt x="246" y="1778"/>
                  </a:lnTo>
                  <a:lnTo>
                    <a:pt x="307" y="1853"/>
                  </a:lnTo>
                  <a:lnTo>
                    <a:pt x="358" y="1899"/>
                  </a:lnTo>
                  <a:lnTo>
                    <a:pt x="397" y="1933"/>
                  </a:lnTo>
                  <a:lnTo>
                    <a:pt x="419" y="1944"/>
                  </a:lnTo>
                  <a:lnTo>
                    <a:pt x="430" y="1939"/>
                  </a:lnTo>
                  <a:lnTo>
                    <a:pt x="436" y="1933"/>
                  </a:lnTo>
                  <a:lnTo>
                    <a:pt x="436" y="19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45"/>
            <p:cNvSpPr>
              <a:spLocks/>
            </p:cNvSpPr>
            <p:nvPr/>
          </p:nvSpPr>
          <p:spPr bwMode="auto">
            <a:xfrm>
              <a:off x="13971" y="5097"/>
              <a:ext cx="944" cy="883"/>
            </a:xfrm>
            <a:custGeom>
              <a:avLst/>
              <a:gdLst/>
              <a:ahLst/>
              <a:cxnLst>
                <a:cxn ang="0">
                  <a:pos x="586" y="241"/>
                </a:cxn>
                <a:cxn ang="0">
                  <a:pos x="625" y="137"/>
                </a:cxn>
                <a:cxn ang="0">
                  <a:pos x="703" y="57"/>
                </a:cxn>
                <a:cxn ang="0">
                  <a:pos x="782" y="46"/>
                </a:cxn>
                <a:cxn ang="0">
                  <a:pos x="860" y="69"/>
                </a:cxn>
                <a:cxn ang="0">
                  <a:pos x="782" y="126"/>
                </a:cxn>
                <a:cxn ang="0">
                  <a:pos x="776" y="206"/>
                </a:cxn>
                <a:cxn ang="0">
                  <a:pos x="815" y="241"/>
                </a:cxn>
                <a:cxn ang="0">
                  <a:pos x="871" y="235"/>
                </a:cxn>
                <a:cxn ang="0">
                  <a:pos x="933" y="177"/>
                </a:cxn>
                <a:cxn ang="0">
                  <a:pos x="933" y="80"/>
                </a:cxn>
                <a:cxn ang="0">
                  <a:pos x="854" y="17"/>
                </a:cxn>
                <a:cxn ang="0">
                  <a:pos x="765" y="0"/>
                </a:cxn>
                <a:cxn ang="0">
                  <a:pos x="653" y="40"/>
                </a:cxn>
                <a:cxn ang="0">
                  <a:pos x="586" y="114"/>
                </a:cxn>
                <a:cxn ang="0">
                  <a:pos x="536" y="86"/>
                </a:cxn>
                <a:cxn ang="0">
                  <a:pos x="447" y="17"/>
                </a:cxn>
                <a:cxn ang="0">
                  <a:pos x="363" y="0"/>
                </a:cxn>
                <a:cxn ang="0">
                  <a:pos x="217" y="51"/>
                </a:cxn>
                <a:cxn ang="0">
                  <a:pos x="117" y="160"/>
                </a:cxn>
                <a:cxn ang="0">
                  <a:pos x="67" y="269"/>
                </a:cxn>
                <a:cxn ang="0">
                  <a:pos x="61" y="309"/>
                </a:cxn>
                <a:cxn ang="0">
                  <a:pos x="72" y="321"/>
                </a:cxn>
                <a:cxn ang="0">
                  <a:pos x="100" y="309"/>
                </a:cxn>
                <a:cxn ang="0">
                  <a:pos x="139" y="206"/>
                </a:cxn>
                <a:cxn ang="0">
                  <a:pos x="234" y="91"/>
                </a:cxn>
                <a:cxn ang="0">
                  <a:pos x="324" y="46"/>
                </a:cxn>
                <a:cxn ang="0">
                  <a:pos x="407" y="57"/>
                </a:cxn>
                <a:cxn ang="0">
                  <a:pos x="452" y="114"/>
                </a:cxn>
                <a:cxn ang="0">
                  <a:pos x="458" y="218"/>
                </a:cxn>
                <a:cxn ang="0">
                  <a:pos x="424" y="372"/>
                </a:cxn>
                <a:cxn ang="0">
                  <a:pos x="357" y="636"/>
                </a:cxn>
                <a:cxn ang="0">
                  <a:pos x="290" y="785"/>
                </a:cxn>
                <a:cxn ang="0">
                  <a:pos x="178" y="837"/>
                </a:cxn>
                <a:cxn ang="0">
                  <a:pos x="122" y="831"/>
                </a:cxn>
                <a:cxn ang="0">
                  <a:pos x="128" y="797"/>
                </a:cxn>
                <a:cxn ang="0">
                  <a:pos x="173" y="711"/>
                </a:cxn>
                <a:cxn ang="0">
                  <a:pos x="162" y="671"/>
                </a:cxn>
                <a:cxn ang="0">
                  <a:pos x="145" y="653"/>
                </a:cxn>
                <a:cxn ang="0">
                  <a:pos x="100" y="642"/>
                </a:cxn>
                <a:cxn ang="0">
                  <a:pos x="11" y="694"/>
                </a:cxn>
                <a:cxn ang="0">
                  <a:pos x="11" y="797"/>
                </a:cxn>
                <a:cxn ang="0">
                  <a:pos x="78" y="860"/>
                </a:cxn>
                <a:cxn ang="0">
                  <a:pos x="178" y="883"/>
                </a:cxn>
                <a:cxn ang="0">
                  <a:pos x="301" y="831"/>
                </a:cxn>
                <a:cxn ang="0">
                  <a:pos x="363" y="751"/>
                </a:cxn>
                <a:cxn ang="0">
                  <a:pos x="396" y="774"/>
                </a:cxn>
                <a:cxn ang="0">
                  <a:pos x="463" y="848"/>
                </a:cxn>
                <a:cxn ang="0">
                  <a:pos x="581" y="883"/>
                </a:cxn>
                <a:cxn ang="0">
                  <a:pos x="726" y="831"/>
                </a:cxn>
                <a:cxn ang="0">
                  <a:pos x="826" y="722"/>
                </a:cxn>
                <a:cxn ang="0">
                  <a:pos x="877" y="613"/>
                </a:cxn>
                <a:cxn ang="0">
                  <a:pos x="882" y="573"/>
                </a:cxn>
                <a:cxn ang="0">
                  <a:pos x="849" y="562"/>
                </a:cxn>
                <a:cxn ang="0">
                  <a:pos x="838" y="585"/>
                </a:cxn>
                <a:cxn ang="0">
                  <a:pos x="754" y="745"/>
                </a:cxn>
                <a:cxn ang="0">
                  <a:pos x="664" y="820"/>
                </a:cxn>
                <a:cxn ang="0">
                  <a:pos x="586" y="837"/>
                </a:cxn>
                <a:cxn ang="0">
                  <a:pos x="502" y="797"/>
                </a:cxn>
                <a:cxn ang="0">
                  <a:pos x="480" y="711"/>
                </a:cxn>
                <a:cxn ang="0">
                  <a:pos x="497" y="613"/>
                </a:cxn>
                <a:cxn ang="0">
                  <a:pos x="575" y="275"/>
                </a:cxn>
              </a:cxnLst>
              <a:rect l="0" t="0" r="r" b="b"/>
              <a:pathLst>
                <a:path w="944" h="883">
                  <a:moveTo>
                    <a:pt x="575" y="275"/>
                  </a:moveTo>
                  <a:lnTo>
                    <a:pt x="586" y="241"/>
                  </a:lnTo>
                  <a:lnTo>
                    <a:pt x="597" y="189"/>
                  </a:lnTo>
                  <a:lnTo>
                    <a:pt x="625" y="137"/>
                  </a:lnTo>
                  <a:lnTo>
                    <a:pt x="659" y="91"/>
                  </a:lnTo>
                  <a:lnTo>
                    <a:pt x="703" y="57"/>
                  </a:lnTo>
                  <a:lnTo>
                    <a:pt x="765" y="46"/>
                  </a:lnTo>
                  <a:lnTo>
                    <a:pt x="782" y="46"/>
                  </a:lnTo>
                  <a:lnTo>
                    <a:pt x="821" y="51"/>
                  </a:lnTo>
                  <a:lnTo>
                    <a:pt x="860" y="69"/>
                  </a:lnTo>
                  <a:lnTo>
                    <a:pt x="810" y="91"/>
                  </a:lnTo>
                  <a:lnTo>
                    <a:pt x="782" y="126"/>
                  </a:lnTo>
                  <a:lnTo>
                    <a:pt x="765" y="172"/>
                  </a:lnTo>
                  <a:lnTo>
                    <a:pt x="776" y="206"/>
                  </a:lnTo>
                  <a:lnTo>
                    <a:pt x="782" y="218"/>
                  </a:lnTo>
                  <a:lnTo>
                    <a:pt x="815" y="241"/>
                  </a:lnTo>
                  <a:lnTo>
                    <a:pt x="838" y="241"/>
                  </a:lnTo>
                  <a:lnTo>
                    <a:pt x="871" y="235"/>
                  </a:lnTo>
                  <a:lnTo>
                    <a:pt x="905" y="212"/>
                  </a:lnTo>
                  <a:lnTo>
                    <a:pt x="933" y="177"/>
                  </a:lnTo>
                  <a:lnTo>
                    <a:pt x="944" y="132"/>
                  </a:lnTo>
                  <a:lnTo>
                    <a:pt x="933" y="80"/>
                  </a:lnTo>
                  <a:lnTo>
                    <a:pt x="899" y="40"/>
                  </a:lnTo>
                  <a:lnTo>
                    <a:pt x="854" y="17"/>
                  </a:lnTo>
                  <a:lnTo>
                    <a:pt x="810" y="5"/>
                  </a:lnTo>
                  <a:lnTo>
                    <a:pt x="765" y="0"/>
                  </a:lnTo>
                  <a:lnTo>
                    <a:pt x="703" y="11"/>
                  </a:lnTo>
                  <a:lnTo>
                    <a:pt x="653" y="40"/>
                  </a:lnTo>
                  <a:lnTo>
                    <a:pt x="614" y="80"/>
                  </a:lnTo>
                  <a:lnTo>
                    <a:pt x="586" y="114"/>
                  </a:lnTo>
                  <a:lnTo>
                    <a:pt x="569" y="149"/>
                  </a:lnTo>
                  <a:lnTo>
                    <a:pt x="536" y="86"/>
                  </a:lnTo>
                  <a:lnTo>
                    <a:pt x="491" y="40"/>
                  </a:lnTo>
                  <a:lnTo>
                    <a:pt x="447" y="17"/>
                  </a:lnTo>
                  <a:lnTo>
                    <a:pt x="402" y="5"/>
                  </a:lnTo>
                  <a:lnTo>
                    <a:pt x="363" y="0"/>
                  </a:lnTo>
                  <a:lnTo>
                    <a:pt x="284" y="17"/>
                  </a:lnTo>
                  <a:lnTo>
                    <a:pt x="217" y="51"/>
                  </a:lnTo>
                  <a:lnTo>
                    <a:pt x="162" y="103"/>
                  </a:lnTo>
                  <a:lnTo>
                    <a:pt x="117" y="160"/>
                  </a:lnTo>
                  <a:lnTo>
                    <a:pt x="83" y="218"/>
                  </a:lnTo>
                  <a:lnTo>
                    <a:pt x="67" y="269"/>
                  </a:lnTo>
                  <a:lnTo>
                    <a:pt x="55" y="298"/>
                  </a:lnTo>
                  <a:lnTo>
                    <a:pt x="61" y="309"/>
                  </a:lnTo>
                  <a:lnTo>
                    <a:pt x="61" y="315"/>
                  </a:lnTo>
                  <a:lnTo>
                    <a:pt x="72" y="321"/>
                  </a:lnTo>
                  <a:lnTo>
                    <a:pt x="89" y="321"/>
                  </a:lnTo>
                  <a:lnTo>
                    <a:pt x="100" y="309"/>
                  </a:lnTo>
                  <a:lnTo>
                    <a:pt x="106" y="298"/>
                  </a:lnTo>
                  <a:lnTo>
                    <a:pt x="139" y="206"/>
                  </a:lnTo>
                  <a:lnTo>
                    <a:pt x="184" y="143"/>
                  </a:lnTo>
                  <a:lnTo>
                    <a:pt x="234" y="91"/>
                  </a:lnTo>
                  <a:lnTo>
                    <a:pt x="279" y="63"/>
                  </a:lnTo>
                  <a:lnTo>
                    <a:pt x="324" y="46"/>
                  </a:lnTo>
                  <a:lnTo>
                    <a:pt x="379" y="46"/>
                  </a:lnTo>
                  <a:lnTo>
                    <a:pt x="407" y="57"/>
                  </a:lnTo>
                  <a:lnTo>
                    <a:pt x="435" y="80"/>
                  </a:lnTo>
                  <a:lnTo>
                    <a:pt x="452" y="114"/>
                  </a:lnTo>
                  <a:lnTo>
                    <a:pt x="463" y="172"/>
                  </a:lnTo>
                  <a:lnTo>
                    <a:pt x="458" y="218"/>
                  </a:lnTo>
                  <a:lnTo>
                    <a:pt x="447" y="286"/>
                  </a:lnTo>
                  <a:lnTo>
                    <a:pt x="424" y="372"/>
                  </a:lnTo>
                  <a:lnTo>
                    <a:pt x="396" y="487"/>
                  </a:lnTo>
                  <a:lnTo>
                    <a:pt x="357" y="636"/>
                  </a:lnTo>
                  <a:lnTo>
                    <a:pt x="329" y="717"/>
                  </a:lnTo>
                  <a:lnTo>
                    <a:pt x="290" y="785"/>
                  </a:lnTo>
                  <a:lnTo>
                    <a:pt x="240" y="826"/>
                  </a:lnTo>
                  <a:lnTo>
                    <a:pt x="178" y="837"/>
                  </a:lnTo>
                  <a:lnTo>
                    <a:pt x="156" y="837"/>
                  </a:lnTo>
                  <a:lnTo>
                    <a:pt x="122" y="831"/>
                  </a:lnTo>
                  <a:lnTo>
                    <a:pt x="83" y="814"/>
                  </a:lnTo>
                  <a:lnTo>
                    <a:pt x="128" y="797"/>
                  </a:lnTo>
                  <a:lnTo>
                    <a:pt x="162" y="757"/>
                  </a:lnTo>
                  <a:lnTo>
                    <a:pt x="173" y="711"/>
                  </a:lnTo>
                  <a:lnTo>
                    <a:pt x="173" y="688"/>
                  </a:lnTo>
                  <a:lnTo>
                    <a:pt x="162" y="671"/>
                  </a:lnTo>
                  <a:lnTo>
                    <a:pt x="156" y="659"/>
                  </a:lnTo>
                  <a:lnTo>
                    <a:pt x="145" y="653"/>
                  </a:lnTo>
                  <a:lnTo>
                    <a:pt x="128" y="642"/>
                  </a:lnTo>
                  <a:lnTo>
                    <a:pt x="100" y="642"/>
                  </a:lnTo>
                  <a:lnTo>
                    <a:pt x="50" y="653"/>
                  </a:lnTo>
                  <a:lnTo>
                    <a:pt x="11" y="694"/>
                  </a:lnTo>
                  <a:lnTo>
                    <a:pt x="0" y="751"/>
                  </a:lnTo>
                  <a:lnTo>
                    <a:pt x="11" y="797"/>
                  </a:lnTo>
                  <a:lnTo>
                    <a:pt x="39" y="837"/>
                  </a:lnTo>
                  <a:lnTo>
                    <a:pt x="78" y="860"/>
                  </a:lnTo>
                  <a:lnTo>
                    <a:pt x="128" y="877"/>
                  </a:lnTo>
                  <a:lnTo>
                    <a:pt x="178" y="883"/>
                  </a:lnTo>
                  <a:lnTo>
                    <a:pt x="245" y="866"/>
                  </a:lnTo>
                  <a:lnTo>
                    <a:pt x="301" y="831"/>
                  </a:lnTo>
                  <a:lnTo>
                    <a:pt x="340" y="791"/>
                  </a:lnTo>
                  <a:lnTo>
                    <a:pt x="363" y="751"/>
                  </a:lnTo>
                  <a:lnTo>
                    <a:pt x="374" y="734"/>
                  </a:lnTo>
                  <a:lnTo>
                    <a:pt x="396" y="774"/>
                  </a:lnTo>
                  <a:lnTo>
                    <a:pt x="424" y="814"/>
                  </a:lnTo>
                  <a:lnTo>
                    <a:pt x="463" y="848"/>
                  </a:lnTo>
                  <a:lnTo>
                    <a:pt x="519" y="871"/>
                  </a:lnTo>
                  <a:lnTo>
                    <a:pt x="581" y="883"/>
                  </a:lnTo>
                  <a:lnTo>
                    <a:pt x="659" y="866"/>
                  </a:lnTo>
                  <a:lnTo>
                    <a:pt x="726" y="831"/>
                  </a:lnTo>
                  <a:lnTo>
                    <a:pt x="782" y="780"/>
                  </a:lnTo>
                  <a:lnTo>
                    <a:pt x="826" y="722"/>
                  </a:lnTo>
                  <a:lnTo>
                    <a:pt x="854" y="665"/>
                  </a:lnTo>
                  <a:lnTo>
                    <a:pt x="877" y="613"/>
                  </a:lnTo>
                  <a:lnTo>
                    <a:pt x="882" y="585"/>
                  </a:lnTo>
                  <a:lnTo>
                    <a:pt x="882" y="573"/>
                  </a:lnTo>
                  <a:lnTo>
                    <a:pt x="871" y="562"/>
                  </a:lnTo>
                  <a:lnTo>
                    <a:pt x="849" y="562"/>
                  </a:lnTo>
                  <a:lnTo>
                    <a:pt x="838" y="573"/>
                  </a:lnTo>
                  <a:lnTo>
                    <a:pt x="838" y="585"/>
                  </a:lnTo>
                  <a:lnTo>
                    <a:pt x="798" y="676"/>
                  </a:lnTo>
                  <a:lnTo>
                    <a:pt x="754" y="745"/>
                  </a:lnTo>
                  <a:lnTo>
                    <a:pt x="709" y="791"/>
                  </a:lnTo>
                  <a:lnTo>
                    <a:pt x="664" y="820"/>
                  </a:lnTo>
                  <a:lnTo>
                    <a:pt x="620" y="837"/>
                  </a:lnTo>
                  <a:lnTo>
                    <a:pt x="586" y="837"/>
                  </a:lnTo>
                  <a:lnTo>
                    <a:pt x="536" y="826"/>
                  </a:lnTo>
                  <a:lnTo>
                    <a:pt x="502" y="797"/>
                  </a:lnTo>
                  <a:lnTo>
                    <a:pt x="486" y="757"/>
                  </a:lnTo>
                  <a:lnTo>
                    <a:pt x="480" y="711"/>
                  </a:lnTo>
                  <a:lnTo>
                    <a:pt x="486" y="665"/>
                  </a:lnTo>
                  <a:lnTo>
                    <a:pt x="497" y="613"/>
                  </a:lnTo>
                  <a:lnTo>
                    <a:pt x="514" y="539"/>
                  </a:lnTo>
                  <a:lnTo>
                    <a:pt x="575" y="2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46"/>
            <p:cNvSpPr>
              <a:spLocks noEditPoints="1"/>
            </p:cNvSpPr>
            <p:nvPr/>
          </p:nvSpPr>
          <p:spPr bwMode="auto">
            <a:xfrm>
              <a:off x="15043" y="5338"/>
              <a:ext cx="402" cy="911"/>
            </a:xfrm>
            <a:custGeom>
              <a:avLst/>
              <a:gdLst/>
              <a:ahLst/>
              <a:cxnLst>
                <a:cxn ang="0">
                  <a:pos x="369" y="40"/>
                </a:cxn>
                <a:cxn ang="0">
                  <a:pos x="347" y="5"/>
                </a:cxn>
                <a:cxn ang="0">
                  <a:pos x="313" y="0"/>
                </a:cxn>
                <a:cxn ang="0">
                  <a:pos x="274" y="11"/>
                </a:cxn>
                <a:cxn ang="0">
                  <a:pos x="246" y="51"/>
                </a:cxn>
                <a:cxn ang="0">
                  <a:pos x="240" y="86"/>
                </a:cxn>
                <a:cxn ang="0">
                  <a:pos x="257" y="114"/>
                </a:cxn>
                <a:cxn ang="0">
                  <a:pos x="296" y="126"/>
                </a:cxn>
                <a:cxn ang="0">
                  <a:pos x="335" y="109"/>
                </a:cxn>
                <a:cxn ang="0">
                  <a:pos x="363" y="74"/>
                </a:cxn>
                <a:cxn ang="0">
                  <a:pos x="95" y="739"/>
                </a:cxn>
                <a:cxn ang="0">
                  <a:pos x="90" y="779"/>
                </a:cxn>
                <a:cxn ang="0">
                  <a:pos x="95" y="843"/>
                </a:cxn>
                <a:cxn ang="0">
                  <a:pos x="162" y="906"/>
                </a:cxn>
                <a:cxn ang="0">
                  <a:pos x="274" y="900"/>
                </a:cxn>
                <a:cxn ang="0">
                  <a:pos x="358" y="820"/>
                </a:cxn>
                <a:cxn ang="0">
                  <a:pos x="397" y="728"/>
                </a:cxn>
                <a:cxn ang="0">
                  <a:pos x="402" y="699"/>
                </a:cxn>
                <a:cxn ang="0">
                  <a:pos x="369" y="688"/>
                </a:cxn>
                <a:cxn ang="0">
                  <a:pos x="358" y="711"/>
                </a:cxn>
                <a:cxn ang="0">
                  <a:pos x="296" y="831"/>
                </a:cxn>
                <a:cxn ang="0">
                  <a:pos x="218" y="877"/>
                </a:cxn>
                <a:cxn ang="0">
                  <a:pos x="196" y="866"/>
                </a:cxn>
                <a:cxn ang="0">
                  <a:pos x="185" y="797"/>
                </a:cxn>
                <a:cxn ang="0">
                  <a:pos x="201" y="739"/>
                </a:cxn>
                <a:cxn ang="0">
                  <a:pos x="257" y="602"/>
                </a:cxn>
                <a:cxn ang="0">
                  <a:pos x="291" y="516"/>
                </a:cxn>
                <a:cxn ang="0">
                  <a:pos x="313" y="458"/>
                </a:cxn>
                <a:cxn ang="0">
                  <a:pos x="319" y="418"/>
                </a:cxn>
                <a:cxn ang="0">
                  <a:pos x="285" y="332"/>
                </a:cxn>
                <a:cxn ang="0">
                  <a:pos x="196" y="298"/>
                </a:cxn>
                <a:cxn ang="0">
                  <a:pos x="84" y="349"/>
                </a:cxn>
                <a:cxn ang="0">
                  <a:pos x="23" y="441"/>
                </a:cxn>
                <a:cxn ang="0">
                  <a:pos x="0" y="510"/>
                </a:cxn>
                <a:cxn ang="0">
                  <a:pos x="11" y="527"/>
                </a:cxn>
                <a:cxn ang="0">
                  <a:pos x="45" y="516"/>
                </a:cxn>
                <a:cxn ang="0">
                  <a:pos x="78" y="430"/>
                </a:cxn>
                <a:cxn ang="0">
                  <a:pos x="151" y="349"/>
                </a:cxn>
                <a:cxn ang="0">
                  <a:pos x="201" y="338"/>
                </a:cxn>
                <a:cxn ang="0">
                  <a:pos x="224" y="367"/>
                </a:cxn>
                <a:cxn ang="0">
                  <a:pos x="213" y="435"/>
                </a:cxn>
                <a:cxn ang="0">
                  <a:pos x="179" y="521"/>
                </a:cxn>
              </a:cxnLst>
              <a:rect l="0" t="0" r="r" b="b"/>
              <a:pathLst>
                <a:path w="402" h="911">
                  <a:moveTo>
                    <a:pt x="369" y="51"/>
                  </a:moveTo>
                  <a:lnTo>
                    <a:pt x="369" y="40"/>
                  </a:lnTo>
                  <a:lnTo>
                    <a:pt x="358" y="17"/>
                  </a:lnTo>
                  <a:lnTo>
                    <a:pt x="347" y="5"/>
                  </a:lnTo>
                  <a:lnTo>
                    <a:pt x="330" y="0"/>
                  </a:lnTo>
                  <a:lnTo>
                    <a:pt x="313" y="0"/>
                  </a:lnTo>
                  <a:lnTo>
                    <a:pt x="291" y="5"/>
                  </a:lnTo>
                  <a:lnTo>
                    <a:pt x="274" y="11"/>
                  </a:lnTo>
                  <a:lnTo>
                    <a:pt x="257" y="28"/>
                  </a:lnTo>
                  <a:lnTo>
                    <a:pt x="246" y="51"/>
                  </a:lnTo>
                  <a:lnTo>
                    <a:pt x="240" y="74"/>
                  </a:lnTo>
                  <a:lnTo>
                    <a:pt x="240" y="86"/>
                  </a:lnTo>
                  <a:lnTo>
                    <a:pt x="252" y="103"/>
                  </a:lnTo>
                  <a:lnTo>
                    <a:pt x="257" y="114"/>
                  </a:lnTo>
                  <a:lnTo>
                    <a:pt x="274" y="120"/>
                  </a:lnTo>
                  <a:lnTo>
                    <a:pt x="296" y="126"/>
                  </a:lnTo>
                  <a:lnTo>
                    <a:pt x="319" y="120"/>
                  </a:lnTo>
                  <a:lnTo>
                    <a:pt x="335" y="109"/>
                  </a:lnTo>
                  <a:lnTo>
                    <a:pt x="352" y="91"/>
                  </a:lnTo>
                  <a:lnTo>
                    <a:pt x="363" y="74"/>
                  </a:lnTo>
                  <a:lnTo>
                    <a:pt x="369" y="51"/>
                  </a:lnTo>
                  <a:close/>
                  <a:moveTo>
                    <a:pt x="95" y="739"/>
                  </a:moveTo>
                  <a:lnTo>
                    <a:pt x="90" y="757"/>
                  </a:lnTo>
                  <a:lnTo>
                    <a:pt x="90" y="779"/>
                  </a:lnTo>
                  <a:lnTo>
                    <a:pt x="84" y="797"/>
                  </a:lnTo>
                  <a:lnTo>
                    <a:pt x="95" y="843"/>
                  </a:lnTo>
                  <a:lnTo>
                    <a:pt x="123" y="877"/>
                  </a:lnTo>
                  <a:lnTo>
                    <a:pt x="162" y="906"/>
                  </a:lnTo>
                  <a:lnTo>
                    <a:pt x="213" y="911"/>
                  </a:lnTo>
                  <a:lnTo>
                    <a:pt x="274" y="900"/>
                  </a:lnTo>
                  <a:lnTo>
                    <a:pt x="319" y="866"/>
                  </a:lnTo>
                  <a:lnTo>
                    <a:pt x="358" y="820"/>
                  </a:lnTo>
                  <a:lnTo>
                    <a:pt x="380" y="768"/>
                  </a:lnTo>
                  <a:lnTo>
                    <a:pt x="397" y="728"/>
                  </a:lnTo>
                  <a:lnTo>
                    <a:pt x="402" y="705"/>
                  </a:lnTo>
                  <a:lnTo>
                    <a:pt x="402" y="699"/>
                  </a:lnTo>
                  <a:lnTo>
                    <a:pt x="391" y="688"/>
                  </a:lnTo>
                  <a:lnTo>
                    <a:pt x="369" y="688"/>
                  </a:lnTo>
                  <a:lnTo>
                    <a:pt x="358" y="699"/>
                  </a:lnTo>
                  <a:lnTo>
                    <a:pt x="358" y="711"/>
                  </a:lnTo>
                  <a:lnTo>
                    <a:pt x="330" y="785"/>
                  </a:lnTo>
                  <a:lnTo>
                    <a:pt x="296" y="831"/>
                  </a:lnTo>
                  <a:lnTo>
                    <a:pt x="257" y="866"/>
                  </a:lnTo>
                  <a:lnTo>
                    <a:pt x="218" y="877"/>
                  </a:lnTo>
                  <a:lnTo>
                    <a:pt x="201" y="877"/>
                  </a:lnTo>
                  <a:lnTo>
                    <a:pt x="196" y="866"/>
                  </a:lnTo>
                  <a:lnTo>
                    <a:pt x="185" y="860"/>
                  </a:lnTo>
                  <a:lnTo>
                    <a:pt x="185" y="797"/>
                  </a:lnTo>
                  <a:lnTo>
                    <a:pt x="196" y="768"/>
                  </a:lnTo>
                  <a:lnTo>
                    <a:pt x="201" y="739"/>
                  </a:lnTo>
                  <a:lnTo>
                    <a:pt x="246" y="630"/>
                  </a:lnTo>
                  <a:lnTo>
                    <a:pt x="257" y="602"/>
                  </a:lnTo>
                  <a:lnTo>
                    <a:pt x="274" y="562"/>
                  </a:lnTo>
                  <a:lnTo>
                    <a:pt x="291" y="516"/>
                  </a:lnTo>
                  <a:lnTo>
                    <a:pt x="302" y="481"/>
                  </a:lnTo>
                  <a:lnTo>
                    <a:pt x="313" y="458"/>
                  </a:lnTo>
                  <a:lnTo>
                    <a:pt x="319" y="435"/>
                  </a:lnTo>
                  <a:lnTo>
                    <a:pt x="319" y="418"/>
                  </a:lnTo>
                  <a:lnTo>
                    <a:pt x="307" y="372"/>
                  </a:lnTo>
                  <a:lnTo>
                    <a:pt x="285" y="332"/>
                  </a:lnTo>
                  <a:lnTo>
                    <a:pt x="246" y="309"/>
                  </a:lnTo>
                  <a:lnTo>
                    <a:pt x="196" y="298"/>
                  </a:lnTo>
                  <a:lnTo>
                    <a:pt x="134" y="315"/>
                  </a:lnTo>
                  <a:lnTo>
                    <a:pt x="84" y="349"/>
                  </a:lnTo>
                  <a:lnTo>
                    <a:pt x="51" y="395"/>
                  </a:lnTo>
                  <a:lnTo>
                    <a:pt x="23" y="441"/>
                  </a:lnTo>
                  <a:lnTo>
                    <a:pt x="6" y="487"/>
                  </a:lnTo>
                  <a:lnTo>
                    <a:pt x="0" y="510"/>
                  </a:lnTo>
                  <a:lnTo>
                    <a:pt x="0" y="516"/>
                  </a:lnTo>
                  <a:lnTo>
                    <a:pt x="11" y="527"/>
                  </a:lnTo>
                  <a:lnTo>
                    <a:pt x="34" y="527"/>
                  </a:lnTo>
                  <a:lnTo>
                    <a:pt x="45" y="516"/>
                  </a:lnTo>
                  <a:lnTo>
                    <a:pt x="45" y="504"/>
                  </a:lnTo>
                  <a:lnTo>
                    <a:pt x="78" y="430"/>
                  </a:lnTo>
                  <a:lnTo>
                    <a:pt x="112" y="378"/>
                  </a:lnTo>
                  <a:lnTo>
                    <a:pt x="151" y="349"/>
                  </a:lnTo>
                  <a:lnTo>
                    <a:pt x="190" y="338"/>
                  </a:lnTo>
                  <a:lnTo>
                    <a:pt x="201" y="338"/>
                  </a:lnTo>
                  <a:lnTo>
                    <a:pt x="213" y="344"/>
                  </a:lnTo>
                  <a:lnTo>
                    <a:pt x="224" y="367"/>
                  </a:lnTo>
                  <a:lnTo>
                    <a:pt x="224" y="407"/>
                  </a:lnTo>
                  <a:lnTo>
                    <a:pt x="213" y="435"/>
                  </a:lnTo>
                  <a:lnTo>
                    <a:pt x="201" y="470"/>
                  </a:lnTo>
                  <a:lnTo>
                    <a:pt x="179" y="521"/>
                  </a:lnTo>
                  <a:lnTo>
                    <a:pt x="95" y="7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7"/>
            <p:cNvSpPr>
              <a:spLocks/>
            </p:cNvSpPr>
            <p:nvPr/>
          </p:nvSpPr>
          <p:spPr bwMode="auto">
            <a:xfrm>
              <a:off x="15842" y="4500"/>
              <a:ext cx="78" cy="1944"/>
            </a:xfrm>
            <a:custGeom>
              <a:avLst/>
              <a:gdLst/>
              <a:ahLst/>
              <a:cxnLst>
                <a:cxn ang="0">
                  <a:pos x="78" y="63"/>
                </a:cxn>
                <a:cxn ang="0">
                  <a:pos x="78" y="40"/>
                </a:cxn>
                <a:cxn ang="0">
                  <a:pos x="73" y="29"/>
                </a:cxn>
                <a:cxn ang="0">
                  <a:pos x="73" y="17"/>
                </a:cxn>
                <a:cxn ang="0">
                  <a:pos x="56" y="0"/>
                </a:cxn>
                <a:cxn ang="0">
                  <a:pos x="28" y="0"/>
                </a:cxn>
                <a:cxn ang="0">
                  <a:pos x="17" y="6"/>
                </a:cxn>
                <a:cxn ang="0">
                  <a:pos x="0" y="40"/>
                </a:cxn>
                <a:cxn ang="0">
                  <a:pos x="0" y="1904"/>
                </a:cxn>
                <a:cxn ang="0">
                  <a:pos x="11" y="1927"/>
                </a:cxn>
                <a:cxn ang="0">
                  <a:pos x="17" y="1933"/>
                </a:cxn>
                <a:cxn ang="0">
                  <a:pos x="39" y="1944"/>
                </a:cxn>
                <a:cxn ang="0">
                  <a:pos x="56" y="1944"/>
                </a:cxn>
                <a:cxn ang="0">
                  <a:pos x="62" y="1933"/>
                </a:cxn>
                <a:cxn ang="0">
                  <a:pos x="73" y="1927"/>
                </a:cxn>
                <a:cxn ang="0">
                  <a:pos x="73" y="1916"/>
                </a:cxn>
                <a:cxn ang="0">
                  <a:pos x="78" y="1904"/>
                </a:cxn>
                <a:cxn ang="0">
                  <a:pos x="78" y="1881"/>
                </a:cxn>
                <a:cxn ang="0">
                  <a:pos x="78" y="63"/>
                </a:cxn>
              </a:cxnLst>
              <a:rect l="0" t="0" r="r" b="b"/>
              <a:pathLst>
                <a:path w="78" h="1944">
                  <a:moveTo>
                    <a:pt x="78" y="63"/>
                  </a:moveTo>
                  <a:lnTo>
                    <a:pt x="78" y="40"/>
                  </a:lnTo>
                  <a:lnTo>
                    <a:pt x="73" y="29"/>
                  </a:lnTo>
                  <a:lnTo>
                    <a:pt x="73" y="17"/>
                  </a:lnTo>
                  <a:lnTo>
                    <a:pt x="56" y="0"/>
                  </a:lnTo>
                  <a:lnTo>
                    <a:pt x="28" y="0"/>
                  </a:lnTo>
                  <a:lnTo>
                    <a:pt x="17" y="6"/>
                  </a:lnTo>
                  <a:lnTo>
                    <a:pt x="0" y="40"/>
                  </a:lnTo>
                  <a:lnTo>
                    <a:pt x="0" y="1904"/>
                  </a:lnTo>
                  <a:lnTo>
                    <a:pt x="11" y="1927"/>
                  </a:lnTo>
                  <a:lnTo>
                    <a:pt x="17" y="1933"/>
                  </a:lnTo>
                  <a:lnTo>
                    <a:pt x="39" y="1944"/>
                  </a:lnTo>
                  <a:lnTo>
                    <a:pt x="56" y="1944"/>
                  </a:lnTo>
                  <a:lnTo>
                    <a:pt x="62" y="1933"/>
                  </a:lnTo>
                  <a:lnTo>
                    <a:pt x="73" y="1927"/>
                  </a:lnTo>
                  <a:lnTo>
                    <a:pt x="73" y="1916"/>
                  </a:lnTo>
                  <a:lnTo>
                    <a:pt x="78" y="1904"/>
                  </a:lnTo>
                  <a:lnTo>
                    <a:pt x="78" y="1881"/>
                  </a:lnTo>
                  <a:lnTo>
                    <a:pt x="78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48"/>
            <p:cNvSpPr>
              <a:spLocks/>
            </p:cNvSpPr>
            <p:nvPr/>
          </p:nvSpPr>
          <p:spPr bwMode="auto">
            <a:xfrm>
              <a:off x="16166" y="4586"/>
              <a:ext cx="989" cy="1417"/>
            </a:xfrm>
            <a:custGeom>
              <a:avLst/>
              <a:gdLst/>
              <a:ahLst/>
              <a:cxnLst>
                <a:cxn ang="0">
                  <a:pos x="916" y="1061"/>
                </a:cxn>
                <a:cxn ang="0">
                  <a:pos x="905" y="1056"/>
                </a:cxn>
                <a:cxn ang="0">
                  <a:pos x="877" y="1056"/>
                </a:cxn>
                <a:cxn ang="0">
                  <a:pos x="799" y="1101"/>
                </a:cxn>
                <a:cxn ang="0">
                  <a:pos x="699" y="1222"/>
                </a:cxn>
                <a:cxn ang="0">
                  <a:pos x="564" y="1302"/>
                </a:cxn>
                <a:cxn ang="0">
                  <a:pos x="414" y="1302"/>
                </a:cxn>
                <a:cxn ang="0">
                  <a:pos x="285" y="1233"/>
                </a:cxn>
                <a:cxn ang="0">
                  <a:pos x="196" y="1096"/>
                </a:cxn>
                <a:cxn ang="0">
                  <a:pos x="162" y="895"/>
                </a:cxn>
                <a:cxn ang="0">
                  <a:pos x="185" y="688"/>
                </a:cxn>
                <a:cxn ang="0">
                  <a:pos x="274" y="442"/>
                </a:cxn>
                <a:cxn ang="0">
                  <a:pos x="402" y="241"/>
                </a:cxn>
                <a:cxn ang="0">
                  <a:pos x="536" y="144"/>
                </a:cxn>
                <a:cxn ang="0">
                  <a:pos x="710" y="109"/>
                </a:cxn>
                <a:cxn ang="0">
                  <a:pos x="793" y="126"/>
                </a:cxn>
                <a:cxn ang="0">
                  <a:pos x="827" y="207"/>
                </a:cxn>
                <a:cxn ang="0">
                  <a:pos x="799" y="321"/>
                </a:cxn>
                <a:cxn ang="0">
                  <a:pos x="760" y="407"/>
                </a:cxn>
                <a:cxn ang="0">
                  <a:pos x="738" y="453"/>
                </a:cxn>
                <a:cxn ang="0">
                  <a:pos x="726" y="471"/>
                </a:cxn>
                <a:cxn ang="0">
                  <a:pos x="732" y="493"/>
                </a:cxn>
                <a:cxn ang="0">
                  <a:pos x="777" y="488"/>
                </a:cxn>
                <a:cxn ang="0">
                  <a:pos x="849" y="448"/>
                </a:cxn>
                <a:cxn ang="0">
                  <a:pos x="888" y="402"/>
                </a:cxn>
                <a:cxn ang="0">
                  <a:pos x="928" y="327"/>
                </a:cxn>
                <a:cxn ang="0">
                  <a:pos x="967" y="230"/>
                </a:cxn>
                <a:cxn ang="0">
                  <a:pos x="989" y="161"/>
                </a:cxn>
                <a:cxn ang="0">
                  <a:pos x="983" y="69"/>
                </a:cxn>
                <a:cxn ang="0">
                  <a:pos x="928" y="18"/>
                </a:cxn>
                <a:cxn ang="0">
                  <a:pos x="833" y="0"/>
                </a:cxn>
                <a:cxn ang="0">
                  <a:pos x="581" y="52"/>
                </a:cxn>
                <a:cxn ang="0">
                  <a:pos x="352" y="190"/>
                </a:cxn>
                <a:cxn ang="0">
                  <a:pos x="173" y="396"/>
                </a:cxn>
                <a:cxn ang="0">
                  <a:pos x="62" y="637"/>
                </a:cxn>
                <a:cxn ang="0">
                  <a:pos x="6" y="872"/>
                </a:cxn>
                <a:cxn ang="0">
                  <a:pos x="11" y="1090"/>
                </a:cxn>
                <a:cxn ang="0">
                  <a:pos x="73" y="1273"/>
                </a:cxn>
                <a:cxn ang="0">
                  <a:pos x="196" y="1382"/>
                </a:cxn>
                <a:cxn ang="0">
                  <a:pos x="363" y="1417"/>
                </a:cxn>
                <a:cxn ang="0">
                  <a:pos x="553" y="1377"/>
                </a:cxn>
                <a:cxn ang="0">
                  <a:pos x="721" y="1285"/>
                </a:cxn>
                <a:cxn ang="0">
                  <a:pos x="844" y="1176"/>
                </a:cxn>
                <a:cxn ang="0">
                  <a:pos x="911" y="1090"/>
                </a:cxn>
              </a:cxnLst>
              <a:rect l="0" t="0" r="r" b="b"/>
              <a:pathLst>
                <a:path w="989" h="1417">
                  <a:moveTo>
                    <a:pt x="916" y="1067"/>
                  </a:moveTo>
                  <a:lnTo>
                    <a:pt x="916" y="1061"/>
                  </a:lnTo>
                  <a:lnTo>
                    <a:pt x="911" y="1056"/>
                  </a:lnTo>
                  <a:lnTo>
                    <a:pt x="905" y="1056"/>
                  </a:lnTo>
                  <a:lnTo>
                    <a:pt x="900" y="1050"/>
                  </a:lnTo>
                  <a:lnTo>
                    <a:pt x="877" y="1056"/>
                  </a:lnTo>
                  <a:lnTo>
                    <a:pt x="844" y="1067"/>
                  </a:lnTo>
                  <a:lnTo>
                    <a:pt x="799" y="1101"/>
                  </a:lnTo>
                  <a:lnTo>
                    <a:pt x="754" y="1153"/>
                  </a:lnTo>
                  <a:lnTo>
                    <a:pt x="699" y="1222"/>
                  </a:lnTo>
                  <a:lnTo>
                    <a:pt x="637" y="1268"/>
                  </a:lnTo>
                  <a:lnTo>
                    <a:pt x="564" y="1302"/>
                  </a:lnTo>
                  <a:lnTo>
                    <a:pt x="486" y="1308"/>
                  </a:lnTo>
                  <a:lnTo>
                    <a:pt x="414" y="1302"/>
                  </a:lnTo>
                  <a:lnTo>
                    <a:pt x="341" y="1273"/>
                  </a:lnTo>
                  <a:lnTo>
                    <a:pt x="285" y="1233"/>
                  </a:lnTo>
                  <a:lnTo>
                    <a:pt x="235" y="1176"/>
                  </a:lnTo>
                  <a:lnTo>
                    <a:pt x="196" y="1096"/>
                  </a:lnTo>
                  <a:lnTo>
                    <a:pt x="173" y="1004"/>
                  </a:lnTo>
                  <a:lnTo>
                    <a:pt x="162" y="895"/>
                  </a:lnTo>
                  <a:lnTo>
                    <a:pt x="168" y="803"/>
                  </a:lnTo>
                  <a:lnTo>
                    <a:pt x="185" y="688"/>
                  </a:lnTo>
                  <a:lnTo>
                    <a:pt x="218" y="568"/>
                  </a:lnTo>
                  <a:lnTo>
                    <a:pt x="274" y="442"/>
                  </a:lnTo>
                  <a:lnTo>
                    <a:pt x="341" y="316"/>
                  </a:lnTo>
                  <a:lnTo>
                    <a:pt x="402" y="241"/>
                  </a:lnTo>
                  <a:lnTo>
                    <a:pt x="464" y="184"/>
                  </a:lnTo>
                  <a:lnTo>
                    <a:pt x="536" y="144"/>
                  </a:lnTo>
                  <a:lnTo>
                    <a:pt x="620" y="115"/>
                  </a:lnTo>
                  <a:lnTo>
                    <a:pt x="710" y="109"/>
                  </a:lnTo>
                  <a:lnTo>
                    <a:pt x="760" y="115"/>
                  </a:lnTo>
                  <a:lnTo>
                    <a:pt x="793" y="126"/>
                  </a:lnTo>
                  <a:lnTo>
                    <a:pt x="821" y="161"/>
                  </a:lnTo>
                  <a:lnTo>
                    <a:pt x="827" y="207"/>
                  </a:lnTo>
                  <a:lnTo>
                    <a:pt x="821" y="258"/>
                  </a:lnTo>
                  <a:lnTo>
                    <a:pt x="799" y="321"/>
                  </a:lnTo>
                  <a:lnTo>
                    <a:pt x="777" y="367"/>
                  </a:lnTo>
                  <a:lnTo>
                    <a:pt x="760" y="407"/>
                  </a:lnTo>
                  <a:lnTo>
                    <a:pt x="743" y="436"/>
                  </a:lnTo>
                  <a:lnTo>
                    <a:pt x="738" y="453"/>
                  </a:lnTo>
                  <a:lnTo>
                    <a:pt x="732" y="465"/>
                  </a:lnTo>
                  <a:lnTo>
                    <a:pt x="726" y="471"/>
                  </a:lnTo>
                  <a:lnTo>
                    <a:pt x="726" y="488"/>
                  </a:lnTo>
                  <a:lnTo>
                    <a:pt x="732" y="493"/>
                  </a:lnTo>
                  <a:lnTo>
                    <a:pt x="743" y="493"/>
                  </a:lnTo>
                  <a:lnTo>
                    <a:pt x="777" y="488"/>
                  </a:lnTo>
                  <a:lnTo>
                    <a:pt x="810" y="471"/>
                  </a:lnTo>
                  <a:lnTo>
                    <a:pt x="849" y="448"/>
                  </a:lnTo>
                  <a:lnTo>
                    <a:pt x="877" y="419"/>
                  </a:lnTo>
                  <a:lnTo>
                    <a:pt x="888" y="402"/>
                  </a:lnTo>
                  <a:lnTo>
                    <a:pt x="905" y="367"/>
                  </a:lnTo>
                  <a:lnTo>
                    <a:pt x="928" y="327"/>
                  </a:lnTo>
                  <a:lnTo>
                    <a:pt x="944" y="287"/>
                  </a:lnTo>
                  <a:lnTo>
                    <a:pt x="967" y="230"/>
                  </a:lnTo>
                  <a:lnTo>
                    <a:pt x="978" y="190"/>
                  </a:lnTo>
                  <a:lnTo>
                    <a:pt x="989" y="161"/>
                  </a:lnTo>
                  <a:lnTo>
                    <a:pt x="989" y="121"/>
                  </a:lnTo>
                  <a:lnTo>
                    <a:pt x="983" y="69"/>
                  </a:lnTo>
                  <a:lnTo>
                    <a:pt x="961" y="35"/>
                  </a:lnTo>
                  <a:lnTo>
                    <a:pt x="928" y="18"/>
                  </a:lnTo>
                  <a:lnTo>
                    <a:pt x="883" y="6"/>
                  </a:lnTo>
                  <a:lnTo>
                    <a:pt x="833" y="0"/>
                  </a:lnTo>
                  <a:lnTo>
                    <a:pt x="710" y="12"/>
                  </a:lnTo>
                  <a:lnTo>
                    <a:pt x="581" y="52"/>
                  </a:lnTo>
                  <a:lnTo>
                    <a:pt x="464" y="109"/>
                  </a:lnTo>
                  <a:lnTo>
                    <a:pt x="352" y="190"/>
                  </a:lnTo>
                  <a:lnTo>
                    <a:pt x="257" y="287"/>
                  </a:lnTo>
                  <a:lnTo>
                    <a:pt x="173" y="396"/>
                  </a:lnTo>
                  <a:lnTo>
                    <a:pt x="112" y="516"/>
                  </a:lnTo>
                  <a:lnTo>
                    <a:pt x="62" y="637"/>
                  </a:lnTo>
                  <a:lnTo>
                    <a:pt x="28" y="757"/>
                  </a:lnTo>
                  <a:lnTo>
                    <a:pt x="6" y="872"/>
                  </a:lnTo>
                  <a:lnTo>
                    <a:pt x="0" y="975"/>
                  </a:lnTo>
                  <a:lnTo>
                    <a:pt x="11" y="1090"/>
                  </a:lnTo>
                  <a:lnTo>
                    <a:pt x="34" y="1187"/>
                  </a:lnTo>
                  <a:lnTo>
                    <a:pt x="73" y="1273"/>
                  </a:lnTo>
                  <a:lnTo>
                    <a:pt x="129" y="1337"/>
                  </a:lnTo>
                  <a:lnTo>
                    <a:pt x="196" y="1382"/>
                  </a:lnTo>
                  <a:lnTo>
                    <a:pt x="274" y="1411"/>
                  </a:lnTo>
                  <a:lnTo>
                    <a:pt x="363" y="1417"/>
                  </a:lnTo>
                  <a:lnTo>
                    <a:pt x="464" y="1405"/>
                  </a:lnTo>
                  <a:lnTo>
                    <a:pt x="553" y="1377"/>
                  </a:lnTo>
                  <a:lnTo>
                    <a:pt x="643" y="1337"/>
                  </a:lnTo>
                  <a:lnTo>
                    <a:pt x="721" y="1285"/>
                  </a:lnTo>
                  <a:lnTo>
                    <a:pt x="788" y="1233"/>
                  </a:lnTo>
                  <a:lnTo>
                    <a:pt x="844" y="1176"/>
                  </a:lnTo>
                  <a:lnTo>
                    <a:pt x="883" y="1130"/>
                  </a:lnTo>
                  <a:lnTo>
                    <a:pt x="911" y="1090"/>
                  </a:lnTo>
                  <a:lnTo>
                    <a:pt x="916" y="10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49"/>
            <p:cNvSpPr>
              <a:spLocks/>
            </p:cNvSpPr>
            <p:nvPr/>
          </p:nvSpPr>
          <p:spPr bwMode="auto">
            <a:xfrm>
              <a:off x="17244" y="5292"/>
              <a:ext cx="654" cy="957"/>
            </a:xfrm>
            <a:custGeom>
              <a:avLst/>
              <a:gdLst/>
              <a:ahLst/>
              <a:cxnLst>
                <a:cxn ang="0">
                  <a:pos x="319" y="28"/>
                </a:cxn>
                <a:cxn ang="0">
                  <a:pos x="308" y="5"/>
                </a:cxn>
                <a:cxn ang="0">
                  <a:pos x="263" y="5"/>
                </a:cxn>
                <a:cxn ang="0">
                  <a:pos x="168" y="11"/>
                </a:cxn>
                <a:cxn ang="0">
                  <a:pos x="112" y="17"/>
                </a:cxn>
                <a:cxn ang="0">
                  <a:pos x="101" y="34"/>
                </a:cxn>
                <a:cxn ang="0">
                  <a:pos x="107" y="63"/>
                </a:cxn>
                <a:cxn ang="0">
                  <a:pos x="174" y="69"/>
                </a:cxn>
                <a:cxn ang="0">
                  <a:pos x="196" y="80"/>
                </a:cxn>
                <a:cxn ang="0">
                  <a:pos x="190" y="114"/>
                </a:cxn>
                <a:cxn ang="0">
                  <a:pos x="0" y="900"/>
                </a:cxn>
                <a:cxn ang="0">
                  <a:pos x="6" y="940"/>
                </a:cxn>
                <a:cxn ang="0">
                  <a:pos x="28" y="957"/>
                </a:cxn>
                <a:cxn ang="0">
                  <a:pos x="79" y="946"/>
                </a:cxn>
                <a:cxn ang="0">
                  <a:pos x="101" y="917"/>
                </a:cxn>
                <a:cxn ang="0">
                  <a:pos x="118" y="848"/>
                </a:cxn>
                <a:cxn ang="0">
                  <a:pos x="146" y="751"/>
                </a:cxn>
                <a:cxn ang="0">
                  <a:pos x="162" y="659"/>
                </a:cxn>
                <a:cxn ang="0">
                  <a:pos x="235" y="648"/>
                </a:cxn>
                <a:cxn ang="0">
                  <a:pos x="324" y="705"/>
                </a:cxn>
                <a:cxn ang="0">
                  <a:pos x="341" y="768"/>
                </a:cxn>
                <a:cxn ang="0">
                  <a:pos x="336" y="797"/>
                </a:cxn>
                <a:cxn ang="0">
                  <a:pos x="330" y="820"/>
                </a:cxn>
                <a:cxn ang="0">
                  <a:pos x="364" y="912"/>
                </a:cxn>
                <a:cxn ang="0">
                  <a:pos x="436" y="952"/>
                </a:cxn>
                <a:cxn ang="0">
                  <a:pos x="520" y="946"/>
                </a:cxn>
                <a:cxn ang="0">
                  <a:pos x="593" y="877"/>
                </a:cxn>
                <a:cxn ang="0">
                  <a:pos x="632" y="791"/>
                </a:cxn>
                <a:cxn ang="0">
                  <a:pos x="643" y="751"/>
                </a:cxn>
                <a:cxn ang="0">
                  <a:pos x="637" y="739"/>
                </a:cxn>
                <a:cxn ang="0">
                  <a:pos x="609" y="734"/>
                </a:cxn>
                <a:cxn ang="0">
                  <a:pos x="598" y="751"/>
                </a:cxn>
                <a:cxn ang="0">
                  <a:pos x="581" y="808"/>
                </a:cxn>
                <a:cxn ang="0">
                  <a:pos x="542" y="883"/>
                </a:cxn>
                <a:cxn ang="0">
                  <a:pos x="475" y="923"/>
                </a:cxn>
                <a:cxn ang="0">
                  <a:pos x="447" y="912"/>
                </a:cxn>
                <a:cxn ang="0">
                  <a:pos x="436" y="883"/>
                </a:cxn>
                <a:cxn ang="0">
                  <a:pos x="431" y="820"/>
                </a:cxn>
                <a:cxn ang="0">
                  <a:pos x="436" y="785"/>
                </a:cxn>
                <a:cxn ang="0">
                  <a:pos x="442" y="762"/>
                </a:cxn>
                <a:cxn ang="0">
                  <a:pos x="436" y="694"/>
                </a:cxn>
                <a:cxn ang="0">
                  <a:pos x="358" y="631"/>
                </a:cxn>
                <a:cxn ang="0">
                  <a:pos x="263" y="608"/>
                </a:cxn>
                <a:cxn ang="0">
                  <a:pos x="269" y="573"/>
                </a:cxn>
                <a:cxn ang="0">
                  <a:pos x="341" y="516"/>
                </a:cxn>
                <a:cxn ang="0">
                  <a:pos x="442" y="424"/>
                </a:cxn>
                <a:cxn ang="0">
                  <a:pos x="548" y="384"/>
                </a:cxn>
                <a:cxn ang="0">
                  <a:pos x="581" y="390"/>
                </a:cxn>
                <a:cxn ang="0">
                  <a:pos x="570" y="407"/>
                </a:cxn>
                <a:cxn ang="0">
                  <a:pos x="531" y="441"/>
                </a:cxn>
                <a:cxn ang="0">
                  <a:pos x="526" y="493"/>
                </a:cxn>
                <a:cxn ang="0">
                  <a:pos x="542" y="522"/>
                </a:cxn>
                <a:cxn ang="0">
                  <a:pos x="593" y="527"/>
                </a:cxn>
                <a:cxn ang="0">
                  <a:pos x="648" y="470"/>
                </a:cxn>
                <a:cxn ang="0">
                  <a:pos x="648" y="407"/>
                </a:cxn>
                <a:cxn ang="0">
                  <a:pos x="593" y="355"/>
                </a:cxn>
                <a:cxn ang="0">
                  <a:pos x="475" y="361"/>
                </a:cxn>
                <a:cxn ang="0">
                  <a:pos x="336" y="464"/>
                </a:cxn>
                <a:cxn ang="0">
                  <a:pos x="185" y="585"/>
                </a:cxn>
              </a:cxnLst>
              <a:rect l="0" t="0" r="r" b="b"/>
              <a:pathLst>
                <a:path w="654" h="957">
                  <a:moveTo>
                    <a:pt x="313" y="40"/>
                  </a:moveTo>
                  <a:lnTo>
                    <a:pt x="319" y="28"/>
                  </a:lnTo>
                  <a:lnTo>
                    <a:pt x="319" y="17"/>
                  </a:lnTo>
                  <a:lnTo>
                    <a:pt x="308" y="5"/>
                  </a:lnTo>
                  <a:lnTo>
                    <a:pt x="297" y="0"/>
                  </a:lnTo>
                  <a:lnTo>
                    <a:pt x="263" y="5"/>
                  </a:lnTo>
                  <a:lnTo>
                    <a:pt x="218" y="5"/>
                  </a:lnTo>
                  <a:lnTo>
                    <a:pt x="168" y="11"/>
                  </a:lnTo>
                  <a:lnTo>
                    <a:pt x="129" y="17"/>
                  </a:lnTo>
                  <a:lnTo>
                    <a:pt x="112" y="17"/>
                  </a:lnTo>
                  <a:lnTo>
                    <a:pt x="107" y="23"/>
                  </a:lnTo>
                  <a:lnTo>
                    <a:pt x="101" y="34"/>
                  </a:lnTo>
                  <a:lnTo>
                    <a:pt x="101" y="57"/>
                  </a:lnTo>
                  <a:lnTo>
                    <a:pt x="107" y="63"/>
                  </a:lnTo>
                  <a:lnTo>
                    <a:pt x="157" y="63"/>
                  </a:lnTo>
                  <a:lnTo>
                    <a:pt x="174" y="69"/>
                  </a:lnTo>
                  <a:lnTo>
                    <a:pt x="185" y="69"/>
                  </a:lnTo>
                  <a:lnTo>
                    <a:pt x="196" y="80"/>
                  </a:lnTo>
                  <a:lnTo>
                    <a:pt x="196" y="97"/>
                  </a:lnTo>
                  <a:lnTo>
                    <a:pt x="190" y="114"/>
                  </a:lnTo>
                  <a:lnTo>
                    <a:pt x="6" y="889"/>
                  </a:lnTo>
                  <a:lnTo>
                    <a:pt x="0" y="900"/>
                  </a:lnTo>
                  <a:lnTo>
                    <a:pt x="0" y="929"/>
                  </a:lnTo>
                  <a:lnTo>
                    <a:pt x="6" y="940"/>
                  </a:lnTo>
                  <a:lnTo>
                    <a:pt x="17" y="952"/>
                  </a:lnTo>
                  <a:lnTo>
                    <a:pt x="28" y="957"/>
                  </a:lnTo>
                  <a:lnTo>
                    <a:pt x="62" y="957"/>
                  </a:lnTo>
                  <a:lnTo>
                    <a:pt x="79" y="946"/>
                  </a:lnTo>
                  <a:lnTo>
                    <a:pt x="90" y="934"/>
                  </a:lnTo>
                  <a:lnTo>
                    <a:pt x="101" y="917"/>
                  </a:lnTo>
                  <a:lnTo>
                    <a:pt x="112" y="883"/>
                  </a:lnTo>
                  <a:lnTo>
                    <a:pt x="118" y="848"/>
                  </a:lnTo>
                  <a:lnTo>
                    <a:pt x="129" y="803"/>
                  </a:lnTo>
                  <a:lnTo>
                    <a:pt x="146" y="751"/>
                  </a:lnTo>
                  <a:lnTo>
                    <a:pt x="157" y="699"/>
                  </a:lnTo>
                  <a:lnTo>
                    <a:pt x="162" y="659"/>
                  </a:lnTo>
                  <a:lnTo>
                    <a:pt x="168" y="636"/>
                  </a:lnTo>
                  <a:lnTo>
                    <a:pt x="235" y="648"/>
                  </a:lnTo>
                  <a:lnTo>
                    <a:pt x="291" y="671"/>
                  </a:lnTo>
                  <a:lnTo>
                    <a:pt x="324" y="705"/>
                  </a:lnTo>
                  <a:lnTo>
                    <a:pt x="341" y="751"/>
                  </a:lnTo>
                  <a:lnTo>
                    <a:pt x="341" y="768"/>
                  </a:lnTo>
                  <a:lnTo>
                    <a:pt x="336" y="780"/>
                  </a:lnTo>
                  <a:lnTo>
                    <a:pt x="336" y="797"/>
                  </a:lnTo>
                  <a:lnTo>
                    <a:pt x="330" y="808"/>
                  </a:lnTo>
                  <a:lnTo>
                    <a:pt x="330" y="820"/>
                  </a:lnTo>
                  <a:lnTo>
                    <a:pt x="341" y="871"/>
                  </a:lnTo>
                  <a:lnTo>
                    <a:pt x="364" y="912"/>
                  </a:lnTo>
                  <a:lnTo>
                    <a:pt x="397" y="940"/>
                  </a:lnTo>
                  <a:lnTo>
                    <a:pt x="436" y="952"/>
                  </a:lnTo>
                  <a:lnTo>
                    <a:pt x="470" y="957"/>
                  </a:lnTo>
                  <a:lnTo>
                    <a:pt x="520" y="946"/>
                  </a:lnTo>
                  <a:lnTo>
                    <a:pt x="559" y="917"/>
                  </a:lnTo>
                  <a:lnTo>
                    <a:pt x="593" y="877"/>
                  </a:lnTo>
                  <a:lnTo>
                    <a:pt x="615" y="831"/>
                  </a:lnTo>
                  <a:lnTo>
                    <a:pt x="632" y="791"/>
                  </a:lnTo>
                  <a:lnTo>
                    <a:pt x="637" y="762"/>
                  </a:lnTo>
                  <a:lnTo>
                    <a:pt x="643" y="751"/>
                  </a:lnTo>
                  <a:lnTo>
                    <a:pt x="637" y="745"/>
                  </a:lnTo>
                  <a:lnTo>
                    <a:pt x="637" y="739"/>
                  </a:lnTo>
                  <a:lnTo>
                    <a:pt x="626" y="734"/>
                  </a:lnTo>
                  <a:lnTo>
                    <a:pt x="609" y="734"/>
                  </a:lnTo>
                  <a:lnTo>
                    <a:pt x="604" y="739"/>
                  </a:lnTo>
                  <a:lnTo>
                    <a:pt x="598" y="751"/>
                  </a:lnTo>
                  <a:lnTo>
                    <a:pt x="593" y="768"/>
                  </a:lnTo>
                  <a:lnTo>
                    <a:pt x="581" y="808"/>
                  </a:lnTo>
                  <a:lnTo>
                    <a:pt x="565" y="848"/>
                  </a:lnTo>
                  <a:lnTo>
                    <a:pt x="542" y="883"/>
                  </a:lnTo>
                  <a:lnTo>
                    <a:pt x="514" y="912"/>
                  </a:lnTo>
                  <a:lnTo>
                    <a:pt x="475" y="923"/>
                  </a:lnTo>
                  <a:lnTo>
                    <a:pt x="459" y="917"/>
                  </a:lnTo>
                  <a:lnTo>
                    <a:pt x="447" y="912"/>
                  </a:lnTo>
                  <a:lnTo>
                    <a:pt x="442" y="900"/>
                  </a:lnTo>
                  <a:lnTo>
                    <a:pt x="436" y="883"/>
                  </a:lnTo>
                  <a:lnTo>
                    <a:pt x="431" y="871"/>
                  </a:lnTo>
                  <a:lnTo>
                    <a:pt x="431" y="820"/>
                  </a:lnTo>
                  <a:lnTo>
                    <a:pt x="436" y="808"/>
                  </a:lnTo>
                  <a:lnTo>
                    <a:pt x="436" y="785"/>
                  </a:lnTo>
                  <a:lnTo>
                    <a:pt x="442" y="774"/>
                  </a:lnTo>
                  <a:lnTo>
                    <a:pt x="442" y="762"/>
                  </a:lnTo>
                  <a:lnTo>
                    <a:pt x="447" y="745"/>
                  </a:lnTo>
                  <a:lnTo>
                    <a:pt x="436" y="694"/>
                  </a:lnTo>
                  <a:lnTo>
                    <a:pt x="403" y="659"/>
                  </a:lnTo>
                  <a:lnTo>
                    <a:pt x="358" y="631"/>
                  </a:lnTo>
                  <a:lnTo>
                    <a:pt x="308" y="613"/>
                  </a:lnTo>
                  <a:lnTo>
                    <a:pt x="263" y="608"/>
                  </a:lnTo>
                  <a:lnTo>
                    <a:pt x="229" y="602"/>
                  </a:lnTo>
                  <a:lnTo>
                    <a:pt x="269" y="573"/>
                  </a:lnTo>
                  <a:lnTo>
                    <a:pt x="308" y="539"/>
                  </a:lnTo>
                  <a:lnTo>
                    <a:pt x="341" y="516"/>
                  </a:lnTo>
                  <a:lnTo>
                    <a:pt x="391" y="464"/>
                  </a:lnTo>
                  <a:lnTo>
                    <a:pt x="442" y="424"/>
                  </a:lnTo>
                  <a:lnTo>
                    <a:pt x="492" y="395"/>
                  </a:lnTo>
                  <a:lnTo>
                    <a:pt x="548" y="384"/>
                  </a:lnTo>
                  <a:lnTo>
                    <a:pt x="565" y="384"/>
                  </a:lnTo>
                  <a:lnTo>
                    <a:pt x="581" y="390"/>
                  </a:lnTo>
                  <a:lnTo>
                    <a:pt x="593" y="401"/>
                  </a:lnTo>
                  <a:lnTo>
                    <a:pt x="570" y="407"/>
                  </a:lnTo>
                  <a:lnTo>
                    <a:pt x="553" y="418"/>
                  </a:lnTo>
                  <a:lnTo>
                    <a:pt x="531" y="441"/>
                  </a:lnTo>
                  <a:lnTo>
                    <a:pt x="526" y="453"/>
                  </a:lnTo>
                  <a:lnTo>
                    <a:pt x="526" y="493"/>
                  </a:lnTo>
                  <a:lnTo>
                    <a:pt x="531" y="510"/>
                  </a:lnTo>
                  <a:lnTo>
                    <a:pt x="542" y="522"/>
                  </a:lnTo>
                  <a:lnTo>
                    <a:pt x="559" y="527"/>
                  </a:lnTo>
                  <a:lnTo>
                    <a:pt x="593" y="527"/>
                  </a:lnTo>
                  <a:lnTo>
                    <a:pt x="626" y="504"/>
                  </a:lnTo>
                  <a:lnTo>
                    <a:pt x="648" y="470"/>
                  </a:lnTo>
                  <a:lnTo>
                    <a:pt x="654" y="441"/>
                  </a:lnTo>
                  <a:lnTo>
                    <a:pt x="648" y="407"/>
                  </a:lnTo>
                  <a:lnTo>
                    <a:pt x="626" y="378"/>
                  </a:lnTo>
                  <a:lnTo>
                    <a:pt x="593" y="355"/>
                  </a:lnTo>
                  <a:lnTo>
                    <a:pt x="548" y="344"/>
                  </a:lnTo>
                  <a:lnTo>
                    <a:pt x="475" y="361"/>
                  </a:lnTo>
                  <a:lnTo>
                    <a:pt x="403" y="407"/>
                  </a:lnTo>
                  <a:lnTo>
                    <a:pt x="336" y="464"/>
                  </a:lnTo>
                  <a:lnTo>
                    <a:pt x="257" y="539"/>
                  </a:lnTo>
                  <a:lnTo>
                    <a:pt x="185" y="585"/>
                  </a:lnTo>
                  <a:lnTo>
                    <a:pt x="313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0"/>
            <p:cNvSpPr>
              <a:spLocks/>
            </p:cNvSpPr>
            <p:nvPr/>
          </p:nvSpPr>
          <p:spPr bwMode="auto">
            <a:xfrm>
              <a:off x="18189" y="4500"/>
              <a:ext cx="441" cy="1944"/>
            </a:xfrm>
            <a:custGeom>
              <a:avLst/>
              <a:gdLst/>
              <a:ahLst/>
              <a:cxnLst>
                <a:cxn ang="0">
                  <a:pos x="441" y="969"/>
                </a:cxn>
                <a:cxn ang="0">
                  <a:pos x="435" y="843"/>
                </a:cxn>
                <a:cxn ang="0">
                  <a:pos x="419" y="694"/>
                </a:cxn>
                <a:cxn ang="0">
                  <a:pos x="379" y="528"/>
                </a:cxn>
                <a:cxn ang="0">
                  <a:pos x="318" y="367"/>
                </a:cxn>
                <a:cxn ang="0">
                  <a:pos x="257" y="258"/>
                </a:cxn>
                <a:cxn ang="0">
                  <a:pos x="195" y="167"/>
                </a:cxn>
                <a:cxn ang="0">
                  <a:pos x="134" y="92"/>
                </a:cxn>
                <a:cxn ang="0">
                  <a:pos x="78" y="40"/>
                </a:cxn>
                <a:cxn ang="0">
                  <a:pos x="39" y="12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5" y="6"/>
                </a:cxn>
                <a:cxn ang="0">
                  <a:pos x="0" y="17"/>
                </a:cxn>
                <a:cxn ang="0">
                  <a:pos x="0" y="23"/>
                </a:cxn>
                <a:cxn ang="0">
                  <a:pos x="39" y="63"/>
                </a:cxn>
                <a:cxn ang="0">
                  <a:pos x="122" y="167"/>
                </a:cxn>
                <a:cxn ang="0">
                  <a:pos x="195" y="293"/>
                </a:cxn>
                <a:cxn ang="0">
                  <a:pos x="257" y="436"/>
                </a:cxn>
                <a:cxn ang="0">
                  <a:pos x="296" y="597"/>
                </a:cxn>
                <a:cxn ang="0">
                  <a:pos x="324" y="774"/>
                </a:cxn>
                <a:cxn ang="0">
                  <a:pos x="329" y="969"/>
                </a:cxn>
                <a:cxn ang="0">
                  <a:pos x="324" y="1136"/>
                </a:cxn>
                <a:cxn ang="0">
                  <a:pos x="301" y="1302"/>
                </a:cxn>
                <a:cxn ang="0">
                  <a:pos x="268" y="1463"/>
                </a:cxn>
                <a:cxn ang="0">
                  <a:pos x="212" y="1617"/>
                </a:cxn>
                <a:cxn ang="0">
                  <a:pos x="128" y="1761"/>
                </a:cxn>
                <a:cxn ang="0">
                  <a:pos x="28" y="1893"/>
                </a:cxn>
                <a:cxn ang="0">
                  <a:pos x="16" y="1904"/>
                </a:cxn>
                <a:cxn ang="0">
                  <a:pos x="5" y="1910"/>
                </a:cxn>
                <a:cxn ang="0">
                  <a:pos x="5" y="1916"/>
                </a:cxn>
                <a:cxn ang="0">
                  <a:pos x="0" y="1921"/>
                </a:cxn>
                <a:cxn ang="0">
                  <a:pos x="5" y="1933"/>
                </a:cxn>
                <a:cxn ang="0">
                  <a:pos x="11" y="1939"/>
                </a:cxn>
                <a:cxn ang="0">
                  <a:pos x="22" y="1944"/>
                </a:cxn>
                <a:cxn ang="0">
                  <a:pos x="39" y="1933"/>
                </a:cxn>
                <a:cxn ang="0">
                  <a:pos x="67" y="1910"/>
                </a:cxn>
                <a:cxn ang="0">
                  <a:pos x="111" y="1870"/>
                </a:cxn>
                <a:cxn ang="0">
                  <a:pos x="162" y="1818"/>
                </a:cxn>
                <a:cxn ang="0">
                  <a:pos x="217" y="1749"/>
                </a:cxn>
                <a:cxn ang="0">
                  <a:pos x="268" y="1663"/>
                </a:cxn>
                <a:cxn ang="0">
                  <a:pos x="324" y="1566"/>
                </a:cxn>
                <a:cxn ang="0">
                  <a:pos x="379" y="1405"/>
                </a:cxn>
                <a:cxn ang="0">
                  <a:pos x="419" y="1250"/>
                </a:cxn>
                <a:cxn ang="0">
                  <a:pos x="435" y="1101"/>
                </a:cxn>
                <a:cxn ang="0">
                  <a:pos x="441" y="969"/>
                </a:cxn>
              </a:cxnLst>
              <a:rect l="0" t="0" r="r" b="b"/>
              <a:pathLst>
                <a:path w="441" h="1944">
                  <a:moveTo>
                    <a:pt x="441" y="969"/>
                  </a:moveTo>
                  <a:lnTo>
                    <a:pt x="435" y="843"/>
                  </a:lnTo>
                  <a:lnTo>
                    <a:pt x="419" y="694"/>
                  </a:lnTo>
                  <a:lnTo>
                    <a:pt x="379" y="528"/>
                  </a:lnTo>
                  <a:lnTo>
                    <a:pt x="318" y="367"/>
                  </a:lnTo>
                  <a:lnTo>
                    <a:pt x="257" y="258"/>
                  </a:lnTo>
                  <a:lnTo>
                    <a:pt x="195" y="167"/>
                  </a:lnTo>
                  <a:lnTo>
                    <a:pt x="134" y="92"/>
                  </a:lnTo>
                  <a:lnTo>
                    <a:pt x="78" y="40"/>
                  </a:lnTo>
                  <a:lnTo>
                    <a:pt x="39" y="12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5" y="6"/>
                  </a:lnTo>
                  <a:lnTo>
                    <a:pt x="0" y="17"/>
                  </a:lnTo>
                  <a:lnTo>
                    <a:pt x="0" y="23"/>
                  </a:lnTo>
                  <a:lnTo>
                    <a:pt x="39" y="63"/>
                  </a:lnTo>
                  <a:lnTo>
                    <a:pt x="122" y="167"/>
                  </a:lnTo>
                  <a:lnTo>
                    <a:pt x="195" y="293"/>
                  </a:lnTo>
                  <a:lnTo>
                    <a:pt x="257" y="436"/>
                  </a:lnTo>
                  <a:lnTo>
                    <a:pt x="296" y="597"/>
                  </a:lnTo>
                  <a:lnTo>
                    <a:pt x="324" y="774"/>
                  </a:lnTo>
                  <a:lnTo>
                    <a:pt x="329" y="969"/>
                  </a:lnTo>
                  <a:lnTo>
                    <a:pt x="324" y="1136"/>
                  </a:lnTo>
                  <a:lnTo>
                    <a:pt x="301" y="1302"/>
                  </a:lnTo>
                  <a:lnTo>
                    <a:pt x="268" y="1463"/>
                  </a:lnTo>
                  <a:lnTo>
                    <a:pt x="212" y="1617"/>
                  </a:lnTo>
                  <a:lnTo>
                    <a:pt x="128" y="1761"/>
                  </a:lnTo>
                  <a:lnTo>
                    <a:pt x="28" y="1893"/>
                  </a:lnTo>
                  <a:lnTo>
                    <a:pt x="16" y="1904"/>
                  </a:lnTo>
                  <a:lnTo>
                    <a:pt x="5" y="1910"/>
                  </a:lnTo>
                  <a:lnTo>
                    <a:pt x="5" y="1916"/>
                  </a:lnTo>
                  <a:lnTo>
                    <a:pt x="0" y="1921"/>
                  </a:lnTo>
                  <a:lnTo>
                    <a:pt x="5" y="1933"/>
                  </a:lnTo>
                  <a:lnTo>
                    <a:pt x="11" y="1939"/>
                  </a:lnTo>
                  <a:lnTo>
                    <a:pt x="22" y="1944"/>
                  </a:lnTo>
                  <a:lnTo>
                    <a:pt x="39" y="1933"/>
                  </a:lnTo>
                  <a:lnTo>
                    <a:pt x="67" y="1910"/>
                  </a:lnTo>
                  <a:lnTo>
                    <a:pt x="111" y="1870"/>
                  </a:lnTo>
                  <a:lnTo>
                    <a:pt x="162" y="1818"/>
                  </a:lnTo>
                  <a:lnTo>
                    <a:pt x="217" y="1749"/>
                  </a:lnTo>
                  <a:lnTo>
                    <a:pt x="268" y="1663"/>
                  </a:lnTo>
                  <a:lnTo>
                    <a:pt x="324" y="1566"/>
                  </a:lnTo>
                  <a:lnTo>
                    <a:pt x="379" y="1405"/>
                  </a:lnTo>
                  <a:lnTo>
                    <a:pt x="419" y="1250"/>
                  </a:lnTo>
                  <a:lnTo>
                    <a:pt x="435" y="1101"/>
                  </a:lnTo>
                  <a:lnTo>
                    <a:pt x="441" y="9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1800244"/>
            <a:ext cx="4333875" cy="4343400"/>
          </a:xfrm>
          <a:prstGeom prst="rect">
            <a:avLst/>
          </a:prstGeom>
          <a:noFill/>
          <a:ln/>
        </p:spPr>
      </p:pic>
      <p:sp>
        <p:nvSpPr>
          <p:cNvPr id="27" name="TextBox 26"/>
          <p:cNvSpPr txBox="1"/>
          <p:nvPr/>
        </p:nvSpPr>
        <p:spPr>
          <a:xfrm>
            <a:off x="4572000" y="1457254"/>
            <a:ext cx="4357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Text categorization for 20 Newsgroups</a:t>
            </a:r>
            <a:endParaRPr lang="en-US" sz="2000" b="1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768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Exponential Family Distribution</a:t>
            </a:r>
            <a:endParaRPr lang="en-US" dirty="0"/>
          </a:p>
        </p:txBody>
      </p:sp>
      <p:sp>
        <p:nvSpPr>
          <p:cNvPr id="28" name="Content Placeholder 2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Exponential Family Distribution </a:t>
            </a:r>
            <a:endParaRPr lang="en-US" dirty="0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199" y="2120900"/>
            <a:ext cx="6972589" cy="15113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499" y="3622837"/>
            <a:ext cx="8369301" cy="856925"/>
          </a:xfrm>
          <a:prstGeom prst="rect">
            <a:avLst/>
          </a:prstGeom>
        </p:spPr>
      </p:pic>
      <p:pic>
        <p:nvPicPr>
          <p:cNvPr id="31" name="Picture 30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099" y="4629150"/>
            <a:ext cx="5499100" cy="1054100"/>
          </a:xfrm>
          <a:prstGeom prst="rect">
            <a:avLst/>
          </a:prstGeom>
        </p:spPr>
      </p:pic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593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dirty="0" smtClean="0"/>
              <a:t>K nearest neighborhood classification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Basic variant</a:t>
            </a:r>
          </a:p>
          <a:p>
            <a:pPr lvl="1"/>
            <a:r>
              <a:rPr lang="en-US" dirty="0"/>
              <a:t> I</a:t>
            </a:r>
            <a:r>
              <a:rPr lang="en-US" dirty="0" smtClean="0"/>
              <a:t>mproved variants</a:t>
            </a:r>
            <a:endParaRPr lang="en-US" dirty="0"/>
          </a:p>
          <a:p>
            <a:r>
              <a:rPr lang="en-US" dirty="0" smtClean="0"/>
              <a:t> Probabilistic Generative Model</a:t>
            </a:r>
          </a:p>
          <a:p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b="1" dirty="0" smtClean="0">
                <a:solidFill>
                  <a:srgbClr val="800000"/>
                </a:solidFill>
              </a:rPr>
              <a:t>Discriminant Functions</a:t>
            </a:r>
          </a:p>
          <a:p>
            <a:r>
              <a:rPr lang="en-US" dirty="0"/>
              <a:t> </a:t>
            </a:r>
            <a:r>
              <a:rPr lang="en-US" dirty="0" smtClean="0"/>
              <a:t>Probabilistic Discriminative Model</a:t>
            </a:r>
            <a:endParaRPr lang="en-US" dirty="0"/>
          </a:p>
          <a:p>
            <a:r>
              <a:rPr lang="en-US" dirty="0" smtClean="0"/>
              <a:t> Support Vector Machine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219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Discriminant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Generative Models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assume a particular distribution about data generation</a:t>
            </a:r>
            <a:endParaRPr lang="en-US" dirty="0"/>
          </a:p>
          <a:p>
            <a:pPr lvl="1"/>
            <a:r>
              <a:rPr lang="en-US" dirty="0" smtClean="0"/>
              <a:t> assumed distribution may not be accurate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28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 flipH="1" flipV="1">
            <a:off x="6280150" y="4152900"/>
            <a:ext cx="114300" cy="114300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 flipH="1" flipV="1">
            <a:off x="6438900" y="3987800"/>
            <a:ext cx="114300" cy="114300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 flipH="1" flipV="1">
            <a:off x="6673850" y="4044950"/>
            <a:ext cx="114300" cy="114300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 flipH="1" flipV="1">
            <a:off x="6851650" y="4095750"/>
            <a:ext cx="114300" cy="114300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 flipH="1" flipV="1">
            <a:off x="7073900" y="4038600"/>
            <a:ext cx="114300" cy="114300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flipH="1" flipV="1">
            <a:off x="7264400" y="3835400"/>
            <a:ext cx="114300" cy="114300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flipH="1" flipV="1">
            <a:off x="7264400" y="3600450"/>
            <a:ext cx="114300" cy="114300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flipH="1" flipV="1">
            <a:off x="5918200" y="3829050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flipH="1" flipV="1">
            <a:off x="5918200" y="3663950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flipH="1" flipV="1">
            <a:off x="6070600" y="3606800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flipH="1" flipV="1">
            <a:off x="5918200" y="3514725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flipH="1" flipV="1">
            <a:off x="6070600" y="3457575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flipH="1" flipV="1">
            <a:off x="6223000" y="3448050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 flipH="1" flipV="1">
            <a:off x="6223000" y="3581400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 flipH="1" flipV="1">
            <a:off x="6375400" y="3400425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flipH="1" flipV="1">
            <a:off x="6584950" y="3492500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 flipH="1" flipV="1">
            <a:off x="6794500" y="3559175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 flipH="1" flipV="1">
            <a:off x="5918200" y="4006850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 flipH="1" flipV="1">
            <a:off x="3822700" y="4210050"/>
            <a:ext cx="114300" cy="114300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 flipH="1" flipV="1">
            <a:off x="3943350" y="4349750"/>
            <a:ext cx="114300" cy="114300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 flipH="1" flipV="1">
            <a:off x="3956050" y="4222750"/>
            <a:ext cx="114300" cy="114300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 flipH="1" flipV="1">
            <a:off x="4095750" y="4349750"/>
            <a:ext cx="114300" cy="114300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 flipH="1" flipV="1">
            <a:off x="4127500" y="4159250"/>
            <a:ext cx="114300" cy="114300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 flipH="1" flipV="1">
            <a:off x="4089400" y="4044950"/>
            <a:ext cx="114300" cy="114300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 flipH="1" flipV="1">
            <a:off x="3917950" y="4044950"/>
            <a:ext cx="114300" cy="114300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 flipH="1" flipV="1">
            <a:off x="3009900" y="3860800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 flipH="1" flipV="1">
            <a:off x="2857500" y="3759200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 flipH="1" flipV="1">
            <a:off x="3009900" y="3702050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 flipH="1" flipV="1">
            <a:off x="2857500" y="3609975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 flipH="1" flipV="1">
            <a:off x="2971800" y="3495675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 flipH="1" flipV="1">
            <a:off x="3124200" y="3467100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 flipH="1" flipV="1">
            <a:off x="3162300" y="3721100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 flipH="1" flipV="1">
            <a:off x="3314700" y="3495675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 flipH="1" flipV="1">
            <a:off x="3105150" y="3609975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 flipH="1" flipV="1">
            <a:off x="3308350" y="3759200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 flipH="1" flipV="1">
            <a:off x="3181350" y="3892550"/>
            <a:ext cx="114300" cy="1143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2565400" y="3187700"/>
            <a:ext cx="2184400" cy="1701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5461000" y="3187700"/>
            <a:ext cx="2184400" cy="1701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/>
          <p:nvPr/>
        </p:nvCxnSpPr>
        <p:spPr>
          <a:xfrm flipV="1">
            <a:off x="3225800" y="3194050"/>
            <a:ext cx="717550" cy="1625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5918200" y="3457575"/>
            <a:ext cx="1346200" cy="8159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9507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 </a:t>
            </a:r>
            <a:r>
              <a:rPr lang="en-GB" dirty="0"/>
              <a:t> </a:t>
            </a:r>
            <a:r>
              <a:rPr lang="en-GB" dirty="0" smtClean="0"/>
              <a:t>Bayes Optimal Classifier</a:t>
            </a:r>
          </a:p>
          <a:p>
            <a:endParaRPr lang="en-GB" dirty="0"/>
          </a:p>
          <a:p>
            <a:endParaRPr lang="en-GB" dirty="0" smtClean="0"/>
          </a:p>
          <a:p>
            <a:r>
              <a:rPr lang="en-GB" dirty="0"/>
              <a:t> </a:t>
            </a:r>
            <a:r>
              <a:rPr lang="en-GB" dirty="0" smtClean="0"/>
              <a:t> Bayes’ Theorem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>
                <a:ea typeface="宋体" charset="-122"/>
              </a:rPr>
              <a:t>Bayes Optimal Solution for Classification</a:t>
            </a:r>
            <a:endParaRPr lang="en-US" dirty="0"/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535" y="3790478"/>
            <a:ext cx="4733636" cy="902645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040" y="2271287"/>
            <a:ext cx="6297521" cy="486626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641" y="5038227"/>
            <a:ext cx="3054297" cy="388347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3018640" y="5588000"/>
            <a:ext cx="4017159" cy="801350"/>
          </a:xfrm>
          <a:prstGeom prst="wedgeRoundRectCallout">
            <a:avLst>
              <a:gd name="adj1" fmla="val -29721"/>
              <a:gd name="adj2" fmla="val -72091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Class conditional Probability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608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Discriminant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Why not explicitly learn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 (Fisher’s </a:t>
            </a:r>
            <a:r>
              <a:rPr lang="en-US" dirty="0" smtClean="0">
                <a:solidFill>
                  <a:srgbClr val="000000"/>
                </a:solidFill>
              </a:rPr>
              <a:t>linear discriminant </a:t>
            </a:r>
            <a:r>
              <a:rPr lang="en-US" dirty="0" smtClean="0">
                <a:solidFill>
                  <a:srgbClr val="000000"/>
                </a:solidFill>
              </a:rPr>
              <a:t>analysis)</a:t>
            </a:r>
            <a:endParaRPr lang="en-US" dirty="0" smtClean="0">
              <a:solidFill>
                <a:srgbClr val="000000"/>
              </a:solidFill>
            </a:endParaRPr>
          </a:p>
          <a:p>
            <a:pPr lvl="1"/>
            <a:r>
              <a:rPr lang="en-US" dirty="0"/>
              <a:t> </a:t>
            </a:r>
            <a:r>
              <a:rPr lang="en-US" dirty="0" smtClean="0"/>
              <a:t>Logistic Regression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Support Vector Machine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29</a:t>
            </a:fld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550" y="1670050"/>
            <a:ext cx="368300" cy="21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50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Discriminant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What we have seen from Generative Models?</a:t>
            </a:r>
          </a:p>
          <a:p>
            <a:pPr lvl="1"/>
            <a:r>
              <a:rPr lang="zh-CN" altLang="en-US" dirty="0" smtClean="0"/>
              <a:t> </a:t>
            </a:r>
            <a:r>
              <a:rPr lang="en-US" dirty="0" smtClean="0"/>
              <a:t>Decision </a:t>
            </a:r>
            <a:r>
              <a:rPr lang="en-US" dirty="0" smtClean="0"/>
              <a:t>function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30</a:t>
            </a:fld>
            <a:endParaRPr lang="en-US"/>
          </a:p>
        </p:txBody>
      </p:sp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457" y="2022125"/>
            <a:ext cx="3291886" cy="40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04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Discriminant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Decision </a:t>
            </a:r>
            <a:r>
              <a:rPr lang="en-US" dirty="0" smtClean="0"/>
              <a:t>boundary for two classes</a:t>
            </a:r>
            <a:endParaRPr lang="en-US" dirty="0" smtClean="0"/>
          </a:p>
          <a:p>
            <a:pPr lvl="1"/>
            <a:r>
              <a:rPr lang="en-US" dirty="0" smtClean="0"/>
              <a:t> linear discriminant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31</a:t>
            </a:fld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814736" y="6174482"/>
            <a:ext cx="440826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2195736" y="3124200"/>
            <a:ext cx="0" cy="30797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814736" y="3441700"/>
            <a:ext cx="3912964" cy="28333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175" y="2022125"/>
            <a:ext cx="2643050" cy="400751"/>
          </a:xfrm>
          <a:prstGeom prst="rect">
            <a:avLst/>
          </a:prstGeom>
        </p:spPr>
      </p:pic>
      <p:pic>
        <p:nvPicPr>
          <p:cNvPr id="16" name="Picture 15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58" y="3225965"/>
            <a:ext cx="1056684" cy="291771"/>
          </a:xfrm>
          <a:prstGeom prst="rect">
            <a:avLst/>
          </a:prstGeom>
        </p:spPr>
      </p:pic>
      <p:pic>
        <p:nvPicPr>
          <p:cNvPr id="17" name="Picture 16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407" y="3441700"/>
            <a:ext cx="1278587" cy="353043"/>
          </a:xfrm>
          <a:prstGeom prst="rect">
            <a:avLst/>
          </a:prstGeom>
        </p:spPr>
      </p:pic>
      <p:pic>
        <p:nvPicPr>
          <p:cNvPr id="18" name="Picture 17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407" y="5339523"/>
            <a:ext cx="1278587" cy="353043"/>
          </a:xfrm>
          <a:prstGeom prst="rect">
            <a:avLst/>
          </a:prstGeom>
        </p:spPr>
      </p:pic>
      <p:sp>
        <p:nvSpPr>
          <p:cNvPr id="20" name="Oval 19"/>
          <p:cNvSpPr/>
          <p:nvPr/>
        </p:nvSpPr>
        <p:spPr>
          <a:xfrm>
            <a:off x="3151657" y="4397375"/>
            <a:ext cx="77318" cy="889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707282" y="4794250"/>
            <a:ext cx="77318" cy="889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862" y="4194284"/>
            <a:ext cx="258077" cy="164883"/>
          </a:xfrm>
          <a:prstGeom prst="rect">
            <a:avLst/>
          </a:prstGeom>
        </p:spPr>
      </p:pic>
      <p:pic>
        <p:nvPicPr>
          <p:cNvPr id="23" name="Picture 22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843" y="4643240"/>
            <a:ext cx="268114" cy="181371"/>
          </a:xfrm>
          <a:prstGeom prst="rect">
            <a:avLst/>
          </a:prstGeom>
        </p:spPr>
      </p:pic>
      <p:cxnSp>
        <p:nvCxnSpPr>
          <p:cNvPr id="25" name="Straight Arrow Connector 24"/>
          <p:cNvCxnSpPr/>
          <p:nvPr/>
        </p:nvCxnSpPr>
        <p:spPr>
          <a:xfrm flipV="1">
            <a:off x="2195736" y="5384800"/>
            <a:ext cx="585564" cy="789682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2781300" y="4603750"/>
            <a:ext cx="611639" cy="781050"/>
          </a:xfrm>
          <a:prstGeom prst="line">
            <a:avLst/>
          </a:prstGeom>
          <a:ln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846" y="5163996"/>
            <a:ext cx="276709" cy="162209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000" y="4114800"/>
            <a:ext cx="3378200" cy="533400"/>
          </a:xfrm>
          <a:prstGeom prst="rect">
            <a:avLst/>
          </a:prstGeom>
        </p:spPr>
      </p:pic>
      <p:sp>
        <p:nvSpPr>
          <p:cNvPr id="8" name="Plus 7"/>
          <p:cNvSpPr/>
          <p:nvPr/>
        </p:nvSpPr>
        <p:spPr>
          <a:xfrm>
            <a:off x="3183407" y="2917552"/>
            <a:ext cx="711200" cy="562084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Minus 9"/>
          <p:cNvSpPr/>
          <p:nvPr/>
        </p:nvSpPr>
        <p:spPr>
          <a:xfrm>
            <a:off x="3314700" y="5829918"/>
            <a:ext cx="469900" cy="273050"/>
          </a:xfrm>
          <a:prstGeom prst="mathMinus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149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</a:t>
            </a:r>
            <a:r>
              <a:rPr lang="en-US" dirty="0" smtClean="0"/>
              <a:t>class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The problem may have multiple classes</a:t>
            </a:r>
          </a:p>
          <a:p>
            <a:pPr lvl="1"/>
            <a:r>
              <a:rPr lang="en-US" dirty="0" smtClean="0"/>
              <a:t> e.g. categories of images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2701153"/>
            <a:ext cx="1536700" cy="16874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0668" y="2701153"/>
            <a:ext cx="1932888" cy="16874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0358" y="2701153"/>
            <a:ext cx="2252897" cy="1687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975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</a:t>
            </a:r>
            <a:r>
              <a:rPr lang="en-US" dirty="0" smtClean="0"/>
              <a:t>class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The problem may have multiple classes</a:t>
            </a:r>
          </a:p>
          <a:p>
            <a:pPr lvl="1"/>
            <a:r>
              <a:rPr lang="en-US" dirty="0" smtClean="0"/>
              <a:t> e.g. categories of images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33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058" y="2381250"/>
            <a:ext cx="3397142" cy="34133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300" y="2659521"/>
            <a:ext cx="787400" cy="86466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9528" y="3524190"/>
            <a:ext cx="784141" cy="68459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9699" y="4603946"/>
            <a:ext cx="1076391" cy="80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089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</a:t>
            </a:r>
            <a:r>
              <a:rPr lang="en-US" dirty="0" smtClean="0"/>
              <a:t>class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How to classify multiple objects? </a:t>
            </a:r>
          </a:p>
          <a:p>
            <a:pPr lvl="1"/>
            <a:r>
              <a:rPr lang="en-US" dirty="0" smtClean="0"/>
              <a:t> one-</a:t>
            </a:r>
            <a:r>
              <a:rPr lang="en-US" dirty="0" err="1" smtClean="0"/>
              <a:t>vs</a:t>
            </a:r>
            <a:r>
              <a:rPr lang="en-US" dirty="0" smtClean="0"/>
              <a:t>-</a:t>
            </a:r>
            <a:r>
              <a:rPr lang="en-US" dirty="0" smtClean="0"/>
              <a:t>the-rest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816" y="3921525"/>
            <a:ext cx="850765" cy="9342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3803" y="4414050"/>
            <a:ext cx="951897" cy="8310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8608" y="2767267"/>
            <a:ext cx="1047660" cy="784734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3324157" y="2351120"/>
            <a:ext cx="1603443" cy="365598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429001" y="2590800"/>
            <a:ext cx="2793999" cy="325120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817579" y="3181637"/>
            <a:ext cx="651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Cat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3098800" y="2790302"/>
            <a:ext cx="415857" cy="2322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3540057" y="2511425"/>
            <a:ext cx="425518" cy="2630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491078" y="2142093"/>
            <a:ext cx="891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 Cat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6271158" y="2876034"/>
            <a:ext cx="651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dog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194902" y="2351120"/>
            <a:ext cx="126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 Dog</a:t>
            </a:r>
            <a:endParaRPr 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5924483" y="2942702"/>
            <a:ext cx="247717" cy="2418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 flipV="1">
            <a:off x="5664200" y="2691368"/>
            <a:ext cx="260283" cy="2621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Isosceles Triangle 42"/>
          <p:cNvSpPr/>
          <p:nvPr/>
        </p:nvSpPr>
        <p:spPr>
          <a:xfrm>
            <a:off x="3468921" y="4754176"/>
            <a:ext cx="1342558" cy="1049724"/>
          </a:xfrm>
          <a:prstGeom prst="triangle">
            <a:avLst>
              <a:gd name="adj" fmla="val 6630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2200" y="5363382"/>
            <a:ext cx="1179279" cy="95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629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3" grpId="0"/>
      <p:bldP spid="33" grpId="1"/>
      <p:bldP spid="34" grpId="0"/>
      <p:bldP spid="35" grpId="0"/>
      <p:bldP spid="35" grpId="1"/>
      <p:bldP spid="4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</a:t>
            </a:r>
            <a:r>
              <a:rPr lang="en-US" dirty="0" smtClean="0"/>
              <a:t>class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How to classify multiple objects? </a:t>
            </a:r>
          </a:p>
          <a:p>
            <a:pPr lvl="1"/>
            <a:r>
              <a:rPr lang="en-US" dirty="0" smtClean="0"/>
              <a:t> one-</a:t>
            </a:r>
            <a:r>
              <a:rPr lang="en-US" dirty="0" err="1" smtClean="0"/>
              <a:t>vs</a:t>
            </a:r>
            <a:r>
              <a:rPr lang="en-US" dirty="0" smtClean="0"/>
              <a:t>-one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816" y="3921525"/>
            <a:ext cx="850765" cy="9342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3803" y="4414050"/>
            <a:ext cx="951897" cy="8310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8608" y="2767267"/>
            <a:ext cx="1047660" cy="784734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3324157" y="2351120"/>
            <a:ext cx="1603443" cy="365598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429001" y="2590800"/>
            <a:ext cx="2793999" cy="325120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895600" y="3552001"/>
            <a:ext cx="3657600" cy="3695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5" idx="3"/>
            <a:endCxn id="6" idx="1"/>
          </p:cNvCxnSpPr>
          <p:nvPr/>
        </p:nvCxnSpPr>
        <p:spPr>
          <a:xfrm>
            <a:off x="3295581" y="4388651"/>
            <a:ext cx="1988222" cy="440924"/>
          </a:xfrm>
          <a:prstGeom prst="straightConnector1">
            <a:avLst/>
          </a:prstGeom>
          <a:ln>
            <a:solidFill>
              <a:srgbClr val="0000FF"/>
            </a:solidFill>
            <a:prstDash val="sys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7" idx="2"/>
            <a:endCxn id="6" idx="0"/>
          </p:cNvCxnSpPr>
          <p:nvPr/>
        </p:nvCxnSpPr>
        <p:spPr>
          <a:xfrm>
            <a:off x="4552438" y="3552001"/>
            <a:ext cx="1207314" cy="862049"/>
          </a:xfrm>
          <a:prstGeom prst="straightConnector1">
            <a:avLst/>
          </a:prstGeom>
          <a:ln>
            <a:solidFill>
              <a:srgbClr val="008000"/>
            </a:solidFill>
            <a:prstDash val="sys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5" idx="0"/>
            <a:endCxn id="7" idx="1"/>
          </p:cNvCxnSpPr>
          <p:nvPr/>
        </p:nvCxnSpPr>
        <p:spPr>
          <a:xfrm flipV="1">
            <a:off x="2870199" y="3159634"/>
            <a:ext cx="1158409" cy="761891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Isosceles Triangle 36"/>
          <p:cNvSpPr/>
          <p:nvPr/>
        </p:nvSpPr>
        <p:spPr>
          <a:xfrm rot="11211914">
            <a:off x="3895846" y="3738957"/>
            <a:ext cx="1222758" cy="930723"/>
          </a:xfrm>
          <a:prstGeom prst="triangle">
            <a:avLst>
              <a:gd name="adj" fmla="val 56239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857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</a:t>
            </a:r>
            <a:r>
              <a:rPr lang="en-US" dirty="0" smtClean="0"/>
              <a:t>class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How to classify multiple objects? </a:t>
            </a:r>
          </a:p>
          <a:p>
            <a:pPr lvl="1"/>
            <a:r>
              <a:rPr lang="en-US" dirty="0" smtClean="0"/>
              <a:t> K-class discriminant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8754" y="4037877"/>
            <a:ext cx="850765" cy="9342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7741" y="4530402"/>
            <a:ext cx="951897" cy="8310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0338" y="3018017"/>
            <a:ext cx="1047660" cy="784734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H="1">
            <a:off x="6553199" y="4292678"/>
            <a:ext cx="457201" cy="135890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7010402" y="3496541"/>
            <a:ext cx="1676398" cy="808759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410200" y="3200400"/>
            <a:ext cx="1600201" cy="11049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03" y="3009633"/>
            <a:ext cx="3339595" cy="400751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538479"/>
            <a:ext cx="4169723" cy="353043"/>
          </a:xfrm>
          <a:prstGeom prst="rect">
            <a:avLst/>
          </a:prstGeom>
        </p:spPr>
      </p:pic>
      <p:sp>
        <p:nvSpPr>
          <p:cNvPr id="12" name="Up-Down Arrow 11"/>
          <p:cNvSpPr/>
          <p:nvPr/>
        </p:nvSpPr>
        <p:spPr>
          <a:xfrm>
            <a:off x="2108200" y="3668353"/>
            <a:ext cx="749300" cy="1670050"/>
          </a:xfrm>
          <a:prstGeom prst="up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588" y="5663701"/>
            <a:ext cx="2137025" cy="331199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687" y="2884256"/>
            <a:ext cx="2137025" cy="331199"/>
          </a:xfrm>
          <a:prstGeom prst="rect">
            <a:avLst/>
          </a:prstGeom>
        </p:spPr>
      </p:pic>
      <p:pic>
        <p:nvPicPr>
          <p:cNvPr id="15" name="Picture 14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23066">
            <a:off x="7848262" y="3259838"/>
            <a:ext cx="1942750" cy="301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230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Discriminant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Why not explicitly learn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</a:rPr>
              <a:t> (Fisher’s </a:t>
            </a:r>
            <a:r>
              <a:rPr lang="en-US" b="1" dirty="0" smtClean="0">
                <a:solidFill>
                  <a:srgbClr val="800000"/>
                </a:solidFill>
              </a:rPr>
              <a:t>linear discriminant </a:t>
            </a:r>
            <a:r>
              <a:rPr lang="en-US" b="1" dirty="0" smtClean="0">
                <a:solidFill>
                  <a:srgbClr val="800000"/>
                </a:solidFill>
              </a:rPr>
              <a:t>analysis)</a:t>
            </a:r>
            <a:endParaRPr lang="en-US" b="1" dirty="0" smtClean="0">
              <a:solidFill>
                <a:srgbClr val="800000"/>
              </a:solidFill>
            </a:endParaRPr>
          </a:p>
          <a:p>
            <a:pPr lvl="1"/>
            <a:r>
              <a:rPr lang="en-US" dirty="0"/>
              <a:t> </a:t>
            </a:r>
            <a:r>
              <a:rPr lang="en-US" dirty="0" smtClean="0"/>
              <a:t>Logistic Regression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Support Vector Machine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37</a:t>
            </a:fld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550" y="1670050"/>
            <a:ext cx="368300" cy="21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133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Linear Discriminative </a:t>
            </a:r>
            <a:r>
              <a:rPr lang="en-US" dirty="0" smtClean="0"/>
              <a:t>Analysis (LDA)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/>
              <a:t>A Naïve solution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prediction like dimensionality reduction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38</a:t>
            </a:fld>
            <a:endParaRPr lang="en-US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173" y="2519218"/>
            <a:ext cx="1639455" cy="473364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3244850"/>
            <a:ext cx="3200400" cy="5207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1814736" y="5755382"/>
            <a:ext cx="557666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4572000" y="4381500"/>
            <a:ext cx="0" cy="138658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33" y="5857954"/>
            <a:ext cx="167934" cy="272893"/>
          </a:xfrm>
          <a:prstGeom prst="rect">
            <a:avLst/>
          </a:prstGeom>
        </p:spPr>
      </p:pic>
      <p:pic>
        <p:nvPicPr>
          <p:cNvPr id="21" name="Picture 20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078" y="5927475"/>
            <a:ext cx="659245" cy="286251"/>
          </a:xfrm>
          <a:prstGeom prst="rect">
            <a:avLst/>
          </a:prstGeom>
        </p:spPr>
      </p:pic>
      <p:pic>
        <p:nvPicPr>
          <p:cNvPr id="36" name="Picture 35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513" y="4139398"/>
            <a:ext cx="1898797" cy="916004"/>
          </a:xfrm>
          <a:prstGeom prst="rect">
            <a:avLst/>
          </a:prstGeom>
        </p:spPr>
      </p:pic>
      <p:pic>
        <p:nvPicPr>
          <p:cNvPr id="37" name="Picture 36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657" y="4062396"/>
            <a:ext cx="1898797" cy="916004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2387600" y="5283200"/>
            <a:ext cx="203200" cy="4721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2565400" y="5486400"/>
            <a:ext cx="203200" cy="2689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2755900" y="5169702"/>
            <a:ext cx="203200" cy="5856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2934856" y="5067300"/>
            <a:ext cx="203200" cy="6880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3138056" y="5486400"/>
            <a:ext cx="203200" cy="2689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3329712" y="5486400"/>
            <a:ext cx="203200" cy="2562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5257800" y="5486400"/>
            <a:ext cx="203200" cy="2689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5666512" y="5486400"/>
            <a:ext cx="203200" cy="2689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5869712" y="5295900"/>
            <a:ext cx="203200" cy="4594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6250712" y="5397500"/>
            <a:ext cx="203200" cy="3578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5463312" y="5283200"/>
            <a:ext cx="203200" cy="4721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6072912" y="5067300"/>
            <a:ext cx="203200" cy="6880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Arrow Connector 49"/>
          <p:cNvCxnSpPr/>
          <p:nvPr/>
        </p:nvCxnSpPr>
        <p:spPr>
          <a:xfrm flipV="1">
            <a:off x="5869712" y="5295900"/>
            <a:ext cx="0" cy="472182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2959100" y="5283200"/>
            <a:ext cx="0" cy="472182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5087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 Classification based on conditional probabilities</a:t>
            </a:r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/>
              <a:t> </a:t>
            </a:r>
            <a:r>
              <a:rPr lang="en-GB" dirty="0" smtClean="0"/>
              <a:t> Assume parametric form for</a:t>
            </a:r>
          </a:p>
          <a:p>
            <a:pPr lvl="1"/>
            <a:r>
              <a:rPr lang="en-GB" dirty="0" smtClean="0"/>
              <a:t>  Estimate the parameters from data by Maximum Likelihood Estimation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a typeface="宋体" charset="-122"/>
              </a:rPr>
              <a:t>Probabilistic Generative Model</a:t>
            </a:r>
            <a:endParaRPr lang="en-US" dirty="0"/>
          </a:p>
        </p:txBody>
      </p:sp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628" y="2203451"/>
            <a:ext cx="5613400" cy="469900"/>
          </a:xfrm>
          <a:prstGeom prst="rect">
            <a:avLst/>
          </a:prstGeom>
        </p:spPr>
      </p:pic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637" y="3113809"/>
            <a:ext cx="1581727" cy="42718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247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 Discriminative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A Naïve solution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maximize distance between mean score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39</a:t>
            </a:fld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814736" y="5755382"/>
            <a:ext cx="557666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4572000" y="4381500"/>
            <a:ext cx="0" cy="138658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33" y="5857954"/>
            <a:ext cx="167934" cy="272893"/>
          </a:xfrm>
          <a:prstGeom prst="rect">
            <a:avLst/>
          </a:prstGeom>
        </p:spPr>
      </p:pic>
      <p:pic>
        <p:nvPicPr>
          <p:cNvPr id="21" name="Picture 20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078" y="5927475"/>
            <a:ext cx="659245" cy="286251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100" y="2514600"/>
            <a:ext cx="5689600" cy="121920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2387600" y="5283200"/>
            <a:ext cx="203200" cy="4721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2565400" y="5486400"/>
            <a:ext cx="203200" cy="2689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2755900" y="5169702"/>
            <a:ext cx="203200" cy="5856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934856" y="5067300"/>
            <a:ext cx="203200" cy="6880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138056" y="5486400"/>
            <a:ext cx="203200" cy="2689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3329712" y="5486400"/>
            <a:ext cx="203200" cy="2562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257800" y="5486400"/>
            <a:ext cx="203200" cy="2689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5666512" y="5486400"/>
            <a:ext cx="203200" cy="2689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5869712" y="5295900"/>
            <a:ext cx="203200" cy="4594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6250712" y="5397500"/>
            <a:ext cx="203200" cy="3578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5463312" y="5283200"/>
            <a:ext cx="203200" cy="4721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6072912" y="5067300"/>
            <a:ext cx="203200" cy="6880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5869712" y="5295900"/>
            <a:ext cx="0" cy="472182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2959100" y="5283200"/>
            <a:ext cx="0" cy="472182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9" name="Picture 48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513" y="4139398"/>
            <a:ext cx="1898797" cy="916004"/>
          </a:xfrm>
          <a:prstGeom prst="rect">
            <a:avLst/>
          </a:prstGeom>
        </p:spPr>
      </p:pic>
      <p:pic>
        <p:nvPicPr>
          <p:cNvPr id="50" name="Picture 49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657" y="4062396"/>
            <a:ext cx="1898797" cy="91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506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 Discriminative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A Naïve solution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maximize distance between mean score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40</a:t>
            </a:fld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814736" y="5755382"/>
            <a:ext cx="557666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4572000" y="4381500"/>
            <a:ext cx="0" cy="138658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33" y="5857954"/>
            <a:ext cx="167934" cy="272893"/>
          </a:xfrm>
          <a:prstGeom prst="rect">
            <a:avLst/>
          </a:prstGeom>
        </p:spPr>
      </p:pic>
      <p:pic>
        <p:nvPicPr>
          <p:cNvPr id="21" name="Picture 20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078" y="5927475"/>
            <a:ext cx="659245" cy="286251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50" y="2749550"/>
            <a:ext cx="3771900" cy="69850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4" y="2443372"/>
            <a:ext cx="1939883" cy="757028"/>
          </a:xfrm>
          <a:prstGeom prst="rect">
            <a:avLst/>
          </a:prstGeom>
        </p:spPr>
      </p:pic>
      <p:pic>
        <p:nvPicPr>
          <p:cNvPr id="17" name="Picture 16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74" y="3238500"/>
            <a:ext cx="1939883" cy="757028"/>
          </a:xfrm>
          <a:prstGeom prst="rect">
            <a:avLst/>
          </a:prstGeom>
        </p:spPr>
      </p:pic>
      <p:pic>
        <p:nvPicPr>
          <p:cNvPr id="18" name="Picture 17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681" y="3468379"/>
            <a:ext cx="1345379" cy="353043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2387600" y="5283200"/>
            <a:ext cx="203200" cy="4721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2565400" y="5486400"/>
            <a:ext cx="203200" cy="2689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2755900" y="5169702"/>
            <a:ext cx="203200" cy="5856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2934856" y="5067300"/>
            <a:ext cx="203200" cy="6880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3138056" y="5486400"/>
            <a:ext cx="203200" cy="2689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3329712" y="5486400"/>
            <a:ext cx="203200" cy="2562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5257800" y="5486400"/>
            <a:ext cx="203200" cy="2689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5666512" y="5486400"/>
            <a:ext cx="203200" cy="2689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69712" y="5295900"/>
            <a:ext cx="203200" cy="4594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6250712" y="5397500"/>
            <a:ext cx="203200" cy="3578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5463312" y="5283200"/>
            <a:ext cx="203200" cy="4721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6072912" y="5067300"/>
            <a:ext cx="203200" cy="6880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5869712" y="5295900"/>
            <a:ext cx="0" cy="472182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2959100" y="5283200"/>
            <a:ext cx="0" cy="472182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7" name="Picture 46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513" y="4139398"/>
            <a:ext cx="1898797" cy="916004"/>
          </a:xfrm>
          <a:prstGeom prst="rect">
            <a:avLst/>
          </a:prstGeom>
        </p:spPr>
      </p:pic>
      <p:pic>
        <p:nvPicPr>
          <p:cNvPr id="48" name="Picture 47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657" y="4062396"/>
            <a:ext cx="1898797" cy="91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903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 Discriminative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A Naïve solution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maximize distance between mean score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41</a:t>
            </a:fld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814736" y="5755382"/>
            <a:ext cx="557666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387600" y="5283200"/>
            <a:ext cx="203200" cy="4721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65400" y="5486400"/>
            <a:ext cx="203200" cy="2689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755900" y="5169702"/>
            <a:ext cx="203200" cy="5856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934856" y="5067300"/>
            <a:ext cx="203200" cy="6880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138056" y="5486400"/>
            <a:ext cx="203200" cy="2689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329712" y="5486400"/>
            <a:ext cx="203200" cy="2562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4572000" y="4381500"/>
            <a:ext cx="0" cy="138658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33" y="5857954"/>
            <a:ext cx="167934" cy="272893"/>
          </a:xfrm>
          <a:prstGeom prst="rect">
            <a:avLst/>
          </a:prstGeom>
        </p:spPr>
      </p:pic>
      <p:pic>
        <p:nvPicPr>
          <p:cNvPr id="21" name="Picture 20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078" y="5927475"/>
            <a:ext cx="659245" cy="286251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5257800" y="5486400"/>
            <a:ext cx="203200" cy="2689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666512" y="5486400"/>
            <a:ext cx="203200" cy="2689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869712" y="5295900"/>
            <a:ext cx="203200" cy="4594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250712" y="5397500"/>
            <a:ext cx="203200" cy="3578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5463312" y="5283200"/>
            <a:ext cx="203200" cy="4721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072912" y="5067300"/>
            <a:ext cx="203200" cy="688082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5869712" y="5295900"/>
            <a:ext cx="0" cy="472182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2959100" y="5283200"/>
            <a:ext cx="0" cy="472182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" name="Picture 29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513" y="4139398"/>
            <a:ext cx="1898797" cy="916004"/>
          </a:xfrm>
          <a:prstGeom prst="rect">
            <a:avLst/>
          </a:prstGeom>
        </p:spPr>
      </p:pic>
      <p:pic>
        <p:nvPicPr>
          <p:cNvPr id="31" name="Picture 30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657" y="4062396"/>
            <a:ext cx="1898797" cy="916004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50" y="2749550"/>
            <a:ext cx="3771900" cy="698500"/>
          </a:xfrm>
          <a:prstGeom prst="rect">
            <a:avLst/>
          </a:prstGeom>
        </p:spPr>
      </p:pic>
      <p:pic>
        <p:nvPicPr>
          <p:cNvPr id="18" name="Picture 17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681" y="3468379"/>
            <a:ext cx="1345379" cy="353043"/>
          </a:xfrm>
          <a:prstGeom prst="rect">
            <a:avLst/>
          </a:prstGeom>
        </p:spPr>
      </p:pic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749550"/>
            <a:ext cx="38989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6006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 Discriminative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Problem of the Naïve Solution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0" y="1881230"/>
            <a:ext cx="5880100" cy="447512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H="1">
            <a:off x="4445000" y="2374900"/>
            <a:ext cx="596900" cy="1231900"/>
          </a:xfrm>
          <a:prstGeom prst="line">
            <a:avLst/>
          </a:prstGeom>
          <a:ln w="3175">
            <a:solidFill>
              <a:srgbClr val="00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3869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 Discriminative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What we want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0" y="1917700"/>
            <a:ext cx="5359400" cy="439619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H="1">
            <a:off x="4445000" y="2794000"/>
            <a:ext cx="1447800" cy="546100"/>
          </a:xfrm>
          <a:prstGeom prst="line">
            <a:avLst/>
          </a:prstGeom>
          <a:ln w="3175">
            <a:solidFill>
              <a:srgbClr val="00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066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 Discriminative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Fisher’s Linear Discriminative Analysis</a:t>
            </a:r>
          </a:p>
          <a:p>
            <a:pPr lvl="1"/>
            <a:r>
              <a:rPr lang="en-US" dirty="0" smtClean="0"/>
              <a:t> maximize inter-class distance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r>
              <a:rPr lang="en-US" dirty="0"/>
              <a:t> </a:t>
            </a:r>
            <a:r>
              <a:rPr lang="en-US" dirty="0" smtClean="0"/>
              <a:t>minimize intra-class distance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2348" y="2844800"/>
            <a:ext cx="3269251" cy="2681690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509" y="3974366"/>
            <a:ext cx="3692637" cy="839669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930" y="4814035"/>
            <a:ext cx="3377761" cy="839669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509" y="2628900"/>
            <a:ext cx="3856182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453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 Discriminative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Fisher’s Linear Discriminative Analysis</a:t>
            </a:r>
          </a:p>
          <a:p>
            <a:pPr lvl="1"/>
            <a:r>
              <a:rPr lang="en-US" dirty="0" smtClean="0"/>
              <a:t> put together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8048" y="1923055"/>
            <a:ext cx="3269251" cy="268169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36" y="4610058"/>
            <a:ext cx="8312728" cy="1000698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1117600" y="3327400"/>
            <a:ext cx="3568700" cy="571500"/>
          </a:xfrm>
          <a:prstGeom prst="wedgeRoundRectCallout">
            <a:avLst>
              <a:gd name="adj1" fmla="val 36374"/>
              <a:gd name="adj2" fmla="val 164721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Inter-class distance</a:t>
            </a:r>
            <a:endParaRPr lang="en-US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1435100" y="5784850"/>
            <a:ext cx="3568700" cy="571500"/>
          </a:xfrm>
          <a:prstGeom prst="wedgeRoundRectCallout">
            <a:avLst>
              <a:gd name="adj1" fmla="val 42424"/>
              <a:gd name="adj2" fmla="val -73057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Intra-class distance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024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 Discriminative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Fisher’s Linear Discriminative Analysis</a:t>
            </a:r>
          </a:p>
          <a:p>
            <a:pPr lvl="1"/>
            <a:r>
              <a:rPr lang="en-US" dirty="0" smtClean="0"/>
              <a:t> The solution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46</a:t>
            </a:fld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5" y="2688041"/>
            <a:ext cx="3981491" cy="364319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546" y="4914900"/>
            <a:ext cx="3937000" cy="558800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88" y="3316510"/>
            <a:ext cx="7557025" cy="65678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88" y="4660900"/>
            <a:ext cx="27559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253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Multi-class LDA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How to classify multiple objects? </a:t>
            </a:r>
          </a:p>
          <a:p>
            <a:pPr lvl="1"/>
            <a:r>
              <a:rPr lang="en-US" dirty="0" smtClean="0"/>
              <a:t> K-class discriminant: dimensionality reduction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/>
              <a:t> </a:t>
            </a:r>
            <a:r>
              <a:rPr lang="en-US" dirty="0" smtClean="0"/>
              <a:t>Within-class variance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/>
              <a:t> </a:t>
            </a:r>
            <a:r>
              <a:rPr lang="en-US" dirty="0" smtClean="0"/>
              <a:t> Between-class variance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47</a:t>
            </a:fld>
            <a:endParaRPr lang="en-US"/>
          </a:p>
        </p:txBody>
      </p:sp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831" y="2637087"/>
            <a:ext cx="5321405" cy="440826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437" y="3840916"/>
            <a:ext cx="4562666" cy="954169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009" y="5318764"/>
            <a:ext cx="4085582" cy="919473"/>
          </a:xfrm>
          <a:prstGeom prst="rect">
            <a:avLst/>
          </a:prstGeom>
        </p:spPr>
      </p:pic>
      <p:pic>
        <p:nvPicPr>
          <p:cNvPr id="17" name="Picture 16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012" y="3370013"/>
            <a:ext cx="2270924" cy="916004"/>
          </a:xfrm>
          <a:prstGeom prst="rect">
            <a:avLst/>
          </a:prstGeom>
        </p:spPr>
      </p:pic>
      <p:pic>
        <p:nvPicPr>
          <p:cNvPr id="18" name="Picture 17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274" y="4543375"/>
            <a:ext cx="2270924" cy="101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2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Multi-class LDA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How to classify multiple objects? </a:t>
            </a:r>
          </a:p>
          <a:p>
            <a:pPr lvl="1"/>
            <a:r>
              <a:rPr lang="en-US" dirty="0" smtClean="0"/>
              <a:t> Solution of 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/>
              <a:t> </a:t>
            </a:r>
            <a:r>
              <a:rPr lang="en-US" dirty="0" smtClean="0"/>
              <a:t>W is top </a:t>
            </a:r>
            <a:r>
              <a:rPr lang="en-US" dirty="0" err="1" smtClean="0"/>
              <a:t>eigen</a:t>
            </a:r>
            <a:r>
              <a:rPr lang="en-US" dirty="0"/>
              <a:t>-</a:t>
            </a:r>
            <a:r>
              <a:rPr lang="en-US" dirty="0" smtClean="0"/>
              <a:t>vectors of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48</a:t>
            </a:fld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279" y="2119088"/>
            <a:ext cx="353043" cy="257625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0" y="2584450"/>
            <a:ext cx="2921000" cy="7239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350" y="4311650"/>
            <a:ext cx="2997200" cy="495300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0" y="3549650"/>
            <a:ext cx="3187700" cy="495300"/>
          </a:xfrm>
          <a:prstGeom prst="rect">
            <a:avLst/>
          </a:prstGeom>
        </p:spPr>
      </p:pic>
      <p:pic>
        <p:nvPicPr>
          <p:cNvPr id="15" name="Picture 14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401" y="1998198"/>
            <a:ext cx="4345021" cy="757028"/>
          </a:xfrm>
          <a:prstGeom prst="rect">
            <a:avLst/>
          </a:prstGeom>
        </p:spPr>
      </p:pic>
      <p:pic>
        <p:nvPicPr>
          <p:cNvPr id="16" name="Picture 15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027" y="2966607"/>
            <a:ext cx="4242507" cy="835885"/>
          </a:xfrm>
          <a:prstGeom prst="rect">
            <a:avLst/>
          </a:prstGeom>
        </p:spPr>
      </p:pic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350" y="5308600"/>
            <a:ext cx="13335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857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 </a:t>
            </a:r>
            <a:r>
              <a:rPr lang="en-GB" sz="2800" dirty="0" smtClean="0"/>
              <a:t> First Generate a class</a:t>
            </a:r>
          </a:p>
          <a:p>
            <a:r>
              <a:rPr lang="en-GB" dirty="0"/>
              <a:t> </a:t>
            </a:r>
            <a:r>
              <a:rPr lang="en-GB" dirty="0" smtClean="0"/>
              <a:t> Generate a data from that class</a:t>
            </a:r>
            <a:endParaRPr lang="en-GB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ea typeface="宋体" charset="-122"/>
              </a:rPr>
              <a:t>Generative Process of Data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5372100" y="2978150"/>
            <a:ext cx="914400" cy="939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372100" y="4464050"/>
            <a:ext cx="914400" cy="939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800" y="3162300"/>
            <a:ext cx="1346200" cy="469900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100" y="4699000"/>
            <a:ext cx="1739900" cy="469900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300" y="4845050"/>
            <a:ext cx="279400" cy="215900"/>
          </a:xfrm>
          <a:prstGeom prst="rect">
            <a:avLst/>
          </a:prstGeom>
        </p:spPr>
      </p:pic>
      <p:cxnSp>
        <p:nvCxnSpPr>
          <p:cNvPr id="14" name="Straight Arrow Connector 13"/>
          <p:cNvCxnSpPr>
            <a:stCxn id="3" idx="4"/>
            <a:endCxn id="8" idx="0"/>
          </p:cNvCxnSpPr>
          <p:nvPr/>
        </p:nvCxnSpPr>
        <p:spPr>
          <a:xfrm>
            <a:off x="5829300" y="3917950"/>
            <a:ext cx="0" cy="5461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300" y="3327400"/>
            <a:ext cx="228600" cy="304800"/>
          </a:xfrm>
          <a:prstGeom prst="rect">
            <a:avLst/>
          </a:prstGeom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907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LDA </a:t>
            </a:r>
            <a:r>
              <a:rPr lang="en-US" dirty="0" err="1" smtClean="0"/>
              <a:t>vs</a:t>
            </a:r>
            <a:r>
              <a:rPr lang="en-US" dirty="0" smtClean="0"/>
              <a:t> PCA for Dimensionality Reduction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1930400"/>
            <a:ext cx="8128000" cy="35179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68600" y="2273300"/>
            <a:ext cx="127000" cy="152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33700" y="2362200"/>
            <a:ext cx="127000" cy="152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489200" y="2552700"/>
            <a:ext cx="127000" cy="152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05100" y="2606675"/>
            <a:ext cx="127000" cy="152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921000" y="2705100"/>
            <a:ext cx="127000" cy="152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136900" y="2552700"/>
            <a:ext cx="127000" cy="152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314575" y="2781300"/>
            <a:ext cx="127000" cy="152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30475" y="2857500"/>
            <a:ext cx="127000" cy="152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768600" y="3009900"/>
            <a:ext cx="127000" cy="152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025775" y="2143125"/>
            <a:ext cx="127000" cy="152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251075" y="3041650"/>
            <a:ext cx="127000" cy="152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489200" y="3149600"/>
            <a:ext cx="127000" cy="152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686050" y="3302000"/>
            <a:ext cx="127000" cy="152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187575" y="3302000"/>
            <a:ext cx="127000" cy="152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466975" y="3454400"/>
            <a:ext cx="127000" cy="152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800600" y="2759075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981575" y="2714624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5086350" y="3000374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562475" y="2986088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714875" y="3117852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848225" y="2954337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933950" y="3162303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5086350" y="3302000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4381500" y="3162303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4581525" y="3282954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4781550" y="3357567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953000" y="3509967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248150" y="3506793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4467225" y="3606800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4686300" y="3659193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4841875" y="3756026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4181475" y="3733806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4400550" y="3830639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4581525" y="3883032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4210050" y="3979865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4362450" y="4132265"/>
            <a:ext cx="133350" cy="149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725" y="5588000"/>
            <a:ext cx="1333500" cy="558800"/>
          </a:xfrm>
          <a:prstGeom prst="rect">
            <a:avLst/>
          </a:prstGeom>
        </p:spPr>
      </p:pic>
      <p:pic>
        <p:nvPicPr>
          <p:cNvPr id="43" name="Picture 42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0" y="5765800"/>
            <a:ext cx="3429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401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LDA for visualization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50</a:t>
            </a:fld>
            <a:endParaRPr lang="en-US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99" y="1268230"/>
            <a:ext cx="8209191" cy="452297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3086100" y="5950466"/>
            <a:ext cx="2781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 dimensional Data points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6999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LDA for visualization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1828800"/>
            <a:ext cx="7454900" cy="38039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86100" y="5950466"/>
            <a:ext cx="2781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 dimensional Data points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43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dirty="0" smtClean="0"/>
              <a:t>K nearest neighborhood classification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Basic variant</a:t>
            </a:r>
          </a:p>
          <a:p>
            <a:pPr lvl="1"/>
            <a:r>
              <a:rPr lang="en-US" dirty="0"/>
              <a:t> I</a:t>
            </a:r>
            <a:r>
              <a:rPr lang="en-US" dirty="0" smtClean="0"/>
              <a:t>mproved variants</a:t>
            </a:r>
            <a:endParaRPr lang="en-US" dirty="0"/>
          </a:p>
          <a:p>
            <a:r>
              <a:rPr lang="en-US" dirty="0" smtClean="0"/>
              <a:t> Probabilistic Generative Model</a:t>
            </a:r>
          </a:p>
          <a:p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Discriminant Functions</a:t>
            </a:r>
          </a:p>
          <a:p>
            <a:r>
              <a:rPr lang="en-US" dirty="0"/>
              <a:t> </a:t>
            </a:r>
            <a:r>
              <a:rPr lang="en-US" b="1" dirty="0" smtClean="0">
                <a:solidFill>
                  <a:srgbClr val="800000"/>
                </a:solidFill>
              </a:rPr>
              <a:t>Probabilistic Discriminative Model</a:t>
            </a:r>
            <a:endParaRPr lang="en-US" b="1" dirty="0">
              <a:solidFill>
                <a:srgbClr val="800000"/>
              </a:solidFill>
            </a:endParaRPr>
          </a:p>
          <a:p>
            <a:r>
              <a:rPr lang="en-US" dirty="0" smtClean="0"/>
              <a:t> Support Vector Machine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539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dirty="0" smtClean="0"/>
              <a:t>K nearest neighborhood classification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Basic variant</a:t>
            </a:r>
          </a:p>
          <a:p>
            <a:pPr lvl="1"/>
            <a:r>
              <a:rPr lang="en-US" dirty="0"/>
              <a:t> I</a:t>
            </a:r>
            <a:r>
              <a:rPr lang="en-US" dirty="0" smtClean="0"/>
              <a:t>mproved variants</a:t>
            </a:r>
            <a:endParaRPr lang="en-US" dirty="0"/>
          </a:p>
          <a:p>
            <a:r>
              <a:rPr lang="en-US" dirty="0" smtClean="0"/>
              <a:t> Probabilistic Generative Model</a:t>
            </a:r>
          </a:p>
          <a:p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Discriminant Functions</a:t>
            </a:r>
          </a:p>
          <a:p>
            <a:r>
              <a:rPr lang="en-US" dirty="0"/>
              <a:t> </a:t>
            </a:r>
            <a:r>
              <a:rPr lang="en-US" b="1" dirty="0" smtClean="0">
                <a:solidFill>
                  <a:srgbClr val="800000"/>
                </a:solidFill>
              </a:rPr>
              <a:t>Probabilistic Discriminative </a:t>
            </a:r>
            <a:r>
              <a:rPr lang="en-US" b="1" dirty="0" smtClean="0">
                <a:solidFill>
                  <a:srgbClr val="800000"/>
                </a:solidFill>
              </a:rPr>
              <a:t>Model</a:t>
            </a:r>
          </a:p>
          <a:p>
            <a:pPr lvl="1"/>
            <a:r>
              <a:rPr lang="en-US" b="1" dirty="0" smtClean="0">
                <a:solidFill>
                  <a:srgbClr val="008000"/>
                </a:solidFill>
              </a:rPr>
              <a:t> Motivations and Explanations 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Optimizations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Examples </a:t>
            </a:r>
            <a:endParaRPr lang="en-US" dirty="0"/>
          </a:p>
          <a:p>
            <a:r>
              <a:rPr lang="en-US" dirty="0" smtClean="0"/>
              <a:t> Support Vector Machine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010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Probabilistic Discriminative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What probabilistic generative model tells us?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54</a:t>
            </a:fld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37" y="2190047"/>
            <a:ext cx="8312727" cy="979307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37" y="4140200"/>
            <a:ext cx="5867400" cy="1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654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Probabilistic Discriminative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What probabilistic generative model tells us?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55</a:t>
            </a:fld>
            <a:endParaRPr lang="en-US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37" y="1943100"/>
            <a:ext cx="5867400" cy="1270000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4788714"/>
            <a:ext cx="7035800" cy="10541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337" y="5886450"/>
            <a:ext cx="2006600" cy="4699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0773" y="3213100"/>
            <a:ext cx="6338717" cy="1373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69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Probabilistic Discriminative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What not directly optimizing       ?</a:t>
            </a:r>
          </a:p>
          <a:p>
            <a:pPr lvl="1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56</a:t>
            </a:fld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50" y="1695450"/>
            <a:ext cx="368300" cy="21590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773" y="2047009"/>
            <a:ext cx="2147455" cy="427182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382" y="2047009"/>
            <a:ext cx="2066636" cy="427182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703" y="2766320"/>
            <a:ext cx="4198347" cy="791961"/>
          </a:xfrm>
          <a:prstGeom prst="rect">
            <a:avLst/>
          </a:prstGeom>
        </p:spPr>
      </p:pic>
      <p:pic>
        <p:nvPicPr>
          <p:cNvPr id="15" name="Picture 14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5030450"/>
            <a:ext cx="6121400" cy="10541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3706"/>
            <a:ext cx="9144000" cy="8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59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Probabilistic Discriminative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Maximum Likelihood Estimation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57</a:t>
            </a:fld>
            <a:endParaRPr lang="en-US"/>
          </a:p>
        </p:txBody>
      </p:sp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59000"/>
            <a:ext cx="838200" cy="4953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907424"/>
            <a:ext cx="6080665" cy="858753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144" y="5296628"/>
            <a:ext cx="5174463" cy="103909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390" y="2996479"/>
            <a:ext cx="3287461" cy="2193353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851" y="4628417"/>
            <a:ext cx="1097295" cy="391210"/>
          </a:xfrm>
          <a:prstGeom prst="rect">
            <a:avLst/>
          </a:prstGeom>
        </p:spPr>
      </p:pic>
      <p:sp>
        <p:nvSpPr>
          <p:cNvPr id="11" name="Rounded Rectangular Callout 10"/>
          <p:cNvSpPr/>
          <p:nvPr/>
        </p:nvSpPr>
        <p:spPr>
          <a:xfrm>
            <a:off x="5482107" y="4608122"/>
            <a:ext cx="3429000" cy="609600"/>
          </a:xfrm>
          <a:prstGeom prst="wedgeRoundRectCallout">
            <a:avLst>
              <a:gd name="adj1" fmla="val -56566"/>
              <a:gd name="adj2" fmla="val 84205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Logistic </a:t>
            </a:r>
            <a:r>
              <a:rPr lang="en-US" sz="2800" dirty="0" smtClean="0"/>
              <a:t>Loss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43298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Probabilistic Discriminative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/>
              <a:t>Minimize Surrogate Loss</a:t>
            </a:r>
          </a:p>
          <a:p>
            <a:pPr lvl="1"/>
            <a:r>
              <a:rPr lang="en-US" dirty="0" smtClean="0"/>
              <a:t> 0-1 loss </a:t>
            </a:r>
            <a:r>
              <a:rPr lang="en-US" dirty="0" smtClean="0">
                <a:sym typeface="Wingdings"/>
              </a:rPr>
              <a:t> Bayes Optimal Classifier </a:t>
            </a:r>
          </a:p>
          <a:p>
            <a:pPr lvl="1"/>
            <a:r>
              <a:rPr lang="en-US" dirty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0-1 loss is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Non-Convex</a:t>
            </a:r>
          </a:p>
          <a:p>
            <a:pPr lvl="1"/>
            <a:r>
              <a:rPr lang="en-US" b="1" dirty="0">
                <a:solidFill>
                  <a:srgbClr val="FF0000"/>
                </a:solidFill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Minimize</a:t>
            </a:r>
            <a:r>
              <a:rPr lang="en-US" dirty="0" smtClean="0">
                <a:sym typeface="Wingdings"/>
              </a:rPr>
              <a:t> Surrogate Loss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0" y="3404224"/>
            <a:ext cx="4217233" cy="316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282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dirty="0" smtClean="0"/>
              <a:t>K nearest neighborhood classification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Basic variant</a:t>
            </a:r>
          </a:p>
          <a:p>
            <a:pPr lvl="1"/>
            <a:r>
              <a:rPr lang="en-US" dirty="0"/>
              <a:t> I</a:t>
            </a:r>
            <a:r>
              <a:rPr lang="en-US" dirty="0" smtClean="0"/>
              <a:t>mproved variants</a:t>
            </a:r>
            <a:endParaRPr lang="en-US" dirty="0"/>
          </a:p>
          <a:p>
            <a:r>
              <a:rPr lang="en-US" b="1" dirty="0" smtClean="0">
                <a:solidFill>
                  <a:srgbClr val="800000"/>
                </a:solidFill>
              </a:rPr>
              <a:t> Probabilistic Generative </a:t>
            </a:r>
            <a:r>
              <a:rPr lang="en-US" b="1" dirty="0" smtClean="0">
                <a:solidFill>
                  <a:srgbClr val="800000"/>
                </a:solidFill>
              </a:rPr>
              <a:t>Model</a:t>
            </a:r>
          </a:p>
          <a:p>
            <a:pPr lvl="1"/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b="1" dirty="0" smtClean="0">
                <a:solidFill>
                  <a:srgbClr val="008000"/>
                </a:solidFill>
              </a:rPr>
              <a:t>continuous inputs</a:t>
            </a:r>
          </a:p>
          <a:p>
            <a:pPr lvl="1"/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b="1" dirty="0" smtClean="0">
                <a:solidFill>
                  <a:srgbClr val="008000"/>
                </a:solidFill>
              </a:rPr>
              <a:t>discrete inputs</a:t>
            </a:r>
            <a:endParaRPr lang="en-US" b="1" dirty="0" smtClean="0">
              <a:solidFill>
                <a:srgbClr val="008000"/>
              </a:solidFill>
            </a:endParaRPr>
          </a:p>
          <a:p>
            <a:r>
              <a:rPr lang="en-US" dirty="0"/>
              <a:t> </a:t>
            </a:r>
            <a:r>
              <a:rPr lang="en-US" dirty="0" smtClean="0"/>
              <a:t>Discriminant Functions</a:t>
            </a:r>
          </a:p>
          <a:p>
            <a:r>
              <a:rPr lang="en-US" dirty="0"/>
              <a:t> </a:t>
            </a:r>
            <a:r>
              <a:rPr lang="en-US" dirty="0" smtClean="0"/>
              <a:t>Probabilistic Discriminative Model</a:t>
            </a:r>
            <a:endParaRPr lang="en-US" dirty="0"/>
          </a:p>
          <a:p>
            <a:r>
              <a:rPr lang="en-US" dirty="0" smtClean="0"/>
              <a:t> Support Vector Machine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933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Probabilistic Discriminative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Regularization (Maximum A Posterior Distribution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59</a:t>
            </a:fld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3" y="2693555"/>
            <a:ext cx="7179174" cy="1039091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3124200" y="3732646"/>
            <a:ext cx="4965700" cy="1244600"/>
          </a:xfrm>
          <a:prstGeom prst="wedgeRoundRectCallout">
            <a:avLst>
              <a:gd name="adj1" fmla="val 17274"/>
              <a:gd name="adj2" fmla="val -6634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Logistic Regression Model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26419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Probabilistic Discriminative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/>
              <a:t>Logistic Regressio</a:t>
            </a:r>
            <a:r>
              <a:rPr lang="en-US" dirty="0" smtClean="0"/>
              <a:t>n is NOT Regression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60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0" y="1841499"/>
            <a:ext cx="4394200" cy="4296551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177800" y="2590800"/>
            <a:ext cx="2400300" cy="571500"/>
          </a:xfrm>
          <a:prstGeom prst="wedgeRoundRectCallout">
            <a:avLst>
              <a:gd name="adj1" fmla="val 101271"/>
              <a:gd name="adj2" fmla="val 69167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By Logistic Regression</a:t>
            </a:r>
            <a:endParaRPr lang="en-US" dirty="0"/>
          </a:p>
        </p:txBody>
      </p:sp>
      <p:sp>
        <p:nvSpPr>
          <p:cNvPr id="9" name="Rounded Rectangular Callout 8"/>
          <p:cNvSpPr/>
          <p:nvPr/>
        </p:nvSpPr>
        <p:spPr>
          <a:xfrm>
            <a:off x="5118100" y="3162300"/>
            <a:ext cx="3568700" cy="571500"/>
          </a:xfrm>
          <a:prstGeom prst="wedgeRoundRectCallout">
            <a:avLst>
              <a:gd name="adj1" fmla="val -34088"/>
              <a:gd name="adj2" fmla="val -13972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By  Regression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265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Probabilistic Discriminative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Multi-class Logistic Regression Model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 Maximum Likelihood Estimation 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 Add Regularization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61</a:t>
            </a:fld>
            <a:endParaRPr lang="en-US"/>
          </a:p>
        </p:txBody>
      </p:sp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50" y="2089150"/>
            <a:ext cx="3009900" cy="4699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50" y="2559050"/>
            <a:ext cx="4971225" cy="935086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63" y="4179455"/>
            <a:ext cx="6486446" cy="103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647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Logistic Regression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Motivation in Information Theory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 Maximize Entropy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708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Introduction to Information Theory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82600" y="6381234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Copyright, </a:t>
            </a:r>
            <a:r>
              <a:rPr lang="en-US" dirty="0" err="1" smtClean="0"/>
              <a:t>Rong</a:t>
            </a:r>
            <a:r>
              <a:rPr lang="en-US" dirty="0" smtClean="0"/>
              <a:t> Jin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254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Information</a:t>
            </a:r>
            <a:endParaRPr lang="en-US" dirty="0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US" dirty="0"/>
              <a:t>Information </a:t>
            </a:r>
            <a:r>
              <a:rPr lang="en-US" dirty="0">
                <a:sym typeface="Symbol" pitchFamily="18" charset="2"/>
              </a:rPr>
              <a:t> knowledge</a:t>
            </a:r>
          </a:p>
          <a:p>
            <a:pPr marL="609600" indent="-609600"/>
            <a:r>
              <a:rPr lang="en-US" dirty="0">
                <a:sym typeface="Symbol" pitchFamily="18" charset="2"/>
              </a:rPr>
              <a:t>Information: </a:t>
            </a:r>
            <a:r>
              <a:rPr lang="en-US" b="1" i="1" dirty="0">
                <a:sym typeface="Symbol" pitchFamily="18" charset="2"/>
              </a:rPr>
              <a:t>reduction in uncertainty</a:t>
            </a:r>
          </a:p>
          <a:p>
            <a:pPr marL="609600" indent="-609600"/>
            <a:r>
              <a:rPr lang="en-US" dirty="0">
                <a:sym typeface="Symbol" pitchFamily="18" charset="2"/>
              </a:rPr>
              <a:t>Example:</a:t>
            </a:r>
          </a:p>
          <a:p>
            <a:pPr marL="471488" lvl="1" indent="0">
              <a:buNone/>
            </a:pPr>
            <a:r>
              <a:rPr lang="en-US" dirty="0" smtClean="0">
                <a:sym typeface="Symbol" pitchFamily="18" charset="2"/>
              </a:rPr>
              <a:t>Me</a:t>
            </a:r>
            <a:r>
              <a:rPr lang="en-US" dirty="0" smtClean="0">
                <a:sym typeface="Symbol" pitchFamily="18" charset="2"/>
              </a:rPr>
              <a:t>: “Hey, I got a head when I flipped a coin”</a:t>
            </a:r>
            <a:endParaRPr lang="en-US" dirty="0">
              <a:sym typeface="Symbol" pitchFamily="18" charset="2"/>
            </a:endParaRPr>
          </a:p>
          <a:p>
            <a:pPr marL="471488" lvl="1" indent="0">
              <a:buNone/>
            </a:pPr>
            <a:r>
              <a:rPr lang="en-US" dirty="0" smtClean="0">
                <a:sym typeface="Symbol" pitchFamily="18" charset="2"/>
              </a:rPr>
              <a:t>You: “So what?”</a:t>
            </a:r>
          </a:p>
          <a:p>
            <a:pPr marL="471488" lvl="1" indent="0">
              <a:buNone/>
            </a:pPr>
            <a:endParaRPr lang="en-US" dirty="0">
              <a:sym typeface="Symbol" pitchFamily="18" charset="2"/>
            </a:endParaRPr>
          </a:p>
          <a:p>
            <a:pPr marL="471488" lvl="1" indent="0">
              <a:buNone/>
            </a:pPr>
            <a:r>
              <a:rPr lang="en-US" dirty="0" smtClean="0">
                <a:sym typeface="Symbol" pitchFamily="18" charset="2"/>
              </a:rPr>
              <a:t>Me: “Hey, I won the Mega Millions yesterday”</a:t>
            </a:r>
          </a:p>
          <a:p>
            <a:pPr marL="471488" lvl="1" indent="0">
              <a:buNone/>
            </a:pPr>
            <a:r>
              <a:rPr lang="en-US" dirty="0" smtClean="0">
                <a:sym typeface="Symbol" pitchFamily="18" charset="2"/>
              </a:rPr>
              <a:t>You: “Really?”</a:t>
            </a:r>
            <a:endParaRPr lang="en-US" dirty="0">
              <a:sym typeface="Symbol" pitchFamily="18" charset="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2600" y="6381234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Copyright, </a:t>
            </a:r>
            <a:r>
              <a:rPr lang="en-US" dirty="0" err="1" smtClean="0"/>
              <a:t>Rong</a:t>
            </a:r>
            <a:r>
              <a:rPr lang="en-US" dirty="0" smtClean="0"/>
              <a:t> Jin 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323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Definition of Information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Let E be some event that occurs with probability P(E). If we are told that E has occurred, then we say we have received I(E)=log</a:t>
            </a:r>
            <a:r>
              <a:rPr lang="en-US" baseline="-25000"/>
              <a:t>2</a:t>
            </a:r>
            <a:r>
              <a:rPr lang="en-US"/>
              <a:t>(1/P(E)) bits of information</a:t>
            </a:r>
          </a:p>
          <a:p>
            <a:r>
              <a:rPr lang="en-US"/>
              <a:t>Example:</a:t>
            </a:r>
          </a:p>
          <a:p>
            <a:pPr lvl="1"/>
            <a:r>
              <a:rPr lang="en-US"/>
              <a:t>Result of a fair coin flip (log</a:t>
            </a:r>
            <a:r>
              <a:rPr lang="en-US" baseline="-25000"/>
              <a:t>2</a:t>
            </a:r>
            <a:r>
              <a:rPr lang="en-US"/>
              <a:t>2=1 bit)</a:t>
            </a:r>
          </a:p>
          <a:p>
            <a:pPr lvl="1"/>
            <a:r>
              <a:rPr lang="en-US"/>
              <a:t>Result of a fair die roll (log</a:t>
            </a:r>
            <a:r>
              <a:rPr lang="en-US" baseline="-25000"/>
              <a:t>2</a:t>
            </a:r>
            <a:r>
              <a:rPr lang="en-US"/>
              <a:t>6=2.585 bits)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2600" y="6381234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Copyright, </a:t>
            </a:r>
            <a:r>
              <a:rPr lang="en-US" dirty="0" err="1" smtClean="0"/>
              <a:t>Rong</a:t>
            </a:r>
            <a:r>
              <a:rPr lang="en-US" dirty="0" smtClean="0"/>
              <a:t> Jin 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413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Entropy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A zero-memory information source S is a source that emits symbols from an alphabet </a:t>
            </a:r>
            <a:r>
              <a:rPr lang="en-US" sz="2800" dirty="0" smtClean="0">
                <a:solidFill>
                  <a:srgbClr val="FF0000"/>
                </a:solidFill>
              </a:rPr>
              <a:t>{s</a:t>
            </a:r>
            <a:r>
              <a:rPr lang="en-US" sz="2800" baseline="-25000" dirty="0" smtClean="0">
                <a:solidFill>
                  <a:srgbClr val="FF0000"/>
                </a:solidFill>
              </a:rPr>
              <a:t>1</a:t>
            </a:r>
            <a:r>
              <a:rPr lang="en-US" sz="2800" dirty="0" smtClean="0">
                <a:solidFill>
                  <a:srgbClr val="FF0000"/>
                </a:solidFill>
              </a:rPr>
              <a:t>, s</a:t>
            </a:r>
            <a:r>
              <a:rPr lang="en-US" sz="2800" baseline="-25000" dirty="0" smtClean="0">
                <a:solidFill>
                  <a:srgbClr val="FF0000"/>
                </a:solidFill>
              </a:rPr>
              <a:t>2</a:t>
            </a:r>
            <a:r>
              <a:rPr lang="en-US" sz="2800" dirty="0" smtClean="0">
                <a:solidFill>
                  <a:srgbClr val="FF0000"/>
                </a:solidFill>
              </a:rPr>
              <a:t>,…, </a:t>
            </a:r>
            <a:r>
              <a:rPr lang="en-US" sz="2800" dirty="0" err="1" smtClean="0">
                <a:solidFill>
                  <a:srgbClr val="FF0000"/>
                </a:solidFill>
              </a:rPr>
              <a:t>s</a:t>
            </a:r>
            <a:r>
              <a:rPr lang="en-US" sz="2800" baseline="-25000" dirty="0" err="1" smtClean="0">
                <a:solidFill>
                  <a:srgbClr val="FF0000"/>
                </a:solidFill>
              </a:rPr>
              <a:t>k</a:t>
            </a:r>
            <a:r>
              <a:rPr lang="en-US" sz="2800" dirty="0" smtClean="0">
                <a:solidFill>
                  <a:srgbClr val="FF0000"/>
                </a:solidFill>
              </a:rPr>
              <a:t>}</a:t>
            </a:r>
            <a:r>
              <a:rPr lang="en-US" sz="2800" dirty="0" smtClean="0"/>
              <a:t> with probability </a:t>
            </a:r>
            <a:r>
              <a:rPr lang="en-US" sz="2800" dirty="0" smtClean="0">
                <a:solidFill>
                  <a:srgbClr val="FF0000"/>
                </a:solidFill>
              </a:rPr>
              <a:t>{p</a:t>
            </a:r>
            <a:r>
              <a:rPr lang="en-US" sz="2800" baseline="-25000" dirty="0" smtClean="0">
                <a:solidFill>
                  <a:srgbClr val="FF0000"/>
                </a:solidFill>
              </a:rPr>
              <a:t>1</a:t>
            </a:r>
            <a:r>
              <a:rPr lang="en-US" sz="2800" dirty="0" smtClean="0">
                <a:solidFill>
                  <a:srgbClr val="FF0000"/>
                </a:solidFill>
              </a:rPr>
              <a:t>, p</a:t>
            </a:r>
            <a:r>
              <a:rPr lang="en-US" sz="2800" baseline="-25000" dirty="0" smtClean="0">
                <a:solidFill>
                  <a:srgbClr val="FF0000"/>
                </a:solidFill>
              </a:rPr>
              <a:t>2</a:t>
            </a:r>
            <a:r>
              <a:rPr lang="en-US" sz="2800" dirty="0" smtClean="0">
                <a:solidFill>
                  <a:srgbClr val="FF0000"/>
                </a:solidFill>
              </a:rPr>
              <a:t>,…,</a:t>
            </a:r>
            <a:r>
              <a:rPr lang="en-US" sz="2800" dirty="0" err="1" smtClean="0">
                <a:solidFill>
                  <a:srgbClr val="FF0000"/>
                </a:solidFill>
              </a:rPr>
              <a:t>p</a:t>
            </a:r>
            <a:r>
              <a:rPr lang="en-US" sz="2800" baseline="-25000" dirty="0" err="1" smtClean="0">
                <a:solidFill>
                  <a:srgbClr val="FF0000"/>
                </a:solidFill>
              </a:rPr>
              <a:t>k</a:t>
            </a:r>
            <a:r>
              <a:rPr lang="en-US" sz="2800" dirty="0" smtClean="0">
                <a:solidFill>
                  <a:srgbClr val="FF0000"/>
                </a:solidFill>
              </a:rPr>
              <a:t>}, </a:t>
            </a:r>
            <a:r>
              <a:rPr lang="en-US" sz="2800" dirty="0" smtClean="0"/>
              <a:t>respectively, where the symbols emitted are statistically independent. 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FF0000"/>
                </a:solidFill>
              </a:rPr>
              <a:t>Entropy</a:t>
            </a:r>
            <a:r>
              <a:rPr lang="en-US" sz="2800" dirty="0" smtClean="0"/>
              <a:t> is the average amount of information in observing the output from S</a:t>
            </a:r>
          </a:p>
          <a:p>
            <a:endParaRPr lang="en-US" dirty="0"/>
          </a:p>
        </p:txBody>
      </p:sp>
      <p:grpSp>
        <p:nvGrpSpPr>
          <p:cNvPr id="4" name="Group 102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2000232" y="4714884"/>
            <a:ext cx="5296720" cy="1130609"/>
            <a:chOff x="653" y="3065"/>
            <a:chExt cx="26296" cy="5613"/>
          </a:xfrm>
        </p:grpSpPr>
        <p:sp>
          <p:nvSpPr>
            <p:cNvPr id="57448" name="Freeform 104"/>
            <p:cNvSpPr>
              <a:spLocks/>
            </p:cNvSpPr>
            <p:nvPr/>
          </p:nvSpPr>
          <p:spPr bwMode="auto">
            <a:xfrm>
              <a:off x="653" y="5087"/>
              <a:ext cx="1592" cy="1306"/>
            </a:xfrm>
            <a:custGeom>
              <a:avLst/>
              <a:gdLst/>
              <a:ahLst/>
              <a:cxnLst>
                <a:cxn ang="0">
                  <a:pos x="1381" y="106"/>
                </a:cxn>
                <a:cxn ang="0">
                  <a:pos x="1454" y="57"/>
                </a:cxn>
                <a:cxn ang="0">
                  <a:pos x="1592" y="41"/>
                </a:cxn>
                <a:cxn ang="0">
                  <a:pos x="1584" y="0"/>
                </a:cxn>
                <a:cxn ang="0">
                  <a:pos x="1048" y="16"/>
                </a:cxn>
                <a:cxn ang="0">
                  <a:pos x="1056" y="57"/>
                </a:cxn>
                <a:cxn ang="0">
                  <a:pos x="1194" y="65"/>
                </a:cxn>
                <a:cxn ang="0">
                  <a:pos x="1218" y="74"/>
                </a:cxn>
                <a:cxn ang="0">
                  <a:pos x="1104" y="591"/>
                </a:cxn>
                <a:cxn ang="0">
                  <a:pos x="633" y="148"/>
                </a:cxn>
                <a:cxn ang="0">
                  <a:pos x="666" y="74"/>
                </a:cxn>
                <a:cxn ang="0">
                  <a:pos x="836" y="57"/>
                </a:cxn>
                <a:cxn ang="0">
                  <a:pos x="853" y="41"/>
                </a:cxn>
                <a:cxn ang="0">
                  <a:pos x="845" y="0"/>
                </a:cxn>
                <a:cxn ang="0">
                  <a:pos x="309" y="16"/>
                </a:cxn>
                <a:cxn ang="0">
                  <a:pos x="325" y="57"/>
                </a:cxn>
                <a:cxn ang="0">
                  <a:pos x="455" y="65"/>
                </a:cxn>
                <a:cxn ang="0">
                  <a:pos x="479" y="74"/>
                </a:cxn>
                <a:cxn ang="0">
                  <a:pos x="487" y="98"/>
                </a:cxn>
                <a:cxn ang="0">
                  <a:pos x="479" y="131"/>
                </a:cxn>
                <a:cxn ang="0">
                  <a:pos x="211" y="1200"/>
                </a:cxn>
                <a:cxn ang="0">
                  <a:pos x="138" y="1241"/>
                </a:cxn>
                <a:cxn ang="0">
                  <a:pos x="16" y="1249"/>
                </a:cxn>
                <a:cxn ang="0">
                  <a:pos x="0" y="1290"/>
                </a:cxn>
                <a:cxn ang="0">
                  <a:pos x="97" y="1306"/>
                </a:cxn>
                <a:cxn ang="0">
                  <a:pos x="325" y="1298"/>
                </a:cxn>
                <a:cxn ang="0">
                  <a:pos x="528" y="1306"/>
                </a:cxn>
                <a:cxn ang="0">
                  <a:pos x="544" y="1290"/>
                </a:cxn>
                <a:cxn ang="0">
                  <a:pos x="536" y="1249"/>
                </a:cxn>
                <a:cxn ang="0">
                  <a:pos x="406" y="1241"/>
                </a:cxn>
                <a:cxn ang="0">
                  <a:pos x="382" y="1224"/>
                </a:cxn>
                <a:cxn ang="0">
                  <a:pos x="374" y="1200"/>
                </a:cxn>
                <a:cxn ang="0">
                  <a:pos x="512" y="657"/>
                </a:cxn>
                <a:cxn ang="0">
                  <a:pos x="1048" y="830"/>
                </a:cxn>
                <a:cxn ang="0">
                  <a:pos x="983" y="1076"/>
                </a:cxn>
                <a:cxn ang="0">
                  <a:pos x="958" y="1183"/>
                </a:cxn>
                <a:cxn ang="0">
                  <a:pos x="877" y="1241"/>
                </a:cxn>
                <a:cxn ang="0">
                  <a:pos x="755" y="1249"/>
                </a:cxn>
                <a:cxn ang="0">
                  <a:pos x="739" y="1290"/>
                </a:cxn>
                <a:cxn ang="0">
                  <a:pos x="836" y="1306"/>
                </a:cxn>
                <a:cxn ang="0">
                  <a:pos x="1064" y="1298"/>
                </a:cxn>
                <a:cxn ang="0">
                  <a:pos x="1267" y="1306"/>
                </a:cxn>
                <a:cxn ang="0">
                  <a:pos x="1283" y="1257"/>
                </a:cxn>
                <a:cxn ang="0">
                  <a:pos x="1169" y="1249"/>
                </a:cxn>
                <a:cxn ang="0">
                  <a:pos x="1129" y="1241"/>
                </a:cxn>
                <a:cxn ang="0">
                  <a:pos x="1113" y="1183"/>
                </a:cxn>
              </a:cxnLst>
              <a:rect l="0" t="0" r="r" b="b"/>
              <a:pathLst>
                <a:path w="1592" h="1306">
                  <a:moveTo>
                    <a:pt x="1372" y="148"/>
                  </a:moveTo>
                  <a:lnTo>
                    <a:pt x="1381" y="106"/>
                  </a:lnTo>
                  <a:lnTo>
                    <a:pt x="1405" y="74"/>
                  </a:lnTo>
                  <a:lnTo>
                    <a:pt x="1454" y="57"/>
                  </a:lnTo>
                  <a:lnTo>
                    <a:pt x="1575" y="57"/>
                  </a:lnTo>
                  <a:lnTo>
                    <a:pt x="1592" y="41"/>
                  </a:lnTo>
                  <a:lnTo>
                    <a:pt x="1592" y="8"/>
                  </a:lnTo>
                  <a:lnTo>
                    <a:pt x="1584" y="0"/>
                  </a:lnTo>
                  <a:lnTo>
                    <a:pt x="1064" y="0"/>
                  </a:lnTo>
                  <a:lnTo>
                    <a:pt x="1048" y="16"/>
                  </a:lnTo>
                  <a:lnTo>
                    <a:pt x="1048" y="49"/>
                  </a:lnTo>
                  <a:lnTo>
                    <a:pt x="1056" y="57"/>
                  </a:lnTo>
                  <a:lnTo>
                    <a:pt x="1169" y="57"/>
                  </a:lnTo>
                  <a:lnTo>
                    <a:pt x="1194" y="65"/>
                  </a:lnTo>
                  <a:lnTo>
                    <a:pt x="1210" y="65"/>
                  </a:lnTo>
                  <a:lnTo>
                    <a:pt x="1218" y="74"/>
                  </a:lnTo>
                  <a:lnTo>
                    <a:pt x="1218" y="131"/>
                  </a:lnTo>
                  <a:lnTo>
                    <a:pt x="1104" y="591"/>
                  </a:lnTo>
                  <a:lnTo>
                    <a:pt x="520" y="591"/>
                  </a:lnTo>
                  <a:lnTo>
                    <a:pt x="633" y="148"/>
                  </a:lnTo>
                  <a:lnTo>
                    <a:pt x="650" y="106"/>
                  </a:lnTo>
                  <a:lnTo>
                    <a:pt x="666" y="74"/>
                  </a:lnTo>
                  <a:lnTo>
                    <a:pt x="715" y="57"/>
                  </a:lnTo>
                  <a:lnTo>
                    <a:pt x="836" y="57"/>
                  </a:lnTo>
                  <a:lnTo>
                    <a:pt x="853" y="49"/>
                  </a:lnTo>
                  <a:lnTo>
                    <a:pt x="853" y="41"/>
                  </a:lnTo>
                  <a:lnTo>
                    <a:pt x="861" y="16"/>
                  </a:lnTo>
                  <a:lnTo>
                    <a:pt x="845" y="0"/>
                  </a:lnTo>
                  <a:lnTo>
                    <a:pt x="325" y="0"/>
                  </a:lnTo>
                  <a:lnTo>
                    <a:pt x="309" y="16"/>
                  </a:lnTo>
                  <a:lnTo>
                    <a:pt x="309" y="49"/>
                  </a:lnTo>
                  <a:lnTo>
                    <a:pt x="325" y="57"/>
                  </a:lnTo>
                  <a:lnTo>
                    <a:pt x="430" y="57"/>
                  </a:lnTo>
                  <a:lnTo>
                    <a:pt x="455" y="65"/>
                  </a:lnTo>
                  <a:lnTo>
                    <a:pt x="471" y="65"/>
                  </a:lnTo>
                  <a:lnTo>
                    <a:pt x="479" y="74"/>
                  </a:lnTo>
                  <a:lnTo>
                    <a:pt x="487" y="90"/>
                  </a:lnTo>
                  <a:lnTo>
                    <a:pt x="487" y="98"/>
                  </a:lnTo>
                  <a:lnTo>
                    <a:pt x="479" y="106"/>
                  </a:lnTo>
                  <a:lnTo>
                    <a:pt x="479" y="131"/>
                  </a:lnTo>
                  <a:lnTo>
                    <a:pt x="227" y="1159"/>
                  </a:lnTo>
                  <a:lnTo>
                    <a:pt x="211" y="1200"/>
                  </a:lnTo>
                  <a:lnTo>
                    <a:pt x="187" y="1232"/>
                  </a:lnTo>
                  <a:lnTo>
                    <a:pt x="138" y="1241"/>
                  </a:lnTo>
                  <a:lnTo>
                    <a:pt x="49" y="1249"/>
                  </a:lnTo>
                  <a:lnTo>
                    <a:pt x="16" y="1249"/>
                  </a:lnTo>
                  <a:lnTo>
                    <a:pt x="0" y="1265"/>
                  </a:lnTo>
                  <a:lnTo>
                    <a:pt x="0" y="1290"/>
                  </a:lnTo>
                  <a:lnTo>
                    <a:pt x="16" y="1306"/>
                  </a:lnTo>
                  <a:lnTo>
                    <a:pt x="97" y="1306"/>
                  </a:lnTo>
                  <a:lnTo>
                    <a:pt x="195" y="1298"/>
                  </a:lnTo>
                  <a:lnTo>
                    <a:pt x="325" y="1298"/>
                  </a:lnTo>
                  <a:lnTo>
                    <a:pt x="390" y="1306"/>
                  </a:lnTo>
                  <a:lnTo>
                    <a:pt x="528" y="1306"/>
                  </a:lnTo>
                  <a:lnTo>
                    <a:pt x="544" y="1298"/>
                  </a:lnTo>
                  <a:lnTo>
                    <a:pt x="544" y="1290"/>
                  </a:lnTo>
                  <a:lnTo>
                    <a:pt x="552" y="1265"/>
                  </a:lnTo>
                  <a:lnTo>
                    <a:pt x="536" y="1249"/>
                  </a:lnTo>
                  <a:lnTo>
                    <a:pt x="430" y="1249"/>
                  </a:lnTo>
                  <a:lnTo>
                    <a:pt x="406" y="1241"/>
                  </a:lnTo>
                  <a:lnTo>
                    <a:pt x="390" y="1241"/>
                  </a:lnTo>
                  <a:lnTo>
                    <a:pt x="382" y="1224"/>
                  </a:lnTo>
                  <a:lnTo>
                    <a:pt x="374" y="1216"/>
                  </a:lnTo>
                  <a:lnTo>
                    <a:pt x="374" y="1200"/>
                  </a:lnTo>
                  <a:lnTo>
                    <a:pt x="382" y="1183"/>
                  </a:lnTo>
                  <a:lnTo>
                    <a:pt x="512" y="657"/>
                  </a:lnTo>
                  <a:lnTo>
                    <a:pt x="1088" y="657"/>
                  </a:lnTo>
                  <a:lnTo>
                    <a:pt x="1048" y="830"/>
                  </a:lnTo>
                  <a:lnTo>
                    <a:pt x="1007" y="969"/>
                  </a:lnTo>
                  <a:lnTo>
                    <a:pt x="983" y="1076"/>
                  </a:lnTo>
                  <a:lnTo>
                    <a:pt x="966" y="1150"/>
                  </a:lnTo>
                  <a:lnTo>
                    <a:pt x="958" y="1183"/>
                  </a:lnTo>
                  <a:lnTo>
                    <a:pt x="926" y="1224"/>
                  </a:lnTo>
                  <a:lnTo>
                    <a:pt x="877" y="1241"/>
                  </a:lnTo>
                  <a:lnTo>
                    <a:pt x="780" y="1249"/>
                  </a:lnTo>
                  <a:lnTo>
                    <a:pt x="755" y="1249"/>
                  </a:lnTo>
                  <a:lnTo>
                    <a:pt x="739" y="1265"/>
                  </a:lnTo>
                  <a:lnTo>
                    <a:pt x="739" y="1290"/>
                  </a:lnTo>
                  <a:lnTo>
                    <a:pt x="755" y="1306"/>
                  </a:lnTo>
                  <a:lnTo>
                    <a:pt x="836" y="1306"/>
                  </a:lnTo>
                  <a:lnTo>
                    <a:pt x="934" y="1298"/>
                  </a:lnTo>
                  <a:lnTo>
                    <a:pt x="1064" y="1298"/>
                  </a:lnTo>
                  <a:lnTo>
                    <a:pt x="1129" y="1306"/>
                  </a:lnTo>
                  <a:lnTo>
                    <a:pt x="1267" y="1306"/>
                  </a:lnTo>
                  <a:lnTo>
                    <a:pt x="1283" y="1290"/>
                  </a:lnTo>
                  <a:lnTo>
                    <a:pt x="1283" y="1257"/>
                  </a:lnTo>
                  <a:lnTo>
                    <a:pt x="1275" y="1249"/>
                  </a:lnTo>
                  <a:lnTo>
                    <a:pt x="1169" y="1249"/>
                  </a:lnTo>
                  <a:lnTo>
                    <a:pt x="1145" y="1241"/>
                  </a:lnTo>
                  <a:lnTo>
                    <a:pt x="1129" y="1241"/>
                  </a:lnTo>
                  <a:lnTo>
                    <a:pt x="1113" y="1224"/>
                  </a:lnTo>
                  <a:lnTo>
                    <a:pt x="1113" y="1183"/>
                  </a:lnTo>
                  <a:lnTo>
                    <a:pt x="1372" y="14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49" name="Freeform 105"/>
            <p:cNvSpPr>
              <a:spLocks/>
            </p:cNvSpPr>
            <p:nvPr/>
          </p:nvSpPr>
          <p:spPr bwMode="auto">
            <a:xfrm>
              <a:off x="2505" y="4955"/>
              <a:ext cx="438" cy="1915"/>
            </a:xfrm>
            <a:custGeom>
              <a:avLst/>
              <a:gdLst/>
              <a:ahLst/>
              <a:cxnLst>
                <a:cxn ang="0">
                  <a:pos x="438" y="1899"/>
                </a:cxn>
                <a:cxn ang="0">
                  <a:pos x="438" y="1891"/>
                </a:cxn>
                <a:cxn ang="0">
                  <a:pos x="406" y="1858"/>
                </a:cxn>
                <a:cxn ang="0">
                  <a:pos x="300" y="1726"/>
                </a:cxn>
                <a:cxn ang="0">
                  <a:pos x="227" y="1578"/>
                </a:cxn>
                <a:cxn ang="0">
                  <a:pos x="170" y="1430"/>
                </a:cxn>
                <a:cxn ang="0">
                  <a:pos x="138" y="1266"/>
                </a:cxn>
                <a:cxn ang="0">
                  <a:pos x="113" y="1110"/>
                </a:cxn>
                <a:cxn ang="0">
                  <a:pos x="113" y="962"/>
                </a:cxn>
                <a:cxn ang="0">
                  <a:pos x="121" y="764"/>
                </a:cxn>
                <a:cxn ang="0">
                  <a:pos x="154" y="567"/>
                </a:cxn>
                <a:cxn ang="0">
                  <a:pos x="211" y="378"/>
                </a:cxn>
                <a:cxn ang="0">
                  <a:pos x="292" y="206"/>
                </a:cxn>
                <a:cxn ang="0">
                  <a:pos x="414" y="49"/>
                </a:cxn>
                <a:cxn ang="0">
                  <a:pos x="430" y="41"/>
                </a:cxn>
                <a:cxn ang="0">
                  <a:pos x="438" y="33"/>
                </a:cxn>
                <a:cxn ang="0">
                  <a:pos x="438" y="8"/>
                </a:cxn>
                <a:cxn ang="0">
                  <a:pos x="430" y="0"/>
                </a:cxn>
                <a:cxn ang="0">
                  <a:pos x="422" y="0"/>
                </a:cxn>
                <a:cxn ang="0">
                  <a:pos x="398" y="8"/>
                </a:cxn>
                <a:cxn ang="0">
                  <a:pos x="357" y="41"/>
                </a:cxn>
                <a:cxn ang="0">
                  <a:pos x="308" y="99"/>
                </a:cxn>
                <a:cxn ang="0">
                  <a:pos x="243" y="173"/>
                </a:cxn>
                <a:cxn ang="0">
                  <a:pos x="178" y="263"/>
                </a:cxn>
                <a:cxn ang="0">
                  <a:pos x="121" y="378"/>
                </a:cxn>
                <a:cxn ang="0">
                  <a:pos x="48" y="584"/>
                </a:cxn>
                <a:cxn ang="0">
                  <a:pos x="8" y="781"/>
                </a:cxn>
                <a:cxn ang="0">
                  <a:pos x="0" y="962"/>
                </a:cxn>
                <a:cxn ang="0">
                  <a:pos x="8" y="1085"/>
                </a:cxn>
                <a:cxn ang="0">
                  <a:pos x="24" y="1233"/>
                </a:cxn>
                <a:cxn ang="0">
                  <a:pos x="65" y="1397"/>
                </a:cxn>
                <a:cxn ang="0">
                  <a:pos x="121" y="1554"/>
                </a:cxn>
                <a:cxn ang="0">
                  <a:pos x="195" y="1685"/>
                </a:cxn>
                <a:cxn ang="0">
                  <a:pos x="276" y="1784"/>
                </a:cxn>
                <a:cxn ang="0">
                  <a:pos x="341" y="1858"/>
                </a:cxn>
                <a:cxn ang="0">
                  <a:pos x="398" y="1899"/>
                </a:cxn>
                <a:cxn ang="0">
                  <a:pos x="422" y="1915"/>
                </a:cxn>
                <a:cxn ang="0">
                  <a:pos x="430" y="1915"/>
                </a:cxn>
                <a:cxn ang="0">
                  <a:pos x="438" y="1907"/>
                </a:cxn>
                <a:cxn ang="0">
                  <a:pos x="438" y="1899"/>
                </a:cxn>
              </a:cxnLst>
              <a:rect l="0" t="0" r="r" b="b"/>
              <a:pathLst>
                <a:path w="438" h="1915">
                  <a:moveTo>
                    <a:pt x="438" y="1899"/>
                  </a:moveTo>
                  <a:lnTo>
                    <a:pt x="438" y="1891"/>
                  </a:lnTo>
                  <a:lnTo>
                    <a:pt x="406" y="1858"/>
                  </a:lnTo>
                  <a:lnTo>
                    <a:pt x="300" y="1726"/>
                  </a:lnTo>
                  <a:lnTo>
                    <a:pt x="227" y="1578"/>
                  </a:lnTo>
                  <a:lnTo>
                    <a:pt x="170" y="1430"/>
                  </a:lnTo>
                  <a:lnTo>
                    <a:pt x="138" y="1266"/>
                  </a:lnTo>
                  <a:lnTo>
                    <a:pt x="113" y="1110"/>
                  </a:lnTo>
                  <a:lnTo>
                    <a:pt x="113" y="962"/>
                  </a:lnTo>
                  <a:lnTo>
                    <a:pt x="121" y="764"/>
                  </a:lnTo>
                  <a:lnTo>
                    <a:pt x="154" y="567"/>
                  </a:lnTo>
                  <a:lnTo>
                    <a:pt x="211" y="378"/>
                  </a:lnTo>
                  <a:lnTo>
                    <a:pt x="292" y="206"/>
                  </a:lnTo>
                  <a:lnTo>
                    <a:pt x="414" y="49"/>
                  </a:lnTo>
                  <a:lnTo>
                    <a:pt x="430" y="41"/>
                  </a:lnTo>
                  <a:lnTo>
                    <a:pt x="438" y="33"/>
                  </a:lnTo>
                  <a:lnTo>
                    <a:pt x="438" y="8"/>
                  </a:lnTo>
                  <a:lnTo>
                    <a:pt x="430" y="0"/>
                  </a:lnTo>
                  <a:lnTo>
                    <a:pt x="422" y="0"/>
                  </a:lnTo>
                  <a:lnTo>
                    <a:pt x="398" y="8"/>
                  </a:lnTo>
                  <a:lnTo>
                    <a:pt x="357" y="41"/>
                  </a:lnTo>
                  <a:lnTo>
                    <a:pt x="308" y="99"/>
                  </a:lnTo>
                  <a:lnTo>
                    <a:pt x="243" y="173"/>
                  </a:lnTo>
                  <a:lnTo>
                    <a:pt x="178" y="263"/>
                  </a:lnTo>
                  <a:lnTo>
                    <a:pt x="121" y="378"/>
                  </a:lnTo>
                  <a:lnTo>
                    <a:pt x="48" y="584"/>
                  </a:lnTo>
                  <a:lnTo>
                    <a:pt x="8" y="781"/>
                  </a:lnTo>
                  <a:lnTo>
                    <a:pt x="0" y="962"/>
                  </a:lnTo>
                  <a:lnTo>
                    <a:pt x="8" y="1085"/>
                  </a:lnTo>
                  <a:lnTo>
                    <a:pt x="24" y="1233"/>
                  </a:lnTo>
                  <a:lnTo>
                    <a:pt x="65" y="1397"/>
                  </a:lnTo>
                  <a:lnTo>
                    <a:pt x="121" y="1554"/>
                  </a:lnTo>
                  <a:lnTo>
                    <a:pt x="195" y="1685"/>
                  </a:lnTo>
                  <a:lnTo>
                    <a:pt x="276" y="1784"/>
                  </a:lnTo>
                  <a:lnTo>
                    <a:pt x="341" y="1858"/>
                  </a:lnTo>
                  <a:lnTo>
                    <a:pt x="398" y="1899"/>
                  </a:lnTo>
                  <a:lnTo>
                    <a:pt x="422" y="1915"/>
                  </a:lnTo>
                  <a:lnTo>
                    <a:pt x="430" y="1915"/>
                  </a:lnTo>
                  <a:lnTo>
                    <a:pt x="438" y="1907"/>
                  </a:lnTo>
                  <a:lnTo>
                    <a:pt x="438" y="18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0" name="Freeform 106"/>
            <p:cNvSpPr>
              <a:spLocks/>
            </p:cNvSpPr>
            <p:nvPr/>
          </p:nvSpPr>
          <p:spPr bwMode="auto">
            <a:xfrm>
              <a:off x="3154" y="5046"/>
              <a:ext cx="1121" cy="1389"/>
            </a:xfrm>
            <a:custGeom>
              <a:avLst/>
              <a:gdLst/>
              <a:ahLst/>
              <a:cxnLst>
                <a:cxn ang="0">
                  <a:pos x="1121" y="8"/>
                </a:cxn>
                <a:cxn ang="0">
                  <a:pos x="1089" y="0"/>
                </a:cxn>
                <a:cxn ang="0">
                  <a:pos x="1072" y="24"/>
                </a:cxn>
                <a:cxn ang="0">
                  <a:pos x="910" y="57"/>
                </a:cxn>
                <a:cxn ang="0">
                  <a:pos x="707" y="0"/>
                </a:cxn>
                <a:cxn ang="0">
                  <a:pos x="439" y="90"/>
                </a:cxn>
                <a:cxn ang="0">
                  <a:pos x="268" y="312"/>
                </a:cxn>
                <a:cxn ang="0">
                  <a:pos x="260" y="550"/>
                </a:cxn>
                <a:cxn ang="0">
                  <a:pos x="366" y="690"/>
                </a:cxn>
                <a:cxn ang="0">
                  <a:pos x="642" y="772"/>
                </a:cxn>
                <a:cxn ang="0">
                  <a:pos x="731" y="805"/>
                </a:cxn>
                <a:cxn ang="0">
                  <a:pos x="804" y="895"/>
                </a:cxn>
                <a:cxn ang="0">
                  <a:pos x="796" y="1084"/>
                </a:cxn>
                <a:cxn ang="0">
                  <a:pos x="674" y="1257"/>
                </a:cxn>
                <a:cxn ang="0">
                  <a:pos x="471" y="1331"/>
                </a:cxn>
                <a:cxn ang="0">
                  <a:pos x="358" y="1315"/>
                </a:cxn>
                <a:cxn ang="0">
                  <a:pos x="236" y="1257"/>
                </a:cxn>
                <a:cxn ang="0">
                  <a:pos x="155" y="1142"/>
                </a:cxn>
                <a:cxn ang="0">
                  <a:pos x="138" y="1019"/>
                </a:cxn>
                <a:cxn ang="0">
                  <a:pos x="146" y="961"/>
                </a:cxn>
                <a:cxn ang="0">
                  <a:pos x="155" y="920"/>
                </a:cxn>
                <a:cxn ang="0">
                  <a:pos x="138" y="912"/>
                </a:cxn>
                <a:cxn ang="0">
                  <a:pos x="114" y="920"/>
                </a:cxn>
                <a:cxn ang="0">
                  <a:pos x="57" y="1142"/>
                </a:cxn>
                <a:cxn ang="0">
                  <a:pos x="17" y="1298"/>
                </a:cxn>
                <a:cxn ang="0">
                  <a:pos x="0" y="1372"/>
                </a:cxn>
                <a:cxn ang="0">
                  <a:pos x="33" y="1389"/>
                </a:cxn>
                <a:cxn ang="0">
                  <a:pos x="41" y="1372"/>
                </a:cxn>
                <a:cxn ang="0">
                  <a:pos x="146" y="1249"/>
                </a:cxn>
                <a:cxn ang="0">
                  <a:pos x="301" y="1364"/>
                </a:cxn>
                <a:cxn ang="0">
                  <a:pos x="471" y="1389"/>
                </a:cxn>
                <a:cxn ang="0">
                  <a:pos x="707" y="1315"/>
                </a:cxn>
                <a:cxn ang="0">
                  <a:pos x="886" y="1134"/>
                </a:cxn>
                <a:cxn ang="0">
                  <a:pos x="950" y="895"/>
                </a:cxn>
                <a:cxn ang="0">
                  <a:pos x="918" y="747"/>
                </a:cxn>
                <a:cxn ang="0">
                  <a:pos x="837" y="649"/>
                </a:cxn>
                <a:cxn ang="0">
                  <a:pos x="764" y="616"/>
                </a:cxn>
                <a:cxn ang="0">
                  <a:pos x="618" y="575"/>
                </a:cxn>
                <a:cxn ang="0">
                  <a:pos x="528" y="550"/>
                </a:cxn>
                <a:cxn ang="0">
                  <a:pos x="488" y="542"/>
                </a:cxn>
                <a:cxn ang="0">
                  <a:pos x="414" y="484"/>
                </a:cxn>
                <a:cxn ang="0">
                  <a:pos x="374" y="369"/>
                </a:cxn>
                <a:cxn ang="0">
                  <a:pos x="439" y="189"/>
                </a:cxn>
                <a:cxn ang="0">
                  <a:pos x="601" y="65"/>
                </a:cxn>
                <a:cxn ang="0">
                  <a:pos x="796" y="57"/>
                </a:cxn>
                <a:cxn ang="0">
                  <a:pos x="926" y="147"/>
                </a:cxn>
                <a:cxn ang="0">
                  <a:pos x="975" y="345"/>
                </a:cxn>
                <a:cxn ang="0">
                  <a:pos x="983" y="468"/>
                </a:cxn>
                <a:cxn ang="0">
                  <a:pos x="1007" y="476"/>
                </a:cxn>
                <a:cxn ang="0">
                  <a:pos x="1015" y="452"/>
                </a:cxn>
                <a:cxn ang="0">
                  <a:pos x="1121" y="16"/>
                </a:cxn>
              </a:cxnLst>
              <a:rect l="0" t="0" r="r" b="b"/>
              <a:pathLst>
                <a:path w="1121" h="1389">
                  <a:moveTo>
                    <a:pt x="1121" y="16"/>
                  </a:moveTo>
                  <a:lnTo>
                    <a:pt x="1121" y="8"/>
                  </a:lnTo>
                  <a:lnTo>
                    <a:pt x="1113" y="0"/>
                  </a:lnTo>
                  <a:lnTo>
                    <a:pt x="1089" y="0"/>
                  </a:lnTo>
                  <a:lnTo>
                    <a:pt x="1080" y="8"/>
                  </a:lnTo>
                  <a:lnTo>
                    <a:pt x="1072" y="24"/>
                  </a:lnTo>
                  <a:lnTo>
                    <a:pt x="975" y="131"/>
                  </a:lnTo>
                  <a:lnTo>
                    <a:pt x="910" y="57"/>
                  </a:lnTo>
                  <a:lnTo>
                    <a:pt x="821" y="16"/>
                  </a:lnTo>
                  <a:lnTo>
                    <a:pt x="707" y="0"/>
                  </a:lnTo>
                  <a:lnTo>
                    <a:pt x="569" y="24"/>
                  </a:lnTo>
                  <a:lnTo>
                    <a:pt x="439" y="90"/>
                  </a:lnTo>
                  <a:lnTo>
                    <a:pt x="333" y="189"/>
                  </a:lnTo>
                  <a:lnTo>
                    <a:pt x="268" y="312"/>
                  </a:lnTo>
                  <a:lnTo>
                    <a:pt x="244" y="452"/>
                  </a:lnTo>
                  <a:lnTo>
                    <a:pt x="260" y="550"/>
                  </a:lnTo>
                  <a:lnTo>
                    <a:pt x="301" y="632"/>
                  </a:lnTo>
                  <a:lnTo>
                    <a:pt x="366" y="690"/>
                  </a:lnTo>
                  <a:lnTo>
                    <a:pt x="439" y="723"/>
                  </a:lnTo>
                  <a:lnTo>
                    <a:pt x="642" y="772"/>
                  </a:lnTo>
                  <a:lnTo>
                    <a:pt x="682" y="789"/>
                  </a:lnTo>
                  <a:lnTo>
                    <a:pt x="731" y="805"/>
                  </a:lnTo>
                  <a:lnTo>
                    <a:pt x="772" y="846"/>
                  </a:lnTo>
                  <a:lnTo>
                    <a:pt x="804" y="895"/>
                  </a:lnTo>
                  <a:lnTo>
                    <a:pt x="812" y="978"/>
                  </a:lnTo>
                  <a:lnTo>
                    <a:pt x="796" y="1084"/>
                  </a:lnTo>
                  <a:lnTo>
                    <a:pt x="747" y="1175"/>
                  </a:lnTo>
                  <a:lnTo>
                    <a:pt x="674" y="1257"/>
                  </a:lnTo>
                  <a:lnTo>
                    <a:pt x="577" y="1306"/>
                  </a:lnTo>
                  <a:lnTo>
                    <a:pt x="471" y="1331"/>
                  </a:lnTo>
                  <a:lnTo>
                    <a:pt x="414" y="1331"/>
                  </a:lnTo>
                  <a:lnTo>
                    <a:pt x="358" y="1315"/>
                  </a:lnTo>
                  <a:lnTo>
                    <a:pt x="293" y="1298"/>
                  </a:lnTo>
                  <a:lnTo>
                    <a:pt x="236" y="1257"/>
                  </a:lnTo>
                  <a:lnTo>
                    <a:pt x="187" y="1208"/>
                  </a:lnTo>
                  <a:lnTo>
                    <a:pt x="155" y="1142"/>
                  </a:lnTo>
                  <a:lnTo>
                    <a:pt x="138" y="1052"/>
                  </a:lnTo>
                  <a:lnTo>
                    <a:pt x="138" y="1019"/>
                  </a:lnTo>
                  <a:lnTo>
                    <a:pt x="146" y="986"/>
                  </a:lnTo>
                  <a:lnTo>
                    <a:pt x="146" y="961"/>
                  </a:lnTo>
                  <a:lnTo>
                    <a:pt x="155" y="945"/>
                  </a:lnTo>
                  <a:lnTo>
                    <a:pt x="155" y="920"/>
                  </a:lnTo>
                  <a:lnTo>
                    <a:pt x="146" y="920"/>
                  </a:lnTo>
                  <a:lnTo>
                    <a:pt x="138" y="912"/>
                  </a:lnTo>
                  <a:lnTo>
                    <a:pt x="122" y="912"/>
                  </a:lnTo>
                  <a:lnTo>
                    <a:pt x="114" y="920"/>
                  </a:lnTo>
                  <a:lnTo>
                    <a:pt x="90" y="994"/>
                  </a:lnTo>
                  <a:lnTo>
                    <a:pt x="57" y="1142"/>
                  </a:lnTo>
                  <a:lnTo>
                    <a:pt x="33" y="1224"/>
                  </a:lnTo>
                  <a:lnTo>
                    <a:pt x="17" y="1298"/>
                  </a:lnTo>
                  <a:lnTo>
                    <a:pt x="8" y="1347"/>
                  </a:lnTo>
                  <a:lnTo>
                    <a:pt x="0" y="1372"/>
                  </a:lnTo>
                  <a:lnTo>
                    <a:pt x="8" y="1389"/>
                  </a:lnTo>
                  <a:lnTo>
                    <a:pt x="33" y="1389"/>
                  </a:lnTo>
                  <a:lnTo>
                    <a:pt x="41" y="1380"/>
                  </a:lnTo>
                  <a:lnTo>
                    <a:pt x="41" y="1372"/>
                  </a:lnTo>
                  <a:lnTo>
                    <a:pt x="57" y="1364"/>
                  </a:lnTo>
                  <a:lnTo>
                    <a:pt x="146" y="1249"/>
                  </a:lnTo>
                  <a:lnTo>
                    <a:pt x="220" y="1323"/>
                  </a:lnTo>
                  <a:lnTo>
                    <a:pt x="301" y="1364"/>
                  </a:lnTo>
                  <a:lnTo>
                    <a:pt x="382" y="1380"/>
                  </a:lnTo>
                  <a:lnTo>
                    <a:pt x="471" y="1389"/>
                  </a:lnTo>
                  <a:lnTo>
                    <a:pt x="593" y="1372"/>
                  </a:lnTo>
                  <a:lnTo>
                    <a:pt x="707" y="1315"/>
                  </a:lnTo>
                  <a:lnTo>
                    <a:pt x="804" y="1232"/>
                  </a:lnTo>
                  <a:lnTo>
                    <a:pt x="886" y="1134"/>
                  </a:lnTo>
                  <a:lnTo>
                    <a:pt x="934" y="1019"/>
                  </a:lnTo>
                  <a:lnTo>
                    <a:pt x="950" y="895"/>
                  </a:lnTo>
                  <a:lnTo>
                    <a:pt x="942" y="813"/>
                  </a:lnTo>
                  <a:lnTo>
                    <a:pt x="918" y="747"/>
                  </a:lnTo>
                  <a:lnTo>
                    <a:pt x="886" y="698"/>
                  </a:lnTo>
                  <a:lnTo>
                    <a:pt x="837" y="649"/>
                  </a:lnTo>
                  <a:lnTo>
                    <a:pt x="804" y="632"/>
                  </a:lnTo>
                  <a:lnTo>
                    <a:pt x="764" y="616"/>
                  </a:lnTo>
                  <a:lnTo>
                    <a:pt x="699" y="600"/>
                  </a:lnTo>
                  <a:lnTo>
                    <a:pt x="618" y="575"/>
                  </a:lnTo>
                  <a:lnTo>
                    <a:pt x="593" y="567"/>
                  </a:lnTo>
                  <a:lnTo>
                    <a:pt x="528" y="550"/>
                  </a:lnTo>
                  <a:lnTo>
                    <a:pt x="504" y="550"/>
                  </a:lnTo>
                  <a:lnTo>
                    <a:pt x="488" y="542"/>
                  </a:lnTo>
                  <a:lnTo>
                    <a:pt x="447" y="526"/>
                  </a:lnTo>
                  <a:lnTo>
                    <a:pt x="414" y="484"/>
                  </a:lnTo>
                  <a:lnTo>
                    <a:pt x="382" y="435"/>
                  </a:lnTo>
                  <a:lnTo>
                    <a:pt x="374" y="369"/>
                  </a:lnTo>
                  <a:lnTo>
                    <a:pt x="390" y="279"/>
                  </a:lnTo>
                  <a:lnTo>
                    <a:pt x="439" y="189"/>
                  </a:lnTo>
                  <a:lnTo>
                    <a:pt x="512" y="115"/>
                  </a:lnTo>
                  <a:lnTo>
                    <a:pt x="601" y="65"/>
                  </a:lnTo>
                  <a:lnTo>
                    <a:pt x="707" y="49"/>
                  </a:lnTo>
                  <a:lnTo>
                    <a:pt x="796" y="57"/>
                  </a:lnTo>
                  <a:lnTo>
                    <a:pt x="869" y="90"/>
                  </a:lnTo>
                  <a:lnTo>
                    <a:pt x="926" y="147"/>
                  </a:lnTo>
                  <a:lnTo>
                    <a:pt x="967" y="230"/>
                  </a:lnTo>
                  <a:lnTo>
                    <a:pt x="975" y="345"/>
                  </a:lnTo>
                  <a:lnTo>
                    <a:pt x="975" y="468"/>
                  </a:lnTo>
                  <a:lnTo>
                    <a:pt x="983" y="468"/>
                  </a:lnTo>
                  <a:lnTo>
                    <a:pt x="991" y="476"/>
                  </a:lnTo>
                  <a:lnTo>
                    <a:pt x="1007" y="476"/>
                  </a:lnTo>
                  <a:lnTo>
                    <a:pt x="1015" y="468"/>
                  </a:lnTo>
                  <a:lnTo>
                    <a:pt x="1015" y="452"/>
                  </a:lnTo>
                  <a:lnTo>
                    <a:pt x="1024" y="435"/>
                  </a:lnTo>
                  <a:lnTo>
                    <a:pt x="1121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1" name="Freeform 107"/>
            <p:cNvSpPr>
              <a:spLocks/>
            </p:cNvSpPr>
            <p:nvPr/>
          </p:nvSpPr>
          <p:spPr bwMode="auto">
            <a:xfrm>
              <a:off x="4437" y="4955"/>
              <a:ext cx="439" cy="1915"/>
            </a:xfrm>
            <a:custGeom>
              <a:avLst/>
              <a:gdLst/>
              <a:ahLst/>
              <a:cxnLst>
                <a:cxn ang="0">
                  <a:pos x="439" y="962"/>
                </a:cxn>
                <a:cxn ang="0">
                  <a:pos x="439" y="830"/>
                </a:cxn>
                <a:cxn ang="0">
                  <a:pos x="415" y="682"/>
                </a:cxn>
                <a:cxn ang="0">
                  <a:pos x="382" y="526"/>
                </a:cxn>
                <a:cxn ang="0">
                  <a:pos x="317" y="362"/>
                </a:cxn>
                <a:cxn ang="0">
                  <a:pos x="244" y="230"/>
                </a:cxn>
                <a:cxn ang="0">
                  <a:pos x="171" y="132"/>
                </a:cxn>
                <a:cxn ang="0">
                  <a:pos x="98" y="58"/>
                </a:cxn>
                <a:cxn ang="0">
                  <a:pos x="49" y="17"/>
                </a:cxn>
                <a:cxn ang="0">
                  <a:pos x="25" y="0"/>
                </a:cxn>
                <a:cxn ang="0">
                  <a:pos x="17" y="0"/>
                </a:cxn>
                <a:cxn ang="0">
                  <a:pos x="0" y="17"/>
                </a:cxn>
                <a:cxn ang="0">
                  <a:pos x="0" y="25"/>
                </a:cxn>
                <a:cxn ang="0">
                  <a:pos x="9" y="25"/>
                </a:cxn>
                <a:cxn ang="0">
                  <a:pos x="9" y="33"/>
                </a:cxn>
                <a:cxn ang="0">
                  <a:pos x="41" y="66"/>
                </a:cxn>
                <a:cxn ang="0">
                  <a:pos x="138" y="189"/>
                </a:cxn>
                <a:cxn ang="0">
                  <a:pos x="220" y="345"/>
                </a:cxn>
                <a:cxn ang="0">
                  <a:pos x="285" y="526"/>
                </a:cxn>
                <a:cxn ang="0">
                  <a:pos x="317" y="732"/>
                </a:cxn>
                <a:cxn ang="0">
                  <a:pos x="333" y="962"/>
                </a:cxn>
                <a:cxn ang="0">
                  <a:pos x="325" y="1159"/>
                </a:cxn>
                <a:cxn ang="0">
                  <a:pos x="293" y="1348"/>
                </a:cxn>
                <a:cxn ang="0">
                  <a:pos x="236" y="1537"/>
                </a:cxn>
                <a:cxn ang="0">
                  <a:pos x="147" y="1710"/>
                </a:cxn>
                <a:cxn ang="0">
                  <a:pos x="25" y="1866"/>
                </a:cxn>
                <a:cxn ang="0">
                  <a:pos x="9" y="1882"/>
                </a:cxn>
                <a:cxn ang="0">
                  <a:pos x="9" y="1891"/>
                </a:cxn>
                <a:cxn ang="0">
                  <a:pos x="0" y="1891"/>
                </a:cxn>
                <a:cxn ang="0">
                  <a:pos x="0" y="1907"/>
                </a:cxn>
                <a:cxn ang="0">
                  <a:pos x="9" y="1915"/>
                </a:cxn>
                <a:cxn ang="0">
                  <a:pos x="25" y="1915"/>
                </a:cxn>
                <a:cxn ang="0">
                  <a:pos x="41" y="1907"/>
                </a:cxn>
                <a:cxn ang="0">
                  <a:pos x="82" y="1874"/>
                </a:cxn>
                <a:cxn ang="0">
                  <a:pos x="138" y="1825"/>
                </a:cxn>
                <a:cxn ang="0">
                  <a:pos x="203" y="1751"/>
                </a:cxn>
                <a:cxn ang="0">
                  <a:pos x="260" y="1652"/>
                </a:cxn>
                <a:cxn ang="0">
                  <a:pos x="325" y="1545"/>
                </a:cxn>
                <a:cxn ang="0">
                  <a:pos x="398" y="1332"/>
                </a:cxn>
                <a:cxn ang="0">
                  <a:pos x="431" y="1134"/>
                </a:cxn>
                <a:cxn ang="0">
                  <a:pos x="439" y="962"/>
                </a:cxn>
              </a:cxnLst>
              <a:rect l="0" t="0" r="r" b="b"/>
              <a:pathLst>
                <a:path w="439" h="1915">
                  <a:moveTo>
                    <a:pt x="439" y="962"/>
                  </a:moveTo>
                  <a:lnTo>
                    <a:pt x="439" y="830"/>
                  </a:lnTo>
                  <a:lnTo>
                    <a:pt x="415" y="682"/>
                  </a:lnTo>
                  <a:lnTo>
                    <a:pt x="382" y="526"/>
                  </a:lnTo>
                  <a:lnTo>
                    <a:pt x="317" y="362"/>
                  </a:lnTo>
                  <a:lnTo>
                    <a:pt x="244" y="230"/>
                  </a:lnTo>
                  <a:lnTo>
                    <a:pt x="171" y="132"/>
                  </a:lnTo>
                  <a:lnTo>
                    <a:pt x="98" y="58"/>
                  </a:lnTo>
                  <a:lnTo>
                    <a:pt x="49" y="17"/>
                  </a:lnTo>
                  <a:lnTo>
                    <a:pt x="25" y="0"/>
                  </a:lnTo>
                  <a:lnTo>
                    <a:pt x="17" y="0"/>
                  </a:lnTo>
                  <a:lnTo>
                    <a:pt x="0" y="17"/>
                  </a:lnTo>
                  <a:lnTo>
                    <a:pt x="0" y="25"/>
                  </a:lnTo>
                  <a:lnTo>
                    <a:pt x="9" y="25"/>
                  </a:lnTo>
                  <a:lnTo>
                    <a:pt x="9" y="33"/>
                  </a:lnTo>
                  <a:lnTo>
                    <a:pt x="41" y="66"/>
                  </a:lnTo>
                  <a:lnTo>
                    <a:pt x="138" y="189"/>
                  </a:lnTo>
                  <a:lnTo>
                    <a:pt x="220" y="345"/>
                  </a:lnTo>
                  <a:lnTo>
                    <a:pt x="285" y="526"/>
                  </a:lnTo>
                  <a:lnTo>
                    <a:pt x="317" y="732"/>
                  </a:lnTo>
                  <a:lnTo>
                    <a:pt x="333" y="962"/>
                  </a:lnTo>
                  <a:lnTo>
                    <a:pt x="325" y="1159"/>
                  </a:lnTo>
                  <a:lnTo>
                    <a:pt x="293" y="1348"/>
                  </a:lnTo>
                  <a:lnTo>
                    <a:pt x="236" y="1537"/>
                  </a:lnTo>
                  <a:lnTo>
                    <a:pt x="147" y="1710"/>
                  </a:lnTo>
                  <a:lnTo>
                    <a:pt x="25" y="1866"/>
                  </a:lnTo>
                  <a:lnTo>
                    <a:pt x="9" y="1882"/>
                  </a:lnTo>
                  <a:lnTo>
                    <a:pt x="9" y="1891"/>
                  </a:lnTo>
                  <a:lnTo>
                    <a:pt x="0" y="1891"/>
                  </a:lnTo>
                  <a:lnTo>
                    <a:pt x="0" y="1907"/>
                  </a:lnTo>
                  <a:lnTo>
                    <a:pt x="9" y="1915"/>
                  </a:lnTo>
                  <a:lnTo>
                    <a:pt x="25" y="1915"/>
                  </a:lnTo>
                  <a:lnTo>
                    <a:pt x="41" y="1907"/>
                  </a:lnTo>
                  <a:lnTo>
                    <a:pt x="82" y="1874"/>
                  </a:lnTo>
                  <a:lnTo>
                    <a:pt x="138" y="1825"/>
                  </a:lnTo>
                  <a:lnTo>
                    <a:pt x="203" y="1751"/>
                  </a:lnTo>
                  <a:lnTo>
                    <a:pt x="260" y="1652"/>
                  </a:lnTo>
                  <a:lnTo>
                    <a:pt x="325" y="1545"/>
                  </a:lnTo>
                  <a:lnTo>
                    <a:pt x="398" y="1332"/>
                  </a:lnTo>
                  <a:lnTo>
                    <a:pt x="431" y="1134"/>
                  </a:lnTo>
                  <a:lnTo>
                    <a:pt x="439" y="9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2" name="Freeform 108"/>
            <p:cNvSpPr>
              <a:spLocks noEditPoints="1"/>
            </p:cNvSpPr>
            <p:nvPr/>
          </p:nvSpPr>
          <p:spPr bwMode="auto">
            <a:xfrm>
              <a:off x="5721" y="5687"/>
              <a:ext cx="1258" cy="452"/>
            </a:xfrm>
            <a:custGeom>
              <a:avLst/>
              <a:gdLst/>
              <a:ahLst/>
              <a:cxnLst>
                <a:cxn ang="0">
                  <a:pos x="1193" y="82"/>
                </a:cxn>
                <a:cxn ang="0">
                  <a:pos x="1226" y="82"/>
                </a:cxn>
                <a:cxn ang="0">
                  <a:pos x="1234" y="74"/>
                </a:cxn>
                <a:cxn ang="0">
                  <a:pos x="1250" y="65"/>
                </a:cxn>
                <a:cxn ang="0">
                  <a:pos x="1258" y="57"/>
                </a:cxn>
                <a:cxn ang="0">
                  <a:pos x="1258" y="24"/>
                </a:cxn>
                <a:cxn ang="0">
                  <a:pos x="1250" y="16"/>
                </a:cxn>
                <a:cxn ang="0">
                  <a:pos x="1234" y="8"/>
                </a:cxn>
                <a:cxn ang="0">
                  <a:pos x="1226" y="8"/>
                </a:cxn>
                <a:cxn ang="0">
                  <a:pos x="1210" y="0"/>
                </a:cxn>
                <a:cxn ang="0">
                  <a:pos x="32" y="0"/>
                </a:cxn>
                <a:cxn ang="0">
                  <a:pos x="24" y="8"/>
                </a:cxn>
                <a:cxn ang="0">
                  <a:pos x="8" y="16"/>
                </a:cxn>
                <a:cxn ang="0">
                  <a:pos x="0" y="24"/>
                </a:cxn>
                <a:cxn ang="0">
                  <a:pos x="0" y="57"/>
                </a:cxn>
                <a:cxn ang="0">
                  <a:pos x="8" y="65"/>
                </a:cxn>
                <a:cxn ang="0">
                  <a:pos x="24" y="74"/>
                </a:cxn>
                <a:cxn ang="0">
                  <a:pos x="32" y="82"/>
                </a:cxn>
                <a:cxn ang="0">
                  <a:pos x="65" y="82"/>
                </a:cxn>
                <a:cxn ang="0">
                  <a:pos x="1193" y="82"/>
                </a:cxn>
                <a:cxn ang="0">
                  <a:pos x="1193" y="452"/>
                </a:cxn>
                <a:cxn ang="0">
                  <a:pos x="1226" y="452"/>
                </a:cxn>
                <a:cxn ang="0">
                  <a:pos x="1234" y="443"/>
                </a:cxn>
                <a:cxn ang="0">
                  <a:pos x="1250" y="443"/>
                </a:cxn>
                <a:cxn ang="0">
                  <a:pos x="1258" y="427"/>
                </a:cxn>
                <a:cxn ang="0">
                  <a:pos x="1258" y="394"/>
                </a:cxn>
                <a:cxn ang="0">
                  <a:pos x="1250" y="386"/>
                </a:cxn>
                <a:cxn ang="0">
                  <a:pos x="1234" y="378"/>
                </a:cxn>
                <a:cxn ang="0">
                  <a:pos x="24" y="378"/>
                </a:cxn>
                <a:cxn ang="0">
                  <a:pos x="8" y="386"/>
                </a:cxn>
                <a:cxn ang="0">
                  <a:pos x="0" y="394"/>
                </a:cxn>
                <a:cxn ang="0">
                  <a:pos x="0" y="427"/>
                </a:cxn>
                <a:cxn ang="0">
                  <a:pos x="8" y="443"/>
                </a:cxn>
                <a:cxn ang="0">
                  <a:pos x="24" y="443"/>
                </a:cxn>
                <a:cxn ang="0">
                  <a:pos x="32" y="452"/>
                </a:cxn>
                <a:cxn ang="0">
                  <a:pos x="65" y="452"/>
                </a:cxn>
                <a:cxn ang="0">
                  <a:pos x="1193" y="452"/>
                </a:cxn>
              </a:cxnLst>
              <a:rect l="0" t="0" r="r" b="b"/>
              <a:pathLst>
                <a:path w="1258" h="452">
                  <a:moveTo>
                    <a:pt x="1193" y="82"/>
                  </a:moveTo>
                  <a:lnTo>
                    <a:pt x="1226" y="82"/>
                  </a:lnTo>
                  <a:lnTo>
                    <a:pt x="1234" y="74"/>
                  </a:lnTo>
                  <a:lnTo>
                    <a:pt x="1250" y="65"/>
                  </a:lnTo>
                  <a:lnTo>
                    <a:pt x="1258" y="57"/>
                  </a:lnTo>
                  <a:lnTo>
                    <a:pt x="1258" y="24"/>
                  </a:lnTo>
                  <a:lnTo>
                    <a:pt x="1250" y="16"/>
                  </a:lnTo>
                  <a:lnTo>
                    <a:pt x="1234" y="8"/>
                  </a:lnTo>
                  <a:lnTo>
                    <a:pt x="1226" y="8"/>
                  </a:lnTo>
                  <a:lnTo>
                    <a:pt x="1210" y="0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57"/>
                  </a:lnTo>
                  <a:lnTo>
                    <a:pt x="8" y="65"/>
                  </a:lnTo>
                  <a:lnTo>
                    <a:pt x="24" y="74"/>
                  </a:lnTo>
                  <a:lnTo>
                    <a:pt x="32" y="82"/>
                  </a:lnTo>
                  <a:lnTo>
                    <a:pt x="65" y="82"/>
                  </a:lnTo>
                  <a:lnTo>
                    <a:pt x="1193" y="82"/>
                  </a:lnTo>
                  <a:close/>
                  <a:moveTo>
                    <a:pt x="1193" y="452"/>
                  </a:moveTo>
                  <a:lnTo>
                    <a:pt x="1226" y="452"/>
                  </a:lnTo>
                  <a:lnTo>
                    <a:pt x="1234" y="443"/>
                  </a:lnTo>
                  <a:lnTo>
                    <a:pt x="1250" y="443"/>
                  </a:lnTo>
                  <a:lnTo>
                    <a:pt x="1258" y="427"/>
                  </a:lnTo>
                  <a:lnTo>
                    <a:pt x="1258" y="394"/>
                  </a:lnTo>
                  <a:lnTo>
                    <a:pt x="1250" y="386"/>
                  </a:lnTo>
                  <a:lnTo>
                    <a:pt x="1234" y="378"/>
                  </a:lnTo>
                  <a:lnTo>
                    <a:pt x="24" y="378"/>
                  </a:lnTo>
                  <a:lnTo>
                    <a:pt x="8" y="386"/>
                  </a:lnTo>
                  <a:lnTo>
                    <a:pt x="0" y="394"/>
                  </a:lnTo>
                  <a:lnTo>
                    <a:pt x="0" y="427"/>
                  </a:lnTo>
                  <a:lnTo>
                    <a:pt x="8" y="443"/>
                  </a:lnTo>
                  <a:lnTo>
                    <a:pt x="24" y="443"/>
                  </a:lnTo>
                  <a:lnTo>
                    <a:pt x="32" y="452"/>
                  </a:lnTo>
                  <a:lnTo>
                    <a:pt x="65" y="452"/>
                  </a:lnTo>
                  <a:lnTo>
                    <a:pt x="1193" y="4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3" name="Freeform 109"/>
            <p:cNvSpPr>
              <a:spLocks/>
            </p:cNvSpPr>
            <p:nvPr/>
          </p:nvSpPr>
          <p:spPr bwMode="auto">
            <a:xfrm>
              <a:off x="7653" y="5087"/>
              <a:ext cx="1170" cy="1306"/>
            </a:xfrm>
            <a:custGeom>
              <a:avLst/>
              <a:gdLst/>
              <a:ahLst/>
              <a:cxnLst>
                <a:cxn ang="0">
                  <a:pos x="1170" y="805"/>
                </a:cxn>
                <a:cxn ang="0">
                  <a:pos x="1121" y="805"/>
                </a:cxn>
                <a:cxn ang="0">
                  <a:pos x="1105" y="928"/>
                </a:cxn>
                <a:cxn ang="0">
                  <a:pos x="1072" y="1027"/>
                </a:cxn>
                <a:cxn ang="0">
                  <a:pos x="1040" y="1109"/>
                </a:cxn>
                <a:cxn ang="0">
                  <a:pos x="991" y="1167"/>
                </a:cxn>
                <a:cxn ang="0">
                  <a:pos x="926" y="1216"/>
                </a:cxn>
                <a:cxn ang="0">
                  <a:pos x="829" y="1241"/>
                </a:cxn>
                <a:cxn ang="0">
                  <a:pos x="707" y="1249"/>
                </a:cxn>
                <a:cxn ang="0">
                  <a:pos x="423" y="1249"/>
                </a:cxn>
                <a:cxn ang="0">
                  <a:pos x="398" y="1241"/>
                </a:cxn>
                <a:cxn ang="0">
                  <a:pos x="382" y="1241"/>
                </a:cxn>
                <a:cxn ang="0">
                  <a:pos x="374" y="1224"/>
                </a:cxn>
                <a:cxn ang="0">
                  <a:pos x="366" y="1216"/>
                </a:cxn>
                <a:cxn ang="0">
                  <a:pos x="366" y="1191"/>
                </a:cxn>
                <a:cxn ang="0">
                  <a:pos x="358" y="1167"/>
                </a:cxn>
                <a:cxn ang="0">
                  <a:pos x="358" y="657"/>
                </a:cxn>
                <a:cxn ang="0">
                  <a:pos x="528" y="657"/>
                </a:cxn>
                <a:cxn ang="0">
                  <a:pos x="626" y="665"/>
                </a:cxn>
                <a:cxn ang="0">
                  <a:pos x="683" y="690"/>
                </a:cxn>
                <a:cxn ang="0">
                  <a:pos x="715" y="731"/>
                </a:cxn>
                <a:cxn ang="0">
                  <a:pos x="731" y="797"/>
                </a:cxn>
                <a:cxn ang="0">
                  <a:pos x="739" y="879"/>
                </a:cxn>
                <a:cxn ang="0">
                  <a:pos x="780" y="879"/>
                </a:cxn>
                <a:cxn ang="0">
                  <a:pos x="780" y="378"/>
                </a:cxn>
                <a:cxn ang="0">
                  <a:pos x="739" y="378"/>
                </a:cxn>
                <a:cxn ang="0">
                  <a:pos x="731" y="460"/>
                </a:cxn>
                <a:cxn ang="0">
                  <a:pos x="715" y="526"/>
                </a:cxn>
                <a:cxn ang="0">
                  <a:pos x="683" y="567"/>
                </a:cxn>
                <a:cxn ang="0">
                  <a:pos x="626" y="591"/>
                </a:cxn>
                <a:cxn ang="0">
                  <a:pos x="528" y="600"/>
                </a:cxn>
                <a:cxn ang="0">
                  <a:pos x="358" y="600"/>
                </a:cxn>
                <a:cxn ang="0">
                  <a:pos x="358" y="115"/>
                </a:cxn>
                <a:cxn ang="0">
                  <a:pos x="366" y="98"/>
                </a:cxn>
                <a:cxn ang="0">
                  <a:pos x="366" y="82"/>
                </a:cxn>
                <a:cxn ang="0">
                  <a:pos x="398" y="65"/>
                </a:cxn>
                <a:cxn ang="0">
                  <a:pos x="699" y="65"/>
                </a:cxn>
                <a:cxn ang="0">
                  <a:pos x="821" y="74"/>
                </a:cxn>
                <a:cxn ang="0">
                  <a:pos x="918" y="98"/>
                </a:cxn>
                <a:cxn ang="0">
                  <a:pos x="983" y="148"/>
                </a:cxn>
                <a:cxn ang="0">
                  <a:pos x="1024" y="222"/>
                </a:cxn>
                <a:cxn ang="0">
                  <a:pos x="1048" y="312"/>
                </a:cxn>
                <a:cxn ang="0">
                  <a:pos x="1072" y="435"/>
                </a:cxn>
                <a:cxn ang="0">
                  <a:pos x="1113" y="435"/>
                </a:cxn>
                <a:cxn ang="0">
                  <a:pos x="1064" y="0"/>
                </a:cxn>
                <a:cxn ang="0">
                  <a:pos x="0" y="0"/>
                </a:cxn>
                <a:cxn ang="0">
                  <a:pos x="0" y="65"/>
                </a:cxn>
                <a:cxn ang="0">
                  <a:pos x="130" y="65"/>
                </a:cxn>
                <a:cxn ang="0">
                  <a:pos x="171" y="82"/>
                </a:cxn>
                <a:cxn ang="0">
                  <a:pos x="187" y="106"/>
                </a:cxn>
                <a:cxn ang="0">
                  <a:pos x="195" y="156"/>
                </a:cxn>
                <a:cxn ang="0">
                  <a:pos x="195" y="1159"/>
                </a:cxn>
                <a:cxn ang="0">
                  <a:pos x="187" y="1200"/>
                </a:cxn>
                <a:cxn ang="0">
                  <a:pos x="171" y="1224"/>
                </a:cxn>
                <a:cxn ang="0">
                  <a:pos x="130" y="1241"/>
                </a:cxn>
                <a:cxn ang="0">
                  <a:pos x="41" y="1249"/>
                </a:cxn>
                <a:cxn ang="0">
                  <a:pos x="0" y="1249"/>
                </a:cxn>
                <a:cxn ang="0">
                  <a:pos x="0" y="1306"/>
                </a:cxn>
                <a:cxn ang="0">
                  <a:pos x="1089" y="1306"/>
                </a:cxn>
                <a:cxn ang="0">
                  <a:pos x="1170" y="805"/>
                </a:cxn>
              </a:cxnLst>
              <a:rect l="0" t="0" r="r" b="b"/>
              <a:pathLst>
                <a:path w="1170" h="1306">
                  <a:moveTo>
                    <a:pt x="1170" y="805"/>
                  </a:moveTo>
                  <a:lnTo>
                    <a:pt x="1121" y="805"/>
                  </a:lnTo>
                  <a:lnTo>
                    <a:pt x="1105" y="928"/>
                  </a:lnTo>
                  <a:lnTo>
                    <a:pt x="1072" y="1027"/>
                  </a:lnTo>
                  <a:lnTo>
                    <a:pt x="1040" y="1109"/>
                  </a:lnTo>
                  <a:lnTo>
                    <a:pt x="991" y="1167"/>
                  </a:lnTo>
                  <a:lnTo>
                    <a:pt x="926" y="1216"/>
                  </a:lnTo>
                  <a:lnTo>
                    <a:pt x="829" y="1241"/>
                  </a:lnTo>
                  <a:lnTo>
                    <a:pt x="707" y="1249"/>
                  </a:lnTo>
                  <a:lnTo>
                    <a:pt x="423" y="1249"/>
                  </a:lnTo>
                  <a:lnTo>
                    <a:pt x="398" y="1241"/>
                  </a:lnTo>
                  <a:lnTo>
                    <a:pt x="382" y="1241"/>
                  </a:lnTo>
                  <a:lnTo>
                    <a:pt x="374" y="1224"/>
                  </a:lnTo>
                  <a:lnTo>
                    <a:pt x="366" y="1216"/>
                  </a:lnTo>
                  <a:lnTo>
                    <a:pt x="366" y="1191"/>
                  </a:lnTo>
                  <a:lnTo>
                    <a:pt x="358" y="1167"/>
                  </a:lnTo>
                  <a:lnTo>
                    <a:pt x="358" y="657"/>
                  </a:lnTo>
                  <a:lnTo>
                    <a:pt x="528" y="657"/>
                  </a:lnTo>
                  <a:lnTo>
                    <a:pt x="626" y="665"/>
                  </a:lnTo>
                  <a:lnTo>
                    <a:pt x="683" y="690"/>
                  </a:lnTo>
                  <a:lnTo>
                    <a:pt x="715" y="731"/>
                  </a:lnTo>
                  <a:lnTo>
                    <a:pt x="731" y="797"/>
                  </a:lnTo>
                  <a:lnTo>
                    <a:pt x="739" y="879"/>
                  </a:lnTo>
                  <a:lnTo>
                    <a:pt x="780" y="879"/>
                  </a:lnTo>
                  <a:lnTo>
                    <a:pt x="780" y="378"/>
                  </a:lnTo>
                  <a:lnTo>
                    <a:pt x="739" y="378"/>
                  </a:lnTo>
                  <a:lnTo>
                    <a:pt x="731" y="460"/>
                  </a:lnTo>
                  <a:lnTo>
                    <a:pt x="715" y="526"/>
                  </a:lnTo>
                  <a:lnTo>
                    <a:pt x="683" y="567"/>
                  </a:lnTo>
                  <a:lnTo>
                    <a:pt x="626" y="591"/>
                  </a:lnTo>
                  <a:lnTo>
                    <a:pt x="528" y="600"/>
                  </a:lnTo>
                  <a:lnTo>
                    <a:pt x="358" y="600"/>
                  </a:lnTo>
                  <a:lnTo>
                    <a:pt x="358" y="115"/>
                  </a:lnTo>
                  <a:lnTo>
                    <a:pt x="366" y="98"/>
                  </a:lnTo>
                  <a:lnTo>
                    <a:pt x="366" y="82"/>
                  </a:lnTo>
                  <a:lnTo>
                    <a:pt x="398" y="65"/>
                  </a:lnTo>
                  <a:lnTo>
                    <a:pt x="699" y="65"/>
                  </a:lnTo>
                  <a:lnTo>
                    <a:pt x="821" y="74"/>
                  </a:lnTo>
                  <a:lnTo>
                    <a:pt x="918" y="98"/>
                  </a:lnTo>
                  <a:lnTo>
                    <a:pt x="983" y="148"/>
                  </a:lnTo>
                  <a:lnTo>
                    <a:pt x="1024" y="222"/>
                  </a:lnTo>
                  <a:lnTo>
                    <a:pt x="1048" y="312"/>
                  </a:lnTo>
                  <a:lnTo>
                    <a:pt x="1072" y="435"/>
                  </a:lnTo>
                  <a:lnTo>
                    <a:pt x="1113" y="435"/>
                  </a:lnTo>
                  <a:lnTo>
                    <a:pt x="1064" y="0"/>
                  </a:lnTo>
                  <a:lnTo>
                    <a:pt x="0" y="0"/>
                  </a:lnTo>
                  <a:lnTo>
                    <a:pt x="0" y="65"/>
                  </a:lnTo>
                  <a:lnTo>
                    <a:pt x="130" y="65"/>
                  </a:lnTo>
                  <a:lnTo>
                    <a:pt x="171" y="82"/>
                  </a:lnTo>
                  <a:lnTo>
                    <a:pt x="187" y="106"/>
                  </a:lnTo>
                  <a:lnTo>
                    <a:pt x="195" y="156"/>
                  </a:lnTo>
                  <a:lnTo>
                    <a:pt x="195" y="1159"/>
                  </a:lnTo>
                  <a:lnTo>
                    <a:pt x="187" y="1200"/>
                  </a:lnTo>
                  <a:lnTo>
                    <a:pt x="171" y="1224"/>
                  </a:lnTo>
                  <a:lnTo>
                    <a:pt x="130" y="1241"/>
                  </a:lnTo>
                  <a:lnTo>
                    <a:pt x="41" y="1249"/>
                  </a:lnTo>
                  <a:lnTo>
                    <a:pt x="0" y="1249"/>
                  </a:lnTo>
                  <a:lnTo>
                    <a:pt x="0" y="1306"/>
                  </a:lnTo>
                  <a:lnTo>
                    <a:pt x="1089" y="1306"/>
                  </a:lnTo>
                  <a:lnTo>
                    <a:pt x="1170" y="8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4" name="Freeform 110"/>
            <p:cNvSpPr>
              <a:spLocks noEditPoints="1"/>
            </p:cNvSpPr>
            <p:nvPr/>
          </p:nvSpPr>
          <p:spPr bwMode="auto">
            <a:xfrm>
              <a:off x="8945" y="5785"/>
              <a:ext cx="398" cy="904"/>
            </a:xfrm>
            <a:custGeom>
              <a:avLst/>
              <a:gdLst/>
              <a:ahLst/>
              <a:cxnLst>
                <a:cxn ang="0">
                  <a:pos x="365" y="33"/>
                </a:cxn>
                <a:cxn ang="0">
                  <a:pos x="349" y="8"/>
                </a:cxn>
                <a:cxn ang="0">
                  <a:pos x="308" y="0"/>
                </a:cxn>
                <a:cxn ang="0">
                  <a:pos x="260" y="25"/>
                </a:cxn>
                <a:cxn ang="0">
                  <a:pos x="235" y="74"/>
                </a:cxn>
                <a:cxn ang="0">
                  <a:pos x="243" y="99"/>
                </a:cxn>
                <a:cxn ang="0">
                  <a:pos x="268" y="124"/>
                </a:cxn>
                <a:cxn ang="0">
                  <a:pos x="316" y="115"/>
                </a:cxn>
                <a:cxn ang="0">
                  <a:pos x="357" y="74"/>
                </a:cxn>
                <a:cxn ang="0">
                  <a:pos x="97" y="732"/>
                </a:cxn>
                <a:cxn ang="0">
                  <a:pos x="81" y="789"/>
                </a:cxn>
                <a:cxn ang="0">
                  <a:pos x="97" y="847"/>
                </a:cxn>
                <a:cxn ang="0">
                  <a:pos x="146" y="888"/>
                </a:cxn>
                <a:cxn ang="0">
                  <a:pos x="211" y="904"/>
                </a:cxn>
                <a:cxn ang="0">
                  <a:pos x="333" y="839"/>
                </a:cxn>
                <a:cxn ang="0">
                  <a:pos x="389" y="724"/>
                </a:cxn>
                <a:cxn ang="0">
                  <a:pos x="398" y="691"/>
                </a:cxn>
                <a:cxn ang="0">
                  <a:pos x="357" y="682"/>
                </a:cxn>
                <a:cxn ang="0">
                  <a:pos x="349" y="699"/>
                </a:cxn>
                <a:cxn ang="0">
                  <a:pos x="268" y="847"/>
                </a:cxn>
                <a:cxn ang="0">
                  <a:pos x="195" y="863"/>
                </a:cxn>
                <a:cxn ang="0">
                  <a:pos x="178" y="839"/>
                </a:cxn>
                <a:cxn ang="0">
                  <a:pos x="186" y="756"/>
                </a:cxn>
                <a:cxn ang="0">
                  <a:pos x="219" y="674"/>
                </a:cxn>
                <a:cxn ang="0">
                  <a:pos x="260" y="584"/>
                </a:cxn>
                <a:cxn ang="0">
                  <a:pos x="300" y="485"/>
                </a:cxn>
                <a:cxn ang="0">
                  <a:pos x="316" y="428"/>
                </a:cxn>
                <a:cxn ang="0">
                  <a:pos x="308" y="378"/>
                </a:cxn>
                <a:cxn ang="0">
                  <a:pos x="276" y="329"/>
                </a:cxn>
                <a:cxn ang="0">
                  <a:pos x="227" y="304"/>
                </a:cxn>
                <a:cxn ang="0">
                  <a:pos x="113" y="313"/>
                </a:cxn>
                <a:cxn ang="0">
                  <a:pos x="24" y="419"/>
                </a:cxn>
                <a:cxn ang="0">
                  <a:pos x="0" y="502"/>
                </a:cxn>
                <a:cxn ang="0">
                  <a:pos x="8" y="518"/>
                </a:cxn>
                <a:cxn ang="0">
                  <a:pos x="40" y="510"/>
                </a:cxn>
                <a:cxn ang="0">
                  <a:pos x="81" y="403"/>
                </a:cxn>
                <a:cxn ang="0">
                  <a:pos x="186" y="337"/>
                </a:cxn>
                <a:cxn ang="0">
                  <a:pos x="211" y="345"/>
                </a:cxn>
                <a:cxn ang="0">
                  <a:pos x="219" y="411"/>
                </a:cxn>
                <a:cxn ang="0">
                  <a:pos x="178" y="518"/>
                </a:cxn>
              </a:cxnLst>
              <a:rect l="0" t="0" r="r" b="b"/>
              <a:pathLst>
                <a:path w="398" h="904">
                  <a:moveTo>
                    <a:pt x="365" y="50"/>
                  </a:moveTo>
                  <a:lnTo>
                    <a:pt x="365" y="33"/>
                  </a:lnTo>
                  <a:lnTo>
                    <a:pt x="357" y="25"/>
                  </a:lnTo>
                  <a:lnTo>
                    <a:pt x="349" y="8"/>
                  </a:lnTo>
                  <a:lnTo>
                    <a:pt x="333" y="0"/>
                  </a:lnTo>
                  <a:lnTo>
                    <a:pt x="308" y="0"/>
                  </a:lnTo>
                  <a:lnTo>
                    <a:pt x="284" y="8"/>
                  </a:lnTo>
                  <a:lnTo>
                    <a:pt x="260" y="25"/>
                  </a:lnTo>
                  <a:lnTo>
                    <a:pt x="243" y="41"/>
                  </a:lnTo>
                  <a:lnTo>
                    <a:pt x="235" y="74"/>
                  </a:lnTo>
                  <a:lnTo>
                    <a:pt x="235" y="91"/>
                  </a:lnTo>
                  <a:lnTo>
                    <a:pt x="243" y="99"/>
                  </a:lnTo>
                  <a:lnTo>
                    <a:pt x="260" y="107"/>
                  </a:lnTo>
                  <a:lnTo>
                    <a:pt x="268" y="124"/>
                  </a:lnTo>
                  <a:lnTo>
                    <a:pt x="292" y="124"/>
                  </a:lnTo>
                  <a:lnTo>
                    <a:pt x="316" y="115"/>
                  </a:lnTo>
                  <a:lnTo>
                    <a:pt x="341" y="99"/>
                  </a:lnTo>
                  <a:lnTo>
                    <a:pt x="357" y="74"/>
                  </a:lnTo>
                  <a:lnTo>
                    <a:pt x="365" y="50"/>
                  </a:lnTo>
                  <a:close/>
                  <a:moveTo>
                    <a:pt x="97" y="732"/>
                  </a:moveTo>
                  <a:lnTo>
                    <a:pt x="81" y="765"/>
                  </a:lnTo>
                  <a:lnTo>
                    <a:pt x="81" y="789"/>
                  </a:lnTo>
                  <a:lnTo>
                    <a:pt x="89" y="822"/>
                  </a:lnTo>
                  <a:lnTo>
                    <a:pt x="97" y="847"/>
                  </a:lnTo>
                  <a:lnTo>
                    <a:pt x="113" y="871"/>
                  </a:lnTo>
                  <a:lnTo>
                    <a:pt x="146" y="888"/>
                  </a:lnTo>
                  <a:lnTo>
                    <a:pt x="170" y="896"/>
                  </a:lnTo>
                  <a:lnTo>
                    <a:pt x="211" y="904"/>
                  </a:lnTo>
                  <a:lnTo>
                    <a:pt x="284" y="880"/>
                  </a:lnTo>
                  <a:lnTo>
                    <a:pt x="333" y="839"/>
                  </a:lnTo>
                  <a:lnTo>
                    <a:pt x="373" y="781"/>
                  </a:lnTo>
                  <a:lnTo>
                    <a:pt x="389" y="724"/>
                  </a:lnTo>
                  <a:lnTo>
                    <a:pt x="398" y="699"/>
                  </a:lnTo>
                  <a:lnTo>
                    <a:pt x="398" y="691"/>
                  </a:lnTo>
                  <a:lnTo>
                    <a:pt x="389" y="682"/>
                  </a:lnTo>
                  <a:lnTo>
                    <a:pt x="357" y="682"/>
                  </a:lnTo>
                  <a:lnTo>
                    <a:pt x="357" y="691"/>
                  </a:lnTo>
                  <a:lnTo>
                    <a:pt x="349" y="699"/>
                  </a:lnTo>
                  <a:lnTo>
                    <a:pt x="316" y="789"/>
                  </a:lnTo>
                  <a:lnTo>
                    <a:pt x="268" y="847"/>
                  </a:lnTo>
                  <a:lnTo>
                    <a:pt x="211" y="863"/>
                  </a:lnTo>
                  <a:lnTo>
                    <a:pt x="195" y="863"/>
                  </a:lnTo>
                  <a:lnTo>
                    <a:pt x="186" y="855"/>
                  </a:lnTo>
                  <a:lnTo>
                    <a:pt x="178" y="839"/>
                  </a:lnTo>
                  <a:lnTo>
                    <a:pt x="178" y="789"/>
                  </a:lnTo>
                  <a:lnTo>
                    <a:pt x="186" y="756"/>
                  </a:lnTo>
                  <a:lnTo>
                    <a:pt x="203" y="732"/>
                  </a:lnTo>
                  <a:lnTo>
                    <a:pt x="219" y="674"/>
                  </a:lnTo>
                  <a:lnTo>
                    <a:pt x="243" y="625"/>
                  </a:lnTo>
                  <a:lnTo>
                    <a:pt x="260" y="584"/>
                  </a:lnTo>
                  <a:lnTo>
                    <a:pt x="276" y="534"/>
                  </a:lnTo>
                  <a:lnTo>
                    <a:pt x="300" y="485"/>
                  </a:lnTo>
                  <a:lnTo>
                    <a:pt x="308" y="452"/>
                  </a:lnTo>
                  <a:lnTo>
                    <a:pt x="316" y="428"/>
                  </a:lnTo>
                  <a:lnTo>
                    <a:pt x="316" y="411"/>
                  </a:lnTo>
                  <a:lnTo>
                    <a:pt x="308" y="378"/>
                  </a:lnTo>
                  <a:lnTo>
                    <a:pt x="300" y="354"/>
                  </a:lnTo>
                  <a:lnTo>
                    <a:pt x="276" y="329"/>
                  </a:lnTo>
                  <a:lnTo>
                    <a:pt x="251" y="313"/>
                  </a:lnTo>
                  <a:lnTo>
                    <a:pt x="227" y="304"/>
                  </a:lnTo>
                  <a:lnTo>
                    <a:pt x="186" y="296"/>
                  </a:lnTo>
                  <a:lnTo>
                    <a:pt x="113" y="313"/>
                  </a:lnTo>
                  <a:lnTo>
                    <a:pt x="65" y="362"/>
                  </a:lnTo>
                  <a:lnTo>
                    <a:pt x="24" y="419"/>
                  </a:lnTo>
                  <a:lnTo>
                    <a:pt x="8" y="469"/>
                  </a:lnTo>
                  <a:lnTo>
                    <a:pt x="0" y="502"/>
                  </a:lnTo>
                  <a:lnTo>
                    <a:pt x="0" y="510"/>
                  </a:lnTo>
                  <a:lnTo>
                    <a:pt x="8" y="518"/>
                  </a:lnTo>
                  <a:lnTo>
                    <a:pt x="32" y="518"/>
                  </a:lnTo>
                  <a:lnTo>
                    <a:pt x="40" y="510"/>
                  </a:lnTo>
                  <a:lnTo>
                    <a:pt x="40" y="502"/>
                  </a:lnTo>
                  <a:lnTo>
                    <a:pt x="81" y="403"/>
                  </a:lnTo>
                  <a:lnTo>
                    <a:pt x="138" y="354"/>
                  </a:lnTo>
                  <a:lnTo>
                    <a:pt x="186" y="337"/>
                  </a:lnTo>
                  <a:lnTo>
                    <a:pt x="203" y="337"/>
                  </a:lnTo>
                  <a:lnTo>
                    <a:pt x="211" y="345"/>
                  </a:lnTo>
                  <a:lnTo>
                    <a:pt x="219" y="362"/>
                  </a:lnTo>
                  <a:lnTo>
                    <a:pt x="219" y="411"/>
                  </a:lnTo>
                  <a:lnTo>
                    <a:pt x="203" y="452"/>
                  </a:lnTo>
                  <a:lnTo>
                    <a:pt x="178" y="518"/>
                  </a:lnTo>
                  <a:lnTo>
                    <a:pt x="97" y="7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5" name="Freeform 111"/>
            <p:cNvSpPr>
              <a:spLocks/>
            </p:cNvSpPr>
            <p:nvPr/>
          </p:nvSpPr>
          <p:spPr bwMode="auto">
            <a:xfrm>
              <a:off x="10285" y="3624"/>
              <a:ext cx="503" cy="4594"/>
            </a:xfrm>
            <a:custGeom>
              <a:avLst/>
              <a:gdLst/>
              <a:ahLst/>
              <a:cxnLst>
                <a:cxn ang="0">
                  <a:pos x="0" y="4594"/>
                </a:cxn>
                <a:cxn ang="0">
                  <a:pos x="503" y="4594"/>
                </a:cxn>
                <a:cxn ang="0">
                  <a:pos x="503" y="4487"/>
                </a:cxn>
                <a:cxn ang="0">
                  <a:pos x="105" y="4487"/>
                </a:cxn>
                <a:cxn ang="0">
                  <a:pos x="105" y="98"/>
                </a:cxn>
                <a:cxn ang="0">
                  <a:pos x="503" y="98"/>
                </a:cxn>
                <a:cxn ang="0">
                  <a:pos x="503" y="0"/>
                </a:cxn>
                <a:cxn ang="0">
                  <a:pos x="0" y="0"/>
                </a:cxn>
                <a:cxn ang="0">
                  <a:pos x="0" y="4594"/>
                </a:cxn>
              </a:cxnLst>
              <a:rect l="0" t="0" r="r" b="b"/>
              <a:pathLst>
                <a:path w="503" h="4594">
                  <a:moveTo>
                    <a:pt x="0" y="4594"/>
                  </a:moveTo>
                  <a:lnTo>
                    <a:pt x="503" y="4594"/>
                  </a:lnTo>
                  <a:lnTo>
                    <a:pt x="503" y="4487"/>
                  </a:lnTo>
                  <a:lnTo>
                    <a:pt x="105" y="4487"/>
                  </a:lnTo>
                  <a:lnTo>
                    <a:pt x="105" y="98"/>
                  </a:lnTo>
                  <a:lnTo>
                    <a:pt x="503" y="98"/>
                  </a:lnTo>
                  <a:lnTo>
                    <a:pt x="503" y="0"/>
                  </a:lnTo>
                  <a:lnTo>
                    <a:pt x="0" y="0"/>
                  </a:lnTo>
                  <a:lnTo>
                    <a:pt x="0" y="459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6" name="Freeform 112"/>
            <p:cNvSpPr>
              <a:spLocks/>
            </p:cNvSpPr>
            <p:nvPr/>
          </p:nvSpPr>
          <p:spPr bwMode="auto">
            <a:xfrm>
              <a:off x="10886" y="5062"/>
              <a:ext cx="414" cy="1331"/>
            </a:xfrm>
            <a:custGeom>
              <a:avLst/>
              <a:gdLst/>
              <a:ahLst/>
              <a:cxnLst>
                <a:cxn ang="0">
                  <a:pos x="268" y="0"/>
                </a:cxn>
                <a:cxn ang="0">
                  <a:pos x="0" y="25"/>
                </a:cxn>
                <a:cxn ang="0">
                  <a:pos x="0" y="82"/>
                </a:cxn>
                <a:cxn ang="0">
                  <a:pos x="81" y="82"/>
                </a:cxn>
                <a:cxn ang="0">
                  <a:pos x="121" y="99"/>
                </a:cxn>
                <a:cxn ang="0">
                  <a:pos x="138" y="131"/>
                </a:cxn>
                <a:cxn ang="0">
                  <a:pos x="146" y="189"/>
                </a:cxn>
                <a:cxn ang="0">
                  <a:pos x="146" y="1184"/>
                </a:cxn>
                <a:cxn ang="0">
                  <a:pos x="138" y="1233"/>
                </a:cxn>
                <a:cxn ang="0">
                  <a:pos x="121" y="1257"/>
                </a:cxn>
                <a:cxn ang="0">
                  <a:pos x="73" y="1274"/>
                </a:cxn>
                <a:cxn ang="0">
                  <a:pos x="0" y="1274"/>
                </a:cxn>
                <a:cxn ang="0">
                  <a:pos x="0" y="1331"/>
                </a:cxn>
                <a:cxn ang="0">
                  <a:pos x="73" y="1331"/>
                </a:cxn>
                <a:cxn ang="0">
                  <a:pos x="146" y="1323"/>
                </a:cxn>
                <a:cxn ang="0">
                  <a:pos x="268" y="1323"/>
                </a:cxn>
                <a:cxn ang="0">
                  <a:pos x="341" y="1331"/>
                </a:cxn>
                <a:cxn ang="0">
                  <a:pos x="414" y="1331"/>
                </a:cxn>
                <a:cxn ang="0">
                  <a:pos x="414" y="1274"/>
                </a:cxn>
                <a:cxn ang="0">
                  <a:pos x="341" y="1274"/>
                </a:cxn>
                <a:cxn ang="0">
                  <a:pos x="292" y="1257"/>
                </a:cxn>
                <a:cxn ang="0">
                  <a:pos x="276" y="1233"/>
                </a:cxn>
                <a:cxn ang="0">
                  <a:pos x="268" y="1184"/>
                </a:cxn>
                <a:cxn ang="0">
                  <a:pos x="268" y="0"/>
                </a:cxn>
              </a:cxnLst>
              <a:rect l="0" t="0" r="r" b="b"/>
              <a:pathLst>
                <a:path w="414" h="1331">
                  <a:moveTo>
                    <a:pt x="268" y="0"/>
                  </a:moveTo>
                  <a:lnTo>
                    <a:pt x="0" y="25"/>
                  </a:lnTo>
                  <a:lnTo>
                    <a:pt x="0" y="82"/>
                  </a:lnTo>
                  <a:lnTo>
                    <a:pt x="81" y="82"/>
                  </a:lnTo>
                  <a:lnTo>
                    <a:pt x="121" y="99"/>
                  </a:lnTo>
                  <a:lnTo>
                    <a:pt x="138" y="131"/>
                  </a:lnTo>
                  <a:lnTo>
                    <a:pt x="146" y="189"/>
                  </a:lnTo>
                  <a:lnTo>
                    <a:pt x="146" y="1184"/>
                  </a:lnTo>
                  <a:lnTo>
                    <a:pt x="138" y="1233"/>
                  </a:lnTo>
                  <a:lnTo>
                    <a:pt x="121" y="1257"/>
                  </a:lnTo>
                  <a:lnTo>
                    <a:pt x="73" y="1274"/>
                  </a:lnTo>
                  <a:lnTo>
                    <a:pt x="0" y="1274"/>
                  </a:lnTo>
                  <a:lnTo>
                    <a:pt x="0" y="1331"/>
                  </a:lnTo>
                  <a:lnTo>
                    <a:pt x="73" y="1331"/>
                  </a:lnTo>
                  <a:lnTo>
                    <a:pt x="146" y="1323"/>
                  </a:lnTo>
                  <a:lnTo>
                    <a:pt x="268" y="1323"/>
                  </a:lnTo>
                  <a:lnTo>
                    <a:pt x="341" y="1331"/>
                  </a:lnTo>
                  <a:lnTo>
                    <a:pt x="414" y="1331"/>
                  </a:lnTo>
                  <a:lnTo>
                    <a:pt x="414" y="1274"/>
                  </a:lnTo>
                  <a:lnTo>
                    <a:pt x="341" y="1274"/>
                  </a:lnTo>
                  <a:lnTo>
                    <a:pt x="292" y="1257"/>
                  </a:lnTo>
                  <a:lnTo>
                    <a:pt x="276" y="1233"/>
                  </a:lnTo>
                  <a:lnTo>
                    <a:pt x="268" y="1184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7" name="Freeform 113"/>
            <p:cNvSpPr>
              <a:spLocks/>
            </p:cNvSpPr>
            <p:nvPr/>
          </p:nvSpPr>
          <p:spPr bwMode="auto">
            <a:xfrm>
              <a:off x="11405" y="5547"/>
              <a:ext cx="959" cy="846"/>
            </a:xfrm>
            <a:custGeom>
              <a:avLst/>
              <a:gdLst/>
              <a:ahLst/>
              <a:cxnLst>
                <a:cxn ang="0">
                  <a:pos x="147" y="189"/>
                </a:cxn>
                <a:cxn ang="0">
                  <a:pos x="147" y="748"/>
                </a:cxn>
                <a:cxn ang="0">
                  <a:pos x="122" y="772"/>
                </a:cxn>
                <a:cxn ang="0">
                  <a:pos x="82" y="789"/>
                </a:cxn>
                <a:cxn ang="0">
                  <a:pos x="0" y="789"/>
                </a:cxn>
                <a:cxn ang="0">
                  <a:pos x="0" y="846"/>
                </a:cxn>
                <a:cxn ang="0">
                  <a:pos x="73" y="846"/>
                </a:cxn>
                <a:cxn ang="0">
                  <a:pos x="155" y="838"/>
                </a:cxn>
                <a:cxn ang="0">
                  <a:pos x="276" y="838"/>
                </a:cxn>
                <a:cxn ang="0">
                  <a:pos x="358" y="846"/>
                </a:cxn>
                <a:cxn ang="0">
                  <a:pos x="431" y="846"/>
                </a:cxn>
                <a:cxn ang="0">
                  <a:pos x="431" y="789"/>
                </a:cxn>
                <a:cxn ang="0">
                  <a:pos x="350" y="789"/>
                </a:cxn>
                <a:cxn ang="0">
                  <a:pos x="309" y="772"/>
                </a:cxn>
                <a:cxn ang="0">
                  <a:pos x="285" y="748"/>
                </a:cxn>
                <a:cxn ang="0">
                  <a:pos x="285" y="345"/>
                </a:cxn>
                <a:cxn ang="0">
                  <a:pos x="301" y="238"/>
                </a:cxn>
                <a:cxn ang="0">
                  <a:pos x="333" y="156"/>
                </a:cxn>
                <a:cxn ang="0">
                  <a:pos x="390" y="90"/>
                </a:cxn>
                <a:cxn ang="0">
                  <a:pos x="463" y="57"/>
                </a:cxn>
                <a:cxn ang="0">
                  <a:pos x="536" y="41"/>
                </a:cxn>
                <a:cxn ang="0">
                  <a:pos x="593" y="49"/>
                </a:cxn>
                <a:cxn ang="0">
                  <a:pos x="634" y="82"/>
                </a:cxn>
                <a:cxn ang="0">
                  <a:pos x="658" y="131"/>
                </a:cxn>
                <a:cxn ang="0">
                  <a:pos x="674" y="189"/>
                </a:cxn>
                <a:cxn ang="0">
                  <a:pos x="674" y="699"/>
                </a:cxn>
                <a:cxn ang="0">
                  <a:pos x="666" y="748"/>
                </a:cxn>
                <a:cxn ang="0">
                  <a:pos x="650" y="772"/>
                </a:cxn>
                <a:cxn ang="0">
                  <a:pos x="601" y="789"/>
                </a:cxn>
                <a:cxn ang="0">
                  <a:pos x="528" y="789"/>
                </a:cxn>
                <a:cxn ang="0">
                  <a:pos x="528" y="846"/>
                </a:cxn>
                <a:cxn ang="0">
                  <a:pos x="601" y="846"/>
                </a:cxn>
                <a:cxn ang="0">
                  <a:pos x="683" y="838"/>
                </a:cxn>
                <a:cxn ang="0">
                  <a:pos x="804" y="838"/>
                </a:cxn>
                <a:cxn ang="0">
                  <a:pos x="886" y="846"/>
                </a:cxn>
                <a:cxn ang="0">
                  <a:pos x="959" y="846"/>
                </a:cxn>
                <a:cxn ang="0">
                  <a:pos x="959" y="789"/>
                </a:cxn>
                <a:cxn ang="0">
                  <a:pos x="894" y="789"/>
                </a:cxn>
                <a:cxn ang="0">
                  <a:pos x="845" y="781"/>
                </a:cxn>
                <a:cxn ang="0">
                  <a:pos x="821" y="764"/>
                </a:cxn>
                <a:cxn ang="0">
                  <a:pos x="804" y="731"/>
                </a:cxn>
                <a:cxn ang="0">
                  <a:pos x="804" y="255"/>
                </a:cxn>
                <a:cxn ang="0">
                  <a:pos x="796" y="181"/>
                </a:cxn>
                <a:cxn ang="0">
                  <a:pos x="780" y="123"/>
                </a:cxn>
                <a:cxn ang="0">
                  <a:pos x="747" y="74"/>
                </a:cxn>
                <a:cxn ang="0">
                  <a:pos x="707" y="41"/>
                </a:cxn>
                <a:cxn ang="0">
                  <a:pos x="642" y="8"/>
                </a:cxn>
                <a:cxn ang="0">
                  <a:pos x="553" y="0"/>
                </a:cxn>
                <a:cxn ang="0">
                  <a:pos x="455" y="16"/>
                </a:cxn>
                <a:cxn ang="0">
                  <a:pos x="374" y="57"/>
                </a:cxn>
                <a:cxn ang="0">
                  <a:pos x="317" y="115"/>
                </a:cxn>
                <a:cxn ang="0">
                  <a:pos x="268" y="197"/>
                </a:cxn>
                <a:cxn ang="0">
                  <a:pos x="268" y="0"/>
                </a:cxn>
                <a:cxn ang="0">
                  <a:pos x="0" y="25"/>
                </a:cxn>
                <a:cxn ang="0">
                  <a:pos x="0" y="82"/>
                </a:cxn>
                <a:cxn ang="0">
                  <a:pos x="82" y="82"/>
                </a:cxn>
                <a:cxn ang="0">
                  <a:pos x="122" y="99"/>
                </a:cxn>
                <a:cxn ang="0">
                  <a:pos x="147" y="131"/>
                </a:cxn>
                <a:cxn ang="0">
                  <a:pos x="147" y="189"/>
                </a:cxn>
              </a:cxnLst>
              <a:rect l="0" t="0" r="r" b="b"/>
              <a:pathLst>
                <a:path w="959" h="846">
                  <a:moveTo>
                    <a:pt x="147" y="189"/>
                  </a:moveTo>
                  <a:lnTo>
                    <a:pt x="147" y="748"/>
                  </a:lnTo>
                  <a:lnTo>
                    <a:pt x="122" y="772"/>
                  </a:lnTo>
                  <a:lnTo>
                    <a:pt x="82" y="789"/>
                  </a:lnTo>
                  <a:lnTo>
                    <a:pt x="0" y="789"/>
                  </a:lnTo>
                  <a:lnTo>
                    <a:pt x="0" y="846"/>
                  </a:lnTo>
                  <a:lnTo>
                    <a:pt x="73" y="846"/>
                  </a:lnTo>
                  <a:lnTo>
                    <a:pt x="155" y="838"/>
                  </a:lnTo>
                  <a:lnTo>
                    <a:pt x="276" y="838"/>
                  </a:lnTo>
                  <a:lnTo>
                    <a:pt x="358" y="846"/>
                  </a:lnTo>
                  <a:lnTo>
                    <a:pt x="431" y="846"/>
                  </a:lnTo>
                  <a:lnTo>
                    <a:pt x="431" y="789"/>
                  </a:lnTo>
                  <a:lnTo>
                    <a:pt x="350" y="789"/>
                  </a:lnTo>
                  <a:lnTo>
                    <a:pt x="309" y="772"/>
                  </a:lnTo>
                  <a:lnTo>
                    <a:pt x="285" y="748"/>
                  </a:lnTo>
                  <a:lnTo>
                    <a:pt x="285" y="345"/>
                  </a:lnTo>
                  <a:lnTo>
                    <a:pt x="301" y="238"/>
                  </a:lnTo>
                  <a:lnTo>
                    <a:pt x="333" y="156"/>
                  </a:lnTo>
                  <a:lnTo>
                    <a:pt x="390" y="90"/>
                  </a:lnTo>
                  <a:lnTo>
                    <a:pt x="463" y="57"/>
                  </a:lnTo>
                  <a:lnTo>
                    <a:pt x="536" y="41"/>
                  </a:lnTo>
                  <a:lnTo>
                    <a:pt x="593" y="49"/>
                  </a:lnTo>
                  <a:lnTo>
                    <a:pt x="634" y="82"/>
                  </a:lnTo>
                  <a:lnTo>
                    <a:pt x="658" y="131"/>
                  </a:lnTo>
                  <a:lnTo>
                    <a:pt x="674" y="189"/>
                  </a:lnTo>
                  <a:lnTo>
                    <a:pt x="674" y="699"/>
                  </a:lnTo>
                  <a:lnTo>
                    <a:pt x="666" y="748"/>
                  </a:lnTo>
                  <a:lnTo>
                    <a:pt x="650" y="772"/>
                  </a:lnTo>
                  <a:lnTo>
                    <a:pt x="601" y="789"/>
                  </a:lnTo>
                  <a:lnTo>
                    <a:pt x="528" y="789"/>
                  </a:lnTo>
                  <a:lnTo>
                    <a:pt x="528" y="846"/>
                  </a:lnTo>
                  <a:lnTo>
                    <a:pt x="601" y="846"/>
                  </a:lnTo>
                  <a:lnTo>
                    <a:pt x="683" y="838"/>
                  </a:lnTo>
                  <a:lnTo>
                    <a:pt x="804" y="838"/>
                  </a:lnTo>
                  <a:lnTo>
                    <a:pt x="886" y="846"/>
                  </a:lnTo>
                  <a:lnTo>
                    <a:pt x="959" y="846"/>
                  </a:lnTo>
                  <a:lnTo>
                    <a:pt x="959" y="789"/>
                  </a:lnTo>
                  <a:lnTo>
                    <a:pt x="894" y="789"/>
                  </a:lnTo>
                  <a:lnTo>
                    <a:pt x="845" y="781"/>
                  </a:lnTo>
                  <a:lnTo>
                    <a:pt x="821" y="764"/>
                  </a:lnTo>
                  <a:lnTo>
                    <a:pt x="804" y="731"/>
                  </a:lnTo>
                  <a:lnTo>
                    <a:pt x="804" y="255"/>
                  </a:lnTo>
                  <a:lnTo>
                    <a:pt x="796" y="181"/>
                  </a:lnTo>
                  <a:lnTo>
                    <a:pt x="780" y="123"/>
                  </a:lnTo>
                  <a:lnTo>
                    <a:pt x="747" y="74"/>
                  </a:lnTo>
                  <a:lnTo>
                    <a:pt x="707" y="41"/>
                  </a:lnTo>
                  <a:lnTo>
                    <a:pt x="642" y="8"/>
                  </a:lnTo>
                  <a:lnTo>
                    <a:pt x="553" y="0"/>
                  </a:lnTo>
                  <a:lnTo>
                    <a:pt x="455" y="16"/>
                  </a:lnTo>
                  <a:lnTo>
                    <a:pt x="374" y="57"/>
                  </a:lnTo>
                  <a:lnTo>
                    <a:pt x="317" y="115"/>
                  </a:lnTo>
                  <a:lnTo>
                    <a:pt x="268" y="197"/>
                  </a:lnTo>
                  <a:lnTo>
                    <a:pt x="268" y="0"/>
                  </a:lnTo>
                  <a:lnTo>
                    <a:pt x="0" y="25"/>
                  </a:lnTo>
                  <a:lnTo>
                    <a:pt x="0" y="82"/>
                  </a:lnTo>
                  <a:lnTo>
                    <a:pt x="82" y="82"/>
                  </a:lnTo>
                  <a:lnTo>
                    <a:pt x="122" y="99"/>
                  </a:lnTo>
                  <a:lnTo>
                    <a:pt x="147" y="131"/>
                  </a:lnTo>
                  <a:lnTo>
                    <a:pt x="147" y="18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8" name="Freeform 114"/>
            <p:cNvSpPr>
              <a:spLocks/>
            </p:cNvSpPr>
            <p:nvPr/>
          </p:nvSpPr>
          <p:spPr bwMode="auto">
            <a:xfrm>
              <a:off x="13428" y="3829"/>
              <a:ext cx="625" cy="1274"/>
            </a:xfrm>
            <a:custGeom>
              <a:avLst/>
              <a:gdLst/>
              <a:ahLst/>
              <a:cxnLst>
                <a:cxn ang="0">
                  <a:pos x="389" y="49"/>
                </a:cxn>
                <a:cxn ang="0">
                  <a:pos x="389" y="25"/>
                </a:cxn>
                <a:cxn ang="0">
                  <a:pos x="381" y="8"/>
                </a:cxn>
                <a:cxn ang="0">
                  <a:pos x="373" y="0"/>
                </a:cxn>
                <a:cxn ang="0">
                  <a:pos x="341" y="0"/>
                </a:cxn>
                <a:cxn ang="0">
                  <a:pos x="243" y="66"/>
                </a:cxn>
                <a:cxn ang="0">
                  <a:pos x="146" y="107"/>
                </a:cxn>
                <a:cxn ang="0">
                  <a:pos x="56" y="115"/>
                </a:cxn>
                <a:cxn ang="0">
                  <a:pos x="0" y="123"/>
                </a:cxn>
                <a:cxn ang="0">
                  <a:pos x="0" y="181"/>
                </a:cxn>
                <a:cxn ang="0">
                  <a:pos x="56" y="181"/>
                </a:cxn>
                <a:cxn ang="0">
                  <a:pos x="146" y="164"/>
                </a:cxn>
                <a:cxn ang="0">
                  <a:pos x="243" y="132"/>
                </a:cxn>
                <a:cxn ang="0">
                  <a:pos x="243" y="1159"/>
                </a:cxn>
                <a:cxn ang="0">
                  <a:pos x="235" y="1184"/>
                </a:cxn>
                <a:cxn ang="0">
                  <a:pos x="203" y="1200"/>
                </a:cxn>
                <a:cxn ang="0">
                  <a:pos x="154" y="1208"/>
                </a:cxn>
                <a:cxn ang="0">
                  <a:pos x="73" y="1217"/>
                </a:cxn>
                <a:cxn ang="0">
                  <a:pos x="8" y="1217"/>
                </a:cxn>
                <a:cxn ang="0">
                  <a:pos x="8" y="1274"/>
                </a:cxn>
                <a:cxn ang="0">
                  <a:pos x="73" y="1274"/>
                </a:cxn>
                <a:cxn ang="0">
                  <a:pos x="162" y="1266"/>
                </a:cxn>
                <a:cxn ang="0">
                  <a:pos x="471" y="1266"/>
                </a:cxn>
                <a:cxn ang="0">
                  <a:pos x="560" y="1274"/>
                </a:cxn>
                <a:cxn ang="0">
                  <a:pos x="625" y="1274"/>
                </a:cxn>
                <a:cxn ang="0">
                  <a:pos x="625" y="1217"/>
                </a:cxn>
                <a:cxn ang="0">
                  <a:pos x="479" y="1217"/>
                </a:cxn>
                <a:cxn ang="0">
                  <a:pos x="422" y="1200"/>
                </a:cxn>
                <a:cxn ang="0">
                  <a:pos x="397" y="1184"/>
                </a:cxn>
                <a:cxn ang="0">
                  <a:pos x="389" y="1159"/>
                </a:cxn>
                <a:cxn ang="0">
                  <a:pos x="389" y="1126"/>
                </a:cxn>
                <a:cxn ang="0">
                  <a:pos x="389" y="49"/>
                </a:cxn>
              </a:cxnLst>
              <a:rect l="0" t="0" r="r" b="b"/>
              <a:pathLst>
                <a:path w="625" h="1274">
                  <a:moveTo>
                    <a:pt x="389" y="49"/>
                  </a:moveTo>
                  <a:lnTo>
                    <a:pt x="389" y="25"/>
                  </a:lnTo>
                  <a:lnTo>
                    <a:pt x="381" y="8"/>
                  </a:lnTo>
                  <a:lnTo>
                    <a:pt x="373" y="0"/>
                  </a:lnTo>
                  <a:lnTo>
                    <a:pt x="341" y="0"/>
                  </a:lnTo>
                  <a:lnTo>
                    <a:pt x="243" y="66"/>
                  </a:lnTo>
                  <a:lnTo>
                    <a:pt x="146" y="107"/>
                  </a:lnTo>
                  <a:lnTo>
                    <a:pt x="56" y="115"/>
                  </a:lnTo>
                  <a:lnTo>
                    <a:pt x="0" y="123"/>
                  </a:lnTo>
                  <a:lnTo>
                    <a:pt x="0" y="181"/>
                  </a:lnTo>
                  <a:lnTo>
                    <a:pt x="56" y="181"/>
                  </a:lnTo>
                  <a:lnTo>
                    <a:pt x="146" y="164"/>
                  </a:lnTo>
                  <a:lnTo>
                    <a:pt x="243" y="132"/>
                  </a:lnTo>
                  <a:lnTo>
                    <a:pt x="243" y="1159"/>
                  </a:lnTo>
                  <a:lnTo>
                    <a:pt x="235" y="1184"/>
                  </a:lnTo>
                  <a:lnTo>
                    <a:pt x="203" y="1200"/>
                  </a:lnTo>
                  <a:lnTo>
                    <a:pt x="154" y="1208"/>
                  </a:lnTo>
                  <a:lnTo>
                    <a:pt x="73" y="1217"/>
                  </a:lnTo>
                  <a:lnTo>
                    <a:pt x="8" y="1217"/>
                  </a:lnTo>
                  <a:lnTo>
                    <a:pt x="8" y="1274"/>
                  </a:lnTo>
                  <a:lnTo>
                    <a:pt x="73" y="1274"/>
                  </a:lnTo>
                  <a:lnTo>
                    <a:pt x="162" y="1266"/>
                  </a:lnTo>
                  <a:lnTo>
                    <a:pt x="471" y="1266"/>
                  </a:lnTo>
                  <a:lnTo>
                    <a:pt x="560" y="1274"/>
                  </a:lnTo>
                  <a:lnTo>
                    <a:pt x="625" y="1274"/>
                  </a:lnTo>
                  <a:lnTo>
                    <a:pt x="625" y="1217"/>
                  </a:lnTo>
                  <a:lnTo>
                    <a:pt x="479" y="1217"/>
                  </a:lnTo>
                  <a:lnTo>
                    <a:pt x="422" y="1200"/>
                  </a:lnTo>
                  <a:lnTo>
                    <a:pt x="397" y="1184"/>
                  </a:lnTo>
                  <a:lnTo>
                    <a:pt x="389" y="1159"/>
                  </a:lnTo>
                  <a:lnTo>
                    <a:pt x="389" y="1126"/>
                  </a:lnTo>
                  <a:lnTo>
                    <a:pt x="389" y="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9" name="Rectangle 115"/>
            <p:cNvSpPr>
              <a:spLocks noChangeArrowheads="1"/>
            </p:cNvSpPr>
            <p:nvPr/>
          </p:nvSpPr>
          <p:spPr bwMode="auto">
            <a:xfrm>
              <a:off x="12997" y="5909"/>
              <a:ext cx="1600" cy="9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0" name="Freeform 116"/>
            <p:cNvSpPr>
              <a:spLocks noEditPoints="1"/>
            </p:cNvSpPr>
            <p:nvPr/>
          </p:nvSpPr>
          <p:spPr bwMode="auto">
            <a:xfrm>
              <a:off x="12883" y="6862"/>
              <a:ext cx="983" cy="1216"/>
            </a:xfrm>
            <a:custGeom>
              <a:avLst/>
              <a:gdLst/>
              <a:ahLst/>
              <a:cxnLst>
                <a:cxn ang="0">
                  <a:pos x="130" y="1110"/>
                </a:cxn>
                <a:cxn ang="0">
                  <a:pos x="114" y="1142"/>
                </a:cxn>
                <a:cxn ang="0">
                  <a:pos x="73" y="1159"/>
                </a:cxn>
                <a:cxn ang="0">
                  <a:pos x="0" y="1175"/>
                </a:cxn>
                <a:cxn ang="0">
                  <a:pos x="9" y="1216"/>
                </a:cxn>
                <a:cxn ang="0">
                  <a:pos x="398" y="1200"/>
                </a:cxn>
                <a:cxn ang="0">
                  <a:pos x="382" y="1159"/>
                </a:cxn>
                <a:cxn ang="0">
                  <a:pos x="277" y="1151"/>
                </a:cxn>
                <a:cxn ang="0">
                  <a:pos x="260" y="1142"/>
                </a:cxn>
                <a:cxn ang="0">
                  <a:pos x="285" y="1027"/>
                </a:cxn>
                <a:cxn ang="0">
                  <a:pos x="325" y="863"/>
                </a:cxn>
                <a:cxn ang="0">
                  <a:pos x="358" y="748"/>
                </a:cxn>
                <a:cxn ang="0">
                  <a:pos x="415" y="830"/>
                </a:cxn>
                <a:cxn ang="0">
                  <a:pos x="528" y="871"/>
                </a:cxn>
                <a:cxn ang="0">
                  <a:pos x="748" y="789"/>
                </a:cxn>
                <a:cxn ang="0">
                  <a:pos x="918" y="575"/>
                </a:cxn>
                <a:cxn ang="0">
                  <a:pos x="983" y="304"/>
                </a:cxn>
                <a:cxn ang="0">
                  <a:pos x="910" y="82"/>
                </a:cxn>
                <a:cxn ang="0">
                  <a:pos x="731" y="0"/>
                </a:cxn>
                <a:cxn ang="0">
                  <a:pos x="553" y="74"/>
                </a:cxn>
                <a:cxn ang="0">
                  <a:pos x="463" y="74"/>
                </a:cxn>
                <a:cxn ang="0">
                  <a:pos x="366" y="8"/>
                </a:cxn>
                <a:cxn ang="0">
                  <a:pos x="260" y="8"/>
                </a:cxn>
                <a:cxn ang="0">
                  <a:pos x="171" y="107"/>
                </a:cxn>
                <a:cxn ang="0">
                  <a:pos x="130" y="222"/>
                </a:cxn>
                <a:cxn ang="0">
                  <a:pos x="114" y="296"/>
                </a:cxn>
                <a:cxn ang="0">
                  <a:pos x="122" y="312"/>
                </a:cxn>
                <a:cxn ang="0">
                  <a:pos x="163" y="304"/>
                </a:cxn>
                <a:cxn ang="0">
                  <a:pos x="171" y="271"/>
                </a:cxn>
                <a:cxn ang="0">
                  <a:pos x="228" y="107"/>
                </a:cxn>
                <a:cxn ang="0">
                  <a:pos x="309" y="41"/>
                </a:cxn>
                <a:cxn ang="0">
                  <a:pos x="341" y="49"/>
                </a:cxn>
                <a:cxn ang="0">
                  <a:pos x="358" y="74"/>
                </a:cxn>
                <a:cxn ang="0">
                  <a:pos x="366" y="181"/>
                </a:cxn>
                <a:cxn ang="0">
                  <a:pos x="358" y="230"/>
                </a:cxn>
                <a:cxn ang="0">
                  <a:pos x="480" y="247"/>
                </a:cxn>
                <a:cxn ang="0">
                  <a:pos x="536" y="148"/>
                </a:cxn>
                <a:cxn ang="0">
                  <a:pos x="634" y="66"/>
                </a:cxn>
                <a:cxn ang="0">
                  <a:pos x="731" y="41"/>
                </a:cxn>
                <a:cxn ang="0">
                  <a:pos x="837" y="123"/>
                </a:cxn>
                <a:cxn ang="0">
                  <a:pos x="837" y="304"/>
                </a:cxn>
                <a:cxn ang="0">
                  <a:pos x="772" y="567"/>
                </a:cxn>
                <a:cxn ang="0">
                  <a:pos x="683" y="740"/>
                </a:cxn>
                <a:cxn ang="0">
                  <a:pos x="528" y="822"/>
                </a:cxn>
                <a:cxn ang="0">
                  <a:pos x="423" y="764"/>
                </a:cxn>
                <a:cxn ang="0">
                  <a:pos x="382" y="674"/>
                </a:cxn>
                <a:cxn ang="0">
                  <a:pos x="374" y="649"/>
                </a:cxn>
                <a:cxn ang="0">
                  <a:pos x="382" y="625"/>
                </a:cxn>
              </a:cxnLst>
              <a:rect l="0" t="0" r="r" b="b"/>
              <a:pathLst>
                <a:path w="983" h="1216">
                  <a:moveTo>
                    <a:pt x="138" y="1077"/>
                  </a:moveTo>
                  <a:lnTo>
                    <a:pt x="130" y="1110"/>
                  </a:lnTo>
                  <a:lnTo>
                    <a:pt x="130" y="1126"/>
                  </a:lnTo>
                  <a:lnTo>
                    <a:pt x="114" y="1142"/>
                  </a:lnTo>
                  <a:lnTo>
                    <a:pt x="98" y="1151"/>
                  </a:lnTo>
                  <a:lnTo>
                    <a:pt x="73" y="1159"/>
                  </a:lnTo>
                  <a:lnTo>
                    <a:pt x="17" y="1159"/>
                  </a:lnTo>
                  <a:lnTo>
                    <a:pt x="0" y="1175"/>
                  </a:lnTo>
                  <a:lnTo>
                    <a:pt x="0" y="1208"/>
                  </a:lnTo>
                  <a:lnTo>
                    <a:pt x="9" y="1216"/>
                  </a:lnTo>
                  <a:lnTo>
                    <a:pt x="382" y="1216"/>
                  </a:lnTo>
                  <a:lnTo>
                    <a:pt x="398" y="1200"/>
                  </a:lnTo>
                  <a:lnTo>
                    <a:pt x="398" y="1175"/>
                  </a:lnTo>
                  <a:lnTo>
                    <a:pt x="382" y="1159"/>
                  </a:lnTo>
                  <a:lnTo>
                    <a:pt x="293" y="1159"/>
                  </a:lnTo>
                  <a:lnTo>
                    <a:pt x="277" y="1151"/>
                  </a:lnTo>
                  <a:lnTo>
                    <a:pt x="268" y="1151"/>
                  </a:lnTo>
                  <a:lnTo>
                    <a:pt x="260" y="1142"/>
                  </a:lnTo>
                  <a:lnTo>
                    <a:pt x="260" y="1126"/>
                  </a:lnTo>
                  <a:lnTo>
                    <a:pt x="285" y="1027"/>
                  </a:lnTo>
                  <a:lnTo>
                    <a:pt x="301" y="945"/>
                  </a:lnTo>
                  <a:lnTo>
                    <a:pt x="325" y="863"/>
                  </a:lnTo>
                  <a:lnTo>
                    <a:pt x="341" y="789"/>
                  </a:lnTo>
                  <a:lnTo>
                    <a:pt x="358" y="748"/>
                  </a:lnTo>
                  <a:lnTo>
                    <a:pt x="382" y="789"/>
                  </a:lnTo>
                  <a:lnTo>
                    <a:pt x="415" y="830"/>
                  </a:lnTo>
                  <a:lnTo>
                    <a:pt x="463" y="855"/>
                  </a:lnTo>
                  <a:lnTo>
                    <a:pt x="528" y="871"/>
                  </a:lnTo>
                  <a:lnTo>
                    <a:pt x="642" y="847"/>
                  </a:lnTo>
                  <a:lnTo>
                    <a:pt x="748" y="789"/>
                  </a:lnTo>
                  <a:lnTo>
                    <a:pt x="837" y="690"/>
                  </a:lnTo>
                  <a:lnTo>
                    <a:pt x="918" y="575"/>
                  </a:lnTo>
                  <a:lnTo>
                    <a:pt x="959" y="444"/>
                  </a:lnTo>
                  <a:lnTo>
                    <a:pt x="983" y="304"/>
                  </a:lnTo>
                  <a:lnTo>
                    <a:pt x="959" y="181"/>
                  </a:lnTo>
                  <a:lnTo>
                    <a:pt x="910" y="82"/>
                  </a:lnTo>
                  <a:lnTo>
                    <a:pt x="837" y="25"/>
                  </a:lnTo>
                  <a:lnTo>
                    <a:pt x="731" y="0"/>
                  </a:lnTo>
                  <a:lnTo>
                    <a:pt x="642" y="16"/>
                  </a:lnTo>
                  <a:lnTo>
                    <a:pt x="553" y="74"/>
                  </a:lnTo>
                  <a:lnTo>
                    <a:pt x="488" y="140"/>
                  </a:lnTo>
                  <a:lnTo>
                    <a:pt x="463" y="74"/>
                  </a:lnTo>
                  <a:lnTo>
                    <a:pt x="423" y="33"/>
                  </a:lnTo>
                  <a:lnTo>
                    <a:pt x="366" y="8"/>
                  </a:lnTo>
                  <a:lnTo>
                    <a:pt x="317" y="0"/>
                  </a:lnTo>
                  <a:lnTo>
                    <a:pt x="260" y="8"/>
                  </a:lnTo>
                  <a:lnTo>
                    <a:pt x="220" y="41"/>
                  </a:lnTo>
                  <a:lnTo>
                    <a:pt x="171" y="107"/>
                  </a:lnTo>
                  <a:lnTo>
                    <a:pt x="147" y="164"/>
                  </a:lnTo>
                  <a:lnTo>
                    <a:pt x="130" y="222"/>
                  </a:lnTo>
                  <a:lnTo>
                    <a:pt x="122" y="271"/>
                  </a:lnTo>
                  <a:lnTo>
                    <a:pt x="114" y="296"/>
                  </a:lnTo>
                  <a:lnTo>
                    <a:pt x="122" y="304"/>
                  </a:lnTo>
                  <a:lnTo>
                    <a:pt x="122" y="312"/>
                  </a:lnTo>
                  <a:lnTo>
                    <a:pt x="155" y="312"/>
                  </a:lnTo>
                  <a:lnTo>
                    <a:pt x="163" y="304"/>
                  </a:lnTo>
                  <a:lnTo>
                    <a:pt x="163" y="288"/>
                  </a:lnTo>
                  <a:lnTo>
                    <a:pt x="171" y="271"/>
                  </a:lnTo>
                  <a:lnTo>
                    <a:pt x="195" y="181"/>
                  </a:lnTo>
                  <a:lnTo>
                    <a:pt x="228" y="107"/>
                  </a:lnTo>
                  <a:lnTo>
                    <a:pt x="260" y="57"/>
                  </a:lnTo>
                  <a:lnTo>
                    <a:pt x="309" y="41"/>
                  </a:lnTo>
                  <a:lnTo>
                    <a:pt x="325" y="41"/>
                  </a:lnTo>
                  <a:lnTo>
                    <a:pt x="341" y="49"/>
                  </a:lnTo>
                  <a:lnTo>
                    <a:pt x="350" y="57"/>
                  </a:lnTo>
                  <a:lnTo>
                    <a:pt x="358" y="74"/>
                  </a:lnTo>
                  <a:lnTo>
                    <a:pt x="366" y="99"/>
                  </a:lnTo>
                  <a:lnTo>
                    <a:pt x="366" y="181"/>
                  </a:lnTo>
                  <a:lnTo>
                    <a:pt x="358" y="205"/>
                  </a:lnTo>
                  <a:lnTo>
                    <a:pt x="358" y="230"/>
                  </a:lnTo>
                  <a:lnTo>
                    <a:pt x="138" y="1077"/>
                  </a:lnTo>
                  <a:close/>
                  <a:moveTo>
                    <a:pt x="480" y="247"/>
                  </a:moveTo>
                  <a:lnTo>
                    <a:pt x="504" y="197"/>
                  </a:lnTo>
                  <a:lnTo>
                    <a:pt x="536" y="148"/>
                  </a:lnTo>
                  <a:lnTo>
                    <a:pt x="577" y="115"/>
                  </a:lnTo>
                  <a:lnTo>
                    <a:pt x="634" y="66"/>
                  </a:lnTo>
                  <a:lnTo>
                    <a:pt x="691" y="49"/>
                  </a:lnTo>
                  <a:lnTo>
                    <a:pt x="731" y="41"/>
                  </a:lnTo>
                  <a:lnTo>
                    <a:pt x="796" y="66"/>
                  </a:lnTo>
                  <a:lnTo>
                    <a:pt x="837" y="123"/>
                  </a:lnTo>
                  <a:lnTo>
                    <a:pt x="845" y="222"/>
                  </a:lnTo>
                  <a:lnTo>
                    <a:pt x="837" y="304"/>
                  </a:lnTo>
                  <a:lnTo>
                    <a:pt x="804" y="485"/>
                  </a:lnTo>
                  <a:lnTo>
                    <a:pt x="772" y="567"/>
                  </a:lnTo>
                  <a:lnTo>
                    <a:pt x="756" y="625"/>
                  </a:lnTo>
                  <a:lnTo>
                    <a:pt x="683" y="740"/>
                  </a:lnTo>
                  <a:lnTo>
                    <a:pt x="601" y="805"/>
                  </a:lnTo>
                  <a:lnTo>
                    <a:pt x="528" y="822"/>
                  </a:lnTo>
                  <a:lnTo>
                    <a:pt x="463" y="805"/>
                  </a:lnTo>
                  <a:lnTo>
                    <a:pt x="423" y="764"/>
                  </a:lnTo>
                  <a:lnTo>
                    <a:pt x="390" y="723"/>
                  </a:lnTo>
                  <a:lnTo>
                    <a:pt x="382" y="674"/>
                  </a:lnTo>
                  <a:lnTo>
                    <a:pt x="374" y="657"/>
                  </a:lnTo>
                  <a:lnTo>
                    <a:pt x="374" y="649"/>
                  </a:lnTo>
                  <a:lnTo>
                    <a:pt x="382" y="641"/>
                  </a:lnTo>
                  <a:lnTo>
                    <a:pt x="382" y="625"/>
                  </a:lnTo>
                  <a:lnTo>
                    <a:pt x="480" y="2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1" name="Freeform 117"/>
            <p:cNvSpPr>
              <a:spLocks noEditPoints="1"/>
            </p:cNvSpPr>
            <p:nvPr/>
          </p:nvSpPr>
          <p:spPr bwMode="auto">
            <a:xfrm>
              <a:off x="13964" y="7100"/>
              <a:ext cx="397" cy="904"/>
            </a:xfrm>
            <a:custGeom>
              <a:avLst/>
              <a:gdLst/>
              <a:ahLst/>
              <a:cxnLst>
                <a:cxn ang="0">
                  <a:pos x="365" y="33"/>
                </a:cxn>
                <a:cxn ang="0">
                  <a:pos x="349" y="9"/>
                </a:cxn>
                <a:cxn ang="0">
                  <a:pos x="308" y="0"/>
                </a:cxn>
                <a:cxn ang="0">
                  <a:pos x="259" y="25"/>
                </a:cxn>
                <a:cxn ang="0">
                  <a:pos x="235" y="74"/>
                </a:cxn>
                <a:cxn ang="0">
                  <a:pos x="268" y="124"/>
                </a:cxn>
                <a:cxn ang="0">
                  <a:pos x="316" y="115"/>
                </a:cxn>
                <a:cxn ang="0">
                  <a:pos x="357" y="74"/>
                </a:cxn>
                <a:cxn ang="0">
                  <a:pos x="97" y="732"/>
                </a:cxn>
                <a:cxn ang="0">
                  <a:pos x="81" y="789"/>
                </a:cxn>
                <a:cxn ang="0">
                  <a:pos x="97" y="847"/>
                </a:cxn>
                <a:cxn ang="0">
                  <a:pos x="146" y="888"/>
                </a:cxn>
                <a:cxn ang="0">
                  <a:pos x="211" y="904"/>
                </a:cxn>
                <a:cxn ang="0">
                  <a:pos x="332" y="839"/>
                </a:cxn>
                <a:cxn ang="0">
                  <a:pos x="389" y="724"/>
                </a:cxn>
                <a:cxn ang="0">
                  <a:pos x="397" y="691"/>
                </a:cxn>
                <a:cxn ang="0">
                  <a:pos x="357" y="682"/>
                </a:cxn>
                <a:cxn ang="0">
                  <a:pos x="349" y="699"/>
                </a:cxn>
                <a:cxn ang="0">
                  <a:pos x="268" y="847"/>
                </a:cxn>
                <a:cxn ang="0">
                  <a:pos x="194" y="863"/>
                </a:cxn>
                <a:cxn ang="0">
                  <a:pos x="178" y="839"/>
                </a:cxn>
                <a:cxn ang="0">
                  <a:pos x="186" y="756"/>
                </a:cxn>
                <a:cxn ang="0">
                  <a:pos x="219" y="674"/>
                </a:cxn>
                <a:cxn ang="0">
                  <a:pos x="259" y="584"/>
                </a:cxn>
                <a:cxn ang="0">
                  <a:pos x="300" y="485"/>
                </a:cxn>
                <a:cxn ang="0">
                  <a:pos x="316" y="428"/>
                </a:cxn>
                <a:cxn ang="0">
                  <a:pos x="308" y="378"/>
                </a:cxn>
                <a:cxn ang="0">
                  <a:pos x="276" y="329"/>
                </a:cxn>
                <a:cxn ang="0">
                  <a:pos x="227" y="304"/>
                </a:cxn>
                <a:cxn ang="0">
                  <a:pos x="113" y="313"/>
                </a:cxn>
                <a:cxn ang="0">
                  <a:pos x="24" y="419"/>
                </a:cxn>
                <a:cxn ang="0">
                  <a:pos x="0" y="502"/>
                </a:cxn>
                <a:cxn ang="0">
                  <a:pos x="8" y="518"/>
                </a:cxn>
                <a:cxn ang="0">
                  <a:pos x="40" y="510"/>
                </a:cxn>
                <a:cxn ang="0">
                  <a:pos x="81" y="403"/>
                </a:cxn>
                <a:cxn ang="0">
                  <a:pos x="186" y="337"/>
                </a:cxn>
                <a:cxn ang="0">
                  <a:pos x="211" y="345"/>
                </a:cxn>
                <a:cxn ang="0">
                  <a:pos x="219" y="411"/>
                </a:cxn>
                <a:cxn ang="0">
                  <a:pos x="178" y="518"/>
                </a:cxn>
              </a:cxnLst>
              <a:rect l="0" t="0" r="r" b="b"/>
              <a:pathLst>
                <a:path w="397" h="904">
                  <a:moveTo>
                    <a:pt x="365" y="50"/>
                  </a:moveTo>
                  <a:lnTo>
                    <a:pt x="365" y="33"/>
                  </a:lnTo>
                  <a:lnTo>
                    <a:pt x="357" y="25"/>
                  </a:lnTo>
                  <a:lnTo>
                    <a:pt x="349" y="9"/>
                  </a:lnTo>
                  <a:lnTo>
                    <a:pt x="332" y="0"/>
                  </a:lnTo>
                  <a:lnTo>
                    <a:pt x="308" y="0"/>
                  </a:lnTo>
                  <a:lnTo>
                    <a:pt x="284" y="9"/>
                  </a:lnTo>
                  <a:lnTo>
                    <a:pt x="259" y="25"/>
                  </a:lnTo>
                  <a:lnTo>
                    <a:pt x="243" y="41"/>
                  </a:lnTo>
                  <a:lnTo>
                    <a:pt x="235" y="74"/>
                  </a:lnTo>
                  <a:lnTo>
                    <a:pt x="235" y="91"/>
                  </a:lnTo>
                  <a:lnTo>
                    <a:pt x="268" y="124"/>
                  </a:lnTo>
                  <a:lnTo>
                    <a:pt x="292" y="124"/>
                  </a:lnTo>
                  <a:lnTo>
                    <a:pt x="316" y="115"/>
                  </a:lnTo>
                  <a:lnTo>
                    <a:pt x="341" y="99"/>
                  </a:lnTo>
                  <a:lnTo>
                    <a:pt x="357" y="74"/>
                  </a:lnTo>
                  <a:lnTo>
                    <a:pt x="365" y="50"/>
                  </a:lnTo>
                  <a:close/>
                  <a:moveTo>
                    <a:pt x="97" y="732"/>
                  </a:moveTo>
                  <a:lnTo>
                    <a:pt x="81" y="765"/>
                  </a:lnTo>
                  <a:lnTo>
                    <a:pt x="81" y="789"/>
                  </a:lnTo>
                  <a:lnTo>
                    <a:pt x="89" y="822"/>
                  </a:lnTo>
                  <a:lnTo>
                    <a:pt x="97" y="847"/>
                  </a:lnTo>
                  <a:lnTo>
                    <a:pt x="113" y="872"/>
                  </a:lnTo>
                  <a:lnTo>
                    <a:pt x="146" y="888"/>
                  </a:lnTo>
                  <a:lnTo>
                    <a:pt x="170" y="896"/>
                  </a:lnTo>
                  <a:lnTo>
                    <a:pt x="211" y="904"/>
                  </a:lnTo>
                  <a:lnTo>
                    <a:pt x="284" y="880"/>
                  </a:lnTo>
                  <a:lnTo>
                    <a:pt x="332" y="839"/>
                  </a:lnTo>
                  <a:lnTo>
                    <a:pt x="373" y="781"/>
                  </a:lnTo>
                  <a:lnTo>
                    <a:pt x="389" y="724"/>
                  </a:lnTo>
                  <a:lnTo>
                    <a:pt x="397" y="699"/>
                  </a:lnTo>
                  <a:lnTo>
                    <a:pt x="397" y="691"/>
                  </a:lnTo>
                  <a:lnTo>
                    <a:pt x="389" y="682"/>
                  </a:lnTo>
                  <a:lnTo>
                    <a:pt x="357" y="682"/>
                  </a:lnTo>
                  <a:lnTo>
                    <a:pt x="357" y="691"/>
                  </a:lnTo>
                  <a:lnTo>
                    <a:pt x="349" y="699"/>
                  </a:lnTo>
                  <a:lnTo>
                    <a:pt x="316" y="789"/>
                  </a:lnTo>
                  <a:lnTo>
                    <a:pt x="268" y="847"/>
                  </a:lnTo>
                  <a:lnTo>
                    <a:pt x="211" y="863"/>
                  </a:lnTo>
                  <a:lnTo>
                    <a:pt x="194" y="863"/>
                  </a:lnTo>
                  <a:lnTo>
                    <a:pt x="186" y="855"/>
                  </a:lnTo>
                  <a:lnTo>
                    <a:pt x="178" y="839"/>
                  </a:lnTo>
                  <a:lnTo>
                    <a:pt x="178" y="789"/>
                  </a:lnTo>
                  <a:lnTo>
                    <a:pt x="186" y="756"/>
                  </a:lnTo>
                  <a:lnTo>
                    <a:pt x="203" y="732"/>
                  </a:lnTo>
                  <a:lnTo>
                    <a:pt x="219" y="674"/>
                  </a:lnTo>
                  <a:lnTo>
                    <a:pt x="243" y="625"/>
                  </a:lnTo>
                  <a:lnTo>
                    <a:pt x="259" y="584"/>
                  </a:lnTo>
                  <a:lnTo>
                    <a:pt x="276" y="535"/>
                  </a:lnTo>
                  <a:lnTo>
                    <a:pt x="300" y="485"/>
                  </a:lnTo>
                  <a:lnTo>
                    <a:pt x="308" y="452"/>
                  </a:lnTo>
                  <a:lnTo>
                    <a:pt x="316" y="428"/>
                  </a:lnTo>
                  <a:lnTo>
                    <a:pt x="316" y="411"/>
                  </a:lnTo>
                  <a:lnTo>
                    <a:pt x="308" y="378"/>
                  </a:lnTo>
                  <a:lnTo>
                    <a:pt x="300" y="354"/>
                  </a:lnTo>
                  <a:lnTo>
                    <a:pt x="276" y="329"/>
                  </a:lnTo>
                  <a:lnTo>
                    <a:pt x="251" y="313"/>
                  </a:lnTo>
                  <a:lnTo>
                    <a:pt x="227" y="304"/>
                  </a:lnTo>
                  <a:lnTo>
                    <a:pt x="186" y="296"/>
                  </a:lnTo>
                  <a:lnTo>
                    <a:pt x="113" y="313"/>
                  </a:lnTo>
                  <a:lnTo>
                    <a:pt x="64" y="362"/>
                  </a:lnTo>
                  <a:lnTo>
                    <a:pt x="24" y="419"/>
                  </a:lnTo>
                  <a:lnTo>
                    <a:pt x="8" y="469"/>
                  </a:lnTo>
                  <a:lnTo>
                    <a:pt x="0" y="502"/>
                  </a:lnTo>
                  <a:lnTo>
                    <a:pt x="0" y="510"/>
                  </a:lnTo>
                  <a:lnTo>
                    <a:pt x="8" y="518"/>
                  </a:lnTo>
                  <a:lnTo>
                    <a:pt x="32" y="518"/>
                  </a:lnTo>
                  <a:lnTo>
                    <a:pt x="40" y="510"/>
                  </a:lnTo>
                  <a:lnTo>
                    <a:pt x="40" y="502"/>
                  </a:lnTo>
                  <a:lnTo>
                    <a:pt x="81" y="403"/>
                  </a:lnTo>
                  <a:lnTo>
                    <a:pt x="138" y="354"/>
                  </a:lnTo>
                  <a:lnTo>
                    <a:pt x="186" y="337"/>
                  </a:lnTo>
                  <a:lnTo>
                    <a:pt x="203" y="337"/>
                  </a:lnTo>
                  <a:lnTo>
                    <a:pt x="211" y="345"/>
                  </a:lnTo>
                  <a:lnTo>
                    <a:pt x="219" y="362"/>
                  </a:lnTo>
                  <a:lnTo>
                    <a:pt x="219" y="411"/>
                  </a:lnTo>
                  <a:lnTo>
                    <a:pt x="203" y="452"/>
                  </a:lnTo>
                  <a:lnTo>
                    <a:pt x="178" y="518"/>
                  </a:lnTo>
                  <a:lnTo>
                    <a:pt x="97" y="7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2" name="Freeform 118"/>
            <p:cNvSpPr>
              <a:spLocks/>
            </p:cNvSpPr>
            <p:nvPr/>
          </p:nvSpPr>
          <p:spPr bwMode="auto">
            <a:xfrm>
              <a:off x="14767" y="3624"/>
              <a:ext cx="504" cy="4594"/>
            </a:xfrm>
            <a:custGeom>
              <a:avLst/>
              <a:gdLst/>
              <a:ahLst/>
              <a:cxnLst>
                <a:cxn ang="0">
                  <a:pos x="398" y="4487"/>
                </a:cxn>
                <a:cxn ang="0">
                  <a:pos x="0" y="4487"/>
                </a:cxn>
                <a:cxn ang="0">
                  <a:pos x="0" y="4594"/>
                </a:cxn>
                <a:cxn ang="0">
                  <a:pos x="504" y="4594"/>
                </a:cxn>
                <a:cxn ang="0">
                  <a:pos x="504" y="0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398" y="98"/>
                </a:cxn>
                <a:cxn ang="0">
                  <a:pos x="398" y="4487"/>
                </a:cxn>
              </a:cxnLst>
              <a:rect l="0" t="0" r="r" b="b"/>
              <a:pathLst>
                <a:path w="504" h="4594">
                  <a:moveTo>
                    <a:pt x="398" y="4487"/>
                  </a:moveTo>
                  <a:lnTo>
                    <a:pt x="0" y="4487"/>
                  </a:lnTo>
                  <a:lnTo>
                    <a:pt x="0" y="4594"/>
                  </a:lnTo>
                  <a:lnTo>
                    <a:pt x="504" y="4594"/>
                  </a:lnTo>
                  <a:lnTo>
                    <a:pt x="504" y="0"/>
                  </a:lnTo>
                  <a:lnTo>
                    <a:pt x="0" y="0"/>
                  </a:lnTo>
                  <a:lnTo>
                    <a:pt x="0" y="98"/>
                  </a:lnTo>
                  <a:lnTo>
                    <a:pt x="398" y="98"/>
                  </a:lnTo>
                  <a:lnTo>
                    <a:pt x="398" y="448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3" name="Freeform 119"/>
            <p:cNvSpPr>
              <a:spLocks noEditPoints="1"/>
            </p:cNvSpPr>
            <p:nvPr/>
          </p:nvSpPr>
          <p:spPr bwMode="auto">
            <a:xfrm>
              <a:off x="16375" y="5687"/>
              <a:ext cx="1259" cy="452"/>
            </a:xfrm>
            <a:custGeom>
              <a:avLst/>
              <a:gdLst/>
              <a:ahLst/>
              <a:cxnLst>
                <a:cxn ang="0">
                  <a:pos x="1194" y="82"/>
                </a:cxn>
                <a:cxn ang="0">
                  <a:pos x="1227" y="82"/>
                </a:cxn>
                <a:cxn ang="0">
                  <a:pos x="1235" y="74"/>
                </a:cxn>
                <a:cxn ang="0">
                  <a:pos x="1251" y="65"/>
                </a:cxn>
                <a:cxn ang="0">
                  <a:pos x="1259" y="57"/>
                </a:cxn>
                <a:cxn ang="0">
                  <a:pos x="1259" y="24"/>
                </a:cxn>
                <a:cxn ang="0">
                  <a:pos x="1251" y="16"/>
                </a:cxn>
                <a:cxn ang="0">
                  <a:pos x="1235" y="8"/>
                </a:cxn>
                <a:cxn ang="0">
                  <a:pos x="1227" y="8"/>
                </a:cxn>
                <a:cxn ang="0">
                  <a:pos x="1211" y="0"/>
                </a:cxn>
                <a:cxn ang="0">
                  <a:pos x="33" y="0"/>
                </a:cxn>
                <a:cxn ang="0">
                  <a:pos x="25" y="8"/>
                </a:cxn>
                <a:cxn ang="0">
                  <a:pos x="9" y="16"/>
                </a:cxn>
                <a:cxn ang="0">
                  <a:pos x="0" y="24"/>
                </a:cxn>
                <a:cxn ang="0">
                  <a:pos x="0" y="57"/>
                </a:cxn>
                <a:cxn ang="0">
                  <a:pos x="9" y="65"/>
                </a:cxn>
                <a:cxn ang="0">
                  <a:pos x="25" y="74"/>
                </a:cxn>
                <a:cxn ang="0">
                  <a:pos x="33" y="82"/>
                </a:cxn>
                <a:cxn ang="0">
                  <a:pos x="65" y="82"/>
                </a:cxn>
                <a:cxn ang="0">
                  <a:pos x="1194" y="82"/>
                </a:cxn>
                <a:cxn ang="0">
                  <a:pos x="1194" y="452"/>
                </a:cxn>
                <a:cxn ang="0">
                  <a:pos x="1227" y="452"/>
                </a:cxn>
                <a:cxn ang="0">
                  <a:pos x="1235" y="443"/>
                </a:cxn>
                <a:cxn ang="0">
                  <a:pos x="1251" y="443"/>
                </a:cxn>
                <a:cxn ang="0">
                  <a:pos x="1259" y="427"/>
                </a:cxn>
                <a:cxn ang="0">
                  <a:pos x="1259" y="394"/>
                </a:cxn>
                <a:cxn ang="0">
                  <a:pos x="1251" y="386"/>
                </a:cxn>
                <a:cxn ang="0">
                  <a:pos x="1235" y="378"/>
                </a:cxn>
                <a:cxn ang="0">
                  <a:pos x="25" y="378"/>
                </a:cxn>
                <a:cxn ang="0">
                  <a:pos x="9" y="386"/>
                </a:cxn>
                <a:cxn ang="0">
                  <a:pos x="0" y="394"/>
                </a:cxn>
                <a:cxn ang="0">
                  <a:pos x="0" y="427"/>
                </a:cxn>
                <a:cxn ang="0">
                  <a:pos x="9" y="443"/>
                </a:cxn>
                <a:cxn ang="0">
                  <a:pos x="25" y="443"/>
                </a:cxn>
                <a:cxn ang="0">
                  <a:pos x="33" y="452"/>
                </a:cxn>
                <a:cxn ang="0">
                  <a:pos x="65" y="452"/>
                </a:cxn>
                <a:cxn ang="0">
                  <a:pos x="1194" y="452"/>
                </a:cxn>
              </a:cxnLst>
              <a:rect l="0" t="0" r="r" b="b"/>
              <a:pathLst>
                <a:path w="1259" h="452">
                  <a:moveTo>
                    <a:pt x="1194" y="82"/>
                  </a:moveTo>
                  <a:lnTo>
                    <a:pt x="1227" y="82"/>
                  </a:lnTo>
                  <a:lnTo>
                    <a:pt x="1235" y="74"/>
                  </a:lnTo>
                  <a:lnTo>
                    <a:pt x="1251" y="65"/>
                  </a:lnTo>
                  <a:lnTo>
                    <a:pt x="1259" y="57"/>
                  </a:lnTo>
                  <a:lnTo>
                    <a:pt x="1259" y="24"/>
                  </a:lnTo>
                  <a:lnTo>
                    <a:pt x="1251" y="16"/>
                  </a:lnTo>
                  <a:lnTo>
                    <a:pt x="1235" y="8"/>
                  </a:lnTo>
                  <a:lnTo>
                    <a:pt x="1227" y="8"/>
                  </a:lnTo>
                  <a:lnTo>
                    <a:pt x="1211" y="0"/>
                  </a:lnTo>
                  <a:lnTo>
                    <a:pt x="33" y="0"/>
                  </a:lnTo>
                  <a:lnTo>
                    <a:pt x="25" y="8"/>
                  </a:lnTo>
                  <a:lnTo>
                    <a:pt x="9" y="16"/>
                  </a:lnTo>
                  <a:lnTo>
                    <a:pt x="0" y="24"/>
                  </a:lnTo>
                  <a:lnTo>
                    <a:pt x="0" y="57"/>
                  </a:lnTo>
                  <a:lnTo>
                    <a:pt x="9" y="65"/>
                  </a:lnTo>
                  <a:lnTo>
                    <a:pt x="25" y="74"/>
                  </a:lnTo>
                  <a:lnTo>
                    <a:pt x="33" y="82"/>
                  </a:lnTo>
                  <a:lnTo>
                    <a:pt x="65" y="82"/>
                  </a:lnTo>
                  <a:lnTo>
                    <a:pt x="1194" y="82"/>
                  </a:lnTo>
                  <a:close/>
                  <a:moveTo>
                    <a:pt x="1194" y="452"/>
                  </a:moveTo>
                  <a:lnTo>
                    <a:pt x="1227" y="452"/>
                  </a:lnTo>
                  <a:lnTo>
                    <a:pt x="1235" y="443"/>
                  </a:lnTo>
                  <a:lnTo>
                    <a:pt x="1251" y="443"/>
                  </a:lnTo>
                  <a:lnTo>
                    <a:pt x="1259" y="427"/>
                  </a:lnTo>
                  <a:lnTo>
                    <a:pt x="1259" y="394"/>
                  </a:lnTo>
                  <a:lnTo>
                    <a:pt x="1251" y="386"/>
                  </a:lnTo>
                  <a:lnTo>
                    <a:pt x="1235" y="378"/>
                  </a:lnTo>
                  <a:lnTo>
                    <a:pt x="25" y="378"/>
                  </a:lnTo>
                  <a:lnTo>
                    <a:pt x="9" y="386"/>
                  </a:lnTo>
                  <a:lnTo>
                    <a:pt x="0" y="394"/>
                  </a:lnTo>
                  <a:lnTo>
                    <a:pt x="0" y="427"/>
                  </a:lnTo>
                  <a:lnTo>
                    <a:pt x="9" y="443"/>
                  </a:lnTo>
                  <a:lnTo>
                    <a:pt x="25" y="443"/>
                  </a:lnTo>
                  <a:lnTo>
                    <a:pt x="33" y="452"/>
                  </a:lnTo>
                  <a:lnTo>
                    <a:pt x="65" y="452"/>
                  </a:lnTo>
                  <a:lnTo>
                    <a:pt x="1194" y="4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4" name="Freeform 120"/>
            <p:cNvSpPr>
              <a:spLocks/>
            </p:cNvSpPr>
            <p:nvPr/>
          </p:nvSpPr>
          <p:spPr bwMode="auto">
            <a:xfrm>
              <a:off x="19307" y="3065"/>
              <a:ext cx="658" cy="945"/>
            </a:xfrm>
            <a:custGeom>
              <a:avLst/>
              <a:gdLst/>
              <a:ahLst/>
              <a:cxnLst>
                <a:cxn ang="0">
                  <a:pos x="317" y="33"/>
                </a:cxn>
                <a:cxn ang="0">
                  <a:pos x="325" y="8"/>
                </a:cxn>
                <a:cxn ang="0">
                  <a:pos x="252" y="0"/>
                </a:cxn>
                <a:cxn ang="0">
                  <a:pos x="122" y="8"/>
                </a:cxn>
                <a:cxn ang="0">
                  <a:pos x="106" y="49"/>
                </a:cxn>
                <a:cxn ang="0">
                  <a:pos x="163" y="57"/>
                </a:cxn>
                <a:cxn ang="0">
                  <a:pos x="195" y="65"/>
                </a:cxn>
                <a:cxn ang="0">
                  <a:pos x="203" y="74"/>
                </a:cxn>
                <a:cxn ang="0">
                  <a:pos x="195" y="107"/>
                </a:cxn>
                <a:cxn ang="0">
                  <a:pos x="8" y="887"/>
                </a:cxn>
                <a:cxn ang="0">
                  <a:pos x="16" y="928"/>
                </a:cxn>
                <a:cxn ang="0">
                  <a:pos x="49" y="945"/>
                </a:cxn>
                <a:cxn ang="0">
                  <a:pos x="90" y="928"/>
                </a:cxn>
                <a:cxn ang="0">
                  <a:pos x="106" y="887"/>
                </a:cxn>
                <a:cxn ang="0">
                  <a:pos x="122" y="822"/>
                </a:cxn>
                <a:cxn ang="0">
                  <a:pos x="155" y="698"/>
                </a:cxn>
                <a:cxn ang="0">
                  <a:pos x="171" y="624"/>
                </a:cxn>
                <a:cxn ang="0">
                  <a:pos x="293" y="657"/>
                </a:cxn>
                <a:cxn ang="0">
                  <a:pos x="341" y="731"/>
                </a:cxn>
                <a:cxn ang="0">
                  <a:pos x="333" y="781"/>
                </a:cxn>
                <a:cxn ang="0">
                  <a:pos x="349" y="863"/>
                </a:cxn>
                <a:cxn ang="0">
                  <a:pos x="423" y="937"/>
                </a:cxn>
                <a:cxn ang="0">
                  <a:pos x="536" y="928"/>
                </a:cxn>
                <a:cxn ang="0">
                  <a:pos x="609" y="838"/>
                </a:cxn>
                <a:cxn ang="0">
                  <a:pos x="642" y="756"/>
                </a:cxn>
                <a:cxn ang="0">
                  <a:pos x="634" y="723"/>
                </a:cxn>
                <a:cxn ang="0">
                  <a:pos x="601" y="739"/>
                </a:cxn>
                <a:cxn ang="0">
                  <a:pos x="577" y="797"/>
                </a:cxn>
                <a:cxn ang="0">
                  <a:pos x="520" y="887"/>
                </a:cxn>
                <a:cxn ang="0">
                  <a:pos x="463" y="904"/>
                </a:cxn>
                <a:cxn ang="0">
                  <a:pos x="431" y="855"/>
                </a:cxn>
                <a:cxn ang="0">
                  <a:pos x="439" y="797"/>
                </a:cxn>
                <a:cxn ang="0">
                  <a:pos x="447" y="748"/>
                </a:cxn>
                <a:cxn ang="0">
                  <a:pos x="431" y="674"/>
                </a:cxn>
                <a:cxn ang="0">
                  <a:pos x="333" y="608"/>
                </a:cxn>
                <a:cxn ang="0">
                  <a:pos x="236" y="592"/>
                </a:cxn>
                <a:cxn ang="0">
                  <a:pos x="341" y="501"/>
                </a:cxn>
                <a:cxn ang="0">
                  <a:pos x="479" y="394"/>
                </a:cxn>
                <a:cxn ang="0">
                  <a:pos x="585" y="378"/>
                </a:cxn>
                <a:cxn ang="0">
                  <a:pos x="569" y="402"/>
                </a:cxn>
                <a:cxn ang="0">
                  <a:pos x="536" y="427"/>
                </a:cxn>
                <a:cxn ang="0">
                  <a:pos x="528" y="485"/>
                </a:cxn>
                <a:cxn ang="0">
                  <a:pos x="577" y="518"/>
                </a:cxn>
                <a:cxn ang="0">
                  <a:pos x="617" y="501"/>
                </a:cxn>
                <a:cxn ang="0">
                  <a:pos x="650" y="460"/>
                </a:cxn>
                <a:cxn ang="0">
                  <a:pos x="650" y="402"/>
                </a:cxn>
                <a:cxn ang="0">
                  <a:pos x="585" y="337"/>
                </a:cxn>
                <a:cxn ang="0">
                  <a:pos x="479" y="353"/>
                </a:cxn>
                <a:cxn ang="0">
                  <a:pos x="341" y="452"/>
                </a:cxn>
                <a:cxn ang="0">
                  <a:pos x="187" y="575"/>
                </a:cxn>
              </a:cxnLst>
              <a:rect l="0" t="0" r="r" b="b"/>
              <a:pathLst>
                <a:path w="658" h="945">
                  <a:moveTo>
                    <a:pt x="317" y="41"/>
                  </a:moveTo>
                  <a:lnTo>
                    <a:pt x="317" y="33"/>
                  </a:lnTo>
                  <a:lnTo>
                    <a:pt x="325" y="24"/>
                  </a:lnTo>
                  <a:lnTo>
                    <a:pt x="325" y="8"/>
                  </a:lnTo>
                  <a:lnTo>
                    <a:pt x="317" y="0"/>
                  </a:lnTo>
                  <a:lnTo>
                    <a:pt x="252" y="0"/>
                  </a:lnTo>
                  <a:lnTo>
                    <a:pt x="187" y="8"/>
                  </a:lnTo>
                  <a:lnTo>
                    <a:pt x="122" y="8"/>
                  </a:lnTo>
                  <a:lnTo>
                    <a:pt x="106" y="24"/>
                  </a:lnTo>
                  <a:lnTo>
                    <a:pt x="106" y="49"/>
                  </a:lnTo>
                  <a:lnTo>
                    <a:pt x="114" y="57"/>
                  </a:lnTo>
                  <a:lnTo>
                    <a:pt x="163" y="57"/>
                  </a:lnTo>
                  <a:lnTo>
                    <a:pt x="179" y="65"/>
                  </a:lnTo>
                  <a:lnTo>
                    <a:pt x="195" y="65"/>
                  </a:lnTo>
                  <a:lnTo>
                    <a:pt x="195" y="74"/>
                  </a:lnTo>
                  <a:lnTo>
                    <a:pt x="203" y="74"/>
                  </a:lnTo>
                  <a:lnTo>
                    <a:pt x="203" y="98"/>
                  </a:lnTo>
                  <a:lnTo>
                    <a:pt x="195" y="107"/>
                  </a:lnTo>
                  <a:lnTo>
                    <a:pt x="8" y="871"/>
                  </a:lnTo>
                  <a:lnTo>
                    <a:pt x="8" y="887"/>
                  </a:lnTo>
                  <a:lnTo>
                    <a:pt x="0" y="896"/>
                  </a:lnTo>
                  <a:lnTo>
                    <a:pt x="16" y="928"/>
                  </a:lnTo>
                  <a:lnTo>
                    <a:pt x="25" y="937"/>
                  </a:lnTo>
                  <a:lnTo>
                    <a:pt x="49" y="945"/>
                  </a:lnTo>
                  <a:lnTo>
                    <a:pt x="73" y="937"/>
                  </a:lnTo>
                  <a:lnTo>
                    <a:pt x="90" y="928"/>
                  </a:lnTo>
                  <a:lnTo>
                    <a:pt x="98" y="904"/>
                  </a:lnTo>
                  <a:lnTo>
                    <a:pt x="106" y="887"/>
                  </a:lnTo>
                  <a:lnTo>
                    <a:pt x="114" y="863"/>
                  </a:lnTo>
                  <a:lnTo>
                    <a:pt x="122" y="822"/>
                  </a:lnTo>
                  <a:lnTo>
                    <a:pt x="138" y="764"/>
                  </a:lnTo>
                  <a:lnTo>
                    <a:pt x="155" y="698"/>
                  </a:lnTo>
                  <a:lnTo>
                    <a:pt x="163" y="649"/>
                  </a:lnTo>
                  <a:lnTo>
                    <a:pt x="171" y="624"/>
                  </a:lnTo>
                  <a:lnTo>
                    <a:pt x="236" y="633"/>
                  </a:lnTo>
                  <a:lnTo>
                    <a:pt x="293" y="657"/>
                  </a:lnTo>
                  <a:lnTo>
                    <a:pt x="333" y="690"/>
                  </a:lnTo>
                  <a:lnTo>
                    <a:pt x="341" y="731"/>
                  </a:lnTo>
                  <a:lnTo>
                    <a:pt x="341" y="764"/>
                  </a:lnTo>
                  <a:lnTo>
                    <a:pt x="333" y="781"/>
                  </a:lnTo>
                  <a:lnTo>
                    <a:pt x="333" y="805"/>
                  </a:lnTo>
                  <a:lnTo>
                    <a:pt x="349" y="863"/>
                  </a:lnTo>
                  <a:lnTo>
                    <a:pt x="382" y="912"/>
                  </a:lnTo>
                  <a:lnTo>
                    <a:pt x="423" y="937"/>
                  </a:lnTo>
                  <a:lnTo>
                    <a:pt x="479" y="945"/>
                  </a:lnTo>
                  <a:lnTo>
                    <a:pt x="536" y="928"/>
                  </a:lnTo>
                  <a:lnTo>
                    <a:pt x="577" y="887"/>
                  </a:lnTo>
                  <a:lnTo>
                    <a:pt x="609" y="838"/>
                  </a:lnTo>
                  <a:lnTo>
                    <a:pt x="626" y="789"/>
                  </a:lnTo>
                  <a:lnTo>
                    <a:pt x="642" y="756"/>
                  </a:lnTo>
                  <a:lnTo>
                    <a:pt x="642" y="731"/>
                  </a:lnTo>
                  <a:lnTo>
                    <a:pt x="634" y="723"/>
                  </a:lnTo>
                  <a:lnTo>
                    <a:pt x="601" y="723"/>
                  </a:lnTo>
                  <a:lnTo>
                    <a:pt x="601" y="739"/>
                  </a:lnTo>
                  <a:lnTo>
                    <a:pt x="593" y="748"/>
                  </a:lnTo>
                  <a:lnTo>
                    <a:pt x="577" y="797"/>
                  </a:lnTo>
                  <a:lnTo>
                    <a:pt x="552" y="846"/>
                  </a:lnTo>
                  <a:lnTo>
                    <a:pt x="520" y="887"/>
                  </a:lnTo>
                  <a:lnTo>
                    <a:pt x="479" y="904"/>
                  </a:lnTo>
                  <a:lnTo>
                    <a:pt x="463" y="904"/>
                  </a:lnTo>
                  <a:lnTo>
                    <a:pt x="447" y="887"/>
                  </a:lnTo>
                  <a:lnTo>
                    <a:pt x="431" y="855"/>
                  </a:lnTo>
                  <a:lnTo>
                    <a:pt x="431" y="813"/>
                  </a:lnTo>
                  <a:lnTo>
                    <a:pt x="439" y="797"/>
                  </a:lnTo>
                  <a:lnTo>
                    <a:pt x="439" y="764"/>
                  </a:lnTo>
                  <a:lnTo>
                    <a:pt x="447" y="748"/>
                  </a:lnTo>
                  <a:lnTo>
                    <a:pt x="447" y="731"/>
                  </a:lnTo>
                  <a:lnTo>
                    <a:pt x="431" y="674"/>
                  </a:lnTo>
                  <a:lnTo>
                    <a:pt x="390" y="633"/>
                  </a:lnTo>
                  <a:lnTo>
                    <a:pt x="333" y="608"/>
                  </a:lnTo>
                  <a:lnTo>
                    <a:pt x="276" y="592"/>
                  </a:lnTo>
                  <a:lnTo>
                    <a:pt x="236" y="592"/>
                  </a:lnTo>
                  <a:lnTo>
                    <a:pt x="284" y="559"/>
                  </a:lnTo>
                  <a:lnTo>
                    <a:pt x="341" y="501"/>
                  </a:lnTo>
                  <a:lnTo>
                    <a:pt x="406" y="444"/>
                  </a:lnTo>
                  <a:lnTo>
                    <a:pt x="479" y="394"/>
                  </a:lnTo>
                  <a:lnTo>
                    <a:pt x="552" y="378"/>
                  </a:lnTo>
                  <a:lnTo>
                    <a:pt x="585" y="378"/>
                  </a:lnTo>
                  <a:lnTo>
                    <a:pt x="593" y="394"/>
                  </a:lnTo>
                  <a:lnTo>
                    <a:pt x="569" y="402"/>
                  </a:lnTo>
                  <a:lnTo>
                    <a:pt x="552" y="411"/>
                  </a:lnTo>
                  <a:lnTo>
                    <a:pt x="536" y="427"/>
                  </a:lnTo>
                  <a:lnTo>
                    <a:pt x="528" y="444"/>
                  </a:lnTo>
                  <a:lnTo>
                    <a:pt x="528" y="485"/>
                  </a:lnTo>
                  <a:lnTo>
                    <a:pt x="544" y="501"/>
                  </a:lnTo>
                  <a:lnTo>
                    <a:pt x="577" y="518"/>
                  </a:lnTo>
                  <a:lnTo>
                    <a:pt x="601" y="518"/>
                  </a:lnTo>
                  <a:lnTo>
                    <a:pt x="617" y="501"/>
                  </a:lnTo>
                  <a:lnTo>
                    <a:pt x="642" y="485"/>
                  </a:lnTo>
                  <a:lnTo>
                    <a:pt x="650" y="460"/>
                  </a:lnTo>
                  <a:lnTo>
                    <a:pt x="658" y="427"/>
                  </a:lnTo>
                  <a:lnTo>
                    <a:pt x="650" y="402"/>
                  </a:lnTo>
                  <a:lnTo>
                    <a:pt x="634" y="370"/>
                  </a:lnTo>
                  <a:lnTo>
                    <a:pt x="585" y="337"/>
                  </a:lnTo>
                  <a:lnTo>
                    <a:pt x="552" y="337"/>
                  </a:lnTo>
                  <a:lnTo>
                    <a:pt x="479" y="353"/>
                  </a:lnTo>
                  <a:lnTo>
                    <a:pt x="406" y="394"/>
                  </a:lnTo>
                  <a:lnTo>
                    <a:pt x="341" y="452"/>
                  </a:lnTo>
                  <a:lnTo>
                    <a:pt x="260" y="526"/>
                  </a:lnTo>
                  <a:lnTo>
                    <a:pt x="187" y="575"/>
                  </a:lnTo>
                  <a:lnTo>
                    <a:pt x="317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5" name="Freeform 121"/>
            <p:cNvSpPr>
              <a:spLocks/>
            </p:cNvSpPr>
            <p:nvPr/>
          </p:nvSpPr>
          <p:spPr bwMode="auto">
            <a:xfrm>
              <a:off x="18381" y="4577"/>
              <a:ext cx="2518" cy="2679"/>
            </a:xfrm>
            <a:custGeom>
              <a:avLst/>
              <a:gdLst/>
              <a:ahLst/>
              <a:cxnLst>
                <a:cxn ang="0">
                  <a:pos x="2291" y="2679"/>
                </a:cxn>
                <a:cxn ang="0">
                  <a:pos x="2518" y="2071"/>
                </a:cxn>
                <a:cxn ang="0">
                  <a:pos x="2477" y="2071"/>
                </a:cxn>
                <a:cxn ang="0">
                  <a:pos x="2420" y="2178"/>
                </a:cxn>
                <a:cxn ang="0">
                  <a:pos x="2331" y="2277"/>
                </a:cxn>
                <a:cxn ang="0">
                  <a:pos x="2226" y="2351"/>
                </a:cxn>
                <a:cxn ang="0">
                  <a:pos x="2112" y="2416"/>
                </a:cxn>
                <a:cxn ang="0">
                  <a:pos x="1982" y="2458"/>
                </a:cxn>
                <a:cxn ang="0">
                  <a:pos x="1860" y="2482"/>
                </a:cxn>
                <a:cxn ang="0">
                  <a:pos x="1746" y="2499"/>
                </a:cxn>
                <a:cxn ang="0">
                  <a:pos x="1592" y="2515"/>
                </a:cxn>
                <a:cxn ang="0">
                  <a:pos x="252" y="2515"/>
                </a:cxn>
                <a:cxn ang="0">
                  <a:pos x="1219" y="1373"/>
                </a:cxn>
                <a:cxn ang="0">
                  <a:pos x="1227" y="1356"/>
                </a:cxn>
                <a:cxn ang="0">
                  <a:pos x="1227" y="1348"/>
                </a:cxn>
                <a:cxn ang="0">
                  <a:pos x="1235" y="1340"/>
                </a:cxn>
                <a:cxn ang="0">
                  <a:pos x="1227" y="1332"/>
                </a:cxn>
                <a:cxn ang="0">
                  <a:pos x="1227" y="1323"/>
                </a:cxn>
                <a:cxn ang="0">
                  <a:pos x="1219" y="1315"/>
                </a:cxn>
                <a:cxn ang="0">
                  <a:pos x="333" y="90"/>
                </a:cxn>
                <a:cxn ang="0">
                  <a:pos x="1519" y="90"/>
                </a:cxn>
                <a:cxn ang="0">
                  <a:pos x="1633" y="99"/>
                </a:cxn>
                <a:cxn ang="0">
                  <a:pos x="1730" y="107"/>
                </a:cxn>
                <a:cxn ang="0">
                  <a:pos x="1787" y="115"/>
                </a:cxn>
                <a:cxn ang="0">
                  <a:pos x="1820" y="123"/>
                </a:cxn>
                <a:cxn ang="0">
                  <a:pos x="1941" y="148"/>
                </a:cxn>
                <a:cxn ang="0">
                  <a:pos x="2079" y="189"/>
                </a:cxn>
                <a:cxn ang="0">
                  <a:pos x="2234" y="263"/>
                </a:cxn>
                <a:cxn ang="0">
                  <a:pos x="2282" y="296"/>
                </a:cxn>
                <a:cxn ang="0">
                  <a:pos x="2347" y="353"/>
                </a:cxn>
                <a:cxn ang="0">
                  <a:pos x="2412" y="436"/>
                </a:cxn>
                <a:cxn ang="0">
                  <a:pos x="2477" y="543"/>
                </a:cxn>
                <a:cxn ang="0">
                  <a:pos x="2518" y="543"/>
                </a:cxn>
                <a:cxn ang="0">
                  <a:pos x="2291" y="0"/>
                </a:cxn>
                <a:cxn ang="0">
                  <a:pos x="9" y="0"/>
                </a:cxn>
                <a:cxn ang="0">
                  <a:pos x="9" y="8"/>
                </a:cxn>
                <a:cxn ang="0">
                  <a:pos x="0" y="16"/>
                </a:cxn>
                <a:cxn ang="0">
                  <a:pos x="0" y="74"/>
                </a:cxn>
                <a:cxn ang="0">
                  <a:pos x="999" y="1463"/>
                </a:cxn>
                <a:cxn ang="0">
                  <a:pos x="25" y="2630"/>
                </a:cxn>
                <a:cxn ang="0">
                  <a:pos x="9" y="2647"/>
                </a:cxn>
                <a:cxn ang="0">
                  <a:pos x="9" y="2655"/>
                </a:cxn>
                <a:cxn ang="0">
                  <a:pos x="0" y="2663"/>
                </a:cxn>
                <a:cxn ang="0">
                  <a:pos x="17" y="2679"/>
                </a:cxn>
                <a:cxn ang="0">
                  <a:pos x="57" y="2679"/>
                </a:cxn>
                <a:cxn ang="0">
                  <a:pos x="2291" y="2679"/>
                </a:cxn>
              </a:cxnLst>
              <a:rect l="0" t="0" r="r" b="b"/>
              <a:pathLst>
                <a:path w="2518" h="2679">
                  <a:moveTo>
                    <a:pt x="2291" y="2679"/>
                  </a:moveTo>
                  <a:lnTo>
                    <a:pt x="2518" y="2071"/>
                  </a:lnTo>
                  <a:lnTo>
                    <a:pt x="2477" y="2071"/>
                  </a:lnTo>
                  <a:lnTo>
                    <a:pt x="2420" y="2178"/>
                  </a:lnTo>
                  <a:lnTo>
                    <a:pt x="2331" y="2277"/>
                  </a:lnTo>
                  <a:lnTo>
                    <a:pt x="2226" y="2351"/>
                  </a:lnTo>
                  <a:lnTo>
                    <a:pt x="2112" y="2416"/>
                  </a:lnTo>
                  <a:lnTo>
                    <a:pt x="1982" y="2458"/>
                  </a:lnTo>
                  <a:lnTo>
                    <a:pt x="1860" y="2482"/>
                  </a:lnTo>
                  <a:lnTo>
                    <a:pt x="1746" y="2499"/>
                  </a:lnTo>
                  <a:lnTo>
                    <a:pt x="1592" y="2515"/>
                  </a:lnTo>
                  <a:lnTo>
                    <a:pt x="252" y="2515"/>
                  </a:lnTo>
                  <a:lnTo>
                    <a:pt x="1219" y="1373"/>
                  </a:lnTo>
                  <a:lnTo>
                    <a:pt x="1227" y="1356"/>
                  </a:lnTo>
                  <a:lnTo>
                    <a:pt x="1227" y="1348"/>
                  </a:lnTo>
                  <a:lnTo>
                    <a:pt x="1235" y="1340"/>
                  </a:lnTo>
                  <a:lnTo>
                    <a:pt x="1227" y="1332"/>
                  </a:lnTo>
                  <a:lnTo>
                    <a:pt x="1227" y="1323"/>
                  </a:lnTo>
                  <a:lnTo>
                    <a:pt x="1219" y="1315"/>
                  </a:lnTo>
                  <a:lnTo>
                    <a:pt x="333" y="90"/>
                  </a:lnTo>
                  <a:lnTo>
                    <a:pt x="1519" y="90"/>
                  </a:lnTo>
                  <a:lnTo>
                    <a:pt x="1633" y="99"/>
                  </a:lnTo>
                  <a:lnTo>
                    <a:pt x="1730" y="107"/>
                  </a:lnTo>
                  <a:lnTo>
                    <a:pt x="1787" y="115"/>
                  </a:lnTo>
                  <a:lnTo>
                    <a:pt x="1820" y="123"/>
                  </a:lnTo>
                  <a:lnTo>
                    <a:pt x="1941" y="148"/>
                  </a:lnTo>
                  <a:lnTo>
                    <a:pt x="2079" y="189"/>
                  </a:lnTo>
                  <a:lnTo>
                    <a:pt x="2234" y="263"/>
                  </a:lnTo>
                  <a:lnTo>
                    <a:pt x="2282" y="296"/>
                  </a:lnTo>
                  <a:lnTo>
                    <a:pt x="2347" y="353"/>
                  </a:lnTo>
                  <a:lnTo>
                    <a:pt x="2412" y="436"/>
                  </a:lnTo>
                  <a:lnTo>
                    <a:pt x="2477" y="543"/>
                  </a:lnTo>
                  <a:lnTo>
                    <a:pt x="2518" y="543"/>
                  </a:lnTo>
                  <a:lnTo>
                    <a:pt x="2291" y="0"/>
                  </a:lnTo>
                  <a:lnTo>
                    <a:pt x="9" y="0"/>
                  </a:lnTo>
                  <a:lnTo>
                    <a:pt x="9" y="8"/>
                  </a:lnTo>
                  <a:lnTo>
                    <a:pt x="0" y="16"/>
                  </a:lnTo>
                  <a:lnTo>
                    <a:pt x="0" y="74"/>
                  </a:lnTo>
                  <a:lnTo>
                    <a:pt x="999" y="1463"/>
                  </a:lnTo>
                  <a:lnTo>
                    <a:pt x="25" y="2630"/>
                  </a:lnTo>
                  <a:lnTo>
                    <a:pt x="9" y="2647"/>
                  </a:lnTo>
                  <a:lnTo>
                    <a:pt x="9" y="2655"/>
                  </a:lnTo>
                  <a:lnTo>
                    <a:pt x="0" y="2663"/>
                  </a:lnTo>
                  <a:lnTo>
                    <a:pt x="17" y="2679"/>
                  </a:lnTo>
                  <a:lnTo>
                    <a:pt x="57" y="2679"/>
                  </a:lnTo>
                  <a:lnTo>
                    <a:pt x="2291" y="26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6" name="Freeform 122"/>
            <p:cNvSpPr>
              <a:spLocks noEditPoints="1"/>
            </p:cNvSpPr>
            <p:nvPr/>
          </p:nvSpPr>
          <p:spPr bwMode="auto">
            <a:xfrm>
              <a:off x="18479" y="7774"/>
              <a:ext cx="398" cy="904"/>
            </a:xfrm>
            <a:custGeom>
              <a:avLst/>
              <a:gdLst/>
              <a:ahLst/>
              <a:cxnLst>
                <a:cxn ang="0">
                  <a:pos x="365" y="33"/>
                </a:cxn>
                <a:cxn ang="0">
                  <a:pos x="349" y="8"/>
                </a:cxn>
                <a:cxn ang="0">
                  <a:pos x="308" y="0"/>
                </a:cxn>
                <a:cxn ang="0">
                  <a:pos x="260" y="25"/>
                </a:cxn>
                <a:cxn ang="0">
                  <a:pos x="235" y="74"/>
                </a:cxn>
                <a:cxn ang="0">
                  <a:pos x="268" y="124"/>
                </a:cxn>
                <a:cxn ang="0">
                  <a:pos x="317" y="115"/>
                </a:cxn>
                <a:cxn ang="0">
                  <a:pos x="357" y="74"/>
                </a:cxn>
                <a:cxn ang="0">
                  <a:pos x="97" y="732"/>
                </a:cxn>
                <a:cxn ang="0">
                  <a:pos x="81" y="789"/>
                </a:cxn>
                <a:cxn ang="0">
                  <a:pos x="97" y="847"/>
                </a:cxn>
                <a:cxn ang="0">
                  <a:pos x="146" y="888"/>
                </a:cxn>
                <a:cxn ang="0">
                  <a:pos x="211" y="904"/>
                </a:cxn>
                <a:cxn ang="0">
                  <a:pos x="333" y="839"/>
                </a:cxn>
                <a:cxn ang="0">
                  <a:pos x="390" y="724"/>
                </a:cxn>
                <a:cxn ang="0">
                  <a:pos x="398" y="691"/>
                </a:cxn>
                <a:cxn ang="0">
                  <a:pos x="357" y="682"/>
                </a:cxn>
                <a:cxn ang="0">
                  <a:pos x="349" y="699"/>
                </a:cxn>
                <a:cxn ang="0">
                  <a:pos x="268" y="847"/>
                </a:cxn>
                <a:cxn ang="0">
                  <a:pos x="195" y="863"/>
                </a:cxn>
                <a:cxn ang="0">
                  <a:pos x="179" y="839"/>
                </a:cxn>
                <a:cxn ang="0">
                  <a:pos x="187" y="756"/>
                </a:cxn>
                <a:cxn ang="0">
                  <a:pos x="219" y="674"/>
                </a:cxn>
                <a:cxn ang="0">
                  <a:pos x="260" y="584"/>
                </a:cxn>
                <a:cxn ang="0">
                  <a:pos x="300" y="485"/>
                </a:cxn>
                <a:cxn ang="0">
                  <a:pos x="317" y="428"/>
                </a:cxn>
                <a:cxn ang="0">
                  <a:pos x="308" y="378"/>
                </a:cxn>
                <a:cxn ang="0">
                  <a:pos x="276" y="329"/>
                </a:cxn>
                <a:cxn ang="0">
                  <a:pos x="227" y="304"/>
                </a:cxn>
                <a:cxn ang="0">
                  <a:pos x="114" y="313"/>
                </a:cxn>
                <a:cxn ang="0">
                  <a:pos x="24" y="419"/>
                </a:cxn>
                <a:cxn ang="0">
                  <a:pos x="0" y="502"/>
                </a:cxn>
                <a:cxn ang="0">
                  <a:pos x="8" y="518"/>
                </a:cxn>
                <a:cxn ang="0">
                  <a:pos x="40" y="510"/>
                </a:cxn>
                <a:cxn ang="0">
                  <a:pos x="81" y="403"/>
                </a:cxn>
                <a:cxn ang="0">
                  <a:pos x="187" y="337"/>
                </a:cxn>
                <a:cxn ang="0">
                  <a:pos x="211" y="345"/>
                </a:cxn>
                <a:cxn ang="0">
                  <a:pos x="219" y="411"/>
                </a:cxn>
                <a:cxn ang="0">
                  <a:pos x="179" y="518"/>
                </a:cxn>
              </a:cxnLst>
              <a:rect l="0" t="0" r="r" b="b"/>
              <a:pathLst>
                <a:path w="398" h="904">
                  <a:moveTo>
                    <a:pt x="365" y="50"/>
                  </a:moveTo>
                  <a:lnTo>
                    <a:pt x="365" y="33"/>
                  </a:lnTo>
                  <a:lnTo>
                    <a:pt x="357" y="25"/>
                  </a:lnTo>
                  <a:lnTo>
                    <a:pt x="349" y="8"/>
                  </a:lnTo>
                  <a:lnTo>
                    <a:pt x="333" y="0"/>
                  </a:lnTo>
                  <a:lnTo>
                    <a:pt x="308" y="0"/>
                  </a:lnTo>
                  <a:lnTo>
                    <a:pt x="284" y="8"/>
                  </a:lnTo>
                  <a:lnTo>
                    <a:pt x="260" y="25"/>
                  </a:lnTo>
                  <a:lnTo>
                    <a:pt x="243" y="41"/>
                  </a:lnTo>
                  <a:lnTo>
                    <a:pt x="235" y="74"/>
                  </a:lnTo>
                  <a:lnTo>
                    <a:pt x="235" y="91"/>
                  </a:lnTo>
                  <a:lnTo>
                    <a:pt x="268" y="124"/>
                  </a:lnTo>
                  <a:lnTo>
                    <a:pt x="292" y="124"/>
                  </a:lnTo>
                  <a:lnTo>
                    <a:pt x="317" y="115"/>
                  </a:lnTo>
                  <a:lnTo>
                    <a:pt x="341" y="99"/>
                  </a:lnTo>
                  <a:lnTo>
                    <a:pt x="357" y="74"/>
                  </a:lnTo>
                  <a:lnTo>
                    <a:pt x="365" y="50"/>
                  </a:lnTo>
                  <a:close/>
                  <a:moveTo>
                    <a:pt x="97" y="732"/>
                  </a:moveTo>
                  <a:lnTo>
                    <a:pt x="81" y="765"/>
                  </a:lnTo>
                  <a:lnTo>
                    <a:pt x="81" y="789"/>
                  </a:lnTo>
                  <a:lnTo>
                    <a:pt x="89" y="822"/>
                  </a:lnTo>
                  <a:lnTo>
                    <a:pt x="97" y="847"/>
                  </a:lnTo>
                  <a:lnTo>
                    <a:pt x="114" y="871"/>
                  </a:lnTo>
                  <a:lnTo>
                    <a:pt x="146" y="888"/>
                  </a:lnTo>
                  <a:lnTo>
                    <a:pt x="170" y="896"/>
                  </a:lnTo>
                  <a:lnTo>
                    <a:pt x="211" y="904"/>
                  </a:lnTo>
                  <a:lnTo>
                    <a:pt x="284" y="880"/>
                  </a:lnTo>
                  <a:lnTo>
                    <a:pt x="333" y="839"/>
                  </a:lnTo>
                  <a:lnTo>
                    <a:pt x="373" y="781"/>
                  </a:lnTo>
                  <a:lnTo>
                    <a:pt x="390" y="724"/>
                  </a:lnTo>
                  <a:lnTo>
                    <a:pt x="398" y="699"/>
                  </a:lnTo>
                  <a:lnTo>
                    <a:pt x="398" y="691"/>
                  </a:lnTo>
                  <a:lnTo>
                    <a:pt x="390" y="682"/>
                  </a:lnTo>
                  <a:lnTo>
                    <a:pt x="357" y="682"/>
                  </a:lnTo>
                  <a:lnTo>
                    <a:pt x="357" y="691"/>
                  </a:lnTo>
                  <a:lnTo>
                    <a:pt x="349" y="699"/>
                  </a:lnTo>
                  <a:lnTo>
                    <a:pt x="317" y="789"/>
                  </a:lnTo>
                  <a:lnTo>
                    <a:pt x="268" y="847"/>
                  </a:lnTo>
                  <a:lnTo>
                    <a:pt x="211" y="863"/>
                  </a:lnTo>
                  <a:lnTo>
                    <a:pt x="195" y="863"/>
                  </a:lnTo>
                  <a:lnTo>
                    <a:pt x="187" y="855"/>
                  </a:lnTo>
                  <a:lnTo>
                    <a:pt x="179" y="839"/>
                  </a:lnTo>
                  <a:lnTo>
                    <a:pt x="179" y="789"/>
                  </a:lnTo>
                  <a:lnTo>
                    <a:pt x="187" y="756"/>
                  </a:lnTo>
                  <a:lnTo>
                    <a:pt x="203" y="732"/>
                  </a:lnTo>
                  <a:lnTo>
                    <a:pt x="219" y="674"/>
                  </a:lnTo>
                  <a:lnTo>
                    <a:pt x="243" y="625"/>
                  </a:lnTo>
                  <a:lnTo>
                    <a:pt x="260" y="584"/>
                  </a:lnTo>
                  <a:lnTo>
                    <a:pt x="276" y="534"/>
                  </a:lnTo>
                  <a:lnTo>
                    <a:pt x="300" y="485"/>
                  </a:lnTo>
                  <a:lnTo>
                    <a:pt x="308" y="452"/>
                  </a:lnTo>
                  <a:lnTo>
                    <a:pt x="317" y="428"/>
                  </a:lnTo>
                  <a:lnTo>
                    <a:pt x="317" y="411"/>
                  </a:lnTo>
                  <a:lnTo>
                    <a:pt x="308" y="378"/>
                  </a:lnTo>
                  <a:lnTo>
                    <a:pt x="300" y="354"/>
                  </a:lnTo>
                  <a:lnTo>
                    <a:pt x="276" y="329"/>
                  </a:lnTo>
                  <a:lnTo>
                    <a:pt x="252" y="313"/>
                  </a:lnTo>
                  <a:lnTo>
                    <a:pt x="227" y="304"/>
                  </a:lnTo>
                  <a:lnTo>
                    <a:pt x="187" y="296"/>
                  </a:lnTo>
                  <a:lnTo>
                    <a:pt x="114" y="313"/>
                  </a:lnTo>
                  <a:lnTo>
                    <a:pt x="65" y="362"/>
                  </a:lnTo>
                  <a:lnTo>
                    <a:pt x="24" y="419"/>
                  </a:lnTo>
                  <a:lnTo>
                    <a:pt x="8" y="469"/>
                  </a:lnTo>
                  <a:lnTo>
                    <a:pt x="0" y="502"/>
                  </a:lnTo>
                  <a:lnTo>
                    <a:pt x="0" y="510"/>
                  </a:lnTo>
                  <a:lnTo>
                    <a:pt x="8" y="518"/>
                  </a:lnTo>
                  <a:lnTo>
                    <a:pt x="32" y="518"/>
                  </a:lnTo>
                  <a:lnTo>
                    <a:pt x="40" y="510"/>
                  </a:lnTo>
                  <a:lnTo>
                    <a:pt x="40" y="502"/>
                  </a:lnTo>
                  <a:lnTo>
                    <a:pt x="81" y="403"/>
                  </a:lnTo>
                  <a:lnTo>
                    <a:pt x="138" y="354"/>
                  </a:lnTo>
                  <a:lnTo>
                    <a:pt x="187" y="337"/>
                  </a:lnTo>
                  <a:lnTo>
                    <a:pt x="203" y="337"/>
                  </a:lnTo>
                  <a:lnTo>
                    <a:pt x="211" y="345"/>
                  </a:lnTo>
                  <a:lnTo>
                    <a:pt x="219" y="362"/>
                  </a:lnTo>
                  <a:lnTo>
                    <a:pt x="219" y="411"/>
                  </a:lnTo>
                  <a:lnTo>
                    <a:pt x="203" y="452"/>
                  </a:lnTo>
                  <a:lnTo>
                    <a:pt x="179" y="518"/>
                  </a:lnTo>
                  <a:lnTo>
                    <a:pt x="97" y="7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7" name="Freeform 123"/>
            <p:cNvSpPr>
              <a:spLocks noEditPoints="1"/>
            </p:cNvSpPr>
            <p:nvPr/>
          </p:nvSpPr>
          <p:spPr bwMode="auto">
            <a:xfrm>
              <a:off x="19039" y="8144"/>
              <a:ext cx="983" cy="362"/>
            </a:xfrm>
            <a:custGeom>
              <a:avLst/>
              <a:gdLst/>
              <a:ahLst/>
              <a:cxnLst>
                <a:cxn ang="0">
                  <a:pos x="926" y="66"/>
                </a:cxn>
                <a:cxn ang="0">
                  <a:pos x="958" y="66"/>
                </a:cxn>
                <a:cxn ang="0">
                  <a:pos x="975" y="49"/>
                </a:cxn>
                <a:cxn ang="0">
                  <a:pos x="983" y="33"/>
                </a:cxn>
                <a:cxn ang="0">
                  <a:pos x="975" y="17"/>
                </a:cxn>
                <a:cxn ang="0">
                  <a:pos x="958" y="0"/>
                </a:cxn>
                <a:cxn ang="0">
                  <a:pos x="25" y="0"/>
                </a:cxn>
                <a:cxn ang="0">
                  <a:pos x="8" y="17"/>
                </a:cxn>
                <a:cxn ang="0">
                  <a:pos x="0" y="33"/>
                </a:cxn>
                <a:cxn ang="0">
                  <a:pos x="8" y="49"/>
                </a:cxn>
                <a:cxn ang="0">
                  <a:pos x="25" y="66"/>
                </a:cxn>
                <a:cxn ang="0">
                  <a:pos x="57" y="66"/>
                </a:cxn>
                <a:cxn ang="0">
                  <a:pos x="926" y="66"/>
                </a:cxn>
                <a:cxn ang="0">
                  <a:pos x="934" y="362"/>
                </a:cxn>
                <a:cxn ang="0">
                  <a:pos x="958" y="362"/>
                </a:cxn>
                <a:cxn ang="0">
                  <a:pos x="975" y="345"/>
                </a:cxn>
                <a:cxn ang="0">
                  <a:pos x="983" y="329"/>
                </a:cxn>
                <a:cxn ang="0">
                  <a:pos x="975" y="312"/>
                </a:cxn>
                <a:cxn ang="0">
                  <a:pos x="958" y="296"/>
                </a:cxn>
                <a:cxn ang="0">
                  <a:pos x="25" y="296"/>
                </a:cxn>
                <a:cxn ang="0">
                  <a:pos x="8" y="312"/>
                </a:cxn>
                <a:cxn ang="0">
                  <a:pos x="0" y="329"/>
                </a:cxn>
                <a:cxn ang="0">
                  <a:pos x="8" y="345"/>
                </a:cxn>
                <a:cxn ang="0">
                  <a:pos x="25" y="362"/>
                </a:cxn>
                <a:cxn ang="0">
                  <a:pos x="49" y="362"/>
                </a:cxn>
                <a:cxn ang="0">
                  <a:pos x="934" y="362"/>
                </a:cxn>
              </a:cxnLst>
              <a:rect l="0" t="0" r="r" b="b"/>
              <a:pathLst>
                <a:path w="983" h="362">
                  <a:moveTo>
                    <a:pt x="926" y="66"/>
                  </a:moveTo>
                  <a:lnTo>
                    <a:pt x="958" y="66"/>
                  </a:lnTo>
                  <a:lnTo>
                    <a:pt x="975" y="49"/>
                  </a:lnTo>
                  <a:lnTo>
                    <a:pt x="983" y="33"/>
                  </a:lnTo>
                  <a:lnTo>
                    <a:pt x="975" y="17"/>
                  </a:lnTo>
                  <a:lnTo>
                    <a:pt x="958" y="0"/>
                  </a:lnTo>
                  <a:lnTo>
                    <a:pt x="25" y="0"/>
                  </a:lnTo>
                  <a:lnTo>
                    <a:pt x="8" y="17"/>
                  </a:lnTo>
                  <a:lnTo>
                    <a:pt x="0" y="33"/>
                  </a:lnTo>
                  <a:lnTo>
                    <a:pt x="8" y="49"/>
                  </a:lnTo>
                  <a:lnTo>
                    <a:pt x="25" y="66"/>
                  </a:lnTo>
                  <a:lnTo>
                    <a:pt x="57" y="66"/>
                  </a:lnTo>
                  <a:lnTo>
                    <a:pt x="926" y="66"/>
                  </a:lnTo>
                  <a:close/>
                  <a:moveTo>
                    <a:pt x="934" y="362"/>
                  </a:moveTo>
                  <a:lnTo>
                    <a:pt x="958" y="362"/>
                  </a:lnTo>
                  <a:lnTo>
                    <a:pt x="975" y="345"/>
                  </a:lnTo>
                  <a:lnTo>
                    <a:pt x="983" y="329"/>
                  </a:lnTo>
                  <a:lnTo>
                    <a:pt x="975" y="312"/>
                  </a:lnTo>
                  <a:lnTo>
                    <a:pt x="958" y="296"/>
                  </a:lnTo>
                  <a:lnTo>
                    <a:pt x="25" y="296"/>
                  </a:lnTo>
                  <a:lnTo>
                    <a:pt x="8" y="312"/>
                  </a:lnTo>
                  <a:lnTo>
                    <a:pt x="0" y="329"/>
                  </a:lnTo>
                  <a:lnTo>
                    <a:pt x="8" y="345"/>
                  </a:lnTo>
                  <a:lnTo>
                    <a:pt x="25" y="362"/>
                  </a:lnTo>
                  <a:lnTo>
                    <a:pt x="49" y="362"/>
                  </a:lnTo>
                  <a:lnTo>
                    <a:pt x="934" y="3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8" name="Freeform 124"/>
            <p:cNvSpPr>
              <a:spLocks/>
            </p:cNvSpPr>
            <p:nvPr/>
          </p:nvSpPr>
          <p:spPr bwMode="auto">
            <a:xfrm>
              <a:off x="20257" y="7774"/>
              <a:ext cx="480" cy="888"/>
            </a:xfrm>
            <a:custGeom>
              <a:avLst/>
              <a:gdLst/>
              <a:ahLst/>
              <a:cxnLst>
                <a:cxn ang="0">
                  <a:pos x="301" y="33"/>
                </a:cxn>
                <a:cxn ang="0">
                  <a:pos x="301" y="17"/>
                </a:cxn>
                <a:cxn ang="0">
                  <a:pos x="293" y="0"/>
                </a:cxn>
                <a:cxn ang="0">
                  <a:pos x="260" y="0"/>
                </a:cxn>
                <a:cxn ang="0">
                  <a:pos x="187" y="50"/>
                </a:cxn>
                <a:cxn ang="0">
                  <a:pos x="122" y="74"/>
                </a:cxn>
                <a:cxn ang="0">
                  <a:pos x="49" y="82"/>
                </a:cxn>
                <a:cxn ang="0">
                  <a:pos x="0" y="82"/>
                </a:cxn>
                <a:cxn ang="0">
                  <a:pos x="0" y="132"/>
                </a:cxn>
                <a:cxn ang="0">
                  <a:pos x="49" y="132"/>
                </a:cxn>
                <a:cxn ang="0">
                  <a:pos x="114" y="124"/>
                </a:cxn>
                <a:cxn ang="0">
                  <a:pos x="195" y="91"/>
                </a:cxn>
                <a:cxn ang="0">
                  <a:pos x="195" y="806"/>
                </a:cxn>
                <a:cxn ang="0">
                  <a:pos x="179" y="822"/>
                </a:cxn>
                <a:cxn ang="0">
                  <a:pos x="138" y="839"/>
                </a:cxn>
                <a:cxn ang="0">
                  <a:pos x="8" y="839"/>
                </a:cxn>
                <a:cxn ang="0">
                  <a:pos x="8" y="888"/>
                </a:cxn>
                <a:cxn ang="0">
                  <a:pos x="114" y="888"/>
                </a:cxn>
                <a:cxn ang="0">
                  <a:pos x="187" y="880"/>
                </a:cxn>
                <a:cxn ang="0">
                  <a:pos x="293" y="880"/>
                </a:cxn>
                <a:cxn ang="0">
                  <a:pos x="366" y="888"/>
                </a:cxn>
                <a:cxn ang="0">
                  <a:pos x="480" y="888"/>
                </a:cxn>
                <a:cxn ang="0">
                  <a:pos x="480" y="839"/>
                </a:cxn>
                <a:cxn ang="0">
                  <a:pos x="358" y="839"/>
                </a:cxn>
                <a:cxn ang="0">
                  <a:pos x="317" y="822"/>
                </a:cxn>
                <a:cxn ang="0">
                  <a:pos x="301" y="806"/>
                </a:cxn>
                <a:cxn ang="0">
                  <a:pos x="301" y="781"/>
                </a:cxn>
                <a:cxn ang="0">
                  <a:pos x="301" y="33"/>
                </a:cxn>
              </a:cxnLst>
              <a:rect l="0" t="0" r="r" b="b"/>
              <a:pathLst>
                <a:path w="480" h="888">
                  <a:moveTo>
                    <a:pt x="301" y="33"/>
                  </a:moveTo>
                  <a:lnTo>
                    <a:pt x="301" y="17"/>
                  </a:lnTo>
                  <a:lnTo>
                    <a:pt x="293" y="0"/>
                  </a:lnTo>
                  <a:lnTo>
                    <a:pt x="260" y="0"/>
                  </a:lnTo>
                  <a:lnTo>
                    <a:pt x="187" y="50"/>
                  </a:lnTo>
                  <a:lnTo>
                    <a:pt x="122" y="74"/>
                  </a:lnTo>
                  <a:lnTo>
                    <a:pt x="49" y="82"/>
                  </a:lnTo>
                  <a:lnTo>
                    <a:pt x="0" y="82"/>
                  </a:lnTo>
                  <a:lnTo>
                    <a:pt x="0" y="132"/>
                  </a:lnTo>
                  <a:lnTo>
                    <a:pt x="49" y="132"/>
                  </a:lnTo>
                  <a:lnTo>
                    <a:pt x="114" y="124"/>
                  </a:lnTo>
                  <a:lnTo>
                    <a:pt x="195" y="91"/>
                  </a:lnTo>
                  <a:lnTo>
                    <a:pt x="195" y="806"/>
                  </a:lnTo>
                  <a:lnTo>
                    <a:pt x="179" y="822"/>
                  </a:lnTo>
                  <a:lnTo>
                    <a:pt x="138" y="839"/>
                  </a:lnTo>
                  <a:lnTo>
                    <a:pt x="8" y="839"/>
                  </a:lnTo>
                  <a:lnTo>
                    <a:pt x="8" y="888"/>
                  </a:lnTo>
                  <a:lnTo>
                    <a:pt x="114" y="888"/>
                  </a:lnTo>
                  <a:lnTo>
                    <a:pt x="187" y="880"/>
                  </a:lnTo>
                  <a:lnTo>
                    <a:pt x="293" y="880"/>
                  </a:lnTo>
                  <a:lnTo>
                    <a:pt x="366" y="888"/>
                  </a:lnTo>
                  <a:lnTo>
                    <a:pt x="480" y="888"/>
                  </a:lnTo>
                  <a:lnTo>
                    <a:pt x="480" y="839"/>
                  </a:lnTo>
                  <a:lnTo>
                    <a:pt x="358" y="839"/>
                  </a:lnTo>
                  <a:lnTo>
                    <a:pt x="317" y="822"/>
                  </a:lnTo>
                  <a:lnTo>
                    <a:pt x="301" y="806"/>
                  </a:lnTo>
                  <a:lnTo>
                    <a:pt x="301" y="781"/>
                  </a:lnTo>
                  <a:lnTo>
                    <a:pt x="301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9" name="Freeform 125"/>
            <p:cNvSpPr>
              <a:spLocks noEditPoints="1"/>
            </p:cNvSpPr>
            <p:nvPr/>
          </p:nvSpPr>
          <p:spPr bwMode="auto">
            <a:xfrm>
              <a:off x="21281" y="5547"/>
              <a:ext cx="982" cy="1216"/>
            </a:xfrm>
            <a:custGeom>
              <a:avLst/>
              <a:gdLst/>
              <a:ahLst/>
              <a:cxnLst>
                <a:cxn ang="0">
                  <a:pos x="130" y="1109"/>
                </a:cxn>
                <a:cxn ang="0">
                  <a:pos x="113" y="1142"/>
                </a:cxn>
                <a:cxn ang="0">
                  <a:pos x="73" y="1159"/>
                </a:cxn>
                <a:cxn ang="0">
                  <a:pos x="0" y="1175"/>
                </a:cxn>
                <a:cxn ang="0">
                  <a:pos x="8" y="1216"/>
                </a:cxn>
                <a:cxn ang="0">
                  <a:pos x="398" y="1200"/>
                </a:cxn>
                <a:cxn ang="0">
                  <a:pos x="381" y="1159"/>
                </a:cxn>
                <a:cxn ang="0">
                  <a:pos x="276" y="1151"/>
                </a:cxn>
                <a:cxn ang="0">
                  <a:pos x="260" y="1142"/>
                </a:cxn>
                <a:cxn ang="0">
                  <a:pos x="284" y="1027"/>
                </a:cxn>
                <a:cxn ang="0">
                  <a:pos x="324" y="863"/>
                </a:cxn>
                <a:cxn ang="0">
                  <a:pos x="357" y="748"/>
                </a:cxn>
                <a:cxn ang="0">
                  <a:pos x="414" y="830"/>
                </a:cxn>
                <a:cxn ang="0">
                  <a:pos x="528" y="871"/>
                </a:cxn>
                <a:cxn ang="0">
                  <a:pos x="747" y="789"/>
                </a:cxn>
                <a:cxn ang="0">
                  <a:pos x="917" y="575"/>
                </a:cxn>
                <a:cxn ang="0">
                  <a:pos x="982" y="304"/>
                </a:cxn>
                <a:cxn ang="0">
                  <a:pos x="909" y="82"/>
                </a:cxn>
                <a:cxn ang="0">
                  <a:pos x="731" y="0"/>
                </a:cxn>
                <a:cxn ang="0">
                  <a:pos x="552" y="74"/>
                </a:cxn>
                <a:cxn ang="0">
                  <a:pos x="463" y="74"/>
                </a:cxn>
                <a:cxn ang="0">
                  <a:pos x="365" y="8"/>
                </a:cxn>
                <a:cxn ang="0">
                  <a:pos x="260" y="8"/>
                </a:cxn>
                <a:cxn ang="0">
                  <a:pos x="170" y="107"/>
                </a:cxn>
                <a:cxn ang="0">
                  <a:pos x="130" y="222"/>
                </a:cxn>
                <a:cxn ang="0">
                  <a:pos x="113" y="296"/>
                </a:cxn>
                <a:cxn ang="0">
                  <a:pos x="121" y="312"/>
                </a:cxn>
                <a:cxn ang="0">
                  <a:pos x="162" y="304"/>
                </a:cxn>
                <a:cxn ang="0">
                  <a:pos x="170" y="271"/>
                </a:cxn>
                <a:cxn ang="0">
                  <a:pos x="227" y="107"/>
                </a:cxn>
                <a:cxn ang="0">
                  <a:pos x="308" y="41"/>
                </a:cxn>
                <a:cxn ang="0">
                  <a:pos x="341" y="49"/>
                </a:cxn>
                <a:cxn ang="0">
                  <a:pos x="357" y="74"/>
                </a:cxn>
                <a:cxn ang="0">
                  <a:pos x="365" y="181"/>
                </a:cxn>
                <a:cxn ang="0">
                  <a:pos x="357" y="230"/>
                </a:cxn>
                <a:cxn ang="0">
                  <a:pos x="479" y="246"/>
                </a:cxn>
                <a:cxn ang="0">
                  <a:pos x="536" y="148"/>
                </a:cxn>
                <a:cxn ang="0">
                  <a:pos x="633" y="66"/>
                </a:cxn>
                <a:cxn ang="0">
                  <a:pos x="731" y="41"/>
                </a:cxn>
                <a:cxn ang="0">
                  <a:pos x="836" y="123"/>
                </a:cxn>
                <a:cxn ang="0">
                  <a:pos x="836" y="304"/>
                </a:cxn>
                <a:cxn ang="0">
                  <a:pos x="771" y="567"/>
                </a:cxn>
                <a:cxn ang="0">
                  <a:pos x="682" y="740"/>
                </a:cxn>
                <a:cxn ang="0">
                  <a:pos x="528" y="822"/>
                </a:cxn>
                <a:cxn ang="0">
                  <a:pos x="422" y="764"/>
                </a:cxn>
                <a:cxn ang="0">
                  <a:pos x="381" y="674"/>
                </a:cxn>
                <a:cxn ang="0">
                  <a:pos x="373" y="649"/>
                </a:cxn>
                <a:cxn ang="0">
                  <a:pos x="381" y="625"/>
                </a:cxn>
              </a:cxnLst>
              <a:rect l="0" t="0" r="r" b="b"/>
              <a:pathLst>
                <a:path w="982" h="1216">
                  <a:moveTo>
                    <a:pt x="138" y="1077"/>
                  </a:moveTo>
                  <a:lnTo>
                    <a:pt x="130" y="1109"/>
                  </a:lnTo>
                  <a:lnTo>
                    <a:pt x="130" y="1126"/>
                  </a:lnTo>
                  <a:lnTo>
                    <a:pt x="113" y="1142"/>
                  </a:lnTo>
                  <a:lnTo>
                    <a:pt x="97" y="1151"/>
                  </a:lnTo>
                  <a:lnTo>
                    <a:pt x="73" y="1159"/>
                  </a:lnTo>
                  <a:lnTo>
                    <a:pt x="16" y="1159"/>
                  </a:lnTo>
                  <a:lnTo>
                    <a:pt x="0" y="1175"/>
                  </a:lnTo>
                  <a:lnTo>
                    <a:pt x="0" y="1208"/>
                  </a:lnTo>
                  <a:lnTo>
                    <a:pt x="8" y="1216"/>
                  </a:lnTo>
                  <a:lnTo>
                    <a:pt x="381" y="1216"/>
                  </a:lnTo>
                  <a:lnTo>
                    <a:pt x="398" y="1200"/>
                  </a:lnTo>
                  <a:lnTo>
                    <a:pt x="398" y="1175"/>
                  </a:lnTo>
                  <a:lnTo>
                    <a:pt x="381" y="1159"/>
                  </a:lnTo>
                  <a:lnTo>
                    <a:pt x="292" y="1159"/>
                  </a:lnTo>
                  <a:lnTo>
                    <a:pt x="276" y="1151"/>
                  </a:lnTo>
                  <a:lnTo>
                    <a:pt x="268" y="1151"/>
                  </a:lnTo>
                  <a:lnTo>
                    <a:pt x="260" y="1142"/>
                  </a:lnTo>
                  <a:lnTo>
                    <a:pt x="260" y="1126"/>
                  </a:lnTo>
                  <a:lnTo>
                    <a:pt x="284" y="1027"/>
                  </a:lnTo>
                  <a:lnTo>
                    <a:pt x="300" y="945"/>
                  </a:lnTo>
                  <a:lnTo>
                    <a:pt x="324" y="863"/>
                  </a:lnTo>
                  <a:lnTo>
                    <a:pt x="341" y="789"/>
                  </a:lnTo>
                  <a:lnTo>
                    <a:pt x="357" y="748"/>
                  </a:lnTo>
                  <a:lnTo>
                    <a:pt x="381" y="789"/>
                  </a:lnTo>
                  <a:lnTo>
                    <a:pt x="414" y="830"/>
                  </a:lnTo>
                  <a:lnTo>
                    <a:pt x="463" y="855"/>
                  </a:lnTo>
                  <a:lnTo>
                    <a:pt x="528" y="871"/>
                  </a:lnTo>
                  <a:lnTo>
                    <a:pt x="641" y="846"/>
                  </a:lnTo>
                  <a:lnTo>
                    <a:pt x="747" y="789"/>
                  </a:lnTo>
                  <a:lnTo>
                    <a:pt x="836" y="690"/>
                  </a:lnTo>
                  <a:lnTo>
                    <a:pt x="917" y="575"/>
                  </a:lnTo>
                  <a:lnTo>
                    <a:pt x="966" y="444"/>
                  </a:lnTo>
                  <a:lnTo>
                    <a:pt x="982" y="304"/>
                  </a:lnTo>
                  <a:lnTo>
                    <a:pt x="966" y="181"/>
                  </a:lnTo>
                  <a:lnTo>
                    <a:pt x="909" y="82"/>
                  </a:lnTo>
                  <a:lnTo>
                    <a:pt x="836" y="25"/>
                  </a:lnTo>
                  <a:lnTo>
                    <a:pt x="731" y="0"/>
                  </a:lnTo>
                  <a:lnTo>
                    <a:pt x="641" y="16"/>
                  </a:lnTo>
                  <a:lnTo>
                    <a:pt x="552" y="74"/>
                  </a:lnTo>
                  <a:lnTo>
                    <a:pt x="487" y="140"/>
                  </a:lnTo>
                  <a:lnTo>
                    <a:pt x="463" y="74"/>
                  </a:lnTo>
                  <a:lnTo>
                    <a:pt x="422" y="33"/>
                  </a:lnTo>
                  <a:lnTo>
                    <a:pt x="365" y="8"/>
                  </a:lnTo>
                  <a:lnTo>
                    <a:pt x="316" y="0"/>
                  </a:lnTo>
                  <a:lnTo>
                    <a:pt x="260" y="8"/>
                  </a:lnTo>
                  <a:lnTo>
                    <a:pt x="219" y="41"/>
                  </a:lnTo>
                  <a:lnTo>
                    <a:pt x="170" y="107"/>
                  </a:lnTo>
                  <a:lnTo>
                    <a:pt x="146" y="164"/>
                  </a:lnTo>
                  <a:lnTo>
                    <a:pt x="130" y="222"/>
                  </a:lnTo>
                  <a:lnTo>
                    <a:pt x="121" y="271"/>
                  </a:lnTo>
                  <a:lnTo>
                    <a:pt x="113" y="296"/>
                  </a:lnTo>
                  <a:lnTo>
                    <a:pt x="121" y="304"/>
                  </a:lnTo>
                  <a:lnTo>
                    <a:pt x="121" y="312"/>
                  </a:lnTo>
                  <a:lnTo>
                    <a:pt x="154" y="312"/>
                  </a:lnTo>
                  <a:lnTo>
                    <a:pt x="162" y="304"/>
                  </a:lnTo>
                  <a:lnTo>
                    <a:pt x="162" y="288"/>
                  </a:lnTo>
                  <a:lnTo>
                    <a:pt x="170" y="271"/>
                  </a:lnTo>
                  <a:lnTo>
                    <a:pt x="195" y="181"/>
                  </a:lnTo>
                  <a:lnTo>
                    <a:pt x="227" y="107"/>
                  </a:lnTo>
                  <a:lnTo>
                    <a:pt x="260" y="57"/>
                  </a:lnTo>
                  <a:lnTo>
                    <a:pt x="308" y="41"/>
                  </a:lnTo>
                  <a:lnTo>
                    <a:pt x="324" y="41"/>
                  </a:lnTo>
                  <a:lnTo>
                    <a:pt x="341" y="49"/>
                  </a:lnTo>
                  <a:lnTo>
                    <a:pt x="349" y="57"/>
                  </a:lnTo>
                  <a:lnTo>
                    <a:pt x="357" y="74"/>
                  </a:lnTo>
                  <a:lnTo>
                    <a:pt x="365" y="99"/>
                  </a:lnTo>
                  <a:lnTo>
                    <a:pt x="365" y="181"/>
                  </a:lnTo>
                  <a:lnTo>
                    <a:pt x="357" y="205"/>
                  </a:lnTo>
                  <a:lnTo>
                    <a:pt x="357" y="230"/>
                  </a:lnTo>
                  <a:lnTo>
                    <a:pt x="138" y="1077"/>
                  </a:lnTo>
                  <a:close/>
                  <a:moveTo>
                    <a:pt x="479" y="246"/>
                  </a:moveTo>
                  <a:lnTo>
                    <a:pt x="503" y="197"/>
                  </a:lnTo>
                  <a:lnTo>
                    <a:pt x="536" y="148"/>
                  </a:lnTo>
                  <a:lnTo>
                    <a:pt x="576" y="115"/>
                  </a:lnTo>
                  <a:lnTo>
                    <a:pt x="633" y="66"/>
                  </a:lnTo>
                  <a:lnTo>
                    <a:pt x="690" y="49"/>
                  </a:lnTo>
                  <a:lnTo>
                    <a:pt x="731" y="41"/>
                  </a:lnTo>
                  <a:lnTo>
                    <a:pt x="796" y="66"/>
                  </a:lnTo>
                  <a:lnTo>
                    <a:pt x="836" y="123"/>
                  </a:lnTo>
                  <a:lnTo>
                    <a:pt x="844" y="222"/>
                  </a:lnTo>
                  <a:lnTo>
                    <a:pt x="836" y="304"/>
                  </a:lnTo>
                  <a:lnTo>
                    <a:pt x="804" y="485"/>
                  </a:lnTo>
                  <a:lnTo>
                    <a:pt x="771" y="567"/>
                  </a:lnTo>
                  <a:lnTo>
                    <a:pt x="755" y="625"/>
                  </a:lnTo>
                  <a:lnTo>
                    <a:pt x="682" y="740"/>
                  </a:lnTo>
                  <a:lnTo>
                    <a:pt x="601" y="805"/>
                  </a:lnTo>
                  <a:lnTo>
                    <a:pt x="528" y="822"/>
                  </a:lnTo>
                  <a:lnTo>
                    <a:pt x="463" y="805"/>
                  </a:lnTo>
                  <a:lnTo>
                    <a:pt x="422" y="764"/>
                  </a:lnTo>
                  <a:lnTo>
                    <a:pt x="389" y="723"/>
                  </a:lnTo>
                  <a:lnTo>
                    <a:pt x="381" y="674"/>
                  </a:lnTo>
                  <a:lnTo>
                    <a:pt x="373" y="657"/>
                  </a:lnTo>
                  <a:lnTo>
                    <a:pt x="373" y="649"/>
                  </a:lnTo>
                  <a:lnTo>
                    <a:pt x="381" y="641"/>
                  </a:lnTo>
                  <a:lnTo>
                    <a:pt x="381" y="625"/>
                  </a:lnTo>
                  <a:lnTo>
                    <a:pt x="479" y="2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70" name="Freeform 126"/>
            <p:cNvSpPr>
              <a:spLocks noEditPoints="1"/>
            </p:cNvSpPr>
            <p:nvPr/>
          </p:nvSpPr>
          <p:spPr bwMode="auto">
            <a:xfrm>
              <a:off x="22361" y="5785"/>
              <a:ext cx="398" cy="904"/>
            </a:xfrm>
            <a:custGeom>
              <a:avLst/>
              <a:gdLst/>
              <a:ahLst/>
              <a:cxnLst>
                <a:cxn ang="0">
                  <a:pos x="365" y="33"/>
                </a:cxn>
                <a:cxn ang="0">
                  <a:pos x="349" y="8"/>
                </a:cxn>
                <a:cxn ang="0">
                  <a:pos x="308" y="0"/>
                </a:cxn>
                <a:cxn ang="0">
                  <a:pos x="260" y="25"/>
                </a:cxn>
                <a:cxn ang="0">
                  <a:pos x="235" y="74"/>
                </a:cxn>
                <a:cxn ang="0">
                  <a:pos x="243" y="99"/>
                </a:cxn>
                <a:cxn ang="0">
                  <a:pos x="268" y="124"/>
                </a:cxn>
                <a:cxn ang="0">
                  <a:pos x="316" y="115"/>
                </a:cxn>
                <a:cxn ang="0">
                  <a:pos x="357" y="74"/>
                </a:cxn>
                <a:cxn ang="0">
                  <a:pos x="97" y="732"/>
                </a:cxn>
                <a:cxn ang="0">
                  <a:pos x="81" y="789"/>
                </a:cxn>
                <a:cxn ang="0">
                  <a:pos x="97" y="847"/>
                </a:cxn>
                <a:cxn ang="0">
                  <a:pos x="146" y="888"/>
                </a:cxn>
                <a:cxn ang="0">
                  <a:pos x="211" y="904"/>
                </a:cxn>
                <a:cxn ang="0">
                  <a:pos x="333" y="839"/>
                </a:cxn>
                <a:cxn ang="0">
                  <a:pos x="390" y="724"/>
                </a:cxn>
                <a:cxn ang="0">
                  <a:pos x="398" y="691"/>
                </a:cxn>
                <a:cxn ang="0">
                  <a:pos x="357" y="682"/>
                </a:cxn>
                <a:cxn ang="0">
                  <a:pos x="349" y="699"/>
                </a:cxn>
                <a:cxn ang="0">
                  <a:pos x="268" y="847"/>
                </a:cxn>
                <a:cxn ang="0">
                  <a:pos x="195" y="863"/>
                </a:cxn>
                <a:cxn ang="0">
                  <a:pos x="178" y="839"/>
                </a:cxn>
                <a:cxn ang="0">
                  <a:pos x="187" y="756"/>
                </a:cxn>
                <a:cxn ang="0">
                  <a:pos x="219" y="674"/>
                </a:cxn>
                <a:cxn ang="0">
                  <a:pos x="260" y="584"/>
                </a:cxn>
                <a:cxn ang="0">
                  <a:pos x="300" y="485"/>
                </a:cxn>
                <a:cxn ang="0">
                  <a:pos x="316" y="428"/>
                </a:cxn>
                <a:cxn ang="0">
                  <a:pos x="308" y="378"/>
                </a:cxn>
                <a:cxn ang="0">
                  <a:pos x="276" y="329"/>
                </a:cxn>
                <a:cxn ang="0">
                  <a:pos x="227" y="304"/>
                </a:cxn>
                <a:cxn ang="0">
                  <a:pos x="113" y="313"/>
                </a:cxn>
                <a:cxn ang="0">
                  <a:pos x="24" y="419"/>
                </a:cxn>
                <a:cxn ang="0">
                  <a:pos x="0" y="502"/>
                </a:cxn>
                <a:cxn ang="0">
                  <a:pos x="8" y="518"/>
                </a:cxn>
                <a:cxn ang="0">
                  <a:pos x="40" y="510"/>
                </a:cxn>
                <a:cxn ang="0">
                  <a:pos x="81" y="403"/>
                </a:cxn>
                <a:cxn ang="0">
                  <a:pos x="187" y="337"/>
                </a:cxn>
                <a:cxn ang="0">
                  <a:pos x="211" y="345"/>
                </a:cxn>
                <a:cxn ang="0">
                  <a:pos x="219" y="411"/>
                </a:cxn>
                <a:cxn ang="0">
                  <a:pos x="178" y="518"/>
                </a:cxn>
              </a:cxnLst>
              <a:rect l="0" t="0" r="r" b="b"/>
              <a:pathLst>
                <a:path w="398" h="904">
                  <a:moveTo>
                    <a:pt x="365" y="50"/>
                  </a:moveTo>
                  <a:lnTo>
                    <a:pt x="365" y="33"/>
                  </a:lnTo>
                  <a:lnTo>
                    <a:pt x="357" y="25"/>
                  </a:lnTo>
                  <a:lnTo>
                    <a:pt x="349" y="8"/>
                  </a:lnTo>
                  <a:lnTo>
                    <a:pt x="333" y="0"/>
                  </a:lnTo>
                  <a:lnTo>
                    <a:pt x="308" y="0"/>
                  </a:lnTo>
                  <a:lnTo>
                    <a:pt x="284" y="8"/>
                  </a:lnTo>
                  <a:lnTo>
                    <a:pt x="260" y="25"/>
                  </a:lnTo>
                  <a:lnTo>
                    <a:pt x="243" y="41"/>
                  </a:lnTo>
                  <a:lnTo>
                    <a:pt x="235" y="74"/>
                  </a:lnTo>
                  <a:lnTo>
                    <a:pt x="235" y="91"/>
                  </a:lnTo>
                  <a:lnTo>
                    <a:pt x="243" y="99"/>
                  </a:lnTo>
                  <a:lnTo>
                    <a:pt x="260" y="107"/>
                  </a:lnTo>
                  <a:lnTo>
                    <a:pt x="268" y="124"/>
                  </a:lnTo>
                  <a:lnTo>
                    <a:pt x="292" y="124"/>
                  </a:lnTo>
                  <a:lnTo>
                    <a:pt x="316" y="115"/>
                  </a:lnTo>
                  <a:lnTo>
                    <a:pt x="341" y="99"/>
                  </a:lnTo>
                  <a:lnTo>
                    <a:pt x="357" y="74"/>
                  </a:lnTo>
                  <a:lnTo>
                    <a:pt x="365" y="50"/>
                  </a:lnTo>
                  <a:close/>
                  <a:moveTo>
                    <a:pt x="97" y="732"/>
                  </a:moveTo>
                  <a:lnTo>
                    <a:pt x="81" y="765"/>
                  </a:lnTo>
                  <a:lnTo>
                    <a:pt x="81" y="789"/>
                  </a:lnTo>
                  <a:lnTo>
                    <a:pt x="89" y="822"/>
                  </a:lnTo>
                  <a:lnTo>
                    <a:pt x="97" y="847"/>
                  </a:lnTo>
                  <a:lnTo>
                    <a:pt x="113" y="871"/>
                  </a:lnTo>
                  <a:lnTo>
                    <a:pt x="146" y="888"/>
                  </a:lnTo>
                  <a:lnTo>
                    <a:pt x="170" y="896"/>
                  </a:lnTo>
                  <a:lnTo>
                    <a:pt x="211" y="904"/>
                  </a:lnTo>
                  <a:lnTo>
                    <a:pt x="284" y="880"/>
                  </a:lnTo>
                  <a:lnTo>
                    <a:pt x="333" y="839"/>
                  </a:lnTo>
                  <a:lnTo>
                    <a:pt x="373" y="781"/>
                  </a:lnTo>
                  <a:lnTo>
                    <a:pt x="390" y="724"/>
                  </a:lnTo>
                  <a:lnTo>
                    <a:pt x="398" y="699"/>
                  </a:lnTo>
                  <a:lnTo>
                    <a:pt x="398" y="691"/>
                  </a:lnTo>
                  <a:lnTo>
                    <a:pt x="390" y="682"/>
                  </a:lnTo>
                  <a:lnTo>
                    <a:pt x="357" y="682"/>
                  </a:lnTo>
                  <a:lnTo>
                    <a:pt x="357" y="691"/>
                  </a:lnTo>
                  <a:lnTo>
                    <a:pt x="349" y="699"/>
                  </a:lnTo>
                  <a:lnTo>
                    <a:pt x="316" y="789"/>
                  </a:lnTo>
                  <a:lnTo>
                    <a:pt x="268" y="847"/>
                  </a:lnTo>
                  <a:lnTo>
                    <a:pt x="211" y="863"/>
                  </a:lnTo>
                  <a:lnTo>
                    <a:pt x="195" y="863"/>
                  </a:lnTo>
                  <a:lnTo>
                    <a:pt x="187" y="855"/>
                  </a:lnTo>
                  <a:lnTo>
                    <a:pt x="178" y="839"/>
                  </a:lnTo>
                  <a:lnTo>
                    <a:pt x="178" y="789"/>
                  </a:lnTo>
                  <a:lnTo>
                    <a:pt x="187" y="756"/>
                  </a:lnTo>
                  <a:lnTo>
                    <a:pt x="203" y="732"/>
                  </a:lnTo>
                  <a:lnTo>
                    <a:pt x="219" y="674"/>
                  </a:lnTo>
                  <a:lnTo>
                    <a:pt x="243" y="625"/>
                  </a:lnTo>
                  <a:lnTo>
                    <a:pt x="260" y="584"/>
                  </a:lnTo>
                  <a:lnTo>
                    <a:pt x="276" y="534"/>
                  </a:lnTo>
                  <a:lnTo>
                    <a:pt x="300" y="485"/>
                  </a:lnTo>
                  <a:lnTo>
                    <a:pt x="308" y="452"/>
                  </a:lnTo>
                  <a:lnTo>
                    <a:pt x="316" y="428"/>
                  </a:lnTo>
                  <a:lnTo>
                    <a:pt x="316" y="411"/>
                  </a:lnTo>
                  <a:lnTo>
                    <a:pt x="308" y="378"/>
                  </a:lnTo>
                  <a:lnTo>
                    <a:pt x="300" y="354"/>
                  </a:lnTo>
                  <a:lnTo>
                    <a:pt x="276" y="329"/>
                  </a:lnTo>
                  <a:lnTo>
                    <a:pt x="251" y="313"/>
                  </a:lnTo>
                  <a:lnTo>
                    <a:pt x="227" y="304"/>
                  </a:lnTo>
                  <a:lnTo>
                    <a:pt x="187" y="296"/>
                  </a:lnTo>
                  <a:lnTo>
                    <a:pt x="113" y="313"/>
                  </a:lnTo>
                  <a:lnTo>
                    <a:pt x="65" y="362"/>
                  </a:lnTo>
                  <a:lnTo>
                    <a:pt x="24" y="419"/>
                  </a:lnTo>
                  <a:lnTo>
                    <a:pt x="8" y="469"/>
                  </a:lnTo>
                  <a:lnTo>
                    <a:pt x="0" y="502"/>
                  </a:lnTo>
                  <a:lnTo>
                    <a:pt x="0" y="510"/>
                  </a:lnTo>
                  <a:lnTo>
                    <a:pt x="8" y="518"/>
                  </a:lnTo>
                  <a:lnTo>
                    <a:pt x="32" y="518"/>
                  </a:lnTo>
                  <a:lnTo>
                    <a:pt x="40" y="510"/>
                  </a:lnTo>
                  <a:lnTo>
                    <a:pt x="40" y="502"/>
                  </a:lnTo>
                  <a:lnTo>
                    <a:pt x="81" y="403"/>
                  </a:lnTo>
                  <a:lnTo>
                    <a:pt x="138" y="354"/>
                  </a:lnTo>
                  <a:lnTo>
                    <a:pt x="187" y="337"/>
                  </a:lnTo>
                  <a:lnTo>
                    <a:pt x="203" y="337"/>
                  </a:lnTo>
                  <a:lnTo>
                    <a:pt x="211" y="345"/>
                  </a:lnTo>
                  <a:lnTo>
                    <a:pt x="219" y="362"/>
                  </a:lnTo>
                  <a:lnTo>
                    <a:pt x="219" y="411"/>
                  </a:lnTo>
                  <a:lnTo>
                    <a:pt x="203" y="452"/>
                  </a:lnTo>
                  <a:lnTo>
                    <a:pt x="178" y="518"/>
                  </a:lnTo>
                  <a:lnTo>
                    <a:pt x="97" y="7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71" name="Freeform 127"/>
            <p:cNvSpPr>
              <a:spLocks/>
            </p:cNvSpPr>
            <p:nvPr/>
          </p:nvSpPr>
          <p:spPr bwMode="auto">
            <a:xfrm>
              <a:off x="23295" y="5062"/>
              <a:ext cx="414" cy="1331"/>
            </a:xfrm>
            <a:custGeom>
              <a:avLst/>
              <a:gdLst/>
              <a:ahLst/>
              <a:cxnLst>
                <a:cxn ang="0">
                  <a:pos x="268" y="0"/>
                </a:cxn>
                <a:cxn ang="0">
                  <a:pos x="0" y="25"/>
                </a:cxn>
                <a:cxn ang="0">
                  <a:pos x="0" y="82"/>
                </a:cxn>
                <a:cxn ang="0">
                  <a:pos x="81" y="82"/>
                </a:cxn>
                <a:cxn ang="0">
                  <a:pos x="121" y="99"/>
                </a:cxn>
                <a:cxn ang="0">
                  <a:pos x="138" y="131"/>
                </a:cxn>
                <a:cxn ang="0">
                  <a:pos x="146" y="189"/>
                </a:cxn>
                <a:cxn ang="0">
                  <a:pos x="146" y="1184"/>
                </a:cxn>
                <a:cxn ang="0">
                  <a:pos x="138" y="1233"/>
                </a:cxn>
                <a:cxn ang="0">
                  <a:pos x="121" y="1257"/>
                </a:cxn>
                <a:cxn ang="0">
                  <a:pos x="73" y="1274"/>
                </a:cxn>
                <a:cxn ang="0">
                  <a:pos x="0" y="1274"/>
                </a:cxn>
                <a:cxn ang="0">
                  <a:pos x="0" y="1331"/>
                </a:cxn>
                <a:cxn ang="0">
                  <a:pos x="73" y="1331"/>
                </a:cxn>
                <a:cxn ang="0">
                  <a:pos x="146" y="1323"/>
                </a:cxn>
                <a:cxn ang="0">
                  <a:pos x="268" y="1323"/>
                </a:cxn>
                <a:cxn ang="0">
                  <a:pos x="341" y="1331"/>
                </a:cxn>
                <a:cxn ang="0">
                  <a:pos x="414" y="1331"/>
                </a:cxn>
                <a:cxn ang="0">
                  <a:pos x="414" y="1274"/>
                </a:cxn>
                <a:cxn ang="0">
                  <a:pos x="341" y="1274"/>
                </a:cxn>
                <a:cxn ang="0">
                  <a:pos x="292" y="1257"/>
                </a:cxn>
                <a:cxn ang="0">
                  <a:pos x="276" y="1233"/>
                </a:cxn>
                <a:cxn ang="0">
                  <a:pos x="268" y="1184"/>
                </a:cxn>
                <a:cxn ang="0">
                  <a:pos x="268" y="0"/>
                </a:cxn>
              </a:cxnLst>
              <a:rect l="0" t="0" r="r" b="b"/>
              <a:pathLst>
                <a:path w="414" h="1331">
                  <a:moveTo>
                    <a:pt x="268" y="0"/>
                  </a:moveTo>
                  <a:lnTo>
                    <a:pt x="0" y="25"/>
                  </a:lnTo>
                  <a:lnTo>
                    <a:pt x="0" y="82"/>
                  </a:lnTo>
                  <a:lnTo>
                    <a:pt x="81" y="82"/>
                  </a:lnTo>
                  <a:lnTo>
                    <a:pt x="121" y="99"/>
                  </a:lnTo>
                  <a:lnTo>
                    <a:pt x="138" y="131"/>
                  </a:lnTo>
                  <a:lnTo>
                    <a:pt x="146" y="189"/>
                  </a:lnTo>
                  <a:lnTo>
                    <a:pt x="146" y="1184"/>
                  </a:lnTo>
                  <a:lnTo>
                    <a:pt x="138" y="1233"/>
                  </a:lnTo>
                  <a:lnTo>
                    <a:pt x="121" y="1257"/>
                  </a:lnTo>
                  <a:lnTo>
                    <a:pt x="73" y="1274"/>
                  </a:lnTo>
                  <a:lnTo>
                    <a:pt x="0" y="1274"/>
                  </a:lnTo>
                  <a:lnTo>
                    <a:pt x="0" y="1331"/>
                  </a:lnTo>
                  <a:lnTo>
                    <a:pt x="73" y="1331"/>
                  </a:lnTo>
                  <a:lnTo>
                    <a:pt x="146" y="1323"/>
                  </a:lnTo>
                  <a:lnTo>
                    <a:pt x="268" y="1323"/>
                  </a:lnTo>
                  <a:lnTo>
                    <a:pt x="341" y="1331"/>
                  </a:lnTo>
                  <a:lnTo>
                    <a:pt x="414" y="1331"/>
                  </a:lnTo>
                  <a:lnTo>
                    <a:pt x="414" y="1274"/>
                  </a:lnTo>
                  <a:lnTo>
                    <a:pt x="341" y="1274"/>
                  </a:lnTo>
                  <a:lnTo>
                    <a:pt x="292" y="1257"/>
                  </a:lnTo>
                  <a:lnTo>
                    <a:pt x="276" y="1233"/>
                  </a:lnTo>
                  <a:lnTo>
                    <a:pt x="268" y="1184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72" name="Freeform 128"/>
            <p:cNvSpPr>
              <a:spLocks/>
            </p:cNvSpPr>
            <p:nvPr/>
          </p:nvSpPr>
          <p:spPr bwMode="auto">
            <a:xfrm>
              <a:off x="23814" y="5547"/>
              <a:ext cx="959" cy="846"/>
            </a:xfrm>
            <a:custGeom>
              <a:avLst/>
              <a:gdLst/>
              <a:ahLst/>
              <a:cxnLst>
                <a:cxn ang="0">
                  <a:pos x="147" y="189"/>
                </a:cxn>
                <a:cxn ang="0">
                  <a:pos x="147" y="748"/>
                </a:cxn>
                <a:cxn ang="0">
                  <a:pos x="122" y="772"/>
                </a:cxn>
                <a:cxn ang="0">
                  <a:pos x="82" y="789"/>
                </a:cxn>
                <a:cxn ang="0">
                  <a:pos x="0" y="789"/>
                </a:cxn>
                <a:cxn ang="0">
                  <a:pos x="0" y="846"/>
                </a:cxn>
                <a:cxn ang="0">
                  <a:pos x="74" y="846"/>
                </a:cxn>
                <a:cxn ang="0">
                  <a:pos x="155" y="838"/>
                </a:cxn>
                <a:cxn ang="0">
                  <a:pos x="277" y="838"/>
                </a:cxn>
                <a:cxn ang="0">
                  <a:pos x="358" y="846"/>
                </a:cxn>
                <a:cxn ang="0">
                  <a:pos x="431" y="846"/>
                </a:cxn>
                <a:cxn ang="0">
                  <a:pos x="431" y="789"/>
                </a:cxn>
                <a:cxn ang="0">
                  <a:pos x="350" y="789"/>
                </a:cxn>
                <a:cxn ang="0">
                  <a:pos x="309" y="772"/>
                </a:cxn>
                <a:cxn ang="0">
                  <a:pos x="285" y="748"/>
                </a:cxn>
                <a:cxn ang="0">
                  <a:pos x="285" y="345"/>
                </a:cxn>
                <a:cxn ang="0">
                  <a:pos x="301" y="238"/>
                </a:cxn>
                <a:cxn ang="0">
                  <a:pos x="333" y="156"/>
                </a:cxn>
                <a:cxn ang="0">
                  <a:pos x="390" y="90"/>
                </a:cxn>
                <a:cxn ang="0">
                  <a:pos x="463" y="57"/>
                </a:cxn>
                <a:cxn ang="0">
                  <a:pos x="536" y="41"/>
                </a:cxn>
                <a:cxn ang="0">
                  <a:pos x="593" y="49"/>
                </a:cxn>
                <a:cxn ang="0">
                  <a:pos x="634" y="82"/>
                </a:cxn>
                <a:cxn ang="0">
                  <a:pos x="658" y="131"/>
                </a:cxn>
                <a:cxn ang="0">
                  <a:pos x="674" y="189"/>
                </a:cxn>
                <a:cxn ang="0">
                  <a:pos x="674" y="699"/>
                </a:cxn>
                <a:cxn ang="0">
                  <a:pos x="666" y="748"/>
                </a:cxn>
                <a:cxn ang="0">
                  <a:pos x="650" y="772"/>
                </a:cxn>
                <a:cxn ang="0">
                  <a:pos x="601" y="789"/>
                </a:cxn>
                <a:cxn ang="0">
                  <a:pos x="528" y="789"/>
                </a:cxn>
                <a:cxn ang="0">
                  <a:pos x="528" y="846"/>
                </a:cxn>
                <a:cxn ang="0">
                  <a:pos x="601" y="846"/>
                </a:cxn>
                <a:cxn ang="0">
                  <a:pos x="683" y="838"/>
                </a:cxn>
                <a:cxn ang="0">
                  <a:pos x="804" y="838"/>
                </a:cxn>
                <a:cxn ang="0">
                  <a:pos x="886" y="846"/>
                </a:cxn>
                <a:cxn ang="0">
                  <a:pos x="959" y="846"/>
                </a:cxn>
                <a:cxn ang="0">
                  <a:pos x="959" y="789"/>
                </a:cxn>
                <a:cxn ang="0">
                  <a:pos x="894" y="789"/>
                </a:cxn>
                <a:cxn ang="0">
                  <a:pos x="845" y="781"/>
                </a:cxn>
                <a:cxn ang="0">
                  <a:pos x="821" y="764"/>
                </a:cxn>
                <a:cxn ang="0">
                  <a:pos x="804" y="731"/>
                </a:cxn>
                <a:cxn ang="0">
                  <a:pos x="804" y="255"/>
                </a:cxn>
                <a:cxn ang="0">
                  <a:pos x="796" y="181"/>
                </a:cxn>
                <a:cxn ang="0">
                  <a:pos x="780" y="123"/>
                </a:cxn>
                <a:cxn ang="0">
                  <a:pos x="748" y="74"/>
                </a:cxn>
                <a:cxn ang="0">
                  <a:pos x="707" y="41"/>
                </a:cxn>
                <a:cxn ang="0">
                  <a:pos x="642" y="8"/>
                </a:cxn>
                <a:cxn ang="0">
                  <a:pos x="553" y="0"/>
                </a:cxn>
                <a:cxn ang="0">
                  <a:pos x="455" y="16"/>
                </a:cxn>
                <a:cxn ang="0">
                  <a:pos x="374" y="57"/>
                </a:cxn>
                <a:cxn ang="0">
                  <a:pos x="317" y="115"/>
                </a:cxn>
                <a:cxn ang="0">
                  <a:pos x="268" y="197"/>
                </a:cxn>
                <a:cxn ang="0">
                  <a:pos x="268" y="0"/>
                </a:cxn>
                <a:cxn ang="0">
                  <a:pos x="0" y="25"/>
                </a:cxn>
                <a:cxn ang="0">
                  <a:pos x="0" y="82"/>
                </a:cxn>
                <a:cxn ang="0">
                  <a:pos x="82" y="82"/>
                </a:cxn>
                <a:cxn ang="0">
                  <a:pos x="122" y="99"/>
                </a:cxn>
                <a:cxn ang="0">
                  <a:pos x="147" y="131"/>
                </a:cxn>
                <a:cxn ang="0">
                  <a:pos x="147" y="189"/>
                </a:cxn>
              </a:cxnLst>
              <a:rect l="0" t="0" r="r" b="b"/>
              <a:pathLst>
                <a:path w="959" h="846">
                  <a:moveTo>
                    <a:pt x="147" y="189"/>
                  </a:moveTo>
                  <a:lnTo>
                    <a:pt x="147" y="748"/>
                  </a:lnTo>
                  <a:lnTo>
                    <a:pt x="122" y="772"/>
                  </a:lnTo>
                  <a:lnTo>
                    <a:pt x="82" y="789"/>
                  </a:lnTo>
                  <a:lnTo>
                    <a:pt x="0" y="789"/>
                  </a:lnTo>
                  <a:lnTo>
                    <a:pt x="0" y="846"/>
                  </a:lnTo>
                  <a:lnTo>
                    <a:pt x="74" y="846"/>
                  </a:lnTo>
                  <a:lnTo>
                    <a:pt x="155" y="838"/>
                  </a:lnTo>
                  <a:lnTo>
                    <a:pt x="277" y="838"/>
                  </a:lnTo>
                  <a:lnTo>
                    <a:pt x="358" y="846"/>
                  </a:lnTo>
                  <a:lnTo>
                    <a:pt x="431" y="846"/>
                  </a:lnTo>
                  <a:lnTo>
                    <a:pt x="431" y="789"/>
                  </a:lnTo>
                  <a:lnTo>
                    <a:pt x="350" y="789"/>
                  </a:lnTo>
                  <a:lnTo>
                    <a:pt x="309" y="772"/>
                  </a:lnTo>
                  <a:lnTo>
                    <a:pt x="285" y="748"/>
                  </a:lnTo>
                  <a:lnTo>
                    <a:pt x="285" y="345"/>
                  </a:lnTo>
                  <a:lnTo>
                    <a:pt x="301" y="238"/>
                  </a:lnTo>
                  <a:lnTo>
                    <a:pt x="333" y="156"/>
                  </a:lnTo>
                  <a:lnTo>
                    <a:pt x="390" y="90"/>
                  </a:lnTo>
                  <a:lnTo>
                    <a:pt x="463" y="57"/>
                  </a:lnTo>
                  <a:lnTo>
                    <a:pt x="536" y="41"/>
                  </a:lnTo>
                  <a:lnTo>
                    <a:pt x="593" y="49"/>
                  </a:lnTo>
                  <a:lnTo>
                    <a:pt x="634" y="82"/>
                  </a:lnTo>
                  <a:lnTo>
                    <a:pt x="658" y="131"/>
                  </a:lnTo>
                  <a:lnTo>
                    <a:pt x="674" y="189"/>
                  </a:lnTo>
                  <a:lnTo>
                    <a:pt x="674" y="699"/>
                  </a:lnTo>
                  <a:lnTo>
                    <a:pt x="666" y="748"/>
                  </a:lnTo>
                  <a:lnTo>
                    <a:pt x="650" y="772"/>
                  </a:lnTo>
                  <a:lnTo>
                    <a:pt x="601" y="789"/>
                  </a:lnTo>
                  <a:lnTo>
                    <a:pt x="528" y="789"/>
                  </a:lnTo>
                  <a:lnTo>
                    <a:pt x="528" y="846"/>
                  </a:lnTo>
                  <a:lnTo>
                    <a:pt x="601" y="846"/>
                  </a:lnTo>
                  <a:lnTo>
                    <a:pt x="683" y="838"/>
                  </a:lnTo>
                  <a:lnTo>
                    <a:pt x="804" y="838"/>
                  </a:lnTo>
                  <a:lnTo>
                    <a:pt x="886" y="846"/>
                  </a:lnTo>
                  <a:lnTo>
                    <a:pt x="959" y="846"/>
                  </a:lnTo>
                  <a:lnTo>
                    <a:pt x="959" y="789"/>
                  </a:lnTo>
                  <a:lnTo>
                    <a:pt x="894" y="789"/>
                  </a:lnTo>
                  <a:lnTo>
                    <a:pt x="845" y="781"/>
                  </a:lnTo>
                  <a:lnTo>
                    <a:pt x="821" y="764"/>
                  </a:lnTo>
                  <a:lnTo>
                    <a:pt x="804" y="731"/>
                  </a:lnTo>
                  <a:lnTo>
                    <a:pt x="804" y="255"/>
                  </a:lnTo>
                  <a:lnTo>
                    <a:pt x="796" y="181"/>
                  </a:lnTo>
                  <a:lnTo>
                    <a:pt x="780" y="123"/>
                  </a:lnTo>
                  <a:lnTo>
                    <a:pt x="748" y="74"/>
                  </a:lnTo>
                  <a:lnTo>
                    <a:pt x="707" y="41"/>
                  </a:lnTo>
                  <a:lnTo>
                    <a:pt x="642" y="8"/>
                  </a:lnTo>
                  <a:lnTo>
                    <a:pt x="553" y="0"/>
                  </a:lnTo>
                  <a:lnTo>
                    <a:pt x="455" y="16"/>
                  </a:lnTo>
                  <a:lnTo>
                    <a:pt x="374" y="57"/>
                  </a:lnTo>
                  <a:lnTo>
                    <a:pt x="317" y="115"/>
                  </a:lnTo>
                  <a:lnTo>
                    <a:pt x="268" y="197"/>
                  </a:lnTo>
                  <a:lnTo>
                    <a:pt x="268" y="0"/>
                  </a:lnTo>
                  <a:lnTo>
                    <a:pt x="0" y="25"/>
                  </a:lnTo>
                  <a:lnTo>
                    <a:pt x="0" y="82"/>
                  </a:lnTo>
                  <a:lnTo>
                    <a:pt x="82" y="82"/>
                  </a:lnTo>
                  <a:lnTo>
                    <a:pt x="122" y="99"/>
                  </a:lnTo>
                  <a:lnTo>
                    <a:pt x="147" y="131"/>
                  </a:lnTo>
                  <a:lnTo>
                    <a:pt x="147" y="18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73" name="Freeform 129"/>
            <p:cNvSpPr>
              <a:spLocks/>
            </p:cNvSpPr>
            <p:nvPr/>
          </p:nvSpPr>
          <p:spPr bwMode="auto">
            <a:xfrm>
              <a:off x="25837" y="3829"/>
              <a:ext cx="625" cy="1274"/>
            </a:xfrm>
            <a:custGeom>
              <a:avLst/>
              <a:gdLst/>
              <a:ahLst/>
              <a:cxnLst>
                <a:cxn ang="0">
                  <a:pos x="389" y="49"/>
                </a:cxn>
                <a:cxn ang="0">
                  <a:pos x="389" y="25"/>
                </a:cxn>
                <a:cxn ang="0">
                  <a:pos x="381" y="8"/>
                </a:cxn>
                <a:cxn ang="0">
                  <a:pos x="373" y="0"/>
                </a:cxn>
                <a:cxn ang="0">
                  <a:pos x="341" y="0"/>
                </a:cxn>
                <a:cxn ang="0">
                  <a:pos x="243" y="66"/>
                </a:cxn>
                <a:cxn ang="0">
                  <a:pos x="146" y="107"/>
                </a:cxn>
                <a:cxn ang="0">
                  <a:pos x="56" y="115"/>
                </a:cxn>
                <a:cxn ang="0">
                  <a:pos x="0" y="123"/>
                </a:cxn>
                <a:cxn ang="0">
                  <a:pos x="0" y="181"/>
                </a:cxn>
                <a:cxn ang="0">
                  <a:pos x="56" y="181"/>
                </a:cxn>
                <a:cxn ang="0">
                  <a:pos x="146" y="164"/>
                </a:cxn>
                <a:cxn ang="0">
                  <a:pos x="243" y="132"/>
                </a:cxn>
                <a:cxn ang="0">
                  <a:pos x="243" y="1159"/>
                </a:cxn>
                <a:cxn ang="0">
                  <a:pos x="235" y="1184"/>
                </a:cxn>
                <a:cxn ang="0">
                  <a:pos x="203" y="1200"/>
                </a:cxn>
                <a:cxn ang="0">
                  <a:pos x="154" y="1208"/>
                </a:cxn>
                <a:cxn ang="0">
                  <a:pos x="73" y="1217"/>
                </a:cxn>
                <a:cxn ang="0">
                  <a:pos x="8" y="1217"/>
                </a:cxn>
                <a:cxn ang="0">
                  <a:pos x="8" y="1274"/>
                </a:cxn>
                <a:cxn ang="0">
                  <a:pos x="73" y="1274"/>
                </a:cxn>
                <a:cxn ang="0">
                  <a:pos x="162" y="1266"/>
                </a:cxn>
                <a:cxn ang="0">
                  <a:pos x="471" y="1266"/>
                </a:cxn>
                <a:cxn ang="0">
                  <a:pos x="560" y="1274"/>
                </a:cxn>
                <a:cxn ang="0">
                  <a:pos x="625" y="1274"/>
                </a:cxn>
                <a:cxn ang="0">
                  <a:pos x="625" y="1217"/>
                </a:cxn>
                <a:cxn ang="0">
                  <a:pos x="479" y="1217"/>
                </a:cxn>
                <a:cxn ang="0">
                  <a:pos x="422" y="1200"/>
                </a:cxn>
                <a:cxn ang="0">
                  <a:pos x="398" y="1184"/>
                </a:cxn>
                <a:cxn ang="0">
                  <a:pos x="389" y="1159"/>
                </a:cxn>
                <a:cxn ang="0">
                  <a:pos x="389" y="1126"/>
                </a:cxn>
                <a:cxn ang="0">
                  <a:pos x="389" y="49"/>
                </a:cxn>
              </a:cxnLst>
              <a:rect l="0" t="0" r="r" b="b"/>
              <a:pathLst>
                <a:path w="625" h="1274">
                  <a:moveTo>
                    <a:pt x="389" y="49"/>
                  </a:moveTo>
                  <a:lnTo>
                    <a:pt x="389" y="25"/>
                  </a:lnTo>
                  <a:lnTo>
                    <a:pt x="381" y="8"/>
                  </a:lnTo>
                  <a:lnTo>
                    <a:pt x="373" y="0"/>
                  </a:lnTo>
                  <a:lnTo>
                    <a:pt x="341" y="0"/>
                  </a:lnTo>
                  <a:lnTo>
                    <a:pt x="243" y="66"/>
                  </a:lnTo>
                  <a:lnTo>
                    <a:pt x="146" y="107"/>
                  </a:lnTo>
                  <a:lnTo>
                    <a:pt x="56" y="115"/>
                  </a:lnTo>
                  <a:lnTo>
                    <a:pt x="0" y="123"/>
                  </a:lnTo>
                  <a:lnTo>
                    <a:pt x="0" y="181"/>
                  </a:lnTo>
                  <a:lnTo>
                    <a:pt x="56" y="181"/>
                  </a:lnTo>
                  <a:lnTo>
                    <a:pt x="146" y="164"/>
                  </a:lnTo>
                  <a:lnTo>
                    <a:pt x="243" y="132"/>
                  </a:lnTo>
                  <a:lnTo>
                    <a:pt x="243" y="1159"/>
                  </a:lnTo>
                  <a:lnTo>
                    <a:pt x="235" y="1184"/>
                  </a:lnTo>
                  <a:lnTo>
                    <a:pt x="203" y="1200"/>
                  </a:lnTo>
                  <a:lnTo>
                    <a:pt x="154" y="1208"/>
                  </a:lnTo>
                  <a:lnTo>
                    <a:pt x="73" y="1217"/>
                  </a:lnTo>
                  <a:lnTo>
                    <a:pt x="8" y="1217"/>
                  </a:lnTo>
                  <a:lnTo>
                    <a:pt x="8" y="1274"/>
                  </a:lnTo>
                  <a:lnTo>
                    <a:pt x="73" y="1274"/>
                  </a:lnTo>
                  <a:lnTo>
                    <a:pt x="162" y="1266"/>
                  </a:lnTo>
                  <a:lnTo>
                    <a:pt x="471" y="1266"/>
                  </a:lnTo>
                  <a:lnTo>
                    <a:pt x="560" y="1274"/>
                  </a:lnTo>
                  <a:lnTo>
                    <a:pt x="625" y="1274"/>
                  </a:lnTo>
                  <a:lnTo>
                    <a:pt x="625" y="1217"/>
                  </a:lnTo>
                  <a:lnTo>
                    <a:pt x="479" y="1217"/>
                  </a:lnTo>
                  <a:lnTo>
                    <a:pt x="422" y="1200"/>
                  </a:lnTo>
                  <a:lnTo>
                    <a:pt x="398" y="1184"/>
                  </a:lnTo>
                  <a:lnTo>
                    <a:pt x="389" y="1159"/>
                  </a:lnTo>
                  <a:lnTo>
                    <a:pt x="389" y="1126"/>
                  </a:lnTo>
                  <a:lnTo>
                    <a:pt x="389" y="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74" name="Rectangle 130"/>
            <p:cNvSpPr>
              <a:spLocks noChangeArrowheads="1"/>
            </p:cNvSpPr>
            <p:nvPr/>
          </p:nvSpPr>
          <p:spPr bwMode="auto">
            <a:xfrm>
              <a:off x="25349" y="5909"/>
              <a:ext cx="1600" cy="9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75" name="Freeform 131"/>
            <p:cNvSpPr>
              <a:spLocks noEditPoints="1"/>
            </p:cNvSpPr>
            <p:nvPr/>
          </p:nvSpPr>
          <p:spPr bwMode="auto">
            <a:xfrm>
              <a:off x="25292" y="6862"/>
              <a:ext cx="983" cy="1216"/>
            </a:xfrm>
            <a:custGeom>
              <a:avLst/>
              <a:gdLst/>
              <a:ahLst/>
              <a:cxnLst>
                <a:cxn ang="0">
                  <a:pos x="130" y="1110"/>
                </a:cxn>
                <a:cxn ang="0">
                  <a:pos x="114" y="1142"/>
                </a:cxn>
                <a:cxn ang="0">
                  <a:pos x="74" y="1159"/>
                </a:cxn>
                <a:cxn ang="0">
                  <a:pos x="0" y="1175"/>
                </a:cxn>
                <a:cxn ang="0">
                  <a:pos x="9" y="1216"/>
                </a:cxn>
                <a:cxn ang="0">
                  <a:pos x="398" y="1200"/>
                </a:cxn>
                <a:cxn ang="0">
                  <a:pos x="382" y="1159"/>
                </a:cxn>
                <a:cxn ang="0">
                  <a:pos x="277" y="1151"/>
                </a:cxn>
                <a:cxn ang="0">
                  <a:pos x="260" y="1142"/>
                </a:cxn>
                <a:cxn ang="0">
                  <a:pos x="285" y="1027"/>
                </a:cxn>
                <a:cxn ang="0">
                  <a:pos x="325" y="863"/>
                </a:cxn>
                <a:cxn ang="0">
                  <a:pos x="358" y="748"/>
                </a:cxn>
                <a:cxn ang="0">
                  <a:pos x="415" y="830"/>
                </a:cxn>
                <a:cxn ang="0">
                  <a:pos x="528" y="871"/>
                </a:cxn>
                <a:cxn ang="0">
                  <a:pos x="748" y="789"/>
                </a:cxn>
                <a:cxn ang="0">
                  <a:pos x="918" y="575"/>
                </a:cxn>
                <a:cxn ang="0">
                  <a:pos x="983" y="304"/>
                </a:cxn>
                <a:cxn ang="0">
                  <a:pos x="910" y="82"/>
                </a:cxn>
                <a:cxn ang="0">
                  <a:pos x="731" y="0"/>
                </a:cxn>
                <a:cxn ang="0">
                  <a:pos x="553" y="74"/>
                </a:cxn>
                <a:cxn ang="0">
                  <a:pos x="463" y="74"/>
                </a:cxn>
                <a:cxn ang="0">
                  <a:pos x="366" y="8"/>
                </a:cxn>
                <a:cxn ang="0">
                  <a:pos x="260" y="8"/>
                </a:cxn>
                <a:cxn ang="0">
                  <a:pos x="171" y="107"/>
                </a:cxn>
                <a:cxn ang="0">
                  <a:pos x="130" y="222"/>
                </a:cxn>
                <a:cxn ang="0">
                  <a:pos x="114" y="296"/>
                </a:cxn>
                <a:cxn ang="0">
                  <a:pos x="122" y="312"/>
                </a:cxn>
                <a:cxn ang="0">
                  <a:pos x="163" y="304"/>
                </a:cxn>
                <a:cxn ang="0">
                  <a:pos x="171" y="271"/>
                </a:cxn>
                <a:cxn ang="0">
                  <a:pos x="228" y="107"/>
                </a:cxn>
                <a:cxn ang="0">
                  <a:pos x="309" y="41"/>
                </a:cxn>
                <a:cxn ang="0">
                  <a:pos x="342" y="49"/>
                </a:cxn>
                <a:cxn ang="0">
                  <a:pos x="358" y="74"/>
                </a:cxn>
                <a:cxn ang="0">
                  <a:pos x="366" y="181"/>
                </a:cxn>
                <a:cxn ang="0">
                  <a:pos x="358" y="230"/>
                </a:cxn>
                <a:cxn ang="0">
                  <a:pos x="480" y="247"/>
                </a:cxn>
                <a:cxn ang="0">
                  <a:pos x="536" y="148"/>
                </a:cxn>
                <a:cxn ang="0">
                  <a:pos x="634" y="66"/>
                </a:cxn>
                <a:cxn ang="0">
                  <a:pos x="731" y="41"/>
                </a:cxn>
                <a:cxn ang="0">
                  <a:pos x="837" y="123"/>
                </a:cxn>
                <a:cxn ang="0">
                  <a:pos x="837" y="304"/>
                </a:cxn>
                <a:cxn ang="0">
                  <a:pos x="772" y="567"/>
                </a:cxn>
                <a:cxn ang="0">
                  <a:pos x="683" y="740"/>
                </a:cxn>
                <a:cxn ang="0">
                  <a:pos x="528" y="822"/>
                </a:cxn>
                <a:cxn ang="0">
                  <a:pos x="423" y="764"/>
                </a:cxn>
                <a:cxn ang="0">
                  <a:pos x="382" y="674"/>
                </a:cxn>
                <a:cxn ang="0">
                  <a:pos x="374" y="649"/>
                </a:cxn>
                <a:cxn ang="0">
                  <a:pos x="382" y="625"/>
                </a:cxn>
              </a:cxnLst>
              <a:rect l="0" t="0" r="r" b="b"/>
              <a:pathLst>
                <a:path w="983" h="1216">
                  <a:moveTo>
                    <a:pt x="139" y="1077"/>
                  </a:moveTo>
                  <a:lnTo>
                    <a:pt x="130" y="1110"/>
                  </a:lnTo>
                  <a:lnTo>
                    <a:pt x="130" y="1126"/>
                  </a:lnTo>
                  <a:lnTo>
                    <a:pt x="114" y="1142"/>
                  </a:lnTo>
                  <a:lnTo>
                    <a:pt x="98" y="1151"/>
                  </a:lnTo>
                  <a:lnTo>
                    <a:pt x="74" y="1159"/>
                  </a:lnTo>
                  <a:lnTo>
                    <a:pt x="17" y="1159"/>
                  </a:lnTo>
                  <a:lnTo>
                    <a:pt x="0" y="1175"/>
                  </a:lnTo>
                  <a:lnTo>
                    <a:pt x="0" y="1208"/>
                  </a:lnTo>
                  <a:lnTo>
                    <a:pt x="9" y="1216"/>
                  </a:lnTo>
                  <a:lnTo>
                    <a:pt x="382" y="1216"/>
                  </a:lnTo>
                  <a:lnTo>
                    <a:pt x="398" y="1200"/>
                  </a:lnTo>
                  <a:lnTo>
                    <a:pt x="398" y="1175"/>
                  </a:lnTo>
                  <a:lnTo>
                    <a:pt x="382" y="1159"/>
                  </a:lnTo>
                  <a:lnTo>
                    <a:pt x="293" y="1159"/>
                  </a:lnTo>
                  <a:lnTo>
                    <a:pt x="277" y="1151"/>
                  </a:lnTo>
                  <a:lnTo>
                    <a:pt x="268" y="1151"/>
                  </a:lnTo>
                  <a:lnTo>
                    <a:pt x="260" y="1142"/>
                  </a:lnTo>
                  <a:lnTo>
                    <a:pt x="260" y="1126"/>
                  </a:lnTo>
                  <a:lnTo>
                    <a:pt x="285" y="1027"/>
                  </a:lnTo>
                  <a:lnTo>
                    <a:pt x="301" y="945"/>
                  </a:lnTo>
                  <a:lnTo>
                    <a:pt x="325" y="863"/>
                  </a:lnTo>
                  <a:lnTo>
                    <a:pt x="342" y="789"/>
                  </a:lnTo>
                  <a:lnTo>
                    <a:pt x="358" y="748"/>
                  </a:lnTo>
                  <a:lnTo>
                    <a:pt x="382" y="789"/>
                  </a:lnTo>
                  <a:lnTo>
                    <a:pt x="415" y="830"/>
                  </a:lnTo>
                  <a:lnTo>
                    <a:pt x="463" y="855"/>
                  </a:lnTo>
                  <a:lnTo>
                    <a:pt x="528" y="871"/>
                  </a:lnTo>
                  <a:lnTo>
                    <a:pt x="642" y="847"/>
                  </a:lnTo>
                  <a:lnTo>
                    <a:pt x="748" y="789"/>
                  </a:lnTo>
                  <a:lnTo>
                    <a:pt x="837" y="690"/>
                  </a:lnTo>
                  <a:lnTo>
                    <a:pt x="918" y="575"/>
                  </a:lnTo>
                  <a:lnTo>
                    <a:pt x="967" y="444"/>
                  </a:lnTo>
                  <a:lnTo>
                    <a:pt x="983" y="304"/>
                  </a:lnTo>
                  <a:lnTo>
                    <a:pt x="967" y="181"/>
                  </a:lnTo>
                  <a:lnTo>
                    <a:pt x="910" y="82"/>
                  </a:lnTo>
                  <a:lnTo>
                    <a:pt x="837" y="25"/>
                  </a:lnTo>
                  <a:lnTo>
                    <a:pt x="731" y="0"/>
                  </a:lnTo>
                  <a:lnTo>
                    <a:pt x="642" y="16"/>
                  </a:lnTo>
                  <a:lnTo>
                    <a:pt x="553" y="74"/>
                  </a:lnTo>
                  <a:lnTo>
                    <a:pt x="488" y="140"/>
                  </a:lnTo>
                  <a:lnTo>
                    <a:pt x="463" y="74"/>
                  </a:lnTo>
                  <a:lnTo>
                    <a:pt x="423" y="33"/>
                  </a:lnTo>
                  <a:lnTo>
                    <a:pt x="366" y="8"/>
                  </a:lnTo>
                  <a:lnTo>
                    <a:pt x="317" y="0"/>
                  </a:lnTo>
                  <a:lnTo>
                    <a:pt x="260" y="8"/>
                  </a:lnTo>
                  <a:lnTo>
                    <a:pt x="220" y="41"/>
                  </a:lnTo>
                  <a:lnTo>
                    <a:pt x="171" y="107"/>
                  </a:lnTo>
                  <a:lnTo>
                    <a:pt x="147" y="164"/>
                  </a:lnTo>
                  <a:lnTo>
                    <a:pt x="130" y="222"/>
                  </a:lnTo>
                  <a:lnTo>
                    <a:pt x="122" y="271"/>
                  </a:lnTo>
                  <a:lnTo>
                    <a:pt x="114" y="296"/>
                  </a:lnTo>
                  <a:lnTo>
                    <a:pt x="122" y="304"/>
                  </a:lnTo>
                  <a:lnTo>
                    <a:pt x="122" y="312"/>
                  </a:lnTo>
                  <a:lnTo>
                    <a:pt x="155" y="312"/>
                  </a:lnTo>
                  <a:lnTo>
                    <a:pt x="163" y="304"/>
                  </a:lnTo>
                  <a:lnTo>
                    <a:pt x="163" y="288"/>
                  </a:lnTo>
                  <a:lnTo>
                    <a:pt x="171" y="271"/>
                  </a:lnTo>
                  <a:lnTo>
                    <a:pt x="195" y="181"/>
                  </a:lnTo>
                  <a:lnTo>
                    <a:pt x="228" y="107"/>
                  </a:lnTo>
                  <a:lnTo>
                    <a:pt x="260" y="57"/>
                  </a:lnTo>
                  <a:lnTo>
                    <a:pt x="309" y="41"/>
                  </a:lnTo>
                  <a:lnTo>
                    <a:pt x="325" y="41"/>
                  </a:lnTo>
                  <a:lnTo>
                    <a:pt x="342" y="49"/>
                  </a:lnTo>
                  <a:lnTo>
                    <a:pt x="350" y="57"/>
                  </a:lnTo>
                  <a:lnTo>
                    <a:pt x="358" y="74"/>
                  </a:lnTo>
                  <a:lnTo>
                    <a:pt x="366" y="99"/>
                  </a:lnTo>
                  <a:lnTo>
                    <a:pt x="366" y="181"/>
                  </a:lnTo>
                  <a:lnTo>
                    <a:pt x="358" y="205"/>
                  </a:lnTo>
                  <a:lnTo>
                    <a:pt x="358" y="230"/>
                  </a:lnTo>
                  <a:lnTo>
                    <a:pt x="139" y="1077"/>
                  </a:lnTo>
                  <a:close/>
                  <a:moveTo>
                    <a:pt x="480" y="247"/>
                  </a:moveTo>
                  <a:lnTo>
                    <a:pt x="504" y="197"/>
                  </a:lnTo>
                  <a:lnTo>
                    <a:pt x="536" y="148"/>
                  </a:lnTo>
                  <a:lnTo>
                    <a:pt x="577" y="115"/>
                  </a:lnTo>
                  <a:lnTo>
                    <a:pt x="634" y="66"/>
                  </a:lnTo>
                  <a:lnTo>
                    <a:pt x="691" y="49"/>
                  </a:lnTo>
                  <a:lnTo>
                    <a:pt x="731" y="41"/>
                  </a:lnTo>
                  <a:lnTo>
                    <a:pt x="796" y="66"/>
                  </a:lnTo>
                  <a:lnTo>
                    <a:pt x="837" y="123"/>
                  </a:lnTo>
                  <a:lnTo>
                    <a:pt x="845" y="222"/>
                  </a:lnTo>
                  <a:lnTo>
                    <a:pt x="837" y="304"/>
                  </a:lnTo>
                  <a:lnTo>
                    <a:pt x="804" y="485"/>
                  </a:lnTo>
                  <a:lnTo>
                    <a:pt x="772" y="567"/>
                  </a:lnTo>
                  <a:lnTo>
                    <a:pt x="756" y="625"/>
                  </a:lnTo>
                  <a:lnTo>
                    <a:pt x="683" y="740"/>
                  </a:lnTo>
                  <a:lnTo>
                    <a:pt x="601" y="805"/>
                  </a:lnTo>
                  <a:lnTo>
                    <a:pt x="528" y="822"/>
                  </a:lnTo>
                  <a:lnTo>
                    <a:pt x="463" y="805"/>
                  </a:lnTo>
                  <a:lnTo>
                    <a:pt x="423" y="764"/>
                  </a:lnTo>
                  <a:lnTo>
                    <a:pt x="390" y="723"/>
                  </a:lnTo>
                  <a:lnTo>
                    <a:pt x="382" y="674"/>
                  </a:lnTo>
                  <a:lnTo>
                    <a:pt x="374" y="657"/>
                  </a:lnTo>
                  <a:lnTo>
                    <a:pt x="374" y="649"/>
                  </a:lnTo>
                  <a:lnTo>
                    <a:pt x="382" y="641"/>
                  </a:lnTo>
                  <a:lnTo>
                    <a:pt x="382" y="625"/>
                  </a:lnTo>
                  <a:lnTo>
                    <a:pt x="480" y="2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76" name="Freeform 132"/>
            <p:cNvSpPr>
              <a:spLocks noEditPoints="1"/>
            </p:cNvSpPr>
            <p:nvPr/>
          </p:nvSpPr>
          <p:spPr bwMode="auto">
            <a:xfrm>
              <a:off x="26373" y="7100"/>
              <a:ext cx="398" cy="904"/>
            </a:xfrm>
            <a:custGeom>
              <a:avLst/>
              <a:gdLst/>
              <a:ahLst/>
              <a:cxnLst>
                <a:cxn ang="0">
                  <a:pos x="365" y="33"/>
                </a:cxn>
                <a:cxn ang="0">
                  <a:pos x="349" y="9"/>
                </a:cxn>
                <a:cxn ang="0">
                  <a:pos x="308" y="0"/>
                </a:cxn>
                <a:cxn ang="0">
                  <a:pos x="259" y="25"/>
                </a:cxn>
                <a:cxn ang="0">
                  <a:pos x="235" y="74"/>
                </a:cxn>
                <a:cxn ang="0">
                  <a:pos x="268" y="124"/>
                </a:cxn>
                <a:cxn ang="0">
                  <a:pos x="316" y="115"/>
                </a:cxn>
                <a:cxn ang="0">
                  <a:pos x="357" y="74"/>
                </a:cxn>
                <a:cxn ang="0">
                  <a:pos x="97" y="732"/>
                </a:cxn>
                <a:cxn ang="0">
                  <a:pos x="81" y="789"/>
                </a:cxn>
                <a:cxn ang="0">
                  <a:pos x="97" y="847"/>
                </a:cxn>
                <a:cxn ang="0">
                  <a:pos x="146" y="888"/>
                </a:cxn>
                <a:cxn ang="0">
                  <a:pos x="211" y="904"/>
                </a:cxn>
                <a:cxn ang="0">
                  <a:pos x="333" y="839"/>
                </a:cxn>
                <a:cxn ang="0">
                  <a:pos x="389" y="724"/>
                </a:cxn>
                <a:cxn ang="0">
                  <a:pos x="398" y="691"/>
                </a:cxn>
                <a:cxn ang="0">
                  <a:pos x="357" y="682"/>
                </a:cxn>
                <a:cxn ang="0">
                  <a:pos x="349" y="699"/>
                </a:cxn>
                <a:cxn ang="0">
                  <a:pos x="268" y="847"/>
                </a:cxn>
                <a:cxn ang="0">
                  <a:pos x="194" y="863"/>
                </a:cxn>
                <a:cxn ang="0">
                  <a:pos x="178" y="839"/>
                </a:cxn>
                <a:cxn ang="0">
                  <a:pos x="186" y="756"/>
                </a:cxn>
                <a:cxn ang="0">
                  <a:pos x="219" y="674"/>
                </a:cxn>
                <a:cxn ang="0">
                  <a:pos x="259" y="584"/>
                </a:cxn>
                <a:cxn ang="0">
                  <a:pos x="300" y="485"/>
                </a:cxn>
                <a:cxn ang="0">
                  <a:pos x="316" y="428"/>
                </a:cxn>
                <a:cxn ang="0">
                  <a:pos x="308" y="378"/>
                </a:cxn>
                <a:cxn ang="0">
                  <a:pos x="276" y="329"/>
                </a:cxn>
                <a:cxn ang="0">
                  <a:pos x="227" y="304"/>
                </a:cxn>
                <a:cxn ang="0">
                  <a:pos x="113" y="313"/>
                </a:cxn>
                <a:cxn ang="0">
                  <a:pos x="24" y="419"/>
                </a:cxn>
                <a:cxn ang="0">
                  <a:pos x="0" y="502"/>
                </a:cxn>
                <a:cxn ang="0">
                  <a:pos x="8" y="518"/>
                </a:cxn>
                <a:cxn ang="0">
                  <a:pos x="40" y="510"/>
                </a:cxn>
                <a:cxn ang="0">
                  <a:pos x="81" y="403"/>
                </a:cxn>
                <a:cxn ang="0">
                  <a:pos x="186" y="337"/>
                </a:cxn>
                <a:cxn ang="0">
                  <a:pos x="211" y="345"/>
                </a:cxn>
                <a:cxn ang="0">
                  <a:pos x="219" y="411"/>
                </a:cxn>
                <a:cxn ang="0">
                  <a:pos x="178" y="518"/>
                </a:cxn>
              </a:cxnLst>
              <a:rect l="0" t="0" r="r" b="b"/>
              <a:pathLst>
                <a:path w="398" h="904">
                  <a:moveTo>
                    <a:pt x="365" y="50"/>
                  </a:moveTo>
                  <a:lnTo>
                    <a:pt x="365" y="33"/>
                  </a:lnTo>
                  <a:lnTo>
                    <a:pt x="357" y="25"/>
                  </a:lnTo>
                  <a:lnTo>
                    <a:pt x="349" y="9"/>
                  </a:lnTo>
                  <a:lnTo>
                    <a:pt x="333" y="0"/>
                  </a:lnTo>
                  <a:lnTo>
                    <a:pt x="308" y="0"/>
                  </a:lnTo>
                  <a:lnTo>
                    <a:pt x="284" y="9"/>
                  </a:lnTo>
                  <a:lnTo>
                    <a:pt x="259" y="25"/>
                  </a:lnTo>
                  <a:lnTo>
                    <a:pt x="243" y="41"/>
                  </a:lnTo>
                  <a:lnTo>
                    <a:pt x="235" y="74"/>
                  </a:lnTo>
                  <a:lnTo>
                    <a:pt x="235" y="91"/>
                  </a:lnTo>
                  <a:lnTo>
                    <a:pt x="268" y="124"/>
                  </a:lnTo>
                  <a:lnTo>
                    <a:pt x="292" y="124"/>
                  </a:lnTo>
                  <a:lnTo>
                    <a:pt x="316" y="115"/>
                  </a:lnTo>
                  <a:lnTo>
                    <a:pt x="341" y="99"/>
                  </a:lnTo>
                  <a:lnTo>
                    <a:pt x="357" y="74"/>
                  </a:lnTo>
                  <a:lnTo>
                    <a:pt x="365" y="50"/>
                  </a:lnTo>
                  <a:close/>
                  <a:moveTo>
                    <a:pt x="97" y="732"/>
                  </a:moveTo>
                  <a:lnTo>
                    <a:pt x="81" y="765"/>
                  </a:lnTo>
                  <a:lnTo>
                    <a:pt x="81" y="789"/>
                  </a:lnTo>
                  <a:lnTo>
                    <a:pt x="89" y="822"/>
                  </a:lnTo>
                  <a:lnTo>
                    <a:pt x="97" y="847"/>
                  </a:lnTo>
                  <a:lnTo>
                    <a:pt x="113" y="872"/>
                  </a:lnTo>
                  <a:lnTo>
                    <a:pt x="146" y="888"/>
                  </a:lnTo>
                  <a:lnTo>
                    <a:pt x="170" y="896"/>
                  </a:lnTo>
                  <a:lnTo>
                    <a:pt x="211" y="904"/>
                  </a:lnTo>
                  <a:lnTo>
                    <a:pt x="284" y="880"/>
                  </a:lnTo>
                  <a:lnTo>
                    <a:pt x="333" y="839"/>
                  </a:lnTo>
                  <a:lnTo>
                    <a:pt x="373" y="781"/>
                  </a:lnTo>
                  <a:lnTo>
                    <a:pt x="389" y="724"/>
                  </a:lnTo>
                  <a:lnTo>
                    <a:pt x="398" y="699"/>
                  </a:lnTo>
                  <a:lnTo>
                    <a:pt x="398" y="691"/>
                  </a:lnTo>
                  <a:lnTo>
                    <a:pt x="389" y="682"/>
                  </a:lnTo>
                  <a:lnTo>
                    <a:pt x="357" y="682"/>
                  </a:lnTo>
                  <a:lnTo>
                    <a:pt x="357" y="691"/>
                  </a:lnTo>
                  <a:lnTo>
                    <a:pt x="349" y="699"/>
                  </a:lnTo>
                  <a:lnTo>
                    <a:pt x="316" y="789"/>
                  </a:lnTo>
                  <a:lnTo>
                    <a:pt x="268" y="847"/>
                  </a:lnTo>
                  <a:lnTo>
                    <a:pt x="211" y="863"/>
                  </a:lnTo>
                  <a:lnTo>
                    <a:pt x="194" y="863"/>
                  </a:lnTo>
                  <a:lnTo>
                    <a:pt x="186" y="855"/>
                  </a:lnTo>
                  <a:lnTo>
                    <a:pt x="178" y="839"/>
                  </a:lnTo>
                  <a:lnTo>
                    <a:pt x="178" y="789"/>
                  </a:lnTo>
                  <a:lnTo>
                    <a:pt x="186" y="756"/>
                  </a:lnTo>
                  <a:lnTo>
                    <a:pt x="203" y="732"/>
                  </a:lnTo>
                  <a:lnTo>
                    <a:pt x="219" y="674"/>
                  </a:lnTo>
                  <a:lnTo>
                    <a:pt x="243" y="625"/>
                  </a:lnTo>
                  <a:lnTo>
                    <a:pt x="259" y="584"/>
                  </a:lnTo>
                  <a:lnTo>
                    <a:pt x="276" y="535"/>
                  </a:lnTo>
                  <a:lnTo>
                    <a:pt x="300" y="485"/>
                  </a:lnTo>
                  <a:lnTo>
                    <a:pt x="308" y="452"/>
                  </a:lnTo>
                  <a:lnTo>
                    <a:pt x="316" y="428"/>
                  </a:lnTo>
                  <a:lnTo>
                    <a:pt x="316" y="411"/>
                  </a:lnTo>
                  <a:lnTo>
                    <a:pt x="308" y="378"/>
                  </a:lnTo>
                  <a:lnTo>
                    <a:pt x="300" y="354"/>
                  </a:lnTo>
                  <a:lnTo>
                    <a:pt x="276" y="329"/>
                  </a:lnTo>
                  <a:lnTo>
                    <a:pt x="251" y="313"/>
                  </a:lnTo>
                  <a:lnTo>
                    <a:pt x="227" y="304"/>
                  </a:lnTo>
                  <a:lnTo>
                    <a:pt x="186" y="296"/>
                  </a:lnTo>
                  <a:lnTo>
                    <a:pt x="113" y="313"/>
                  </a:lnTo>
                  <a:lnTo>
                    <a:pt x="65" y="362"/>
                  </a:lnTo>
                  <a:lnTo>
                    <a:pt x="24" y="419"/>
                  </a:lnTo>
                  <a:lnTo>
                    <a:pt x="8" y="469"/>
                  </a:lnTo>
                  <a:lnTo>
                    <a:pt x="0" y="502"/>
                  </a:lnTo>
                  <a:lnTo>
                    <a:pt x="0" y="510"/>
                  </a:lnTo>
                  <a:lnTo>
                    <a:pt x="8" y="518"/>
                  </a:lnTo>
                  <a:lnTo>
                    <a:pt x="32" y="518"/>
                  </a:lnTo>
                  <a:lnTo>
                    <a:pt x="40" y="510"/>
                  </a:lnTo>
                  <a:lnTo>
                    <a:pt x="40" y="502"/>
                  </a:lnTo>
                  <a:lnTo>
                    <a:pt x="81" y="403"/>
                  </a:lnTo>
                  <a:lnTo>
                    <a:pt x="138" y="354"/>
                  </a:lnTo>
                  <a:lnTo>
                    <a:pt x="186" y="337"/>
                  </a:lnTo>
                  <a:lnTo>
                    <a:pt x="203" y="337"/>
                  </a:lnTo>
                  <a:lnTo>
                    <a:pt x="211" y="345"/>
                  </a:lnTo>
                  <a:lnTo>
                    <a:pt x="219" y="362"/>
                  </a:lnTo>
                  <a:lnTo>
                    <a:pt x="219" y="411"/>
                  </a:lnTo>
                  <a:lnTo>
                    <a:pt x="203" y="452"/>
                  </a:lnTo>
                  <a:lnTo>
                    <a:pt x="178" y="518"/>
                  </a:lnTo>
                  <a:lnTo>
                    <a:pt x="97" y="7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82600" y="6381234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Copyright, </a:t>
            </a:r>
            <a:r>
              <a:rPr lang="en-US" dirty="0" err="1" smtClean="0"/>
              <a:t>Rong</a:t>
            </a:r>
            <a:r>
              <a:rPr lang="en-US" dirty="0" smtClean="0"/>
              <a:t> Jin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497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Entropy</a:t>
            </a: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143636" y="1285860"/>
            <a:ext cx="2643206" cy="1982405"/>
          </a:xfrm>
          <a:prstGeom prst="rect">
            <a:avLst/>
          </a:prstGeom>
          <a:noFill/>
          <a:ln/>
        </p:spPr>
      </p:pic>
      <p:grpSp>
        <p:nvGrpSpPr>
          <p:cNvPr id="3" name="Group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6072167" y="3214686"/>
            <a:ext cx="2786113" cy="267304"/>
            <a:chOff x="511" y="1207"/>
            <a:chExt cx="20919" cy="2007"/>
          </a:xfrm>
        </p:grpSpPr>
        <p:sp>
          <p:nvSpPr>
            <p:cNvPr id="58374" name="Freeform 6"/>
            <p:cNvSpPr>
              <a:spLocks/>
            </p:cNvSpPr>
            <p:nvPr/>
          </p:nvSpPr>
          <p:spPr bwMode="auto">
            <a:xfrm>
              <a:off x="511" y="1338"/>
              <a:ext cx="1600" cy="1373"/>
            </a:xfrm>
            <a:custGeom>
              <a:avLst/>
              <a:gdLst/>
              <a:ahLst/>
              <a:cxnLst>
                <a:cxn ang="0">
                  <a:pos x="1391" y="117"/>
                </a:cxn>
                <a:cxn ang="0">
                  <a:pos x="1424" y="76"/>
                </a:cxn>
                <a:cxn ang="0">
                  <a:pos x="1535" y="62"/>
                </a:cxn>
                <a:cxn ang="0">
                  <a:pos x="1594" y="55"/>
                </a:cxn>
                <a:cxn ang="0">
                  <a:pos x="1600" y="14"/>
                </a:cxn>
                <a:cxn ang="0">
                  <a:pos x="1522" y="0"/>
                </a:cxn>
                <a:cxn ang="0">
                  <a:pos x="1208" y="7"/>
                </a:cxn>
                <a:cxn ang="0">
                  <a:pos x="1071" y="0"/>
                </a:cxn>
                <a:cxn ang="0">
                  <a:pos x="1051" y="28"/>
                </a:cxn>
                <a:cxn ang="0">
                  <a:pos x="1058" y="62"/>
                </a:cxn>
                <a:cxn ang="0">
                  <a:pos x="1149" y="69"/>
                </a:cxn>
                <a:cxn ang="0">
                  <a:pos x="1208" y="76"/>
                </a:cxn>
                <a:cxn ang="0">
                  <a:pos x="1228" y="90"/>
                </a:cxn>
                <a:cxn ang="0">
                  <a:pos x="1221" y="124"/>
                </a:cxn>
                <a:cxn ang="0">
                  <a:pos x="1104" y="628"/>
                </a:cxn>
                <a:cxn ang="0">
                  <a:pos x="640" y="159"/>
                </a:cxn>
                <a:cxn ang="0">
                  <a:pos x="686" y="76"/>
                </a:cxn>
                <a:cxn ang="0">
                  <a:pos x="797" y="62"/>
                </a:cxn>
                <a:cxn ang="0">
                  <a:pos x="856" y="55"/>
                </a:cxn>
                <a:cxn ang="0">
                  <a:pos x="862" y="14"/>
                </a:cxn>
                <a:cxn ang="0">
                  <a:pos x="784" y="0"/>
                </a:cxn>
                <a:cxn ang="0">
                  <a:pos x="470" y="7"/>
                </a:cxn>
                <a:cxn ang="0">
                  <a:pos x="333" y="0"/>
                </a:cxn>
                <a:cxn ang="0">
                  <a:pos x="313" y="28"/>
                </a:cxn>
                <a:cxn ang="0">
                  <a:pos x="320" y="62"/>
                </a:cxn>
                <a:cxn ang="0">
                  <a:pos x="411" y="69"/>
                </a:cxn>
                <a:cxn ang="0">
                  <a:pos x="470" y="76"/>
                </a:cxn>
                <a:cxn ang="0">
                  <a:pos x="490" y="90"/>
                </a:cxn>
                <a:cxn ang="0">
                  <a:pos x="483" y="124"/>
                </a:cxn>
                <a:cxn ang="0">
                  <a:pos x="229" y="1214"/>
                </a:cxn>
                <a:cxn ang="0">
                  <a:pos x="202" y="1283"/>
                </a:cxn>
                <a:cxn ang="0">
                  <a:pos x="131" y="1310"/>
                </a:cxn>
                <a:cxn ang="0">
                  <a:pos x="13" y="1317"/>
                </a:cxn>
                <a:cxn ang="0">
                  <a:pos x="6" y="1331"/>
                </a:cxn>
                <a:cxn ang="0">
                  <a:pos x="20" y="1373"/>
                </a:cxn>
                <a:cxn ang="0">
                  <a:pos x="215" y="1366"/>
                </a:cxn>
                <a:cxn ang="0">
                  <a:pos x="516" y="1373"/>
                </a:cxn>
                <a:cxn ang="0">
                  <a:pos x="542" y="1366"/>
                </a:cxn>
                <a:cxn ang="0">
                  <a:pos x="549" y="1352"/>
                </a:cxn>
                <a:cxn ang="0">
                  <a:pos x="555" y="1324"/>
                </a:cxn>
                <a:cxn ang="0">
                  <a:pos x="535" y="1310"/>
                </a:cxn>
                <a:cxn ang="0">
                  <a:pos x="411" y="1304"/>
                </a:cxn>
                <a:cxn ang="0">
                  <a:pos x="379" y="1276"/>
                </a:cxn>
                <a:cxn ang="0">
                  <a:pos x="385" y="1242"/>
                </a:cxn>
                <a:cxn ang="0">
                  <a:pos x="1091" y="690"/>
                </a:cxn>
                <a:cxn ang="0">
                  <a:pos x="1012" y="1021"/>
                </a:cxn>
                <a:cxn ang="0">
                  <a:pos x="967" y="1207"/>
                </a:cxn>
                <a:cxn ang="0">
                  <a:pos x="940" y="1283"/>
                </a:cxn>
                <a:cxn ang="0">
                  <a:pos x="862" y="1310"/>
                </a:cxn>
                <a:cxn ang="0">
                  <a:pos x="751" y="1317"/>
                </a:cxn>
                <a:cxn ang="0">
                  <a:pos x="744" y="1359"/>
                </a:cxn>
                <a:cxn ang="0">
                  <a:pos x="888" y="1373"/>
                </a:cxn>
                <a:cxn ang="0">
                  <a:pos x="1130" y="1366"/>
                </a:cxn>
                <a:cxn ang="0">
                  <a:pos x="1274" y="1373"/>
                </a:cxn>
                <a:cxn ang="0">
                  <a:pos x="1293" y="1324"/>
                </a:cxn>
                <a:cxn ang="0">
                  <a:pos x="1274" y="1310"/>
                </a:cxn>
                <a:cxn ang="0">
                  <a:pos x="1149" y="1304"/>
                </a:cxn>
                <a:cxn ang="0">
                  <a:pos x="1117" y="1276"/>
                </a:cxn>
                <a:cxn ang="0">
                  <a:pos x="1123" y="1242"/>
                </a:cxn>
              </a:cxnLst>
              <a:rect l="0" t="0" r="r" b="b"/>
              <a:pathLst>
                <a:path w="1600" h="1373">
                  <a:moveTo>
                    <a:pt x="1378" y="159"/>
                  </a:moveTo>
                  <a:lnTo>
                    <a:pt x="1391" y="117"/>
                  </a:lnTo>
                  <a:lnTo>
                    <a:pt x="1404" y="97"/>
                  </a:lnTo>
                  <a:lnTo>
                    <a:pt x="1424" y="76"/>
                  </a:lnTo>
                  <a:lnTo>
                    <a:pt x="1469" y="69"/>
                  </a:lnTo>
                  <a:lnTo>
                    <a:pt x="1535" y="62"/>
                  </a:lnTo>
                  <a:lnTo>
                    <a:pt x="1580" y="62"/>
                  </a:lnTo>
                  <a:lnTo>
                    <a:pt x="1594" y="55"/>
                  </a:lnTo>
                  <a:lnTo>
                    <a:pt x="1600" y="42"/>
                  </a:lnTo>
                  <a:lnTo>
                    <a:pt x="1600" y="14"/>
                  </a:lnTo>
                  <a:lnTo>
                    <a:pt x="1587" y="0"/>
                  </a:lnTo>
                  <a:lnTo>
                    <a:pt x="1522" y="0"/>
                  </a:lnTo>
                  <a:lnTo>
                    <a:pt x="1456" y="7"/>
                  </a:lnTo>
                  <a:lnTo>
                    <a:pt x="1208" y="7"/>
                  </a:lnTo>
                  <a:lnTo>
                    <a:pt x="1143" y="0"/>
                  </a:lnTo>
                  <a:lnTo>
                    <a:pt x="1071" y="0"/>
                  </a:lnTo>
                  <a:lnTo>
                    <a:pt x="1058" y="14"/>
                  </a:lnTo>
                  <a:lnTo>
                    <a:pt x="1051" y="28"/>
                  </a:lnTo>
                  <a:lnTo>
                    <a:pt x="1051" y="55"/>
                  </a:lnTo>
                  <a:lnTo>
                    <a:pt x="1058" y="62"/>
                  </a:lnTo>
                  <a:lnTo>
                    <a:pt x="1130" y="62"/>
                  </a:lnTo>
                  <a:lnTo>
                    <a:pt x="1149" y="69"/>
                  </a:lnTo>
                  <a:lnTo>
                    <a:pt x="1195" y="69"/>
                  </a:lnTo>
                  <a:lnTo>
                    <a:pt x="1208" y="76"/>
                  </a:lnTo>
                  <a:lnTo>
                    <a:pt x="1221" y="76"/>
                  </a:lnTo>
                  <a:lnTo>
                    <a:pt x="1228" y="90"/>
                  </a:lnTo>
                  <a:lnTo>
                    <a:pt x="1228" y="110"/>
                  </a:lnTo>
                  <a:lnTo>
                    <a:pt x="1221" y="124"/>
                  </a:lnTo>
                  <a:lnTo>
                    <a:pt x="1221" y="138"/>
                  </a:lnTo>
                  <a:lnTo>
                    <a:pt x="1104" y="628"/>
                  </a:lnTo>
                  <a:lnTo>
                    <a:pt x="529" y="628"/>
                  </a:lnTo>
                  <a:lnTo>
                    <a:pt x="640" y="159"/>
                  </a:lnTo>
                  <a:lnTo>
                    <a:pt x="647" y="117"/>
                  </a:lnTo>
                  <a:lnTo>
                    <a:pt x="686" y="76"/>
                  </a:lnTo>
                  <a:lnTo>
                    <a:pt x="731" y="69"/>
                  </a:lnTo>
                  <a:lnTo>
                    <a:pt x="797" y="62"/>
                  </a:lnTo>
                  <a:lnTo>
                    <a:pt x="842" y="62"/>
                  </a:lnTo>
                  <a:lnTo>
                    <a:pt x="856" y="55"/>
                  </a:lnTo>
                  <a:lnTo>
                    <a:pt x="862" y="42"/>
                  </a:lnTo>
                  <a:lnTo>
                    <a:pt x="862" y="14"/>
                  </a:lnTo>
                  <a:lnTo>
                    <a:pt x="849" y="0"/>
                  </a:lnTo>
                  <a:lnTo>
                    <a:pt x="784" y="0"/>
                  </a:lnTo>
                  <a:lnTo>
                    <a:pt x="712" y="7"/>
                  </a:lnTo>
                  <a:lnTo>
                    <a:pt x="470" y="7"/>
                  </a:lnTo>
                  <a:lnTo>
                    <a:pt x="405" y="0"/>
                  </a:lnTo>
                  <a:lnTo>
                    <a:pt x="333" y="0"/>
                  </a:lnTo>
                  <a:lnTo>
                    <a:pt x="320" y="14"/>
                  </a:lnTo>
                  <a:lnTo>
                    <a:pt x="313" y="28"/>
                  </a:lnTo>
                  <a:lnTo>
                    <a:pt x="313" y="55"/>
                  </a:lnTo>
                  <a:lnTo>
                    <a:pt x="320" y="62"/>
                  </a:lnTo>
                  <a:lnTo>
                    <a:pt x="392" y="62"/>
                  </a:lnTo>
                  <a:lnTo>
                    <a:pt x="411" y="69"/>
                  </a:lnTo>
                  <a:lnTo>
                    <a:pt x="457" y="69"/>
                  </a:lnTo>
                  <a:lnTo>
                    <a:pt x="470" y="76"/>
                  </a:lnTo>
                  <a:lnTo>
                    <a:pt x="483" y="76"/>
                  </a:lnTo>
                  <a:lnTo>
                    <a:pt x="490" y="90"/>
                  </a:lnTo>
                  <a:lnTo>
                    <a:pt x="490" y="110"/>
                  </a:lnTo>
                  <a:lnTo>
                    <a:pt x="483" y="124"/>
                  </a:lnTo>
                  <a:lnTo>
                    <a:pt x="483" y="138"/>
                  </a:lnTo>
                  <a:lnTo>
                    <a:pt x="229" y="1214"/>
                  </a:lnTo>
                  <a:lnTo>
                    <a:pt x="215" y="1255"/>
                  </a:lnTo>
                  <a:lnTo>
                    <a:pt x="202" y="1283"/>
                  </a:lnTo>
                  <a:lnTo>
                    <a:pt x="176" y="1297"/>
                  </a:lnTo>
                  <a:lnTo>
                    <a:pt x="131" y="1310"/>
                  </a:lnTo>
                  <a:lnTo>
                    <a:pt x="26" y="1310"/>
                  </a:lnTo>
                  <a:lnTo>
                    <a:pt x="13" y="1317"/>
                  </a:lnTo>
                  <a:lnTo>
                    <a:pt x="6" y="1324"/>
                  </a:lnTo>
                  <a:lnTo>
                    <a:pt x="6" y="1331"/>
                  </a:lnTo>
                  <a:lnTo>
                    <a:pt x="0" y="1352"/>
                  </a:lnTo>
                  <a:lnTo>
                    <a:pt x="20" y="1373"/>
                  </a:lnTo>
                  <a:lnTo>
                    <a:pt x="150" y="1373"/>
                  </a:lnTo>
                  <a:lnTo>
                    <a:pt x="215" y="1366"/>
                  </a:lnTo>
                  <a:lnTo>
                    <a:pt x="392" y="1366"/>
                  </a:lnTo>
                  <a:lnTo>
                    <a:pt x="516" y="1373"/>
                  </a:lnTo>
                  <a:lnTo>
                    <a:pt x="529" y="1373"/>
                  </a:lnTo>
                  <a:lnTo>
                    <a:pt x="542" y="1366"/>
                  </a:lnTo>
                  <a:lnTo>
                    <a:pt x="549" y="1359"/>
                  </a:lnTo>
                  <a:lnTo>
                    <a:pt x="549" y="1352"/>
                  </a:lnTo>
                  <a:lnTo>
                    <a:pt x="555" y="1331"/>
                  </a:lnTo>
                  <a:lnTo>
                    <a:pt x="555" y="1324"/>
                  </a:lnTo>
                  <a:lnTo>
                    <a:pt x="549" y="1317"/>
                  </a:lnTo>
                  <a:lnTo>
                    <a:pt x="535" y="1310"/>
                  </a:lnTo>
                  <a:lnTo>
                    <a:pt x="451" y="1310"/>
                  </a:lnTo>
                  <a:lnTo>
                    <a:pt x="411" y="1304"/>
                  </a:lnTo>
                  <a:lnTo>
                    <a:pt x="385" y="1297"/>
                  </a:lnTo>
                  <a:lnTo>
                    <a:pt x="379" y="1276"/>
                  </a:lnTo>
                  <a:lnTo>
                    <a:pt x="379" y="1248"/>
                  </a:lnTo>
                  <a:lnTo>
                    <a:pt x="385" y="1242"/>
                  </a:lnTo>
                  <a:lnTo>
                    <a:pt x="509" y="690"/>
                  </a:lnTo>
                  <a:lnTo>
                    <a:pt x="1091" y="690"/>
                  </a:lnTo>
                  <a:lnTo>
                    <a:pt x="1045" y="876"/>
                  </a:lnTo>
                  <a:lnTo>
                    <a:pt x="1012" y="1021"/>
                  </a:lnTo>
                  <a:lnTo>
                    <a:pt x="986" y="1131"/>
                  </a:lnTo>
                  <a:lnTo>
                    <a:pt x="967" y="1207"/>
                  </a:lnTo>
                  <a:lnTo>
                    <a:pt x="960" y="1242"/>
                  </a:lnTo>
                  <a:lnTo>
                    <a:pt x="940" y="1283"/>
                  </a:lnTo>
                  <a:lnTo>
                    <a:pt x="908" y="1304"/>
                  </a:lnTo>
                  <a:lnTo>
                    <a:pt x="862" y="1310"/>
                  </a:lnTo>
                  <a:lnTo>
                    <a:pt x="764" y="1310"/>
                  </a:lnTo>
                  <a:lnTo>
                    <a:pt x="751" y="1317"/>
                  </a:lnTo>
                  <a:lnTo>
                    <a:pt x="744" y="1324"/>
                  </a:lnTo>
                  <a:lnTo>
                    <a:pt x="744" y="1359"/>
                  </a:lnTo>
                  <a:lnTo>
                    <a:pt x="758" y="1373"/>
                  </a:lnTo>
                  <a:lnTo>
                    <a:pt x="888" y="1373"/>
                  </a:lnTo>
                  <a:lnTo>
                    <a:pt x="953" y="1366"/>
                  </a:lnTo>
                  <a:lnTo>
                    <a:pt x="1130" y="1366"/>
                  </a:lnTo>
                  <a:lnTo>
                    <a:pt x="1254" y="1373"/>
                  </a:lnTo>
                  <a:lnTo>
                    <a:pt x="1274" y="1373"/>
                  </a:lnTo>
                  <a:lnTo>
                    <a:pt x="1293" y="1352"/>
                  </a:lnTo>
                  <a:lnTo>
                    <a:pt x="1293" y="1324"/>
                  </a:lnTo>
                  <a:lnTo>
                    <a:pt x="1287" y="1317"/>
                  </a:lnTo>
                  <a:lnTo>
                    <a:pt x="1274" y="1310"/>
                  </a:lnTo>
                  <a:lnTo>
                    <a:pt x="1189" y="1310"/>
                  </a:lnTo>
                  <a:lnTo>
                    <a:pt x="1149" y="1304"/>
                  </a:lnTo>
                  <a:lnTo>
                    <a:pt x="1123" y="1297"/>
                  </a:lnTo>
                  <a:lnTo>
                    <a:pt x="1117" y="1276"/>
                  </a:lnTo>
                  <a:lnTo>
                    <a:pt x="1117" y="1255"/>
                  </a:lnTo>
                  <a:lnTo>
                    <a:pt x="1123" y="1242"/>
                  </a:lnTo>
                  <a:lnTo>
                    <a:pt x="1378" y="1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75" name="Freeform 7"/>
            <p:cNvSpPr>
              <a:spLocks noEditPoints="1"/>
            </p:cNvSpPr>
            <p:nvPr/>
          </p:nvSpPr>
          <p:spPr bwMode="auto">
            <a:xfrm>
              <a:off x="2810" y="1973"/>
              <a:ext cx="1267" cy="469"/>
            </a:xfrm>
            <a:custGeom>
              <a:avLst/>
              <a:gdLst/>
              <a:ahLst/>
              <a:cxnLst>
                <a:cxn ang="0">
                  <a:pos x="1202" y="82"/>
                </a:cxn>
                <a:cxn ang="0">
                  <a:pos x="1228" y="82"/>
                </a:cxn>
                <a:cxn ang="0">
                  <a:pos x="1254" y="69"/>
                </a:cxn>
                <a:cxn ang="0">
                  <a:pos x="1267" y="41"/>
                </a:cxn>
                <a:cxn ang="0">
                  <a:pos x="1254" y="13"/>
                </a:cxn>
                <a:cxn ang="0">
                  <a:pos x="1247" y="7"/>
                </a:cxn>
                <a:cxn ang="0">
                  <a:pos x="1228" y="0"/>
                </a:cxn>
                <a:cxn ang="0">
                  <a:pos x="39" y="0"/>
                </a:cxn>
                <a:cxn ang="0">
                  <a:pos x="13" y="13"/>
                </a:cxn>
                <a:cxn ang="0">
                  <a:pos x="0" y="41"/>
                </a:cxn>
                <a:cxn ang="0">
                  <a:pos x="13" y="69"/>
                </a:cxn>
                <a:cxn ang="0">
                  <a:pos x="39" y="82"/>
                </a:cxn>
                <a:cxn ang="0">
                  <a:pos x="65" y="82"/>
                </a:cxn>
                <a:cxn ang="0">
                  <a:pos x="1202" y="82"/>
                </a:cxn>
                <a:cxn ang="0">
                  <a:pos x="1202" y="469"/>
                </a:cxn>
                <a:cxn ang="0">
                  <a:pos x="1241" y="469"/>
                </a:cxn>
                <a:cxn ang="0">
                  <a:pos x="1254" y="462"/>
                </a:cxn>
                <a:cxn ang="0">
                  <a:pos x="1260" y="448"/>
                </a:cxn>
                <a:cxn ang="0">
                  <a:pos x="1267" y="427"/>
                </a:cxn>
                <a:cxn ang="0">
                  <a:pos x="1254" y="400"/>
                </a:cxn>
                <a:cxn ang="0">
                  <a:pos x="1241" y="393"/>
                </a:cxn>
                <a:cxn ang="0">
                  <a:pos x="26" y="393"/>
                </a:cxn>
                <a:cxn ang="0">
                  <a:pos x="13" y="400"/>
                </a:cxn>
                <a:cxn ang="0">
                  <a:pos x="0" y="427"/>
                </a:cxn>
                <a:cxn ang="0">
                  <a:pos x="6" y="448"/>
                </a:cxn>
                <a:cxn ang="0">
                  <a:pos x="26" y="469"/>
                </a:cxn>
                <a:cxn ang="0">
                  <a:pos x="65" y="469"/>
                </a:cxn>
                <a:cxn ang="0">
                  <a:pos x="1202" y="469"/>
                </a:cxn>
              </a:cxnLst>
              <a:rect l="0" t="0" r="r" b="b"/>
              <a:pathLst>
                <a:path w="1267" h="469">
                  <a:moveTo>
                    <a:pt x="1202" y="82"/>
                  </a:moveTo>
                  <a:lnTo>
                    <a:pt x="1228" y="82"/>
                  </a:lnTo>
                  <a:lnTo>
                    <a:pt x="1254" y="69"/>
                  </a:lnTo>
                  <a:lnTo>
                    <a:pt x="1267" y="41"/>
                  </a:lnTo>
                  <a:lnTo>
                    <a:pt x="1254" y="13"/>
                  </a:lnTo>
                  <a:lnTo>
                    <a:pt x="1247" y="7"/>
                  </a:lnTo>
                  <a:lnTo>
                    <a:pt x="1228" y="0"/>
                  </a:lnTo>
                  <a:lnTo>
                    <a:pt x="39" y="0"/>
                  </a:lnTo>
                  <a:lnTo>
                    <a:pt x="13" y="13"/>
                  </a:lnTo>
                  <a:lnTo>
                    <a:pt x="0" y="41"/>
                  </a:lnTo>
                  <a:lnTo>
                    <a:pt x="13" y="69"/>
                  </a:lnTo>
                  <a:lnTo>
                    <a:pt x="39" y="82"/>
                  </a:lnTo>
                  <a:lnTo>
                    <a:pt x="65" y="82"/>
                  </a:lnTo>
                  <a:lnTo>
                    <a:pt x="1202" y="82"/>
                  </a:lnTo>
                  <a:close/>
                  <a:moveTo>
                    <a:pt x="1202" y="469"/>
                  </a:moveTo>
                  <a:lnTo>
                    <a:pt x="1241" y="469"/>
                  </a:lnTo>
                  <a:lnTo>
                    <a:pt x="1254" y="462"/>
                  </a:lnTo>
                  <a:lnTo>
                    <a:pt x="1260" y="448"/>
                  </a:lnTo>
                  <a:lnTo>
                    <a:pt x="1267" y="427"/>
                  </a:lnTo>
                  <a:lnTo>
                    <a:pt x="1254" y="400"/>
                  </a:lnTo>
                  <a:lnTo>
                    <a:pt x="1241" y="393"/>
                  </a:lnTo>
                  <a:lnTo>
                    <a:pt x="26" y="393"/>
                  </a:lnTo>
                  <a:lnTo>
                    <a:pt x="13" y="400"/>
                  </a:lnTo>
                  <a:lnTo>
                    <a:pt x="0" y="427"/>
                  </a:lnTo>
                  <a:lnTo>
                    <a:pt x="6" y="448"/>
                  </a:lnTo>
                  <a:lnTo>
                    <a:pt x="26" y="469"/>
                  </a:lnTo>
                  <a:lnTo>
                    <a:pt x="65" y="469"/>
                  </a:lnTo>
                  <a:lnTo>
                    <a:pt x="1202" y="4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76" name="Freeform 8"/>
            <p:cNvSpPr>
              <a:spLocks/>
            </p:cNvSpPr>
            <p:nvPr/>
          </p:nvSpPr>
          <p:spPr bwMode="auto">
            <a:xfrm>
              <a:off x="4867" y="2166"/>
              <a:ext cx="1163" cy="82"/>
            </a:xfrm>
            <a:custGeom>
              <a:avLst/>
              <a:gdLst/>
              <a:ahLst/>
              <a:cxnLst>
                <a:cxn ang="0">
                  <a:pos x="1097" y="82"/>
                </a:cxn>
                <a:cxn ang="0">
                  <a:pos x="1130" y="82"/>
                </a:cxn>
                <a:cxn ang="0">
                  <a:pos x="1143" y="76"/>
                </a:cxn>
                <a:cxn ang="0">
                  <a:pos x="1156" y="62"/>
                </a:cxn>
                <a:cxn ang="0">
                  <a:pos x="1163" y="41"/>
                </a:cxn>
                <a:cxn ang="0">
                  <a:pos x="1163" y="27"/>
                </a:cxn>
                <a:cxn ang="0">
                  <a:pos x="1143" y="7"/>
                </a:cxn>
                <a:cxn ang="0">
                  <a:pos x="1130" y="7"/>
                </a:cxn>
                <a:cxn ang="0">
                  <a:pos x="1111" y="0"/>
                </a:cxn>
                <a:cxn ang="0">
                  <a:pos x="52" y="0"/>
                </a:cxn>
                <a:cxn ang="0">
                  <a:pos x="39" y="7"/>
                </a:cxn>
                <a:cxn ang="0">
                  <a:pos x="20" y="7"/>
                </a:cxn>
                <a:cxn ang="0">
                  <a:pos x="13" y="14"/>
                </a:cxn>
                <a:cxn ang="0">
                  <a:pos x="0" y="41"/>
                </a:cxn>
                <a:cxn ang="0">
                  <a:pos x="0" y="62"/>
                </a:cxn>
                <a:cxn ang="0">
                  <a:pos x="13" y="69"/>
                </a:cxn>
                <a:cxn ang="0">
                  <a:pos x="20" y="76"/>
                </a:cxn>
                <a:cxn ang="0">
                  <a:pos x="33" y="82"/>
                </a:cxn>
                <a:cxn ang="0">
                  <a:pos x="66" y="82"/>
                </a:cxn>
                <a:cxn ang="0">
                  <a:pos x="1097" y="82"/>
                </a:cxn>
              </a:cxnLst>
              <a:rect l="0" t="0" r="r" b="b"/>
              <a:pathLst>
                <a:path w="1163" h="82">
                  <a:moveTo>
                    <a:pt x="1097" y="82"/>
                  </a:moveTo>
                  <a:lnTo>
                    <a:pt x="1130" y="82"/>
                  </a:lnTo>
                  <a:lnTo>
                    <a:pt x="1143" y="76"/>
                  </a:lnTo>
                  <a:lnTo>
                    <a:pt x="1156" y="62"/>
                  </a:lnTo>
                  <a:lnTo>
                    <a:pt x="1163" y="41"/>
                  </a:lnTo>
                  <a:lnTo>
                    <a:pt x="1163" y="27"/>
                  </a:lnTo>
                  <a:lnTo>
                    <a:pt x="1143" y="7"/>
                  </a:lnTo>
                  <a:lnTo>
                    <a:pt x="1130" y="7"/>
                  </a:lnTo>
                  <a:lnTo>
                    <a:pt x="1111" y="0"/>
                  </a:lnTo>
                  <a:lnTo>
                    <a:pt x="52" y="0"/>
                  </a:lnTo>
                  <a:lnTo>
                    <a:pt x="39" y="7"/>
                  </a:lnTo>
                  <a:lnTo>
                    <a:pt x="20" y="7"/>
                  </a:lnTo>
                  <a:lnTo>
                    <a:pt x="13" y="14"/>
                  </a:lnTo>
                  <a:lnTo>
                    <a:pt x="0" y="41"/>
                  </a:lnTo>
                  <a:lnTo>
                    <a:pt x="0" y="62"/>
                  </a:lnTo>
                  <a:lnTo>
                    <a:pt x="13" y="69"/>
                  </a:lnTo>
                  <a:lnTo>
                    <a:pt x="20" y="76"/>
                  </a:lnTo>
                  <a:lnTo>
                    <a:pt x="33" y="82"/>
                  </a:lnTo>
                  <a:lnTo>
                    <a:pt x="66" y="82"/>
                  </a:lnTo>
                  <a:lnTo>
                    <a:pt x="1097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77" name="Freeform 9"/>
            <p:cNvSpPr>
              <a:spLocks noEditPoints="1"/>
            </p:cNvSpPr>
            <p:nvPr/>
          </p:nvSpPr>
          <p:spPr bwMode="auto">
            <a:xfrm>
              <a:off x="6128" y="1821"/>
              <a:ext cx="992" cy="1276"/>
            </a:xfrm>
            <a:custGeom>
              <a:avLst/>
              <a:gdLst/>
              <a:ahLst/>
              <a:cxnLst>
                <a:cxn ang="0">
                  <a:pos x="137" y="1159"/>
                </a:cxn>
                <a:cxn ang="0">
                  <a:pos x="124" y="1193"/>
                </a:cxn>
                <a:cxn ang="0">
                  <a:pos x="98" y="1214"/>
                </a:cxn>
                <a:cxn ang="0">
                  <a:pos x="19" y="1221"/>
                </a:cxn>
                <a:cxn ang="0">
                  <a:pos x="6" y="1228"/>
                </a:cxn>
                <a:cxn ang="0">
                  <a:pos x="0" y="1269"/>
                </a:cxn>
                <a:cxn ang="0">
                  <a:pos x="392" y="1276"/>
                </a:cxn>
                <a:cxn ang="0">
                  <a:pos x="405" y="1255"/>
                </a:cxn>
                <a:cxn ang="0">
                  <a:pos x="398" y="1221"/>
                </a:cxn>
                <a:cxn ang="0">
                  <a:pos x="372" y="1214"/>
                </a:cxn>
                <a:cxn ang="0">
                  <a:pos x="274" y="1207"/>
                </a:cxn>
                <a:cxn ang="0">
                  <a:pos x="261" y="1186"/>
                </a:cxn>
                <a:cxn ang="0">
                  <a:pos x="294" y="1034"/>
                </a:cxn>
                <a:cxn ang="0">
                  <a:pos x="333" y="883"/>
                </a:cxn>
                <a:cxn ang="0">
                  <a:pos x="359" y="786"/>
                </a:cxn>
                <a:cxn ang="0">
                  <a:pos x="418" y="869"/>
                </a:cxn>
                <a:cxn ang="0">
                  <a:pos x="529" y="910"/>
                </a:cxn>
                <a:cxn ang="0">
                  <a:pos x="744" y="827"/>
                </a:cxn>
                <a:cxn ang="0">
                  <a:pos x="921" y="607"/>
                </a:cxn>
                <a:cxn ang="0">
                  <a:pos x="992" y="324"/>
                </a:cxn>
                <a:cxn ang="0">
                  <a:pos x="940" y="131"/>
                </a:cxn>
                <a:cxn ang="0">
                  <a:pos x="816" y="21"/>
                </a:cxn>
                <a:cxn ang="0">
                  <a:pos x="646" y="21"/>
                </a:cxn>
                <a:cxn ang="0">
                  <a:pos x="490" y="152"/>
                </a:cxn>
                <a:cxn ang="0">
                  <a:pos x="424" y="34"/>
                </a:cxn>
                <a:cxn ang="0">
                  <a:pos x="320" y="0"/>
                </a:cxn>
                <a:cxn ang="0">
                  <a:pos x="222" y="48"/>
                </a:cxn>
                <a:cxn ang="0">
                  <a:pos x="176" y="117"/>
                </a:cxn>
                <a:cxn ang="0">
                  <a:pos x="137" y="234"/>
                </a:cxn>
                <a:cxn ang="0">
                  <a:pos x="117" y="310"/>
                </a:cxn>
                <a:cxn ang="0">
                  <a:pos x="130" y="324"/>
                </a:cxn>
                <a:cxn ang="0">
                  <a:pos x="143" y="331"/>
                </a:cxn>
                <a:cxn ang="0">
                  <a:pos x="163" y="324"/>
                </a:cxn>
                <a:cxn ang="0">
                  <a:pos x="170" y="283"/>
                </a:cxn>
                <a:cxn ang="0">
                  <a:pos x="228" y="110"/>
                </a:cxn>
                <a:cxn ang="0">
                  <a:pos x="313" y="48"/>
                </a:cxn>
                <a:cxn ang="0">
                  <a:pos x="339" y="55"/>
                </a:cxn>
                <a:cxn ang="0">
                  <a:pos x="359" y="69"/>
                </a:cxn>
                <a:cxn ang="0">
                  <a:pos x="366" y="110"/>
                </a:cxn>
                <a:cxn ang="0">
                  <a:pos x="372" y="172"/>
                </a:cxn>
                <a:cxn ang="0">
                  <a:pos x="359" y="221"/>
                </a:cxn>
                <a:cxn ang="0">
                  <a:pos x="143" y="1131"/>
                </a:cxn>
                <a:cxn ang="0">
                  <a:pos x="503" y="207"/>
                </a:cxn>
                <a:cxn ang="0">
                  <a:pos x="575" y="124"/>
                </a:cxn>
                <a:cxn ang="0">
                  <a:pos x="692" y="55"/>
                </a:cxn>
                <a:cxn ang="0">
                  <a:pos x="784" y="62"/>
                </a:cxn>
                <a:cxn ang="0">
                  <a:pos x="842" y="159"/>
                </a:cxn>
                <a:cxn ang="0">
                  <a:pos x="849" y="317"/>
                </a:cxn>
                <a:cxn ang="0">
                  <a:pos x="803" y="510"/>
                </a:cxn>
                <a:cxn ang="0">
                  <a:pos x="757" y="662"/>
                </a:cxn>
                <a:cxn ang="0">
                  <a:pos x="646" y="814"/>
                </a:cxn>
                <a:cxn ang="0">
                  <a:pos x="529" y="869"/>
                </a:cxn>
                <a:cxn ang="0">
                  <a:pos x="437" y="827"/>
                </a:cxn>
                <a:cxn ang="0">
                  <a:pos x="392" y="738"/>
                </a:cxn>
                <a:cxn ang="0">
                  <a:pos x="379" y="690"/>
                </a:cxn>
                <a:cxn ang="0">
                  <a:pos x="385" y="669"/>
                </a:cxn>
                <a:cxn ang="0">
                  <a:pos x="477" y="262"/>
                </a:cxn>
              </a:cxnLst>
              <a:rect l="0" t="0" r="r" b="b"/>
              <a:pathLst>
                <a:path w="992" h="1276">
                  <a:moveTo>
                    <a:pt x="143" y="1131"/>
                  </a:moveTo>
                  <a:lnTo>
                    <a:pt x="137" y="1159"/>
                  </a:lnTo>
                  <a:lnTo>
                    <a:pt x="130" y="1179"/>
                  </a:lnTo>
                  <a:lnTo>
                    <a:pt x="124" y="1193"/>
                  </a:lnTo>
                  <a:lnTo>
                    <a:pt x="111" y="1207"/>
                  </a:lnTo>
                  <a:lnTo>
                    <a:pt x="98" y="1214"/>
                  </a:lnTo>
                  <a:lnTo>
                    <a:pt x="26" y="1214"/>
                  </a:lnTo>
                  <a:lnTo>
                    <a:pt x="19" y="1221"/>
                  </a:lnTo>
                  <a:lnTo>
                    <a:pt x="13" y="1221"/>
                  </a:lnTo>
                  <a:lnTo>
                    <a:pt x="6" y="1228"/>
                  </a:lnTo>
                  <a:lnTo>
                    <a:pt x="0" y="1241"/>
                  </a:lnTo>
                  <a:lnTo>
                    <a:pt x="0" y="1269"/>
                  </a:lnTo>
                  <a:lnTo>
                    <a:pt x="6" y="1276"/>
                  </a:lnTo>
                  <a:lnTo>
                    <a:pt x="392" y="1276"/>
                  </a:lnTo>
                  <a:lnTo>
                    <a:pt x="398" y="1269"/>
                  </a:lnTo>
                  <a:lnTo>
                    <a:pt x="405" y="1255"/>
                  </a:lnTo>
                  <a:lnTo>
                    <a:pt x="405" y="1228"/>
                  </a:lnTo>
                  <a:lnTo>
                    <a:pt x="398" y="1221"/>
                  </a:lnTo>
                  <a:lnTo>
                    <a:pt x="385" y="1221"/>
                  </a:lnTo>
                  <a:lnTo>
                    <a:pt x="372" y="1214"/>
                  </a:lnTo>
                  <a:lnTo>
                    <a:pt x="287" y="1214"/>
                  </a:lnTo>
                  <a:lnTo>
                    <a:pt x="274" y="1207"/>
                  </a:lnTo>
                  <a:lnTo>
                    <a:pt x="261" y="1193"/>
                  </a:lnTo>
                  <a:lnTo>
                    <a:pt x="261" y="1186"/>
                  </a:lnTo>
                  <a:lnTo>
                    <a:pt x="281" y="1103"/>
                  </a:lnTo>
                  <a:lnTo>
                    <a:pt x="294" y="1034"/>
                  </a:lnTo>
                  <a:lnTo>
                    <a:pt x="313" y="952"/>
                  </a:lnTo>
                  <a:lnTo>
                    <a:pt x="333" y="883"/>
                  </a:lnTo>
                  <a:lnTo>
                    <a:pt x="346" y="821"/>
                  </a:lnTo>
                  <a:lnTo>
                    <a:pt x="359" y="786"/>
                  </a:lnTo>
                  <a:lnTo>
                    <a:pt x="385" y="827"/>
                  </a:lnTo>
                  <a:lnTo>
                    <a:pt x="418" y="869"/>
                  </a:lnTo>
                  <a:lnTo>
                    <a:pt x="470" y="896"/>
                  </a:lnTo>
                  <a:lnTo>
                    <a:pt x="529" y="910"/>
                  </a:lnTo>
                  <a:lnTo>
                    <a:pt x="640" y="890"/>
                  </a:lnTo>
                  <a:lnTo>
                    <a:pt x="744" y="827"/>
                  </a:lnTo>
                  <a:lnTo>
                    <a:pt x="842" y="731"/>
                  </a:lnTo>
                  <a:lnTo>
                    <a:pt x="921" y="607"/>
                  </a:lnTo>
                  <a:lnTo>
                    <a:pt x="973" y="469"/>
                  </a:lnTo>
                  <a:lnTo>
                    <a:pt x="992" y="324"/>
                  </a:lnTo>
                  <a:lnTo>
                    <a:pt x="979" y="221"/>
                  </a:lnTo>
                  <a:lnTo>
                    <a:pt x="940" y="131"/>
                  </a:lnTo>
                  <a:lnTo>
                    <a:pt x="888" y="62"/>
                  </a:lnTo>
                  <a:lnTo>
                    <a:pt x="816" y="21"/>
                  </a:lnTo>
                  <a:lnTo>
                    <a:pt x="738" y="0"/>
                  </a:lnTo>
                  <a:lnTo>
                    <a:pt x="646" y="21"/>
                  </a:lnTo>
                  <a:lnTo>
                    <a:pt x="561" y="83"/>
                  </a:lnTo>
                  <a:lnTo>
                    <a:pt x="490" y="152"/>
                  </a:lnTo>
                  <a:lnTo>
                    <a:pt x="463" y="83"/>
                  </a:lnTo>
                  <a:lnTo>
                    <a:pt x="424" y="34"/>
                  </a:lnTo>
                  <a:lnTo>
                    <a:pt x="372" y="14"/>
                  </a:lnTo>
                  <a:lnTo>
                    <a:pt x="320" y="0"/>
                  </a:lnTo>
                  <a:lnTo>
                    <a:pt x="261" y="14"/>
                  </a:lnTo>
                  <a:lnTo>
                    <a:pt x="222" y="48"/>
                  </a:lnTo>
                  <a:lnTo>
                    <a:pt x="196" y="83"/>
                  </a:lnTo>
                  <a:lnTo>
                    <a:pt x="176" y="117"/>
                  </a:lnTo>
                  <a:lnTo>
                    <a:pt x="150" y="172"/>
                  </a:lnTo>
                  <a:lnTo>
                    <a:pt x="137" y="234"/>
                  </a:lnTo>
                  <a:lnTo>
                    <a:pt x="124" y="290"/>
                  </a:lnTo>
                  <a:lnTo>
                    <a:pt x="117" y="310"/>
                  </a:lnTo>
                  <a:lnTo>
                    <a:pt x="117" y="324"/>
                  </a:lnTo>
                  <a:lnTo>
                    <a:pt x="130" y="324"/>
                  </a:lnTo>
                  <a:lnTo>
                    <a:pt x="137" y="331"/>
                  </a:lnTo>
                  <a:lnTo>
                    <a:pt x="143" y="331"/>
                  </a:lnTo>
                  <a:lnTo>
                    <a:pt x="150" y="324"/>
                  </a:lnTo>
                  <a:lnTo>
                    <a:pt x="163" y="324"/>
                  </a:lnTo>
                  <a:lnTo>
                    <a:pt x="170" y="310"/>
                  </a:lnTo>
                  <a:lnTo>
                    <a:pt x="170" y="283"/>
                  </a:lnTo>
                  <a:lnTo>
                    <a:pt x="196" y="186"/>
                  </a:lnTo>
                  <a:lnTo>
                    <a:pt x="228" y="110"/>
                  </a:lnTo>
                  <a:lnTo>
                    <a:pt x="268" y="62"/>
                  </a:lnTo>
                  <a:lnTo>
                    <a:pt x="313" y="48"/>
                  </a:lnTo>
                  <a:lnTo>
                    <a:pt x="326" y="48"/>
                  </a:lnTo>
                  <a:lnTo>
                    <a:pt x="339" y="55"/>
                  </a:lnTo>
                  <a:lnTo>
                    <a:pt x="346" y="62"/>
                  </a:lnTo>
                  <a:lnTo>
                    <a:pt x="359" y="69"/>
                  </a:lnTo>
                  <a:lnTo>
                    <a:pt x="366" y="90"/>
                  </a:lnTo>
                  <a:lnTo>
                    <a:pt x="366" y="110"/>
                  </a:lnTo>
                  <a:lnTo>
                    <a:pt x="372" y="138"/>
                  </a:lnTo>
                  <a:lnTo>
                    <a:pt x="372" y="172"/>
                  </a:lnTo>
                  <a:lnTo>
                    <a:pt x="366" y="193"/>
                  </a:lnTo>
                  <a:lnTo>
                    <a:pt x="359" y="221"/>
                  </a:lnTo>
                  <a:lnTo>
                    <a:pt x="359" y="241"/>
                  </a:lnTo>
                  <a:lnTo>
                    <a:pt x="143" y="1131"/>
                  </a:lnTo>
                  <a:close/>
                  <a:moveTo>
                    <a:pt x="477" y="262"/>
                  </a:moveTo>
                  <a:lnTo>
                    <a:pt x="503" y="207"/>
                  </a:lnTo>
                  <a:lnTo>
                    <a:pt x="542" y="159"/>
                  </a:lnTo>
                  <a:lnTo>
                    <a:pt x="575" y="124"/>
                  </a:lnTo>
                  <a:lnTo>
                    <a:pt x="640" y="76"/>
                  </a:lnTo>
                  <a:lnTo>
                    <a:pt x="692" y="55"/>
                  </a:lnTo>
                  <a:lnTo>
                    <a:pt x="731" y="48"/>
                  </a:lnTo>
                  <a:lnTo>
                    <a:pt x="784" y="62"/>
                  </a:lnTo>
                  <a:lnTo>
                    <a:pt x="823" y="96"/>
                  </a:lnTo>
                  <a:lnTo>
                    <a:pt x="842" y="159"/>
                  </a:lnTo>
                  <a:lnTo>
                    <a:pt x="855" y="234"/>
                  </a:lnTo>
                  <a:lnTo>
                    <a:pt x="849" y="317"/>
                  </a:lnTo>
                  <a:lnTo>
                    <a:pt x="829" y="414"/>
                  </a:lnTo>
                  <a:lnTo>
                    <a:pt x="803" y="510"/>
                  </a:lnTo>
                  <a:lnTo>
                    <a:pt x="777" y="600"/>
                  </a:lnTo>
                  <a:lnTo>
                    <a:pt x="757" y="662"/>
                  </a:lnTo>
                  <a:lnTo>
                    <a:pt x="705" y="752"/>
                  </a:lnTo>
                  <a:lnTo>
                    <a:pt x="646" y="814"/>
                  </a:lnTo>
                  <a:lnTo>
                    <a:pt x="588" y="855"/>
                  </a:lnTo>
                  <a:lnTo>
                    <a:pt x="529" y="869"/>
                  </a:lnTo>
                  <a:lnTo>
                    <a:pt x="477" y="855"/>
                  </a:lnTo>
                  <a:lnTo>
                    <a:pt x="437" y="827"/>
                  </a:lnTo>
                  <a:lnTo>
                    <a:pt x="405" y="786"/>
                  </a:lnTo>
                  <a:lnTo>
                    <a:pt x="392" y="738"/>
                  </a:lnTo>
                  <a:lnTo>
                    <a:pt x="385" y="703"/>
                  </a:lnTo>
                  <a:lnTo>
                    <a:pt x="379" y="690"/>
                  </a:lnTo>
                  <a:lnTo>
                    <a:pt x="379" y="683"/>
                  </a:lnTo>
                  <a:lnTo>
                    <a:pt x="385" y="669"/>
                  </a:lnTo>
                  <a:lnTo>
                    <a:pt x="385" y="655"/>
                  </a:lnTo>
                  <a:lnTo>
                    <a:pt x="477" y="2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78" name="Freeform 10"/>
            <p:cNvSpPr>
              <a:spLocks/>
            </p:cNvSpPr>
            <p:nvPr/>
          </p:nvSpPr>
          <p:spPr bwMode="auto">
            <a:xfrm>
              <a:off x="7525" y="1317"/>
              <a:ext cx="418" cy="1394"/>
            </a:xfrm>
            <a:custGeom>
              <a:avLst/>
              <a:gdLst/>
              <a:ahLst/>
              <a:cxnLst>
                <a:cxn ang="0">
                  <a:pos x="268" y="0"/>
                </a:cxn>
                <a:cxn ang="0">
                  <a:pos x="0" y="21"/>
                </a:cxn>
                <a:cxn ang="0">
                  <a:pos x="0" y="83"/>
                </a:cxn>
                <a:cxn ang="0">
                  <a:pos x="79" y="90"/>
                </a:cxn>
                <a:cxn ang="0">
                  <a:pos x="125" y="104"/>
                </a:cxn>
                <a:cxn ang="0">
                  <a:pos x="144" y="138"/>
                </a:cxn>
                <a:cxn ang="0">
                  <a:pos x="144" y="1242"/>
                </a:cxn>
                <a:cxn ang="0">
                  <a:pos x="138" y="1297"/>
                </a:cxn>
                <a:cxn ang="0">
                  <a:pos x="118" y="1318"/>
                </a:cxn>
                <a:cxn ang="0">
                  <a:pos x="72" y="1331"/>
                </a:cxn>
                <a:cxn ang="0">
                  <a:pos x="0" y="1331"/>
                </a:cxn>
                <a:cxn ang="0">
                  <a:pos x="0" y="1394"/>
                </a:cxn>
                <a:cxn ang="0">
                  <a:pos x="72" y="1394"/>
                </a:cxn>
                <a:cxn ang="0">
                  <a:pos x="144" y="1387"/>
                </a:cxn>
                <a:cxn ang="0">
                  <a:pos x="268" y="1387"/>
                </a:cxn>
                <a:cxn ang="0">
                  <a:pos x="347" y="1394"/>
                </a:cxn>
                <a:cxn ang="0">
                  <a:pos x="418" y="1394"/>
                </a:cxn>
                <a:cxn ang="0">
                  <a:pos x="418" y="1331"/>
                </a:cxn>
                <a:cxn ang="0">
                  <a:pos x="340" y="1331"/>
                </a:cxn>
                <a:cxn ang="0">
                  <a:pos x="301" y="1318"/>
                </a:cxn>
                <a:cxn ang="0">
                  <a:pos x="275" y="1290"/>
                </a:cxn>
                <a:cxn ang="0">
                  <a:pos x="268" y="1242"/>
                </a:cxn>
                <a:cxn ang="0">
                  <a:pos x="268" y="0"/>
                </a:cxn>
              </a:cxnLst>
              <a:rect l="0" t="0" r="r" b="b"/>
              <a:pathLst>
                <a:path w="418" h="1394">
                  <a:moveTo>
                    <a:pt x="268" y="0"/>
                  </a:moveTo>
                  <a:lnTo>
                    <a:pt x="0" y="21"/>
                  </a:lnTo>
                  <a:lnTo>
                    <a:pt x="0" y="83"/>
                  </a:lnTo>
                  <a:lnTo>
                    <a:pt x="79" y="90"/>
                  </a:lnTo>
                  <a:lnTo>
                    <a:pt x="125" y="104"/>
                  </a:lnTo>
                  <a:lnTo>
                    <a:pt x="144" y="138"/>
                  </a:lnTo>
                  <a:lnTo>
                    <a:pt x="144" y="1242"/>
                  </a:lnTo>
                  <a:lnTo>
                    <a:pt x="138" y="1297"/>
                  </a:lnTo>
                  <a:lnTo>
                    <a:pt x="118" y="1318"/>
                  </a:lnTo>
                  <a:lnTo>
                    <a:pt x="72" y="1331"/>
                  </a:lnTo>
                  <a:lnTo>
                    <a:pt x="0" y="1331"/>
                  </a:lnTo>
                  <a:lnTo>
                    <a:pt x="0" y="1394"/>
                  </a:lnTo>
                  <a:lnTo>
                    <a:pt x="72" y="1394"/>
                  </a:lnTo>
                  <a:lnTo>
                    <a:pt x="144" y="1387"/>
                  </a:lnTo>
                  <a:lnTo>
                    <a:pt x="268" y="1387"/>
                  </a:lnTo>
                  <a:lnTo>
                    <a:pt x="347" y="1394"/>
                  </a:lnTo>
                  <a:lnTo>
                    <a:pt x="418" y="1394"/>
                  </a:lnTo>
                  <a:lnTo>
                    <a:pt x="418" y="1331"/>
                  </a:lnTo>
                  <a:lnTo>
                    <a:pt x="340" y="1331"/>
                  </a:lnTo>
                  <a:lnTo>
                    <a:pt x="301" y="1318"/>
                  </a:lnTo>
                  <a:lnTo>
                    <a:pt x="275" y="1290"/>
                  </a:lnTo>
                  <a:lnTo>
                    <a:pt x="268" y="1242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79" name="Freeform 11"/>
            <p:cNvSpPr>
              <a:spLocks/>
            </p:cNvSpPr>
            <p:nvPr/>
          </p:nvSpPr>
          <p:spPr bwMode="auto">
            <a:xfrm>
              <a:off x="8048" y="1821"/>
              <a:ext cx="953" cy="890"/>
            </a:xfrm>
            <a:custGeom>
              <a:avLst/>
              <a:gdLst/>
              <a:ahLst/>
              <a:cxnLst>
                <a:cxn ang="0">
                  <a:pos x="150" y="738"/>
                </a:cxn>
                <a:cxn ang="0">
                  <a:pos x="124" y="814"/>
                </a:cxn>
                <a:cxn ang="0">
                  <a:pos x="0" y="827"/>
                </a:cxn>
                <a:cxn ang="0">
                  <a:pos x="72" y="890"/>
                </a:cxn>
                <a:cxn ang="0">
                  <a:pos x="281" y="883"/>
                </a:cxn>
                <a:cxn ang="0">
                  <a:pos x="431" y="890"/>
                </a:cxn>
                <a:cxn ang="0">
                  <a:pos x="353" y="827"/>
                </a:cxn>
                <a:cxn ang="0">
                  <a:pos x="287" y="786"/>
                </a:cxn>
                <a:cxn ang="0">
                  <a:pos x="281" y="365"/>
                </a:cxn>
                <a:cxn ang="0">
                  <a:pos x="320" y="193"/>
                </a:cxn>
                <a:cxn ang="0">
                  <a:pos x="418" y="83"/>
                </a:cxn>
                <a:cxn ang="0">
                  <a:pos x="535" y="48"/>
                </a:cxn>
                <a:cxn ang="0">
                  <a:pos x="640" y="90"/>
                </a:cxn>
                <a:cxn ang="0">
                  <a:pos x="673" y="200"/>
                </a:cxn>
                <a:cxn ang="0">
                  <a:pos x="679" y="738"/>
                </a:cxn>
                <a:cxn ang="0">
                  <a:pos x="653" y="814"/>
                </a:cxn>
                <a:cxn ang="0">
                  <a:pos x="529" y="827"/>
                </a:cxn>
                <a:cxn ang="0">
                  <a:pos x="601" y="890"/>
                </a:cxn>
                <a:cxn ang="0">
                  <a:pos x="810" y="883"/>
                </a:cxn>
                <a:cxn ang="0">
                  <a:pos x="953" y="890"/>
                </a:cxn>
                <a:cxn ang="0">
                  <a:pos x="888" y="827"/>
                </a:cxn>
                <a:cxn ang="0">
                  <a:pos x="816" y="800"/>
                </a:cxn>
                <a:cxn ang="0">
                  <a:pos x="810" y="276"/>
                </a:cxn>
                <a:cxn ang="0">
                  <a:pos x="784" y="131"/>
                </a:cxn>
                <a:cxn ang="0">
                  <a:pos x="725" y="48"/>
                </a:cxn>
                <a:cxn ang="0">
                  <a:pos x="627" y="7"/>
                </a:cxn>
                <a:cxn ang="0">
                  <a:pos x="457" y="14"/>
                </a:cxn>
                <a:cxn ang="0">
                  <a:pos x="313" y="131"/>
                </a:cxn>
                <a:cxn ang="0">
                  <a:pos x="268" y="0"/>
                </a:cxn>
                <a:cxn ang="0">
                  <a:pos x="0" y="90"/>
                </a:cxn>
                <a:cxn ang="0">
                  <a:pos x="124" y="103"/>
                </a:cxn>
                <a:cxn ang="0">
                  <a:pos x="150" y="200"/>
                </a:cxn>
              </a:cxnLst>
              <a:rect l="0" t="0" r="r" b="b"/>
              <a:pathLst>
                <a:path w="953" h="890">
                  <a:moveTo>
                    <a:pt x="150" y="200"/>
                  </a:moveTo>
                  <a:lnTo>
                    <a:pt x="150" y="738"/>
                  </a:lnTo>
                  <a:lnTo>
                    <a:pt x="144" y="793"/>
                  </a:lnTo>
                  <a:lnTo>
                    <a:pt x="124" y="814"/>
                  </a:lnTo>
                  <a:lnTo>
                    <a:pt x="78" y="827"/>
                  </a:lnTo>
                  <a:lnTo>
                    <a:pt x="0" y="827"/>
                  </a:lnTo>
                  <a:lnTo>
                    <a:pt x="0" y="890"/>
                  </a:lnTo>
                  <a:lnTo>
                    <a:pt x="72" y="890"/>
                  </a:lnTo>
                  <a:lnTo>
                    <a:pt x="150" y="883"/>
                  </a:lnTo>
                  <a:lnTo>
                    <a:pt x="281" y="883"/>
                  </a:lnTo>
                  <a:lnTo>
                    <a:pt x="353" y="890"/>
                  </a:lnTo>
                  <a:lnTo>
                    <a:pt x="431" y="890"/>
                  </a:lnTo>
                  <a:lnTo>
                    <a:pt x="431" y="827"/>
                  </a:lnTo>
                  <a:lnTo>
                    <a:pt x="353" y="827"/>
                  </a:lnTo>
                  <a:lnTo>
                    <a:pt x="307" y="814"/>
                  </a:lnTo>
                  <a:lnTo>
                    <a:pt x="287" y="786"/>
                  </a:lnTo>
                  <a:lnTo>
                    <a:pt x="281" y="738"/>
                  </a:lnTo>
                  <a:lnTo>
                    <a:pt x="281" y="365"/>
                  </a:lnTo>
                  <a:lnTo>
                    <a:pt x="294" y="269"/>
                  </a:lnTo>
                  <a:lnTo>
                    <a:pt x="320" y="193"/>
                  </a:lnTo>
                  <a:lnTo>
                    <a:pt x="366" y="131"/>
                  </a:lnTo>
                  <a:lnTo>
                    <a:pt x="418" y="83"/>
                  </a:lnTo>
                  <a:lnTo>
                    <a:pt x="477" y="55"/>
                  </a:lnTo>
                  <a:lnTo>
                    <a:pt x="535" y="48"/>
                  </a:lnTo>
                  <a:lnTo>
                    <a:pt x="594" y="62"/>
                  </a:lnTo>
                  <a:lnTo>
                    <a:pt x="640" y="90"/>
                  </a:lnTo>
                  <a:lnTo>
                    <a:pt x="660" y="145"/>
                  </a:lnTo>
                  <a:lnTo>
                    <a:pt x="673" y="200"/>
                  </a:lnTo>
                  <a:lnTo>
                    <a:pt x="679" y="269"/>
                  </a:lnTo>
                  <a:lnTo>
                    <a:pt x="679" y="738"/>
                  </a:lnTo>
                  <a:lnTo>
                    <a:pt x="673" y="793"/>
                  </a:lnTo>
                  <a:lnTo>
                    <a:pt x="653" y="814"/>
                  </a:lnTo>
                  <a:lnTo>
                    <a:pt x="607" y="827"/>
                  </a:lnTo>
                  <a:lnTo>
                    <a:pt x="529" y="827"/>
                  </a:lnTo>
                  <a:lnTo>
                    <a:pt x="529" y="890"/>
                  </a:lnTo>
                  <a:lnTo>
                    <a:pt x="601" y="890"/>
                  </a:lnTo>
                  <a:lnTo>
                    <a:pt x="679" y="883"/>
                  </a:lnTo>
                  <a:lnTo>
                    <a:pt x="810" y="883"/>
                  </a:lnTo>
                  <a:lnTo>
                    <a:pt x="882" y="890"/>
                  </a:lnTo>
                  <a:lnTo>
                    <a:pt x="953" y="890"/>
                  </a:lnTo>
                  <a:lnTo>
                    <a:pt x="953" y="827"/>
                  </a:lnTo>
                  <a:lnTo>
                    <a:pt x="888" y="827"/>
                  </a:lnTo>
                  <a:lnTo>
                    <a:pt x="849" y="821"/>
                  </a:lnTo>
                  <a:lnTo>
                    <a:pt x="816" y="800"/>
                  </a:lnTo>
                  <a:lnTo>
                    <a:pt x="810" y="765"/>
                  </a:lnTo>
                  <a:lnTo>
                    <a:pt x="810" y="276"/>
                  </a:lnTo>
                  <a:lnTo>
                    <a:pt x="803" y="193"/>
                  </a:lnTo>
                  <a:lnTo>
                    <a:pt x="784" y="131"/>
                  </a:lnTo>
                  <a:lnTo>
                    <a:pt x="751" y="76"/>
                  </a:lnTo>
                  <a:lnTo>
                    <a:pt x="725" y="48"/>
                  </a:lnTo>
                  <a:lnTo>
                    <a:pt x="679" y="27"/>
                  </a:lnTo>
                  <a:lnTo>
                    <a:pt x="627" y="7"/>
                  </a:lnTo>
                  <a:lnTo>
                    <a:pt x="549" y="0"/>
                  </a:lnTo>
                  <a:lnTo>
                    <a:pt x="457" y="14"/>
                  </a:lnTo>
                  <a:lnTo>
                    <a:pt x="379" y="62"/>
                  </a:lnTo>
                  <a:lnTo>
                    <a:pt x="313" y="131"/>
                  </a:lnTo>
                  <a:lnTo>
                    <a:pt x="268" y="214"/>
                  </a:lnTo>
                  <a:lnTo>
                    <a:pt x="268" y="0"/>
                  </a:lnTo>
                  <a:lnTo>
                    <a:pt x="0" y="27"/>
                  </a:lnTo>
                  <a:lnTo>
                    <a:pt x="0" y="90"/>
                  </a:lnTo>
                  <a:lnTo>
                    <a:pt x="78" y="90"/>
                  </a:lnTo>
                  <a:lnTo>
                    <a:pt x="124" y="103"/>
                  </a:lnTo>
                  <a:lnTo>
                    <a:pt x="144" y="138"/>
                  </a:lnTo>
                  <a:lnTo>
                    <a:pt x="150" y="2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80" name="Freeform 12"/>
            <p:cNvSpPr>
              <a:spLocks noEditPoints="1"/>
            </p:cNvSpPr>
            <p:nvPr/>
          </p:nvSpPr>
          <p:spPr bwMode="auto">
            <a:xfrm>
              <a:off x="9282" y="1821"/>
              <a:ext cx="993" cy="1276"/>
            </a:xfrm>
            <a:custGeom>
              <a:avLst/>
              <a:gdLst/>
              <a:ahLst/>
              <a:cxnLst>
                <a:cxn ang="0">
                  <a:pos x="137" y="1159"/>
                </a:cxn>
                <a:cxn ang="0">
                  <a:pos x="124" y="1193"/>
                </a:cxn>
                <a:cxn ang="0">
                  <a:pos x="98" y="1214"/>
                </a:cxn>
                <a:cxn ang="0">
                  <a:pos x="20" y="1221"/>
                </a:cxn>
                <a:cxn ang="0">
                  <a:pos x="7" y="1228"/>
                </a:cxn>
                <a:cxn ang="0">
                  <a:pos x="0" y="1269"/>
                </a:cxn>
                <a:cxn ang="0">
                  <a:pos x="392" y="1276"/>
                </a:cxn>
                <a:cxn ang="0">
                  <a:pos x="405" y="1255"/>
                </a:cxn>
                <a:cxn ang="0">
                  <a:pos x="399" y="1221"/>
                </a:cxn>
                <a:cxn ang="0">
                  <a:pos x="373" y="1214"/>
                </a:cxn>
                <a:cxn ang="0">
                  <a:pos x="275" y="1207"/>
                </a:cxn>
                <a:cxn ang="0">
                  <a:pos x="262" y="1186"/>
                </a:cxn>
                <a:cxn ang="0">
                  <a:pos x="294" y="1034"/>
                </a:cxn>
                <a:cxn ang="0">
                  <a:pos x="333" y="883"/>
                </a:cxn>
                <a:cxn ang="0">
                  <a:pos x="360" y="786"/>
                </a:cxn>
                <a:cxn ang="0">
                  <a:pos x="418" y="869"/>
                </a:cxn>
                <a:cxn ang="0">
                  <a:pos x="529" y="910"/>
                </a:cxn>
                <a:cxn ang="0">
                  <a:pos x="745" y="827"/>
                </a:cxn>
                <a:cxn ang="0">
                  <a:pos x="921" y="607"/>
                </a:cxn>
                <a:cxn ang="0">
                  <a:pos x="993" y="324"/>
                </a:cxn>
                <a:cxn ang="0">
                  <a:pos x="941" y="131"/>
                </a:cxn>
                <a:cxn ang="0">
                  <a:pos x="817" y="21"/>
                </a:cxn>
                <a:cxn ang="0">
                  <a:pos x="647" y="21"/>
                </a:cxn>
                <a:cxn ang="0">
                  <a:pos x="490" y="152"/>
                </a:cxn>
                <a:cxn ang="0">
                  <a:pos x="425" y="34"/>
                </a:cxn>
                <a:cxn ang="0">
                  <a:pos x="320" y="0"/>
                </a:cxn>
                <a:cxn ang="0">
                  <a:pos x="222" y="48"/>
                </a:cxn>
                <a:cxn ang="0">
                  <a:pos x="177" y="117"/>
                </a:cxn>
                <a:cxn ang="0">
                  <a:pos x="137" y="234"/>
                </a:cxn>
                <a:cxn ang="0">
                  <a:pos x="118" y="310"/>
                </a:cxn>
                <a:cxn ang="0">
                  <a:pos x="131" y="324"/>
                </a:cxn>
                <a:cxn ang="0">
                  <a:pos x="144" y="331"/>
                </a:cxn>
                <a:cxn ang="0">
                  <a:pos x="164" y="324"/>
                </a:cxn>
                <a:cxn ang="0">
                  <a:pos x="170" y="283"/>
                </a:cxn>
                <a:cxn ang="0">
                  <a:pos x="229" y="110"/>
                </a:cxn>
                <a:cxn ang="0">
                  <a:pos x="314" y="48"/>
                </a:cxn>
                <a:cxn ang="0">
                  <a:pos x="340" y="55"/>
                </a:cxn>
                <a:cxn ang="0">
                  <a:pos x="360" y="69"/>
                </a:cxn>
                <a:cxn ang="0">
                  <a:pos x="366" y="110"/>
                </a:cxn>
                <a:cxn ang="0">
                  <a:pos x="373" y="172"/>
                </a:cxn>
                <a:cxn ang="0">
                  <a:pos x="360" y="221"/>
                </a:cxn>
                <a:cxn ang="0">
                  <a:pos x="144" y="1131"/>
                </a:cxn>
                <a:cxn ang="0">
                  <a:pos x="503" y="207"/>
                </a:cxn>
                <a:cxn ang="0">
                  <a:pos x="575" y="124"/>
                </a:cxn>
                <a:cxn ang="0">
                  <a:pos x="693" y="55"/>
                </a:cxn>
                <a:cxn ang="0">
                  <a:pos x="784" y="62"/>
                </a:cxn>
                <a:cxn ang="0">
                  <a:pos x="843" y="159"/>
                </a:cxn>
                <a:cxn ang="0">
                  <a:pos x="849" y="317"/>
                </a:cxn>
                <a:cxn ang="0">
                  <a:pos x="804" y="510"/>
                </a:cxn>
                <a:cxn ang="0">
                  <a:pos x="758" y="662"/>
                </a:cxn>
                <a:cxn ang="0">
                  <a:pos x="647" y="814"/>
                </a:cxn>
                <a:cxn ang="0">
                  <a:pos x="529" y="869"/>
                </a:cxn>
                <a:cxn ang="0">
                  <a:pos x="438" y="827"/>
                </a:cxn>
                <a:cxn ang="0">
                  <a:pos x="392" y="738"/>
                </a:cxn>
                <a:cxn ang="0">
                  <a:pos x="379" y="690"/>
                </a:cxn>
                <a:cxn ang="0">
                  <a:pos x="386" y="669"/>
                </a:cxn>
                <a:cxn ang="0">
                  <a:pos x="477" y="262"/>
                </a:cxn>
              </a:cxnLst>
              <a:rect l="0" t="0" r="r" b="b"/>
              <a:pathLst>
                <a:path w="993" h="1276">
                  <a:moveTo>
                    <a:pt x="144" y="1131"/>
                  </a:moveTo>
                  <a:lnTo>
                    <a:pt x="137" y="1159"/>
                  </a:lnTo>
                  <a:lnTo>
                    <a:pt x="131" y="1179"/>
                  </a:lnTo>
                  <a:lnTo>
                    <a:pt x="124" y="1193"/>
                  </a:lnTo>
                  <a:lnTo>
                    <a:pt x="111" y="1207"/>
                  </a:lnTo>
                  <a:lnTo>
                    <a:pt x="98" y="1214"/>
                  </a:lnTo>
                  <a:lnTo>
                    <a:pt x="26" y="1214"/>
                  </a:lnTo>
                  <a:lnTo>
                    <a:pt x="20" y="1221"/>
                  </a:lnTo>
                  <a:lnTo>
                    <a:pt x="13" y="1221"/>
                  </a:lnTo>
                  <a:lnTo>
                    <a:pt x="7" y="1228"/>
                  </a:lnTo>
                  <a:lnTo>
                    <a:pt x="0" y="1241"/>
                  </a:lnTo>
                  <a:lnTo>
                    <a:pt x="0" y="1269"/>
                  </a:lnTo>
                  <a:lnTo>
                    <a:pt x="7" y="1276"/>
                  </a:lnTo>
                  <a:lnTo>
                    <a:pt x="392" y="1276"/>
                  </a:lnTo>
                  <a:lnTo>
                    <a:pt x="399" y="1269"/>
                  </a:lnTo>
                  <a:lnTo>
                    <a:pt x="405" y="1255"/>
                  </a:lnTo>
                  <a:lnTo>
                    <a:pt x="405" y="1228"/>
                  </a:lnTo>
                  <a:lnTo>
                    <a:pt x="399" y="1221"/>
                  </a:lnTo>
                  <a:lnTo>
                    <a:pt x="386" y="1221"/>
                  </a:lnTo>
                  <a:lnTo>
                    <a:pt x="373" y="1214"/>
                  </a:lnTo>
                  <a:lnTo>
                    <a:pt x="288" y="1214"/>
                  </a:lnTo>
                  <a:lnTo>
                    <a:pt x="275" y="1207"/>
                  </a:lnTo>
                  <a:lnTo>
                    <a:pt x="262" y="1193"/>
                  </a:lnTo>
                  <a:lnTo>
                    <a:pt x="262" y="1186"/>
                  </a:lnTo>
                  <a:lnTo>
                    <a:pt x="281" y="1103"/>
                  </a:lnTo>
                  <a:lnTo>
                    <a:pt x="294" y="1034"/>
                  </a:lnTo>
                  <a:lnTo>
                    <a:pt x="314" y="952"/>
                  </a:lnTo>
                  <a:lnTo>
                    <a:pt x="333" y="883"/>
                  </a:lnTo>
                  <a:lnTo>
                    <a:pt x="346" y="821"/>
                  </a:lnTo>
                  <a:lnTo>
                    <a:pt x="360" y="786"/>
                  </a:lnTo>
                  <a:lnTo>
                    <a:pt x="386" y="827"/>
                  </a:lnTo>
                  <a:lnTo>
                    <a:pt x="418" y="869"/>
                  </a:lnTo>
                  <a:lnTo>
                    <a:pt x="471" y="896"/>
                  </a:lnTo>
                  <a:lnTo>
                    <a:pt x="529" y="910"/>
                  </a:lnTo>
                  <a:lnTo>
                    <a:pt x="640" y="890"/>
                  </a:lnTo>
                  <a:lnTo>
                    <a:pt x="745" y="827"/>
                  </a:lnTo>
                  <a:lnTo>
                    <a:pt x="843" y="731"/>
                  </a:lnTo>
                  <a:lnTo>
                    <a:pt x="921" y="607"/>
                  </a:lnTo>
                  <a:lnTo>
                    <a:pt x="973" y="469"/>
                  </a:lnTo>
                  <a:lnTo>
                    <a:pt x="993" y="324"/>
                  </a:lnTo>
                  <a:lnTo>
                    <a:pt x="980" y="221"/>
                  </a:lnTo>
                  <a:lnTo>
                    <a:pt x="941" y="131"/>
                  </a:lnTo>
                  <a:lnTo>
                    <a:pt x="889" y="62"/>
                  </a:lnTo>
                  <a:lnTo>
                    <a:pt x="817" y="21"/>
                  </a:lnTo>
                  <a:lnTo>
                    <a:pt x="738" y="0"/>
                  </a:lnTo>
                  <a:lnTo>
                    <a:pt x="647" y="21"/>
                  </a:lnTo>
                  <a:lnTo>
                    <a:pt x="562" y="83"/>
                  </a:lnTo>
                  <a:lnTo>
                    <a:pt x="490" y="152"/>
                  </a:lnTo>
                  <a:lnTo>
                    <a:pt x="464" y="83"/>
                  </a:lnTo>
                  <a:lnTo>
                    <a:pt x="425" y="34"/>
                  </a:lnTo>
                  <a:lnTo>
                    <a:pt x="373" y="14"/>
                  </a:lnTo>
                  <a:lnTo>
                    <a:pt x="320" y="0"/>
                  </a:lnTo>
                  <a:lnTo>
                    <a:pt x="262" y="14"/>
                  </a:lnTo>
                  <a:lnTo>
                    <a:pt x="222" y="48"/>
                  </a:lnTo>
                  <a:lnTo>
                    <a:pt x="196" y="83"/>
                  </a:lnTo>
                  <a:lnTo>
                    <a:pt x="177" y="117"/>
                  </a:lnTo>
                  <a:lnTo>
                    <a:pt x="151" y="172"/>
                  </a:lnTo>
                  <a:lnTo>
                    <a:pt x="137" y="234"/>
                  </a:lnTo>
                  <a:lnTo>
                    <a:pt x="124" y="290"/>
                  </a:lnTo>
                  <a:lnTo>
                    <a:pt x="118" y="310"/>
                  </a:lnTo>
                  <a:lnTo>
                    <a:pt x="118" y="324"/>
                  </a:lnTo>
                  <a:lnTo>
                    <a:pt x="131" y="324"/>
                  </a:lnTo>
                  <a:lnTo>
                    <a:pt x="137" y="331"/>
                  </a:lnTo>
                  <a:lnTo>
                    <a:pt x="144" y="331"/>
                  </a:lnTo>
                  <a:lnTo>
                    <a:pt x="151" y="324"/>
                  </a:lnTo>
                  <a:lnTo>
                    <a:pt x="164" y="324"/>
                  </a:lnTo>
                  <a:lnTo>
                    <a:pt x="170" y="310"/>
                  </a:lnTo>
                  <a:lnTo>
                    <a:pt x="170" y="283"/>
                  </a:lnTo>
                  <a:lnTo>
                    <a:pt x="196" y="186"/>
                  </a:lnTo>
                  <a:lnTo>
                    <a:pt x="229" y="110"/>
                  </a:lnTo>
                  <a:lnTo>
                    <a:pt x="268" y="62"/>
                  </a:lnTo>
                  <a:lnTo>
                    <a:pt x="314" y="48"/>
                  </a:lnTo>
                  <a:lnTo>
                    <a:pt x="327" y="48"/>
                  </a:lnTo>
                  <a:lnTo>
                    <a:pt x="340" y="55"/>
                  </a:lnTo>
                  <a:lnTo>
                    <a:pt x="346" y="62"/>
                  </a:lnTo>
                  <a:lnTo>
                    <a:pt x="360" y="69"/>
                  </a:lnTo>
                  <a:lnTo>
                    <a:pt x="366" y="90"/>
                  </a:lnTo>
                  <a:lnTo>
                    <a:pt x="366" y="110"/>
                  </a:lnTo>
                  <a:lnTo>
                    <a:pt x="373" y="138"/>
                  </a:lnTo>
                  <a:lnTo>
                    <a:pt x="373" y="172"/>
                  </a:lnTo>
                  <a:lnTo>
                    <a:pt x="366" y="193"/>
                  </a:lnTo>
                  <a:lnTo>
                    <a:pt x="360" y="221"/>
                  </a:lnTo>
                  <a:lnTo>
                    <a:pt x="360" y="241"/>
                  </a:lnTo>
                  <a:lnTo>
                    <a:pt x="144" y="1131"/>
                  </a:lnTo>
                  <a:close/>
                  <a:moveTo>
                    <a:pt x="477" y="262"/>
                  </a:moveTo>
                  <a:lnTo>
                    <a:pt x="503" y="207"/>
                  </a:lnTo>
                  <a:lnTo>
                    <a:pt x="542" y="159"/>
                  </a:lnTo>
                  <a:lnTo>
                    <a:pt x="575" y="124"/>
                  </a:lnTo>
                  <a:lnTo>
                    <a:pt x="640" y="76"/>
                  </a:lnTo>
                  <a:lnTo>
                    <a:pt x="693" y="55"/>
                  </a:lnTo>
                  <a:lnTo>
                    <a:pt x="732" y="48"/>
                  </a:lnTo>
                  <a:lnTo>
                    <a:pt x="784" y="62"/>
                  </a:lnTo>
                  <a:lnTo>
                    <a:pt x="823" y="96"/>
                  </a:lnTo>
                  <a:lnTo>
                    <a:pt x="843" y="159"/>
                  </a:lnTo>
                  <a:lnTo>
                    <a:pt x="856" y="234"/>
                  </a:lnTo>
                  <a:lnTo>
                    <a:pt x="849" y="317"/>
                  </a:lnTo>
                  <a:lnTo>
                    <a:pt x="830" y="414"/>
                  </a:lnTo>
                  <a:lnTo>
                    <a:pt x="804" y="510"/>
                  </a:lnTo>
                  <a:lnTo>
                    <a:pt x="778" y="600"/>
                  </a:lnTo>
                  <a:lnTo>
                    <a:pt x="758" y="662"/>
                  </a:lnTo>
                  <a:lnTo>
                    <a:pt x="706" y="752"/>
                  </a:lnTo>
                  <a:lnTo>
                    <a:pt x="647" y="814"/>
                  </a:lnTo>
                  <a:lnTo>
                    <a:pt x="588" y="855"/>
                  </a:lnTo>
                  <a:lnTo>
                    <a:pt x="529" y="869"/>
                  </a:lnTo>
                  <a:lnTo>
                    <a:pt x="477" y="855"/>
                  </a:lnTo>
                  <a:lnTo>
                    <a:pt x="438" y="827"/>
                  </a:lnTo>
                  <a:lnTo>
                    <a:pt x="405" y="786"/>
                  </a:lnTo>
                  <a:lnTo>
                    <a:pt x="392" y="738"/>
                  </a:lnTo>
                  <a:lnTo>
                    <a:pt x="386" y="703"/>
                  </a:lnTo>
                  <a:lnTo>
                    <a:pt x="379" y="690"/>
                  </a:lnTo>
                  <a:lnTo>
                    <a:pt x="379" y="683"/>
                  </a:lnTo>
                  <a:lnTo>
                    <a:pt x="386" y="669"/>
                  </a:lnTo>
                  <a:lnTo>
                    <a:pt x="386" y="655"/>
                  </a:lnTo>
                  <a:lnTo>
                    <a:pt x="477" y="2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81" name="Freeform 13"/>
            <p:cNvSpPr>
              <a:spLocks/>
            </p:cNvSpPr>
            <p:nvPr/>
          </p:nvSpPr>
          <p:spPr bwMode="auto">
            <a:xfrm>
              <a:off x="10811" y="1538"/>
              <a:ext cx="1267" cy="1338"/>
            </a:xfrm>
            <a:custGeom>
              <a:avLst/>
              <a:gdLst/>
              <a:ahLst/>
              <a:cxnLst>
                <a:cxn ang="0">
                  <a:pos x="672" y="710"/>
                </a:cxn>
                <a:cxn ang="0">
                  <a:pos x="1227" y="710"/>
                </a:cxn>
                <a:cxn ang="0">
                  <a:pos x="1254" y="697"/>
                </a:cxn>
                <a:cxn ang="0">
                  <a:pos x="1260" y="690"/>
                </a:cxn>
                <a:cxn ang="0">
                  <a:pos x="1267" y="669"/>
                </a:cxn>
                <a:cxn ang="0">
                  <a:pos x="1254" y="642"/>
                </a:cxn>
                <a:cxn ang="0">
                  <a:pos x="1247" y="635"/>
                </a:cxn>
                <a:cxn ang="0">
                  <a:pos x="1227" y="635"/>
                </a:cxn>
                <a:cxn ang="0">
                  <a:pos x="1214" y="628"/>
                </a:cxn>
                <a:cxn ang="0">
                  <a:pos x="672" y="628"/>
                </a:cxn>
                <a:cxn ang="0">
                  <a:pos x="672" y="42"/>
                </a:cxn>
                <a:cxn ang="0">
                  <a:pos x="659" y="14"/>
                </a:cxn>
                <a:cxn ang="0">
                  <a:pos x="653" y="7"/>
                </a:cxn>
                <a:cxn ang="0">
                  <a:pos x="633" y="0"/>
                </a:cxn>
                <a:cxn ang="0">
                  <a:pos x="607" y="14"/>
                </a:cxn>
                <a:cxn ang="0">
                  <a:pos x="600" y="28"/>
                </a:cxn>
                <a:cxn ang="0">
                  <a:pos x="600" y="42"/>
                </a:cxn>
                <a:cxn ang="0">
                  <a:pos x="594" y="55"/>
                </a:cxn>
                <a:cxn ang="0">
                  <a:pos x="594" y="628"/>
                </a:cxn>
                <a:cxn ang="0">
                  <a:pos x="52" y="628"/>
                </a:cxn>
                <a:cxn ang="0">
                  <a:pos x="39" y="635"/>
                </a:cxn>
                <a:cxn ang="0">
                  <a:pos x="26" y="635"/>
                </a:cxn>
                <a:cxn ang="0">
                  <a:pos x="13" y="642"/>
                </a:cxn>
                <a:cxn ang="0">
                  <a:pos x="0" y="669"/>
                </a:cxn>
                <a:cxn ang="0">
                  <a:pos x="6" y="690"/>
                </a:cxn>
                <a:cxn ang="0">
                  <a:pos x="13" y="697"/>
                </a:cxn>
                <a:cxn ang="0">
                  <a:pos x="39" y="710"/>
                </a:cxn>
                <a:cxn ang="0">
                  <a:pos x="594" y="710"/>
                </a:cxn>
                <a:cxn ang="0">
                  <a:pos x="594" y="1304"/>
                </a:cxn>
                <a:cxn ang="0">
                  <a:pos x="607" y="1331"/>
                </a:cxn>
                <a:cxn ang="0">
                  <a:pos x="620" y="1338"/>
                </a:cxn>
                <a:cxn ang="0">
                  <a:pos x="653" y="1338"/>
                </a:cxn>
                <a:cxn ang="0">
                  <a:pos x="659" y="1331"/>
                </a:cxn>
                <a:cxn ang="0">
                  <a:pos x="672" y="1304"/>
                </a:cxn>
                <a:cxn ang="0">
                  <a:pos x="672" y="1276"/>
                </a:cxn>
                <a:cxn ang="0">
                  <a:pos x="672" y="710"/>
                </a:cxn>
              </a:cxnLst>
              <a:rect l="0" t="0" r="r" b="b"/>
              <a:pathLst>
                <a:path w="1267" h="1338">
                  <a:moveTo>
                    <a:pt x="672" y="710"/>
                  </a:moveTo>
                  <a:lnTo>
                    <a:pt x="1227" y="710"/>
                  </a:lnTo>
                  <a:lnTo>
                    <a:pt x="1254" y="697"/>
                  </a:lnTo>
                  <a:lnTo>
                    <a:pt x="1260" y="690"/>
                  </a:lnTo>
                  <a:lnTo>
                    <a:pt x="1267" y="669"/>
                  </a:lnTo>
                  <a:lnTo>
                    <a:pt x="1254" y="642"/>
                  </a:lnTo>
                  <a:lnTo>
                    <a:pt x="1247" y="635"/>
                  </a:lnTo>
                  <a:lnTo>
                    <a:pt x="1227" y="635"/>
                  </a:lnTo>
                  <a:lnTo>
                    <a:pt x="1214" y="628"/>
                  </a:lnTo>
                  <a:lnTo>
                    <a:pt x="672" y="628"/>
                  </a:lnTo>
                  <a:lnTo>
                    <a:pt x="672" y="42"/>
                  </a:lnTo>
                  <a:lnTo>
                    <a:pt x="659" y="14"/>
                  </a:lnTo>
                  <a:lnTo>
                    <a:pt x="653" y="7"/>
                  </a:lnTo>
                  <a:lnTo>
                    <a:pt x="633" y="0"/>
                  </a:lnTo>
                  <a:lnTo>
                    <a:pt x="607" y="14"/>
                  </a:lnTo>
                  <a:lnTo>
                    <a:pt x="600" y="28"/>
                  </a:lnTo>
                  <a:lnTo>
                    <a:pt x="600" y="42"/>
                  </a:lnTo>
                  <a:lnTo>
                    <a:pt x="594" y="55"/>
                  </a:lnTo>
                  <a:lnTo>
                    <a:pt x="594" y="628"/>
                  </a:lnTo>
                  <a:lnTo>
                    <a:pt x="52" y="628"/>
                  </a:lnTo>
                  <a:lnTo>
                    <a:pt x="39" y="635"/>
                  </a:lnTo>
                  <a:lnTo>
                    <a:pt x="26" y="635"/>
                  </a:lnTo>
                  <a:lnTo>
                    <a:pt x="13" y="642"/>
                  </a:lnTo>
                  <a:lnTo>
                    <a:pt x="0" y="669"/>
                  </a:lnTo>
                  <a:lnTo>
                    <a:pt x="6" y="690"/>
                  </a:lnTo>
                  <a:lnTo>
                    <a:pt x="13" y="697"/>
                  </a:lnTo>
                  <a:lnTo>
                    <a:pt x="39" y="710"/>
                  </a:lnTo>
                  <a:lnTo>
                    <a:pt x="594" y="710"/>
                  </a:lnTo>
                  <a:lnTo>
                    <a:pt x="594" y="1304"/>
                  </a:lnTo>
                  <a:lnTo>
                    <a:pt x="607" y="1331"/>
                  </a:lnTo>
                  <a:lnTo>
                    <a:pt x="620" y="1338"/>
                  </a:lnTo>
                  <a:lnTo>
                    <a:pt x="653" y="1338"/>
                  </a:lnTo>
                  <a:lnTo>
                    <a:pt x="659" y="1331"/>
                  </a:lnTo>
                  <a:lnTo>
                    <a:pt x="672" y="1304"/>
                  </a:lnTo>
                  <a:lnTo>
                    <a:pt x="672" y="1276"/>
                  </a:lnTo>
                  <a:lnTo>
                    <a:pt x="672" y="7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82" name="Freeform 14"/>
            <p:cNvSpPr>
              <a:spLocks/>
            </p:cNvSpPr>
            <p:nvPr/>
          </p:nvSpPr>
          <p:spPr bwMode="auto">
            <a:xfrm>
              <a:off x="12783" y="1207"/>
              <a:ext cx="438" cy="2007"/>
            </a:xfrm>
            <a:custGeom>
              <a:avLst/>
              <a:gdLst/>
              <a:ahLst/>
              <a:cxnLst>
                <a:cxn ang="0">
                  <a:pos x="438" y="1986"/>
                </a:cxn>
                <a:cxn ang="0">
                  <a:pos x="438" y="1973"/>
                </a:cxn>
                <a:cxn ang="0">
                  <a:pos x="431" y="1966"/>
                </a:cxn>
                <a:cxn ang="0">
                  <a:pos x="418" y="1959"/>
                </a:cxn>
                <a:cxn ang="0">
                  <a:pos x="405" y="1938"/>
                </a:cxn>
                <a:cxn ang="0">
                  <a:pos x="300" y="1800"/>
                </a:cxn>
                <a:cxn ang="0">
                  <a:pos x="222" y="1655"/>
                </a:cxn>
                <a:cxn ang="0">
                  <a:pos x="170" y="1490"/>
                </a:cxn>
                <a:cxn ang="0">
                  <a:pos x="131" y="1324"/>
                </a:cxn>
                <a:cxn ang="0">
                  <a:pos x="118" y="1159"/>
                </a:cxn>
                <a:cxn ang="0">
                  <a:pos x="111" y="1000"/>
                </a:cxn>
                <a:cxn ang="0">
                  <a:pos x="118" y="828"/>
                </a:cxn>
                <a:cxn ang="0">
                  <a:pos x="137" y="655"/>
                </a:cxn>
                <a:cxn ang="0">
                  <a:pos x="176" y="490"/>
                </a:cxn>
                <a:cxn ang="0">
                  <a:pos x="229" y="331"/>
                </a:cxn>
                <a:cxn ang="0">
                  <a:pos x="314" y="186"/>
                </a:cxn>
                <a:cxn ang="0">
                  <a:pos x="418" y="55"/>
                </a:cxn>
                <a:cxn ang="0">
                  <a:pos x="438" y="35"/>
                </a:cxn>
                <a:cxn ang="0">
                  <a:pos x="438" y="7"/>
                </a:cxn>
                <a:cxn ang="0">
                  <a:pos x="431" y="0"/>
                </a:cxn>
                <a:cxn ang="0">
                  <a:pos x="418" y="0"/>
                </a:cxn>
                <a:cxn ang="0">
                  <a:pos x="359" y="41"/>
                </a:cxn>
                <a:cxn ang="0">
                  <a:pos x="307" y="97"/>
                </a:cxn>
                <a:cxn ang="0">
                  <a:pos x="242" y="173"/>
                </a:cxn>
                <a:cxn ang="0">
                  <a:pos x="176" y="269"/>
                </a:cxn>
                <a:cxn ang="0">
                  <a:pos x="118" y="393"/>
                </a:cxn>
                <a:cxn ang="0">
                  <a:pos x="46" y="607"/>
                </a:cxn>
                <a:cxn ang="0">
                  <a:pos x="7" y="821"/>
                </a:cxn>
                <a:cxn ang="0">
                  <a:pos x="0" y="1000"/>
                </a:cxn>
                <a:cxn ang="0">
                  <a:pos x="7" y="1131"/>
                </a:cxn>
                <a:cxn ang="0">
                  <a:pos x="20" y="1290"/>
                </a:cxn>
                <a:cxn ang="0">
                  <a:pos x="59" y="1455"/>
                </a:cxn>
                <a:cxn ang="0">
                  <a:pos x="124" y="1628"/>
                </a:cxn>
                <a:cxn ang="0">
                  <a:pos x="183" y="1738"/>
                </a:cxn>
                <a:cxn ang="0">
                  <a:pos x="248" y="1835"/>
                </a:cxn>
                <a:cxn ang="0">
                  <a:pos x="307" y="1910"/>
                </a:cxn>
                <a:cxn ang="0">
                  <a:pos x="359" y="1966"/>
                </a:cxn>
                <a:cxn ang="0">
                  <a:pos x="418" y="2007"/>
                </a:cxn>
                <a:cxn ang="0">
                  <a:pos x="431" y="2007"/>
                </a:cxn>
                <a:cxn ang="0">
                  <a:pos x="438" y="1993"/>
                </a:cxn>
                <a:cxn ang="0">
                  <a:pos x="438" y="1986"/>
                </a:cxn>
              </a:cxnLst>
              <a:rect l="0" t="0" r="r" b="b"/>
              <a:pathLst>
                <a:path w="438" h="2007">
                  <a:moveTo>
                    <a:pt x="438" y="1986"/>
                  </a:moveTo>
                  <a:lnTo>
                    <a:pt x="438" y="1973"/>
                  </a:lnTo>
                  <a:lnTo>
                    <a:pt x="431" y="1966"/>
                  </a:lnTo>
                  <a:lnTo>
                    <a:pt x="418" y="1959"/>
                  </a:lnTo>
                  <a:lnTo>
                    <a:pt x="405" y="1938"/>
                  </a:lnTo>
                  <a:lnTo>
                    <a:pt x="300" y="1800"/>
                  </a:lnTo>
                  <a:lnTo>
                    <a:pt x="222" y="1655"/>
                  </a:lnTo>
                  <a:lnTo>
                    <a:pt x="170" y="1490"/>
                  </a:lnTo>
                  <a:lnTo>
                    <a:pt x="131" y="1324"/>
                  </a:lnTo>
                  <a:lnTo>
                    <a:pt x="118" y="1159"/>
                  </a:lnTo>
                  <a:lnTo>
                    <a:pt x="111" y="1000"/>
                  </a:lnTo>
                  <a:lnTo>
                    <a:pt x="118" y="828"/>
                  </a:lnTo>
                  <a:lnTo>
                    <a:pt x="137" y="655"/>
                  </a:lnTo>
                  <a:lnTo>
                    <a:pt x="176" y="490"/>
                  </a:lnTo>
                  <a:lnTo>
                    <a:pt x="229" y="331"/>
                  </a:lnTo>
                  <a:lnTo>
                    <a:pt x="314" y="186"/>
                  </a:lnTo>
                  <a:lnTo>
                    <a:pt x="418" y="55"/>
                  </a:lnTo>
                  <a:lnTo>
                    <a:pt x="438" y="35"/>
                  </a:lnTo>
                  <a:lnTo>
                    <a:pt x="438" y="7"/>
                  </a:lnTo>
                  <a:lnTo>
                    <a:pt x="431" y="0"/>
                  </a:lnTo>
                  <a:lnTo>
                    <a:pt x="418" y="0"/>
                  </a:lnTo>
                  <a:lnTo>
                    <a:pt x="359" y="41"/>
                  </a:lnTo>
                  <a:lnTo>
                    <a:pt x="307" y="97"/>
                  </a:lnTo>
                  <a:lnTo>
                    <a:pt x="242" y="173"/>
                  </a:lnTo>
                  <a:lnTo>
                    <a:pt x="176" y="269"/>
                  </a:lnTo>
                  <a:lnTo>
                    <a:pt x="118" y="393"/>
                  </a:lnTo>
                  <a:lnTo>
                    <a:pt x="46" y="607"/>
                  </a:lnTo>
                  <a:lnTo>
                    <a:pt x="7" y="821"/>
                  </a:lnTo>
                  <a:lnTo>
                    <a:pt x="0" y="1000"/>
                  </a:lnTo>
                  <a:lnTo>
                    <a:pt x="7" y="1131"/>
                  </a:lnTo>
                  <a:lnTo>
                    <a:pt x="20" y="1290"/>
                  </a:lnTo>
                  <a:lnTo>
                    <a:pt x="59" y="1455"/>
                  </a:lnTo>
                  <a:lnTo>
                    <a:pt x="124" y="1628"/>
                  </a:lnTo>
                  <a:lnTo>
                    <a:pt x="183" y="1738"/>
                  </a:lnTo>
                  <a:lnTo>
                    <a:pt x="248" y="1835"/>
                  </a:lnTo>
                  <a:lnTo>
                    <a:pt x="307" y="1910"/>
                  </a:lnTo>
                  <a:lnTo>
                    <a:pt x="359" y="1966"/>
                  </a:lnTo>
                  <a:lnTo>
                    <a:pt x="418" y="2007"/>
                  </a:lnTo>
                  <a:lnTo>
                    <a:pt x="431" y="2007"/>
                  </a:lnTo>
                  <a:lnTo>
                    <a:pt x="438" y="1993"/>
                  </a:lnTo>
                  <a:lnTo>
                    <a:pt x="438" y="19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83" name="Freeform 15"/>
            <p:cNvSpPr>
              <a:spLocks/>
            </p:cNvSpPr>
            <p:nvPr/>
          </p:nvSpPr>
          <p:spPr bwMode="auto">
            <a:xfrm>
              <a:off x="13501" y="1373"/>
              <a:ext cx="627" cy="1338"/>
            </a:xfrm>
            <a:custGeom>
              <a:avLst/>
              <a:gdLst/>
              <a:ahLst/>
              <a:cxnLst>
                <a:cxn ang="0">
                  <a:pos x="392" y="55"/>
                </a:cxn>
                <a:cxn ang="0">
                  <a:pos x="392" y="27"/>
                </a:cxn>
                <a:cxn ang="0">
                  <a:pos x="386" y="13"/>
                </a:cxn>
                <a:cxn ang="0">
                  <a:pos x="379" y="7"/>
                </a:cxn>
                <a:cxn ang="0">
                  <a:pos x="366" y="0"/>
                </a:cxn>
                <a:cxn ang="0">
                  <a:pos x="347" y="0"/>
                </a:cxn>
                <a:cxn ang="0">
                  <a:pos x="268" y="62"/>
                </a:cxn>
                <a:cxn ang="0">
                  <a:pos x="190" y="103"/>
                </a:cxn>
                <a:cxn ang="0">
                  <a:pos x="118" y="124"/>
                </a:cxn>
                <a:cxn ang="0">
                  <a:pos x="46" y="131"/>
                </a:cxn>
                <a:cxn ang="0">
                  <a:pos x="0" y="131"/>
                </a:cxn>
                <a:cxn ang="0">
                  <a:pos x="0" y="193"/>
                </a:cxn>
                <a:cxn ang="0">
                  <a:pos x="59" y="193"/>
                </a:cxn>
                <a:cxn ang="0">
                  <a:pos x="151" y="179"/>
                </a:cxn>
                <a:cxn ang="0">
                  <a:pos x="249" y="138"/>
                </a:cxn>
                <a:cxn ang="0">
                  <a:pos x="249" y="1213"/>
                </a:cxn>
                <a:cxn ang="0">
                  <a:pos x="236" y="1241"/>
                </a:cxn>
                <a:cxn ang="0">
                  <a:pos x="209" y="1262"/>
                </a:cxn>
                <a:cxn ang="0">
                  <a:pos x="157" y="1275"/>
                </a:cxn>
                <a:cxn ang="0">
                  <a:pos x="14" y="1275"/>
                </a:cxn>
                <a:cxn ang="0">
                  <a:pos x="14" y="1338"/>
                </a:cxn>
                <a:cxn ang="0">
                  <a:pos x="79" y="1331"/>
                </a:cxn>
                <a:cxn ang="0">
                  <a:pos x="562" y="1331"/>
                </a:cxn>
                <a:cxn ang="0">
                  <a:pos x="627" y="1338"/>
                </a:cxn>
                <a:cxn ang="0">
                  <a:pos x="627" y="1275"/>
                </a:cxn>
                <a:cxn ang="0">
                  <a:pos x="484" y="1275"/>
                </a:cxn>
                <a:cxn ang="0">
                  <a:pos x="432" y="1262"/>
                </a:cxn>
                <a:cxn ang="0">
                  <a:pos x="405" y="1248"/>
                </a:cxn>
                <a:cxn ang="0">
                  <a:pos x="392" y="1220"/>
                </a:cxn>
                <a:cxn ang="0">
                  <a:pos x="392" y="1179"/>
                </a:cxn>
                <a:cxn ang="0">
                  <a:pos x="392" y="55"/>
                </a:cxn>
              </a:cxnLst>
              <a:rect l="0" t="0" r="r" b="b"/>
              <a:pathLst>
                <a:path w="627" h="1338">
                  <a:moveTo>
                    <a:pt x="392" y="55"/>
                  </a:moveTo>
                  <a:lnTo>
                    <a:pt x="392" y="27"/>
                  </a:lnTo>
                  <a:lnTo>
                    <a:pt x="386" y="13"/>
                  </a:lnTo>
                  <a:lnTo>
                    <a:pt x="379" y="7"/>
                  </a:lnTo>
                  <a:lnTo>
                    <a:pt x="366" y="0"/>
                  </a:lnTo>
                  <a:lnTo>
                    <a:pt x="347" y="0"/>
                  </a:lnTo>
                  <a:lnTo>
                    <a:pt x="268" y="62"/>
                  </a:lnTo>
                  <a:lnTo>
                    <a:pt x="190" y="103"/>
                  </a:lnTo>
                  <a:lnTo>
                    <a:pt x="118" y="124"/>
                  </a:lnTo>
                  <a:lnTo>
                    <a:pt x="46" y="131"/>
                  </a:lnTo>
                  <a:lnTo>
                    <a:pt x="0" y="131"/>
                  </a:lnTo>
                  <a:lnTo>
                    <a:pt x="0" y="193"/>
                  </a:lnTo>
                  <a:lnTo>
                    <a:pt x="59" y="193"/>
                  </a:lnTo>
                  <a:lnTo>
                    <a:pt x="151" y="179"/>
                  </a:lnTo>
                  <a:lnTo>
                    <a:pt x="249" y="138"/>
                  </a:lnTo>
                  <a:lnTo>
                    <a:pt x="249" y="1213"/>
                  </a:lnTo>
                  <a:lnTo>
                    <a:pt x="236" y="1241"/>
                  </a:lnTo>
                  <a:lnTo>
                    <a:pt x="209" y="1262"/>
                  </a:lnTo>
                  <a:lnTo>
                    <a:pt x="157" y="1275"/>
                  </a:lnTo>
                  <a:lnTo>
                    <a:pt x="14" y="1275"/>
                  </a:lnTo>
                  <a:lnTo>
                    <a:pt x="14" y="1338"/>
                  </a:lnTo>
                  <a:lnTo>
                    <a:pt x="79" y="1331"/>
                  </a:lnTo>
                  <a:lnTo>
                    <a:pt x="562" y="1331"/>
                  </a:lnTo>
                  <a:lnTo>
                    <a:pt x="627" y="1338"/>
                  </a:lnTo>
                  <a:lnTo>
                    <a:pt x="627" y="1275"/>
                  </a:lnTo>
                  <a:lnTo>
                    <a:pt x="484" y="1275"/>
                  </a:lnTo>
                  <a:lnTo>
                    <a:pt x="432" y="1262"/>
                  </a:lnTo>
                  <a:lnTo>
                    <a:pt x="405" y="1248"/>
                  </a:lnTo>
                  <a:lnTo>
                    <a:pt x="392" y="1220"/>
                  </a:lnTo>
                  <a:lnTo>
                    <a:pt x="392" y="1179"/>
                  </a:lnTo>
                  <a:lnTo>
                    <a:pt x="392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84" name="Freeform 16"/>
            <p:cNvSpPr>
              <a:spLocks/>
            </p:cNvSpPr>
            <p:nvPr/>
          </p:nvSpPr>
          <p:spPr bwMode="auto">
            <a:xfrm>
              <a:off x="14853" y="2166"/>
              <a:ext cx="1163" cy="82"/>
            </a:xfrm>
            <a:custGeom>
              <a:avLst/>
              <a:gdLst/>
              <a:ahLst/>
              <a:cxnLst>
                <a:cxn ang="0">
                  <a:pos x="1098" y="82"/>
                </a:cxn>
                <a:cxn ang="0">
                  <a:pos x="1130" y="82"/>
                </a:cxn>
                <a:cxn ang="0">
                  <a:pos x="1143" y="76"/>
                </a:cxn>
                <a:cxn ang="0">
                  <a:pos x="1156" y="62"/>
                </a:cxn>
                <a:cxn ang="0">
                  <a:pos x="1163" y="41"/>
                </a:cxn>
                <a:cxn ang="0">
                  <a:pos x="1163" y="27"/>
                </a:cxn>
                <a:cxn ang="0">
                  <a:pos x="1143" y="7"/>
                </a:cxn>
                <a:cxn ang="0">
                  <a:pos x="1130" y="7"/>
                </a:cxn>
                <a:cxn ang="0">
                  <a:pos x="1111" y="0"/>
                </a:cxn>
                <a:cxn ang="0">
                  <a:pos x="53" y="0"/>
                </a:cxn>
                <a:cxn ang="0">
                  <a:pos x="40" y="7"/>
                </a:cxn>
                <a:cxn ang="0">
                  <a:pos x="20" y="7"/>
                </a:cxn>
                <a:cxn ang="0">
                  <a:pos x="14" y="14"/>
                </a:cxn>
                <a:cxn ang="0">
                  <a:pos x="0" y="41"/>
                </a:cxn>
                <a:cxn ang="0">
                  <a:pos x="0" y="62"/>
                </a:cxn>
                <a:cxn ang="0">
                  <a:pos x="14" y="69"/>
                </a:cxn>
                <a:cxn ang="0">
                  <a:pos x="20" y="76"/>
                </a:cxn>
                <a:cxn ang="0">
                  <a:pos x="33" y="82"/>
                </a:cxn>
                <a:cxn ang="0">
                  <a:pos x="66" y="82"/>
                </a:cxn>
                <a:cxn ang="0">
                  <a:pos x="1098" y="82"/>
                </a:cxn>
              </a:cxnLst>
              <a:rect l="0" t="0" r="r" b="b"/>
              <a:pathLst>
                <a:path w="1163" h="82">
                  <a:moveTo>
                    <a:pt x="1098" y="82"/>
                  </a:moveTo>
                  <a:lnTo>
                    <a:pt x="1130" y="82"/>
                  </a:lnTo>
                  <a:lnTo>
                    <a:pt x="1143" y="76"/>
                  </a:lnTo>
                  <a:lnTo>
                    <a:pt x="1156" y="62"/>
                  </a:lnTo>
                  <a:lnTo>
                    <a:pt x="1163" y="41"/>
                  </a:lnTo>
                  <a:lnTo>
                    <a:pt x="1163" y="27"/>
                  </a:lnTo>
                  <a:lnTo>
                    <a:pt x="1143" y="7"/>
                  </a:lnTo>
                  <a:lnTo>
                    <a:pt x="1130" y="7"/>
                  </a:lnTo>
                  <a:lnTo>
                    <a:pt x="1111" y="0"/>
                  </a:lnTo>
                  <a:lnTo>
                    <a:pt x="53" y="0"/>
                  </a:lnTo>
                  <a:lnTo>
                    <a:pt x="40" y="7"/>
                  </a:lnTo>
                  <a:lnTo>
                    <a:pt x="20" y="7"/>
                  </a:lnTo>
                  <a:lnTo>
                    <a:pt x="14" y="14"/>
                  </a:lnTo>
                  <a:lnTo>
                    <a:pt x="0" y="41"/>
                  </a:lnTo>
                  <a:lnTo>
                    <a:pt x="0" y="62"/>
                  </a:lnTo>
                  <a:lnTo>
                    <a:pt x="14" y="69"/>
                  </a:lnTo>
                  <a:lnTo>
                    <a:pt x="20" y="76"/>
                  </a:lnTo>
                  <a:lnTo>
                    <a:pt x="33" y="82"/>
                  </a:lnTo>
                  <a:lnTo>
                    <a:pt x="66" y="82"/>
                  </a:lnTo>
                  <a:lnTo>
                    <a:pt x="1098" y="8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85" name="Freeform 17"/>
            <p:cNvSpPr>
              <a:spLocks noEditPoints="1"/>
            </p:cNvSpPr>
            <p:nvPr/>
          </p:nvSpPr>
          <p:spPr bwMode="auto">
            <a:xfrm>
              <a:off x="16525" y="1821"/>
              <a:ext cx="993" cy="1276"/>
            </a:xfrm>
            <a:custGeom>
              <a:avLst/>
              <a:gdLst/>
              <a:ahLst/>
              <a:cxnLst>
                <a:cxn ang="0">
                  <a:pos x="138" y="1159"/>
                </a:cxn>
                <a:cxn ang="0">
                  <a:pos x="125" y="1193"/>
                </a:cxn>
                <a:cxn ang="0">
                  <a:pos x="98" y="1214"/>
                </a:cxn>
                <a:cxn ang="0">
                  <a:pos x="20" y="1221"/>
                </a:cxn>
                <a:cxn ang="0">
                  <a:pos x="7" y="1228"/>
                </a:cxn>
                <a:cxn ang="0">
                  <a:pos x="0" y="1269"/>
                </a:cxn>
                <a:cxn ang="0">
                  <a:pos x="392" y="1276"/>
                </a:cxn>
                <a:cxn ang="0">
                  <a:pos x="405" y="1255"/>
                </a:cxn>
                <a:cxn ang="0">
                  <a:pos x="399" y="1221"/>
                </a:cxn>
                <a:cxn ang="0">
                  <a:pos x="373" y="1214"/>
                </a:cxn>
                <a:cxn ang="0">
                  <a:pos x="275" y="1207"/>
                </a:cxn>
                <a:cxn ang="0">
                  <a:pos x="262" y="1186"/>
                </a:cxn>
                <a:cxn ang="0">
                  <a:pos x="294" y="1034"/>
                </a:cxn>
                <a:cxn ang="0">
                  <a:pos x="334" y="883"/>
                </a:cxn>
                <a:cxn ang="0">
                  <a:pos x="360" y="786"/>
                </a:cxn>
                <a:cxn ang="0">
                  <a:pos x="418" y="869"/>
                </a:cxn>
                <a:cxn ang="0">
                  <a:pos x="529" y="910"/>
                </a:cxn>
                <a:cxn ang="0">
                  <a:pos x="745" y="827"/>
                </a:cxn>
                <a:cxn ang="0">
                  <a:pos x="921" y="607"/>
                </a:cxn>
                <a:cxn ang="0">
                  <a:pos x="993" y="324"/>
                </a:cxn>
                <a:cxn ang="0">
                  <a:pos x="941" y="131"/>
                </a:cxn>
                <a:cxn ang="0">
                  <a:pos x="817" y="21"/>
                </a:cxn>
                <a:cxn ang="0">
                  <a:pos x="647" y="21"/>
                </a:cxn>
                <a:cxn ang="0">
                  <a:pos x="490" y="152"/>
                </a:cxn>
                <a:cxn ang="0">
                  <a:pos x="425" y="34"/>
                </a:cxn>
                <a:cxn ang="0">
                  <a:pos x="320" y="0"/>
                </a:cxn>
                <a:cxn ang="0">
                  <a:pos x="222" y="48"/>
                </a:cxn>
                <a:cxn ang="0">
                  <a:pos x="177" y="117"/>
                </a:cxn>
                <a:cxn ang="0">
                  <a:pos x="138" y="234"/>
                </a:cxn>
                <a:cxn ang="0">
                  <a:pos x="118" y="310"/>
                </a:cxn>
                <a:cxn ang="0">
                  <a:pos x="131" y="324"/>
                </a:cxn>
                <a:cxn ang="0">
                  <a:pos x="144" y="331"/>
                </a:cxn>
                <a:cxn ang="0">
                  <a:pos x="164" y="324"/>
                </a:cxn>
                <a:cxn ang="0">
                  <a:pos x="170" y="283"/>
                </a:cxn>
                <a:cxn ang="0">
                  <a:pos x="229" y="110"/>
                </a:cxn>
                <a:cxn ang="0">
                  <a:pos x="314" y="48"/>
                </a:cxn>
                <a:cxn ang="0">
                  <a:pos x="340" y="55"/>
                </a:cxn>
                <a:cxn ang="0">
                  <a:pos x="360" y="69"/>
                </a:cxn>
                <a:cxn ang="0">
                  <a:pos x="366" y="110"/>
                </a:cxn>
                <a:cxn ang="0">
                  <a:pos x="373" y="172"/>
                </a:cxn>
                <a:cxn ang="0">
                  <a:pos x="360" y="221"/>
                </a:cxn>
                <a:cxn ang="0">
                  <a:pos x="144" y="1131"/>
                </a:cxn>
                <a:cxn ang="0">
                  <a:pos x="503" y="207"/>
                </a:cxn>
                <a:cxn ang="0">
                  <a:pos x="575" y="124"/>
                </a:cxn>
                <a:cxn ang="0">
                  <a:pos x="693" y="55"/>
                </a:cxn>
                <a:cxn ang="0">
                  <a:pos x="784" y="62"/>
                </a:cxn>
                <a:cxn ang="0">
                  <a:pos x="843" y="159"/>
                </a:cxn>
                <a:cxn ang="0">
                  <a:pos x="849" y="317"/>
                </a:cxn>
                <a:cxn ang="0">
                  <a:pos x="804" y="510"/>
                </a:cxn>
                <a:cxn ang="0">
                  <a:pos x="758" y="662"/>
                </a:cxn>
                <a:cxn ang="0">
                  <a:pos x="647" y="814"/>
                </a:cxn>
                <a:cxn ang="0">
                  <a:pos x="529" y="869"/>
                </a:cxn>
                <a:cxn ang="0">
                  <a:pos x="438" y="827"/>
                </a:cxn>
                <a:cxn ang="0">
                  <a:pos x="392" y="738"/>
                </a:cxn>
                <a:cxn ang="0">
                  <a:pos x="379" y="690"/>
                </a:cxn>
                <a:cxn ang="0">
                  <a:pos x="386" y="669"/>
                </a:cxn>
                <a:cxn ang="0">
                  <a:pos x="477" y="262"/>
                </a:cxn>
              </a:cxnLst>
              <a:rect l="0" t="0" r="r" b="b"/>
              <a:pathLst>
                <a:path w="993" h="1276">
                  <a:moveTo>
                    <a:pt x="144" y="1131"/>
                  </a:moveTo>
                  <a:lnTo>
                    <a:pt x="138" y="1159"/>
                  </a:lnTo>
                  <a:lnTo>
                    <a:pt x="131" y="1179"/>
                  </a:lnTo>
                  <a:lnTo>
                    <a:pt x="125" y="1193"/>
                  </a:lnTo>
                  <a:lnTo>
                    <a:pt x="111" y="1207"/>
                  </a:lnTo>
                  <a:lnTo>
                    <a:pt x="98" y="1214"/>
                  </a:lnTo>
                  <a:lnTo>
                    <a:pt x="27" y="1214"/>
                  </a:lnTo>
                  <a:lnTo>
                    <a:pt x="20" y="1221"/>
                  </a:lnTo>
                  <a:lnTo>
                    <a:pt x="13" y="1221"/>
                  </a:lnTo>
                  <a:lnTo>
                    <a:pt x="7" y="1228"/>
                  </a:lnTo>
                  <a:lnTo>
                    <a:pt x="0" y="1241"/>
                  </a:lnTo>
                  <a:lnTo>
                    <a:pt x="0" y="1269"/>
                  </a:lnTo>
                  <a:lnTo>
                    <a:pt x="7" y="1276"/>
                  </a:lnTo>
                  <a:lnTo>
                    <a:pt x="392" y="1276"/>
                  </a:lnTo>
                  <a:lnTo>
                    <a:pt x="399" y="1269"/>
                  </a:lnTo>
                  <a:lnTo>
                    <a:pt x="405" y="1255"/>
                  </a:lnTo>
                  <a:lnTo>
                    <a:pt x="405" y="1228"/>
                  </a:lnTo>
                  <a:lnTo>
                    <a:pt x="399" y="1221"/>
                  </a:lnTo>
                  <a:lnTo>
                    <a:pt x="386" y="1221"/>
                  </a:lnTo>
                  <a:lnTo>
                    <a:pt x="373" y="1214"/>
                  </a:lnTo>
                  <a:lnTo>
                    <a:pt x="288" y="1214"/>
                  </a:lnTo>
                  <a:lnTo>
                    <a:pt x="275" y="1207"/>
                  </a:lnTo>
                  <a:lnTo>
                    <a:pt x="262" y="1193"/>
                  </a:lnTo>
                  <a:lnTo>
                    <a:pt x="262" y="1186"/>
                  </a:lnTo>
                  <a:lnTo>
                    <a:pt x="281" y="1103"/>
                  </a:lnTo>
                  <a:lnTo>
                    <a:pt x="294" y="1034"/>
                  </a:lnTo>
                  <a:lnTo>
                    <a:pt x="314" y="952"/>
                  </a:lnTo>
                  <a:lnTo>
                    <a:pt x="334" y="883"/>
                  </a:lnTo>
                  <a:lnTo>
                    <a:pt x="347" y="821"/>
                  </a:lnTo>
                  <a:lnTo>
                    <a:pt x="360" y="786"/>
                  </a:lnTo>
                  <a:lnTo>
                    <a:pt x="386" y="827"/>
                  </a:lnTo>
                  <a:lnTo>
                    <a:pt x="418" y="869"/>
                  </a:lnTo>
                  <a:lnTo>
                    <a:pt x="471" y="896"/>
                  </a:lnTo>
                  <a:lnTo>
                    <a:pt x="529" y="910"/>
                  </a:lnTo>
                  <a:lnTo>
                    <a:pt x="640" y="890"/>
                  </a:lnTo>
                  <a:lnTo>
                    <a:pt x="745" y="827"/>
                  </a:lnTo>
                  <a:lnTo>
                    <a:pt x="843" y="731"/>
                  </a:lnTo>
                  <a:lnTo>
                    <a:pt x="921" y="607"/>
                  </a:lnTo>
                  <a:lnTo>
                    <a:pt x="974" y="469"/>
                  </a:lnTo>
                  <a:lnTo>
                    <a:pt x="993" y="324"/>
                  </a:lnTo>
                  <a:lnTo>
                    <a:pt x="980" y="221"/>
                  </a:lnTo>
                  <a:lnTo>
                    <a:pt x="941" y="131"/>
                  </a:lnTo>
                  <a:lnTo>
                    <a:pt x="889" y="62"/>
                  </a:lnTo>
                  <a:lnTo>
                    <a:pt x="817" y="21"/>
                  </a:lnTo>
                  <a:lnTo>
                    <a:pt x="738" y="0"/>
                  </a:lnTo>
                  <a:lnTo>
                    <a:pt x="647" y="21"/>
                  </a:lnTo>
                  <a:lnTo>
                    <a:pt x="562" y="83"/>
                  </a:lnTo>
                  <a:lnTo>
                    <a:pt x="490" y="152"/>
                  </a:lnTo>
                  <a:lnTo>
                    <a:pt x="464" y="83"/>
                  </a:lnTo>
                  <a:lnTo>
                    <a:pt x="425" y="34"/>
                  </a:lnTo>
                  <a:lnTo>
                    <a:pt x="373" y="14"/>
                  </a:lnTo>
                  <a:lnTo>
                    <a:pt x="320" y="0"/>
                  </a:lnTo>
                  <a:lnTo>
                    <a:pt x="262" y="14"/>
                  </a:lnTo>
                  <a:lnTo>
                    <a:pt x="222" y="48"/>
                  </a:lnTo>
                  <a:lnTo>
                    <a:pt x="196" y="83"/>
                  </a:lnTo>
                  <a:lnTo>
                    <a:pt x="177" y="117"/>
                  </a:lnTo>
                  <a:lnTo>
                    <a:pt x="151" y="172"/>
                  </a:lnTo>
                  <a:lnTo>
                    <a:pt x="138" y="234"/>
                  </a:lnTo>
                  <a:lnTo>
                    <a:pt x="125" y="290"/>
                  </a:lnTo>
                  <a:lnTo>
                    <a:pt x="118" y="310"/>
                  </a:lnTo>
                  <a:lnTo>
                    <a:pt x="118" y="324"/>
                  </a:lnTo>
                  <a:lnTo>
                    <a:pt x="131" y="324"/>
                  </a:lnTo>
                  <a:lnTo>
                    <a:pt x="138" y="331"/>
                  </a:lnTo>
                  <a:lnTo>
                    <a:pt x="144" y="331"/>
                  </a:lnTo>
                  <a:lnTo>
                    <a:pt x="151" y="324"/>
                  </a:lnTo>
                  <a:lnTo>
                    <a:pt x="164" y="324"/>
                  </a:lnTo>
                  <a:lnTo>
                    <a:pt x="170" y="310"/>
                  </a:lnTo>
                  <a:lnTo>
                    <a:pt x="170" y="283"/>
                  </a:lnTo>
                  <a:lnTo>
                    <a:pt x="196" y="186"/>
                  </a:lnTo>
                  <a:lnTo>
                    <a:pt x="229" y="110"/>
                  </a:lnTo>
                  <a:lnTo>
                    <a:pt x="268" y="62"/>
                  </a:lnTo>
                  <a:lnTo>
                    <a:pt x="314" y="48"/>
                  </a:lnTo>
                  <a:lnTo>
                    <a:pt x="327" y="48"/>
                  </a:lnTo>
                  <a:lnTo>
                    <a:pt x="340" y="55"/>
                  </a:lnTo>
                  <a:lnTo>
                    <a:pt x="347" y="62"/>
                  </a:lnTo>
                  <a:lnTo>
                    <a:pt x="360" y="69"/>
                  </a:lnTo>
                  <a:lnTo>
                    <a:pt x="366" y="90"/>
                  </a:lnTo>
                  <a:lnTo>
                    <a:pt x="366" y="110"/>
                  </a:lnTo>
                  <a:lnTo>
                    <a:pt x="373" y="138"/>
                  </a:lnTo>
                  <a:lnTo>
                    <a:pt x="373" y="172"/>
                  </a:lnTo>
                  <a:lnTo>
                    <a:pt x="366" y="193"/>
                  </a:lnTo>
                  <a:lnTo>
                    <a:pt x="360" y="221"/>
                  </a:lnTo>
                  <a:lnTo>
                    <a:pt x="360" y="241"/>
                  </a:lnTo>
                  <a:lnTo>
                    <a:pt x="144" y="1131"/>
                  </a:lnTo>
                  <a:close/>
                  <a:moveTo>
                    <a:pt x="477" y="262"/>
                  </a:moveTo>
                  <a:lnTo>
                    <a:pt x="503" y="207"/>
                  </a:lnTo>
                  <a:lnTo>
                    <a:pt x="543" y="159"/>
                  </a:lnTo>
                  <a:lnTo>
                    <a:pt x="575" y="124"/>
                  </a:lnTo>
                  <a:lnTo>
                    <a:pt x="640" y="76"/>
                  </a:lnTo>
                  <a:lnTo>
                    <a:pt x="693" y="55"/>
                  </a:lnTo>
                  <a:lnTo>
                    <a:pt x="732" y="48"/>
                  </a:lnTo>
                  <a:lnTo>
                    <a:pt x="784" y="62"/>
                  </a:lnTo>
                  <a:lnTo>
                    <a:pt x="823" y="96"/>
                  </a:lnTo>
                  <a:lnTo>
                    <a:pt x="843" y="159"/>
                  </a:lnTo>
                  <a:lnTo>
                    <a:pt x="856" y="234"/>
                  </a:lnTo>
                  <a:lnTo>
                    <a:pt x="849" y="317"/>
                  </a:lnTo>
                  <a:lnTo>
                    <a:pt x="830" y="414"/>
                  </a:lnTo>
                  <a:lnTo>
                    <a:pt x="804" y="510"/>
                  </a:lnTo>
                  <a:lnTo>
                    <a:pt x="778" y="600"/>
                  </a:lnTo>
                  <a:lnTo>
                    <a:pt x="758" y="662"/>
                  </a:lnTo>
                  <a:lnTo>
                    <a:pt x="706" y="752"/>
                  </a:lnTo>
                  <a:lnTo>
                    <a:pt x="647" y="814"/>
                  </a:lnTo>
                  <a:lnTo>
                    <a:pt x="588" y="855"/>
                  </a:lnTo>
                  <a:lnTo>
                    <a:pt x="529" y="869"/>
                  </a:lnTo>
                  <a:lnTo>
                    <a:pt x="477" y="855"/>
                  </a:lnTo>
                  <a:lnTo>
                    <a:pt x="438" y="827"/>
                  </a:lnTo>
                  <a:lnTo>
                    <a:pt x="405" y="786"/>
                  </a:lnTo>
                  <a:lnTo>
                    <a:pt x="392" y="738"/>
                  </a:lnTo>
                  <a:lnTo>
                    <a:pt x="386" y="703"/>
                  </a:lnTo>
                  <a:lnTo>
                    <a:pt x="379" y="690"/>
                  </a:lnTo>
                  <a:lnTo>
                    <a:pt x="379" y="683"/>
                  </a:lnTo>
                  <a:lnTo>
                    <a:pt x="386" y="669"/>
                  </a:lnTo>
                  <a:lnTo>
                    <a:pt x="386" y="655"/>
                  </a:lnTo>
                  <a:lnTo>
                    <a:pt x="477" y="2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86" name="Freeform 18"/>
            <p:cNvSpPr>
              <a:spLocks/>
            </p:cNvSpPr>
            <p:nvPr/>
          </p:nvSpPr>
          <p:spPr bwMode="auto">
            <a:xfrm>
              <a:off x="17649" y="1207"/>
              <a:ext cx="437" cy="2007"/>
            </a:xfrm>
            <a:custGeom>
              <a:avLst/>
              <a:gdLst/>
              <a:ahLst/>
              <a:cxnLst>
                <a:cxn ang="0">
                  <a:pos x="437" y="1000"/>
                </a:cxn>
                <a:cxn ang="0">
                  <a:pos x="431" y="869"/>
                </a:cxn>
                <a:cxn ang="0">
                  <a:pos x="411" y="717"/>
                </a:cxn>
                <a:cxn ang="0">
                  <a:pos x="379" y="545"/>
                </a:cxn>
                <a:cxn ang="0">
                  <a:pos x="313" y="373"/>
                </a:cxn>
                <a:cxn ang="0">
                  <a:pos x="255" y="262"/>
                </a:cxn>
                <a:cxn ang="0">
                  <a:pos x="189" y="166"/>
                </a:cxn>
                <a:cxn ang="0">
                  <a:pos x="130" y="97"/>
                </a:cxn>
                <a:cxn ang="0">
                  <a:pos x="78" y="41"/>
                </a:cxn>
                <a:cxn ang="0">
                  <a:pos x="39" y="7"/>
                </a:cxn>
                <a:cxn ang="0">
                  <a:pos x="13" y="0"/>
                </a:cxn>
                <a:cxn ang="0">
                  <a:pos x="6" y="0"/>
                </a:cxn>
                <a:cxn ang="0">
                  <a:pos x="0" y="7"/>
                </a:cxn>
                <a:cxn ang="0">
                  <a:pos x="0" y="28"/>
                </a:cxn>
                <a:cxn ang="0">
                  <a:pos x="6" y="41"/>
                </a:cxn>
                <a:cxn ang="0">
                  <a:pos x="19" y="48"/>
                </a:cxn>
                <a:cxn ang="0">
                  <a:pos x="32" y="62"/>
                </a:cxn>
                <a:cxn ang="0">
                  <a:pos x="137" y="200"/>
                </a:cxn>
                <a:cxn ang="0">
                  <a:pos x="215" y="359"/>
                </a:cxn>
                <a:cxn ang="0">
                  <a:pos x="281" y="545"/>
                </a:cxn>
                <a:cxn ang="0">
                  <a:pos x="313" y="766"/>
                </a:cxn>
                <a:cxn ang="0">
                  <a:pos x="326" y="1000"/>
                </a:cxn>
                <a:cxn ang="0">
                  <a:pos x="320" y="1173"/>
                </a:cxn>
                <a:cxn ang="0">
                  <a:pos x="300" y="1345"/>
                </a:cxn>
                <a:cxn ang="0">
                  <a:pos x="261" y="1510"/>
                </a:cxn>
                <a:cxn ang="0">
                  <a:pos x="209" y="1669"/>
                </a:cxn>
                <a:cxn ang="0">
                  <a:pos x="124" y="1814"/>
                </a:cxn>
                <a:cxn ang="0">
                  <a:pos x="19" y="1952"/>
                </a:cxn>
                <a:cxn ang="0">
                  <a:pos x="0" y="1973"/>
                </a:cxn>
                <a:cxn ang="0">
                  <a:pos x="0" y="1993"/>
                </a:cxn>
                <a:cxn ang="0">
                  <a:pos x="13" y="2007"/>
                </a:cxn>
                <a:cxn ang="0">
                  <a:pos x="32" y="1993"/>
                </a:cxn>
                <a:cxn ang="0">
                  <a:pos x="78" y="1959"/>
                </a:cxn>
                <a:cxn ang="0">
                  <a:pos x="130" y="1904"/>
                </a:cxn>
                <a:cxn ang="0">
                  <a:pos x="196" y="1828"/>
                </a:cxn>
                <a:cxn ang="0">
                  <a:pos x="261" y="1731"/>
                </a:cxn>
                <a:cxn ang="0">
                  <a:pos x="320" y="1614"/>
                </a:cxn>
                <a:cxn ang="0">
                  <a:pos x="392" y="1393"/>
                </a:cxn>
                <a:cxn ang="0">
                  <a:pos x="431" y="1186"/>
                </a:cxn>
                <a:cxn ang="0">
                  <a:pos x="437" y="1000"/>
                </a:cxn>
              </a:cxnLst>
              <a:rect l="0" t="0" r="r" b="b"/>
              <a:pathLst>
                <a:path w="437" h="2007">
                  <a:moveTo>
                    <a:pt x="437" y="1000"/>
                  </a:moveTo>
                  <a:lnTo>
                    <a:pt x="431" y="869"/>
                  </a:lnTo>
                  <a:lnTo>
                    <a:pt x="411" y="717"/>
                  </a:lnTo>
                  <a:lnTo>
                    <a:pt x="379" y="545"/>
                  </a:lnTo>
                  <a:lnTo>
                    <a:pt x="313" y="373"/>
                  </a:lnTo>
                  <a:lnTo>
                    <a:pt x="255" y="262"/>
                  </a:lnTo>
                  <a:lnTo>
                    <a:pt x="189" y="166"/>
                  </a:lnTo>
                  <a:lnTo>
                    <a:pt x="130" y="97"/>
                  </a:lnTo>
                  <a:lnTo>
                    <a:pt x="78" y="41"/>
                  </a:lnTo>
                  <a:lnTo>
                    <a:pt x="39" y="7"/>
                  </a:lnTo>
                  <a:lnTo>
                    <a:pt x="13" y="0"/>
                  </a:lnTo>
                  <a:lnTo>
                    <a:pt x="6" y="0"/>
                  </a:lnTo>
                  <a:lnTo>
                    <a:pt x="0" y="7"/>
                  </a:lnTo>
                  <a:lnTo>
                    <a:pt x="0" y="28"/>
                  </a:lnTo>
                  <a:lnTo>
                    <a:pt x="6" y="41"/>
                  </a:lnTo>
                  <a:lnTo>
                    <a:pt x="19" y="48"/>
                  </a:lnTo>
                  <a:lnTo>
                    <a:pt x="32" y="62"/>
                  </a:lnTo>
                  <a:lnTo>
                    <a:pt x="137" y="200"/>
                  </a:lnTo>
                  <a:lnTo>
                    <a:pt x="215" y="359"/>
                  </a:lnTo>
                  <a:lnTo>
                    <a:pt x="281" y="545"/>
                  </a:lnTo>
                  <a:lnTo>
                    <a:pt x="313" y="766"/>
                  </a:lnTo>
                  <a:lnTo>
                    <a:pt x="326" y="1000"/>
                  </a:lnTo>
                  <a:lnTo>
                    <a:pt x="320" y="1173"/>
                  </a:lnTo>
                  <a:lnTo>
                    <a:pt x="300" y="1345"/>
                  </a:lnTo>
                  <a:lnTo>
                    <a:pt x="261" y="1510"/>
                  </a:lnTo>
                  <a:lnTo>
                    <a:pt x="209" y="1669"/>
                  </a:lnTo>
                  <a:lnTo>
                    <a:pt x="124" y="1814"/>
                  </a:lnTo>
                  <a:lnTo>
                    <a:pt x="19" y="1952"/>
                  </a:lnTo>
                  <a:lnTo>
                    <a:pt x="0" y="1973"/>
                  </a:lnTo>
                  <a:lnTo>
                    <a:pt x="0" y="1993"/>
                  </a:lnTo>
                  <a:lnTo>
                    <a:pt x="13" y="2007"/>
                  </a:lnTo>
                  <a:lnTo>
                    <a:pt x="32" y="1993"/>
                  </a:lnTo>
                  <a:lnTo>
                    <a:pt x="78" y="1959"/>
                  </a:lnTo>
                  <a:lnTo>
                    <a:pt x="130" y="1904"/>
                  </a:lnTo>
                  <a:lnTo>
                    <a:pt x="196" y="1828"/>
                  </a:lnTo>
                  <a:lnTo>
                    <a:pt x="261" y="1731"/>
                  </a:lnTo>
                  <a:lnTo>
                    <a:pt x="320" y="1614"/>
                  </a:lnTo>
                  <a:lnTo>
                    <a:pt x="392" y="1393"/>
                  </a:lnTo>
                  <a:lnTo>
                    <a:pt x="431" y="1186"/>
                  </a:lnTo>
                  <a:lnTo>
                    <a:pt x="437" y="10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87" name="Freeform 19"/>
            <p:cNvSpPr>
              <a:spLocks/>
            </p:cNvSpPr>
            <p:nvPr/>
          </p:nvSpPr>
          <p:spPr bwMode="auto">
            <a:xfrm>
              <a:off x="18661" y="1317"/>
              <a:ext cx="418" cy="1394"/>
            </a:xfrm>
            <a:custGeom>
              <a:avLst/>
              <a:gdLst/>
              <a:ahLst/>
              <a:cxnLst>
                <a:cxn ang="0">
                  <a:pos x="268" y="0"/>
                </a:cxn>
                <a:cxn ang="0">
                  <a:pos x="0" y="21"/>
                </a:cxn>
                <a:cxn ang="0">
                  <a:pos x="0" y="83"/>
                </a:cxn>
                <a:cxn ang="0">
                  <a:pos x="79" y="90"/>
                </a:cxn>
                <a:cxn ang="0">
                  <a:pos x="124" y="104"/>
                </a:cxn>
                <a:cxn ang="0">
                  <a:pos x="144" y="138"/>
                </a:cxn>
                <a:cxn ang="0">
                  <a:pos x="144" y="1242"/>
                </a:cxn>
                <a:cxn ang="0">
                  <a:pos x="137" y="1297"/>
                </a:cxn>
                <a:cxn ang="0">
                  <a:pos x="118" y="1318"/>
                </a:cxn>
                <a:cxn ang="0">
                  <a:pos x="72" y="1331"/>
                </a:cxn>
                <a:cxn ang="0">
                  <a:pos x="0" y="1331"/>
                </a:cxn>
                <a:cxn ang="0">
                  <a:pos x="0" y="1394"/>
                </a:cxn>
                <a:cxn ang="0">
                  <a:pos x="72" y="1394"/>
                </a:cxn>
                <a:cxn ang="0">
                  <a:pos x="144" y="1387"/>
                </a:cxn>
                <a:cxn ang="0">
                  <a:pos x="268" y="1387"/>
                </a:cxn>
                <a:cxn ang="0">
                  <a:pos x="346" y="1394"/>
                </a:cxn>
                <a:cxn ang="0">
                  <a:pos x="418" y="1394"/>
                </a:cxn>
                <a:cxn ang="0">
                  <a:pos x="418" y="1331"/>
                </a:cxn>
                <a:cxn ang="0">
                  <a:pos x="340" y="1331"/>
                </a:cxn>
                <a:cxn ang="0">
                  <a:pos x="301" y="1318"/>
                </a:cxn>
                <a:cxn ang="0">
                  <a:pos x="274" y="1290"/>
                </a:cxn>
                <a:cxn ang="0">
                  <a:pos x="268" y="1242"/>
                </a:cxn>
                <a:cxn ang="0">
                  <a:pos x="268" y="0"/>
                </a:cxn>
              </a:cxnLst>
              <a:rect l="0" t="0" r="r" b="b"/>
              <a:pathLst>
                <a:path w="418" h="1394">
                  <a:moveTo>
                    <a:pt x="268" y="0"/>
                  </a:moveTo>
                  <a:lnTo>
                    <a:pt x="0" y="21"/>
                  </a:lnTo>
                  <a:lnTo>
                    <a:pt x="0" y="83"/>
                  </a:lnTo>
                  <a:lnTo>
                    <a:pt x="79" y="90"/>
                  </a:lnTo>
                  <a:lnTo>
                    <a:pt x="124" y="104"/>
                  </a:lnTo>
                  <a:lnTo>
                    <a:pt x="144" y="138"/>
                  </a:lnTo>
                  <a:lnTo>
                    <a:pt x="144" y="1242"/>
                  </a:lnTo>
                  <a:lnTo>
                    <a:pt x="137" y="1297"/>
                  </a:lnTo>
                  <a:lnTo>
                    <a:pt x="118" y="1318"/>
                  </a:lnTo>
                  <a:lnTo>
                    <a:pt x="72" y="1331"/>
                  </a:lnTo>
                  <a:lnTo>
                    <a:pt x="0" y="1331"/>
                  </a:lnTo>
                  <a:lnTo>
                    <a:pt x="0" y="1394"/>
                  </a:lnTo>
                  <a:lnTo>
                    <a:pt x="72" y="1394"/>
                  </a:lnTo>
                  <a:lnTo>
                    <a:pt x="144" y="1387"/>
                  </a:lnTo>
                  <a:lnTo>
                    <a:pt x="268" y="1387"/>
                  </a:lnTo>
                  <a:lnTo>
                    <a:pt x="346" y="1394"/>
                  </a:lnTo>
                  <a:lnTo>
                    <a:pt x="418" y="1394"/>
                  </a:lnTo>
                  <a:lnTo>
                    <a:pt x="418" y="1331"/>
                  </a:lnTo>
                  <a:lnTo>
                    <a:pt x="340" y="1331"/>
                  </a:lnTo>
                  <a:lnTo>
                    <a:pt x="301" y="1318"/>
                  </a:lnTo>
                  <a:lnTo>
                    <a:pt x="274" y="1290"/>
                  </a:lnTo>
                  <a:lnTo>
                    <a:pt x="268" y="1242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88" name="Freeform 20"/>
            <p:cNvSpPr>
              <a:spLocks/>
            </p:cNvSpPr>
            <p:nvPr/>
          </p:nvSpPr>
          <p:spPr bwMode="auto">
            <a:xfrm>
              <a:off x="19184" y="1821"/>
              <a:ext cx="953" cy="890"/>
            </a:xfrm>
            <a:custGeom>
              <a:avLst/>
              <a:gdLst/>
              <a:ahLst/>
              <a:cxnLst>
                <a:cxn ang="0">
                  <a:pos x="150" y="738"/>
                </a:cxn>
                <a:cxn ang="0">
                  <a:pos x="124" y="814"/>
                </a:cxn>
                <a:cxn ang="0">
                  <a:pos x="0" y="827"/>
                </a:cxn>
                <a:cxn ang="0">
                  <a:pos x="71" y="890"/>
                </a:cxn>
                <a:cxn ang="0">
                  <a:pos x="280" y="883"/>
                </a:cxn>
                <a:cxn ang="0">
                  <a:pos x="431" y="890"/>
                </a:cxn>
                <a:cxn ang="0">
                  <a:pos x="352" y="827"/>
                </a:cxn>
                <a:cxn ang="0">
                  <a:pos x="287" y="786"/>
                </a:cxn>
                <a:cxn ang="0">
                  <a:pos x="280" y="365"/>
                </a:cxn>
                <a:cxn ang="0">
                  <a:pos x="320" y="193"/>
                </a:cxn>
                <a:cxn ang="0">
                  <a:pos x="418" y="83"/>
                </a:cxn>
                <a:cxn ang="0">
                  <a:pos x="535" y="48"/>
                </a:cxn>
                <a:cxn ang="0">
                  <a:pos x="640" y="90"/>
                </a:cxn>
                <a:cxn ang="0">
                  <a:pos x="672" y="200"/>
                </a:cxn>
                <a:cxn ang="0">
                  <a:pos x="679" y="738"/>
                </a:cxn>
                <a:cxn ang="0">
                  <a:pos x="653" y="814"/>
                </a:cxn>
                <a:cxn ang="0">
                  <a:pos x="529" y="827"/>
                </a:cxn>
                <a:cxn ang="0">
                  <a:pos x="600" y="890"/>
                </a:cxn>
                <a:cxn ang="0">
                  <a:pos x="809" y="883"/>
                </a:cxn>
                <a:cxn ang="0">
                  <a:pos x="953" y="890"/>
                </a:cxn>
                <a:cxn ang="0">
                  <a:pos x="888" y="827"/>
                </a:cxn>
                <a:cxn ang="0">
                  <a:pos x="816" y="800"/>
                </a:cxn>
                <a:cxn ang="0">
                  <a:pos x="809" y="276"/>
                </a:cxn>
                <a:cxn ang="0">
                  <a:pos x="783" y="131"/>
                </a:cxn>
                <a:cxn ang="0">
                  <a:pos x="725" y="48"/>
                </a:cxn>
                <a:cxn ang="0">
                  <a:pos x="627" y="7"/>
                </a:cxn>
                <a:cxn ang="0">
                  <a:pos x="457" y="14"/>
                </a:cxn>
                <a:cxn ang="0">
                  <a:pos x="313" y="131"/>
                </a:cxn>
                <a:cxn ang="0">
                  <a:pos x="267" y="0"/>
                </a:cxn>
                <a:cxn ang="0">
                  <a:pos x="0" y="90"/>
                </a:cxn>
                <a:cxn ang="0">
                  <a:pos x="124" y="103"/>
                </a:cxn>
                <a:cxn ang="0">
                  <a:pos x="150" y="200"/>
                </a:cxn>
              </a:cxnLst>
              <a:rect l="0" t="0" r="r" b="b"/>
              <a:pathLst>
                <a:path w="953" h="890">
                  <a:moveTo>
                    <a:pt x="150" y="200"/>
                  </a:moveTo>
                  <a:lnTo>
                    <a:pt x="150" y="738"/>
                  </a:lnTo>
                  <a:lnTo>
                    <a:pt x="143" y="793"/>
                  </a:lnTo>
                  <a:lnTo>
                    <a:pt x="124" y="814"/>
                  </a:lnTo>
                  <a:lnTo>
                    <a:pt x="78" y="827"/>
                  </a:lnTo>
                  <a:lnTo>
                    <a:pt x="0" y="827"/>
                  </a:lnTo>
                  <a:lnTo>
                    <a:pt x="0" y="890"/>
                  </a:lnTo>
                  <a:lnTo>
                    <a:pt x="71" y="890"/>
                  </a:lnTo>
                  <a:lnTo>
                    <a:pt x="150" y="883"/>
                  </a:lnTo>
                  <a:lnTo>
                    <a:pt x="280" y="883"/>
                  </a:lnTo>
                  <a:lnTo>
                    <a:pt x="352" y="890"/>
                  </a:lnTo>
                  <a:lnTo>
                    <a:pt x="431" y="890"/>
                  </a:lnTo>
                  <a:lnTo>
                    <a:pt x="431" y="827"/>
                  </a:lnTo>
                  <a:lnTo>
                    <a:pt x="352" y="827"/>
                  </a:lnTo>
                  <a:lnTo>
                    <a:pt x="307" y="814"/>
                  </a:lnTo>
                  <a:lnTo>
                    <a:pt x="287" y="786"/>
                  </a:lnTo>
                  <a:lnTo>
                    <a:pt x="280" y="738"/>
                  </a:lnTo>
                  <a:lnTo>
                    <a:pt x="280" y="365"/>
                  </a:lnTo>
                  <a:lnTo>
                    <a:pt x="294" y="269"/>
                  </a:lnTo>
                  <a:lnTo>
                    <a:pt x="320" y="193"/>
                  </a:lnTo>
                  <a:lnTo>
                    <a:pt x="365" y="131"/>
                  </a:lnTo>
                  <a:lnTo>
                    <a:pt x="418" y="83"/>
                  </a:lnTo>
                  <a:lnTo>
                    <a:pt x="476" y="55"/>
                  </a:lnTo>
                  <a:lnTo>
                    <a:pt x="535" y="48"/>
                  </a:lnTo>
                  <a:lnTo>
                    <a:pt x="594" y="62"/>
                  </a:lnTo>
                  <a:lnTo>
                    <a:pt x="640" y="90"/>
                  </a:lnTo>
                  <a:lnTo>
                    <a:pt x="659" y="145"/>
                  </a:lnTo>
                  <a:lnTo>
                    <a:pt x="672" y="200"/>
                  </a:lnTo>
                  <a:lnTo>
                    <a:pt x="679" y="269"/>
                  </a:lnTo>
                  <a:lnTo>
                    <a:pt x="679" y="738"/>
                  </a:lnTo>
                  <a:lnTo>
                    <a:pt x="672" y="793"/>
                  </a:lnTo>
                  <a:lnTo>
                    <a:pt x="653" y="814"/>
                  </a:lnTo>
                  <a:lnTo>
                    <a:pt x="607" y="827"/>
                  </a:lnTo>
                  <a:lnTo>
                    <a:pt x="529" y="827"/>
                  </a:lnTo>
                  <a:lnTo>
                    <a:pt x="529" y="890"/>
                  </a:lnTo>
                  <a:lnTo>
                    <a:pt x="600" y="890"/>
                  </a:lnTo>
                  <a:lnTo>
                    <a:pt x="679" y="883"/>
                  </a:lnTo>
                  <a:lnTo>
                    <a:pt x="809" y="883"/>
                  </a:lnTo>
                  <a:lnTo>
                    <a:pt x="881" y="890"/>
                  </a:lnTo>
                  <a:lnTo>
                    <a:pt x="953" y="890"/>
                  </a:lnTo>
                  <a:lnTo>
                    <a:pt x="953" y="827"/>
                  </a:lnTo>
                  <a:lnTo>
                    <a:pt x="888" y="827"/>
                  </a:lnTo>
                  <a:lnTo>
                    <a:pt x="849" y="821"/>
                  </a:lnTo>
                  <a:lnTo>
                    <a:pt x="816" y="800"/>
                  </a:lnTo>
                  <a:lnTo>
                    <a:pt x="809" y="765"/>
                  </a:lnTo>
                  <a:lnTo>
                    <a:pt x="809" y="276"/>
                  </a:lnTo>
                  <a:lnTo>
                    <a:pt x="803" y="193"/>
                  </a:lnTo>
                  <a:lnTo>
                    <a:pt x="783" y="131"/>
                  </a:lnTo>
                  <a:lnTo>
                    <a:pt x="751" y="76"/>
                  </a:lnTo>
                  <a:lnTo>
                    <a:pt x="725" y="48"/>
                  </a:lnTo>
                  <a:lnTo>
                    <a:pt x="679" y="27"/>
                  </a:lnTo>
                  <a:lnTo>
                    <a:pt x="627" y="7"/>
                  </a:lnTo>
                  <a:lnTo>
                    <a:pt x="548" y="0"/>
                  </a:lnTo>
                  <a:lnTo>
                    <a:pt x="457" y="14"/>
                  </a:lnTo>
                  <a:lnTo>
                    <a:pt x="378" y="62"/>
                  </a:lnTo>
                  <a:lnTo>
                    <a:pt x="313" y="131"/>
                  </a:lnTo>
                  <a:lnTo>
                    <a:pt x="267" y="214"/>
                  </a:lnTo>
                  <a:lnTo>
                    <a:pt x="267" y="0"/>
                  </a:lnTo>
                  <a:lnTo>
                    <a:pt x="0" y="27"/>
                  </a:lnTo>
                  <a:lnTo>
                    <a:pt x="0" y="90"/>
                  </a:lnTo>
                  <a:lnTo>
                    <a:pt x="78" y="90"/>
                  </a:lnTo>
                  <a:lnTo>
                    <a:pt x="124" y="103"/>
                  </a:lnTo>
                  <a:lnTo>
                    <a:pt x="143" y="138"/>
                  </a:lnTo>
                  <a:lnTo>
                    <a:pt x="150" y="2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89" name="Freeform 21"/>
            <p:cNvSpPr>
              <a:spLocks noEditPoints="1"/>
            </p:cNvSpPr>
            <p:nvPr/>
          </p:nvSpPr>
          <p:spPr bwMode="auto">
            <a:xfrm>
              <a:off x="20438" y="1821"/>
              <a:ext cx="992" cy="1276"/>
            </a:xfrm>
            <a:custGeom>
              <a:avLst/>
              <a:gdLst/>
              <a:ahLst/>
              <a:cxnLst>
                <a:cxn ang="0">
                  <a:pos x="137" y="1159"/>
                </a:cxn>
                <a:cxn ang="0">
                  <a:pos x="124" y="1193"/>
                </a:cxn>
                <a:cxn ang="0">
                  <a:pos x="98" y="1214"/>
                </a:cxn>
                <a:cxn ang="0">
                  <a:pos x="19" y="1221"/>
                </a:cxn>
                <a:cxn ang="0">
                  <a:pos x="6" y="1228"/>
                </a:cxn>
                <a:cxn ang="0">
                  <a:pos x="0" y="1269"/>
                </a:cxn>
                <a:cxn ang="0">
                  <a:pos x="391" y="1276"/>
                </a:cxn>
                <a:cxn ang="0">
                  <a:pos x="405" y="1255"/>
                </a:cxn>
                <a:cxn ang="0">
                  <a:pos x="398" y="1221"/>
                </a:cxn>
                <a:cxn ang="0">
                  <a:pos x="372" y="1214"/>
                </a:cxn>
                <a:cxn ang="0">
                  <a:pos x="274" y="1207"/>
                </a:cxn>
                <a:cxn ang="0">
                  <a:pos x="261" y="1186"/>
                </a:cxn>
                <a:cxn ang="0">
                  <a:pos x="294" y="1034"/>
                </a:cxn>
                <a:cxn ang="0">
                  <a:pos x="333" y="883"/>
                </a:cxn>
                <a:cxn ang="0">
                  <a:pos x="359" y="786"/>
                </a:cxn>
                <a:cxn ang="0">
                  <a:pos x="418" y="869"/>
                </a:cxn>
                <a:cxn ang="0">
                  <a:pos x="529" y="910"/>
                </a:cxn>
                <a:cxn ang="0">
                  <a:pos x="744" y="827"/>
                </a:cxn>
                <a:cxn ang="0">
                  <a:pos x="921" y="607"/>
                </a:cxn>
                <a:cxn ang="0">
                  <a:pos x="992" y="324"/>
                </a:cxn>
                <a:cxn ang="0">
                  <a:pos x="940" y="131"/>
                </a:cxn>
                <a:cxn ang="0">
                  <a:pos x="816" y="21"/>
                </a:cxn>
                <a:cxn ang="0">
                  <a:pos x="646" y="21"/>
                </a:cxn>
                <a:cxn ang="0">
                  <a:pos x="489" y="152"/>
                </a:cxn>
                <a:cxn ang="0">
                  <a:pos x="424" y="34"/>
                </a:cxn>
                <a:cxn ang="0">
                  <a:pos x="320" y="0"/>
                </a:cxn>
                <a:cxn ang="0">
                  <a:pos x="222" y="48"/>
                </a:cxn>
                <a:cxn ang="0">
                  <a:pos x="176" y="117"/>
                </a:cxn>
                <a:cxn ang="0">
                  <a:pos x="137" y="234"/>
                </a:cxn>
                <a:cxn ang="0">
                  <a:pos x="117" y="310"/>
                </a:cxn>
                <a:cxn ang="0">
                  <a:pos x="130" y="324"/>
                </a:cxn>
                <a:cxn ang="0">
                  <a:pos x="143" y="331"/>
                </a:cxn>
                <a:cxn ang="0">
                  <a:pos x="163" y="324"/>
                </a:cxn>
                <a:cxn ang="0">
                  <a:pos x="169" y="283"/>
                </a:cxn>
                <a:cxn ang="0">
                  <a:pos x="228" y="110"/>
                </a:cxn>
                <a:cxn ang="0">
                  <a:pos x="313" y="48"/>
                </a:cxn>
                <a:cxn ang="0">
                  <a:pos x="339" y="55"/>
                </a:cxn>
                <a:cxn ang="0">
                  <a:pos x="359" y="69"/>
                </a:cxn>
                <a:cxn ang="0">
                  <a:pos x="365" y="110"/>
                </a:cxn>
                <a:cxn ang="0">
                  <a:pos x="372" y="172"/>
                </a:cxn>
                <a:cxn ang="0">
                  <a:pos x="359" y="221"/>
                </a:cxn>
                <a:cxn ang="0">
                  <a:pos x="143" y="1131"/>
                </a:cxn>
                <a:cxn ang="0">
                  <a:pos x="503" y="207"/>
                </a:cxn>
                <a:cxn ang="0">
                  <a:pos x="574" y="124"/>
                </a:cxn>
                <a:cxn ang="0">
                  <a:pos x="692" y="55"/>
                </a:cxn>
                <a:cxn ang="0">
                  <a:pos x="783" y="62"/>
                </a:cxn>
                <a:cxn ang="0">
                  <a:pos x="842" y="159"/>
                </a:cxn>
                <a:cxn ang="0">
                  <a:pos x="849" y="317"/>
                </a:cxn>
                <a:cxn ang="0">
                  <a:pos x="803" y="510"/>
                </a:cxn>
                <a:cxn ang="0">
                  <a:pos x="757" y="662"/>
                </a:cxn>
                <a:cxn ang="0">
                  <a:pos x="646" y="814"/>
                </a:cxn>
                <a:cxn ang="0">
                  <a:pos x="529" y="869"/>
                </a:cxn>
                <a:cxn ang="0">
                  <a:pos x="437" y="827"/>
                </a:cxn>
                <a:cxn ang="0">
                  <a:pos x="391" y="738"/>
                </a:cxn>
                <a:cxn ang="0">
                  <a:pos x="378" y="690"/>
                </a:cxn>
                <a:cxn ang="0">
                  <a:pos x="385" y="669"/>
                </a:cxn>
                <a:cxn ang="0">
                  <a:pos x="476" y="262"/>
                </a:cxn>
              </a:cxnLst>
              <a:rect l="0" t="0" r="r" b="b"/>
              <a:pathLst>
                <a:path w="992" h="1276">
                  <a:moveTo>
                    <a:pt x="143" y="1131"/>
                  </a:moveTo>
                  <a:lnTo>
                    <a:pt x="137" y="1159"/>
                  </a:lnTo>
                  <a:lnTo>
                    <a:pt x="130" y="1179"/>
                  </a:lnTo>
                  <a:lnTo>
                    <a:pt x="124" y="1193"/>
                  </a:lnTo>
                  <a:lnTo>
                    <a:pt x="111" y="1207"/>
                  </a:lnTo>
                  <a:lnTo>
                    <a:pt x="98" y="1214"/>
                  </a:lnTo>
                  <a:lnTo>
                    <a:pt x="26" y="1214"/>
                  </a:lnTo>
                  <a:lnTo>
                    <a:pt x="19" y="1221"/>
                  </a:lnTo>
                  <a:lnTo>
                    <a:pt x="13" y="1221"/>
                  </a:lnTo>
                  <a:lnTo>
                    <a:pt x="6" y="1228"/>
                  </a:lnTo>
                  <a:lnTo>
                    <a:pt x="0" y="1241"/>
                  </a:lnTo>
                  <a:lnTo>
                    <a:pt x="0" y="1269"/>
                  </a:lnTo>
                  <a:lnTo>
                    <a:pt x="6" y="1276"/>
                  </a:lnTo>
                  <a:lnTo>
                    <a:pt x="391" y="1276"/>
                  </a:lnTo>
                  <a:lnTo>
                    <a:pt x="398" y="1269"/>
                  </a:lnTo>
                  <a:lnTo>
                    <a:pt x="405" y="1255"/>
                  </a:lnTo>
                  <a:lnTo>
                    <a:pt x="405" y="1228"/>
                  </a:lnTo>
                  <a:lnTo>
                    <a:pt x="398" y="1221"/>
                  </a:lnTo>
                  <a:lnTo>
                    <a:pt x="385" y="1221"/>
                  </a:lnTo>
                  <a:lnTo>
                    <a:pt x="372" y="1214"/>
                  </a:lnTo>
                  <a:lnTo>
                    <a:pt x="287" y="1214"/>
                  </a:lnTo>
                  <a:lnTo>
                    <a:pt x="274" y="1207"/>
                  </a:lnTo>
                  <a:lnTo>
                    <a:pt x="261" y="1193"/>
                  </a:lnTo>
                  <a:lnTo>
                    <a:pt x="261" y="1186"/>
                  </a:lnTo>
                  <a:lnTo>
                    <a:pt x="280" y="1103"/>
                  </a:lnTo>
                  <a:lnTo>
                    <a:pt x="294" y="1034"/>
                  </a:lnTo>
                  <a:lnTo>
                    <a:pt x="313" y="952"/>
                  </a:lnTo>
                  <a:lnTo>
                    <a:pt x="333" y="883"/>
                  </a:lnTo>
                  <a:lnTo>
                    <a:pt x="346" y="821"/>
                  </a:lnTo>
                  <a:lnTo>
                    <a:pt x="359" y="786"/>
                  </a:lnTo>
                  <a:lnTo>
                    <a:pt x="385" y="827"/>
                  </a:lnTo>
                  <a:lnTo>
                    <a:pt x="418" y="869"/>
                  </a:lnTo>
                  <a:lnTo>
                    <a:pt x="470" y="896"/>
                  </a:lnTo>
                  <a:lnTo>
                    <a:pt x="529" y="910"/>
                  </a:lnTo>
                  <a:lnTo>
                    <a:pt x="640" y="890"/>
                  </a:lnTo>
                  <a:lnTo>
                    <a:pt x="744" y="827"/>
                  </a:lnTo>
                  <a:lnTo>
                    <a:pt x="842" y="731"/>
                  </a:lnTo>
                  <a:lnTo>
                    <a:pt x="921" y="607"/>
                  </a:lnTo>
                  <a:lnTo>
                    <a:pt x="973" y="469"/>
                  </a:lnTo>
                  <a:lnTo>
                    <a:pt x="992" y="324"/>
                  </a:lnTo>
                  <a:lnTo>
                    <a:pt x="979" y="221"/>
                  </a:lnTo>
                  <a:lnTo>
                    <a:pt x="940" y="131"/>
                  </a:lnTo>
                  <a:lnTo>
                    <a:pt x="888" y="62"/>
                  </a:lnTo>
                  <a:lnTo>
                    <a:pt x="816" y="21"/>
                  </a:lnTo>
                  <a:lnTo>
                    <a:pt x="738" y="0"/>
                  </a:lnTo>
                  <a:lnTo>
                    <a:pt x="646" y="21"/>
                  </a:lnTo>
                  <a:lnTo>
                    <a:pt x="561" y="83"/>
                  </a:lnTo>
                  <a:lnTo>
                    <a:pt x="489" y="152"/>
                  </a:lnTo>
                  <a:lnTo>
                    <a:pt x="463" y="83"/>
                  </a:lnTo>
                  <a:lnTo>
                    <a:pt x="424" y="34"/>
                  </a:lnTo>
                  <a:lnTo>
                    <a:pt x="372" y="14"/>
                  </a:lnTo>
                  <a:lnTo>
                    <a:pt x="320" y="0"/>
                  </a:lnTo>
                  <a:lnTo>
                    <a:pt x="261" y="14"/>
                  </a:lnTo>
                  <a:lnTo>
                    <a:pt x="222" y="48"/>
                  </a:lnTo>
                  <a:lnTo>
                    <a:pt x="196" y="83"/>
                  </a:lnTo>
                  <a:lnTo>
                    <a:pt x="176" y="117"/>
                  </a:lnTo>
                  <a:lnTo>
                    <a:pt x="150" y="172"/>
                  </a:lnTo>
                  <a:lnTo>
                    <a:pt x="137" y="234"/>
                  </a:lnTo>
                  <a:lnTo>
                    <a:pt x="124" y="290"/>
                  </a:lnTo>
                  <a:lnTo>
                    <a:pt x="117" y="310"/>
                  </a:lnTo>
                  <a:lnTo>
                    <a:pt x="117" y="324"/>
                  </a:lnTo>
                  <a:lnTo>
                    <a:pt x="130" y="324"/>
                  </a:lnTo>
                  <a:lnTo>
                    <a:pt x="137" y="331"/>
                  </a:lnTo>
                  <a:lnTo>
                    <a:pt x="143" y="331"/>
                  </a:lnTo>
                  <a:lnTo>
                    <a:pt x="150" y="324"/>
                  </a:lnTo>
                  <a:lnTo>
                    <a:pt x="163" y="324"/>
                  </a:lnTo>
                  <a:lnTo>
                    <a:pt x="169" y="310"/>
                  </a:lnTo>
                  <a:lnTo>
                    <a:pt x="169" y="283"/>
                  </a:lnTo>
                  <a:lnTo>
                    <a:pt x="196" y="186"/>
                  </a:lnTo>
                  <a:lnTo>
                    <a:pt x="228" y="110"/>
                  </a:lnTo>
                  <a:lnTo>
                    <a:pt x="267" y="62"/>
                  </a:lnTo>
                  <a:lnTo>
                    <a:pt x="313" y="48"/>
                  </a:lnTo>
                  <a:lnTo>
                    <a:pt x="326" y="48"/>
                  </a:lnTo>
                  <a:lnTo>
                    <a:pt x="339" y="55"/>
                  </a:lnTo>
                  <a:lnTo>
                    <a:pt x="346" y="62"/>
                  </a:lnTo>
                  <a:lnTo>
                    <a:pt x="359" y="69"/>
                  </a:lnTo>
                  <a:lnTo>
                    <a:pt x="365" y="90"/>
                  </a:lnTo>
                  <a:lnTo>
                    <a:pt x="365" y="110"/>
                  </a:lnTo>
                  <a:lnTo>
                    <a:pt x="372" y="138"/>
                  </a:lnTo>
                  <a:lnTo>
                    <a:pt x="372" y="172"/>
                  </a:lnTo>
                  <a:lnTo>
                    <a:pt x="365" y="193"/>
                  </a:lnTo>
                  <a:lnTo>
                    <a:pt x="359" y="221"/>
                  </a:lnTo>
                  <a:lnTo>
                    <a:pt x="359" y="241"/>
                  </a:lnTo>
                  <a:lnTo>
                    <a:pt x="143" y="1131"/>
                  </a:lnTo>
                  <a:close/>
                  <a:moveTo>
                    <a:pt x="476" y="262"/>
                  </a:moveTo>
                  <a:lnTo>
                    <a:pt x="503" y="207"/>
                  </a:lnTo>
                  <a:lnTo>
                    <a:pt x="542" y="159"/>
                  </a:lnTo>
                  <a:lnTo>
                    <a:pt x="574" y="124"/>
                  </a:lnTo>
                  <a:lnTo>
                    <a:pt x="640" y="76"/>
                  </a:lnTo>
                  <a:lnTo>
                    <a:pt x="692" y="55"/>
                  </a:lnTo>
                  <a:lnTo>
                    <a:pt x="731" y="48"/>
                  </a:lnTo>
                  <a:lnTo>
                    <a:pt x="783" y="62"/>
                  </a:lnTo>
                  <a:lnTo>
                    <a:pt x="823" y="96"/>
                  </a:lnTo>
                  <a:lnTo>
                    <a:pt x="842" y="159"/>
                  </a:lnTo>
                  <a:lnTo>
                    <a:pt x="855" y="234"/>
                  </a:lnTo>
                  <a:lnTo>
                    <a:pt x="849" y="317"/>
                  </a:lnTo>
                  <a:lnTo>
                    <a:pt x="829" y="414"/>
                  </a:lnTo>
                  <a:lnTo>
                    <a:pt x="803" y="510"/>
                  </a:lnTo>
                  <a:lnTo>
                    <a:pt x="777" y="600"/>
                  </a:lnTo>
                  <a:lnTo>
                    <a:pt x="757" y="662"/>
                  </a:lnTo>
                  <a:lnTo>
                    <a:pt x="705" y="752"/>
                  </a:lnTo>
                  <a:lnTo>
                    <a:pt x="646" y="814"/>
                  </a:lnTo>
                  <a:lnTo>
                    <a:pt x="587" y="855"/>
                  </a:lnTo>
                  <a:lnTo>
                    <a:pt x="529" y="869"/>
                  </a:lnTo>
                  <a:lnTo>
                    <a:pt x="476" y="855"/>
                  </a:lnTo>
                  <a:lnTo>
                    <a:pt x="437" y="827"/>
                  </a:lnTo>
                  <a:lnTo>
                    <a:pt x="405" y="786"/>
                  </a:lnTo>
                  <a:lnTo>
                    <a:pt x="391" y="738"/>
                  </a:lnTo>
                  <a:lnTo>
                    <a:pt x="385" y="703"/>
                  </a:lnTo>
                  <a:lnTo>
                    <a:pt x="378" y="690"/>
                  </a:lnTo>
                  <a:lnTo>
                    <a:pt x="378" y="683"/>
                  </a:lnTo>
                  <a:lnTo>
                    <a:pt x="385" y="669"/>
                  </a:lnTo>
                  <a:lnTo>
                    <a:pt x="385" y="655"/>
                  </a:lnTo>
                  <a:lnTo>
                    <a:pt x="476" y="2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102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1285852" y="1643050"/>
            <a:ext cx="4500594" cy="960672"/>
            <a:chOff x="653" y="3065"/>
            <a:chExt cx="26296" cy="5613"/>
          </a:xfrm>
        </p:grpSpPr>
        <p:sp>
          <p:nvSpPr>
            <p:cNvPr id="28" name="Freeform 104"/>
            <p:cNvSpPr>
              <a:spLocks/>
            </p:cNvSpPr>
            <p:nvPr/>
          </p:nvSpPr>
          <p:spPr bwMode="auto">
            <a:xfrm>
              <a:off x="653" y="5087"/>
              <a:ext cx="1592" cy="1306"/>
            </a:xfrm>
            <a:custGeom>
              <a:avLst/>
              <a:gdLst/>
              <a:ahLst/>
              <a:cxnLst>
                <a:cxn ang="0">
                  <a:pos x="1381" y="106"/>
                </a:cxn>
                <a:cxn ang="0">
                  <a:pos x="1454" y="57"/>
                </a:cxn>
                <a:cxn ang="0">
                  <a:pos x="1592" y="41"/>
                </a:cxn>
                <a:cxn ang="0">
                  <a:pos x="1584" y="0"/>
                </a:cxn>
                <a:cxn ang="0">
                  <a:pos x="1048" y="16"/>
                </a:cxn>
                <a:cxn ang="0">
                  <a:pos x="1056" y="57"/>
                </a:cxn>
                <a:cxn ang="0">
                  <a:pos x="1194" y="65"/>
                </a:cxn>
                <a:cxn ang="0">
                  <a:pos x="1218" y="74"/>
                </a:cxn>
                <a:cxn ang="0">
                  <a:pos x="1104" y="591"/>
                </a:cxn>
                <a:cxn ang="0">
                  <a:pos x="633" y="148"/>
                </a:cxn>
                <a:cxn ang="0">
                  <a:pos x="666" y="74"/>
                </a:cxn>
                <a:cxn ang="0">
                  <a:pos x="836" y="57"/>
                </a:cxn>
                <a:cxn ang="0">
                  <a:pos x="853" y="41"/>
                </a:cxn>
                <a:cxn ang="0">
                  <a:pos x="845" y="0"/>
                </a:cxn>
                <a:cxn ang="0">
                  <a:pos x="309" y="16"/>
                </a:cxn>
                <a:cxn ang="0">
                  <a:pos x="325" y="57"/>
                </a:cxn>
                <a:cxn ang="0">
                  <a:pos x="455" y="65"/>
                </a:cxn>
                <a:cxn ang="0">
                  <a:pos x="479" y="74"/>
                </a:cxn>
                <a:cxn ang="0">
                  <a:pos x="487" y="98"/>
                </a:cxn>
                <a:cxn ang="0">
                  <a:pos x="479" y="131"/>
                </a:cxn>
                <a:cxn ang="0">
                  <a:pos x="211" y="1200"/>
                </a:cxn>
                <a:cxn ang="0">
                  <a:pos x="138" y="1241"/>
                </a:cxn>
                <a:cxn ang="0">
                  <a:pos x="16" y="1249"/>
                </a:cxn>
                <a:cxn ang="0">
                  <a:pos x="0" y="1290"/>
                </a:cxn>
                <a:cxn ang="0">
                  <a:pos x="97" y="1306"/>
                </a:cxn>
                <a:cxn ang="0">
                  <a:pos x="325" y="1298"/>
                </a:cxn>
                <a:cxn ang="0">
                  <a:pos x="528" y="1306"/>
                </a:cxn>
                <a:cxn ang="0">
                  <a:pos x="544" y="1290"/>
                </a:cxn>
                <a:cxn ang="0">
                  <a:pos x="536" y="1249"/>
                </a:cxn>
                <a:cxn ang="0">
                  <a:pos x="406" y="1241"/>
                </a:cxn>
                <a:cxn ang="0">
                  <a:pos x="382" y="1224"/>
                </a:cxn>
                <a:cxn ang="0">
                  <a:pos x="374" y="1200"/>
                </a:cxn>
                <a:cxn ang="0">
                  <a:pos x="512" y="657"/>
                </a:cxn>
                <a:cxn ang="0">
                  <a:pos x="1048" y="830"/>
                </a:cxn>
                <a:cxn ang="0">
                  <a:pos x="983" y="1076"/>
                </a:cxn>
                <a:cxn ang="0">
                  <a:pos x="958" y="1183"/>
                </a:cxn>
                <a:cxn ang="0">
                  <a:pos x="877" y="1241"/>
                </a:cxn>
                <a:cxn ang="0">
                  <a:pos x="755" y="1249"/>
                </a:cxn>
                <a:cxn ang="0">
                  <a:pos x="739" y="1290"/>
                </a:cxn>
                <a:cxn ang="0">
                  <a:pos x="836" y="1306"/>
                </a:cxn>
                <a:cxn ang="0">
                  <a:pos x="1064" y="1298"/>
                </a:cxn>
                <a:cxn ang="0">
                  <a:pos x="1267" y="1306"/>
                </a:cxn>
                <a:cxn ang="0">
                  <a:pos x="1283" y="1257"/>
                </a:cxn>
                <a:cxn ang="0">
                  <a:pos x="1169" y="1249"/>
                </a:cxn>
                <a:cxn ang="0">
                  <a:pos x="1129" y="1241"/>
                </a:cxn>
                <a:cxn ang="0">
                  <a:pos x="1113" y="1183"/>
                </a:cxn>
              </a:cxnLst>
              <a:rect l="0" t="0" r="r" b="b"/>
              <a:pathLst>
                <a:path w="1592" h="1306">
                  <a:moveTo>
                    <a:pt x="1372" y="148"/>
                  </a:moveTo>
                  <a:lnTo>
                    <a:pt x="1381" y="106"/>
                  </a:lnTo>
                  <a:lnTo>
                    <a:pt x="1405" y="74"/>
                  </a:lnTo>
                  <a:lnTo>
                    <a:pt x="1454" y="57"/>
                  </a:lnTo>
                  <a:lnTo>
                    <a:pt x="1575" y="57"/>
                  </a:lnTo>
                  <a:lnTo>
                    <a:pt x="1592" y="41"/>
                  </a:lnTo>
                  <a:lnTo>
                    <a:pt x="1592" y="8"/>
                  </a:lnTo>
                  <a:lnTo>
                    <a:pt x="1584" y="0"/>
                  </a:lnTo>
                  <a:lnTo>
                    <a:pt x="1064" y="0"/>
                  </a:lnTo>
                  <a:lnTo>
                    <a:pt x="1048" y="16"/>
                  </a:lnTo>
                  <a:lnTo>
                    <a:pt x="1048" y="49"/>
                  </a:lnTo>
                  <a:lnTo>
                    <a:pt x="1056" y="57"/>
                  </a:lnTo>
                  <a:lnTo>
                    <a:pt x="1169" y="57"/>
                  </a:lnTo>
                  <a:lnTo>
                    <a:pt x="1194" y="65"/>
                  </a:lnTo>
                  <a:lnTo>
                    <a:pt x="1210" y="65"/>
                  </a:lnTo>
                  <a:lnTo>
                    <a:pt x="1218" y="74"/>
                  </a:lnTo>
                  <a:lnTo>
                    <a:pt x="1218" y="131"/>
                  </a:lnTo>
                  <a:lnTo>
                    <a:pt x="1104" y="591"/>
                  </a:lnTo>
                  <a:lnTo>
                    <a:pt x="520" y="591"/>
                  </a:lnTo>
                  <a:lnTo>
                    <a:pt x="633" y="148"/>
                  </a:lnTo>
                  <a:lnTo>
                    <a:pt x="650" y="106"/>
                  </a:lnTo>
                  <a:lnTo>
                    <a:pt x="666" y="74"/>
                  </a:lnTo>
                  <a:lnTo>
                    <a:pt x="715" y="57"/>
                  </a:lnTo>
                  <a:lnTo>
                    <a:pt x="836" y="57"/>
                  </a:lnTo>
                  <a:lnTo>
                    <a:pt x="853" y="49"/>
                  </a:lnTo>
                  <a:lnTo>
                    <a:pt x="853" y="41"/>
                  </a:lnTo>
                  <a:lnTo>
                    <a:pt x="861" y="16"/>
                  </a:lnTo>
                  <a:lnTo>
                    <a:pt x="845" y="0"/>
                  </a:lnTo>
                  <a:lnTo>
                    <a:pt x="325" y="0"/>
                  </a:lnTo>
                  <a:lnTo>
                    <a:pt x="309" y="16"/>
                  </a:lnTo>
                  <a:lnTo>
                    <a:pt x="309" y="49"/>
                  </a:lnTo>
                  <a:lnTo>
                    <a:pt x="325" y="57"/>
                  </a:lnTo>
                  <a:lnTo>
                    <a:pt x="430" y="57"/>
                  </a:lnTo>
                  <a:lnTo>
                    <a:pt x="455" y="65"/>
                  </a:lnTo>
                  <a:lnTo>
                    <a:pt x="471" y="65"/>
                  </a:lnTo>
                  <a:lnTo>
                    <a:pt x="479" y="74"/>
                  </a:lnTo>
                  <a:lnTo>
                    <a:pt x="487" y="90"/>
                  </a:lnTo>
                  <a:lnTo>
                    <a:pt x="487" y="98"/>
                  </a:lnTo>
                  <a:lnTo>
                    <a:pt x="479" y="106"/>
                  </a:lnTo>
                  <a:lnTo>
                    <a:pt x="479" y="131"/>
                  </a:lnTo>
                  <a:lnTo>
                    <a:pt x="227" y="1159"/>
                  </a:lnTo>
                  <a:lnTo>
                    <a:pt x="211" y="1200"/>
                  </a:lnTo>
                  <a:lnTo>
                    <a:pt x="187" y="1232"/>
                  </a:lnTo>
                  <a:lnTo>
                    <a:pt x="138" y="1241"/>
                  </a:lnTo>
                  <a:lnTo>
                    <a:pt x="49" y="1249"/>
                  </a:lnTo>
                  <a:lnTo>
                    <a:pt x="16" y="1249"/>
                  </a:lnTo>
                  <a:lnTo>
                    <a:pt x="0" y="1265"/>
                  </a:lnTo>
                  <a:lnTo>
                    <a:pt x="0" y="1290"/>
                  </a:lnTo>
                  <a:lnTo>
                    <a:pt x="16" y="1306"/>
                  </a:lnTo>
                  <a:lnTo>
                    <a:pt x="97" y="1306"/>
                  </a:lnTo>
                  <a:lnTo>
                    <a:pt x="195" y="1298"/>
                  </a:lnTo>
                  <a:lnTo>
                    <a:pt x="325" y="1298"/>
                  </a:lnTo>
                  <a:lnTo>
                    <a:pt x="390" y="1306"/>
                  </a:lnTo>
                  <a:lnTo>
                    <a:pt x="528" y="1306"/>
                  </a:lnTo>
                  <a:lnTo>
                    <a:pt x="544" y="1298"/>
                  </a:lnTo>
                  <a:lnTo>
                    <a:pt x="544" y="1290"/>
                  </a:lnTo>
                  <a:lnTo>
                    <a:pt x="552" y="1265"/>
                  </a:lnTo>
                  <a:lnTo>
                    <a:pt x="536" y="1249"/>
                  </a:lnTo>
                  <a:lnTo>
                    <a:pt x="430" y="1249"/>
                  </a:lnTo>
                  <a:lnTo>
                    <a:pt x="406" y="1241"/>
                  </a:lnTo>
                  <a:lnTo>
                    <a:pt x="390" y="1241"/>
                  </a:lnTo>
                  <a:lnTo>
                    <a:pt x="382" y="1224"/>
                  </a:lnTo>
                  <a:lnTo>
                    <a:pt x="374" y="1216"/>
                  </a:lnTo>
                  <a:lnTo>
                    <a:pt x="374" y="1200"/>
                  </a:lnTo>
                  <a:lnTo>
                    <a:pt x="382" y="1183"/>
                  </a:lnTo>
                  <a:lnTo>
                    <a:pt x="512" y="657"/>
                  </a:lnTo>
                  <a:lnTo>
                    <a:pt x="1088" y="657"/>
                  </a:lnTo>
                  <a:lnTo>
                    <a:pt x="1048" y="830"/>
                  </a:lnTo>
                  <a:lnTo>
                    <a:pt x="1007" y="969"/>
                  </a:lnTo>
                  <a:lnTo>
                    <a:pt x="983" y="1076"/>
                  </a:lnTo>
                  <a:lnTo>
                    <a:pt x="966" y="1150"/>
                  </a:lnTo>
                  <a:lnTo>
                    <a:pt x="958" y="1183"/>
                  </a:lnTo>
                  <a:lnTo>
                    <a:pt x="926" y="1224"/>
                  </a:lnTo>
                  <a:lnTo>
                    <a:pt x="877" y="1241"/>
                  </a:lnTo>
                  <a:lnTo>
                    <a:pt x="780" y="1249"/>
                  </a:lnTo>
                  <a:lnTo>
                    <a:pt x="755" y="1249"/>
                  </a:lnTo>
                  <a:lnTo>
                    <a:pt x="739" y="1265"/>
                  </a:lnTo>
                  <a:lnTo>
                    <a:pt x="739" y="1290"/>
                  </a:lnTo>
                  <a:lnTo>
                    <a:pt x="755" y="1306"/>
                  </a:lnTo>
                  <a:lnTo>
                    <a:pt x="836" y="1306"/>
                  </a:lnTo>
                  <a:lnTo>
                    <a:pt x="934" y="1298"/>
                  </a:lnTo>
                  <a:lnTo>
                    <a:pt x="1064" y="1298"/>
                  </a:lnTo>
                  <a:lnTo>
                    <a:pt x="1129" y="1306"/>
                  </a:lnTo>
                  <a:lnTo>
                    <a:pt x="1267" y="1306"/>
                  </a:lnTo>
                  <a:lnTo>
                    <a:pt x="1283" y="1290"/>
                  </a:lnTo>
                  <a:lnTo>
                    <a:pt x="1283" y="1257"/>
                  </a:lnTo>
                  <a:lnTo>
                    <a:pt x="1275" y="1249"/>
                  </a:lnTo>
                  <a:lnTo>
                    <a:pt x="1169" y="1249"/>
                  </a:lnTo>
                  <a:lnTo>
                    <a:pt x="1145" y="1241"/>
                  </a:lnTo>
                  <a:lnTo>
                    <a:pt x="1129" y="1241"/>
                  </a:lnTo>
                  <a:lnTo>
                    <a:pt x="1113" y="1224"/>
                  </a:lnTo>
                  <a:lnTo>
                    <a:pt x="1113" y="1183"/>
                  </a:lnTo>
                  <a:lnTo>
                    <a:pt x="1372" y="14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05"/>
            <p:cNvSpPr>
              <a:spLocks/>
            </p:cNvSpPr>
            <p:nvPr/>
          </p:nvSpPr>
          <p:spPr bwMode="auto">
            <a:xfrm>
              <a:off x="2505" y="4955"/>
              <a:ext cx="438" cy="1915"/>
            </a:xfrm>
            <a:custGeom>
              <a:avLst/>
              <a:gdLst/>
              <a:ahLst/>
              <a:cxnLst>
                <a:cxn ang="0">
                  <a:pos x="438" y="1899"/>
                </a:cxn>
                <a:cxn ang="0">
                  <a:pos x="438" y="1891"/>
                </a:cxn>
                <a:cxn ang="0">
                  <a:pos x="406" y="1858"/>
                </a:cxn>
                <a:cxn ang="0">
                  <a:pos x="300" y="1726"/>
                </a:cxn>
                <a:cxn ang="0">
                  <a:pos x="227" y="1578"/>
                </a:cxn>
                <a:cxn ang="0">
                  <a:pos x="170" y="1430"/>
                </a:cxn>
                <a:cxn ang="0">
                  <a:pos x="138" y="1266"/>
                </a:cxn>
                <a:cxn ang="0">
                  <a:pos x="113" y="1110"/>
                </a:cxn>
                <a:cxn ang="0">
                  <a:pos x="113" y="962"/>
                </a:cxn>
                <a:cxn ang="0">
                  <a:pos x="121" y="764"/>
                </a:cxn>
                <a:cxn ang="0">
                  <a:pos x="154" y="567"/>
                </a:cxn>
                <a:cxn ang="0">
                  <a:pos x="211" y="378"/>
                </a:cxn>
                <a:cxn ang="0">
                  <a:pos x="292" y="206"/>
                </a:cxn>
                <a:cxn ang="0">
                  <a:pos x="414" y="49"/>
                </a:cxn>
                <a:cxn ang="0">
                  <a:pos x="430" y="41"/>
                </a:cxn>
                <a:cxn ang="0">
                  <a:pos x="438" y="33"/>
                </a:cxn>
                <a:cxn ang="0">
                  <a:pos x="438" y="8"/>
                </a:cxn>
                <a:cxn ang="0">
                  <a:pos x="430" y="0"/>
                </a:cxn>
                <a:cxn ang="0">
                  <a:pos x="422" y="0"/>
                </a:cxn>
                <a:cxn ang="0">
                  <a:pos x="398" y="8"/>
                </a:cxn>
                <a:cxn ang="0">
                  <a:pos x="357" y="41"/>
                </a:cxn>
                <a:cxn ang="0">
                  <a:pos x="308" y="99"/>
                </a:cxn>
                <a:cxn ang="0">
                  <a:pos x="243" y="173"/>
                </a:cxn>
                <a:cxn ang="0">
                  <a:pos x="178" y="263"/>
                </a:cxn>
                <a:cxn ang="0">
                  <a:pos x="121" y="378"/>
                </a:cxn>
                <a:cxn ang="0">
                  <a:pos x="48" y="584"/>
                </a:cxn>
                <a:cxn ang="0">
                  <a:pos x="8" y="781"/>
                </a:cxn>
                <a:cxn ang="0">
                  <a:pos x="0" y="962"/>
                </a:cxn>
                <a:cxn ang="0">
                  <a:pos x="8" y="1085"/>
                </a:cxn>
                <a:cxn ang="0">
                  <a:pos x="24" y="1233"/>
                </a:cxn>
                <a:cxn ang="0">
                  <a:pos x="65" y="1397"/>
                </a:cxn>
                <a:cxn ang="0">
                  <a:pos x="121" y="1554"/>
                </a:cxn>
                <a:cxn ang="0">
                  <a:pos x="195" y="1685"/>
                </a:cxn>
                <a:cxn ang="0">
                  <a:pos x="276" y="1784"/>
                </a:cxn>
                <a:cxn ang="0">
                  <a:pos x="341" y="1858"/>
                </a:cxn>
                <a:cxn ang="0">
                  <a:pos x="398" y="1899"/>
                </a:cxn>
                <a:cxn ang="0">
                  <a:pos x="422" y="1915"/>
                </a:cxn>
                <a:cxn ang="0">
                  <a:pos x="430" y="1915"/>
                </a:cxn>
                <a:cxn ang="0">
                  <a:pos x="438" y="1907"/>
                </a:cxn>
                <a:cxn ang="0">
                  <a:pos x="438" y="1899"/>
                </a:cxn>
              </a:cxnLst>
              <a:rect l="0" t="0" r="r" b="b"/>
              <a:pathLst>
                <a:path w="438" h="1915">
                  <a:moveTo>
                    <a:pt x="438" y="1899"/>
                  </a:moveTo>
                  <a:lnTo>
                    <a:pt x="438" y="1891"/>
                  </a:lnTo>
                  <a:lnTo>
                    <a:pt x="406" y="1858"/>
                  </a:lnTo>
                  <a:lnTo>
                    <a:pt x="300" y="1726"/>
                  </a:lnTo>
                  <a:lnTo>
                    <a:pt x="227" y="1578"/>
                  </a:lnTo>
                  <a:lnTo>
                    <a:pt x="170" y="1430"/>
                  </a:lnTo>
                  <a:lnTo>
                    <a:pt x="138" y="1266"/>
                  </a:lnTo>
                  <a:lnTo>
                    <a:pt x="113" y="1110"/>
                  </a:lnTo>
                  <a:lnTo>
                    <a:pt x="113" y="962"/>
                  </a:lnTo>
                  <a:lnTo>
                    <a:pt x="121" y="764"/>
                  </a:lnTo>
                  <a:lnTo>
                    <a:pt x="154" y="567"/>
                  </a:lnTo>
                  <a:lnTo>
                    <a:pt x="211" y="378"/>
                  </a:lnTo>
                  <a:lnTo>
                    <a:pt x="292" y="206"/>
                  </a:lnTo>
                  <a:lnTo>
                    <a:pt x="414" y="49"/>
                  </a:lnTo>
                  <a:lnTo>
                    <a:pt x="430" y="41"/>
                  </a:lnTo>
                  <a:lnTo>
                    <a:pt x="438" y="33"/>
                  </a:lnTo>
                  <a:lnTo>
                    <a:pt x="438" y="8"/>
                  </a:lnTo>
                  <a:lnTo>
                    <a:pt x="430" y="0"/>
                  </a:lnTo>
                  <a:lnTo>
                    <a:pt x="422" y="0"/>
                  </a:lnTo>
                  <a:lnTo>
                    <a:pt x="398" y="8"/>
                  </a:lnTo>
                  <a:lnTo>
                    <a:pt x="357" y="41"/>
                  </a:lnTo>
                  <a:lnTo>
                    <a:pt x="308" y="99"/>
                  </a:lnTo>
                  <a:lnTo>
                    <a:pt x="243" y="173"/>
                  </a:lnTo>
                  <a:lnTo>
                    <a:pt x="178" y="263"/>
                  </a:lnTo>
                  <a:lnTo>
                    <a:pt x="121" y="378"/>
                  </a:lnTo>
                  <a:lnTo>
                    <a:pt x="48" y="584"/>
                  </a:lnTo>
                  <a:lnTo>
                    <a:pt x="8" y="781"/>
                  </a:lnTo>
                  <a:lnTo>
                    <a:pt x="0" y="962"/>
                  </a:lnTo>
                  <a:lnTo>
                    <a:pt x="8" y="1085"/>
                  </a:lnTo>
                  <a:lnTo>
                    <a:pt x="24" y="1233"/>
                  </a:lnTo>
                  <a:lnTo>
                    <a:pt x="65" y="1397"/>
                  </a:lnTo>
                  <a:lnTo>
                    <a:pt x="121" y="1554"/>
                  </a:lnTo>
                  <a:lnTo>
                    <a:pt x="195" y="1685"/>
                  </a:lnTo>
                  <a:lnTo>
                    <a:pt x="276" y="1784"/>
                  </a:lnTo>
                  <a:lnTo>
                    <a:pt x="341" y="1858"/>
                  </a:lnTo>
                  <a:lnTo>
                    <a:pt x="398" y="1899"/>
                  </a:lnTo>
                  <a:lnTo>
                    <a:pt x="422" y="1915"/>
                  </a:lnTo>
                  <a:lnTo>
                    <a:pt x="430" y="1915"/>
                  </a:lnTo>
                  <a:lnTo>
                    <a:pt x="438" y="1907"/>
                  </a:lnTo>
                  <a:lnTo>
                    <a:pt x="438" y="18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06"/>
            <p:cNvSpPr>
              <a:spLocks/>
            </p:cNvSpPr>
            <p:nvPr/>
          </p:nvSpPr>
          <p:spPr bwMode="auto">
            <a:xfrm>
              <a:off x="3154" y="5046"/>
              <a:ext cx="1121" cy="1389"/>
            </a:xfrm>
            <a:custGeom>
              <a:avLst/>
              <a:gdLst/>
              <a:ahLst/>
              <a:cxnLst>
                <a:cxn ang="0">
                  <a:pos x="1121" y="8"/>
                </a:cxn>
                <a:cxn ang="0">
                  <a:pos x="1089" y="0"/>
                </a:cxn>
                <a:cxn ang="0">
                  <a:pos x="1072" y="24"/>
                </a:cxn>
                <a:cxn ang="0">
                  <a:pos x="910" y="57"/>
                </a:cxn>
                <a:cxn ang="0">
                  <a:pos x="707" y="0"/>
                </a:cxn>
                <a:cxn ang="0">
                  <a:pos x="439" y="90"/>
                </a:cxn>
                <a:cxn ang="0">
                  <a:pos x="268" y="312"/>
                </a:cxn>
                <a:cxn ang="0">
                  <a:pos x="260" y="550"/>
                </a:cxn>
                <a:cxn ang="0">
                  <a:pos x="366" y="690"/>
                </a:cxn>
                <a:cxn ang="0">
                  <a:pos x="642" y="772"/>
                </a:cxn>
                <a:cxn ang="0">
                  <a:pos x="731" y="805"/>
                </a:cxn>
                <a:cxn ang="0">
                  <a:pos x="804" y="895"/>
                </a:cxn>
                <a:cxn ang="0">
                  <a:pos x="796" y="1084"/>
                </a:cxn>
                <a:cxn ang="0">
                  <a:pos x="674" y="1257"/>
                </a:cxn>
                <a:cxn ang="0">
                  <a:pos x="471" y="1331"/>
                </a:cxn>
                <a:cxn ang="0">
                  <a:pos x="358" y="1315"/>
                </a:cxn>
                <a:cxn ang="0">
                  <a:pos x="236" y="1257"/>
                </a:cxn>
                <a:cxn ang="0">
                  <a:pos x="155" y="1142"/>
                </a:cxn>
                <a:cxn ang="0">
                  <a:pos x="138" y="1019"/>
                </a:cxn>
                <a:cxn ang="0">
                  <a:pos x="146" y="961"/>
                </a:cxn>
                <a:cxn ang="0">
                  <a:pos x="155" y="920"/>
                </a:cxn>
                <a:cxn ang="0">
                  <a:pos x="138" y="912"/>
                </a:cxn>
                <a:cxn ang="0">
                  <a:pos x="114" y="920"/>
                </a:cxn>
                <a:cxn ang="0">
                  <a:pos x="57" y="1142"/>
                </a:cxn>
                <a:cxn ang="0">
                  <a:pos x="17" y="1298"/>
                </a:cxn>
                <a:cxn ang="0">
                  <a:pos x="0" y="1372"/>
                </a:cxn>
                <a:cxn ang="0">
                  <a:pos x="33" y="1389"/>
                </a:cxn>
                <a:cxn ang="0">
                  <a:pos x="41" y="1372"/>
                </a:cxn>
                <a:cxn ang="0">
                  <a:pos x="146" y="1249"/>
                </a:cxn>
                <a:cxn ang="0">
                  <a:pos x="301" y="1364"/>
                </a:cxn>
                <a:cxn ang="0">
                  <a:pos x="471" y="1389"/>
                </a:cxn>
                <a:cxn ang="0">
                  <a:pos x="707" y="1315"/>
                </a:cxn>
                <a:cxn ang="0">
                  <a:pos x="886" y="1134"/>
                </a:cxn>
                <a:cxn ang="0">
                  <a:pos x="950" y="895"/>
                </a:cxn>
                <a:cxn ang="0">
                  <a:pos x="918" y="747"/>
                </a:cxn>
                <a:cxn ang="0">
                  <a:pos x="837" y="649"/>
                </a:cxn>
                <a:cxn ang="0">
                  <a:pos x="764" y="616"/>
                </a:cxn>
                <a:cxn ang="0">
                  <a:pos x="618" y="575"/>
                </a:cxn>
                <a:cxn ang="0">
                  <a:pos x="528" y="550"/>
                </a:cxn>
                <a:cxn ang="0">
                  <a:pos x="488" y="542"/>
                </a:cxn>
                <a:cxn ang="0">
                  <a:pos x="414" y="484"/>
                </a:cxn>
                <a:cxn ang="0">
                  <a:pos x="374" y="369"/>
                </a:cxn>
                <a:cxn ang="0">
                  <a:pos x="439" y="189"/>
                </a:cxn>
                <a:cxn ang="0">
                  <a:pos x="601" y="65"/>
                </a:cxn>
                <a:cxn ang="0">
                  <a:pos x="796" y="57"/>
                </a:cxn>
                <a:cxn ang="0">
                  <a:pos x="926" y="147"/>
                </a:cxn>
                <a:cxn ang="0">
                  <a:pos x="975" y="345"/>
                </a:cxn>
                <a:cxn ang="0">
                  <a:pos x="983" y="468"/>
                </a:cxn>
                <a:cxn ang="0">
                  <a:pos x="1007" y="476"/>
                </a:cxn>
                <a:cxn ang="0">
                  <a:pos x="1015" y="452"/>
                </a:cxn>
                <a:cxn ang="0">
                  <a:pos x="1121" y="16"/>
                </a:cxn>
              </a:cxnLst>
              <a:rect l="0" t="0" r="r" b="b"/>
              <a:pathLst>
                <a:path w="1121" h="1389">
                  <a:moveTo>
                    <a:pt x="1121" y="16"/>
                  </a:moveTo>
                  <a:lnTo>
                    <a:pt x="1121" y="8"/>
                  </a:lnTo>
                  <a:lnTo>
                    <a:pt x="1113" y="0"/>
                  </a:lnTo>
                  <a:lnTo>
                    <a:pt x="1089" y="0"/>
                  </a:lnTo>
                  <a:lnTo>
                    <a:pt x="1080" y="8"/>
                  </a:lnTo>
                  <a:lnTo>
                    <a:pt x="1072" y="24"/>
                  </a:lnTo>
                  <a:lnTo>
                    <a:pt x="975" y="131"/>
                  </a:lnTo>
                  <a:lnTo>
                    <a:pt x="910" y="57"/>
                  </a:lnTo>
                  <a:lnTo>
                    <a:pt x="821" y="16"/>
                  </a:lnTo>
                  <a:lnTo>
                    <a:pt x="707" y="0"/>
                  </a:lnTo>
                  <a:lnTo>
                    <a:pt x="569" y="24"/>
                  </a:lnTo>
                  <a:lnTo>
                    <a:pt x="439" y="90"/>
                  </a:lnTo>
                  <a:lnTo>
                    <a:pt x="333" y="189"/>
                  </a:lnTo>
                  <a:lnTo>
                    <a:pt x="268" y="312"/>
                  </a:lnTo>
                  <a:lnTo>
                    <a:pt x="244" y="452"/>
                  </a:lnTo>
                  <a:lnTo>
                    <a:pt x="260" y="550"/>
                  </a:lnTo>
                  <a:lnTo>
                    <a:pt x="301" y="632"/>
                  </a:lnTo>
                  <a:lnTo>
                    <a:pt x="366" y="690"/>
                  </a:lnTo>
                  <a:lnTo>
                    <a:pt x="439" y="723"/>
                  </a:lnTo>
                  <a:lnTo>
                    <a:pt x="642" y="772"/>
                  </a:lnTo>
                  <a:lnTo>
                    <a:pt x="682" y="789"/>
                  </a:lnTo>
                  <a:lnTo>
                    <a:pt x="731" y="805"/>
                  </a:lnTo>
                  <a:lnTo>
                    <a:pt x="772" y="846"/>
                  </a:lnTo>
                  <a:lnTo>
                    <a:pt x="804" y="895"/>
                  </a:lnTo>
                  <a:lnTo>
                    <a:pt x="812" y="978"/>
                  </a:lnTo>
                  <a:lnTo>
                    <a:pt x="796" y="1084"/>
                  </a:lnTo>
                  <a:lnTo>
                    <a:pt x="747" y="1175"/>
                  </a:lnTo>
                  <a:lnTo>
                    <a:pt x="674" y="1257"/>
                  </a:lnTo>
                  <a:lnTo>
                    <a:pt x="577" y="1306"/>
                  </a:lnTo>
                  <a:lnTo>
                    <a:pt x="471" y="1331"/>
                  </a:lnTo>
                  <a:lnTo>
                    <a:pt x="414" y="1331"/>
                  </a:lnTo>
                  <a:lnTo>
                    <a:pt x="358" y="1315"/>
                  </a:lnTo>
                  <a:lnTo>
                    <a:pt x="293" y="1298"/>
                  </a:lnTo>
                  <a:lnTo>
                    <a:pt x="236" y="1257"/>
                  </a:lnTo>
                  <a:lnTo>
                    <a:pt x="187" y="1208"/>
                  </a:lnTo>
                  <a:lnTo>
                    <a:pt x="155" y="1142"/>
                  </a:lnTo>
                  <a:lnTo>
                    <a:pt x="138" y="1052"/>
                  </a:lnTo>
                  <a:lnTo>
                    <a:pt x="138" y="1019"/>
                  </a:lnTo>
                  <a:lnTo>
                    <a:pt x="146" y="986"/>
                  </a:lnTo>
                  <a:lnTo>
                    <a:pt x="146" y="961"/>
                  </a:lnTo>
                  <a:lnTo>
                    <a:pt x="155" y="945"/>
                  </a:lnTo>
                  <a:lnTo>
                    <a:pt x="155" y="920"/>
                  </a:lnTo>
                  <a:lnTo>
                    <a:pt x="146" y="920"/>
                  </a:lnTo>
                  <a:lnTo>
                    <a:pt x="138" y="912"/>
                  </a:lnTo>
                  <a:lnTo>
                    <a:pt x="122" y="912"/>
                  </a:lnTo>
                  <a:lnTo>
                    <a:pt x="114" y="920"/>
                  </a:lnTo>
                  <a:lnTo>
                    <a:pt x="90" y="994"/>
                  </a:lnTo>
                  <a:lnTo>
                    <a:pt x="57" y="1142"/>
                  </a:lnTo>
                  <a:lnTo>
                    <a:pt x="33" y="1224"/>
                  </a:lnTo>
                  <a:lnTo>
                    <a:pt x="17" y="1298"/>
                  </a:lnTo>
                  <a:lnTo>
                    <a:pt x="8" y="1347"/>
                  </a:lnTo>
                  <a:lnTo>
                    <a:pt x="0" y="1372"/>
                  </a:lnTo>
                  <a:lnTo>
                    <a:pt x="8" y="1389"/>
                  </a:lnTo>
                  <a:lnTo>
                    <a:pt x="33" y="1389"/>
                  </a:lnTo>
                  <a:lnTo>
                    <a:pt x="41" y="1380"/>
                  </a:lnTo>
                  <a:lnTo>
                    <a:pt x="41" y="1372"/>
                  </a:lnTo>
                  <a:lnTo>
                    <a:pt x="57" y="1364"/>
                  </a:lnTo>
                  <a:lnTo>
                    <a:pt x="146" y="1249"/>
                  </a:lnTo>
                  <a:lnTo>
                    <a:pt x="220" y="1323"/>
                  </a:lnTo>
                  <a:lnTo>
                    <a:pt x="301" y="1364"/>
                  </a:lnTo>
                  <a:lnTo>
                    <a:pt x="382" y="1380"/>
                  </a:lnTo>
                  <a:lnTo>
                    <a:pt x="471" y="1389"/>
                  </a:lnTo>
                  <a:lnTo>
                    <a:pt x="593" y="1372"/>
                  </a:lnTo>
                  <a:lnTo>
                    <a:pt x="707" y="1315"/>
                  </a:lnTo>
                  <a:lnTo>
                    <a:pt x="804" y="1232"/>
                  </a:lnTo>
                  <a:lnTo>
                    <a:pt x="886" y="1134"/>
                  </a:lnTo>
                  <a:lnTo>
                    <a:pt x="934" y="1019"/>
                  </a:lnTo>
                  <a:lnTo>
                    <a:pt x="950" y="895"/>
                  </a:lnTo>
                  <a:lnTo>
                    <a:pt x="942" y="813"/>
                  </a:lnTo>
                  <a:lnTo>
                    <a:pt x="918" y="747"/>
                  </a:lnTo>
                  <a:lnTo>
                    <a:pt x="886" y="698"/>
                  </a:lnTo>
                  <a:lnTo>
                    <a:pt x="837" y="649"/>
                  </a:lnTo>
                  <a:lnTo>
                    <a:pt x="804" y="632"/>
                  </a:lnTo>
                  <a:lnTo>
                    <a:pt x="764" y="616"/>
                  </a:lnTo>
                  <a:lnTo>
                    <a:pt x="699" y="600"/>
                  </a:lnTo>
                  <a:lnTo>
                    <a:pt x="618" y="575"/>
                  </a:lnTo>
                  <a:lnTo>
                    <a:pt x="593" y="567"/>
                  </a:lnTo>
                  <a:lnTo>
                    <a:pt x="528" y="550"/>
                  </a:lnTo>
                  <a:lnTo>
                    <a:pt x="504" y="550"/>
                  </a:lnTo>
                  <a:lnTo>
                    <a:pt x="488" y="542"/>
                  </a:lnTo>
                  <a:lnTo>
                    <a:pt x="447" y="526"/>
                  </a:lnTo>
                  <a:lnTo>
                    <a:pt x="414" y="484"/>
                  </a:lnTo>
                  <a:lnTo>
                    <a:pt x="382" y="435"/>
                  </a:lnTo>
                  <a:lnTo>
                    <a:pt x="374" y="369"/>
                  </a:lnTo>
                  <a:lnTo>
                    <a:pt x="390" y="279"/>
                  </a:lnTo>
                  <a:lnTo>
                    <a:pt x="439" y="189"/>
                  </a:lnTo>
                  <a:lnTo>
                    <a:pt x="512" y="115"/>
                  </a:lnTo>
                  <a:lnTo>
                    <a:pt x="601" y="65"/>
                  </a:lnTo>
                  <a:lnTo>
                    <a:pt x="707" y="49"/>
                  </a:lnTo>
                  <a:lnTo>
                    <a:pt x="796" y="57"/>
                  </a:lnTo>
                  <a:lnTo>
                    <a:pt x="869" y="90"/>
                  </a:lnTo>
                  <a:lnTo>
                    <a:pt x="926" y="147"/>
                  </a:lnTo>
                  <a:lnTo>
                    <a:pt x="967" y="230"/>
                  </a:lnTo>
                  <a:lnTo>
                    <a:pt x="975" y="345"/>
                  </a:lnTo>
                  <a:lnTo>
                    <a:pt x="975" y="468"/>
                  </a:lnTo>
                  <a:lnTo>
                    <a:pt x="983" y="468"/>
                  </a:lnTo>
                  <a:lnTo>
                    <a:pt x="991" y="476"/>
                  </a:lnTo>
                  <a:lnTo>
                    <a:pt x="1007" y="476"/>
                  </a:lnTo>
                  <a:lnTo>
                    <a:pt x="1015" y="468"/>
                  </a:lnTo>
                  <a:lnTo>
                    <a:pt x="1015" y="452"/>
                  </a:lnTo>
                  <a:lnTo>
                    <a:pt x="1024" y="435"/>
                  </a:lnTo>
                  <a:lnTo>
                    <a:pt x="1121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7"/>
            <p:cNvSpPr>
              <a:spLocks/>
            </p:cNvSpPr>
            <p:nvPr/>
          </p:nvSpPr>
          <p:spPr bwMode="auto">
            <a:xfrm>
              <a:off x="4437" y="4955"/>
              <a:ext cx="439" cy="1915"/>
            </a:xfrm>
            <a:custGeom>
              <a:avLst/>
              <a:gdLst/>
              <a:ahLst/>
              <a:cxnLst>
                <a:cxn ang="0">
                  <a:pos x="439" y="962"/>
                </a:cxn>
                <a:cxn ang="0">
                  <a:pos x="439" y="830"/>
                </a:cxn>
                <a:cxn ang="0">
                  <a:pos x="415" y="682"/>
                </a:cxn>
                <a:cxn ang="0">
                  <a:pos x="382" y="526"/>
                </a:cxn>
                <a:cxn ang="0">
                  <a:pos x="317" y="362"/>
                </a:cxn>
                <a:cxn ang="0">
                  <a:pos x="244" y="230"/>
                </a:cxn>
                <a:cxn ang="0">
                  <a:pos x="171" y="132"/>
                </a:cxn>
                <a:cxn ang="0">
                  <a:pos x="98" y="58"/>
                </a:cxn>
                <a:cxn ang="0">
                  <a:pos x="49" y="17"/>
                </a:cxn>
                <a:cxn ang="0">
                  <a:pos x="25" y="0"/>
                </a:cxn>
                <a:cxn ang="0">
                  <a:pos x="17" y="0"/>
                </a:cxn>
                <a:cxn ang="0">
                  <a:pos x="0" y="17"/>
                </a:cxn>
                <a:cxn ang="0">
                  <a:pos x="0" y="25"/>
                </a:cxn>
                <a:cxn ang="0">
                  <a:pos x="9" y="25"/>
                </a:cxn>
                <a:cxn ang="0">
                  <a:pos x="9" y="33"/>
                </a:cxn>
                <a:cxn ang="0">
                  <a:pos x="41" y="66"/>
                </a:cxn>
                <a:cxn ang="0">
                  <a:pos x="138" y="189"/>
                </a:cxn>
                <a:cxn ang="0">
                  <a:pos x="220" y="345"/>
                </a:cxn>
                <a:cxn ang="0">
                  <a:pos x="285" y="526"/>
                </a:cxn>
                <a:cxn ang="0">
                  <a:pos x="317" y="732"/>
                </a:cxn>
                <a:cxn ang="0">
                  <a:pos x="333" y="962"/>
                </a:cxn>
                <a:cxn ang="0">
                  <a:pos x="325" y="1159"/>
                </a:cxn>
                <a:cxn ang="0">
                  <a:pos x="293" y="1348"/>
                </a:cxn>
                <a:cxn ang="0">
                  <a:pos x="236" y="1537"/>
                </a:cxn>
                <a:cxn ang="0">
                  <a:pos x="147" y="1710"/>
                </a:cxn>
                <a:cxn ang="0">
                  <a:pos x="25" y="1866"/>
                </a:cxn>
                <a:cxn ang="0">
                  <a:pos x="9" y="1882"/>
                </a:cxn>
                <a:cxn ang="0">
                  <a:pos x="9" y="1891"/>
                </a:cxn>
                <a:cxn ang="0">
                  <a:pos x="0" y="1891"/>
                </a:cxn>
                <a:cxn ang="0">
                  <a:pos x="0" y="1907"/>
                </a:cxn>
                <a:cxn ang="0">
                  <a:pos x="9" y="1915"/>
                </a:cxn>
                <a:cxn ang="0">
                  <a:pos x="25" y="1915"/>
                </a:cxn>
                <a:cxn ang="0">
                  <a:pos x="41" y="1907"/>
                </a:cxn>
                <a:cxn ang="0">
                  <a:pos x="82" y="1874"/>
                </a:cxn>
                <a:cxn ang="0">
                  <a:pos x="138" y="1825"/>
                </a:cxn>
                <a:cxn ang="0">
                  <a:pos x="203" y="1751"/>
                </a:cxn>
                <a:cxn ang="0">
                  <a:pos x="260" y="1652"/>
                </a:cxn>
                <a:cxn ang="0">
                  <a:pos x="325" y="1545"/>
                </a:cxn>
                <a:cxn ang="0">
                  <a:pos x="398" y="1332"/>
                </a:cxn>
                <a:cxn ang="0">
                  <a:pos x="431" y="1134"/>
                </a:cxn>
                <a:cxn ang="0">
                  <a:pos x="439" y="962"/>
                </a:cxn>
              </a:cxnLst>
              <a:rect l="0" t="0" r="r" b="b"/>
              <a:pathLst>
                <a:path w="439" h="1915">
                  <a:moveTo>
                    <a:pt x="439" y="962"/>
                  </a:moveTo>
                  <a:lnTo>
                    <a:pt x="439" y="830"/>
                  </a:lnTo>
                  <a:lnTo>
                    <a:pt x="415" y="682"/>
                  </a:lnTo>
                  <a:lnTo>
                    <a:pt x="382" y="526"/>
                  </a:lnTo>
                  <a:lnTo>
                    <a:pt x="317" y="362"/>
                  </a:lnTo>
                  <a:lnTo>
                    <a:pt x="244" y="230"/>
                  </a:lnTo>
                  <a:lnTo>
                    <a:pt x="171" y="132"/>
                  </a:lnTo>
                  <a:lnTo>
                    <a:pt x="98" y="58"/>
                  </a:lnTo>
                  <a:lnTo>
                    <a:pt x="49" y="17"/>
                  </a:lnTo>
                  <a:lnTo>
                    <a:pt x="25" y="0"/>
                  </a:lnTo>
                  <a:lnTo>
                    <a:pt x="17" y="0"/>
                  </a:lnTo>
                  <a:lnTo>
                    <a:pt x="0" y="17"/>
                  </a:lnTo>
                  <a:lnTo>
                    <a:pt x="0" y="25"/>
                  </a:lnTo>
                  <a:lnTo>
                    <a:pt x="9" y="25"/>
                  </a:lnTo>
                  <a:lnTo>
                    <a:pt x="9" y="33"/>
                  </a:lnTo>
                  <a:lnTo>
                    <a:pt x="41" y="66"/>
                  </a:lnTo>
                  <a:lnTo>
                    <a:pt x="138" y="189"/>
                  </a:lnTo>
                  <a:lnTo>
                    <a:pt x="220" y="345"/>
                  </a:lnTo>
                  <a:lnTo>
                    <a:pt x="285" y="526"/>
                  </a:lnTo>
                  <a:lnTo>
                    <a:pt x="317" y="732"/>
                  </a:lnTo>
                  <a:lnTo>
                    <a:pt x="333" y="962"/>
                  </a:lnTo>
                  <a:lnTo>
                    <a:pt x="325" y="1159"/>
                  </a:lnTo>
                  <a:lnTo>
                    <a:pt x="293" y="1348"/>
                  </a:lnTo>
                  <a:lnTo>
                    <a:pt x="236" y="1537"/>
                  </a:lnTo>
                  <a:lnTo>
                    <a:pt x="147" y="1710"/>
                  </a:lnTo>
                  <a:lnTo>
                    <a:pt x="25" y="1866"/>
                  </a:lnTo>
                  <a:lnTo>
                    <a:pt x="9" y="1882"/>
                  </a:lnTo>
                  <a:lnTo>
                    <a:pt x="9" y="1891"/>
                  </a:lnTo>
                  <a:lnTo>
                    <a:pt x="0" y="1891"/>
                  </a:lnTo>
                  <a:lnTo>
                    <a:pt x="0" y="1907"/>
                  </a:lnTo>
                  <a:lnTo>
                    <a:pt x="9" y="1915"/>
                  </a:lnTo>
                  <a:lnTo>
                    <a:pt x="25" y="1915"/>
                  </a:lnTo>
                  <a:lnTo>
                    <a:pt x="41" y="1907"/>
                  </a:lnTo>
                  <a:lnTo>
                    <a:pt x="82" y="1874"/>
                  </a:lnTo>
                  <a:lnTo>
                    <a:pt x="138" y="1825"/>
                  </a:lnTo>
                  <a:lnTo>
                    <a:pt x="203" y="1751"/>
                  </a:lnTo>
                  <a:lnTo>
                    <a:pt x="260" y="1652"/>
                  </a:lnTo>
                  <a:lnTo>
                    <a:pt x="325" y="1545"/>
                  </a:lnTo>
                  <a:lnTo>
                    <a:pt x="398" y="1332"/>
                  </a:lnTo>
                  <a:lnTo>
                    <a:pt x="431" y="1134"/>
                  </a:lnTo>
                  <a:lnTo>
                    <a:pt x="439" y="9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8"/>
            <p:cNvSpPr>
              <a:spLocks noEditPoints="1"/>
            </p:cNvSpPr>
            <p:nvPr/>
          </p:nvSpPr>
          <p:spPr bwMode="auto">
            <a:xfrm>
              <a:off x="5721" y="5687"/>
              <a:ext cx="1258" cy="452"/>
            </a:xfrm>
            <a:custGeom>
              <a:avLst/>
              <a:gdLst/>
              <a:ahLst/>
              <a:cxnLst>
                <a:cxn ang="0">
                  <a:pos x="1193" y="82"/>
                </a:cxn>
                <a:cxn ang="0">
                  <a:pos x="1226" y="82"/>
                </a:cxn>
                <a:cxn ang="0">
                  <a:pos x="1234" y="74"/>
                </a:cxn>
                <a:cxn ang="0">
                  <a:pos x="1250" y="65"/>
                </a:cxn>
                <a:cxn ang="0">
                  <a:pos x="1258" y="57"/>
                </a:cxn>
                <a:cxn ang="0">
                  <a:pos x="1258" y="24"/>
                </a:cxn>
                <a:cxn ang="0">
                  <a:pos x="1250" y="16"/>
                </a:cxn>
                <a:cxn ang="0">
                  <a:pos x="1234" y="8"/>
                </a:cxn>
                <a:cxn ang="0">
                  <a:pos x="1226" y="8"/>
                </a:cxn>
                <a:cxn ang="0">
                  <a:pos x="1210" y="0"/>
                </a:cxn>
                <a:cxn ang="0">
                  <a:pos x="32" y="0"/>
                </a:cxn>
                <a:cxn ang="0">
                  <a:pos x="24" y="8"/>
                </a:cxn>
                <a:cxn ang="0">
                  <a:pos x="8" y="16"/>
                </a:cxn>
                <a:cxn ang="0">
                  <a:pos x="0" y="24"/>
                </a:cxn>
                <a:cxn ang="0">
                  <a:pos x="0" y="57"/>
                </a:cxn>
                <a:cxn ang="0">
                  <a:pos x="8" y="65"/>
                </a:cxn>
                <a:cxn ang="0">
                  <a:pos x="24" y="74"/>
                </a:cxn>
                <a:cxn ang="0">
                  <a:pos x="32" y="82"/>
                </a:cxn>
                <a:cxn ang="0">
                  <a:pos x="65" y="82"/>
                </a:cxn>
                <a:cxn ang="0">
                  <a:pos x="1193" y="82"/>
                </a:cxn>
                <a:cxn ang="0">
                  <a:pos x="1193" y="452"/>
                </a:cxn>
                <a:cxn ang="0">
                  <a:pos x="1226" y="452"/>
                </a:cxn>
                <a:cxn ang="0">
                  <a:pos x="1234" y="443"/>
                </a:cxn>
                <a:cxn ang="0">
                  <a:pos x="1250" y="443"/>
                </a:cxn>
                <a:cxn ang="0">
                  <a:pos x="1258" y="427"/>
                </a:cxn>
                <a:cxn ang="0">
                  <a:pos x="1258" y="394"/>
                </a:cxn>
                <a:cxn ang="0">
                  <a:pos x="1250" y="386"/>
                </a:cxn>
                <a:cxn ang="0">
                  <a:pos x="1234" y="378"/>
                </a:cxn>
                <a:cxn ang="0">
                  <a:pos x="24" y="378"/>
                </a:cxn>
                <a:cxn ang="0">
                  <a:pos x="8" y="386"/>
                </a:cxn>
                <a:cxn ang="0">
                  <a:pos x="0" y="394"/>
                </a:cxn>
                <a:cxn ang="0">
                  <a:pos x="0" y="427"/>
                </a:cxn>
                <a:cxn ang="0">
                  <a:pos x="8" y="443"/>
                </a:cxn>
                <a:cxn ang="0">
                  <a:pos x="24" y="443"/>
                </a:cxn>
                <a:cxn ang="0">
                  <a:pos x="32" y="452"/>
                </a:cxn>
                <a:cxn ang="0">
                  <a:pos x="65" y="452"/>
                </a:cxn>
                <a:cxn ang="0">
                  <a:pos x="1193" y="452"/>
                </a:cxn>
              </a:cxnLst>
              <a:rect l="0" t="0" r="r" b="b"/>
              <a:pathLst>
                <a:path w="1258" h="452">
                  <a:moveTo>
                    <a:pt x="1193" y="82"/>
                  </a:moveTo>
                  <a:lnTo>
                    <a:pt x="1226" y="82"/>
                  </a:lnTo>
                  <a:lnTo>
                    <a:pt x="1234" y="74"/>
                  </a:lnTo>
                  <a:lnTo>
                    <a:pt x="1250" y="65"/>
                  </a:lnTo>
                  <a:lnTo>
                    <a:pt x="1258" y="57"/>
                  </a:lnTo>
                  <a:lnTo>
                    <a:pt x="1258" y="24"/>
                  </a:lnTo>
                  <a:lnTo>
                    <a:pt x="1250" y="16"/>
                  </a:lnTo>
                  <a:lnTo>
                    <a:pt x="1234" y="8"/>
                  </a:lnTo>
                  <a:lnTo>
                    <a:pt x="1226" y="8"/>
                  </a:lnTo>
                  <a:lnTo>
                    <a:pt x="1210" y="0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57"/>
                  </a:lnTo>
                  <a:lnTo>
                    <a:pt x="8" y="65"/>
                  </a:lnTo>
                  <a:lnTo>
                    <a:pt x="24" y="74"/>
                  </a:lnTo>
                  <a:lnTo>
                    <a:pt x="32" y="82"/>
                  </a:lnTo>
                  <a:lnTo>
                    <a:pt x="65" y="82"/>
                  </a:lnTo>
                  <a:lnTo>
                    <a:pt x="1193" y="82"/>
                  </a:lnTo>
                  <a:close/>
                  <a:moveTo>
                    <a:pt x="1193" y="452"/>
                  </a:moveTo>
                  <a:lnTo>
                    <a:pt x="1226" y="452"/>
                  </a:lnTo>
                  <a:lnTo>
                    <a:pt x="1234" y="443"/>
                  </a:lnTo>
                  <a:lnTo>
                    <a:pt x="1250" y="443"/>
                  </a:lnTo>
                  <a:lnTo>
                    <a:pt x="1258" y="427"/>
                  </a:lnTo>
                  <a:lnTo>
                    <a:pt x="1258" y="394"/>
                  </a:lnTo>
                  <a:lnTo>
                    <a:pt x="1250" y="386"/>
                  </a:lnTo>
                  <a:lnTo>
                    <a:pt x="1234" y="378"/>
                  </a:lnTo>
                  <a:lnTo>
                    <a:pt x="24" y="378"/>
                  </a:lnTo>
                  <a:lnTo>
                    <a:pt x="8" y="386"/>
                  </a:lnTo>
                  <a:lnTo>
                    <a:pt x="0" y="394"/>
                  </a:lnTo>
                  <a:lnTo>
                    <a:pt x="0" y="427"/>
                  </a:lnTo>
                  <a:lnTo>
                    <a:pt x="8" y="443"/>
                  </a:lnTo>
                  <a:lnTo>
                    <a:pt x="24" y="443"/>
                  </a:lnTo>
                  <a:lnTo>
                    <a:pt x="32" y="452"/>
                  </a:lnTo>
                  <a:lnTo>
                    <a:pt x="65" y="452"/>
                  </a:lnTo>
                  <a:lnTo>
                    <a:pt x="1193" y="4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09"/>
            <p:cNvSpPr>
              <a:spLocks/>
            </p:cNvSpPr>
            <p:nvPr/>
          </p:nvSpPr>
          <p:spPr bwMode="auto">
            <a:xfrm>
              <a:off x="7653" y="5087"/>
              <a:ext cx="1170" cy="1306"/>
            </a:xfrm>
            <a:custGeom>
              <a:avLst/>
              <a:gdLst/>
              <a:ahLst/>
              <a:cxnLst>
                <a:cxn ang="0">
                  <a:pos x="1170" y="805"/>
                </a:cxn>
                <a:cxn ang="0">
                  <a:pos x="1121" y="805"/>
                </a:cxn>
                <a:cxn ang="0">
                  <a:pos x="1105" y="928"/>
                </a:cxn>
                <a:cxn ang="0">
                  <a:pos x="1072" y="1027"/>
                </a:cxn>
                <a:cxn ang="0">
                  <a:pos x="1040" y="1109"/>
                </a:cxn>
                <a:cxn ang="0">
                  <a:pos x="991" y="1167"/>
                </a:cxn>
                <a:cxn ang="0">
                  <a:pos x="926" y="1216"/>
                </a:cxn>
                <a:cxn ang="0">
                  <a:pos x="829" y="1241"/>
                </a:cxn>
                <a:cxn ang="0">
                  <a:pos x="707" y="1249"/>
                </a:cxn>
                <a:cxn ang="0">
                  <a:pos x="423" y="1249"/>
                </a:cxn>
                <a:cxn ang="0">
                  <a:pos x="398" y="1241"/>
                </a:cxn>
                <a:cxn ang="0">
                  <a:pos x="382" y="1241"/>
                </a:cxn>
                <a:cxn ang="0">
                  <a:pos x="374" y="1224"/>
                </a:cxn>
                <a:cxn ang="0">
                  <a:pos x="366" y="1216"/>
                </a:cxn>
                <a:cxn ang="0">
                  <a:pos x="366" y="1191"/>
                </a:cxn>
                <a:cxn ang="0">
                  <a:pos x="358" y="1167"/>
                </a:cxn>
                <a:cxn ang="0">
                  <a:pos x="358" y="657"/>
                </a:cxn>
                <a:cxn ang="0">
                  <a:pos x="528" y="657"/>
                </a:cxn>
                <a:cxn ang="0">
                  <a:pos x="626" y="665"/>
                </a:cxn>
                <a:cxn ang="0">
                  <a:pos x="683" y="690"/>
                </a:cxn>
                <a:cxn ang="0">
                  <a:pos x="715" y="731"/>
                </a:cxn>
                <a:cxn ang="0">
                  <a:pos x="731" y="797"/>
                </a:cxn>
                <a:cxn ang="0">
                  <a:pos x="739" y="879"/>
                </a:cxn>
                <a:cxn ang="0">
                  <a:pos x="780" y="879"/>
                </a:cxn>
                <a:cxn ang="0">
                  <a:pos x="780" y="378"/>
                </a:cxn>
                <a:cxn ang="0">
                  <a:pos x="739" y="378"/>
                </a:cxn>
                <a:cxn ang="0">
                  <a:pos x="731" y="460"/>
                </a:cxn>
                <a:cxn ang="0">
                  <a:pos x="715" y="526"/>
                </a:cxn>
                <a:cxn ang="0">
                  <a:pos x="683" y="567"/>
                </a:cxn>
                <a:cxn ang="0">
                  <a:pos x="626" y="591"/>
                </a:cxn>
                <a:cxn ang="0">
                  <a:pos x="528" y="600"/>
                </a:cxn>
                <a:cxn ang="0">
                  <a:pos x="358" y="600"/>
                </a:cxn>
                <a:cxn ang="0">
                  <a:pos x="358" y="115"/>
                </a:cxn>
                <a:cxn ang="0">
                  <a:pos x="366" y="98"/>
                </a:cxn>
                <a:cxn ang="0">
                  <a:pos x="366" y="82"/>
                </a:cxn>
                <a:cxn ang="0">
                  <a:pos x="398" y="65"/>
                </a:cxn>
                <a:cxn ang="0">
                  <a:pos x="699" y="65"/>
                </a:cxn>
                <a:cxn ang="0">
                  <a:pos x="821" y="74"/>
                </a:cxn>
                <a:cxn ang="0">
                  <a:pos x="918" y="98"/>
                </a:cxn>
                <a:cxn ang="0">
                  <a:pos x="983" y="148"/>
                </a:cxn>
                <a:cxn ang="0">
                  <a:pos x="1024" y="222"/>
                </a:cxn>
                <a:cxn ang="0">
                  <a:pos x="1048" y="312"/>
                </a:cxn>
                <a:cxn ang="0">
                  <a:pos x="1072" y="435"/>
                </a:cxn>
                <a:cxn ang="0">
                  <a:pos x="1113" y="435"/>
                </a:cxn>
                <a:cxn ang="0">
                  <a:pos x="1064" y="0"/>
                </a:cxn>
                <a:cxn ang="0">
                  <a:pos x="0" y="0"/>
                </a:cxn>
                <a:cxn ang="0">
                  <a:pos x="0" y="65"/>
                </a:cxn>
                <a:cxn ang="0">
                  <a:pos x="130" y="65"/>
                </a:cxn>
                <a:cxn ang="0">
                  <a:pos x="171" y="82"/>
                </a:cxn>
                <a:cxn ang="0">
                  <a:pos x="187" y="106"/>
                </a:cxn>
                <a:cxn ang="0">
                  <a:pos x="195" y="156"/>
                </a:cxn>
                <a:cxn ang="0">
                  <a:pos x="195" y="1159"/>
                </a:cxn>
                <a:cxn ang="0">
                  <a:pos x="187" y="1200"/>
                </a:cxn>
                <a:cxn ang="0">
                  <a:pos x="171" y="1224"/>
                </a:cxn>
                <a:cxn ang="0">
                  <a:pos x="130" y="1241"/>
                </a:cxn>
                <a:cxn ang="0">
                  <a:pos x="41" y="1249"/>
                </a:cxn>
                <a:cxn ang="0">
                  <a:pos x="0" y="1249"/>
                </a:cxn>
                <a:cxn ang="0">
                  <a:pos x="0" y="1306"/>
                </a:cxn>
                <a:cxn ang="0">
                  <a:pos x="1089" y="1306"/>
                </a:cxn>
                <a:cxn ang="0">
                  <a:pos x="1170" y="805"/>
                </a:cxn>
              </a:cxnLst>
              <a:rect l="0" t="0" r="r" b="b"/>
              <a:pathLst>
                <a:path w="1170" h="1306">
                  <a:moveTo>
                    <a:pt x="1170" y="805"/>
                  </a:moveTo>
                  <a:lnTo>
                    <a:pt x="1121" y="805"/>
                  </a:lnTo>
                  <a:lnTo>
                    <a:pt x="1105" y="928"/>
                  </a:lnTo>
                  <a:lnTo>
                    <a:pt x="1072" y="1027"/>
                  </a:lnTo>
                  <a:lnTo>
                    <a:pt x="1040" y="1109"/>
                  </a:lnTo>
                  <a:lnTo>
                    <a:pt x="991" y="1167"/>
                  </a:lnTo>
                  <a:lnTo>
                    <a:pt x="926" y="1216"/>
                  </a:lnTo>
                  <a:lnTo>
                    <a:pt x="829" y="1241"/>
                  </a:lnTo>
                  <a:lnTo>
                    <a:pt x="707" y="1249"/>
                  </a:lnTo>
                  <a:lnTo>
                    <a:pt x="423" y="1249"/>
                  </a:lnTo>
                  <a:lnTo>
                    <a:pt x="398" y="1241"/>
                  </a:lnTo>
                  <a:lnTo>
                    <a:pt x="382" y="1241"/>
                  </a:lnTo>
                  <a:lnTo>
                    <a:pt x="374" y="1224"/>
                  </a:lnTo>
                  <a:lnTo>
                    <a:pt x="366" y="1216"/>
                  </a:lnTo>
                  <a:lnTo>
                    <a:pt x="366" y="1191"/>
                  </a:lnTo>
                  <a:lnTo>
                    <a:pt x="358" y="1167"/>
                  </a:lnTo>
                  <a:lnTo>
                    <a:pt x="358" y="657"/>
                  </a:lnTo>
                  <a:lnTo>
                    <a:pt x="528" y="657"/>
                  </a:lnTo>
                  <a:lnTo>
                    <a:pt x="626" y="665"/>
                  </a:lnTo>
                  <a:lnTo>
                    <a:pt x="683" y="690"/>
                  </a:lnTo>
                  <a:lnTo>
                    <a:pt x="715" y="731"/>
                  </a:lnTo>
                  <a:lnTo>
                    <a:pt x="731" y="797"/>
                  </a:lnTo>
                  <a:lnTo>
                    <a:pt x="739" y="879"/>
                  </a:lnTo>
                  <a:lnTo>
                    <a:pt x="780" y="879"/>
                  </a:lnTo>
                  <a:lnTo>
                    <a:pt x="780" y="378"/>
                  </a:lnTo>
                  <a:lnTo>
                    <a:pt x="739" y="378"/>
                  </a:lnTo>
                  <a:lnTo>
                    <a:pt x="731" y="460"/>
                  </a:lnTo>
                  <a:lnTo>
                    <a:pt x="715" y="526"/>
                  </a:lnTo>
                  <a:lnTo>
                    <a:pt x="683" y="567"/>
                  </a:lnTo>
                  <a:lnTo>
                    <a:pt x="626" y="591"/>
                  </a:lnTo>
                  <a:lnTo>
                    <a:pt x="528" y="600"/>
                  </a:lnTo>
                  <a:lnTo>
                    <a:pt x="358" y="600"/>
                  </a:lnTo>
                  <a:lnTo>
                    <a:pt x="358" y="115"/>
                  </a:lnTo>
                  <a:lnTo>
                    <a:pt x="366" y="98"/>
                  </a:lnTo>
                  <a:lnTo>
                    <a:pt x="366" y="82"/>
                  </a:lnTo>
                  <a:lnTo>
                    <a:pt x="398" y="65"/>
                  </a:lnTo>
                  <a:lnTo>
                    <a:pt x="699" y="65"/>
                  </a:lnTo>
                  <a:lnTo>
                    <a:pt x="821" y="74"/>
                  </a:lnTo>
                  <a:lnTo>
                    <a:pt x="918" y="98"/>
                  </a:lnTo>
                  <a:lnTo>
                    <a:pt x="983" y="148"/>
                  </a:lnTo>
                  <a:lnTo>
                    <a:pt x="1024" y="222"/>
                  </a:lnTo>
                  <a:lnTo>
                    <a:pt x="1048" y="312"/>
                  </a:lnTo>
                  <a:lnTo>
                    <a:pt x="1072" y="435"/>
                  </a:lnTo>
                  <a:lnTo>
                    <a:pt x="1113" y="435"/>
                  </a:lnTo>
                  <a:lnTo>
                    <a:pt x="1064" y="0"/>
                  </a:lnTo>
                  <a:lnTo>
                    <a:pt x="0" y="0"/>
                  </a:lnTo>
                  <a:lnTo>
                    <a:pt x="0" y="65"/>
                  </a:lnTo>
                  <a:lnTo>
                    <a:pt x="130" y="65"/>
                  </a:lnTo>
                  <a:lnTo>
                    <a:pt x="171" y="82"/>
                  </a:lnTo>
                  <a:lnTo>
                    <a:pt x="187" y="106"/>
                  </a:lnTo>
                  <a:lnTo>
                    <a:pt x="195" y="156"/>
                  </a:lnTo>
                  <a:lnTo>
                    <a:pt x="195" y="1159"/>
                  </a:lnTo>
                  <a:lnTo>
                    <a:pt x="187" y="1200"/>
                  </a:lnTo>
                  <a:lnTo>
                    <a:pt x="171" y="1224"/>
                  </a:lnTo>
                  <a:lnTo>
                    <a:pt x="130" y="1241"/>
                  </a:lnTo>
                  <a:lnTo>
                    <a:pt x="41" y="1249"/>
                  </a:lnTo>
                  <a:lnTo>
                    <a:pt x="0" y="1249"/>
                  </a:lnTo>
                  <a:lnTo>
                    <a:pt x="0" y="1306"/>
                  </a:lnTo>
                  <a:lnTo>
                    <a:pt x="1089" y="1306"/>
                  </a:lnTo>
                  <a:lnTo>
                    <a:pt x="1170" y="8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10"/>
            <p:cNvSpPr>
              <a:spLocks noEditPoints="1"/>
            </p:cNvSpPr>
            <p:nvPr/>
          </p:nvSpPr>
          <p:spPr bwMode="auto">
            <a:xfrm>
              <a:off x="8945" y="5785"/>
              <a:ext cx="398" cy="904"/>
            </a:xfrm>
            <a:custGeom>
              <a:avLst/>
              <a:gdLst/>
              <a:ahLst/>
              <a:cxnLst>
                <a:cxn ang="0">
                  <a:pos x="365" y="33"/>
                </a:cxn>
                <a:cxn ang="0">
                  <a:pos x="349" y="8"/>
                </a:cxn>
                <a:cxn ang="0">
                  <a:pos x="308" y="0"/>
                </a:cxn>
                <a:cxn ang="0">
                  <a:pos x="260" y="25"/>
                </a:cxn>
                <a:cxn ang="0">
                  <a:pos x="235" y="74"/>
                </a:cxn>
                <a:cxn ang="0">
                  <a:pos x="243" y="99"/>
                </a:cxn>
                <a:cxn ang="0">
                  <a:pos x="268" y="124"/>
                </a:cxn>
                <a:cxn ang="0">
                  <a:pos x="316" y="115"/>
                </a:cxn>
                <a:cxn ang="0">
                  <a:pos x="357" y="74"/>
                </a:cxn>
                <a:cxn ang="0">
                  <a:pos x="97" y="732"/>
                </a:cxn>
                <a:cxn ang="0">
                  <a:pos x="81" y="789"/>
                </a:cxn>
                <a:cxn ang="0">
                  <a:pos x="97" y="847"/>
                </a:cxn>
                <a:cxn ang="0">
                  <a:pos x="146" y="888"/>
                </a:cxn>
                <a:cxn ang="0">
                  <a:pos x="211" y="904"/>
                </a:cxn>
                <a:cxn ang="0">
                  <a:pos x="333" y="839"/>
                </a:cxn>
                <a:cxn ang="0">
                  <a:pos x="389" y="724"/>
                </a:cxn>
                <a:cxn ang="0">
                  <a:pos x="398" y="691"/>
                </a:cxn>
                <a:cxn ang="0">
                  <a:pos x="357" y="682"/>
                </a:cxn>
                <a:cxn ang="0">
                  <a:pos x="349" y="699"/>
                </a:cxn>
                <a:cxn ang="0">
                  <a:pos x="268" y="847"/>
                </a:cxn>
                <a:cxn ang="0">
                  <a:pos x="195" y="863"/>
                </a:cxn>
                <a:cxn ang="0">
                  <a:pos x="178" y="839"/>
                </a:cxn>
                <a:cxn ang="0">
                  <a:pos x="186" y="756"/>
                </a:cxn>
                <a:cxn ang="0">
                  <a:pos x="219" y="674"/>
                </a:cxn>
                <a:cxn ang="0">
                  <a:pos x="260" y="584"/>
                </a:cxn>
                <a:cxn ang="0">
                  <a:pos x="300" y="485"/>
                </a:cxn>
                <a:cxn ang="0">
                  <a:pos x="316" y="428"/>
                </a:cxn>
                <a:cxn ang="0">
                  <a:pos x="308" y="378"/>
                </a:cxn>
                <a:cxn ang="0">
                  <a:pos x="276" y="329"/>
                </a:cxn>
                <a:cxn ang="0">
                  <a:pos x="227" y="304"/>
                </a:cxn>
                <a:cxn ang="0">
                  <a:pos x="113" y="313"/>
                </a:cxn>
                <a:cxn ang="0">
                  <a:pos x="24" y="419"/>
                </a:cxn>
                <a:cxn ang="0">
                  <a:pos x="0" y="502"/>
                </a:cxn>
                <a:cxn ang="0">
                  <a:pos x="8" y="518"/>
                </a:cxn>
                <a:cxn ang="0">
                  <a:pos x="40" y="510"/>
                </a:cxn>
                <a:cxn ang="0">
                  <a:pos x="81" y="403"/>
                </a:cxn>
                <a:cxn ang="0">
                  <a:pos x="186" y="337"/>
                </a:cxn>
                <a:cxn ang="0">
                  <a:pos x="211" y="345"/>
                </a:cxn>
                <a:cxn ang="0">
                  <a:pos x="219" y="411"/>
                </a:cxn>
                <a:cxn ang="0">
                  <a:pos x="178" y="518"/>
                </a:cxn>
              </a:cxnLst>
              <a:rect l="0" t="0" r="r" b="b"/>
              <a:pathLst>
                <a:path w="398" h="904">
                  <a:moveTo>
                    <a:pt x="365" y="50"/>
                  </a:moveTo>
                  <a:lnTo>
                    <a:pt x="365" y="33"/>
                  </a:lnTo>
                  <a:lnTo>
                    <a:pt x="357" y="25"/>
                  </a:lnTo>
                  <a:lnTo>
                    <a:pt x="349" y="8"/>
                  </a:lnTo>
                  <a:lnTo>
                    <a:pt x="333" y="0"/>
                  </a:lnTo>
                  <a:lnTo>
                    <a:pt x="308" y="0"/>
                  </a:lnTo>
                  <a:lnTo>
                    <a:pt x="284" y="8"/>
                  </a:lnTo>
                  <a:lnTo>
                    <a:pt x="260" y="25"/>
                  </a:lnTo>
                  <a:lnTo>
                    <a:pt x="243" y="41"/>
                  </a:lnTo>
                  <a:lnTo>
                    <a:pt x="235" y="74"/>
                  </a:lnTo>
                  <a:lnTo>
                    <a:pt x="235" y="91"/>
                  </a:lnTo>
                  <a:lnTo>
                    <a:pt x="243" y="99"/>
                  </a:lnTo>
                  <a:lnTo>
                    <a:pt x="260" y="107"/>
                  </a:lnTo>
                  <a:lnTo>
                    <a:pt x="268" y="124"/>
                  </a:lnTo>
                  <a:lnTo>
                    <a:pt x="292" y="124"/>
                  </a:lnTo>
                  <a:lnTo>
                    <a:pt x="316" y="115"/>
                  </a:lnTo>
                  <a:lnTo>
                    <a:pt x="341" y="99"/>
                  </a:lnTo>
                  <a:lnTo>
                    <a:pt x="357" y="74"/>
                  </a:lnTo>
                  <a:lnTo>
                    <a:pt x="365" y="50"/>
                  </a:lnTo>
                  <a:close/>
                  <a:moveTo>
                    <a:pt x="97" y="732"/>
                  </a:moveTo>
                  <a:lnTo>
                    <a:pt x="81" y="765"/>
                  </a:lnTo>
                  <a:lnTo>
                    <a:pt x="81" y="789"/>
                  </a:lnTo>
                  <a:lnTo>
                    <a:pt x="89" y="822"/>
                  </a:lnTo>
                  <a:lnTo>
                    <a:pt x="97" y="847"/>
                  </a:lnTo>
                  <a:lnTo>
                    <a:pt x="113" y="871"/>
                  </a:lnTo>
                  <a:lnTo>
                    <a:pt x="146" y="888"/>
                  </a:lnTo>
                  <a:lnTo>
                    <a:pt x="170" y="896"/>
                  </a:lnTo>
                  <a:lnTo>
                    <a:pt x="211" y="904"/>
                  </a:lnTo>
                  <a:lnTo>
                    <a:pt x="284" y="880"/>
                  </a:lnTo>
                  <a:lnTo>
                    <a:pt x="333" y="839"/>
                  </a:lnTo>
                  <a:lnTo>
                    <a:pt x="373" y="781"/>
                  </a:lnTo>
                  <a:lnTo>
                    <a:pt x="389" y="724"/>
                  </a:lnTo>
                  <a:lnTo>
                    <a:pt x="398" y="699"/>
                  </a:lnTo>
                  <a:lnTo>
                    <a:pt x="398" y="691"/>
                  </a:lnTo>
                  <a:lnTo>
                    <a:pt x="389" y="682"/>
                  </a:lnTo>
                  <a:lnTo>
                    <a:pt x="357" y="682"/>
                  </a:lnTo>
                  <a:lnTo>
                    <a:pt x="357" y="691"/>
                  </a:lnTo>
                  <a:lnTo>
                    <a:pt x="349" y="699"/>
                  </a:lnTo>
                  <a:lnTo>
                    <a:pt x="316" y="789"/>
                  </a:lnTo>
                  <a:lnTo>
                    <a:pt x="268" y="847"/>
                  </a:lnTo>
                  <a:lnTo>
                    <a:pt x="211" y="863"/>
                  </a:lnTo>
                  <a:lnTo>
                    <a:pt x="195" y="863"/>
                  </a:lnTo>
                  <a:lnTo>
                    <a:pt x="186" y="855"/>
                  </a:lnTo>
                  <a:lnTo>
                    <a:pt x="178" y="839"/>
                  </a:lnTo>
                  <a:lnTo>
                    <a:pt x="178" y="789"/>
                  </a:lnTo>
                  <a:lnTo>
                    <a:pt x="186" y="756"/>
                  </a:lnTo>
                  <a:lnTo>
                    <a:pt x="203" y="732"/>
                  </a:lnTo>
                  <a:lnTo>
                    <a:pt x="219" y="674"/>
                  </a:lnTo>
                  <a:lnTo>
                    <a:pt x="243" y="625"/>
                  </a:lnTo>
                  <a:lnTo>
                    <a:pt x="260" y="584"/>
                  </a:lnTo>
                  <a:lnTo>
                    <a:pt x="276" y="534"/>
                  </a:lnTo>
                  <a:lnTo>
                    <a:pt x="300" y="485"/>
                  </a:lnTo>
                  <a:lnTo>
                    <a:pt x="308" y="452"/>
                  </a:lnTo>
                  <a:lnTo>
                    <a:pt x="316" y="428"/>
                  </a:lnTo>
                  <a:lnTo>
                    <a:pt x="316" y="411"/>
                  </a:lnTo>
                  <a:lnTo>
                    <a:pt x="308" y="378"/>
                  </a:lnTo>
                  <a:lnTo>
                    <a:pt x="300" y="354"/>
                  </a:lnTo>
                  <a:lnTo>
                    <a:pt x="276" y="329"/>
                  </a:lnTo>
                  <a:lnTo>
                    <a:pt x="251" y="313"/>
                  </a:lnTo>
                  <a:lnTo>
                    <a:pt x="227" y="304"/>
                  </a:lnTo>
                  <a:lnTo>
                    <a:pt x="186" y="296"/>
                  </a:lnTo>
                  <a:lnTo>
                    <a:pt x="113" y="313"/>
                  </a:lnTo>
                  <a:lnTo>
                    <a:pt x="65" y="362"/>
                  </a:lnTo>
                  <a:lnTo>
                    <a:pt x="24" y="419"/>
                  </a:lnTo>
                  <a:lnTo>
                    <a:pt x="8" y="469"/>
                  </a:lnTo>
                  <a:lnTo>
                    <a:pt x="0" y="502"/>
                  </a:lnTo>
                  <a:lnTo>
                    <a:pt x="0" y="510"/>
                  </a:lnTo>
                  <a:lnTo>
                    <a:pt x="8" y="518"/>
                  </a:lnTo>
                  <a:lnTo>
                    <a:pt x="32" y="518"/>
                  </a:lnTo>
                  <a:lnTo>
                    <a:pt x="40" y="510"/>
                  </a:lnTo>
                  <a:lnTo>
                    <a:pt x="40" y="502"/>
                  </a:lnTo>
                  <a:lnTo>
                    <a:pt x="81" y="403"/>
                  </a:lnTo>
                  <a:lnTo>
                    <a:pt x="138" y="354"/>
                  </a:lnTo>
                  <a:lnTo>
                    <a:pt x="186" y="337"/>
                  </a:lnTo>
                  <a:lnTo>
                    <a:pt x="203" y="337"/>
                  </a:lnTo>
                  <a:lnTo>
                    <a:pt x="211" y="345"/>
                  </a:lnTo>
                  <a:lnTo>
                    <a:pt x="219" y="362"/>
                  </a:lnTo>
                  <a:lnTo>
                    <a:pt x="219" y="411"/>
                  </a:lnTo>
                  <a:lnTo>
                    <a:pt x="203" y="452"/>
                  </a:lnTo>
                  <a:lnTo>
                    <a:pt x="178" y="518"/>
                  </a:lnTo>
                  <a:lnTo>
                    <a:pt x="97" y="7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11"/>
            <p:cNvSpPr>
              <a:spLocks/>
            </p:cNvSpPr>
            <p:nvPr/>
          </p:nvSpPr>
          <p:spPr bwMode="auto">
            <a:xfrm>
              <a:off x="10285" y="3624"/>
              <a:ext cx="503" cy="4594"/>
            </a:xfrm>
            <a:custGeom>
              <a:avLst/>
              <a:gdLst/>
              <a:ahLst/>
              <a:cxnLst>
                <a:cxn ang="0">
                  <a:pos x="0" y="4594"/>
                </a:cxn>
                <a:cxn ang="0">
                  <a:pos x="503" y="4594"/>
                </a:cxn>
                <a:cxn ang="0">
                  <a:pos x="503" y="4487"/>
                </a:cxn>
                <a:cxn ang="0">
                  <a:pos x="105" y="4487"/>
                </a:cxn>
                <a:cxn ang="0">
                  <a:pos x="105" y="98"/>
                </a:cxn>
                <a:cxn ang="0">
                  <a:pos x="503" y="98"/>
                </a:cxn>
                <a:cxn ang="0">
                  <a:pos x="503" y="0"/>
                </a:cxn>
                <a:cxn ang="0">
                  <a:pos x="0" y="0"/>
                </a:cxn>
                <a:cxn ang="0">
                  <a:pos x="0" y="4594"/>
                </a:cxn>
              </a:cxnLst>
              <a:rect l="0" t="0" r="r" b="b"/>
              <a:pathLst>
                <a:path w="503" h="4594">
                  <a:moveTo>
                    <a:pt x="0" y="4594"/>
                  </a:moveTo>
                  <a:lnTo>
                    <a:pt x="503" y="4594"/>
                  </a:lnTo>
                  <a:lnTo>
                    <a:pt x="503" y="4487"/>
                  </a:lnTo>
                  <a:lnTo>
                    <a:pt x="105" y="4487"/>
                  </a:lnTo>
                  <a:lnTo>
                    <a:pt x="105" y="98"/>
                  </a:lnTo>
                  <a:lnTo>
                    <a:pt x="503" y="98"/>
                  </a:lnTo>
                  <a:lnTo>
                    <a:pt x="503" y="0"/>
                  </a:lnTo>
                  <a:lnTo>
                    <a:pt x="0" y="0"/>
                  </a:lnTo>
                  <a:lnTo>
                    <a:pt x="0" y="459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12"/>
            <p:cNvSpPr>
              <a:spLocks/>
            </p:cNvSpPr>
            <p:nvPr/>
          </p:nvSpPr>
          <p:spPr bwMode="auto">
            <a:xfrm>
              <a:off x="10886" y="5062"/>
              <a:ext cx="414" cy="1331"/>
            </a:xfrm>
            <a:custGeom>
              <a:avLst/>
              <a:gdLst/>
              <a:ahLst/>
              <a:cxnLst>
                <a:cxn ang="0">
                  <a:pos x="268" y="0"/>
                </a:cxn>
                <a:cxn ang="0">
                  <a:pos x="0" y="25"/>
                </a:cxn>
                <a:cxn ang="0">
                  <a:pos x="0" y="82"/>
                </a:cxn>
                <a:cxn ang="0">
                  <a:pos x="81" y="82"/>
                </a:cxn>
                <a:cxn ang="0">
                  <a:pos x="121" y="99"/>
                </a:cxn>
                <a:cxn ang="0">
                  <a:pos x="138" y="131"/>
                </a:cxn>
                <a:cxn ang="0">
                  <a:pos x="146" y="189"/>
                </a:cxn>
                <a:cxn ang="0">
                  <a:pos x="146" y="1184"/>
                </a:cxn>
                <a:cxn ang="0">
                  <a:pos x="138" y="1233"/>
                </a:cxn>
                <a:cxn ang="0">
                  <a:pos x="121" y="1257"/>
                </a:cxn>
                <a:cxn ang="0">
                  <a:pos x="73" y="1274"/>
                </a:cxn>
                <a:cxn ang="0">
                  <a:pos x="0" y="1274"/>
                </a:cxn>
                <a:cxn ang="0">
                  <a:pos x="0" y="1331"/>
                </a:cxn>
                <a:cxn ang="0">
                  <a:pos x="73" y="1331"/>
                </a:cxn>
                <a:cxn ang="0">
                  <a:pos x="146" y="1323"/>
                </a:cxn>
                <a:cxn ang="0">
                  <a:pos x="268" y="1323"/>
                </a:cxn>
                <a:cxn ang="0">
                  <a:pos x="341" y="1331"/>
                </a:cxn>
                <a:cxn ang="0">
                  <a:pos x="414" y="1331"/>
                </a:cxn>
                <a:cxn ang="0">
                  <a:pos x="414" y="1274"/>
                </a:cxn>
                <a:cxn ang="0">
                  <a:pos x="341" y="1274"/>
                </a:cxn>
                <a:cxn ang="0">
                  <a:pos x="292" y="1257"/>
                </a:cxn>
                <a:cxn ang="0">
                  <a:pos x="276" y="1233"/>
                </a:cxn>
                <a:cxn ang="0">
                  <a:pos x="268" y="1184"/>
                </a:cxn>
                <a:cxn ang="0">
                  <a:pos x="268" y="0"/>
                </a:cxn>
              </a:cxnLst>
              <a:rect l="0" t="0" r="r" b="b"/>
              <a:pathLst>
                <a:path w="414" h="1331">
                  <a:moveTo>
                    <a:pt x="268" y="0"/>
                  </a:moveTo>
                  <a:lnTo>
                    <a:pt x="0" y="25"/>
                  </a:lnTo>
                  <a:lnTo>
                    <a:pt x="0" y="82"/>
                  </a:lnTo>
                  <a:lnTo>
                    <a:pt x="81" y="82"/>
                  </a:lnTo>
                  <a:lnTo>
                    <a:pt x="121" y="99"/>
                  </a:lnTo>
                  <a:lnTo>
                    <a:pt x="138" y="131"/>
                  </a:lnTo>
                  <a:lnTo>
                    <a:pt x="146" y="189"/>
                  </a:lnTo>
                  <a:lnTo>
                    <a:pt x="146" y="1184"/>
                  </a:lnTo>
                  <a:lnTo>
                    <a:pt x="138" y="1233"/>
                  </a:lnTo>
                  <a:lnTo>
                    <a:pt x="121" y="1257"/>
                  </a:lnTo>
                  <a:lnTo>
                    <a:pt x="73" y="1274"/>
                  </a:lnTo>
                  <a:lnTo>
                    <a:pt x="0" y="1274"/>
                  </a:lnTo>
                  <a:lnTo>
                    <a:pt x="0" y="1331"/>
                  </a:lnTo>
                  <a:lnTo>
                    <a:pt x="73" y="1331"/>
                  </a:lnTo>
                  <a:lnTo>
                    <a:pt x="146" y="1323"/>
                  </a:lnTo>
                  <a:lnTo>
                    <a:pt x="268" y="1323"/>
                  </a:lnTo>
                  <a:lnTo>
                    <a:pt x="341" y="1331"/>
                  </a:lnTo>
                  <a:lnTo>
                    <a:pt x="414" y="1331"/>
                  </a:lnTo>
                  <a:lnTo>
                    <a:pt x="414" y="1274"/>
                  </a:lnTo>
                  <a:lnTo>
                    <a:pt x="341" y="1274"/>
                  </a:lnTo>
                  <a:lnTo>
                    <a:pt x="292" y="1257"/>
                  </a:lnTo>
                  <a:lnTo>
                    <a:pt x="276" y="1233"/>
                  </a:lnTo>
                  <a:lnTo>
                    <a:pt x="268" y="1184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13"/>
            <p:cNvSpPr>
              <a:spLocks/>
            </p:cNvSpPr>
            <p:nvPr/>
          </p:nvSpPr>
          <p:spPr bwMode="auto">
            <a:xfrm>
              <a:off x="11405" y="5547"/>
              <a:ext cx="959" cy="846"/>
            </a:xfrm>
            <a:custGeom>
              <a:avLst/>
              <a:gdLst/>
              <a:ahLst/>
              <a:cxnLst>
                <a:cxn ang="0">
                  <a:pos x="147" y="189"/>
                </a:cxn>
                <a:cxn ang="0">
                  <a:pos x="147" y="748"/>
                </a:cxn>
                <a:cxn ang="0">
                  <a:pos x="122" y="772"/>
                </a:cxn>
                <a:cxn ang="0">
                  <a:pos x="82" y="789"/>
                </a:cxn>
                <a:cxn ang="0">
                  <a:pos x="0" y="789"/>
                </a:cxn>
                <a:cxn ang="0">
                  <a:pos x="0" y="846"/>
                </a:cxn>
                <a:cxn ang="0">
                  <a:pos x="73" y="846"/>
                </a:cxn>
                <a:cxn ang="0">
                  <a:pos x="155" y="838"/>
                </a:cxn>
                <a:cxn ang="0">
                  <a:pos x="276" y="838"/>
                </a:cxn>
                <a:cxn ang="0">
                  <a:pos x="358" y="846"/>
                </a:cxn>
                <a:cxn ang="0">
                  <a:pos x="431" y="846"/>
                </a:cxn>
                <a:cxn ang="0">
                  <a:pos x="431" y="789"/>
                </a:cxn>
                <a:cxn ang="0">
                  <a:pos x="350" y="789"/>
                </a:cxn>
                <a:cxn ang="0">
                  <a:pos x="309" y="772"/>
                </a:cxn>
                <a:cxn ang="0">
                  <a:pos x="285" y="748"/>
                </a:cxn>
                <a:cxn ang="0">
                  <a:pos x="285" y="345"/>
                </a:cxn>
                <a:cxn ang="0">
                  <a:pos x="301" y="238"/>
                </a:cxn>
                <a:cxn ang="0">
                  <a:pos x="333" y="156"/>
                </a:cxn>
                <a:cxn ang="0">
                  <a:pos x="390" y="90"/>
                </a:cxn>
                <a:cxn ang="0">
                  <a:pos x="463" y="57"/>
                </a:cxn>
                <a:cxn ang="0">
                  <a:pos x="536" y="41"/>
                </a:cxn>
                <a:cxn ang="0">
                  <a:pos x="593" y="49"/>
                </a:cxn>
                <a:cxn ang="0">
                  <a:pos x="634" y="82"/>
                </a:cxn>
                <a:cxn ang="0">
                  <a:pos x="658" y="131"/>
                </a:cxn>
                <a:cxn ang="0">
                  <a:pos x="674" y="189"/>
                </a:cxn>
                <a:cxn ang="0">
                  <a:pos x="674" y="699"/>
                </a:cxn>
                <a:cxn ang="0">
                  <a:pos x="666" y="748"/>
                </a:cxn>
                <a:cxn ang="0">
                  <a:pos x="650" y="772"/>
                </a:cxn>
                <a:cxn ang="0">
                  <a:pos x="601" y="789"/>
                </a:cxn>
                <a:cxn ang="0">
                  <a:pos x="528" y="789"/>
                </a:cxn>
                <a:cxn ang="0">
                  <a:pos x="528" y="846"/>
                </a:cxn>
                <a:cxn ang="0">
                  <a:pos x="601" y="846"/>
                </a:cxn>
                <a:cxn ang="0">
                  <a:pos x="683" y="838"/>
                </a:cxn>
                <a:cxn ang="0">
                  <a:pos x="804" y="838"/>
                </a:cxn>
                <a:cxn ang="0">
                  <a:pos x="886" y="846"/>
                </a:cxn>
                <a:cxn ang="0">
                  <a:pos x="959" y="846"/>
                </a:cxn>
                <a:cxn ang="0">
                  <a:pos x="959" y="789"/>
                </a:cxn>
                <a:cxn ang="0">
                  <a:pos x="894" y="789"/>
                </a:cxn>
                <a:cxn ang="0">
                  <a:pos x="845" y="781"/>
                </a:cxn>
                <a:cxn ang="0">
                  <a:pos x="821" y="764"/>
                </a:cxn>
                <a:cxn ang="0">
                  <a:pos x="804" y="731"/>
                </a:cxn>
                <a:cxn ang="0">
                  <a:pos x="804" y="255"/>
                </a:cxn>
                <a:cxn ang="0">
                  <a:pos x="796" y="181"/>
                </a:cxn>
                <a:cxn ang="0">
                  <a:pos x="780" y="123"/>
                </a:cxn>
                <a:cxn ang="0">
                  <a:pos x="747" y="74"/>
                </a:cxn>
                <a:cxn ang="0">
                  <a:pos x="707" y="41"/>
                </a:cxn>
                <a:cxn ang="0">
                  <a:pos x="642" y="8"/>
                </a:cxn>
                <a:cxn ang="0">
                  <a:pos x="553" y="0"/>
                </a:cxn>
                <a:cxn ang="0">
                  <a:pos x="455" y="16"/>
                </a:cxn>
                <a:cxn ang="0">
                  <a:pos x="374" y="57"/>
                </a:cxn>
                <a:cxn ang="0">
                  <a:pos x="317" y="115"/>
                </a:cxn>
                <a:cxn ang="0">
                  <a:pos x="268" y="197"/>
                </a:cxn>
                <a:cxn ang="0">
                  <a:pos x="268" y="0"/>
                </a:cxn>
                <a:cxn ang="0">
                  <a:pos x="0" y="25"/>
                </a:cxn>
                <a:cxn ang="0">
                  <a:pos x="0" y="82"/>
                </a:cxn>
                <a:cxn ang="0">
                  <a:pos x="82" y="82"/>
                </a:cxn>
                <a:cxn ang="0">
                  <a:pos x="122" y="99"/>
                </a:cxn>
                <a:cxn ang="0">
                  <a:pos x="147" y="131"/>
                </a:cxn>
                <a:cxn ang="0">
                  <a:pos x="147" y="189"/>
                </a:cxn>
              </a:cxnLst>
              <a:rect l="0" t="0" r="r" b="b"/>
              <a:pathLst>
                <a:path w="959" h="846">
                  <a:moveTo>
                    <a:pt x="147" y="189"/>
                  </a:moveTo>
                  <a:lnTo>
                    <a:pt x="147" y="748"/>
                  </a:lnTo>
                  <a:lnTo>
                    <a:pt x="122" y="772"/>
                  </a:lnTo>
                  <a:lnTo>
                    <a:pt x="82" y="789"/>
                  </a:lnTo>
                  <a:lnTo>
                    <a:pt x="0" y="789"/>
                  </a:lnTo>
                  <a:lnTo>
                    <a:pt x="0" y="846"/>
                  </a:lnTo>
                  <a:lnTo>
                    <a:pt x="73" y="846"/>
                  </a:lnTo>
                  <a:lnTo>
                    <a:pt x="155" y="838"/>
                  </a:lnTo>
                  <a:lnTo>
                    <a:pt x="276" y="838"/>
                  </a:lnTo>
                  <a:lnTo>
                    <a:pt x="358" y="846"/>
                  </a:lnTo>
                  <a:lnTo>
                    <a:pt x="431" y="846"/>
                  </a:lnTo>
                  <a:lnTo>
                    <a:pt x="431" y="789"/>
                  </a:lnTo>
                  <a:lnTo>
                    <a:pt x="350" y="789"/>
                  </a:lnTo>
                  <a:lnTo>
                    <a:pt x="309" y="772"/>
                  </a:lnTo>
                  <a:lnTo>
                    <a:pt x="285" y="748"/>
                  </a:lnTo>
                  <a:lnTo>
                    <a:pt x="285" y="345"/>
                  </a:lnTo>
                  <a:lnTo>
                    <a:pt x="301" y="238"/>
                  </a:lnTo>
                  <a:lnTo>
                    <a:pt x="333" y="156"/>
                  </a:lnTo>
                  <a:lnTo>
                    <a:pt x="390" y="90"/>
                  </a:lnTo>
                  <a:lnTo>
                    <a:pt x="463" y="57"/>
                  </a:lnTo>
                  <a:lnTo>
                    <a:pt x="536" y="41"/>
                  </a:lnTo>
                  <a:lnTo>
                    <a:pt x="593" y="49"/>
                  </a:lnTo>
                  <a:lnTo>
                    <a:pt x="634" y="82"/>
                  </a:lnTo>
                  <a:lnTo>
                    <a:pt x="658" y="131"/>
                  </a:lnTo>
                  <a:lnTo>
                    <a:pt x="674" y="189"/>
                  </a:lnTo>
                  <a:lnTo>
                    <a:pt x="674" y="699"/>
                  </a:lnTo>
                  <a:lnTo>
                    <a:pt x="666" y="748"/>
                  </a:lnTo>
                  <a:lnTo>
                    <a:pt x="650" y="772"/>
                  </a:lnTo>
                  <a:lnTo>
                    <a:pt x="601" y="789"/>
                  </a:lnTo>
                  <a:lnTo>
                    <a:pt x="528" y="789"/>
                  </a:lnTo>
                  <a:lnTo>
                    <a:pt x="528" y="846"/>
                  </a:lnTo>
                  <a:lnTo>
                    <a:pt x="601" y="846"/>
                  </a:lnTo>
                  <a:lnTo>
                    <a:pt x="683" y="838"/>
                  </a:lnTo>
                  <a:lnTo>
                    <a:pt x="804" y="838"/>
                  </a:lnTo>
                  <a:lnTo>
                    <a:pt x="886" y="846"/>
                  </a:lnTo>
                  <a:lnTo>
                    <a:pt x="959" y="846"/>
                  </a:lnTo>
                  <a:lnTo>
                    <a:pt x="959" y="789"/>
                  </a:lnTo>
                  <a:lnTo>
                    <a:pt x="894" y="789"/>
                  </a:lnTo>
                  <a:lnTo>
                    <a:pt x="845" y="781"/>
                  </a:lnTo>
                  <a:lnTo>
                    <a:pt x="821" y="764"/>
                  </a:lnTo>
                  <a:lnTo>
                    <a:pt x="804" y="731"/>
                  </a:lnTo>
                  <a:lnTo>
                    <a:pt x="804" y="255"/>
                  </a:lnTo>
                  <a:lnTo>
                    <a:pt x="796" y="181"/>
                  </a:lnTo>
                  <a:lnTo>
                    <a:pt x="780" y="123"/>
                  </a:lnTo>
                  <a:lnTo>
                    <a:pt x="747" y="74"/>
                  </a:lnTo>
                  <a:lnTo>
                    <a:pt x="707" y="41"/>
                  </a:lnTo>
                  <a:lnTo>
                    <a:pt x="642" y="8"/>
                  </a:lnTo>
                  <a:lnTo>
                    <a:pt x="553" y="0"/>
                  </a:lnTo>
                  <a:lnTo>
                    <a:pt x="455" y="16"/>
                  </a:lnTo>
                  <a:lnTo>
                    <a:pt x="374" y="57"/>
                  </a:lnTo>
                  <a:lnTo>
                    <a:pt x="317" y="115"/>
                  </a:lnTo>
                  <a:lnTo>
                    <a:pt x="268" y="197"/>
                  </a:lnTo>
                  <a:lnTo>
                    <a:pt x="268" y="0"/>
                  </a:lnTo>
                  <a:lnTo>
                    <a:pt x="0" y="25"/>
                  </a:lnTo>
                  <a:lnTo>
                    <a:pt x="0" y="82"/>
                  </a:lnTo>
                  <a:lnTo>
                    <a:pt x="82" y="82"/>
                  </a:lnTo>
                  <a:lnTo>
                    <a:pt x="122" y="99"/>
                  </a:lnTo>
                  <a:lnTo>
                    <a:pt x="147" y="131"/>
                  </a:lnTo>
                  <a:lnTo>
                    <a:pt x="147" y="18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14"/>
            <p:cNvSpPr>
              <a:spLocks/>
            </p:cNvSpPr>
            <p:nvPr/>
          </p:nvSpPr>
          <p:spPr bwMode="auto">
            <a:xfrm>
              <a:off x="13428" y="3829"/>
              <a:ext cx="625" cy="1274"/>
            </a:xfrm>
            <a:custGeom>
              <a:avLst/>
              <a:gdLst/>
              <a:ahLst/>
              <a:cxnLst>
                <a:cxn ang="0">
                  <a:pos x="389" y="49"/>
                </a:cxn>
                <a:cxn ang="0">
                  <a:pos x="389" y="25"/>
                </a:cxn>
                <a:cxn ang="0">
                  <a:pos x="381" y="8"/>
                </a:cxn>
                <a:cxn ang="0">
                  <a:pos x="373" y="0"/>
                </a:cxn>
                <a:cxn ang="0">
                  <a:pos x="341" y="0"/>
                </a:cxn>
                <a:cxn ang="0">
                  <a:pos x="243" y="66"/>
                </a:cxn>
                <a:cxn ang="0">
                  <a:pos x="146" y="107"/>
                </a:cxn>
                <a:cxn ang="0">
                  <a:pos x="56" y="115"/>
                </a:cxn>
                <a:cxn ang="0">
                  <a:pos x="0" y="123"/>
                </a:cxn>
                <a:cxn ang="0">
                  <a:pos x="0" y="181"/>
                </a:cxn>
                <a:cxn ang="0">
                  <a:pos x="56" y="181"/>
                </a:cxn>
                <a:cxn ang="0">
                  <a:pos x="146" y="164"/>
                </a:cxn>
                <a:cxn ang="0">
                  <a:pos x="243" y="132"/>
                </a:cxn>
                <a:cxn ang="0">
                  <a:pos x="243" y="1159"/>
                </a:cxn>
                <a:cxn ang="0">
                  <a:pos x="235" y="1184"/>
                </a:cxn>
                <a:cxn ang="0">
                  <a:pos x="203" y="1200"/>
                </a:cxn>
                <a:cxn ang="0">
                  <a:pos x="154" y="1208"/>
                </a:cxn>
                <a:cxn ang="0">
                  <a:pos x="73" y="1217"/>
                </a:cxn>
                <a:cxn ang="0">
                  <a:pos x="8" y="1217"/>
                </a:cxn>
                <a:cxn ang="0">
                  <a:pos x="8" y="1274"/>
                </a:cxn>
                <a:cxn ang="0">
                  <a:pos x="73" y="1274"/>
                </a:cxn>
                <a:cxn ang="0">
                  <a:pos x="162" y="1266"/>
                </a:cxn>
                <a:cxn ang="0">
                  <a:pos x="471" y="1266"/>
                </a:cxn>
                <a:cxn ang="0">
                  <a:pos x="560" y="1274"/>
                </a:cxn>
                <a:cxn ang="0">
                  <a:pos x="625" y="1274"/>
                </a:cxn>
                <a:cxn ang="0">
                  <a:pos x="625" y="1217"/>
                </a:cxn>
                <a:cxn ang="0">
                  <a:pos x="479" y="1217"/>
                </a:cxn>
                <a:cxn ang="0">
                  <a:pos x="422" y="1200"/>
                </a:cxn>
                <a:cxn ang="0">
                  <a:pos x="397" y="1184"/>
                </a:cxn>
                <a:cxn ang="0">
                  <a:pos x="389" y="1159"/>
                </a:cxn>
                <a:cxn ang="0">
                  <a:pos x="389" y="1126"/>
                </a:cxn>
                <a:cxn ang="0">
                  <a:pos x="389" y="49"/>
                </a:cxn>
              </a:cxnLst>
              <a:rect l="0" t="0" r="r" b="b"/>
              <a:pathLst>
                <a:path w="625" h="1274">
                  <a:moveTo>
                    <a:pt x="389" y="49"/>
                  </a:moveTo>
                  <a:lnTo>
                    <a:pt x="389" y="25"/>
                  </a:lnTo>
                  <a:lnTo>
                    <a:pt x="381" y="8"/>
                  </a:lnTo>
                  <a:lnTo>
                    <a:pt x="373" y="0"/>
                  </a:lnTo>
                  <a:lnTo>
                    <a:pt x="341" y="0"/>
                  </a:lnTo>
                  <a:lnTo>
                    <a:pt x="243" y="66"/>
                  </a:lnTo>
                  <a:lnTo>
                    <a:pt x="146" y="107"/>
                  </a:lnTo>
                  <a:lnTo>
                    <a:pt x="56" y="115"/>
                  </a:lnTo>
                  <a:lnTo>
                    <a:pt x="0" y="123"/>
                  </a:lnTo>
                  <a:lnTo>
                    <a:pt x="0" y="181"/>
                  </a:lnTo>
                  <a:lnTo>
                    <a:pt x="56" y="181"/>
                  </a:lnTo>
                  <a:lnTo>
                    <a:pt x="146" y="164"/>
                  </a:lnTo>
                  <a:lnTo>
                    <a:pt x="243" y="132"/>
                  </a:lnTo>
                  <a:lnTo>
                    <a:pt x="243" y="1159"/>
                  </a:lnTo>
                  <a:lnTo>
                    <a:pt x="235" y="1184"/>
                  </a:lnTo>
                  <a:lnTo>
                    <a:pt x="203" y="1200"/>
                  </a:lnTo>
                  <a:lnTo>
                    <a:pt x="154" y="1208"/>
                  </a:lnTo>
                  <a:lnTo>
                    <a:pt x="73" y="1217"/>
                  </a:lnTo>
                  <a:lnTo>
                    <a:pt x="8" y="1217"/>
                  </a:lnTo>
                  <a:lnTo>
                    <a:pt x="8" y="1274"/>
                  </a:lnTo>
                  <a:lnTo>
                    <a:pt x="73" y="1274"/>
                  </a:lnTo>
                  <a:lnTo>
                    <a:pt x="162" y="1266"/>
                  </a:lnTo>
                  <a:lnTo>
                    <a:pt x="471" y="1266"/>
                  </a:lnTo>
                  <a:lnTo>
                    <a:pt x="560" y="1274"/>
                  </a:lnTo>
                  <a:lnTo>
                    <a:pt x="625" y="1274"/>
                  </a:lnTo>
                  <a:lnTo>
                    <a:pt x="625" y="1217"/>
                  </a:lnTo>
                  <a:lnTo>
                    <a:pt x="479" y="1217"/>
                  </a:lnTo>
                  <a:lnTo>
                    <a:pt x="422" y="1200"/>
                  </a:lnTo>
                  <a:lnTo>
                    <a:pt x="397" y="1184"/>
                  </a:lnTo>
                  <a:lnTo>
                    <a:pt x="389" y="1159"/>
                  </a:lnTo>
                  <a:lnTo>
                    <a:pt x="389" y="1126"/>
                  </a:lnTo>
                  <a:lnTo>
                    <a:pt x="389" y="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115"/>
            <p:cNvSpPr>
              <a:spLocks noChangeArrowheads="1"/>
            </p:cNvSpPr>
            <p:nvPr/>
          </p:nvSpPr>
          <p:spPr bwMode="auto">
            <a:xfrm>
              <a:off x="12997" y="5909"/>
              <a:ext cx="1600" cy="9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16"/>
            <p:cNvSpPr>
              <a:spLocks noEditPoints="1"/>
            </p:cNvSpPr>
            <p:nvPr/>
          </p:nvSpPr>
          <p:spPr bwMode="auto">
            <a:xfrm>
              <a:off x="12883" y="6862"/>
              <a:ext cx="983" cy="1216"/>
            </a:xfrm>
            <a:custGeom>
              <a:avLst/>
              <a:gdLst/>
              <a:ahLst/>
              <a:cxnLst>
                <a:cxn ang="0">
                  <a:pos x="130" y="1110"/>
                </a:cxn>
                <a:cxn ang="0">
                  <a:pos x="114" y="1142"/>
                </a:cxn>
                <a:cxn ang="0">
                  <a:pos x="73" y="1159"/>
                </a:cxn>
                <a:cxn ang="0">
                  <a:pos x="0" y="1175"/>
                </a:cxn>
                <a:cxn ang="0">
                  <a:pos x="9" y="1216"/>
                </a:cxn>
                <a:cxn ang="0">
                  <a:pos x="398" y="1200"/>
                </a:cxn>
                <a:cxn ang="0">
                  <a:pos x="382" y="1159"/>
                </a:cxn>
                <a:cxn ang="0">
                  <a:pos x="277" y="1151"/>
                </a:cxn>
                <a:cxn ang="0">
                  <a:pos x="260" y="1142"/>
                </a:cxn>
                <a:cxn ang="0">
                  <a:pos x="285" y="1027"/>
                </a:cxn>
                <a:cxn ang="0">
                  <a:pos x="325" y="863"/>
                </a:cxn>
                <a:cxn ang="0">
                  <a:pos x="358" y="748"/>
                </a:cxn>
                <a:cxn ang="0">
                  <a:pos x="415" y="830"/>
                </a:cxn>
                <a:cxn ang="0">
                  <a:pos x="528" y="871"/>
                </a:cxn>
                <a:cxn ang="0">
                  <a:pos x="748" y="789"/>
                </a:cxn>
                <a:cxn ang="0">
                  <a:pos x="918" y="575"/>
                </a:cxn>
                <a:cxn ang="0">
                  <a:pos x="983" y="304"/>
                </a:cxn>
                <a:cxn ang="0">
                  <a:pos x="910" y="82"/>
                </a:cxn>
                <a:cxn ang="0">
                  <a:pos x="731" y="0"/>
                </a:cxn>
                <a:cxn ang="0">
                  <a:pos x="553" y="74"/>
                </a:cxn>
                <a:cxn ang="0">
                  <a:pos x="463" y="74"/>
                </a:cxn>
                <a:cxn ang="0">
                  <a:pos x="366" y="8"/>
                </a:cxn>
                <a:cxn ang="0">
                  <a:pos x="260" y="8"/>
                </a:cxn>
                <a:cxn ang="0">
                  <a:pos x="171" y="107"/>
                </a:cxn>
                <a:cxn ang="0">
                  <a:pos x="130" y="222"/>
                </a:cxn>
                <a:cxn ang="0">
                  <a:pos x="114" y="296"/>
                </a:cxn>
                <a:cxn ang="0">
                  <a:pos x="122" y="312"/>
                </a:cxn>
                <a:cxn ang="0">
                  <a:pos x="163" y="304"/>
                </a:cxn>
                <a:cxn ang="0">
                  <a:pos x="171" y="271"/>
                </a:cxn>
                <a:cxn ang="0">
                  <a:pos x="228" y="107"/>
                </a:cxn>
                <a:cxn ang="0">
                  <a:pos x="309" y="41"/>
                </a:cxn>
                <a:cxn ang="0">
                  <a:pos x="341" y="49"/>
                </a:cxn>
                <a:cxn ang="0">
                  <a:pos x="358" y="74"/>
                </a:cxn>
                <a:cxn ang="0">
                  <a:pos x="366" y="181"/>
                </a:cxn>
                <a:cxn ang="0">
                  <a:pos x="358" y="230"/>
                </a:cxn>
                <a:cxn ang="0">
                  <a:pos x="480" y="247"/>
                </a:cxn>
                <a:cxn ang="0">
                  <a:pos x="536" y="148"/>
                </a:cxn>
                <a:cxn ang="0">
                  <a:pos x="634" y="66"/>
                </a:cxn>
                <a:cxn ang="0">
                  <a:pos x="731" y="41"/>
                </a:cxn>
                <a:cxn ang="0">
                  <a:pos x="837" y="123"/>
                </a:cxn>
                <a:cxn ang="0">
                  <a:pos x="837" y="304"/>
                </a:cxn>
                <a:cxn ang="0">
                  <a:pos x="772" y="567"/>
                </a:cxn>
                <a:cxn ang="0">
                  <a:pos x="683" y="740"/>
                </a:cxn>
                <a:cxn ang="0">
                  <a:pos x="528" y="822"/>
                </a:cxn>
                <a:cxn ang="0">
                  <a:pos x="423" y="764"/>
                </a:cxn>
                <a:cxn ang="0">
                  <a:pos x="382" y="674"/>
                </a:cxn>
                <a:cxn ang="0">
                  <a:pos x="374" y="649"/>
                </a:cxn>
                <a:cxn ang="0">
                  <a:pos x="382" y="625"/>
                </a:cxn>
              </a:cxnLst>
              <a:rect l="0" t="0" r="r" b="b"/>
              <a:pathLst>
                <a:path w="983" h="1216">
                  <a:moveTo>
                    <a:pt x="138" y="1077"/>
                  </a:moveTo>
                  <a:lnTo>
                    <a:pt x="130" y="1110"/>
                  </a:lnTo>
                  <a:lnTo>
                    <a:pt x="130" y="1126"/>
                  </a:lnTo>
                  <a:lnTo>
                    <a:pt x="114" y="1142"/>
                  </a:lnTo>
                  <a:lnTo>
                    <a:pt x="98" y="1151"/>
                  </a:lnTo>
                  <a:lnTo>
                    <a:pt x="73" y="1159"/>
                  </a:lnTo>
                  <a:lnTo>
                    <a:pt x="17" y="1159"/>
                  </a:lnTo>
                  <a:lnTo>
                    <a:pt x="0" y="1175"/>
                  </a:lnTo>
                  <a:lnTo>
                    <a:pt x="0" y="1208"/>
                  </a:lnTo>
                  <a:lnTo>
                    <a:pt x="9" y="1216"/>
                  </a:lnTo>
                  <a:lnTo>
                    <a:pt x="382" y="1216"/>
                  </a:lnTo>
                  <a:lnTo>
                    <a:pt x="398" y="1200"/>
                  </a:lnTo>
                  <a:lnTo>
                    <a:pt x="398" y="1175"/>
                  </a:lnTo>
                  <a:lnTo>
                    <a:pt x="382" y="1159"/>
                  </a:lnTo>
                  <a:lnTo>
                    <a:pt x="293" y="1159"/>
                  </a:lnTo>
                  <a:lnTo>
                    <a:pt x="277" y="1151"/>
                  </a:lnTo>
                  <a:lnTo>
                    <a:pt x="268" y="1151"/>
                  </a:lnTo>
                  <a:lnTo>
                    <a:pt x="260" y="1142"/>
                  </a:lnTo>
                  <a:lnTo>
                    <a:pt x="260" y="1126"/>
                  </a:lnTo>
                  <a:lnTo>
                    <a:pt x="285" y="1027"/>
                  </a:lnTo>
                  <a:lnTo>
                    <a:pt x="301" y="945"/>
                  </a:lnTo>
                  <a:lnTo>
                    <a:pt x="325" y="863"/>
                  </a:lnTo>
                  <a:lnTo>
                    <a:pt x="341" y="789"/>
                  </a:lnTo>
                  <a:lnTo>
                    <a:pt x="358" y="748"/>
                  </a:lnTo>
                  <a:lnTo>
                    <a:pt x="382" y="789"/>
                  </a:lnTo>
                  <a:lnTo>
                    <a:pt x="415" y="830"/>
                  </a:lnTo>
                  <a:lnTo>
                    <a:pt x="463" y="855"/>
                  </a:lnTo>
                  <a:lnTo>
                    <a:pt x="528" y="871"/>
                  </a:lnTo>
                  <a:lnTo>
                    <a:pt x="642" y="847"/>
                  </a:lnTo>
                  <a:lnTo>
                    <a:pt x="748" y="789"/>
                  </a:lnTo>
                  <a:lnTo>
                    <a:pt x="837" y="690"/>
                  </a:lnTo>
                  <a:lnTo>
                    <a:pt x="918" y="575"/>
                  </a:lnTo>
                  <a:lnTo>
                    <a:pt x="959" y="444"/>
                  </a:lnTo>
                  <a:lnTo>
                    <a:pt x="983" y="304"/>
                  </a:lnTo>
                  <a:lnTo>
                    <a:pt x="959" y="181"/>
                  </a:lnTo>
                  <a:lnTo>
                    <a:pt x="910" y="82"/>
                  </a:lnTo>
                  <a:lnTo>
                    <a:pt x="837" y="25"/>
                  </a:lnTo>
                  <a:lnTo>
                    <a:pt x="731" y="0"/>
                  </a:lnTo>
                  <a:lnTo>
                    <a:pt x="642" y="16"/>
                  </a:lnTo>
                  <a:lnTo>
                    <a:pt x="553" y="74"/>
                  </a:lnTo>
                  <a:lnTo>
                    <a:pt x="488" y="140"/>
                  </a:lnTo>
                  <a:lnTo>
                    <a:pt x="463" y="74"/>
                  </a:lnTo>
                  <a:lnTo>
                    <a:pt x="423" y="33"/>
                  </a:lnTo>
                  <a:lnTo>
                    <a:pt x="366" y="8"/>
                  </a:lnTo>
                  <a:lnTo>
                    <a:pt x="317" y="0"/>
                  </a:lnTo>
                  <a:lnTo>
                    <a:pt x="260" y="8"/>
                  </a:lnTo>
                  <a:lnTo>
                    <a:pt x="220" y="41"/>
                  </a:lnTo>
                  <a:lnTo>
                    <a:pt x="171" y="107"/>
                  </a:lnTo>
                  <a:lnTo>
                    <a:pt x="147" y="164"/>
                  </a:lnTo>
                  <a:lnTo>
                    <a:pt x="130" y="222"/>
                  </a:lnTo>
                  <a:lnTo>
                    <a:pt x="122" y="271"/>
                  </a:lnTo>
                  <a:lnTo>
                    <a:pt x="114" y="296"/>
                  </a:lnTo>
                  <a:lnTo>
                    <a:pt x="122" y="304"/>
                  </a:lnTo>
                  <a:lnTo>
                    <a:pt x="122" y="312"/>
                  </a:lnTo>
                  <a:lnTo>
                    <a:pt x="155" y="312"/>
                  </a:lnTo>
                  <a:lnTo>
                    <a:pt x="163" y="304"/>
                  </a:lnTo>
                  <a:lnTo>
                    <a:pt x="163" y="288"/>
                  </a:lnTo>
                  <a:lnTo>
                    <a:pt x="171" y="271"/>
                  </a:lnTo>
                  <a:lnTo>
                    <a:pt x="195" y="181"/>
                  </a:lnTo>
                  <a:lnTo>
                    <a:pt x="228" y="107"/>
                  </a:lnTo>
                  <a:lnTo>
                    <a:pt x="260" y="57"/>
                  </a:lnTo>
                  <a:lnTo>
                    <a:pt x="309" y="41"/>
                  </a:lnTo>
                  <a:lnTo>
                    <a:pt x="325" y="41"/>
                  </a:lnTo>
                  <a:lnTo>
                    <a:pt x="341" y="49"/>
                  </a:lnTo>
                  <a:lnTo>
                    <a:pt x="350" y="57"/>
                  </a:lnTo>
                  <a:lnTo>
                    <a:pt x="358" y="74"/>
                  </a:lnTo>
                  <a:lnTo>
                    <a:pt x="366" y="99"/>
                  </a:lnTo>
                  <a:lnTo>
                    <a:pt x="366" y="181"/>
                  </a:lnTo>
                  <a:lnTo>
                    <a:pt x="358" y="205"/>
                  </a:lnTo>
                  <a:lnTo>
                    <a:pt x="358" y="230"/>
                  </a:lnTo>
                  <a:lnTo>
                    <a:pt x="138" y="1077"/>
                  </a:lnTo>
                  <a:close/>
                  <a:moveTo>
                    <a:pt x="480" y="247"/>
                  </a:moveTo>
                  <a:lnTo>
                    <a:pt x="504" y="197"/>
                  </a:lnTo>
                  <a:lnTo>
                    <a:pt x="536" y="148"/>
                  </a:lnTo>
                  <a:lnTo>
                    <a:pt x="577" y="115"/>
                  </a:lnTo>
                  <a:lnTo>
                    <a:pt x="634" y="66"/>
                  </a:lnTo>
                  <a:lnTo>
                    <a:pt x="691" y="49"/>
                  </a:lnTo>
                  <a:lnTo>
                    <a:pt x="731" y="41"/>
                  </a:lnTo>
                  <a:lnTo>
                    <a:pt x="796" y="66"/>
                  </a:lnTo>
                  <a:lnTo>
                    <a:pt x="837" y="123"/>
                  </a:lnTo>
                  <a:lnTo>
                    <a:pt x="845" y="222"/>
                  </a:lnTo>
                  <a:lnTo>
                    <a:pt x="837" y="304"/>
                  </a:lnTo>
                  <a:lnTo>
                    <a:pt x="804" y="485"/>
                  </a:lnTo>
                  <a:lnTo>
                    <a:pt x="772" y="567"/>
                  </a:lnTo>
                  <a:lnTo>
                    <a:pt x="756" y="625"/>
                  </a:lnTo>
                  <a:lnTo>
                    <a:pt x="683" y="740"/>
                  </a:lnTo>
                  <a:lnTo>
                    <a:pt x="601" y="805"/>
                  </a:lnTo>
                  <a:lnTo>
                    <a:pt x="528" y="822"/>
                  </a:lnTo>
                  <a:lnTo>
                    <a:pt x="463" y="805"/>
                  </a:lnTo>
                  <a:lnTo>
                    <a:pt x="423" y="764"/>
                  </a:lnTo>
                  <a:lnTo>
                    <a:pt x="390" y="723"/>
                  </a:lnTo>
                  <a:lnTo>
                    <a:pt x="382" y="674"/>
                  </a:lnTo>
                  <a:lnTo>
                    <a:pt x="374" y="657"/>
                  </a:lnTo>
                  <a:lnTo>
                    <a:pt x="374" y="649"/>
                  </a:lnTo>
                  <a:lnTo>
                    <a:pt x="382" y="641"/>
                  </a:lnTo>
                  <a:lnTo>
                    <a:pt x="382" y="625"/>
                  </a:lnTo>
                  <a:lnTo>
                    <a:pt x="480" y="2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17"/>
            <p:cNvSpPr>
              <a:spLocks noEditPoints="1"/>
            </p:cNvSpPr>
            <p:nvPr/>
          </p:nvSpPr>
          <p:spPr bwMode="auto">
            <a:xfrm>
              <a:off x="13964" y="7100"/>
              <a:ext cx="397" cy="904"/>
            </a:xfrm>
            <a:custGeom>
              <a:avLst/>
              <a:gdLst/>
              <a:ahLst/>
              <a:cxnLst>
                <a:cxn ang="0">
                  <a:pos x="365" y="33"/>
                </a:cxn>
                <a:cxn ang="0">
                  <a:pos x="349" y="9"/>
                </a:cxn>
                <a:cxn ang="0">
                  <a:pos x="308" y="0"/>
                </a:cxn>
                <a:cxn ang="0">
                  <a:pos x="259" y="25"/>
                </a:cxn>
                <a:cxn ang="0">
                  <a:pos x="235" y="74"/>
                </a:cxn>
                <a:cxn ang="0">
                  <a:pos x="268" y="124"/>
                </a:cxn>
                <a:cxn ang="0">
                  <a:pos x="316" y="115"/>
                </a:cxn>
                <a:cxn ang="0">
                  <a:pos x="357" y="74"/>
                </a:cxn>
                <a:cxn ang="0">
                  <a:pos x="97" y="732"/>
                </a:cxn>
                <a:cxn ang="0">
                  <a:pos x="81" y="789"/>
                </a:cxn>
                <a:cxn ang="0">
                  <a:pos x="97" y="847"/>
                </a:cxn>
                <a:cxn ang="0">
                  <a:pos x="146" y="888"/>
                </a:cxn>
                <a:cxn ang="0">
                  <a:pos x="211" y="904"/>
                </a:cxn>
                <a:cxn ang="0">
                  <a:pos x="332" y="839"/>
                </a:cxn>
                <a:cxn ang="0">
                  <a:pos x="389" y="724"/>
                </a:cxn>
                <a:cxn ang="0">
                  <a:pos x="397" y="691"/>
                </a:cxn>
                <a:cxn ang="0">
                  <a:pos x="357" y="682"/>
                </a:cxn>
                <a:cxn ang="0">
                  <a:pos x="349" y="699"/>
                </a:cxn>
                <a:cxn ang="0">
                  <a:pos x="268" y="847"/>
                </a:cxn>
                <a:cxn ang="0">
                  <a:pos x="194" y="863"/>
                </a:cxn>
                <a:cxn ang="0">
                  <a:pos x="178" y="839"/>
                </a:cxn>
                <a:cxn ang="0">
                  <a:pos x="186" y="756"/>
                </a:cxn>
                <a:cxn ang="0">
                  <a:pos x="219" y="674"/>
                </a:cxn>
                <a:cxn ang="0">
                  <a:pos x="259" y="584"/>
                </a:cxn>
                <a:cxn ang="0">
                  <a:pos x="300" y="485"/>
                </a:cxn>
                <a:cxn ang="0">
                  <a:pos x="316" y="428"/>
                </a:cxn>
                <a:cxn ang="0">
                  <a:pos x="308" y="378"/>
                </a:cxn>
                <a:cxn ang="0">
                  <a:pos x="276" y="329"/>
                </a:cxn>
                <a:cxn ang="0">
                  <a:pos x="227" y="304"/>
                </a:cxn>
                <a:cxn ang="0">
                  <a:pos x="113" y="313"/>
                </a:cxn>
                <a:cxn ang="0">
                  <a:pos x="24" y="419"/>
                </a:cxn>
                <a:cxn ang="0">
                  <a:pos x="0" y="502"/>
                </a:cxn>
                <a:cxn ang="0">
                  <a:pos x="8" y="518"/>
                </a:cxn>
                <a:cxn ang="0">
                  <a:pos x="40" y="510"/>
                </a:cxn>
                <a:cxn ang="0">
                  <a:pos x="81" y="403"/>
                </a:cxn>
                <a:cxn ang="0">
                  <a:pos x="186" y="337"/>
                </a:cxn>
                <a:cxn ang="0">
                  <a:pos x="211" y="345"/>
                </a:cxn>
                <a:cxn ang="0">
                  <a:pos x="219" y="411"/>
                </a:cxn>
                <a:cxn ang="0">
                  <a:pos x="178" y="518"/>
                </a:cxn>
              </a:cxnLst>
              <a:rect l="0" t="0" r="r" b="b"/>
              <a:pathLst>
                <a:path w="397" h="904">
                  <a:moveTo>
                    <a:pt x="365" y="50"/>
                  </a:moveTo>
                  <a:lnTo>
                    <a:pt x="365" y="33"/>
                  </a:lnTo>
                  <a:lnTo>
                    <a:pt x="357" y="25"/>
                  </a:lnTo>
                  <a:lnTo>
                    <a:pt x="349" y="9"/>
                  </a:lnTo>
                  <a:lnTo>
                    <a:pt x="332" y="0"/>
                  </a:lnTo>
                  <a:lnTo>
                    <a:pt x="308" y="0"/>
                  </a:lnTo>
                  <a:lnTo>
                    <a:pt x="284" y="9"/>
                  </a:lnTo>
                  <a:lnTo>
                    <a:pt x="259" y="25"/>
                  </a:lnTo>
                  <a:lnTo>
                    <a:pt x="243" y="41"/>
                  </a:lnTo>
                  <a:lnTo>
                    <a:pt x="235" y="74"/>
                  </a:lnTo>
                  <a:lnTo>
                    <a:pt x="235" y="91"/>
                  </a:lnTo>
                  <a:lnTo>
                    <a:pt x="268" y="124"/>
                  </a:lnTo>
                  <a:lnTo>
                    <a:pt x="292" y="124"/>
                  </a:lnTo>
                  <a:lnTo>
                    <a:pt x="316" y="115"/>
                  </a:lnTo>
                  <a:lnTo>
                    <a:pt x="341" y="99"/>
                  </a:lnTo>
                  <a:lnTo>
                    <a:pt x="357" y="74"/>
                  </a:lnTo>
                  <a:lnTo>
                    <a:pt x="365" y="50"/>
                  </a:lnTo>
                  <a:close/>
                  <a:moveTo>
                    <a:pt x="97" y="732"/>
                  </a:moveTo>
                  <a:lnTo>
                    <a:pt x="81" y="765"/>
                  </a:lnTo>
                  <a:lnTo>
                    <a:pt x="81" y="789"/>
                  </a:lnTo>
                  <a:lnTo>
                    <a:pt x="89" y="822"/>
                  </a:lnTo>
                  <a:lnTo>
                    <a:pt x="97" y="847"/>
                  </a:lnTo>
                  <a:lnTo>
                    <a:pt x="113" y="872"/>
                  </a:lnTo>
                  <a:lnTo>
                    <a:pt x="146" y="888"/>
                  </a:lnTo>
                  <a:lnTo>
                    <a:pt x="170" y="896"/>
                  </a:lnTo>
                  <a:lnTo>
                    <a:pt x="211" y="904"/>
                  </a:lnTo>
                  <a:lnTo>
                    <a:pt x="284" y="880"/>
                  </a:lnTo>
                  <a:lnTo>
                    <a:pt x="332" y="839"/>
                  </a:lnTo>
                  <a:lnTo>
                    <a:pt x="373" y="781"/>
                  </a:lnTo>
                  <a:lnTo>
                    <a:pt x="389" y="724"/>
                  </a:lnTo>
                  <a:lnTo>
                    <a:pt x="397" y="699"/>
                  </a:lnTo>
                  <a:lnTo>
                    <a:pt x="397" y="691"/>
                  </a:lnTo>
                  <a:lnTo>
                    <a:pt x="389" y="682"/>
                  </a:lnTo>
                  <a:lnTo>
                    <a:pt x="357" y="682"/>
                  </a:lnTo>
                  <a:lnTo>
                    <a:pt x="357" y="691"/>
                  </a:lnTo>
                  <a:lnTo>
                    <a:pt x="349" y="699"/>
                  </a:lnTo>
                  <a:lnTo>
                    <a:pt x="316" y="789"/>
                  </a:lnTo>
                  <a:lnTo>
                    <a:pt x="268" y="847"/>
                  </a:lnTo>
                  <a:lnTo>
                    <a:pt x="211" y="863"/>
                  </a:lnTo>
                  <a:lnTo>
                    <a:pt x="194" y="863"/>
                  </a:lnTo>
                  <a:lnTo>
                    <a:pt x="186" y="855"/>
                  </a:lnTo>
                  <a:lnTo>
                    <a:pt x="178" y="839"/>
                  </a:lnTo>
                  <a:lnTo>
                    <a:pt x="178" y="789"/>
                  </a:lnTo>
                  <a:lnTo>
                    <a:pt x="186" y="756"/>
                  </a:lnTo>
                  <a:lnTo>
                    <a:pt x="203" y="732"/>
                  </a:lnTo>
                  <a:lnTo>
                    <a:pt x="219" y="674"/>
                  </a:lnTo>
                  <a:lnTo>
                    <a:pt x="243" y="625"/>
                  </a:lnTo>
                  <a:lnTo>
                    <a:pt x="259" y="584"/>
                  </a:lnTo>
                  <a:lnTo>
                    <a:pt x="276" y="535"/>
                  </a:lnTo>
                  <a:lnTo>
                    <a:pt x="300" y="485"/>
                  </a:lnTo>
                  <a:lnTo>
                    <a:pt x="308" y="452"/>
                  </a:lnTo>
                  <a:lnTo>
                    <a:pt x="316" y="428"/>
                  </a:lnTo>
                  <a:lnTo>
                    <a:pt x="316" y="411"/>
                  </a:lnTo>
                  <a:lnTo>
                    <a:pt x="308" y="378"/>
                  </a:lnTo>
                  <a:lnTo>
                    <a:pt x="300" y="354"/>
                  </a:lnTo>
                  <a:lnTo>
                    <a:pt x="276" y="329"/>
                  </a:lnTo>
                  <a:lnTo>
                    <a:pt x="251" y="313"/>
                  </a:lnTo>
                  <a:lnTo>
                    <a:pt x="227" y="304"/>
                  </a:lnTo>
                  <a:lnTo>
                    <a:pt x="186" y="296"/>
                  </a:lnTo>
                  <a:lnTo>
                    <a:pt x="113" y="313"/>
                  </a:lnTo>
                  <a:lnTo>
                    <a:pt x="64" y="362"/>
                  </a:lnTo>
                  <a:lnTo>
                    <a:pt x="24" y="419"/>
                  </a:lnTo>
                  <a:lnTo>
                    <a:pt x="8" y="469"/>
                  </a:lnTo>
                  <a:lnTo>
                    <a:pt x="0" y="502"/>
                  </a:lnTo>
                  <a:lnTo>
                    <a:pt x="0" y="510"/>
                  </a:lnTo>
                  <a:lnTo>
                    <a:pt x="8" y="518"/>
                  </a:lnTo>
                  <a:lnTo>
                    <a:pt x="32" y="518"/>
                  </a:lnTo>
                  <a:lnTo>
                    <a:pt x="40" y="510"/>
                  </a:lnTo>
                  <a:lnTo>
                    <a:pt x="40" y="502"/>
                  </a:lnTo>
                  <a:lnTo>
                    <a:pt x="81" y="403"/>
                  </a:lnTo>
                  <a:lnTo>
                    <a:pt x="138" y="354"/>
                  </a:lnTo>
                  <a:lnTo>
                    <a:pt x="186" y="337"/>
                  </a:lnTo>
                  <a:lnTo>
                    <a:pt x="203" y="337"/>
                  </a:lnTo>
                  <a:lnTo>
                    <a:pt x="211" y="345"/>
                  </a:lnTo>
                  <a:lnTo>
                    <a:pt x="219" y="362"/>
                  </a:lnTo>
                  <a:lnTo>
                    <a:pt x="219" y="411"/>
                  </a:lnTo>
                  <a:lnTo>
                    <a:pt x="203" y="452"/>
                  </a:lnTo>
                  <a:lnTo>
                    <a:pt x="178" y="518"/>
                  </a:lnTo>
                  <a:lnTo>
                    <a:pt x="97" y="7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18"/>
            <p:cNvSpPr>
              <a:spLocks/>
            </p:cNvSpPr>
            <p:nvPr/>
          </p:nvSpPr>
          <p:spPr bwMode="auto">
            <a:xfrm>
              <a:off x="14767" y="3624"/>
              <a:ext cx="504" cy="4594"/>
            </a:xfrm>
            <a:custGeom>
              <a:avLst/>
              <a:gdLst/>
              <a:ahLst/>
              <a:cxnLst>
                <a:cxn ang="0">
                  <a:pos x="398" y="4487"/>
                </a:cxn>
                <a:cxn ang="0">
                  <a:pos x="0" y="4487"/>
                </a:cxn>
                <a:cxn ang="0">
                  <a:pos x="0" y="4594"/>
                </a:cxn>
                <a:cxn ang="0">
                  <a:pos x="504" y="4594"/>
                </a:cxn>
                <a:cxn ang="0">
                  <a:pos x="504" y="0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398" y="98"/>
                </a:cxn>
                <a:cxn ang="0">
                  <a:pos x="398" y="4487"/>
                </a:cxn>
              </a:cxnLst>
              <a:rect l="0" t="0" r="r" b="b"/>
              <a:pathLst>
                <a:path w="504" h="4594">
                  <a:moveTo>
                    <a:pt x="398" y="4487"/>
                  </a:moveTo>
                  <a:lnTo>
                    <a:pt x="0" y="4487"/>
                  </a:lnTo>
                  <a:lnTo>
                    <a:pt x="0" y="4594"/>
                  </a:lnTo>
                  <a:lnTo>
                    <a:pt x="504" y="4594"/>
                  </a:lnTo>
                  <a:lnTo>
                    <a:pt x="504" y="0"/>
                  </a:lnTo>
                  <a:lnTo>
                    <a:pt x="0" y="0"/>
                  </a:lnTo>
                  <a:lnTo>
                    <a:pt x="0" y="98"/>
                  </a:lnTo>
                  <a:lnTo>
                    <a:pt x="398" y="98"/>
                  </a:lnTo>
                  <a:lnTo>
                    <a:pt x="398" y="448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19"/>
            <p:cNvSpPr>
              <a:spLocks noEditPoints="1"/>
            </p:cNvSpPr>
            <p:nvPr/>
          </p:nvSpPr>
          <p:spPr bwMode="auto">
            <a:xfrm>
              <a:off x="16375" y="5687"/>
              <a:ext cx="1259" cy="452"/>
            </a:xfrm>
            <a:custGeom>
              <a:avLst/>
              <a:gdLst/>
              <a:ahLst/>
              <a:cxnLst>
                <a:cxn ang="0">
                  <a:pos x="1194" y="82"/>
                </a:cxn>
                <a:cxn ang="0">
                  <a:pos x="1227" y="82"/>
                </a:cxn>
                <a:cxn ang="0">
                  <a:pos x="1235" y="74"/>
                </a:cxn>
                <a:cxn ang="0">
                  <a:pos x="1251" y="65"/>
                </a:cxn>
                <a:cxn ang="0">
                  <a:pos x="1259" y="57"/>
                </a:cxn>
                <a:cxn ang="0">
                  <a:pos x="1259" y="24"/>
                </a:cxn>
                <a:cxn ang="0">
                  <a:pos x="1251" y="16"/>
                </a:cxn>
                <a:cxn ang="0">
                  <a:pos x="1235" y="8"/>
                </a:cxn>
                <a:cxn ang="0">
                  <a:pos x="1227" y="8"/>
                </a:cxn>
                <a:cxn ang="0">
                  <a:pos x="1211" y="0"/>
                </a:cxn>
                <a:cxn ang="0">
                  <a:pos x="33" y="0"/>
                </a:cxn>
                <a:cxn ang="0">
                  <a:pos x="25" y="8"/>
                </a:cxn>
                <a:cxn ang="0">
                  <a:pos x="9" y="16"/>
                </a:cxn>
                <a:cxn ang="0">
                  <a:pos x="0" y="24"/>
                </a:cxn>
                <a:cxn ang="0">
                  <a:pos x="0" y="57"/>
                </a:cxn>
                <a:cxn ang="0">
                  <a:pos x="9" y="65"/>
                </a:cxn>
                <a:cxn ang="0">
                  <a:pos x="25" y="74"/>
                </a:cxn>
                <a:cxn ang="0">
                  <a:pos x="33" y="82"/>
                </a:cxn>
                <a:cxn ang="0">
                  <a:pos x="65" y="82"/>
                </a:cxn>
                <a:cxn ang="0">
                  <a:pos x="1194" y="82"/>
                </a:cxn>
                <a:cxn ang="0">
                  <a:pos x="1194" y="452"/>
                </a:cxn>
                <a:cxn ang="0">
                  <a:pos x="1227" y="452"/>
                </a:cxn>
                <a:cxn ang="0">
                  <a:pos x="1235" y="443"/>
                </a:cxn>
                <a:cxn ang="0">
                  <a:pos x="1251" y="443"/>
                </a:cxn>
                <a:cxn ang="0">
                  <a:pos x="1259" y="427"/>
                </a:cxn>
                <a:cxn ang="0">
                  <a:pos x="1259" y="394"/>
                </a:cxn>
                <a:cxn ang="0">
                  <a:pos x="1251" y="386"/>
                </a:cxn>
                <a:cxn ang="0">
                  <a:pos x="1235" y="378"/>
                </a:cxn>
                <a:cxn ang="0">
                  <a:pos x="25" y="378"/>
                </a:cxn>
                <a:cxn ang="0">
                  <a:pos x="9" y="386"/>
                </a:cxn>
                <a:cxn ang="0">
                  <a:pos x="0" y="394"/>
                </a:cxn>
                <a:cxn ang="0">
                  <a:pos x="0" y="427"/>
                </a:cxn>
                <a:cxn ang="0">
                  <a:pos x="9" y="443"/>
                </a:cxn>
                <a:cxn ang="0">
                  <a:pos x="25" y="443"/>
                </a:cxn>
                <a:cxn ang="0">
                  <a:pos x="33" y="452"/>
                </a:cxn>
                <a:cxn ang="0">
                  <a:pos x="65" y="452"/>
                </a:cxn>
                <a:cxn ang="0">
                  <a:pos x="1194" y="452"/>
                </a:cxn>
              </a:cxnLst>
              <a:rect l="0" t="0" r="r" b="b"/>
              <a:pathLst>
                <a:path w="1259" h="452">
                  <a:moveTo>
                    <a:pt x="1194" y="82"/>
                  </a:moveTo>
                  <a:lnTo>
                    <a:pt x="1227" y="82"/>
                  </a:lnTo>
                  <a:lnTo>
                    <a:pt x="1235" y="74"/>
                  </a:lnTo>
                  <a:lnTo>
                    <a:pt x="1251" y="65"/>
                  </a:lnTo>
                  <a:lnTo>
                    <a:pt x="1259" y="57"/>
                  </a:lnTo>
                  <a:lnTo>
                    <a:pt x="1259" y="24"/>
                  </a:lnTo>
                  <a:lnTo>
                    <a:pt x="1251" y="16"/>
                  </a:lnTo>
                  <a:lnTo>
                    <a:pt x="1235" y="8"/>
                  </a:lnTo>
                  <a:lnTo>
                    <a:pt x="1227" y="8"/>
                  </a:lnTo>
                  <a:lnTo>
                    <a:pt x="1211" y="0"/>
                  </a:lnTo>
                  <a:lnTo>
                    <a:pt x="33" y="0"/>
                  </a:lnTo>
                  <a:lnTo>
                    <a:pt x="25" y="8"/>
                  </a:lnTo>
                  <a:lnTo>
                    <a:pt x="9" y="16"/>
                  </a:lnTo>
                  <a:lnTo>
                    <a:pt x="0" y="24"/>
                  </a:lnTo>
                  <a:lnTo>
                    <a:pt x="0" y="57"/>
                  </a:lnTo>
                  <a:lnTo>
                    <a:pt x="9" y="65"/>
                  </a:lnTo>
                  <a:lnTo>
                    <a:pt x="25" y="74"/>
                  </a:lnTo>
                  <a:lnTo>
                    <a:pt x="33" y="82"/>
                  </a:lnTo>
                  <a:lnTo>
                    <a:pt x="65" y="82"/>
                  </a:lnTo>
                  <a:lnTo>
                    <a:pt x="1194" y="82"/>
                  </a:lnTo>
                  <a:close/>
                  <a:moveTo>
                    <a:pt x="1194" y="452"/>
                  </a:moveTo>
                  <a:lnTo>
                    <a:pt x="1227" y="452"/>
                  </a:lnTo>
                  <a:lnTo>
                    <a:pt x="1235" y="443"/>
                  </a:lnTo>
                  <a:lnTo>
                    <a:pt x="1251" y="443"/>
                  </a:lnTo>
                  <a:lnTo>
                    <a:pt x="1259" y="427"/>
                  </a:lnTo>
                  <a:lnTo>
                    <a:pt x="1259" y="394"/>
                  </a:lnTo>
                  <a:lnTo>
                    <a:pt x="1251" y="386"/>
                  </a:lnTo>
                  <a:lnTo>
                    <a:pt x="1235" y="378"/>
                  </a:lnTo>
                  <a:lnTo>
                    <a:pt x="25" y="378"/>
                  </a:lnTo>
                  <a:lnTo>
                    <a:pt x="9" y="386"/>
                  </a:lnTo>
                  <a:lnTo>
                    <a:pt x="0" y="394"/>
                  </a:lnTo>
                  <a:lnTo>
                    <a:pt x="0" y="427"/>
                  </a:lnTo>
                  <a:lnTo>
                    <a:pt x="9" y="443"/>
                  </a:lnTo>
                  <a:lnTo>
                    <a:pt x="25" y="443"/>
                  </a:lnTo>
                  <a:lnTo>
                    <a:pt x="33" y="452"/>
                  </a:lnTo>
                  <a:lnTo>
                    <a:pt x="65" y="452"/>
                  </a:lnTo>
                  <a:lnTo>
                    <a:pt x="1194" y="4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20"/>
            <p:cNvSpPr>
              <a:spLocks/>
            </p:cNvSpPr>
            <p:nvPr/>
          </p:nvSpPr>
          <p:spPr bwMode="auto">
            <a:xfrm>
              <a:off x="19307" y="3065"/>
              <a:ext cx="658" cy="945"/>
            </a:xfrm>
            <a:custGeom>
              <a:avLst/>
              <a:gdLst/>
              <a:ahLst/>
              <a:cxnLst>
                <a:cxn ang="0">
                  <a:pos x="317" y="33"/>
                </a:cxn>
                <a:cxn ang="0">
                  <a:pos x="325" y="8"/>
                </a:cxn>
                <a:cxn ang="0">
                  <a:pos x="252" y="0"/>
                </a:cxn>
                <a:cxn ang="0">
                  <a:pos x="122" y="8"/>
                </a:cxn>
                <a:cxn ang="0">
                  <a:pos x="106" y="49"/>
                </a:cxn>
                <a:cxn ang="0">
                  <a:pos x="163" y="57"/>
                </a:cxn>
                <a:cxn ang="0">
                  <a:pos x="195" y="65"/>
                </a:cxn>
                <a:cxn ang="0">
                  <a:pos x="203" y="74"/>
                </a:cxn>
                <a:cxn ang="0">
                  <a:pos x="195" y="107"/>
                </a:cxn>
                <a:cxn ang="0">
                  <a:pos x="8" y="887"/>
                </a:cxn>
                <a:cxn ang="0">
                  <a:pos x="16" y="928"/>
                </a:cxn>
                <a:cxn ang="0">
                  <a:pos x="49" y="945"/>
                </a:cxn>
                <a:cxn ang="0">
                  <a:pos x="90" y="928"/>
                </a:cxn>
                <a:cxn ang="0">
                  <a:pos x="106" y="887"/>
                </a:cxn>
                <a:cxn ang="0">
                  <a:pos x="122" y="822"/>
                </a:cxn>
                <a:cxn ang="0">
                  <a:pos x="155" y="698"/>
                </a:cxn>
                <a:cxn ang="0">
                  <a:pos x="171" y="624"/>
                </a:cxn>
                <a:cxn ang="0">
                  <a:pos x="293" y="657"/>
                </a:cxn>
                <a:cxn ang="0">
                  <a:pos x="341" y="731"/>
                </a:cxn>
                <a:cxn ang="0">
                  <a:pos x="333" y="781"/>
                </a:cxn>
                <a:cxn ang="0">
                  <a:pos x="349" y="863"/>
                </a:cxn>
                <a:cxn ang="0">
                  <a:pos x="423" y="937"/>
                </a:cxn>
                <a:cxn ang="0">
                  <a:pos x="536" y="928"/>
                </a:cxn>
                <a:cxn ang="0">
                  <a:pos x="609" y="838"/>
                </a:cxn>
                <a:cxn ang="0">
                  <a:pos x="642" y="756"/>
                </a:cxn>
                <a:cxn ang="0">
                  <a:pos x="634" y="723"/>
                </a:cxn>
                <a:cxn ang="0">
                  <a:pos x="601" y="739"/>
                </a:cxn>
                <a:cxn ang="0">
                  <a:pos x="577" y="797"/>
                </a:cxn>
                <a:cxn ang="0">
                  <a:pos x="520" y="887"/>
                </a:cxn>
                <a:cxn ang="0">
                  <a:pos x="463" y="904"/>
                </a:cxn>
                <a:cxn ang="0">
                  <a:pos x="431" y="855"/>
                </a:cxn>
                <a:cxn ang="0">
                  <a:pos x="439" y="797"/>
                </a:cxn>
                <a:cxn ang="0">
                  <a:pos x="447" y="748"/>
                </a:cxn>
                <a:cxn ang="0">
                  <a:pos x="431" y="674"/>
                </a:cxn>
                <a:cxn ang="0">
                  <a:pos x="333" y="608"/>
                </a:cxn>
                <a:cxn ang="0">
                  <a:pos x="236" y="592"/>
                </a:cxn>
                <a:cxn ang="0">
                  <a:pos x="341" y="501"/>
                </a:cxn>
                <a:cxn ang="0">
                  <a:pos x="479" y="394"/>
                </a:cxn>
                <a:cxn ang="0">
                  <a:pos x="585" y="378"/>
                </a:cxn>
                <a:cxn ang="0">
                  <a:pos x="569" y="402"/>
                </a:cxn>
                <a:cxn ang="0">
                  <a:pos x="536" y="427"/>
                </a:cxn>
                <a:cxn ang="0">
                  <a:pos x="528" y="485"/>
                </a:cxn>
                <a:cxn ang="0">
                  <a:pos x="577" y="518"/>
                </a:cxn>
                <a:cxn ang="0">
                  <a:pos x="617" y="501"/>
                </a:cxn>
                <a:cxn ang="0">
                  <a:pos x="650" y="460"/>
                </a:cxn>
                <a:cxn ang="0">
                  <a:pos x="650" y="402"/>
                </a:cxn>
                <a:cxn ang="0">
                  <a:pos x="585" y="337"/>
                </a:cxn>
                <a:cxn ang="0">
                  <a:pos x="479" y="353"/>
                </a:cxn>
                <a:cxn ang="0">
                  <a:pos x="341" y="452"/>
                </a:cxn>
                <a:cxn ang="0">
                  <a:pos x="187" y="575"/>
                </a:cxn>
              </a:cxnLst>
              <a:rect l="0" t="0" r="r" b="b"/>
              <a:pathLst>
                <a:path w="658" h="945">
                  <a:moveTo>
                    <a:pt x="317" y="41"/>
                  </a:moveTo>
                  <a:lnTo>
                    <a:pt x="317" y="33"/>
                  </a:lnTo>
                  <a:lnTo>
                    <a:pt x="325" y="24"/>
                  </a:lnTo>
                  <a:lnTo>
                    <a:pt x="325" y="8"/>
                  </a:lnTo>
                  <a:lnTo>
                    <a:pt x="317" y="0"/>
                  </a:lnTo>
                  <a:lnTo>
                    <a:pt x="252" y="0"/>
                  </a:lnTo>
                  <a:lnTo>
                    <a:pt x="187" y="8"/>
                  </a:lnTo>
                  <a:lnTo>
                    <a:pt x="122" y="8"/>
                  </a:lnTo>
                  <a:lnTo>
                    <a:pt x="106" y="24"/>
                  </a:lnTo>
                  <a:lnTo>
                    <a:pt x="106" y="49"/>
                  </a:lnTo>
                  <a:lnTo>
                    <a:pt x="114" y="57"/>
                  </a:lnTo>
                  <a:lnTo>
                    <a:pt x="163" y="57"/>
                  </a:lnTo>
                  <a:lnTo>
                    <a:pt x="179" y="65"/>
                  </a:lnTo>
                  <a:lnTo>
                    <a:pt x="195" y="65"/>
                  </a:lnTo>
                  <a:lnTo>
                    <a:pt x="195" y="74"/>
                  </a:lnTo>
                  <a:lnTo>
                    <a:pt x="203" y="74"/>
                  </a:lnTo>
                  <a:lnTo>
                    <a:pt x="203" y="98"/>
                  </a:lnTo>
                  <a:lnTo>
                    <a:pt x="195" y="107"/>
                  </a:lnTo>
                  <a:lnTo>
                    <a:pt x="8" y="871"/>
                  </a:lnTo>
                  <a:lnTo>
                    <a:pt x="8" y="887"/>
                  </a:lnTo>
                  <a:lnTo>
                    <a:pt x="0" y="896"/>
                  </a:lnTo>
                  <a:lnTo>
                    <a:pt x="16" y="928"/>
                  </a:lnTo>
                  <a:lnTo>
                    <a:pt x="25" y="937"/>
                  </a:lnTo>
                  <a:lnTo>
                    <a:pt x="49" y="945"/>
                  </a:lnTo>
                  <a:lnTo>
                    <a:pt x="73" y="937"/>
                  </a:lnTo>
                  <a:lnTo>
                    <a:pt x="90" y="928"/>
                  </a:lnTo>
                  <a:lnTo>
                    <a:pt x="98" y="904"/>
                  </a:lnTo>
                  <a:lnTo>
                    <a:pt x="106" y="887"/>
                  </a:lnTo>
                  <a:lnTo>
                    <a:pt x="114" y="863"/>
                  </a:lnTo>
                  <a:lnTo>
                    <a:pt x="122" y="822"/>
                  </a:lnTo>
                  <a:lnTo>
                    <a:pt x="138" y="764"/>
                  </a:lnTo>
                  <a:lnTo>
                    <a:pt x="155" y="698"/>
                  </a:lnTo>
                  <a:lnTo>
                    <a:pt x="163" y="649"/>
                  </a:lnTo>
                  <a:lnTo>
                    <a:pt x="171" y="624"/>
                  </a:lnTo>
                  <a:lnTo>
                    <a:pt x="236" y="633"/>
                  </a:lnTo>
                  <a:lnTo>
                    <a:pt x="293" y="657"/>
                  </a:lnTo>
                  <a:lnTo>
                    <a:pt x="333" y="690"/>
                  </a:lnTo>
                  <a:lnTo>
                    <a:pt x="341" y="731"/>
                  </a:lnTo>
                  <a:lnTo>
                    <a:pt x="341" y="764"/>
                  </a:lnTo>
                  <a:lnTo>
                    <a:pt x="333" y="781"/>
                  </a:lnTo>
                  <a:lnTo>
                    <a:pt x="333" y="805"/>
                  </a:lnTo>
                  <a:lnTo>
                    <a:pt x="349" y="863"/>
                  </a:lnTo>
                  <a:lnTo>
                    <a:pt x="382" y="912"/>
                  </a:lnTo>
                  <a:lnTo>
                    <a:pt x="423" y="937"/>
                  </a:lnTo>
                  <a:lnTo>
                    <a:pt x="479" y="945"/>
                  </a:lnTo>
                  <a:lnTo>
                    <a:pt x="536" y="928"/>
                  </a:lnTo>
                  <a:lnTo>
                    <a:pt x="577" y="887"/>
                  </a:lnTo>
                  <a:lnTo>
                    <a:pt x="609" y="838"/>
                  </a:lnTo>
                  <a:lnTo>
                    <a:pt x="626" y="789"/>
                  </a:lnTo>
                  <a:lnTo>
                    <a:pt x="642" y="756"/>
                  </a:lnTo>
                  <a:lnTo>
                    <a:pt x="642" y="731"/>
                  </a:lnTo>
                  <a:lnTo>
                    <a:pt x="634" y="723"/>
                  </a:lnTo>
                  <a:lnTo>
                    <a:pt x="601" y="723"/>
                  </a:lnTo>
                  <a:lnTo>
                    <a:pt x="601" y="739"/>
                  </a:lnTo>
                  <a:lnTo>
                    <a:pt x="593" y="748"/>
                  </a:lnTo>
                  <a:lnTo>
                    <a:pt x="577" y="797"/>
                  </a:lnTo>
                  <a:lnTo>
                    <a:pt x="552" y="846"/>
                  </a:lnTo>
                  <a:lnTo>
                    <a:pt x="520" y="887"/>
                  </a:lnTo>
                  <a:lnTo>
                    <a:pt x="479" y="904"/>
                  </a:lnTo>
                  <a:lnTo>
                    <a:pt x="463" y="904"/>
                  </a:lnTo>
                  <a:lnTo>
                    <a:pt x="447" y="887"/>
                  </a:lnTo>
                  <a:lnTo>
                    <a:pt x="431" y="855"/>
                  </a:lnTo>
                  <a:lnTo>
                    <a:pt x="431" y="813"/>
                  </a:lnTo>
                  <a:lnTo>
                    <a:pt x="439" y="797"/>
                  </a:lnTo>
                  <a:lnTo>
                    <a:pt x="439" y="764"/>
                  </a:lnTo>
                  <a:lnTo>
                    <a:pt x="447" y="748"/>
                  </a:lnTo>
                  <a:lnTo>
                    <a:pt x="447" y="731"/>
                  </a:lnTo>
                  <a:lnTo>
                    <a:pt x="431" y="674"/>
                  </a:lnTo>
                  <a:lnTo>
                    <a:pt x="390" y="633"/>
                  </a:lnTo>
                  <a:lnTo>
                    <a:pt x="333" y="608"/>
                  </a:lnTo>
                  <a:lnTo>
                    <a:pt x="276" y="592"/>
                  </a:lnTo>
                  <a:lnTo>
                    <a:pt x="236" y="592"/>
                  </a:lnTo>
                  <a:lnTo>
                    <a:pt x="284" y="559"/>
                  </a:lnTo>
                  <a:lnTo>
                    <a:pt x="341" y="501"/>
                  </a:lnTo>
                  <a:lnTo>
                    <a:pt x="406" y="444"/>
                  </a:lnTo>
                  <a:lnTo>
                    <a:pt x="479" y="394"/>
                  </a:lnTo>
                  <a:lnTo>
                    <a:pt x="552" y="378"/>
                  </a:lnTo>
                  <a:lnTo>
                    <a:pt x="585" y="378"/>
                  </a:lnTo>
                  <a:lnTo>
                    <a:pt x="593" y="394"/>
                  </a:lnTo>
                  <a:lnTo>
                    <a:pt x="569" y="402"/>
                  </a:lnTo>
                  <a:lnTo>
                    <a:pt x="552" y="411"/>
                  </a:lnTo>
                  <a:lnTo>
                    <a:pt x="536" y="427"/>
                  </a:lnTo>
                  <a:lnTo>
                    <a:pt x="528" y="444"/>
                  </a:lnTo>
                  <a:lnTo>
                    <a:pt x="528" y="485"/>
                  </a:lnTo>
                  <a:lnTo>
                    <a:pt x="544" y="501"/>
                  </a:lnTo>
                  <a:lnTo>
                    <a:pt x="577" y="518"/>
                  </a:lnTo>
                  <a:lnTo>
                    <a:pt x="601" y="518"/>
                  </a:lnTo>
                  <a:lnTo>
                    <a:pt x="617" y="501"/>
                  </a:lnTo>
                  <a:lnTo>
                    <a:pt x="642" y="485"/>
                  </a:lnTo>
                  <a:lnTo>
                    <a:pt x="650" y="460"/>
                  </a:lnTo>
                  <a:lnTo>
                    <a:pt x="658" y="427"/>
                  </a:lnTo>
                  <a:lnTo>
                    <a:pt x="650" y="402"/>
                  </a:lnTo>
                  <a:lnTo>
                    <a:pt x="634" y="370"/>
                  </a:lnTo>
                  <a:lnTo>
                    <a:pt x="585" y="337"/>
                  </a:lnTo>
                  <a:lnTo>
                    <a:pt x="552" y="337"/>
                  </a:lnTo>
                  <a:lnTo>
                    <a:pt x="479" y="353"/>
                  </a:lnTo>
                  <a:lnTo>
                    <a:pt x="406" y="394"/>
                  </a:lnTo>
                  <a:lnTo>
                    <a:pt x="341" y="452"/>
                  </a:lnTo>
                  <a:lnTo>
                    <a:pt x="260" y="526"/>
                  </a:lnTo>
                  <a:lnTo>
                    <a:pt x="187" y="575"/>
                  </a:lnTo>
                  <a:lnTo>
                    <a:pt x="317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21"/>
            <p:cNvSpPr>
              <a:spLocks/>
            </p:cNvSpPr>
            <p:nvPr/>
          </p:nvSpPr>
          <p:spPr bwMode="auto">
            <a:xfrm>
              <a:off x="18381" y="4577"/>
              <a:ext cx="2518" cy="2679"/>
            </a:xfrm>
            <a:custGeom>
              <a:avLst/>
              <a:gdLst/>
              <a:ahLst/>
              <a:cxnLst>
                <a:cxn ang="0">
                  <a:pos x="2291" y="2679"/>
                </a:cxn>
                <a:cxn ang="0">
                  <a:pos x="2518" y="2071"/>
                </a:cxn>
                <a:cxn ang="0">
                  <a:pos x="2477" y="2071"/>
                </a:cxn>
                <a:cxn ang="0">
                  <a:pos x="2420" y="2178"/>
                </a:cxn>
                <a:cxn ang="0">
                  <a:pos x="2331" y="2277"/>
                </a:cxn>
                <a:cxn ang="0">
                  <a:pos x="2226" y="2351"/>
                </a:cxn>
                <a:cxn ang="0">
                  <a:pos x="2112" y="2416"/>
                </a:cxn>
                <a:cxn ang="0">
                  <a:pos x="1982" y="2458"/>
                </a:cxn>
                <a:cxn ang="0">
                  <a:pos x="1860" y="2482"/>
                </a:cxn>
                <a:cxn ang="0">
                  <a:pos x="1746" y="2499"/>
                </a:cxn>
                <a:cxn ang="0">
                  <a:pos x="1592" y="2515"/>
                </a:cxn>
                <a:cxn ang="0">
                  <a:pos x="252" y="2515"/>
                </a:cxn>
                <a:cxn ang="0">
                  <a:pos x="1219" y="1373"/>
                </a:cxn>
                <a:cxn ang="0">
                  <a:pos x="1227" y="1356"/>
                </a:cxn>
                <a:cxn ang="0">
                  <a:pos x="1227" y="1348"/>
                </a:cxn>
                <a:cxn ang="0">
                  <a:pos x="1235" y="1340"/>
                </a:cxn>
                <a:cxn ang="0">
                  <a:pos x="1227" y="1332"/>
                </a:cxn>
                <a:cxn ang="0">
                  <a:pos x="1227" y="1323"/>
                </a:cxn>
                <a:cxn ang="0">
                  <a:pos x="1219" y="1315"/>
                </a:cxn>
                <a:cxn ang="0">
                  <a:pos x="333" y="90"/>
                </a:cxn>
                <a:cxn ang="0">
                  <a:pos x="1519" y="90"/>
                </a:cxn>
                <a:cxn ang="0">
                  <a:pos x="1633" y="99"/>
                </a:cxn>
                <a:cxn ang="0">
                  <a:pos x="1730" y="107"/>
                </a:cxn>
                <a:cxn ang="0">
                  <a:pos x="1787" y="115"/>
                </a:cxn>
                <a:cxn ang="0">
                  <a:pos x="1820" y="123"/>
                </a:cxn>
                <a:cxn ang="0">
                  <a:pos x="1941" y="148"/>
                </a:cxn>
                <a:cxn ang="0">
                  <a:pos x="2079" y="189"/>
                </a:cxn>
                <a:cxn ang="0">
                  <a:pos x="2234" y="263"/>
                </a:cxn>
                <a:cxn ang="0">
                  <a:pos x="2282" y="296"/>
                </a:cxn>
                <a:cxn ang="0">
                  <a:pos x="2347" y="353"/>
                </a:cxn>
                <a:cxn ang="0">
                  <a:pos x="2412" y="436"/>
                </a:cxn>
                <a:cxn ang="0">
                  <a:pos x="2477" y="543"/>
                </a:cxn>
                <a:cxn ang="0">
                  <a:pos x="2518" y="543"/>
                </a:cxn>
                <a:cxn ang="0">
                  <a:pos x="2291" y="0"/>
                </a:cxn>
                <a:cxn ang="0">
                  <a:pos x="9" y="0"/>
                </a:cxn>
                <a:cxn ang="0">
                  <a:pos x="9" y="8"/>
                </a:cxn>
                <a:cxn ang="0">
                  <a:pos x="0" y="16"/>
                </a:cxn>
                <a:cxn ang="0">
                  <a:pos x="0" y="74"/>
                </a:cxn>
                <a:cxn ang="0">
                  <a:pos x="999" y="1463"/>
                </a:cxn>
                <a:cxn ang="0">
                  <a:pos x="25" y="2630"/>
                </a:cxn>
                <a:cxn ang="0">
                  <a:pos x="9" y="2647"/>
                </a:cxn>
                <a:cxn ang="0">
                  <a:pos x="9" y="2655"/>
                </a:cxn>
                <a:cxn ang="0">
                  <a:pos x="0" y="2663"/>
                </a:cxn>
                <a:cxn ang="0">
                  <a:pos x="17" y="2679"/>
                </a:cxn>
                <a:cxn ang="0">
                  <a:pos x="57" y="2679"/>
                </a:cxn>
                <a:cxn ang="0">
                  <a:pos x="2291" y="2679"/>
                </a:cxn>
              </a:cxnLst>
              <a:rect l="0" t="0" r="r" b="b"/>
              <a:pathLst>
                <a:path w="2518" h="2679">
                  <a:moveTo>
                    <a:pt x="2291" y="2679"/>
                  </a:moveTo>
                  <a:lnTo>
                    <a:pt x="2518" y="2071"/>
                  </a:lnTo>
                  <a:lnTo>
                    <a:pt x="2477" y="2071"/>
                  </a:lnTo>
                  <a:lnTo>
                    <a:pt x="2420" y="2178"/>
                  </a:lnTo>
                  <a:lnTo>
                    <a:pt x="2331" y="2277"/>
                  </a:lnTo>
                  <a:lnTo>
                    <a:pt x="2226" y="2351"/>
                  </a:lnTo>
                  <a:lnTo>
                    <a:pt x="2112" y="2416"/>
                  </a:lnTo>
                  <a:lnTo>
                    <a:pt x="1982" y="2458"/>
                  </a:lnTo>
                  <a:lnTo>
                    <a:pt x="1860" y="2482"/>
                  </a:lnTo>
                  <a:lnTo>
                    <a:pt x="1746" y="2499"/>
                  </a:lnTo>
                  <a:lnTo>
                    <a:pt x="1592" y="2515"/>
                  </a:lnTo>
                  <a:lnTo>
                    <a:pt x="252" y="2515"/>
                  </a:lnTo>
                  <a:lnTo>
                    <a:pt x="1219" y="1373"/>
                  </a:lnTo>
                  <a:lnTo>
                    <a:pt x="1227" y="1356"/>
                  </a:lnTo>
                  <a:lnTo>
                    <a:pt x="1227" y="1348"/>
                  </a:lnTo>
                  <a:lnTo>
                    <a:pt x="1235" y="1340"/>
                  </a:lnTo>
                  <a:lnTo>
                    <a:pt x="1227" y="1332"/>
                  </a:lnTo>
                  <a:lnTo>
                    <a:pt x="1227" y="1323"/>
                  </a:lnTo>
                  <a:lnTo>
                    <a:pt x="1219" y="1315"/>
                  </a:lnTo>
                  <a:lnTo>
                    <a:pt x="333" y="90"/>
                  </a:lnTo>
                  <a:lnTo>
                    <a:pt x="1519" y="90"/>
                  </a:lnTo>
                  <a:lnTo>
                    <a:pt x="1633" y="99"/>
                  </a:lnTo>
                  <a:lnTo>
                    <a:pt x="1730" y="107"/>
                  </a:lnTo>
                  <a:lnTo>
                    <a:pt x="1787" y="115"/>
                  </a:lnTo>
                  <a:lnTo>
                    <a:pt x="1820" y="123"/>
                  </a:lnTo>
                  <a:lnTo>
                    <a:pt x="1941" y="148"/>
                  </a:lnTo>
                  <a:lnTo>
                    <a:pt x="2079" y="189"/>
                  </a:lnTo>
                  <a:lnTo>
                    <a:pt x="2234" y="263"/>
                  </a:lnTo>
                  <a:lnTo>
                    <a:pt x="2282" y="296"/>
                  </a:lnTo>
                  <a:lnTo>
                    <a:pt x="2347" y="353"/>
                  </a:lnTo>
                  <a:lnTo>
                    <a:pt x="2412" y="436"/>
                  </a:lnTo>
                  <a:lnTo>
                    <a:pt x="2477" y="543"/>
                  </a:lnTo>
                  <a:lnTo>
                    <a:pt x="2518" y="543"/>
                  </a:lnTo>
                  <a:lnTo>
                    <a:pt x="2291" y="0"/>
                  </a:lnTo>
                  <a:lnTo>
                    <a:pt x="9" y="0"/>
                  </a:lnTo>
                  <a:lnTo>
                    <a:pt x="9" y="8"/>
                  </a:lnTo>
                  <a:lnTo>
                    <a:pt x="0" y="16"/>
                  </a:lnTo>
                  <a:lnTo>
                    <a:pt x="0" y="74"/>
                  </a:lnTo>
                  <a:lnTo>
                    <a:pt x="999" y="1463"/>
                  </a:lnTo>
                  <a:lnTo>
                    <a:pt x="25" y="2630"/>
                  </a:lnTo>
                  <a:lnTo>
                    <a:pt x="9" y="2647"/>
                  </a:lnTo>
                  <a:lnTo>
                    <a:pt x="9" y="2655"/>
                  </a:lnTo>
                  <a:lnTo>
                    <a:pt x="0" y="2663"/>
                  </a:lnTo>
                  <a:lnTo>
                    <a:pt x="17" y="2679"/>
                  </a:lnTo>
                  <a:lnTo>
                    <a:pt x="57" y="2679"/>
                  </a:lnTo>
                  <a:lnTo>
                    <a:pt x="2291" y="26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22"/>
            <p:cNvSpPr>
              <a:spLocks noEditPoints="1"/>
            </p:cNvSpPr>
            <p:nvPr/>
          </p:nvSpPr>
          <p:spPr bwMode="auto">
            <a:xfrm>
              <a:off x="18479" y="7774"/>
              <a:ext cx="398" cy="904"/>
            </a:xfrm>
            <a:custGeom>
              <a:avLst/>
              <a:gdLst/>
              <a:ahLst/>
              <a:cxnLst>
                <a:cxn ang="0">
                  <a:pos x="365" y="33"/>
                </a:cxn>
                <a:cxn ang="0">
                  <a:pos x="349" y="8"/>
                </a:cxn>
                <a:cxn ang="0">
                  <a:pos x="308" y="0"/>
                </a:cxn>
                <a:cxn ang="0">
                  <a:pos x="260" y="25"/>
                </a:cxn>
                <a:cxn ang="0">
                  <a:pos x="235" y="74"/>
                </a:cxn>
                <a:cxn ang="0">
                  <a:pos x="268" y="124"/>
                </a:cxn>
                <a:cxn ang="0">
                  <a:pos x="317" y="115"/>
                </a:cxn>
                <a:cxn ang="0">
                  <a:pos x="357" y="74"/>
                </a:cxn>
                <a:cxn ang="0">
                  <a:pos x="97" y="732"/>
                </a:cxn>
                <a:cxn ang="0">
                  <a:pos x="81" y="789"/>
                </a:cxn>
                <a:cxn ang="0">
                  <a:pos x="97" y="847"/>
                </a:cxn>
                <a:cxn ang="0">
                  <a:pos x="146" y="888"/>
                </a:cxn>
                <a:cxn ang="0">
                  <a:pos x="211" y="904"/>
                </a:cxn>
                <a:cxn ang="0">
                  <a:pos x="333" y="839"/>
                </a:cxn>
                <a:cxn ang="0">
                  <a:pos x="390" y="724"/>
                </a:cxn>
                <a:cxn ang="0">
                  <a:pos x="398" y="691"/>
                </a:cxn>
                <a:cxn ang="0">
                  <a:pos x="357" y="682"/>
                </a:cxn>
                <a:cxn ang="0">
                  <a:pos x="349" y="699"/>
                </a:cxn>
                <a:cxn ang="0">
                  <a:pos x="268" y="847"/>
                </a:cxn>
                <a:cxn ang="0">
                  <a:pos x="195" y="863"/>
                </a:cxn>
                <a:cxn ang="0">
                  <a:pos x="179" y="839"/>
                </a:cxn>
                <a:cxn ang="0">
                  <a:pos x="187" y="756"/>
                </a:cxn>
                <a:cxn ang="0">
                  <a:pos x="219" y="674"/>
                </a:cxn>
                <a:cxn ang="0">
                  <a:pos x="260" y="584"/>
                </a:cxn>
                <a:cxn ang="0">
                  <a:pos x="300" y="485"/>
                </a:cxn>
                <a:cxn ang="0">
                  <a:pos x="317" y="428"/>
                </a:cxn>
                <a:cxn ang="0">
                  <a:pos x="308" y="378"/>
                </a:cxn>
                <a:cxn ang="0">
                  <a:pos x="276" y="329"/>
                </a:cxn>
                <a:cxn ang="0">
                  <a:pos x="227" y="304"/>
                </a:cxn>
                <a:cxn ang="0">
                  <a:pos x="114" y="313"/>
                </a:cxn>
                <a:cxn ang="0">
                  <a:pos x="24" y="419"/>
                </a:cxn>
                <a:cxn ang="0">
                  <a:pos x="0" y="502"/>
                </a:cxn>
                <a:cxn ang="0">
                  <a:pos x="8" y="518"/>
                </a:cxn>
                <a:cxn ang="0">
                  <a:pos x="40" y="510"/>
                </a:cxn>
                <a:cxn ang="0">
                  <a:pos x="81" y="403"/>
                </a:cxn>
                <a:cxn ang="0">
                  <a:pos x="187" y="337"/>
                </a:cxn>
                <a:cxn ang="0">
                  <a:pos x="211" y="345"/>
                </a:cxn>
                <a:cxn ang="0">
                  <a:pos x="219" y="411"/>
                </a:cxn>
                <a:cxn ang="0">
                  <a:pos x="179" y="518"/>
                </a:cxn>
              </a:cxnLst>
              <a:rect l="0" t="0" r="r" b="b"/>
              <a:pathLst>
                <a:path w="398" h="904">
                  <a:moveTo>
                    <a:pt x="365" y="50"/>
                  </a:moveTo>
                  <a:lnTo>
                    <a:pt x="365" y="33"/>
                  </a:lnTo>
                  <a:lnTo>
                    <a:pt x="357" y="25"/>
                  </a:lnTo>
                  <a:lnTo>
                    <a:pt x="349" y="8"/>
                  </a:lnTo>
                  <a:lnTo>
                    <a:pt x="333" y="0"/>
                  </a:lnTo>
                  <a:lnTo>
                    <a:pt x="308" y="0"/>
                  </a:lnTo>
                  <a:lnTo>
                    <a:pt x="284" y="8"/>
                  </a:lnTo>
                  <a:lnTo>
                    <a:pt x="260" y="25"/>
                  </a:lnTo>
                  <a:lnTo>
                    <a:pt x="243" y="41"/>
                  </a:lnTo>
                  <a:lnTo>
                    <a:pt x="235" y="74"/>
                  </a:lnTo>
                  <a:lnTo>
                    <a:pt x="235" y="91"/>
                  </a:lnTo>
                  <a:lnTo>
                    <a:pt x="268" y="124"/>
                  </a:lnTo>
                  <a:lnTo>
                    <a:pt x="292" y="124"/>
                  </a:lnTo>
                  <a:lnTo>
                    <a:pt x="317" y="115"/>
                  </a:lnTo>
                  <a:lnTo>
                    <a:pt x="341" y="99"/>
                  </a:lnTo>
                  <a:lnTo>
                    <a:pt x="357" y="74"/>
                  </a:lnTo>
                  <a:lnTo>
                    <a:pt x="365" y="50"/>
                  </a:lnTo>
                  <a:close/>
                  <a:moveTo>
                    <a:pt x="97" y="732"/>
                  </a:moveTo>
                  <a:lnTo>
                    <a:pt x="81" y="765"/>
                  </a:lnTo>
                  <a:lnTo>
                    <a:pt x="81" y="789"/>
                  </a:lnTo>
                  <a:lnTo>
                    <a:pt x="89" y="822"/>
                  </a:lnTo>
                  <a:lnTo>
                    <a:pt x="97" y="847"/>
                  </a:lnTo>
                  <a:lnTo>
                    <a:pt x="114" y="871"/>
                  </a:lnTo>
                  <a:lnTo>
                    <a:pt x="146" y="888"/>
                  </a:lnTo>
                  <a:lnTo>
                    <a:pt x="170" y="896"/>
                  </a:lnTo>
                  <a:lnTo>
                    <a:pt x="211" y="904"/>
                  </a:lnTo>
                  <a:lnTo>
                    <a:pt x="284" y="880"/>
                  </a:lnTo>
                  <a:lnTo>
                    <a:pt x="333" y="839"/>
                  </a:lnTo>
                  <a:lnTo>
                    <a:pt x="373" y="781"/>
                  </a:lnTo>
                  <a:lnTo>
                    <a:pt x="390" y="724"/>
                  </a:lnTo>
                  <a:lnTo>
                    <a:pt x="398" y="699"/>
                  </a:lnTo>
                  <a:lnTo>
                    <a:pt x="398" y="691"/>
                  </a:lnTo>
                  <a:lnTo>
                    <a:pt x="390" y="682"/>
                  </a:lnTo>
                  <a:lnTo>
                    <a:pt x="357" y="682"/>
                  </a:lnTo>
                  <a:lnTo>
                    <a:pt x="357" y="691"/>
                  </a:lnTo>
                  <a:lnTo>
                    <a:pt x="349" y="699"/>
                  </a:lnTo>
                  <a:lnTo>
                    <a:pt x="317" y="789"/>
                  </a:lnTo>
                  <a:lnTo>
                    <a:pt x="268" y="847"/>
                  </a:lnTo>
                  <a:lnTo>
                    <a:pt x="211" y="863"/>
                  </a:lnTo>
                  <a:lnTo>
                    <a:pt x="195" y="863"/>
                  </a:lnTo>
                  <a:lnTo>
                    <a:pt x="187" y="855"/>
                  </a:lnTo>
                  <a:lnTo>
                    <a:pt x="179" y="839"/>
                  </a:lnTo>
                  <a:lnTo>
                    <a:pt x="179" y="789"/>
                  </a:lnTo>
                  <a:lnTo>
                    <a:pt x="187" y="756"/>
                  </a:lnTo>
                  <a:lnTo>
                    <a:pt x="203" y="732"/>
                  </a:lnTo>
                  <a:lnTo>
                    <a:pt x="219" y="674"/>
                  </a:lnTo>
                  <a:lnTo>
                    <a:pt x="243" y="625"/>
                  </a:lnTo>
                  <a:lnTo>
                    <a:pt x="260" y="584"/>
                  </a:lnTo>
                  <a:lnTo>
                    <a:pt x="276" y="534"/>
                  </a:lnTo>
                  <a:lnTo>
                    <a:pt x="300" y="485"/>
                  </a:lnTo>
                  <a:lnTo>
                    <a:pt x="308" y="452"/>
                  </a:lnTo>
                  <a:lnTo>
                    <a:pt x="317" y="428"/>
                  </a:lnTo>
                  <a:lnTo>
                    <a:pt x="317" y="411"/>
                  </a:lnTo>
                  <a:lnTo>
                    <a:pt x="308" y="378"/>
                  </a:lnTo>
                  <a:lnTo>
                    <a:pt x="300" y="354"/>
                  </a:lnTo>
                  <a:lnTo>
                    <a:pt x="276" y="329"/>
                  </a:lnTo>
                  <a:lnTo>
                    <a:pt x="252" y="313"/>
                  </a:lnTo>
                  <a:lnTo>
                    <a:pt x="227" y="304"/>
                  </a:lnTo>
                  <a:lnTo>
                    <a:pt x="187" y="296"/>
                  </a:lnTo>
                  <a:lnTo>
                    <a:pt x="114" y="313"/>
                  </a:lnTo>
                  <a:lnTo>
                    <a:pt x="65" y="362"/>
                  </a:lnTo>
                  <a:lnTo>
                    <a:pt x="24" y="419"/>
                  </a:lnTo>
                  <a:lnTo>
                    <a:pt x="8" y="469"/>
                  </a:lnTo>
                  <a:lnTo>
                    <a:pt x="0" y="502"/>
                  </a:lnTo>
                  <a:lnTo>
                    <a:pt x="0" y="510"/>
                  </a:lnTo>
                  <a:lnTo>
                    <a:pt x="8" y="518"/>
                  </a:lnTo>
                  <a:lnTo>
                    <a:pt x="32" y="518"/>
                  </a:lnTo>
                  <a:lnTo>
                    <a:pt x="40" y="510"/>
                  </a:lnTo>
                  <a:lnTo>
                    <a:pt x="40" y="502"/>
                  </a:lnTo>
                  <a:lnTo>
                    <a:pt x="81" y="403"/>
                  </a:lnTo>
                  <a:lnTo>
                    <a:pt x="138" y="354"/>
                  </a:lnTo>
                  <a:lnTo>
                    <a:pt x="187" y="337"/>
                  </a:lnTo>
                  <a:lnTo>
                    <a:pt x="203" y="337"/>
                  </a:lnTo>
                  <a:lnTo>
                    <a:pt x="211" y="345"/>
                  </a:lnTo>
                  <a:lnTo>
                    <a:pt x="219" y="362"/>
                  </a:lnTo>
                  <a:lnTo>
                    <a:pt x="219" y="411"/>
                  </a:lnTo>
                  <a:lnTo>
                    <a:pt x="203" y="452"/>
                  </a:lnTo>
                  <a:lnTo>
                    <a:pt x="179" y="518"/>
                  </a:lnTo>
                  <a:lnTo>
                    <a:pt x="97" y="7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23"/>
            <p:cNvSpPr>
              <a:spLocks noEditPoints="1"/>
            </p:cNvSpPr>
            <p:nvPr/>
          </p:nvSpPr>
          <p:spPr bwMode="auto">
            <a:xfrm>
              <a:off x="19039" y="8144"/>
              <a:ext cx="983" cy="362"/>
            </a:xfrm>
            <a:custGeom>
              <a:avLst/>
              <a:gdLst/>
              <a:ahLst/>
              <a:cxnLst>
                <a:cxn ang="0">
                  <a:pos x="926" y="66"/>
                </a:cxn>
                <a:cxn ang="0">
                  <a:pos x="958" y="66"/>
                </a:cxn>
                <a:cxn ang="0">
                  <a:pos x="975" y="49"/>
                </a:cxn>
                <a:cxn ang="0">
                  <a:pos x="983" y="33"/>
                </a:cxn>
                <a:cxn ang="0">
                  <a:pos x="975" y="17"/>
                </a:cxn>
                <a:cxn ang="0">
                  <a:pos x="958" y="0"/>
                </a:cxn>
                <a:cxn ang="0">
                  <a:pos x="25" y="0"/>
                </a:cxn>
                <a:cxn ang="0">
                  <a:pos x="8" y="17"/>
                </a:cxn>
                <a:cxn ang="0">
                  <a:pos x="0" y="33"/>
                </a:cxn>
                <a:cxn ang="0">
                  <a:pos x="8" y="49"/>
                </a:cxn>
                <a:cxn ang="0">
                  <a:pos x="25" y="66"/>
                </a:cxn>
                <a:cxn ang="0">
                  <a:pos x="57" y="66"/>
                </a:cxn>
                <a:cxn ang="0">
                  <a:pos x="926" y="66"/>
                </a:cxn>
                <a:cxn ang="0">
                  <a:pos x="934" y="362"/>
                </a:cxn>
                <a:cxn ang="0">
                  <a:pos x="958" y="362"/>
                </a:cxn>
                <a:cxn ang="0">
                  <a:pos x="975" y="345"/>
                </a:cxn>
                <a:cxn ang="0">
                  <a:pos x="983" y="329"/>
                </a:cxn>
                <a:cxn ang="0">
                  <a:pos x="975" y="312"/>
                </a:cxn>
                <a:cxn ang="0">
                  <a:pos x="958" y="296"/>
                </a:cxn>
                <a:cxn ang="0">
                  <a:pos x="25" y="296"/>
                </a:cxn>
                <a:cxn ang="0">
                  <a:pos x="8" y="312"/>
                </a:cxn>
                <a:cxn ang="0">
                  <a:pos x="0" y="329"/>
                </a:cxn>
                <a:cxn ang="0">
                  <a:pos x="8" y="345"/>
                </a:cxn>
                <a:cxn ang="0">
                  <a:pos x="25" y="362"/>
                </a:cxn>
                <a:cxn ang="0">
                  <a:pos x="49" y="362"/>
                </a:cxn>
                <a:cxn ang="0">
                  <a:pos x="934" y="362"/>
                </a:cxn>
              </a:cxnLst>
              <a:rect l="0" t="0" r="r" b="b"/>
              <a:pathLst>
                <a:path w="983" h="362">
                  <a:moveTo>
                    <a:pt x="926" y="66"/>
                  </a:moveTo>
                  <a:lnTo>
                    <a:pt x="958" y="66"/>
                  </a:lnTo>
                  <a:lnTo>
                    <a:pt x="975" y="49"/>
                  </a:lnTo>
                  <a:lnTo>
                    <a:pt x="983" y="33"/>
                  </a:lnTo>
                  <a:lnTo>
                    <a:pt x="975" y="17"/>
                  </a:lnTo>
                  <a:lnTo>
                    <a:pt x="958" y="0"/>
                  </a:lnTo>
                  <a:lnTo>
                    <a:pt x="25" y="0"/>
                  </a:lnTo>
                  <a:lnTo>
                    <a:pt x="8" y="17"/>
                  </a:lnTo>
                  <a:lnTo>
                    <a:pt x="0" y="33"/>
                  </a:lnTo>
                  <a:lnTo>
                    <a:pt x="8" y="49"/>
                  </a:lnTo>
                  <a:lnTo>
                    <a:pt x="25" y="66"/>
                  </a:lnTo>
                  <a:lnTo>
                    <a:pt x="57" y="66"/>
                  </a:lnTo>
                  <a:lnTo>
                    <a:pt x="926" y="66"/>
                  </a:lnTo>
                  <a:close/>
                  <a:moveTo>
                    <a:pt x="934" y="362"/>
                  </a:moveTo>
                  <a:lnTo>
                    <a:pt x="958" y="362"/>
                  </a:lnTo>
                  <a:lnTo>
                    <a:pt x="975" y="345"/>
                  </a:lnTo>
                  <a:lnTo>
                    <a:pt x="983" y="329"/>
                  </a:lnTo>
                  <a:lnTo>
                    <a:pt x="975" y="312"/>
                  </a:lnTo>
                  <a:lnTo>
                    <a:pt x="958" y="296"/>
                  </a:lnTo>
                  <a:lnTo>
                    <a:pt x="25" y="296"/>
                  </a:lnTo>
                  <a:lnTo>
                    <a:pt x="8" y="312"/>
                  </a:lnTo>
                  <a:lnTo>
                    <a:pt x="0" y="329"/>
                  </a:lnTo>
                  <a:lnTo>
                    <a:pt x="8" y="345"/>
                  </a:lnTo>
                  <a:lnTo>
                    <a:pt x="25" y="362"/>
                  </a:lnTo>
                  <a:lnTo>
                    <a:pt x="49" y="362"/>
                  </a:lnTo>
                  <a:lnTo>
                    <a:pt x="934" y="3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24"/>
            <p:cNvSpPr>
              <a:spLocks/>
            </p:cNvSpPr>
            <p:nvPr/>
          </p:nvSpPr>
          <p:spPr bwMode="auto">
            <a:xfrm>
              <a:off x="20257" y="7774"/>
              <a:ext cx="480" cy="888"/>
            </a:xfrm>
            <a:custGeom>
              <a:avLst/>
              <a:gdLst/>
              <a:ahLst/>
              <a:cxnLst>
                <a:cxn ang="0">
                  <a:pos x="301" y="33"/>
                </a:cxn>
                <a:cxn ang="0">
                  <a:pos x="301" y="17"/>
                </a:cxn>
                <a:cxn ang="0">
                  <a:pos x="293" y="0"/>
                </a:cxn>
                <a:cxn ang="0">
                  <a:pos x="260" y="0"/>
                </a:cxn>
                <a:cxn ang="0">
                  <a:pos x="187" y="50"/>
                </a:cxn>
                <a:cxn ang="0">
                  <a:pos x="122" y="74"/>
                </a:cxn>
                <a:cxn ang="0">
                  <a:pos x="49" y="82"/>
                </a:cxn>
                <a:cxn ang="0">
                  <a:pos x="0" y="82"/>
                </a:cxn>
                <a:cxn ang="0">
                  <a:pos x="0" y="132"/>
                </a:cxn>
                <a:cxn ang="0">
                  <a:pos x="49" y="132"/>
                </a:cxn>
                <a:cxn ang="0">
                  <a:pos x="114" y="124"/>
                </a:cxn>
                <a:cxn ang="0">
                  <a:pos x="195" y="91"/>
                </a:cxn>
                <a:cxn ang="0">
                  <a:pos x="195" y="806"/>
                </a:cxn>
                <a:cxn ang="0">
                  <a:pos x="179" y="822"/>
                </a:cxn>
                <a:cxn ang="0">
                  <a:pos x="138" y="839"/>
                </a:cxn>
                <a:cxn ang="0">
                  <a:pos x="8" y="839"/>
                </a:cxn>
                <a:cxn ang="0">
                  <a:pos x="8" y="888"/>
                </a:cxn>
                <a:cxn ang="0">
                  <a:pos x="114" y="888"/>
                </a:cxn>
                <a:cxn ang="0">
                  <a:pos x="187" y="880"/>
                </a:cxn>
                <a:cxn ang="0">
                  <a:pos x="293" y="880"/>
                </a:cxn>
                <a:cxn ang="0">
                  <a:pos x="366" y="888"/>
                </a:cxn>
                <a:cxn ang="0">
                  <a:pos x="480" y="888"/>
                </a:cxn>
                <a:cxn ang="0">
                  <a:pos x="480" y="839"/>
                </a:cxn>
                <a:cxn ang="0">
                  <a:pos x="358" y="839"/>
                </a:cxn>
                <a:cxn ang="0">
                  <a:pos x="317" y="822"/>
                </a:cxn>
                <a:cxn ang="0">
                  <a:pos x="301" y="806"/>
                </a:cxn>
                <a:cxn ang="0">
                  <a:pos x="301" y="781"/>
                </a:cxn>
                <a:cxn ang="0">
                  <a:pos x="301" y="33"/>
                </a:cxn>
              </a:cxnLst>
              <a:rect l="0" t="0" r="r" b="b"/>
              <a:pathLst>
                <a:path w="480" h="888">
                  <a:moveTo>
                    <a:pt x="301" y="33"/>
                  </a:moveTo>
                  <a:lnTo>
                    <a:pt x="301" y="17"/>
                  </a:lnTo>
                  <a:lnTo>
                    <a:pt x="293" y="0"/>
                  </a:lnTo>
                  <a:lnTo>
                    <a:pt x="260" y="0"/>
                  </a:lnTo>
                  <a:lnTo>
                    <a:pt x="187" y="50"/>
                  </a:lnTo>
                  <a:lnTo>
                    <a:pt x="122" y="74"/>
                  </a:lnTo>
                  <a:lnTo>
                    <a:pt x="49" y="82"/>
                  </a:lnTo>
                  <a:lnTo>
                    <a:pt x="0" y="82"/>
                  </a:lnTo>
                  <a:lnTo>
                    <a:pt x="0" y="132"/>
                  </a:lnTo>
                  <a:lnTo>
                    <a:pt x="49" y="132"/>
                  </a:lnTo>
                  <a:lnTo>
                    <a:pt x="114" y="124"/>
                  </a:lnTo>
                  <a:lnTo>
                    <a:pt x="195" y="91"/>
                  </a:lnTo>
                  <a:lnTo>
                    <a:pt x="195" y="806"/>
                  </a:lnTo>
                  <a:lnTo>
                    <a:pt x="179" y="822"/>
                  </a:lnTo>
                  <a:lnTo>
                    <a:pt x="138" y="839"/>
                  </a:lnTo>
                  <a:lnTo>
                    <a:pt x="8" y="839"/>
                  </a:lnTo>
                  <a:lnTo>
                    <a:pt x="8" y="888"/>
                  </a:lnTo>
                  <a:lnTo>
                    <a:pt x="114" y="888"/>
                  </a:lnTo>
                  <a:lnTo>
                    <a:pt x="187" y="880"/>
                  </a:lnTo>
                  <a:lnTo>
                    <a:pt x="293" y="880"/>
                  </a:lnTo>
                  <a:lnTo>
                    <a:pt x="366" y="888"/>
                  </a:lnTo>
                  <a:lnTo>
                    <a:pt x="480" y="888"/>
                  </a:lnTo>
                  <a:lnTo>
                    <a:pt x="480" y="839"/>
                  </a:lnTo>
                  <a:lnTo>
                    <a:pt x="358" y="839"/>
                  </a:lnTo>
                  <a:lnTo>
                    <a:pt x="317" y="822"/>
                  </a:lnTo>
                  <a:lnTo>
                    <a:pt x="301" y="806"/>
                  </a:lnTo>
                  <a:lnTo>
                    <a:pt x="301" y="781"/>
                  </a:lnTo>
                  <a:lnTo>
                    <a:pt x="301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25"/>
            <p:cNvSpPr>
              <a:spLocks noEditPoints="1"/>
            </p:cNvSpPr>
            <p:nvPr/>
          </p:nvSpPr>
          <p:spPr bwMode="auto">
            <a:xfrm>
              <a:off x="21281" y="5547"/>
              <a:ext cx="982" cy="1216"/>
            </a:xfrm>
            <a:custGeom>
              <a:avLst/>
              <a:gdLst/>
              <a:ahLst/>
              <a:cxnLst>
                <a:cxn ang="0">
                  <a:pos x="130" y="1109"/>
                </a:cxn>
                <a:cxn ang="0">
                  <a:pos x="113" y="1142"/>
                </a:cxn>
                <a:cxn ang="0">
                  <a:pos x="73" y="1159"/>
                </a:cxn>
                <a:cxn ang="0">
                  <a:pos x="0" y="1175"/>
                </a:cxn>
                <a:cxn ang="0">
                  <a:pos x="8" y="1216"/>
                </a:cxn>
                <a:cxn ang="0">
                  <a:pos x="398" y="1200"/>
                </a:cxn>
                <a:cxn ang="0">
                  <a:pos x="381" y="1159"/>
                </a:cxn>
                <a:cxn ang="0">
                  <a:pos x="276" y="1151"/>
                </a:cxn>
                <a:cxn ang="0">
                  <a:pos x="260" y="1142"/>
                </a:cxn>
                <a:cxn ang="0">
                  <a:pos x="284" y="1027"/>
                </a:cxn>
                <a:cxn ang="0">
                  <a:pos x="324" y="863"/>
                </a:cxn>
                <a:cxn ang="0">
                  <a:pos x="357" y="748"/>
                </a:cxn>
                <a:cxn ang="0">
                  <a:pos x="414" y="830"/>
                </a:cxn>
                <a:cxn ang="0">
                  <a:pos x="528" y="871"/>
                </a:cxn>
                <a:cxn ang="0">
                  <a:pos x="747" y="789"/>
                </a:cxn>
                <a:cxn ang="0">
                  <a:pos x="917" y="575"/>
                </a:cxn>
                <a:cxn ang="0">
                  <a:pos x="982" y="304"/>
                </a:cxn>
                <a:cxn ang="0">
                  <a:pos x="909" y="82"/>
                </a:cxn>
                <a:cxn ang="0">
                  <a:pos x="731" y="0"/>
                </a:cxn>
                <a:cxn ang="0">
                  <a:pos x="552" y="74"/>
                </a:cxn>
                <a:cxn ang="0">
                  <a:pos x="463" y="74"/>
                </a:cxn>
                <a:cxn ang="0">
                  <a:pos x="365" y="8"/>
                </a:cxn>
                <a:cxn ang="0">
                  <a:pos x="260" y="8"/>
                </a:cxn>
                <a:cxn ang="0">
                  <a:pos x="170" y="107"/>
                </a:cxn>
                <a:cxn ang="0">
                  <a:pos x="130" y="222"/>
                </a:cxn>
                <a:cxn ang="0">
                  <a:pos x="113" y="296"/>
                </a:cxn>
                <a:cxn ang="0">
                  <a:pos x="121" y="312"/>
                </a:cxn>
                <a:cxn ang="0">
                  <a:pos x="162" y="304"/>
                </a:cxn>
                <a:cxn ang="0">
                  <a:pos x="170" y="271"/>
                </a:cxn>
                <a:cxn ang="0">
                  <a:pos x="227" y="107"/>
                </a:cxn>
                <a:cxn ang="0">
                  <a:pos x="308" y="41"/>
                </a:cxn>
                <a:cxn ang="0">
                  <a:pos x="341" y="49"/>
                </a:cxn>
                <a:cxn ang="0">
                  <a:pos x="357" y="74"/>
                </a:cxn>
                <a:cxn ang="0">
                  <a:pos x="365" y="181"/>
                </a:cxn>
                <a:cxn ang="0">
                  <a:pos x="357" y="230"/>
                </a:cxn>
                <a:cxn ang="0">
                  <a:pos x="479" y="246"/>
                </a:cxn>
                <a:cxn ang="0">
                  <a:pos x="536" y="148"/>
                </a:cxn>
                <a:cxn ang="0">
                  <a:pos x="633" y="66"/>
                </a:cxn>
                <a:cxn ang="0">
                  <a:pos x="731" y="41"/>
                </a:cxn>
                <a:cxn ang="0">
                  <a:pos x="836" y="123"/>
                </a:cxn>
                <a:cxn ang="0">
                  <a:pos x="836" y="304"/>
                </a:cxn>
                <a:cxn ang="0">
                  <a:pos x="771" y="567"/>
                </a:cxn>
                <a:cxn ang="0">
                  <a:pos x="682" y="740"/>
                </a:cxn>
                <a:cxn ang="0">
                  <a:pos x="528" y="822"/>
                </a:cxn>
                <a:cxn ang="0">
                  <a:pos x="422" y="764"/>
                </a:cxn>
                <a:cxn ang="0">
                  <a:pos x="381" y="674"/>
                </a:cxn>
                <a:cxn ang="0">
                  <a:pos x="373" y="649"/>
                </a:cxn>
                <a:cxn ang="0">
                  <a:pos x="381" y="625"/>
                </a:cxn>
              </a:cxnLst>
              <a:rect l="0" t="0" r="r" b="b"/>
              <a:pathLst>
                <a:path w="982" h="1216">
                  <a:moveTo>
                    <a:pt x="138" y="1077"/>
                  </a:moveTo>
                  <a:lnTo>
                    <a:pt x="130" y="1109"/>
                  </a:lnTo>
                  <a:lnTo>
                    <a:pt x="130" y="1126"/>
                  </a:lnTo>
                  <a:lnTo>
                    <a:pt x="113" y="1142"/>
                  </a:lnTo>
                  <a:lnTo>
                    <a:pt x="97" y="1151"/>
                  </a:lnTo>
                  <a:lnTo>
                    <a:pt x="73" y="1159"/>
                  </a:lnTo>
                  <a:lnTo>
                    <a:pt x="16" y="1159"/>
                  </a:lnTo>
                  <a:lnTo>
                    <a:pt x="0" y="1175"/>
                  </a:lnTo>
                  <a:lnTo>
                    <a:pt x="0" y="1208"/>
                  </a:lnTo>
                  <a:lnTo>
                    <a:pt x="8" y="1216"/>
                  </a:lnTo>
                  <a:lnTo>
                    <a:pt x="381" y="1216"/>
                  </a:lnTo>
                  <a:lnTo>
                    <a:pt x="398" y="1200"/>
                  </a:lnTo>
                  <a:lnTo>
                    <a:pt x="398" y="1175"/>
                  </a:lnTo>
                  <a:lnTo>
                    <a:pt x="381" y="1159"/>
                  </a:lnTo>
                  <a:lnTo>
                    <a:pt x="292" y="1159"/>
                  </a:lnTo>
                  <a:lnTo>
                    <a:pt x="276" y="1151"/>
                  </a:lnTo>
                  <a:lnTo>
                    <a:pt x="268" y="1151"/>
                  </a:lnTo>
                  <a:lnTo>
                    <a:pt x="260" y="1142"/>
                  </a:lnTo>
                  <a:lnTo>
                    <a:pt x="260" y="1126"/>
                  </a:lnTo>
                  <a:lnTo>
                    <a:pt x="284" y="1027"/>
                  </a:lnTo>
                  <a:lnTo>
                    <a:pt x="300" y="945"/>
                  </a:lnTo>
                  <a:lnTo>
                    <a:pt x="324" y="863"/>
                  </a:lnTo>
                  <a:lnTo>
                    <a:pt x="341" y="789"/>
                  </a:lnTo>
                  <a:lnTo>
                    <a:pt x="357" y="748"/>
                  </a:lnTo>
                  <a:lnTo>
                    <a:pt x="381" y="789"/>
                  </a:lnTo>
                  <a:lnTo>
                    <a:pt x="414" y="830"/>
                  </a:lnTo>
                  <a:lnTo>
                    <a:pt x="463" y="855"/>
                  </a:lnTo>
                  <a:lnTo>
                    <a:pt x="528" y="871"/>
                  </a:lnTo>
                  <a:lnTo>
                    <a:pt x="641" y="846"/>
                  </a:lnTo>
                  <a:lnTo>
                    <a:pt x="747" y="789"/>
                  </a:lnTo>
                  <a:lnTo>
                    <a:pt x="836" y="690"/>
                  </a:lnTo>
                  <a:lnTo>
                    <a:pt x="917" y="575"/>
                  </a:lnTo>
                  <a:lnTo>
                    <a:pt x="966" y="444"/>
                  </a:lnTo>
                  <a:lnTo>
                    <a:pt x="982" y="304"/>
                  </a:lnTo>
                  <a:lnTo>
                    <a:pt x="966" y="181"/>
                  </a:lnTo>
                  <a:lnTo>
                    <a:pt x="909" y="82"/>
                  </a:lnTo>
                  <a:lnTo>
                    <a:pt x="836" y="25"/>
                  </a:lnTo>
                  <a:lnTo>
                    <a:pt x="731" y="0"/>
                  </a:lnTo>
                  <a:lnTo>
                    <a:pt x="641" y="16"/>
                  </a:lnTo>
                  <a:lnTo>
                    <a:pt x="552" y="74"/>
                  </a:lnTo>
                  <a:lnTo>
                    <a:pt x="487" y="140"/>
                  </a:lnTo>
                  <a:lnTo>
                    <a:pt x="463" y="74"/>
                  </a:lnTo>
                  <a:lnTo>
                    <a:pt x="422" y="33"/>
                  </a:lnTo>
                  <a:lnTo>
                    <a:pt x="365" y="8"/>
                  </a:lnTo>
                  <a:lnTo>
                    <a:pt x="316" y="0"/>
                  </a:lnTo>
                  <a:lnTo>
                    <a:pt x="260" y="8"/>
                  </a:lnTo>
                  <a:lnTo>
                    <a:pt x="219" y="41"/>
                  </a:lnTo>
                  <a:lnTo>
                    <a:pt x="170" y="107"/>
                  </a:lnTo>
                  <a:lnTo>
                    <a:pt x="146" y="164"/>
                  </a:lnTo>
                  <a:lnTo>
                    <a:pt x="130" y="222"/>
                  </a:lnTo>
                  <a:lnTo>
                    <a:pt x="121" y="271"/>
                  </a:lnTo>
                  <a:lnTo>
                    <a:pt x="113" y="296"/>
                  </a:lnTo>
                  <a:lnTo>
                    <a:pt x="121" y="304"/>
                  </a:lnTo>
                  <a:lnTo>
                    <a:pt x="121" y="312"/>
                  </a:lnTo>
                  <a:lnTo>
                    <a:pt x="154" y="312"/>
                  </a:lnTo>
                  <a:lnTo>
                    <a:pt x="162" y="304"/>
                  </a:lnTo>
                  <a:lnTo>
                    <a:pt x="162" y="288"/>
                  </a:lnTo>
                  <a:lnTo>
                    <a:pt x="170" y="271"/>
                  </a:lnTo>
                  <a:lnTo>
                    <a:pt x="195" y="181"/>
                  </a:lnTo>
                  <a:lnTo>
                    <a:pt x="227" y="107"/>
                  </a:lnTo>
                  <a:lnTo>
                    <a:pt x="260" y="57"/>
                  </a:lnTo>
                  <a:lnTo>
                    <a:pt x="308" y="41"/>
                  </a:lnTo>
                  <a:lnTo>
                    <a:pt x="324" y="41"/>
                  </a:lnTo>
                  <a:lnTo>
                    <a:pt x="341" y="49"/>
                  </a:lnTo>
                  <a:lnTo>
                    <a:pt x="349" y="57"/>
                  </a:lnTo>
                  <a:lnTo>
                    <a:pt x="357" y="74"/>
                  </a:lnTo>
                  <a:lnTo>
                    <a:pt x="365" y="99"/>
                  </a:lnTo>
                  <a:lnTo>
                    <a:pt x="365" y="181"/>
                  </a:lnTo>
                  <a:lnTo>
                    <a:pt x="357" y="205"/>
                  </a:lnTo>
                  <a:lnTo>
                    <a:pt x="357" y="230"/>
                  </a:lnTo>
                  <a:lnTo>
                    <a:pt x="138" y="1077"/>
                  </a:lnTo>
                  <a:close/>
                  <a:moveTo>
                    <a:pt x="479" y="246"/>
                  </a:moveTo>
                  <a:lnTo>
                    <a:pt x="503" y="197"/>
                  </a:lnTo>
                  <a:lnTo>
                    <a:pt x="536" y="148"/>
                  </a:lnTo>
                  <a:lnTo>
                    <a:pt x="576" y="115"/>
                  </a:lnTo>
                  <a:lnTo>
                    <a:pt x="633" y="66"/>
                  </a:lnTo>
                  <a:lnTo>
                    <a:pt x="690" y="49"/>
                  </a:lnTo>
                  <a:lnTo>
                    <a:pt x="731" y="41"/>
                  </a:lnTo>
                  <a:lnTo>
                    <a:pt x="796" y="66"/>
                  </a:lnTo>
                  <a:lnTo>
                    <a:pt x="836" y="123"/>
                  </a:lnTo>
                  <a:lnTo>
                    <a:pt x="844" y="222"/>
                  </a:lnTo>
                  <a:lnTo>
                    <a:pt x="836" y="304"/>
                  </a:lnTo>
                  <a:lnTo>
                    <a:pt x="804" y="485"/>
                  </a:lnTo>
                  <a:lnTo>
                    <a:pt x="771" y="567"/>
                  </a:lnTo>
                  <a:lnTo>
                    <a:pt x="755" y="625"/>
                  </a:lnTo>
                  <a:lnTo>
                    <a:pt x="682" y="740"/>
                  </a:lnTo>
                  <a:lnTo>
                    <a:pt x="601" y="805"/>
                  </a:lnTo>
                  <a:lnTo>
                    <a:pt x="528" y="822"/>
                  </a:lnTo>
                  <a:lnTo>
                    <a:pt x="463" y="805"/>
                  </a:lnTo>
                  <a:lnTo>
                    <a:pt x="422" y="764"/>
                  </a:lnTo>
                  <a:lnTo>
                    <a:pt x="389" y="723"/>
                  </a:lnTo>
                  <a:lnTo>
                    <a:pt x="381" y="674"/>
                  </a:lnTo>
                  <a:lnTo>
                    <a:pt x="373" y="657"/>
                  </a:lnTo>
                  <a:lnTo>
                    <a:pt x="373" y="649"/>
                  </a:lnTo>
                  <a:lnTo>
                    <a:pt x="381" y="641"/>
                  </a:lnTo>
                  <a:lnTo>
                    <a:pt x="381" y="625"/>
                  </a:lnTo>
                  <a:lnTo>
                    <a:pt x="479" y="2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26"/>
            <p:cNvSpPr>
              <a:spLocks noEditPoints="1"/>
            </p:cNvSpPr>
            <p:nvPr/>
          </p:nvSpPr>
          <p:spPr bwMode="auto">
            <a:xfrm>
              <a:off x="22361" y="5785"/>
              <a:ext cx="398" cy="904"/>
            </a:xfrm>
            <a:custGeom>
              <a:avLst/>
              <a:gdLst/>
              <a:ahLst/>
              <a:cxnLst>
                <a:cxn ang="0">
                  <a:pos x="365" y="33"/>
                </a:cxn>
                <a:cxn ang="0">
                  <a:pos x="349" y="8"/>
                </a:cxn>
                <a:cxn ang="0">
                  <a:pos x="308" y="0"/>
                </a:cxn>
                <a:cxn ang="0">
                  <a:pos x="260" y="25"/>
                </a:cxn>
                <a:cxn ang="0">
                  <a:pos x="235" y="74"/>
                </a:cxn>
                <a:cxn ang="0">
                  <a:pos x="243" y="99"/>
                </a:cxn>
                <a:cxn ang="0">
                  <a:pos x="268" y="124"/>
                </a:cxn>
                <a:cxn ang="0">
                  <a:pos x="316" y="115"/>
                </a:cxn>
                <a:cxn ang="0">
                  <a:pos x="357" y="74"/>
                </a:cxn>
                <a:cxn ang="0">
                  <a:pos x="97" y="732"/>
                </a:cxn>
                <a:cxn ang="0">
                  <a:pos x="81" y="789"/>
                </a:cxn>
                <a:cxn ang="0">
                  <a:pos x="97" y="847"/>
                </a:cxn>
                <a:cxn ang="0">
                  <a:pos x="146" y="888"/>
                </a:cxn>
                <a:cxn ang="0">
                  <a:pos x="211" y="904"/>
                </a:cxn>
                <a:cxn ang="0">
                  <a:pos x="333" y="839"/>
                </a:cxn>
                <a:cxn ang="0">
                  <a:pos x="390" y="724"/>
                </a:cxn>
                <a:cxn ang="0">
                  <a:pos x="398" y="691"/>
                </a:cxn>
                <a:cxn ang="0">
                  <a:pos x="357" y="682"/>
                </a:cxn>
                <a:cxn ang="0">
                  <a:pos x="349" y="699"/>
                </a:cxn>
                <a:cxn ang="0">
                  <a:pos x="268" y="847"/>
                </a:cxn>
                <a:cxn ang="0">
                  <a:pos x="195" y="863"/>
                </a:cxn>
                <a:cxn ang="0">
                  <a:pos x="178" y="839"/>
                </a:cxn>
                <a:cxn ang="0">
                  <a:pos x="187" y="756"/>
                </a:cxn>
                <a:cxn ang="0">
                  <a:pos x="219" y="674"/>
                </a:cxn>
                <a:cxn ang="0">
                  <a:pos x="260" y="584"/>
                </a:cxn>
                <a:cxn ang="0">
                  <a:pos x="300" y="485"/>
                </a:cxn>
                <a:cxn ang="0">
                  <a:pos x="316" y="428"/>
                </a:cxn>
                <a:cxn ang="0">
                  <a:pos x="308" y="378"/>
                </a:cxn>
                <a:cxn ang="0">
                  <a:pos x="276" y="329"/>
                </a:cxn>
                <a:cxn ang="0">
                  <a:pos x="227" y="304"/>
                </a:cxn>
                <a:cxn ang="0">
                  <a:pos x="113" y="313"/>
                </a:cxn>
                <a:cxn ang="0">
                  <a:pos x="24" y="419"/>
                </a:cxn>
                <a:cxn ang="0">
                  <a:pos x="0" y="502"/>
                </a:cxn>
                <a:cxn ang="0">
                  <a:pos x="8" y="518"/>
                </a:cxn>
                <a:cxn ang="0">
                  <a:pos x="40" y="510"/>
                </a:cxn>
                <a:cxn ang="0">
                  <a:pos x="81" y="403"/>
                </a:cxn>
                <a:cxn ang="0">
                  <a:pos x="187" y="337"/>
                </a:cxn>
                <a:cxn ang="0">
                  <a:pos x="211" y="345"/>
                </a:cxn>
                <a:cxn ang="0">
                  <a:pos x="219" y="411"/>
                </a:cxn>
                <a:cxn ang="0">
                  <a:pos x="178" y="518"/>
                </a:cxn>
              </a:cxnLst>
              <a:rect l="0" t="0" r="r" b="b"/>
              <a:pathLst>
                <a:path w="398" h="904">
                  <a:moveTo>
                    <a:pt x="365" y="50"/>
                  </a:moveTo>
                  <a:lnTo>
                    <a:pt x="365" y="33"/>
                  </a:lnTo>
                  <a:lnTo>
                    <a:pt x="357" y="25"/>
                  </a:lnTo>
                  <a:lnTo>
                    <a:pt x="349" y="8"/>
                  </a:lnTo>
                  <a:lnTo>
                    <a:pt x="333" y="0"/>
                  </a:lnTo>
                  <a:lnTo>
                    <a:pt x="308" y="0"/>
                  </a:lnTo>
                  <a:lnTo>
                    <a:pt x="284" y="8"/>
                  </a:lnTo>
                  <a:lnTo>
                    <a:pt x="260" y="25"/>
                  </a:lnTo>
                  <a:lnTo>
                    <a:pt x="243" y="41"/>
                  </a:lnTo>
                  <a:lnTo>
                    <a:pt x="235" y="74"/>
                  </a:lnTo>
                  <a:lnTo>
                    <a:pt x="235" y="91"/>
                  </a:lnTo>
                  <a:lnTo>
                    <a:pt x="243" y="99"/>
                  </a:lnTo>
                  <a:lnTo>
                    <a:pt x="260" y="107"/>
                  </a:lnTo>
                  <a:lnTo>
                    <a:pt x="268" y="124"/>
                  </a:lnTo>
                  <a:lnTo>
                    <a:pt x="292" y="124"/>
                  </a:lnTo>
                  <a:lnTo>
                    <a:pt x="316" y="115"/>
                  </a:lnTo>
                  <a:lnTo>
                    <a:pt x="341" y="99"/>
                  </a:lnTo>
                  <a:lnTo>
                    <a:pt x="357" y="74"/>
                  </a:lnTo>
                  <a:lnTo>
                    <a:pt x="365" y="50"/>
                  </a:lnTo>
                  <a:close/>
                  <a:moveTo>
                    <a:pt x="97" y="732"/>
                  </a:moveTo>
                  <a:lnTo>
                    <a:pt x="81" y="765"/>
                  </a:lnTo>
                  <a:lnTo>
                    <a:pt x="81" y="789"/>
                  </a:lnTo>
                  <a:lnTo>
                    <a:pt x="89" y="822"/>
                  </a:lnTo>
                  <a:lnTo>
                    <a:pt x="97" y="847"/>
                  </a:lnTo>
                  <a:lnTo>
                    <a:pt x="113" y="871"/>
                  </a:lnTo>
                  <a:lnTo>
                    <a:pt x="146" y="888"/>
                  </a:lnTo>
                  <a:lnTo>
                    <a:pt x="170" y="896"/>
                  </a:lnTo>
                  <a:lnTo>
                    <a:pt x="211" y="904"/>
                  </a:lnTo>
                  <a:lnTo>
                    <a:pt x="284" y="880"/>
                  </a:lnTo>
                  <a:lnTo>
                    <a:pt x="333" y="839"/>
                  </a:lnTo>
                  <a:lnTo>
                    <a:pt x="373" y="781"/>
                  </a:lnTo>
                  <a:lnTo>
                    <a:pt x="390" y="724"/>
                  </a:lnTo>
                  <a:lnTo>
                    <a:pt x="398" y="699"/>
                  </a:lnTo>
                  <a:lnTo>
                    <a:pt x="398" y="691"/>
                  </a:lnTo>
                  <a:lnTo>
                    <a:pt x="390" y="682"/>
                  </a:lnTo>
                  <a:lnTo>
                    <a:pt x="357" y="682"/>
                  </a:lnTo>
                  <a:lnTo>
                    <a:pt x="357" y="691"/>
                  </a:lnTo>
                  <a:lnTo>
                    <a:pt x="349" y="699"/>
                  </a:lnTo>
                  <a:lnTo>
                    <a:pt x="316" y="789"/>
                  </a:lnTo>
                  <a:lnTo>
                    <a:pt x="268" y="847"/>
                  </a:lnTo>
                  <a:lnTo>
                    <a:pt x="211" y="863"/>
                  </a:lnTo>
                  <a:lnTo>
                    <a:pt x="195" y="863"/>
                  </a:lnTo>
                  <a:lnTo>
                    <a:pt x="187" y="855"/>
                  </a:lnTo>
                  <a:lnTo>
                    <a:pt x="178" y="839"/>
                  </a:lnTo>
                  <a:lnTo>
                    <a:pt x="178" y="789"/>
                  </a:lnTo>
                  <a:lnTo>
                    <a:pt x="187" y="756"/>
                  </a:lnTo>
                  <a:lnTo>
                    <a:pt x="203" y="732"/>
                  </a:lnTo>
                  <a:lnTo>
                    <a:pt x="219" y="674"/>
                  </a:lnTo>
                  <a:lnTo>
                    <a:pt x="243" y="625"/>
                  </a:lnTo>
                  <a:lnTo>
                    <a:pt x="260" y="584"/>
                  </a:lnTo>
                  <a:lnTo>
                    <a:pt x="276" y="534"/>
                  </a:lnTo>
                  <a:lnTo>
                    <a:pt x="300" y="485"/>
                  </a:lnTo>
                  <a:lnTo>
                    <a:pt x="308" y="452"/>
                  </a:lnTo>
                  <a:lnTo>
                    <a:pt x="316" y="428"/>
                  </a:lnTo>
                  <a:lnTo>
                    <a:pt x="316" y="411"/>
                  </a:lnTo>
                  <a:lnTo>
                    <a:pt x="308" y="378"/>
                  </a:lnTo>
                  <a:lnTo>
                    <a:pt x="300" y="354"/>
                  </a:lnTo>
                  <a:lnTo>
                    <a:pt x="276" y="329"/>
                  </a:lnTo>
                  <a:lnTo>
                    <a:pt x="251" y="313"/>
                  </a:lnTo>
                  <a:lnTo>
                    <a:pt x="227" y="304"/>
                  </a:lnTo>
                  <a:lnTo>
                    <a:pt x="187" y="296"/>
                  </a:lnTo>
                  <a:lnTo>
                    <a:pt x="113" y="313"/>
                  </a:lnTo>
                  <a:lnTo>
                    <a:pt x="65" y="362"/>
                  </a:lnTo>
                  <a:lnTo>
                    <a:pt x="24" y="419"/>
                  </a:lnTo>
                  <a:lnTo>
                    <a:pt x="8" y="469"/>
                  </a:lnTo>
                  <a:lnTo>
                    <a:pt x="0" y="502"/>
                  </a:lnTo>
                  <a:lnTo>
                    <a:pt x="0" y="510"/>
                  </a:lnTo>
                  <a:lnTo>
                    <a:pt x="8" y="518"/>
                  </a:lnTo>
                  <a:lnTo>
                    <a:pt x="32" y="518"/>
                  </a:lnTo>
                  <a:lnTo>
                    <a:pt x="40" y="510"/>
                  </a:lnTo>
                  <a:lnTo>
                    <a:pt x="40" y="502"/>
                  </a:lnTo>
                  <a:lnTo>
                    <a:pt x="81" y="403"/>
                  </a:lnTo>
                  <a:lnTo>
                    <a:pt x="138" y="354"/>
                  </a:lnTo>
                  <a:lnTo>
                    <a:pt x="187" y="337"/>
                  </a:lnTo>
                  <a:lnTo>
                    <a:pt x="203" y="337"/>
                  </a:lnTo>
                  <a:lnTo>
                    <a:pt x="211" y="345"/>
                  </a:lnTo>
                  <a:lnTo>
                    <a:pt x="219" y="362"/>
                  </a:lnTo>
                  <a:lnTo>
                    <a:pt x="219" y="411"/>
                  </a:lnTo>
                  <a:lnTo>
                    <a:pt x="203" y="452"/>
                  </a:lnTo>
                  <a:lnTo>
                    <a:pt x="178" y="518"/>
                  </a:lnTo>
                  <a:lnTo>
                    <a:pt x="97" y="7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27"/>
            <p:cNvSpPr>
              <a:spLocks/>
            </p:cNvSpPr>
            <p:nvPr/>
          </p:nvSpPr>
          <p:spPr bwMode="auto">
            <a:xfrm>
              <a:off x="23295" y="5062"/>
              <a:ext cx="414" cy="1331"/>
            </a:xfrm>
            <a:custGeom>
              <a:avLst/>
              <a:gdLst/>
              <a:ahLst/>
              <a:cxnLst>
                <a:cxn ang="0">
                  <a:pos x="268" y="0"/>
                </a:cxn>
                <a:cxn ang="0">
                  <a:pos x="0" y="25"/>
                </a:cxn>
                <a:cxn ang="0">
                  <a:pos x="0" y="82"/>
                </a:cxn>
                <a:cxn ang="0">
                  <a:pos x="81" y="82"/>
                </a:cxn>
                <a:cxn ang="0">
                  <a:pos x="121" y="99"/>
                </a:cxn>
                <a:cxn ang="0">
                  <a:pos x="138" y="131"/>
                </a:cxn>
                <a:cxn ang="0">
                  <a:pos x="146" y="189"/>
                </a:cxn>
                <a:cxn ang="0">
                  <a:pos x="146" y="1184"/>
                </a:cxn>
                <a:cxn ang="0">
                  <a:pos x="138" y="1233"/>
                </a:cxn>
                <a:cxn ang="0">
                  <a:pos x="121" y="1257"/>
                </a:cxn>
                <a:cxn ang="0">
                  <a:pos x="73" y="1274"/>
                </a:cxn>
                <a:cxn ang="0">
                  <a:pos x="0" y="1274"/>
                </a:cxn>
                <a:cxn ang="0">
                  <a:pos x="0" y="1331"/>
                </a:cxn>
                <a:cxn ang="0">
                  <a:pos x="73" y="1331"/>
                </a:cxn>
                <a:cxn ang="0">
                  <a:pos x="146" y="1323"/>
                </a:cxn>
                <a:cxn ang="0">
                  <a:pos x="268" y="1323"/>
                </a:cxn>
                <a:cxn ang="0">
                  <a:pos x="341" y="1331"/>
                </a:cxn>
                <a:cxn ang="0">
                  <a:pos x="414" y="1331"/>
                </a:cxn>
                <a:cxn ang="0">
                  <a:pos x="414" y="1274"/>
                </a:cxn>
                <a:cxn ang="0">
                  <a:pos x="341" y="1274"/>
                </a:cxn>
                <a:cxn ang="0">
                  <a:pos x="292" y="1257"/>
                </a:cxn>
                <a:cxn ang="0">
                  <a:pos x="276" y="1233"/>
                </a:cxn>
                <a:cxn ang="0">
                  <a:pos x="268" y="1184"/>
                </a:cxn>
                <a:cxn ang="0">
                  <a:pos x="268" y="0"/>
                </a:cxn>
              </a:cxnLst>
              <a:rect l="0" t="0" r="r" b="b"/>
              <a:pathLst>
                <a:path w="414" h="1331">
                  <a:moveTo>
                    <a:pt x="268" y="0"/>
                  </a:moveTo>
                  <a:lnTo>
                    <a:pt x="0" y="25"/>
                  </a:lnTo>
                  <a:lnTo>
                    <a:pt x="0" y="82"/>
                  </a:lnTo>
                  <a:lnTo>
                    <a:pt x="81" y="82"/>
                  </a:lnTo>
                  <a:lnTo>
                    <a:pt x="121" y="99"/>
                  </a:lnTo>
                  <a:lnTo>
                    <a:pt x="138" y="131"/>
                  </a:lnTo>
                  <a:lnTo>
                    <a:pt x="146" y="189"/>
                  </a:lnTo>
                  <a:lnTo>
                    <a:pt x="146" y="1184"/>
                  </a:lnTo>
                  <a:lnTo>
                    <a:pt x="138" y="1233"/>
                  </a:lnTo>
                  <a:lnTo>
                    <a:pt x="121" y="1257"/>
                  </a:lnTo>
                  <a:lnTo>
                    <a:pt x="73" y="1274"/>
                  </a:lnTo>
                  <a:lnTo>
                    <a:pt x="0" y="1274"/>
                  </a:lnTo>
                  <a:lnTo>
                    <a:pt x="0" y="1331"/>
                  </a:lnTo>
                  <a:lnTo>
                    <a:pt x="73" y="1331"/>
                  </a:lnTo>
                  <a:lnTo>
                    <a:pt x="146" y="1323"/>
                  </a:lnTo>
                  <a:lnTo>
                    <a:pt x="268" y="1323"/>
                  </a:lnTo>
                  <a:lnTo>
                    <a:pt x="341" y="1331"/>
                  </a:lnTo>
                  <a:lnTo>
                    <a:pt x="414" y="1331"/>
                  </a:lnTo>
                  <a:lnTo>
                    <a:pt x="414" y="1274"/>
                  </a:lnTo>
                  <a:lnTo>
                    <a:pt x="341" y="1274"/>
                  </a:lnTo>
                  <a:lnTo>
                    <a:pt x="292" y="1257"/>
                  </a:lnTo>
                  <a:lnTo>
                    <a:pt x="276" y="1233"/>
                  </a:lnTo>
                  <a:lnTo>
                    <a:pt x="268" y="1184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28"/>
            <p:cNvSpPr>
              <a:spLocks/>
            </p:cNvSpPr>
            <p:nvPr/>
          </p:nvSpPr>
          <p:spPr bwMode="auto">
            <a:xfrm>
              <a:off x="23814" y="5547"/>
              <a:ext cx="959" cy="846"/>
            </a:xfrm>
            <a:custGeom>
              <a:avLst/>
              <a:gdLst/>
              <a:ahLst/>
              <a:cxnLst>
                <a:cxn ang="0">
                  <a:pos x="147" y="189"/>
                </a:cxn>
                <a:cxn ang="0">
                  <a:pos x="147" y="748"/>
                </a:cxn>
                <a:cxn ang="0">
                  <a:pos x="122" y="772"/>
                </a:cxn>
                <a:cxn ang="0">
                  <a:pos x="82" y="789"/>
                </a:cxn>
                <a:cxn ang="0">
                  <a:pos x="0" y="789"/>
                </a:cxn>
                <a:cxn ang="0">
                  <a:pos x="0" y="846"/>
                </a:cxn>
                <a:cxn ang="0">
                  <a:pos x="74" y="846"/>
                </a:cxn>
                <a:cxn ang="0">
                  <a:pos x="155" y="838"/>
                </a:cxn>
                <a:cxn ang="0">
                  <a:pos x="277" y="838"/>
                </a:cxn>
                <a:cxn ang="0">
                  <a:pos x="358" y="846"/>
                </a:cxn>
                <a:cxn ang="0">
                  <a:pos x="431" y="846"/>
                </a:cxn>
                <a:cxn ang="0">
                  <a:pos x="431" y="789"/>
                </a:cxn>
                <a:cxn ang="0">
                  <a:pos x="350" y="789"/>
                </a:cxn>
                <a:cxn ang="0">
                  <a:pos x="309" y="772"/>
                </a:cxn>
                <a:cxn ang="0">
                  <a:pos x="285" y="748"/>
                </a:cxn>
                <a:cxn ang="0">
                  <a:pos x="285" y="345"/>
                </a:cxn>
                <a:cxn ang="0">
                  <a:pos x="301" y="238"/>
                </a:cxn>
                <a:cxn ang="0">
                  <a:pos x="333" y="156"/>
                </a:cxn>
                <a:cxn ang="0">
                  <a:pos x="390" y="90"/>
                </a:cxn>
                <a:cxn ang="0">
                  <a:pos x="463" y="57"/>
                </a:cxn>
                <a:cxn ang="0">
                  <a:pos x="536" y="41"/>
                </a:cxn>
                <a:cxn ang="0">
                  <a:pos x="593" y="49"/>
                </a:cxn>
                <a:cxn ang="0">
                  <a:pos x="634" y="82"/>
                </a:cxn>
                <a:cxn ang="0">
                  <a:pos x="658" y="131"/>
                </a:cxn>
                <a:cxn ang="0">
                  <a:pos x="674" y="189"/>
                </a:cxn>
                <a:cxn ang="0">
                  <a:pos x="674" y="699"/>
                </a:cxn>
                <a:cxn ang="0">
                  <a:pos x="666" y="748"/>
                </a:cxn>
                <a:cxn ang="0">
                  <a:pos x="650" y="772"/>
                </a:cxn>
                <a:cxn ang="0">
                  <a:pos x="601" y="789"/>
                </a:cxn>
                <a:cxn ang="0">
                  <a:pos x="528" y="789"/>
                </a:cxn>
                <a:cxn ang="0">
                  <a:pos x="528" y="846"/>
                </a:cxn>
                <a:cxn ang="0">
                  <a:pos x="601" y="846"/>
                </a:cxn>
                <a:cxn ang="0">
                  <a:pos x="683" y="838"/>
                </a:cxn>
                <a:cxn ang="0">
                  <a:pos x="804" y="838"/>
                </a:cxn>
                <a:cxn ang="0">
                  <a:pos x="886" y="846"/>
                </a:cxn>
                <a:cxn ang="0">
                  <a:pos x="959" y="846"/>
                </a:cxn>
                <a:cxn ang="0">
                  <a:pos x="959" y="789"/>
                </a:cxn>
                <a:cxn ang="0">
                  <a:pos x="894" y="789"/>
                </a:cxn>
                <a:cxn ang="0">
                  <a:pos x="845" y="781"/>
                </a:cxn>
                <a:cxn ang="0">
                  <a:pos x="821" y="764"/>
                </a:cxn>
                <a:cxn ang="0">
                  <a:pos x="804" y="731"/>
                </a:cxn>
                <a:cxn ang="0">
                  <a:pos x="804" y="255"/>
                </a:cxn>
                <a:cxn ang="0">
                  <a:pos x="796" y="181"/>
                </a:cxn>
                <a:cxn ang="0">
                  <a:pos x="780" y="123"/>
                </a:cxn>
                <a:cxn ang="0">
                  <a:pos x="748" y="74"/>
                </a:cxn>
                <a:cxn ang="0">
                  <a:pos x="707" y="41"/>
                </a:cxn>
                <a:cxn ang="0">
                  <a:pos x="642" y="8"/>
                </a:cxn>
                <a:cxn ang="0">
                  <a:pos x="553" y="0"/>
                </a:cxn>
                <a:cxn ang="0">
                  <a:pos x="455" y="16"/>
                </a:cxn>
                <a:cxn ang="0">
                  <a:pos x="374" y="57"/>
                </a:cxn>
                <a:cxn ang="0">
                  <a:pos x="317" y="115"/>
                </a:cxn>
                <a:cxn ang="0">
                  <a:pos x="268" y="197"/>
                </a:cxn>
                <a:cxn ang="0">
                  <a:pos x="268" y="0"/>
                </a:cxn>
                <a:cxn ang="0">
                  <a:pos x="0" y="25"/>
                </a:cxn>
                <a:cxn ang="0">
                  <a:pos x="0" y="82"/>
                </a:cxn>
                <a:cxn ang="0">
                  <a:pos x="82" y="82"/>
                </a:cxn>
                <a:cxn ang="0">
                  <a:pos x="122" y="99"/>
                </a:cxn>
                <a:cxn ang="0">
                  <a:pos x="147" y="131"/>
                </a:cxn>
                <a:cxn ang="0">
                  <a:pos x="147" y="189"/>
                </a:cxn>
              </a:cxnLst>
              <a:rect l="0" t="0" r="r" b="b"/>
              <a:pathLst>
                <a:path w="959" h="846">
                  <a:moveTo>
                    <a:pt x="147" y="189"/>
                  </a:moveTo>
                  <a:lnTo>
                    <a:pt x="147" y="748"/>
                  </a:lnTo>
                  <a:lnTo>
                    <a:pt x="122" y="772"/>
                  </a:lnTo>
                  <a:lnTo>
                    <a:pt x="82" y="789"/>
                  </a:lnTo>
                  <a:lnTo>
                    <a:pt x="0" y="789"/>
                  </a:lnTo>
                  <a:lnTo>
                    <a:pt x="0" y="846"/>
                  </a:lnTo>
                  <a:lnTo>
                    <a:pt x="74" y="846"/>
                  </a:lnTo>
                  <a:lnTo>
                    <a:pt x="155" y="838"/>
                  </a:lnTo>
                  <a:lnTo>
                    <a:pt x="277" y="838"/>
                  </a:lnTo>
                  <a:lnTo>
                    <a:pt x="358" y="846"/>
                  </a:lnTo>
                  <a:lnTo>
                    <a:pt x="431" y="846"/>
                  </a:lnTo>
                  <a:lnTo>
                    <a:pt x="431" y="789"/>
                  </a:lnTo>
                  <a:lnTo>
                    <a:pt x="350" y="789"/>
                  </a:lnTo>
                  <a:lnTo>
                    <a:pt x="309" y="772"/>
                  </a:lnTo>
                  <a:lnTo>
                    <a:pt x="285" y="748"/>
                  </a:lnTo>
                  <a:lnTo>
                    <a:pt x="285" y="345"/>
                  </a:lnTo>
                  <a:lnTo>
                    <a:pt x="301" y="238"/>
                  </a:lnTo>
                  <a:lnTo>
                    <a:pt x="333" y="156"/>
                  </a:lnTo>
                  <a:lnTo>
                    <a:pt x="390" y="90"/>
                  </a:lnTo>
                  <a:lnTo>
                    <a:pt x="463" y="57"/>
                  </a:lnTo>
                  <a:lnTo>
                    <a:pt x="536" y="41"/>
                  </a:lnTo>
                  <a:lnTo>
                    <a:pt x="593" y="49"/>
                  </a:lnTo>
                  <a:lnTo>
                    <a:pt x="634" y="82"/>
                  </a:lnTo>
                  <a:lnTo>
                    <a:pt x="658" y="131"/>
                  </a:lnTo>
                  <a:lnTo>
                    <a:pt x="674" y="189"/>
                  </a:lnTo>
                  <a:lnTo>
                    <a:pt x="674" y="699"/>
                  </a:lnTo>
                  <a:lnTo>
                    <a:pt x="666" y="748"/>
                  </a:lnTo>
                  <a:lnTo>
                    <a:pt x="650" y="772"/>
                  </a:lnTo>
                  <a:lnTo>
                    <a:pt x="601" y="789"/>
                  </a:lnTo>
                  <a:lnTo>
                    <a:pt x="528" y="789"/>
                  </a:lnTo>
                  <a:lnTo>
                    <a:pt x="528" y="846"/>
                  </a:lnTo>
                  <a:lnTo>
                    <a:pt x="601" y="846"/>
                  </a:lnTo>
                  <a:lnTo>
                    <a:pt x="683" y="838"/>
                  </a:lnTo>
                  <a:lnTo>
                    <a:pt x="804" y="838"/>
                  </a:lnTo>
                  <a:lnTo>
                    <a:pt x="886" y="846"/>
                  </a:lnTo>
                  <a:lnTo>
                    <a:pt x="959" y="846"/>
                  </a:lnTo>
                  <a:lnTo>
                    <a:pt x="959" y="789"/>
                  </a:lnTo>
                  <a:lnTo>
                    <a:pt x="894" y="789"/>
                  </a:lnTo>
                  <a:lnTo>
                    <a:pt x="845" y="781"/>
                  </a:lnTo>
                  <a:lnTo>
                    <a:pt x="821" y="764"/>
                  </a:lnTo>
                  <a:lnTo>
                    <a:pt x="804" y="731"/>
                  </a:lnTo>
                  <a:lnTo>
                    <a:pt x="804" y="255"/>
                  </a:lnTo>
                  <a:lnTo>
                    <a:pt x="796" y="181"/>
                  </a:lnTo>
                  <a:lnTo>
                    <a:pt x="780" y="123"/>
                  </a:lnTo>
                  <a:lnTo>
                    <a:pt x="748" y="74"/>
                  </a:lnTo>
                  <a:lnTo>
                    <a:pt x="707" y="41"/>
                  </a:lnTo>
                  <a:lnTo>
                    <a:pt x="642" y="8"/>
                  </a:lnTo>
                  <a:lnTo>
                    <a:pt x="553" y="0"/>
                  </a:lnTo>
                  <a:lnTo>
                    <a:pt x="455" y="16"/>
                  </a:lnTo>
                  <a:lnTo>
                    <a:pt x="374" y="57"/>
                  </a:lnTo>
                  <a:lnTo>
                    <a:pt x="317" y="115"/>
                  </a:lnTo>
                  <a:lnTo>
                    <a:pt x="268" y="197"/>
                  </a:lnTo>
                  <a:lnTo>
                    <a:pt x="268" y="0"/>
                  </a:lnTo>
                  <a:lnTo>
                    <a:pt x="0" y="25"/>
                  </a:lnTo>
                  <a:lnTo>
                    <a:pt x="0" y="82"/>
                  </a:lnTo>
                  <a:lnTo>
                    <a:pt x="82" y="82"/>
                  </a:lnTo>
                  <a:lnTo>
                    <a:pt x="122" y="99"/>
                  </a:lnTo>
                  <a:lnTo>
                    <a:pt x="147" y="131"/>
                  </a:lnTo>
                  <a:lnTo>
                    <a:pt x="147" y="18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29"/>
            <p:cNvSpPr>
              <a:spLocks/>
            </p:cNvSpPr>
            <p:nvPr/>
          </p:nvSpPr>
          <p:spPr bwMode="auto">
            <a:xfrm>
              <a:off x="25837" y="3829"/>
              <a:ext cx="625" cy="1274"/>
            </a:xfrm>
            <a:custGeom>
              <a:avLst/>
              <a:gdLst/>
              <a:ahLst/>
              <a:cxnLst>
                <a:cxn ang="0">
                  <a:pos x="389" y="49"/>
                </a:cxn>
                <a:cxn ang="0">
                  <a:pos x="389" y="25"/>
                </a:cxn>
                <a:cxn ang="0">
                  <a:pos x="381" y="8"/>
                </a:cxn>
                <a:cxn ang="0">
                  <a:pos x="373" y="0"/>
                </a:cxn>
                <a:cxn ang="0">
                  <a:pos x="341" y="0"/>
                </a:cxn>
                <a:cxn ang="0">
                  <a:pos x="243" y="66"/>
                </a:cxn>
                <a:cxn ang="0">
                  <a:pos x="146" y="107"/>
                </a:cxn>
                <a:cxn ang="0">
                  <a:pos x="56" y="115"/>
                </a:cxn>
                <a:cxn ang="0">
                  <a:pos x="0" y="123"/>
                </a:cxn>
                <a:cxn ang="0">
                  <a:pos x="0" y="181"/>
                </a:cxn>
                <a:cxn ang="0">
                  <a:pos x="56" y="181"/>
                </a:cxn>
                <a:cxn ang="0">
                  <a:pos x="146" y="164"/>
                </a:cxn>
                <a:cxn ang="0">
                  <a:pos x="243" y="132"/>
                </a:cxn>
                <a:cxn ang="0">
                  <a:pos x="243" y="1159"/>
                </a:cxn>
                <a:cxn ang="0">
                  <a:pos x="235" y="1184"/>
                </a:cxn>
                <a:cxn ang="0">
                  <a:pos x="203" y="1200"/>
                </a:cxn>
                <a:cxn ang="0">
                  <a:pos x="154" y="1208"/>
                </a:cxn>
                <a:cxn ang="0">
                  <a:pos x="73" y="1217"/>
                </a:cxn>
                <a:cxn ang="0">
                  <a:pos x="8" y="1217"/>
                </a:cxn>
                <a:cxn ang="0">
                  <a:pos x="8" y="1274"/>
                </a:cxn>
                <a:cxn ang="0">
                  <a:pos x="73" y="1274"/>
                </a:cxn>
                <a:cxn ang="0">
                  <a:pos x="162" y="1266"/>
                </a:cxn>
                <a:cxn ang="0">
                  <a:pos x="471" y="1266"/>
                </a:cxn>
                <a:cxn ang="0">
                  <a:pos x="560" y="1274"/>
                </a:cxn>
                <a:cxn ang="0">
                  <a:pos x="625" y="1274"/>
                </a:cxn>
                <a:cxn ang="0">
                  <a:pos x="625" y="1217"/>
                </a:cxn>
                <a:cxn ang="0">
                  <a:pos x="479" y="1217"/>
                </a:cxn>
                <a:cxn ang="0">
                  <a:pos x="422" y="1200"/>
                </a:cxn>
                <a:cxn ang="0">
                  <a:pos x="398" y="1184"/>
                </a:cxn>
                <a:cxn ang="0">
                  <a:pos x="389" y="1159"/>
                </a:cxn>
                <a:cxn ang="0">
                  <a:pos x="389" y="1126"/>
                </a:cxn>
                <a:cxn ang="0">
                  <a:pos x="389" y="49"/>
                </a:cxn>
              </a:cxnLst>
              <a:rect l="0" t="0" r="r" b="b"/>
              <a:pathLst>
                <a:path w="625" h="1274">
                  <a:moveTo>
                    <a:pt x="389" y="49"/>
                  </a:moveTo>
                  <a:lnTo>
                    <a:pt x="389" y="25"/>
                  </a:lnTo>
                  <a:lnTo>
                    <a:pt x="381" y="8"/>
                  </a:lnTo>
                  <a:lnTo>
                    <a:pt x="373" y="0"/>
                  </a:lnTo>
                  <a:lnTo>
                    <a:pt x="341" y="0"/>
                  </a:lnTo>
                  <a:lnTo>
                    <a:pt x="243" y="66"/>
                  </a:lnTo>
                  <a:lnTo>
                    <a:pt x="146" y="107"/>
                  </a:lnTo>
                  <a:lnTo>
                    <a:pt x="56" y="115"/>
                  </a:lnTo>
                  <a:lnTo>
                    <a:pt x="0" y="123"/>
                  </a:lnTo>
                  <a:lnTo>
                    <a:pt x="0" y="181"/>
                  </a:lnTo>
                  <a:lnTo>
                    <a:pt x="56" y="181"/>
                  </a:lnTo>
                  <a:lnTo>
                    <a:pt x="146" y="164"/>
                  </a:lnTo>
                  <a:lnTo>
                    <a:pt x="243" y="132"/>
                  </a:lnTo>
                  <a:lnTo>
                    <a:pt x="243" y="1159"/>
                  </a:lnTo>
                  <a:lnTo>
                    <a:pt x="235" y="1184"/>
                  </a:lnTo>
                  <a:lnTo>
                    <a:pt x="203" y="1200"/>
                  </a:lnTo>
                  <a:lnTo>
                    <a:pt x="154" y="1208"/>
                  </a:lnTo>
                  <a:lnTo>
                    <a:pt x="73" y="1217"/>
                  </a:lnTo>
                  <a:lnTo>
                    <a:pt x="8" y="1217"/>
                  </a:lnTo>
                  <a:lnTo>
                    <a:pt x="8" y="1274"/>
                  </a:lnTo>
                  <a:lnTo>
                    <a:pt x="73" y="1274"/>
                  </a:lnTo>
                  <a:lnTo>
                    <a:pt x="162" y="1266"/>
                  </a:lnTo>
                  <a:lnTo>
                    <a:pt x="471" y="1266"/>
                  </a:lnTo>
                  <a:lnTo>
                    <a:pt x="560" y="1274"/>
                  </a:lnTo>
                  <a:lnTo>
                    <a:pt x="625" y="1274"/>
                  </a:lnTo>
                  <a:lnTo>
                    <a:pt x="625" y="1217"/>
                  </a:lnTo>
                  <a:lnTo>
                    <a:pt x="479" y="1217"/>
                  </a:lnTo>
                  <a:lnTo>
                    <a:pt x="422" y="1200"/>
                  </a:lnTo>
                  <a:lnTo>
                    <a:pt x="398" y="1184"/>
                  </a:lnTo>
                  <a:lnTo>
                    <a:pt x="389" y="1159"/>
                  </a:lnTo>
                  <a:lnTo>
                    <a:pt x="389" y="1126"/>
                  </a:lnTo>
                  <a:lnTo>
                    <a:pt x="389" y="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130"/>
            <p:cNvSpPr>
              <a:spLocks noChangeArrowheads="1"/>
            </p:cNvSpPr>
            <p:nvPr/>
          </p:nvSpPr>
          <p:spPr bwMode="auto">
            <a:xfrm>
              <a:off x="25349" y="5909"/>
              <a:ext cx="1600" cy="9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31"/>
            <p:cNvSpPr>
              <a:spLocks noEditPoints="1"/>
            </p:cNvSpPr>
            <p:nvPr/>
          </p:nvSpPr>
          <p:spPr bwMode="auto">
            <a:xfrm>
              <a:off x="25292" y="6862"/>
              <a:ext cx="983" cy="1216"/>
            </a:xfrm>
            <a:custGeom>
              <a:avLst/>
              <a:gdLst/>
              <a:ahLst/>
              <a:cxnLst>
                <a:cxn ang="0">
                  <a:pos x="130" y="1110"/>
                </a:cxn>
                <a:cxn ang="0">
                  <a:pos x="114" y="1142"/>
                </a:cxn>
                <a:cxn ang="0">
                  <a:pos x="74" y="1159"/>
                </a:cxn>
                <a:cxn ang="0">
                  <a:pos x="0" y="1175"/>
                </a:cxn>
                <a:cxn ang="0">
                  <a:pos x="9" y="1216"/>
                </a:cxn>
                <a:cxn ang="0">
                  <a:pos x="398" y="1200"/>
                </a:cxn>
                <a:cxn ang="0">
                  <a:pos x="382" y="1159"/>
                </a:cxn>
                <a:cxn ang="0">
                  <a:pos x="277" y="1151"/>
                </a:cxn>
                <a:cxn ang="0">
                  <a:pos x="260" y="1142"/>
                </a:cxn>
                <a:cxn ang="0">
                  <a:pos x="285" y="1027"/>
                </a:cxn>
                <a:cxn ang="0">
                  <a:pos x="325" y="863"/>
                </a:cxn>
                <a:cxn ang="0">
                  <a:pos x="358" y="748"/>
                </a:cxn>
                <a:cxn ang="0">
                  <a:pos x="415" y="830"/>
                </a:cxn>
                <a:cxn ang="0">
                  <a:pos x="528" y="871"/>
                </a:cxn>
                <a:cxn ang="0">
                  <a:pos x="748" y="789"/>
                </a:cxn>
                <a:cxn ang="0">
                  <a:pos x="918" y="575"/>
                </a:cxn>
                <a:cxn ang="0">
                  <a:pos x="983" y="304"/>
                </a:cxn>
                <a:cxn ang="0">
                  <a:pos x="910" y="82"/>
                </a:cxn>
                <a:cxn ang="0">
                  <a:pos x="731" y="0"/>
                </a:cxn>
                <a:cxn ang="0">
                  <a:pos x="553" y="74"/>
                </a:cxn>
                <a:cxn ang="0">
                  <a:pos x="463" y="74"/>
                </a:cxn>
                <a:cxn ang="0">
                  <a:pos x="366" y="8"/>
                </a:cxn>
                <a:cxn ang="0">
                  <a:pos x="260" y="8"/>
                </a:cxn>
                <a:cxn ang="0">
                  <a:pos x="171" y="107"/>
                </a:cxn>
                <a:cxn ang="0">
                  <a:pos x="130" y="222"/>
                </a:cxn>
                <a:cxn ang="0">
                  <a:pos x="114" y="296"/>
                </a:cxn>
                <a:cxn ang="0">
                  <a:pos x="122" y="312"/>
                </a:cxn>
                <a:cxn ang="0">
                  <a:pos x="163" y="304"/>
                </a:cxn>
                <a:cxn ang="0">
                  <a:pos x="171" y="271"/>
                </a:cxn>
                <a:cxn ang="0">
                  <a:pos x="228" y="107"/>
                </a:cxn>
                <a:cxn ang="0">
                  <a:pos x="309" y="41"/>
                </a:cxn>
                <a:cxn ang="0">
                  <a:pos x="342" y="49"/>
                </a:cxn>
                <a:cxn ang="0">
                  <a:pos x="358" y="74"/>
                </a:cxn>
                <a:cxn ang="0">
                  <a:pos x="366" y="181"/>
                </a:cxn>
                <a:cxn ang="0">
                  <a:pos x="358" y="230"/>
                </a:cxn>
                <a:cxn ang="0">
                  <a:pos x="480" y="247"/>
                </a:cxn>
                <a:cxn ang="0">
                  <a:pos x="536" y="148"/>
                </a:cxn>
                <a:cxn ang="0">
                  <a:pos x="634" y="66"/>
                </a:cxn>
                <a:cxn ang="0">
                  <a:pos x="731" y="41"/>
                </a:cxn>
                <a:cxn ang="0">
                  <a:pos x="837" y="123"/>
                </a:cxn>
                <a:cxn ang="0">
                  <a:pos x="837" y="304"/>
                </a:cxn>
                <a:cxn ang="0">
                  <a:pos x="772" y="567"/>
                </a:cxn>
                <a:cxn ang="0">
                  <a:pos x="683" y="740"/>
                </a:cxn>
                <a:cxn ang="0">
                  <a:pos x="528" y="822"/>
                </a:cxn>
                <a:cxn ang="0">
                  <a:pos x="423" y="764"/>
                </a:cxn>
                <a:cxn ang="0">
                  <a:pos x="382" y="674"/>
                </a:cxn>
                <a:cxn ang="0">
                  <a:pos x="374" y="649"/>
                </a:cxn>
                <a:cxn ang="0">
                  <a:pos x="382" y="625"/>
                </a:cxn>
              </a:cxnLst>
              <a:rect l="0" t="0" r="r" b="b"/>
              <a:pathLst>
                <a:path w="983" h="1216">
                  <a:moveTo>
                    <a:pt x="139" y="1077"/>
                  </a:moveTo>
                  <a:lnTo>
                    <a:pt x="130" y="1110"/>
                  </a:lnTo>
                  <a:lnTo>
                    <a:pt x="130" y="1126"/>
                  </a:lnTo>
                  <a:lnTo>
                    <a:pt x="114" y="1142"/>
                  </a:lnTo>
                  <a:lnTo>
                    <a:pt x="98" y="1151"/>
                  </a:lnTo>
                  <a:lnTo>
                    <a:pt x="74" y="1159"/>
                  </a:lnTo>
                  <a:lnTo>
                    <a:pt x="17" y="1159"/>
                  </a:lnTo>
                  <a:lnTo>
                    <a:pt x="0" y="1175"/>
                  </a:lnTo>
                  <a:lnTo>
                    <a:pt x="0" y="1208"/>
                  </a:lnTo>
                  <a:lnTo>
                    <a:pt x="9" y="1216"/>
                  </a:lnTo>
                  <a:lnTo>
                    <a:pt x="382" y="1216"/>
                  </a:lnTo>
                  <a:lnTo>
                    <a:pt x="398" y="1200"/>
                  </a:lnTo>
                  <a:lnTo>
                    <a:pt x="398" y="1175"/>
                  </a:lnTo>
                  <a:lnTo>
                    <a:pt x="382" y="1159"/>
                  </a:lnTo>
                  <a:lnTo>
                    <a:pt x="293" y="1159"/>
                  </a:lnTo>
                  <a:lnTo>
                    <a:pt x="277" y="1151"/>
                  </a:lnTo>
                  <a:lnTo>
                    <a:pt x="268" y="1151"/>
                  </a:lnTo>
                  <a:lnTo>
                    <a:pt x="260" y="1142"/>
                  </a:lnTo>
                  <a:lnTo>
                    <a:pt x="260" y="1126"/>
                  </a:lnTo>
                  <a:lnTo>
                    <a:pt x="285" y="1027"/>
                  </a:lnTo>
                  <a:lnTo>
                    <a:pt x="301" y="945"/>
                  </a:lnTo>
                  <a:lnTo>
                    <a:pt x="325" y="863"/>
                  </a:lnTo>
                  <a:lnTo>
                    <a:pt x="342" y="789"/>
                  </a:lnTo>
                  <a:lnTo>
                    <a:pt x="358" y="748"/>
                  </a:lnTo>
                  <a:lnTo>
                    <a:pt x="382" y="789"/>
                  </a:lnTo>
                  <a:lnTo>
                    <a:pt x="415" y="830"/>
                  </a:lnTo>
                  <a:lnTo>
                    <a:pt x="463" y="855"/>
                  </a:lnTo>
                  <a:lnTo>
                    <a:pt x="528" y="871"/>
                  </a:lnTo>
                  <a:lnTo>
                    <a:pt x="642" y="847"/>
                  </a:lnTo>
                  <a:lnTo>
                    <a:pt x="748" y="789"/>
                  </a:lnTo>
                  <a:lnTo>
                    <a:pt x="837" y="690"/>
                  </a:lnTo>
                  <a:lnTo>
                    <a:pt x="918" y="575"/>
                  </a:lnTo>
                  <a:lnTo>
                    <a:pt x="967" y="444"/>
                  </a:lnTo>
                  <a:lnTo>
                    <a:pt x="983" y="304"/>
                  </a:lnTo>
                  <a:lnTo>
                    <a:pt x="967" y="181"/>
                  </a:lnTo>
                  <a:lnTo>
                    <a:pt x="910" y="82"/>
                  </a:lnTo>
                  <a:lnTo>
                    <a:pt x="837" y="25"/>
                  </a:lnTo>
                  <a:lnTo>
                    <a:pt x="731" y="0"/>
                  </a:lnTo>
                  <a:lnTo>
                    <a:pt x="642" y="16"/>
                  </a:lnTo>
                  <a:lnTo>
                    <a:pt x="553" y="74"/>
                  </a:lnTo>
                  <a:lnTo>
                    <a:pt x="488" y="140"/>
                  </a:lnTo>
                  <a:lnTo>
                    <a:pt x="463" y="74"/>
                  </a:lnTo>
                  <a:lnTo>
                    <a:pt x="423" y="33"/>
                  </a:lnTo>
                  <a:lnTo>
                    <a:pt x="366" y="8"/>
                  </a:lnTo>
                  <a:lnTo>
                    <a:pt x="317" y="0"/>
                  </a:lnTo>
                  <a:lnTo>
                    <a:pt x="260" y="8"/>
                  </a:lnTo>
                  <a:lnTo>
                    <a:pt x="220" y="41"/>
                  </a:lnTo>
                  <a:lnTo>
                    <a:pt x="171" y="107"/>
                  </a:lnTo>
                  <a:lnTo>
                    <a:pt x="147" y="164"/>
                  </a:lnTo>
                  <a:lnTo>
                    <a:pt x="130" y="222"/>
                  </a:lnTo>
                  <a:lnTo>
                    <a:pt x="122" y="271"/>
                  </a:lnTo>
                  <a:lnTo>
                    <a:pt x="114" y="296"/>
                  </a:lnTo>
                  <a:lnTo>
                    <a:pt x="122" y="304"/>
                  </a:lnTo>
                  <a:lnTo>
                    <a:pt x="122" y="312"/>
                  </a:lnTo>
                  <a:lnTo>
                    <a:pt x="155" y="312"/>
                  </a:lnTo>
                  <a:lnTo>
                    <a:pt x="163" y="304"/>
                  </a:lnTo>
                  <a:lnTo>
                    <a:pt x="163" y="288"/>
                  </a:lnTo>
                  <a:lnTo>
                    <a:pt x="171" y="271"/>
                  </a:lnTo>
                  <a:lnTo>
                    <a:pt x="195" y="181"/>
                  </a:lnTo>
                  <a:lnTo>
                    <a:pt x="228" y="107"/>
                  </a:lnTo>
                  <a:lnTo>
                    <a:pt x="260" y="57"/>
                  </a:lnTo>
                  <a:lnTo>
                    <a:pt x="309" y="41"/>
                  </a:lnTo>
                  <a:lnTo>
                    <a:pt x="325" y="41"/>
                  </a:lnTo>
                  <a:lnTo>
                    <a:pt x="342" y="49"/>
                  </a:lnTo>
                  <a:lnTo>
                    <a:pt x="350" y="57"/>
                  </a:lnTo>
                  <a:lnTo>
                    <a:pt x="358" y="74"/>
                  </a:lnTo>
                  <a:lnTo>
                    <a:pt x="366" y="99"/>
                  </a:lnTo>
                  <a:lnTo>
                    <a:pt x="366" y="181"/>
                  </a:lnTo>
                  <a:lnTo>
                    <a:pt x="358" y="205"/>
                  </a:lnTo>
                  <a:lnTo>
                    <a:pt x="358" y="230"/>
                  </a:lnTo>
                  <a:lnTo>
                    <a:pt x="139" y="1077"/>
                  </a:lnTo>
                  <a:close/>
                  <a:moveTo>
                    <a:pt x="480" y="247"/>
                  </a:moveTo>
                  <a:lnTo>
                    <a:pt x="504" y="197"/>
                  </a:lnTo>
                  <a:lnTo>
                    <a:pt x="536" y="148"/>
                  </a:lnTo>
                  <a:lnTo>
                    <a:pt x="577" y="115"/>
                  </a:lnTo>
                  <a:lnTo>
                    <a:pt x="634" y="66"/>
                  </a:lnTo>
                  <a:lnTo>
                    <a:pt x="691" y="49"/>
                  </a:lnTo>
                  <a:lnTo>
                    <a:pt x="731" y="41"/>
                  </a:lnTo>
                  <a:lnTo>
                    <a:pt x="796" y="66"/>
                  </a:lnTo>
                  <a:lnTo>
                    <a:pt x="837" y="123"/>
                  </a:lnTo>
                  <a:lnTo>
                    <a:pt x="845" y="222"/>
                  </a:lnTo>
                  <a:lnTo>
                    <a:pt x="837" y="304"/>
                  </a:lnTo>
                  <a:lnTo>
                    <a:pt x="804" y="485"/>
                  </a:lnTo>
                  <a:lnTo>
                    <a:pt x="772" y="567"/>
                  </a:lnTo>
                  <a:lnTo>
                    <a:pt x="756" y="625"/>
                  </a:lnTo>
                  <a:lnTo>
                    <a:pt x="683" y="740"/>
                  </a:lnTo>
                  <a:lnTo>
                    <a:pt x="601" y="805"/>
                  </a:lnTo>
                  <a:lnTo>
                    <a:pt x="528" y="822"/>
                  </a:lnTo>
                  <a:lnTo>
                    <a:pt x="463" y="805"/>
                  </a:lnTo>
                  <a:lnTo>
                    <a:pt x="423" y="764"/>
                  </a:lnTo>
                  <a:lnTo>
                    <a:pt x="390" y="723"/>
                  </a:lnTo>
                  <a:lnTo>
                    <a:pt x="382" y="674"/>
                  </a:lnTo>
                  <a:lnTo>
                    <a:pt x="374" y="657"/>
                  </a:lnTo>
                  <a:lnTo>
                    <a:pt x="374" y="649"/>
                  </a:lnTo>
                  <a:lnTo>
                    <a:pt x="382" y="641"/>
                  </a:lnTo>
                  <a:lnTo>
                    <a:pt x="382" y="625"/>
                  </a:lnTo>
                  <a:lnTo>
                    <a:pt x="480" y="2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32"/>
            <p:cNvSpPr>
              <a:spLocks noEditPoints="1"/>
            </p:cNvSpPr>
            <p:nvPr/>
          </p:nvSpPr>
          <p:spPr bwMode="auto">
            <a:xfrm>
              <a:off x="26373" y="7100"/>
              <a:ext cx="398" cy="904"/>
            </a:xfrm>
            <a:custGeom>
              <a:avLst/>
              <a:gdLst/>
              <a:ahLst/>
              <a:cxnLst>
                <a:cxn ang="0">
                  <a:pos x="365" y="33"/>
                </a:cxn>
                <a:cxn ang="0">
                  <a:pos x="349" y="9"/>
                </a:cxn>
                <a:cxn ang="0">
                  <a:pos x="308" y="0"/>
                </a:cxn>
                <a:cxn ang="0">
                  <a:pos x="259" y="25"/>
                </a:cxn>
                <a:cxn ang="0">
                  <a:pos x="235" y="74"/>
                </a:cxn>
                <a:cxn ang="0">
                  <a:pos x="268" y="124"/>
                </a:cxn>
                <a:cxn ang="0">
                  <a:pos x="316" y="115"/>
                </a:cxn>
                <a:cxn ang="0">
                  <a:pos x="357" y="74"/>
                </a:cxn>
                <a:cxn ang="0">
                  <a:pos x="97" y="732"/>
                </a:cxn>
                <a:cxn ang="0">
                  <a:pos x="81" y="789"/>
                </a:cxn>
                <a:cxn ang="0">
                  <a:pos x="97" y="847"/>
                </a:cxn>
                <a:cxn ang="0">
                  <a:pos x="146" y="888"/>
                </a:cxn>
                <a:cxn ang="0">
                  <a:pos x="211" y="904"/>
                </a:cxn>
                <a:cxn ang="0">
                  <a:pos x="333" y="839"/>
                </a:cxn>
                <a:cxn ang="0">
                  <a:pos x="389" y="724"/>
                </a:cxn>
                <a:cxn ang="0">
                  <a:pos x="398" y="691"/>
                </a:cxn>
                <a:cxn ang="0">
                  <a:pos x="357" y="682"/>
                </a:cxn>
                <a:cxn ang="0">
                  <a:pos x="349" y="699"/>
                </a:cxn>
                <a:cxn ang="0">
                  <a:pos x="268" y="847"/>
                </a:cxn>
                <a:cxn ang="0">
                  <a:pos x="194" y="863"/>
                </a:cxn>
                <a:cxn ang="0">
                  <a:pos x="178" y="839"/>
                </a:cxn>
                <a:cxn ang="0">
                  <a:pos x="186" y="756"/>
                </a:cxn>
                <a:cxn ang="0">
                  <a:pos x="219" y="674"/>
                </a:cxn>
                <a:cxn ang="0">
                  <a:pos x="259" y="584"/>
                </a:cxn>
                <a:cxn ang="0">
                  <a:pos x="300" y="485"/>
                </a:cxn>
                <a:cxn ang="0">
                  <a:pos x="316" y="428"/>
                </a:cxn>
                <a:cxn ang="0">
                  <a:pos x="308" y="378"/>
                </a:cxn>
                <a:cxn ang="0">
                  <a:pos x="276" y="329"/>
                </a:cxn>
                <a:cxn ang="0">
                  <a:pos x="227" y="304"/>
                </a:cxn>
                <a:cxn ang="0">
                  <a:pos x="113" y="313"/>
                </a:cxn>
                <a:cxn ang="0">
                  <a:pos x="24" y="419"/>
                </a:cxn>
                <a:cxn ang="0">
                  <a:pos x="0" y="502"/>
                </a:cxn>
                <a:cxn ang="0">
                  <a:pos x="8" y="518"/>
                </a:cxn>
                <a:cxn ang="0">
                  <a:pos x="40" y="510"/>
                </a:cxn>
                <a:cxn ang="0">
                  <a:pos x="81" y="403"/>
                </a:cxn>
                <a:cxn ang="0">
                  <a:pos x="186" y="337"/>
                </a:cxn>
                <a:cxn ang="0">
                  <a:pos x="211" y="345"/>
                </a:cxn>
                <a:cxn ang="0">
                  <a:pos x="219" y="411"/>
                </a:cxn>
                <a:cxn ang="0">
                  <a:pos x="178" y="518"/>
                </a:cxn>
              </a:cxnLst>
              <a:rect l="0" t="0" r="r" b="b"/>
              <a:pathLst>
                <a:path w="398" h="904">
                  <a:moveTo>
                    <a:pt x="365" y="50"/>
                  </a:moveTo>
                  <a:lnTo>
                    <a:pt x="365" y="33"/>
                  </a:lnTo>
                  <a:lnTo>
                    <a:pt x="357" y="25"/>
                  </a:lnTo>
                  <a:lnTo>
                    <a:pt x="349" y="9"/>
                  </a:lnTo>
                  <a:lnTo>
                    <a:pt x="333" y="0"/>
                  </a:lnTo>
                  <a:lnTo>
                    <a:pt x="308" y="0"/>
                  </a:lnTo>
                  <a:lnTo>
                    <a:pt x="284" y="9"/>
                  </a:lnTo>
                  <a:lnTo>
                    <a:pt x="259" y="25"/>
                  </a:lnTo>
                  <a:lnTo>
                    <a:pt x="243" y="41"/>
                  </a:lnTo>
                  <a:lnTo>
                    <a:pt x="235" y="74"/>
                  </a:lnTo>
                  <a:lnTo>
                    <a:pt x="235" y="91"/>
                  </a:lnTo>
                  <a:lnTo>
                    <a:pt x="268" y="124"/>
                  </a:lnTo>
                  <a:lnTo>
                    <a:pt x="292" y="124"/>
                  </a:lnTo>
                  <a:lnTo>
                    <a:pt x="316" y="115"/>
                  </a:lnTo>
                  <a:lnTo>
                    <a:pt x="341" y="99"/>
                  </a:lnTo>
                  <a:lnTo>
                    <a:pt x="357" y="74"/>
                  </a:lnTo>
                  <a:lnTo>
                    <a:pt x="365" y="50"/>
                  </a:lnTo>
                  <a:close/>
                  <a:moveTo>
                    <a:pt x="97" y="732"/>
                  </a:moveTo>
                  <a:lnTo>
                    <a:pt x="81" y="765"/>
                  </a:lnTo>
                  <a:lnTo>
                    <a:pt x="81" y="789"/>
                  </a:lnTo>
                  <a:lnTo>
                    <a:pt x="89" y="822"/>
                  </a:lnTo>
                  <a:lnTo>
                    <a:pt x="97" y="847"/>
                  </a:lnTo>
                  <a:lnTo>
                    <a:pt x="113" y="872"/>
                  </a:lnTo>
                  <a:lnTo>
                    <a:pt x="146" y="888"/>
                  </a:lnTo>
                  <a:lnTo>
                    <a:pt x="170" y="896"/>
                  </a:lnTo>
                  <a:lnTo>
                    <a:pt x="211" y="904"/>
                  </a:lnTo>
                  <a:lnTo>
                    <a:pt x="284" y="880"/>
                  </a:lnTo>
                  <a:lnTo>
                    <a:pt x="333" y="839"/>
                  </a:lnTo>
                  <a:lnTo>
                    <a:pt x="373" y="781"/>
                  </a:lnTo>
                  <a:lnTo>
                    <a:pt x="389" y="724"/>
                  </a:lnTo>
                  <a:lnTo>
                    <a:pt x="398" y="699"/>
                  </a:lnTo>
                  <a:lnTo>
                    <a:pt x="398" y="691"/>
                  </a:lnTo>
                  <a:lnTo>
                    <a:pt x="389" y="682"/>
                  </a:lnTo>
                  <a:lnTo>
                    <a:pt x="357" y="682"/>
                  </a:lnTo>
                  <a:lnTo>
                    <a:pt x="357" y="691"/>
                  </a:lnTo>
                  <a:lnTo>
                    <a:pt x="349" y="699"/>
                  </a:lnTo>
                  <a:lnTo>
                    <a:pt x="316" y="789"/>
                  </a:lnTo>
                  <a:lnTo>
                    <a:pt x="268" y="847"/>
                  </a:lnTo>
                  <a:lnTo>
                    <a:pt x="211" y="863"/>
                  </a:lnTo>
                  <a:lnTo>
                    <a:pt x="194" y="863"/>
                  </a:lnTo>
                  <a:lnTo>
                    <a:pt x="186" y="855"/>
                  </a:lnTo>
                  <a:lnTo>
                    <a:pt x="178" y="839"/>
                  </a:lnTo>
                  <a:lnTo>
                    <a:pt x="178" y="789"/>
                  </a:lnTo>
                  <a:lnTo>
                    <a:pt x="186" y="756"/>
                  </a:lnTo>
                  <a:lnTo>
                    <a:pt x="203" y="732"/>
                  </a:lnTo>
                  <a:lnTo>
                    <a:pt x="219" y="674"/>
                  </a:lnTo>
                  <a:lnTo>
                    <a:pt x="243" y="625"/>
                  </a:lnTo>
                  <a:lnTo>
                    <a:pt x="259" y="584"/>
                  </a:lnTo>
                  <a:lnTo>
                    <a:pt x="276" y="535"/>
                  </a:lnTo>
                  <a:lnTo>
                    <a:pt x="300" y="485"/>
                  </a:lnTo>
                  <a:lnTo>
                    <a:pt x="308" y="452"/>
                  </a:lnTo>
                  <a:lnTo>
                    <a:pt x="316" y="428"/>
                  </a:lnTo>
                  <a:lnTo>
                    <a:pt x="316" y="411"/>
                  </a:lnTo>
                  <a:lnTo>
                    <a:pt x="308" y="378"/>
                  </a:lnTo>
                  <a:lnTo>
                    <a:pt x="300" y="354"/>
                  </a:lnTo>
                  <a:lnTo>
                    <a:pt x="276" y="329"/>
                  </a:lnTo>
                  <a:lnTo>
                    <a:pt x="251" y="313"/>
                  </a:lnTo>
                  <a:lnTo>
                    <a:pt x="227" y="304"/>
                  </a:lnTo>
                  <a:lnTo>
                    <a:pt x="186" y="296"/>
                  </a:lnTo>
                  <a:lnTo>
                    <a:pt x="113" y="313"/>
                  </a:lnTo>
                  <a:lnTo>
                    <a:pt x="65" y="362"/>
                  </a:lnTo>
                  <a:lnTo>
                    <a:pt x="24" y="419"/>
                  </a:lnTo>
                  <a:lnTo>
                    <a:pt x="8" y="469"/>
                  </a:lnTo>
                  <a:lnTo>
                    <a:pt x="0" y="502"/>
                  </a:lnTo>
                  <a:lnTo>
                    <a:pt x="0" y="510"/>
                  </a:lnTo>
                  <a:lnTo>
                    <a:pt x="8" y="518"/>
                  </a:lnTo>
                  <a:lnTo>
                    <a:pt x="32" y="518"/>
                  </a:lnTo>
                  <a:lnTo>
                    <a:pt x="40" y="510"/>
                  </a:lnTo>
                  <a:lnTo>
                    <a:pt x="40" y="502"/>
                  </a:lnTo>
                  <a:lnTo>
                    <a:pt x="81" y="403"/>
                  </a:lnTo>
                  <a:lnTo>
                    <a:pt x="138" y="354"/>
                  </a:lnTo>
                  <a:lnTo>
                    <a:pt x="186" y="337"/>
                  </a:lnTo>
                  <a:lnTo>
                    <a:pt x="203" y="337"/>
                  </a:lnTo>
                  <a:lnTo>
                    <a:pt x="211" y="345"/>
                  </a:lnTo>
                  <a:lnTo>
                    <a:pt x="219" y="362"/>
                  </a:lnTo>
                  <a:lnTo>
                    <a:pt x="219" y="411"/>
                  </a:lnTo>
                  <a:lnTo>
                    <a:pt x="203" y="452"/>
                  </a:lnTo>
                  <a:lnTo>
                    <a:pt x="178" y="518"/>
                  </a:lnTo>
                  <a:lnTo>
                    <a:pt x="97" y="7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482600" y="6381234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Copyright, </a:t>
            </a:r>
            <a:r>
              <a:rPr lang="en-US" dirty="0" err="1" smtClean="0"/>
              <a:t>Rong</a:t>
            </a:r>
            <a:r>
              <a:rPr lang="en-US" dirty="0" smtClean="0"/>
              <a:t> Jin </a:t>
            </a:r>
            <a:endParaRPr lang="en-US" dirty="0"/>
          </a:p>
        </p:txBody>
      </p:sp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700" y="3803650"/>
            <a:ext cx="3403600" cy="469900"/>
          </a:xfrm>
          <a:prstGeom prst="rect">
            <a:avLst/>
          </a:prstGeom>
        </p:spPr>
      </p:pic>
      <p:sp>
        <p:nvSpPr>
          <p:cNvPr id="9" name="Rounded Rectangular Callout 8"/>
          <p:cNvSpPr/>
          <p:nvPr/>
        </p:nvSpPr>
        <p:spPr>
          <a:xfrm>
            <a:off x="1285852" y="4787900"/>
            <a:ext cx="7572428" cy="1079500"/>
          </a:xfrm>
          <a:prstGeom prst="wedgeRoundRectCallout">
            <a:avLst>
              <a:gd name="adj1" fmla="val 7609"/>
              <a:gd name="adj2" fmla="val -99854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Number of Bits to Encode the uniform random variable</a:t>
            </a:r>
            <a:endParaRPr lang="en-US" sz="24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876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Maximum </a:t>
            </a:r>
            <a:r>
              <a:rPr lang="en-US" dirty="0" smtClean="0"/>
              <a:t>Entropy (</a:t>
            </a:r>
            <a:r>
              <a:rPr lang="en-US" dirty="0" err="1" smtClean="0"/>
              <a:t>MaxEnt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82600" y="6381234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Copyright, </a:t>
            </a:r>
            <a:r>
              <a:rPr lang="en-US" dirty="0" err="1" smtClean="0"/>
              <a:t>Rong</a:t>
            </a:r>
            <a:r>
              <a:rPr lang="en-US" dirty="0" smtClean="0"/>
              <a:t> Jin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79400" y="3694837"/>
            <a:ext cx="8864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“</a:t>
            </a:r>
            <a:r>
              <a:rPr lang="en-US" sz="2400" b="1" i="1" dirty="0" smtClean="0"/>
              <a:t>The </a:t>
            </a:r>
            <a:r>
              <a:rPr lang="en-US" sz="2400" b="1" i="1" dirty="0"/>
              <a:t>principle of maximum entropy </a:t>
            </a:r>
            <a:r>
              <a:rPr lang="en-US" sz="2400" dirty="0"/>
              <a:t>states that, subject to precisely stated prior data (such as a proposition that expresses testable information), the probability distribution which best represents the current state of knowledge is the one with largest entropy</a:t>
            </a:r>
            <a:r>
              <a:rPr lang="en-US" sz="2400" dirty="0" smtClean="0"/>
              <a:t>.”- wiki</a:t>
            </a:r>
            <a:endParaRPr lang="en-US" sz="24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161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 When features are continuous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a typeface="宋体" charset="-122"/>
              </a:rPr>
              <a:t>Probabilistic Generative Model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897519" y="2505822"/>
            <a:ext cx="1042810" cy="510428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20" y="4584490"/>
            <a:ext cx="4271818" cy="482810"/>
          </a:xfrm>
          <a:prstGeom prst="rect">
            <a:avLst/>
          </a:prstGeom>
        </p:spPr>
      </p:pic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37" y="2549613"/>
            <a:ext cx="8312727" cy="138383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426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MaxEnt</a:t>
            </a:r>
            <a:r>
              <a:rPr lang="en-US" dirty="0" smtClean="0"/>
              <a:t>: without prior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Discrete </a:t>
            </a:r>
            <a:r>
              <a:rPr lang="en-US" dirty="0" smtClean="0"/>
              <a:t>variables: </a:t>
            </a:r>
            <a:r>
              <a:rPr lang="en-US" dirty="0"/>
              <a:t>u</a:t>
            </a:r>
            <a:r>
              <a:rPr lang="en-US" dirty="0" smtClean="0"/>
              <a:t>niform Distribution Maximizes the Entropy</a:t>
            </a:r>
            <a:endParaRPr lang="en-US" dirty="0"/>
          </a:p>
        </p:txBody>
      </p:sp>
      <p:grpSp>
        <p:nvGrpSpPr>
          <p:cNvPr id="4" name="Group 102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69279" y="2892687"/>
            <a:ext cx="4815200" cy="1027826"/>
            <a:chOff x="653" y="3065"/>
            <a:chExt cx="26296" cy="5613"/>
          </a:xfrm>
        </p:grpSpPr>
        <p:sp>
          <p:nvSpPr>
            <p:cNvPr id="57448" name="Freeform 104"/>
            <p:cNvSpPr>
              <a:spLocks/>
            </p:cNvSpPr>
            <p:nvPr/>
          </p:nvSpPr>
          <p:spPr bwMode="auto">
            <a:xfrm>
              <a:off x="653" y="5087"/>
              <a:ext cx="1592" cy="1306"/>
            </a:xfrm>
            <a:custGeom>
              <a:avLst/>
              <a:gdLst/>
              <a:ahLst/>
              <a:cxnLst>
                <a:cxn ang="0">
                  <a:pos x="1381" y="106"/>
                </a:cxn>
                <a:cxn ang="0">
                  <a:pos x="1454" y="57"/>
                </a:cxn>
                <a:cxn ang="0">
                  <a:pos x="1592" y="41"/>
                </a:cxn>
                <a:cxn ang="0">
                  <a:pos x="1584" y="0"/>
                </a:cxn>
                <a:cxn ang="0">
                  <a:pos x="1048" y="16"/>
                </a:cxn>
                <a:cxn ang="0">
                  <a:pos x="1056" y="57"/>
                </a:cxn>
                <a:cxn ang="0">
                  <a:pos x="1194" y="65"/>
                </a:cxn>
                <a:cxn ang="0">
                  <a:pos x="1218" y="74"/>
                </a:cxn>
                <a:cxn ang="0">
                  <a:pos x="1104" y="591"/>
                </a:cxn>
                <a:cxn ang="0">
                  <a:pos x="633" y="148"/>
                </a:cxn>
                <a:cxn ang="0">
                  <a:pos x="666" y="74"/>
                </a:cxn>
                <a:cxn ang="0">
                  <a:pos x="836" y="57"/>
                </a:cxn>
                <a:cxn ang="0">
                  <a:pos x="853" y="41"/>
                </a:cxn>
                <a:cxn ang="0">
                  <a:pos x="845" y="0"/>
                </a:cxn>
                <a:cxn ang="0">
                  <a:pos x="309" y="16"/>
                </a:cxn>
                <a:cxn ang="0">
                  <a:pos x="325" y="57"/>
                </a:cxn>
                <a:cxn ang="0">
                  <a:pos x="455" y="65"/>
                </a:cxn>
                <a:cxn ang="0">
                  <a:pos x="479" y="74"/>
                </a:cxn>
                <a:cxn ang="0">
                  <a:pos x="487" y="98"/>
                </a:cxn>
                <a:cxn ang="0">
                  <a:pos x="479" y="131"/>
                </a:cxn>
                <a:cxn ang="0">
                  <a:pos x="211" y="1200"/>
                </a:cxn>
                <a:cxn ang="0">
                  <a:pos x="138" y="1241"/>
                </a:cxn>
                <a:cxn ang="0">
                  <a:pos x="16" y="1249"/>
                </a:cxn>
                <a:cxn ang="0">
                  <a:pos x="0" y="1290"/>
                </a:cxn>
                <a:cxn ang="0">
                  <a:pos x="97" y="1306"/>
                </a:cxn>
                <a:cxn ang="0">
                  <a:pos x="325" y="1298"/>
                </a:cxn>
                <a:cxn ang="0">
                  <a:pos x="528" y="1306"/>
                </a:cxn>
                <a:cxn ang="0">
                  <a:pos x="544" y="1290"/>
                </a:cxn>
                <a:cxn ang="0">
                  <a:pos x="536" y="1249"/>
                </a:cxn>
                <a:cxn ang="0">
                  <a:pos x="406" y="1241"/>
                </a:cxn>
                <a:cxn ang="0">
                  <a:pos x="382" y="1224"/>
                </a:cxn>
                <a:cxn ang="0">
                  <a:pos x="374" y="1200"/>
                </a:cxn>
                <a:cxn ang="0">
                  <a:pos x="512" y="657"/>
                </a:cxn>
                <a:cxn ang="0">
                  <a:pos x="1048" y="830"/>
                </a:cxn>
                <a:cxn ang="0">
                  <a:pos x="983" y="1076"/>
                </a:cxn>
                <a:cxn ang="0">
                  <a:pos x="958" y="1183"/>
                </a:cxn>
                <a:cxn ang="0">
                  <a:pos x="877" y="1241"/>
                </a:cxn>
                <a:cxn ang="0">
                  <a:pos x="755" y="1249"/>
                </a:cxn>
                <a:cxn ang="0">
                  <a:pos x="739" y="1290"/>
                </a:cxn>
                <a:cxn ang="0">
                  <a:pos x="836" y="1306"/>
                </a:cxn>
                <a:cxn ang="0">
                  <a:pos x="1064" y="1298"/>
                </a:cxn>
                <a:cxn ang="0">
                  <a:pos x="1267" y="1306"/>
                </a:cxn>
                <a:cxn ang="0">
                  <a:pos x="1283" y="1257"/>
                </a:cxn>
                <a:cxn ang="0">
                  <a:pos x="1169" y="1249"/>
                </a:cxn>
                <a:cxn ang="0">
                  <a:pos x="1129" y="1241"/>
                </a:cxn>
                <a:cxn ang="0">
                  <a:pos x="1113" y="1183"/>
                </a:cxn>
              </a:cxnLst>
              <a:rect l="0" t="0" r="r" b="b"/>
              <a:pathLst>
                <a:path w="1592" h="1306">
                  <a:moveTo>
                    <a:pt x="1372" y="148"/>
                  </a:moveTo>
                  <a:lnTo>
                    <a:pt x="1381" y="106"/>
                  </a:lnTo>
                  <a:lnTo>
                    <a:pt x="1405" y="74"/>
                  </a:lnTo>
                  <a:lnTo>
                    <a:pt x="1454" y="57"/>
                  </a:lnTo>
                  <a:lnTo>
                    <a:pt x="1575" y="57"/>
                  </a:lnTo>
                  <a:lnTo>
                    <a:pt x="1592" y="41"/>
                  </a:lnTo>
                  <a:lnTo>
                    <a:pt x="1592" y="8"/>
                  </a:lnTo>
                  <a:lnTo>
                    <a:pt x="1584" y="0"/>
                  </a:lnTo>
                  <a:lnTo>
                    <a:pt x="1064" y="0"/>
                  </a:lnTo>
                  <a:lnTo>
                    <a:pt x="1048" y="16"/>
                  </a:lnTo>
                  <a:lnTo>
                    <a:pt x="1048" y="49"/>
                  </a:lnTo>
                  <a:lnTo>
                    <a:pt x="1056" y="57"/>
                  </a:lnTo>
                  <a:lnTo>
                    <a:pt x="1169" y="57"/>
                  </a:lnTo>
                  <a:lnTo>
                    <a:pt x="1194" y="65"/>
                  </a:lnTo>
                  <a:lnTo>
                    <a:pt x="1210" y="65"/>
                  </a:lnTo>
                  <a:lnTo>
                    <a:pt x="1218" y="74"/>
                  </a:lnTo>
                  <a:lnTo>
                    <a:pt x="1218" y="131"/>
                  </a:lnTo>
                  <a:lnTo>
                    <a:pt x="1104" y="591"/>
                  </a:lnTo>
                  <a:lnTo>
                    <a:pt x="520" y="591"/>
                  </a:lnTo>
                  <a:lnTo>
                    <a:pt x="633" y="148"/>
                  </a:lnTo>
                  <a:lnTo>
                    <a:pt x="650" y="106"/>
                  </a:lnTo>
                  <a:lnTo>
                    <a:pt x="666" y="74"/>
                  </a:lnTo>
                  <a:lnTo>
                    <a:pt x="715" y="57"/>
                  </a:lnTo>
                  <a:lnTo>
                    <a:pt x="836" y="57"/>
                  </a:lnTo>
                  <a:lnTo>
                    <a:pt x="853" y="49"/>
                  </a:lnTo>
                  <a:lnTo>
                    <a:pt x="853" y="41"/>
                  </a:lnTo>
                  <a:lnTo>
                    <a:pt x="861" y="16"/>
                  </a:lnTo>
                  <a:lnTo>
                    <a:pt x="845" y="0"/>
                  </a:lnTo>
                  <a:lnTo>
                    <a:pt x="325" y="0"/>
                  </a:lnTo>
                  <a:lnTo>
                    <a:pt x="309" y="16"/>
                  </a:lnTo>
                  <a:lnTo>
                    <a:pt x="309" y="49"/>
                  </a:lnTo>
                  <a:lnTo>
                    <a:pt x="325" y="57"/>
                  </a:lnTo>
                  <a:lnTo>
                    <a:pt x="430" y="57"/>
                  </a:lnTo>
                  <a:lnTo>
                    <a:pt x="455" y="65"/>
                  </a:lnTo>
                  <a:lnTo>
                    <a:pt x="471" y="65"/>
                  </a:lnTo>
                  <a:lnTo>
                    <a:pt x="479" y="74"/>
                  </a:lnTo>
                  <a:lnTo>
                    <a:pt x="487" y="90"/>
                  </a:lnTo>
                  <a:lnTo>
                    <a:pt x="487" y="98"/>
                  </a:lnTo>
                  <a:lnTo>
                    <a:pt x="479" y="106"/>
                  </a:lnTo>
                  <a:lnTo>
                    <a:pt x="479" y="131"/>
                  </a:lnTo>
                  <a:lnTo>
                    <a:pt x="227" y="1159"/>
                  </a:lnTo>
                  <a:lnTo>
                    <a:pt x="211" y="1200"/>
                  </a:lnTo>
                  <a:lnTo>
                    <a:pt x="187" y="1232"/>
                  </a:lnTo>
                  <a:lnTo>
                    <a:pt x="138" y="1241"/>
                  </a:lnTo>
                  <a:lnTo>
                    <a:pt x="49" y="1249"/>
                  </a:lnTo>
                  <a:lnTo>
                    <a:pt x="16" y="1249"/>
                  </a:lnTo>
                  <a:lnTo>
                    <a:pt x="0" y="1265"/>
                  </a:lnTo>
                  <a:lnTo>
                    <a:pt x="0" y="1290"/>
                  </a:lnTo>
                  <a:lnTo>
                    <a:pt x="16" y="1306"/>
                  </a:lnTo>
                  <a:lnTo>
                    <a:pt x="97" y="1306"/>
                  </a:lnTo>
                  <a:lnTo>
                    <a:pt x="195" y="1298"/>
                  </a:lnTo>
                  <a:lnTo>
                    <a:pt x="325" y="1298"/>
                  </a:lnTo>
                  <a:lnTo>
                    <a:pt x="390" y="1306"/>
                  </a:lnTo>
                  <a:lnTo>
                    <a:pt x="528" y="1306"/>
                  </a:lnTo>
                  <a:lnTo>
                    <a:pt x="544" y="1298"/>
                  </a:lnTo>
                  <a:lnTo>
                    <a:pt x="544" y="1290"/>
                  </a:lnTo>
                  <a:lnTo>
                    <a:pt x="552" y="1265"/>
                  </a:lnTo>
                  <a:lnTo>
                    <a:pt x="536" y="1249"/>
                  </a:lnTo>
                  <a:lnTo>
                    <a:pt x="430" y="1249"/>
                  </a:lnTo>
                  <a:lnTo>
                    <a:pt x="406" y="1241"/>
                  </a:lnTo>
                  <a:lnTo>
                    <a:pt x="390" y="1241"/>
                  </a:lnTo>
                  <a:lnTo>
                    <a:pt x="382" y="1224"/>
                  </a:lnTo>
                  <a:lnTo>
                    <a:pt x="374" y="1216"/>
                  </a:lnTo>
                  <a:lnTo>
                    <a:pt x="374" y="1200"/>
                  </a:lnTo>
                  <a:lnTo>
                    <a:pt x="382" y="1183"/>
                  </a:lnTo>
                  <a:lnTo>
                    <a:pt x="512" y="657"/>
                  </a:lnTo>
                  <a:lnTo>
                    <a:pt x="1088" y="657"/>
                  </a:lnTo>
                  <a:lnTo>
                    <a:pt x="1048" y="830"/>
                  </a:lnTo>
                  <a:lnTo>
                    <a:pt x="1007" y="969"/>
                  </a:lnTo>
                  <a:lnTo>
                    <a:pt x="983" y="1076"/>
                  </a:lnTo>
                  <a:lnTo>
                    <a:pt x="966" y="1150"/>
                  </a:lnTo>
                  <a:lnTo>
                    <a:pt x="958" y="1183"/>
                  </a:lnTo>
                  <a:lnTo>
                    <a:pt x="926" y="1224"/>
                  </a:lnTo>
                  <a:lnTo>
                    <a:pt x="877" y="1241"/>
                  </a:lnTo>
                  <a:lnTo>
                    <a:pt x="780" y="1249"/>
                  </a:lnTo>
                  <a:lnTo>
                    <a:pt x="755" y="1249"/>
                  </a:lnTo>
                  <a:lnTo>
                    <a:pt x="739" y="1265"/>
                  </a:lnTo>
                  <a:lnTo>
                    <a:pt x="739" y="1290"/>
                  </a:lnTo>
                  <a:lnTo>
                    <a:pt x="755" y="1306"/>
                  </a:lnTo>
                  <a:lnTo>
                    <a:pt x="836" y="1306"/>
                  </a:lnTo>
                  <a:lnTo>
                    <a:pt x="934" y="1298"/>
                  </a:lnTo>
                  <a:lnTo>
                    <a:pt x="1064" y="1298"/>
                  </a:lnTo>
                  <a:lnTo>
                    <a:pt x="1129" y="1306"/>
                  </a:lnTo>
                  <a:lnTo>
                    <a:pt x="1267" y="1306"/>
                  </a:lnTo>
                  <a:lnTo>
                    <a:pt x="1283" y="1290"/>
                  </a:lnTo>
                  <a:lnTo>
                    <a:pt x="1283" y="1257"/>
                  </a:lnTo>
                  <a:lnTo>
                    <a:pt x="1275" y="1249"/>
                  </a:lnTo>
                  <a:lnTo>
                    <a:pt x="1169" y="1249"/>
                  </a:lnTo>
                  <a:lnTo>
                    <a:pt x="1145" y="1241"/>
                  </a:lnTo>
                  <a:lnTo>
                    <a:pt x="1129" y="1241"/>
                  </a:lnTo>
                  <a:lnTo>
                    <a:pt x="1113" y="1224"/>
                  </a:lnTo>
                  <a:lnTo>
                    <a:pt x="1113" y="1183"/>
                  </a:lnTo>
                  <a:lnTo>
                    <a:pt x="1372" y="14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49" name="Freeform 105"/>
            <p:cNvSpPr>
              <a:spLocks/>
            </p:cNvSpPr>
            <p:nvPr/>
          </p:nvSpPr>
          <p:spPr bwMode="auto">
            <a:xfrm>
              <a:off x="2505" y="4955"/>
              <a:ext cx="438" cy="1915"/>
            </a:xfrm>
            <a:custGeom>
              <a:avLst/>
              <a:gdLst/>
              <a:ahLst/>
              <a:cxnLst>
                <a:cxn ang="0">
                  <a:pos x="438" y="1899"/>
                </a:cxn>
                <a:cxn ang="0">
                  <a:pos x="438" y="1891"/>
                </a:cxn>
                <a:cxn ang="0">
                  <a:pos x="406" y="1858"/>
                </a:cxn>
                <a:cxn ang="0">
                  <a:pos x="300" y="1726"/>
                </a:cxn>
                <a:cxn ang="0">
                  <a:pos x="227" y="1578"/>
                </a:cxn>
                <a:cxn ang="0">
                  <a:pos x="170" y="1430"/>
                </a:cxn>
                <a:cxn ang="0">
                  <a:pos x="138" y="1266"/>
                </a:cxn>
                <a:cxn ang="0">
                  <a:pos x="113" y="1110"/>
                </a:cxn>
                <a:cxn ang="0">
                  <a:pos x="113" y="962"/>
                </a:cxn>
                <a:cxn ang="0">
                  <a:pos x="121" y="764"/>
                </a:cxn>
                <a:cxn ang="0">
                  <a:pos x="154" y="567"/>
                </a:cxn>
                <a:cxn ang="0">
                  <a:pos x="211" y="378"/>
                </a:cxn>
                <a:cxn ang="0">
                  <a:pos x="292" y="206"/>
                </a:cxn>
                <a:cxn ang="0">
                  <a:pos x="414" y="49"/>
                </a:cxn>
                <a:cxn ang="0">
                  <a:pos x="430" y="41"/>
                </a:cxn>
                <a:cxn ang="0">
                  <a:pos x="438" y="33"/>
                </a:cxn>
                <a:cxn ang="0">
                  <a:pos x="438" y="8"/>
                </a:cxn>
                <a:cxn ang="0">
                  <a:pos x="430" y="0"/>
                </a:cxn>
                <a:cxn ang="0">
                  <a:pos x="422" y="0"/>
                </a:cxn>
                <a:cxn ang="0">
                  <a:pos x="398" y="8"/>
                </a:cxn>
                <a:cxn ang="0">
                  <a:pos x="357" y="41"/>
                </a:cxn>
                <a:cxn ang="0">
                  <a:pos x="308" y="99"/>
                </a:cxn>
                <a:cxn ang="0">
                  <a:pos x="243" y="173"/>
                </a:cxn>
                <a:cxn ang="0">
                  <a:pos x="178" y="263"/>
                </a:cxn>
                <a:cxn ang="0">
                  <a:pos x="121" y="378"/>
                </a:cxn>
                <a:cxn ang="0">
                  <a:pos x="48" y="584"/>
                </a:cxn>
                <a:cxn ang="0">
                  <a:pos x="8" y="781"/>
                </a:cxn>
                <a:cxn ang="0">
                  <a:pos x="0" y="962"/>
                </a:cxn>
                <a:cxn ang="0">
                  <a:pos x="8" y="1085"/>
                </a:cxn>
                <a:cxn ang="0">
                  <a:pos x="24" y="1233"/>
                </a:cxn>
                <a:cxn ang="0">
                  <a:pos x="65" y="1397"/>
                </a:cxn>
                <a:cxn ang="0">
                  <a:pos x="121" y="1554"/>
                </a:cxn>
                <a:cxn ang="0">
                  <a:pos x="195" y="1685"/>
                </a:cxn>
                <a:cxn ang="0">
                  <a:pos x="276" y="1784"/>
                </a:cxn>
                <a:cxn ang="0">
                  <a:pos x="341" y="1858"/>
                </a:cxn>
                <a:cxn ang="0">
                  <a:pos x="398" y="1899"/>
                </a:cxn>
                <a:cxn ang="0">
                  <a:pos x="422" y="1915"/>
                </a:cxn>
                <a:cxn ang="0">
                  <a:pos x="430" y="1915"/>
                </a:cxn>
                <a:cxn ang="0">
                  <a:pos x="438" y="1907"/>
                </a:cxn>
                <a:cxn ang="0">
                  <a:pos x="438" y="1899"/>
                </a:cxn>
              </a:cxnLst>
              <a:rect l="0" t="0" r="r" b="b"/>
              <a:pathLst>
                <a:path w="438" h="1915">
                  <a:moveTo>
                    <a:pt x="438" y="1899"/>
                  </a:moveTo>
                  <a:lnTo>
                    <a:pt x="438" y="1891"/>
                  </a:lnTo>
                  <a:lnTo>
                    <a:pt x="406" y="1858"/>
                  </a:lnTo>
                  <a:lnTo>
                    <a:pt x="300" y="1726"/>
                  </a:lnTo>
                  <a:lnTo>
                    <a:pt x="227" y="1578"/>
                  </a:lnTo>
                  <a:lnTo>
                    <a:pt x="170" y="1430"/>
                  </a:lnTo>
                  <a:lnTo>
                    <a:pt x="138" y="1266"/>
                  </a:lnTo>
                  <a:lnTo>
                    <a:pt x="113" y="1110"/>
                  </a:lnTo>
                  <a:lnTo>
                    <a:pt x="113" y="962"/>
                  </a:lnTo>
                  <a:lnTo>
                    <a:pt x="121" y="764"/>
                  </a:lnTo>
                  <a:lnTo>
                    <a:pt x="154" y="567"/>
                  </a:lnTo>
                  <a:lnTo>
                    <a:pt x="211" y="378"/>
                  </a:lnTo>
                  <a:lnTo>
                    <a:pt x="292" y="206"/>
                  </a:lnTo>
                  <a:lnTo>
                    <a:pt x="414" y="49"/>
                  </a:lnTo>
                  <a:lnTo>
                    <a:pt x="430" y="41"/>
                  </a:lnTo>
                  <a:lnTo>
                    <a:pt x="438" y="33"/>
                  </a:lnTo>
                  <a:lnTo>
                    <a:pt x="438" y="8"/>
                  </a:lnTo>
                  <a:lnTo>
                    <a:pt x="430" y="0"/>
                  </a:lnTo>
                  <a:lnTo>
                    <a:pt x="422" y="0"/>
                  </a:lnTo>
                  <a:lnTo>
                    <a:pt x="398" y="8"/>
                  </a:lnTo>
                  <a:lnTo>
                    <a:pt x="357" y="41"/>
                  </a:lnTo>
                  <a:lnTo>
                    <a:pt x="308" y="99"/>
                  </a:lnTo>
                  <a:lnTo>
                    <a:pt x="243" y="173"/>
                  </a:lnTo>
                  <a:lnTo>
                    <a:pt x="178" y="263"/>
                  </a:lnTo>
                  <a:lnTo>
                    <a:pt x="121" y="378"/>
                  </a:lnTo>
                  <a:lnTo>
                    <a:pt x="48" y="584"/>
                  </a:lnTo>
                  <a:lnTo>
                    <a:pt x="8" y="781"/>
                  </a:lnTo>
                  <a:lnTo>
                    <a:pt x="0" y="962"/>
                  </a:lnTo>
                  <a:lnTo>
                    <a:pt x="8" y="1085"/>
                  </a:lnTo>
                  <a:lnTo>
                    <a:pt x="24" y="1233"/>
                  </a:lnTo>
                  <a:lnTo>
                    <a:pt x="65" y="1397"/>
                  </a:lnTo>
                  <a:lnTo>
                    <a:pt x="121" y="1554"/>
                  </a:lnTo>
                  <a:lnTo>
                    <a:pt x="195" y="1685"/>
                  </a:lnTo>
                  <a:lnTo>
                    <a:pt x="276" y="1784"/>
                  </a:lnTo>
                  <a:lnTo>
                    <a:pt x="341" y="1858"/>
                  </a:lnTo>
                  <a:lnTo>
                    <a:pt x="398" y="1899"/>
                  </a:lnTo>
                  <a:lnTo>
                    <a:pt x="422" y="1915"/>
                  </a:lnTo>
                  <a:lnTo>
                    <a:pt x="430" y="1915"/>
                  </a:lnTo>
                  <a:lnTo>
                    <a:pt x="438" y="1907"/>
                  </a:lnTo>
                  <a:lnTo>
                    <a:pt x="438" y="18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0" name="Freeform 106"/>
            <p:cNvSpPr>
              <a:spLocks/>
            </p:cNvSpPr>
            <p:nvPr/>
          </p:nvSpPr>
          <p:spPr bwMode="auto">
            <a:xfrm>
              <a:off x="3154" y="5046"/>
              <a:ext cx="1121" cy="1389"/>
            </a:xfrm>
            <a:custGeom>
              <a:avLst/>
              <a:gdLst/>
              <a:ahLst/>
              <a:cxnLst>
                <a:cxn ang="0">
                  <a:pos x="1121" y="8"/>
                </a:cxn>
                <a:cxn ang="0">
                  <a:pos x="1089" y="0"/>
                </a:cxn>
                <a:cxn ang="0">
                  <a:pos x="1072" y="24"/>
                </a:cxn>
                <a:cxn ang="0">
                  <a:pos x="910" y="57"/>
                </a:cxn>
                <a:cxn ang="0">
                  <a:pos x="707" y="0"/>
                </a:cxn>
                <a:cxn ang="0">
                  <a:pos x="439" y="90"/>
                </a:cxn>
                <a:cxn ang="0">
                  <a:pos x="268" y="312"/>
                </a:cxn>
                <a:cxn ang="0">
                  <a:pos x="260" y="550"/>
                </a:cxn>
                <a:cxn ang="0">
                  <a:pos x="366" y="690"/>
                </a:cxn>
                <a:cxn ang="0">
                  <a:pos x="642" y="772"/>
                </a:cxn>
                <a:cxn ang="0">
                  <a:pos x="731" y="805"/>
                </a:cxn>
                <a:cxn ang="0">
                  <a:pos x="804" y="895"/>
                </a:cxn>
                <a:cxn ang="0">
                  <a:pos x="796" y="1084"/>
                </a:cxn>
                <a:cxn ang="0">
                  <a:pos x="674" y="1257"/>
                </a:cxn>
                <a:cxn ang="0">
                  <a:pos x="471" y="1331"/>
                </a:cxn>
                <a:cxn ang="0">
                  <a:pos x="358" y="1315"/>
                </a:cxn>
                <a:cxn ang="0">
                  <a:pos x="236" y="1257"/>
                </a:cxn>
                <a:cxn ang="0">
                  <a:pos x="155" y="1142"/>
                </a:cxn>
                <a:cxn ang="0">
                  <a:pos x="138" y="1019"/>
                </a:cxn>
                <a:cxn ang="0">
                  <a:pos x="146" y="961"/>
                </a:cxn>
                <a:cxn ang="0">
                  <a:pos x="155" y="920"/>
                </a:cxn>
                <a:cxn ang="0">
                  <a:pos x="138" y="912"/>
                </a:cxn>
                <a:cxn ang="0">
                  <a:pos x="114" y="920"/>
                </a:cxn>
                <a:cxn ang="0">
                  <a:pos x="57" y="1142"/>
                </a:cxn>
                <a:cxn ang="0">
                  <a:pos x="17" y="1298"/>
                </a:cxn>
                <a:cxn ang="0">
                  <a:pos x="0" y="1372"/>
                </a:cxn>
                <a:cxn ang="0">
                  <a:pos x="33" y="1389"/>
                </a:cxn>
                <a:cxn ang="0">
                  <a:pos x="41" y="1372"/>
                </a:cxn>
                <a:cxn ang="0">
                  <a:pos x="146" y="1249"/>
                </a:cxn>
                <a:cxn ang="0">
                  <a:pos x="301" y="1364"/>
                </a:cxn>
                <a:cxn ang="0">
                  <a:pos x="471" y="1389"/>
                </a:cxn>
                <a:cxn ang="0">
                  <a:pos x="707" y="1315"/>
                </a:cxn>
                <a:cxn ang="0">
                  <a:pos x="886" y="1134"/>
                </a:cxn>
                <a:cxn ang="0">
                  <a:pos x="950" y="895"/>
                </a:cxn>
                <a:cxn ang="0">
                  <a:pos x="918" y="747"/>
                </a:cxn>
                <a:cxn ang="0">
                  <a:pos x="837" y="649"/>
                </a:cxn>
                <a:cxn ang="0">
                  <a:pos x="764" y="616"/>
                </a:cxn>
                <a:cxn ang="0">
                  <a:pos x="618" y="575"/>
                </a:cxn>
                <a:cxn ang="0">
                  <a:pos x="528" y="550"/>
                </a:cxn>
                <a:cxn ang="0">
                  <a:pos x="488" y="542"/>
                </a:cxn>
                <a:cxn ang="0">
                  <a:pos x="414" y="484"/>
                </a:cxn>
                <a:cxn ang="0">
                  <a:pos x="374" y="369"/>
                </a:cxn>
                <a:cxn ang="0">
                  <a:pos x="439" y="189"/>
                </a:cxn>
                <a:cxn ang="0">
                  <a:pos x="601" y="65"/>
                </a:cxn>
                <a:cxn ang="0">
                  <a:pos x="796" y="57"/>
                </a:cxn>
                <a:cxn ang="0">
                  <a:pos x="926" y="147"/>
                </a:cxn>
                <a:cxn ang="0">
                  <a:pos x="975" y="345"/>
                </a:cxn>
                <a:cxn ang="0">
                  <a:pos x="983" y="468"/>
                </a:cxn>
                <a:cxn ang="0">
                  <a:pos x="1007" y="476"/>
                </a:cxn>
                <a:cxn ang="0">
                  <a:pos x="1015" y="452"/>
                </a:cxn>
                <a:cxn ang="0">
                  <a:pos x="1121" y="16"/>
                </a:cxn>
              </a:cxnLst>
              <a:rect l="0" t="0" r="r" b="b"/>
              <a:pathLst>
                <a:path w="1121" h="1389">
                  <a:moveTo>
                    <a:pt x="1121" y="16"/>
                  </a:moveTo>
                  <a:lnTo>
                    <a:pt x="1121" y="8"/>
                  </a:lnTo>
                  <a:lnTo>
                    <a:pt x="1113" y="0"/>
                  </a:lnTo>
                  <a:lnTo>
                    <a:pt x="1089" y="0"/>
                  </a:lnTo>
                  <a:lnTo>
                    <a:pt x="1080" y="8"/>
                  </a:lnTo>
                  <a:lnTo>
                    <a:pt x="1072" y="24"/>
                  </a:lnTo>
                  <a:lnTo>
                    <a:pt x="975" y="131"/>
                  </a:lnTo>
                  <a:lnTo>
                    <a:pt x="910" y="57"/>
                  </a:lnTo>
                  <a:lnTo>
                    <a:pt x="821" y="16"/>
                  </a:lnTo>
                  <a:lnTo>
                    <a:pt x="707" y="0"/>
                  </a:lnTo>
                  <a:lnTo>
                    <a:pt x="569" y="24"/>
                  </a:lnTo>
                  <a:lnTo>
                    <a:pt x="439" y="90"/>
                  </a:lnTo>
                  <a:lnTo>
                    <a:pt x="333" y="189"/>
                  </a:lnTo>
                  <a:lnTo>
                    <a:pt x="268" y="312"/>
                  </a:lnTo>
                  <a:lnTo>
                    <a:pt x="244" y="452"/>
                  </a:lnTo>
                  <a:lnTo>
                    <a:pt x="260" y="550"/>
                  </a:lnTo>
                  <a:lnTo>
                    <a:pt x="301" y="632"/>
                  </a:lnTo>
                  <a:lnTo>
                    <a:pt x="366" y="690"/>
                  </a:lnTo>
                  <a:lnTo>
                    <a:pt x="439" y="723"/>
                  </a:lnTo>
                  <a:lnTo>
                    <a:pt x="642" y="772"/>
                  </a:lnTo>
                  <a:lnTo>
                    <a:pt x="682" y="789"/>
                  </a:lnTo>
                  <a:lnTo>
                    <a:pt x="731" y="805"/>
                  </a:lnTo>
                  <a:lnTo>
                    <a:pt x="772" y="846"/>
                  </a:lnTo>
                  <a:lnTo>
                    <a:pt x="804" y="895"/>
                  </a:lnTo>
                  <a:lnTo>
                    <a:pt x="812" y="978"/>
                  </a:lnTo>
                  <a:lnTo>
                    <a:pt x="796" y="1084"/>
                  </a:lnTo>
                  <a:lnTo>
                    <a:pt x="747" y="1175"/>
                  </a:lnTo>
                  <a:lnTo>
                    <a:pt x="674" y="1257"/>
                  </a:lnTo>
                  <a:lnTo>
                    <a:pt x="577" y="1306"/>
                  </a:lnTo>
                  <a:lnTo>
                    <a:pt x="471" y="1331"/>
                  </a:lnTo>
                  <a:lnTo>
                    <a:pt x="414" y="1331"/>
                  </a:lnTo>
                  <a:lnTo>
                    <a:pt x="358" y="1315"/>
                  </a:lnTo>
                  <a:lnTo>
                    <a:pt x="293" y="1298"/>
                  </a:lnTo>
                  <a:lnTo>
                    <a:pt x="236" y="1257"/>
                  </a:lnTo>
                  <a:lnTo>
                    <a:pt x="187" y="1208"/>
                  </a:lnTo>
                  <a:lnTo>
                    <a:pt x="155" y="1142"/>
                  </a:lnTo>
                  <a:lnTo>
                    <a:pt x="138" y="1052"/>
                  </a:lnTo>
                  <a:lnTo>
                    <a:pt x="138" y="1019"/>
                  </a:lnTo>
                  <a:lnTo>
                    <a:pt x="146" y="986"/>
                  </a:lnTo>
                  <a:lnTo>
                    <a:pt x="146" y="961"/>
                  </a:lnTo>
                  <a:lnTo>
                    <a:pt x="155" y="945"/>
                  </a:lnTo>
                  <a:lnTo>
                    <a:pt x="155" y="920"/>
                  </a:lnTo>
                  <a:lnTo>
                    <a:pt x="146" y="920"/>
                  </a:lnTo>
                  <a:lnTo>
                    <a:pt x="138" y="912"/>
                  </a:lnTo>
                  <a:lnTo>
                    <a:pt x="122" y="912"/>
                  </a:lnTo>
                  <a:lnTo>
                    <a:pt x="114" y="920"/>
                  </a:lnTo>
                  <a:lnTo>
                    <a:pt x="90" y="994"/>
                  </a:lnTo>
                  <a:lnTo>
                    <a:pt x="57" y="1142"/>
                  </a:lnTo>
                  <a:lnTo>
                    <a:pt x="33" y="1224"/>
                  </a:lnTo>
                  <a:lnTo>
                    <a:pt x="17" y="1298"/>
                  </a:lnTo>
                  <a:lnTo>
                    <a:pt x="8" y="1347"/>
                  </a:lnTo>
                  <a:lnTo>
                    <a:pt x="0" y="1372"/>
                  </a:lnTo>
                  <a:lnTo>
                    <a:pt x="8" y="1389"/>
                  </a:lnTo>
                  <a:lnTo>
                    <a:pt x="33" y="1389"/>
                  </a:lnTo>
                  <a:lnTo>
                    <a:pt x="41" y="1380"/>
                  </a:lnTo>
                  <a:lnTo>
                    <a:pt x="41" y="1372"/>
                  </a:lnTo>
                  <a:lnTo>
                    <a:pt x="57" y="1364"/>
                  </a:lnTo>
                  <a:lnTo>
                    <a:pt x="146" y="1249"/>
                  </a:lnTo>
                  <a:lnTo>
                    <a:pt x="220" y="1323"/>
                  </a:lnTo>
                  <a:lnTo>
                    <a:pt x="301" y="1364"/>
                  </a:lnTo>
                  <a:lnTo>
                    <a:pt x="382" y="1380"/>
                  </a:lnTo>
                  <a:lnTo>
                    <a:pt x="471" y="1389"/>
                  </a:lnTo>
                  <a:lnTo>
                    <a:pt x="593" y="1372"/>
                  </a:lnTo>
                  <a:lnTo>
                    <a:pt x="707" y="1315"/>
                  </a:lnTo>
                  <a:lnTo>
                    <a:pt x="804" y="1232"/>
                  </a:lnTo>
                  <a:lnTo>
                    <a:pt x="886" y="1134"/>
                  </a:lnTo>
                  <a:lnTo>
                    <a:pt x="934" y="1019"/>
                  </a:lnTo>
                  <a:lnTo>
                    <a:pt x="950" y="895"/>
                  </a:lnTo>
                  <a:lnTo>
                    <a:pt x="942" y="813"/>
                  </a:lnTo>
                  <a:lnTo>
                    <a:pt x="918" y="747"/>
                  </a:lnTo>
                  <a:lnTo>
                    <a:pt x="886" y="698"/>
                  </a:lnTo>
                  <a:lnTo>
                    <a:pt x="837" y="649"/>
                  </a:lnTo>
                  <a:lnTo>
                    <a:pt x="804" y="632"/>
                  </a:lnTo>
                  <a:lnTo>
                    <a:pt x="764" y="616"/>
                  </a:lnTo>
                  <a:lnTo>
                    <a:pt x="699" y="600"/>
                  </a:lnTo>
                  <a:lnTo>
                    <a:pt x="618" y="575"/>
                  </a:lnTo>
                  <a:lnTo>
                    <a:pt x="593" y="567"/>
                  </a:lnTo>
                  <a:lnTo>
                    <a:pt x="528" y="550"/>
                  </a:lnTo>
                  <a:lnTo>
                    <a:pt x="504" y="550"/>
                  </a:lnTo>
                  <a:lnTo>
                    <a:pt x="488" y="542"/>
                  </a:lnTo>
                  <a:lnTo>
                    <a:pt x="447" y="526"/>
                  </a:lnTo>
                  <a:lnTo>
                    <a:pt x="414" y="484"/>
                  </a:lnTo>
                  <a:lnTo>
                    <a:pt x="382" y="435"/>
                  </a:lnTo>
                  <a:lnTo>
                    <a:pt x="374" y="369"/>
                  </a:lnTo>
                  <a:lnTo>
                    <a:pt x="390" y="279"/>
                  </a:lnTo>
                  <a:lnTo>
                    <a:pt x="439" y="189"/>
                  </a:lnTo>
                  <a:lnTo>
                    <a:pt x="512" y="115"/>
                  </a:lnTo>
                  <a:lnTo>
                    <a:pt x="601" y="65"/>
                  </a:lnTo>
                  <a:lnTo>
                    <a:pt x="707" y="49"/>
                  </a:lnTo>
                  <a:lnTo>
                    <a:pt x="796" y="57"/>
                  </a:lnTo>
                  <a:lnTo>
                    <a:pt x="869" y="90"/>
                  </a:lnTo>
                  <a:lnTo>
                    <a:pt x="926" y="147"/>
                  </a:lnTo>
                  <a:lnTo>
                    <a:pt x="967" y="230"/>
                  </a:lnTo>
                  <a:lnTo>
                    <a:pt x="975" y="345"/>
                  </a:lnTo>
                  <a:lnTo>
                    <a:pt x="975" y="468"/>
                  </a:lnTo>
                  <a:lnTo>
                    <a:pt x="983" y="468"/>
                  </a:lnTo>
                  <a:lnTo>
                    <a:pt x="991" y="476"/>
                  </a:lnTo>
                  <a:lnTo>
                    <a:pt x="1007" y="476"/>
                  </a:lnTo>
                  <a:lnTo>
                    <a:pt x="1015" y="468"/>
                  </a:lnTo>
                  <a:lnTo>
                    <a:pt x="1015" y="452"/>
                  </a:lnTo>
                  <a:lnTo>
                    <a:pt x="1024" y="435"/>
                  </a:lnTo>
                  <a:lnTo>
                    <a:pt x="1121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1" name="Freeform 107"/>
            <p:cNvSpPr>
              <a:spLocks/>
            </p:cNvSpPr>
            <p:nvPr/>
          </p:nvSpPr>
          <p:spPr bwMode="auto">
            <a:xfrm>
              <a:off x="4437" y="4955"/>
              <a:ext cx="439" cy="1915"/>
            </a:xfrm>
            <a:custGeom>
              <a:avLst/>
              <a:gdLst/>
              <a:ahLst/>
              <a:cxnLst>
                <a:cxn ang="0">
                  <a:pos x="439" y="962"/>
                </a:cxn>
                <a:cxn ang="0">
                  <a:pos x="439" y="830"/>
                </a:cxn>
                <a:cxn ang="0">
                  <a:pos x="415" y="682"/>
                </a:cxn>
                <a:cxn ang="0">
                  <a:pos x="382" y="526"/>
                </a:cxn>
                <a:cxn ang="0">
                  <a:pos x="317" y="362"/>
                </a:cxn>
                <a:cxn ang="0">
                  <a:pos x="244" y="230"/>
                </a:cxn>
                <a:cxn ang="0">
                  <a:pos x="171" y="132"/>
                </a:cxn>
                <a:cxn ang="0">
                  <a:pos x="98" y="58"/>
                </a:cxn>
                <a:cxn ang="0">
                  <a:pos x="49" y="17"/>
                </a:cxn>
                <a:cxn ang="0">
                  <a:pos x="25" y="0"/>
                </a:cxn>
                <a:cxn ang="0">
                  <a:pos x="17" y="0"/>
                </a:cxn>
                <a:cxn ang="0">
                  <a:pos x="0" y="17"/>
                </a:cxn>
                <a:cxn ang="0">
                  <a:pos x="0" y="25"/>
                </a:cxn>
                <a:cxn ang="0">
                  <a:pos x="9" y="25"/>
                </a:cxn>
                <a:cxn ang="0">
                  <a:pos x="9" y="33"/>
                </a:cxn>
                <a:cxn ang="0">
                  <a:pos x="41" y="66"/>
                </a:cxn>
                <a:cxn ang="0">
                  <a:pos x="138" y="189"/>
                </a:cxn>
                <a:cxn ang="0">
                  <a:pos x="220" y="345"/>
                </a:cxn>
                <a:cxn ang="0">
                  <a:pos x="285" y="526"/>
                </a:cxn>
                <a:cxn ang="0">
                  <a:pos x="317" y="732"/>
                </a:cxn>
                <a:cxn ang="0">
                  <a:pos x="333" y="962"/>
                </a:cxn>
                <a:cxn ang="0">
                  <a:pos x="325" y="1159"/>
                </a:cxn>
                <a:cxn ang="0">
                  <a:pos x="293" y="1348"/>
                </a:cxn>
                <a:cxn ang="0">
                  <a:pos x="236" y="1537"/>
                </a:cxn>
                <a:cxn ang="0">
                  <a:pos x="147" y="1710"/>
                </a:cxn>
                <a:cxn ang="0">
                  <a:pos x="25" y="1866"/>
                </a:cxn>
                <a:cxn ang="0">
                  <a:pos x="9" y="1882"/>
                </a:cxn>
                <a:cxn ang="0">
                  <a:pos x="9" y="1891"/>
                </a:cxn>
                <a:cxn ang="0">
                  <a:pos x="0" y="1891"/>
                </a:cxn>
                <a:cxn ang="0">
                  <a:pos x="0" y="1907"/>
                </a:cxn>
                <a:cxn ang="0">
                  <a:pos x="9" y="1915"/>
                </a:cxn>
                <a:cxn ang="0">
                  <a:pos x="25" y="1915"/>
                </a:cxn>
                <a:cxn ang="0">
                  <a:pos x="41" y="1907"/>
                </a:cxn>
                <a:cxn ang="0">
                  <a:pos x="82" y="1874"/>
                </a:cxn>
                <a:cxn ang="0">
                  <a:pos x="138" y="1825"/>
                </a:cxn>
                <a:cxn ang="0">
                  <a:pos x="203" y="1751"/>
                </a:cxn>
                <a:cxn ang="0">
                  <a:pos x="260" y="1652"/>
                </a:cxn>
                <a:cxn ang="0">
                  <a:pos x="325" y="1545"/>
                </a:cxn>
                <a:cxn ang="0">
                  <a:pos x="398" y="1332"/>
                </a:cxn>
                <a:cxn ang="0">
                  <a:pos x="431" y="1134"/>
                </a:cxn>
                <a:cxn ang="0">
                  <a:pos x="439" y="962"/>
                </a:cxn>
              </a:cxnLst>
              <a:rect l="0" t="0" r="r" b="b"/>
              <a:pathLst>
                <a:path w="439" h="1915">
                  <a:moveTo>
                    <a:pt x="439" y="962"/>
                  </a:moveTo>
                  <a:lnTo>
                    <a:pt x="439" y="830"/>
                  </a:lnTo>
                  <a:lnTo>
                    <a:pt x="415" y="682"/>
                  </a:lnTo>
                  <a:lnTo>
                    <a:pt x="382" y="526"/>
                  </a:lnTo>
                  <a:lnTo>
                    <a:pt x="317" y="362"/>
                  </a:lnTo>
                  <a:lnTo>
                    <a:pt x="244" y="230"/>
                  </a:lnTo>
                  <a:lnTo>
                    <a:pt x="171" y="132"/>
                  </a:lnTo>
                  <a:lnTo>
                    <a:pt x="98" y="58"/>
                  </a:lnTo>
                  <a:lnTo>
                    <a:pt x="49" y="17"/>
                  </a:lnTo>
                  <a:lnTo>
                    <a:pt x="25" y="0"/>
                  </a:lnTo>
                  <a:lnTo>
                    <a:pt x="17" y="0"/>
                  </a:lnTo>
                  <a:lnTo>
                    <a:pt x="0" y="17"/>
                  </a:lnTo>
                  <a:lnTo>
                    <a:pt x="0" y="25"/>
                  </a:lnTo>
                  <a:lnTo>
                    <a:pt x="9" y="25"/>
                  </a:lnTo>
                  <a:lnTo>
                    <a:pt x="9" y="33"/>
                  </a:lnTo>
                  <a:lnTo>
                    <a:pt x="41" y="66"/>
                  </a:lnTo>
                  <a:lnTo>
                    <a:pt x="138" y="189"/>
                  </a:lnTo>
                  <a:lnTo>
                    <a:pt x="220" y="345"/>
                  </a:lnTo>
                  <a:lnTo>
                    <a:pt x="285" y="526"/>
                  </a:lnTo>
                  <a:lnTo>
                    <a:pt x="317" y="732"/>
                  </a:lnTo>
                  <a:lnTo>
                    <a:pt x="333" y="962"/>
                  </a:lnTo>
                  <a:lnTo>
                    <a:pt x="325" y="1159"/>
                  </a:lnTo>
                  <a:lnTo>
                    <a:pt x="293" y="1348"/>
                  </a:lnTo>
                  <a:lnTo>
                    <a:pt x="236" y="1537"/>
                  </a:lnTo>
                  <a:lnTo>
                    <a:pt x="147" y="1710"/>
                  </a:lnTo>
                  <a:lnTo>
                    <a:pt x="25" y="1866"/>
                  </a:lnTo>
                  <a:lnTo>
                    <a:pt x="9" y="1882"/>
                  </a:lnTo>
                  <a:lnTo>
                    <a:pt x="9" y="1891"/>
                  </a:lnTo>
                  <a:lnTo>
                    <a:pt x="0" y="1891"/>
                  </a:lnTo>
                  <a:lnTo>
                    <a:pt x="0" y="1907"/>
                  </a:lnTo>
                  <a:lnTo>
                    <a:pt x="9" y="1915"/>
                  </a:lnTo>
                  <a:lnTo>
                    <a:pt x="25" y="1915"/>
                  </a:lnTo>
                  <a:lnTo>
                    <a:pt x="41" y="1907"/>
                  </a:lnTo>
                  <a:lnTo>
                    <a:pt x="82" y="1874"/>
                  </a:lnTo>
                  <a:lnTo>
                    <a:pt x="138" y="1825"/>
                  </a:lnTo>
                  <a:lnTo>
                    <a:pt x="203" y="1751"/>
                  </a:lnTo>
                  <a:lnTo>
                    <a:pt x="260" y="1652"/>
                  </a:lnTo>
                  <a:lnTo>
                    <a:pt x="325" y="1545"/>
                  </a:lnTo>
                  <a:lnTo>
                    <a:pt x="398" y="1332"/>
                  </a:lnTo>
                  <a:lnTo>
                    <a:pt x="431" y="1134"/>
                  </a:lnTo>
                  <a:lnTo>
                    <a:pt x="439" y="9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2" name="Freeform 108"/>
            <p:cNvSpPr>
              <a:spLocks noEditPoints="1"/>
            </p:cNvSpPr>
            <p:nvPr/>
          </p:nvSpPr>
          <p:spPr bwMode="auto">
            <a:xfrm>
              <a:off x="5721" y="5687"/>
              <a:ext cx="1258" cy="452"/>
            </a:xfrm>
            <a:custGeom>
              <a:avLst/>
              <a:gdLst/>
              <a:ahLst/>
              <a:cxnLst>
                <a:cxn ang="0">
                  <a:pos x="1193" y="82"/>
                </a:cxn>
                <a:cxn ang="0">
                  <a:pos x="1226" y="82"/>
                </a:cxn>
                <a:cxn ang="0">
                  <a:pos x="1234" y="74"/>
                </a:cxn>
                <a:cxn ang="0">
                  <a:pos x="1250" y="65"/>
                </a:cxn>
                <a:cxn ang="0">
                  <a:pos x="1258" y="57"/>
                </a:cxn>
                <a:cxn ang="0">
                  <a:pos x="1258" y="24"/>
                </a:cxn>
                <a:cxn ang="0">
                  <a:pos x="1250" y="16"/>
                </a:cxn>
                <a:cxn ang="0">
                  <a:pos x="1234" y="8"/>
                </a:cxn>
                <a:cxn ang="0">
                  <a:pos x="1226" y="8"/>
                </a:cxn>
                <a:cxn ang="0">
                  <a:pos x="1210" y="0"/>
                </a:cxn>
                <a:cxn ang="0">
                  <a:pos x="32" y="0"/>
                </a:cxn>
                <a:cxn ang="0">
                  <a:pos x="24" y="8"/>
                </a:cxn>
                <a:cxn ang="0">
                  <a:pos x="8" y="16"/>
                </a:cxn>
                <a:cxn ang="0">
                  <a:pos x="0" y="24"/>
                </a:cxn>
                <a:cxn ang="0">
                  <a:pos x="0" y="57"/>
                </a:cxn>
                <a:cxn ang="0">
                  <a:pos x="8" y="65"/>
                </a:cxn>
                <a:cxn ang="0">
                  <a:pos x="24" y="74"/>
                </a:cxn>
                <a:cxn ang="0">
                  <a:pos x="32" y="82"/>
                </a:cxn>
                <a:cxn ang="0">
                  <a:pos x="65" y="82"/>
                </a:cxn>
                <a:cxn ang="0">
                  <a:pos x="1193" y="82"/>
                </a:cxn>
                <a:cxn ang="0">
                  <a:pos x="1193" y="452"/>
                </a:cxn>
                <a:cxn ang="0">
                  <a:pos x="1226" y="452"/>
                </a:cxn>
                <a:cxn ang="0">
                  <a:pos x="1234" y="443"/>
                </a:cxn>
                <a:cxn ang="0">
                  <a:pos x="1250" y="443"/>
                </a:cxn>
                <a:cxn ang="0">
                  <a:pos x="1258" y="427"/>
                </a:cxn>
                <a:cxn ang="0">
                  <a:pos x="1258" y="394"/>
                </a:cxn>
                <a:cxn ang="0">
                  <a:pos x="1250" y="386"/>
                </a:cxn>
                <a:cxn ang="0">
                  <a:pos x="1234" y="378"/>
                </a:cxn>
                <a:cxn ang="0">
                  <a:pos x="24" y="378"/>
                </a:cxn>
                <a:cxn ang="0">
                  <a:pos x="8" y="386"/>
                </a:cxn>
                <a:cxn ang="0">
                  <a:pos x="0" y="394"/>
                </a:cxn>
                <a:cxn ang="0">
                  <a:pos x="0" y="427"/>
                </a:cxn>
                <a:cxn ang="0">
                  <a:pos x="8" y="443"/>
                </a:cxn>
                <a:cxn ang="0">
                  <a:pos x="24" y="443"/>
                </a:cxn>
                <a:cxn ang="0">
                  <a:pos x="32" y="452"/>
                </a:cxn>
                <a:cxn ang="0">
                  <a:pos x="65" y="452"/>
                </a:cxn>
                <a:cxn ang="0">
                  <a:pos x="1193" y="452"/>
                </a:cxn>
              </a:cxnLst>
              <a:rect l="0" t="0" r="r" b="b"/>
              <a:pathLst>
                <a:path w="1258" h="452">
                  <a:moveTo>
                    <a:pt x="1193" y="82"/>
                  </a:moveTo>
                  <a:lnTo>
                    <a:pt x="1226" y="82"/>
                  </a:lnTo>
                  <a:lnTo>
                    <a:pt x="1234" y="74"/>
                  </a:lnTo>
                  <a:lnTo>
                    <a:pt x="1250" y="65"/>
                  </a:lnTo>
                  <a:lnTo>
                    <a:pt x="1258" y="57"/>
                  </a:lnTo>
                  <a:lnTo>
                    <a:pt x="1258" y="24"/>
                  </a:lnTo>
                  <a:lnTo>
                    <a:pt x="1250" y="16"/>
                  </a:lnTo>
                  <a:lnTo>
                    <a:pt x="1234" y="8"/>
                  </a:lnTo>
                  <a:lnTo>
                    <a:pt x="1226" y="8"/>
                  </a:lnTo>
                  <a:lnTo>
                    <a:pt x="1210" y="0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57"/>
                  </a:lnTo>
                  <a:lnTo>
                    <a:pt x="8" y="65"/>
                  </a:lnTo>
                  <a:lnTo>
                    <a:pt x="24" y="74"/>
                  </a:lnTo>
                  <a:lnTo>
                    <a:pt x="32" y="82"/>
                  </a:lnTo>
                  <a:lnTo>
                    <a:pt x="65" y="82"/>
                  </a:lnTo>
                  <a:lnTo>
                    <a:pt x="1193" y="82"/>
                  </a:lnTo>
                  <a:close/>
                  <a:moveTo>
                    <a:pt x="1193" y="452"/>
                  </a:moveTo>
                  <a:lnTo>
                    <a:pt x="1226" y="452"/>
                  </a:lnTo>
                  <a:lnTo>
                    <a:pt x="1234" y="443"/>
                  </a:lnTo>
                  <a:lnTo>
                    <a:pt x="1250" y="443"/>
                  </a:lnTo>
                  <a:lnTo>
                    <a:pt x="1258" y="427"/>
                  </a:lnTo>
                  <a:lnTo>
                    <a:pt x="1258" y="394"/>
                  </a:lnTo>
                  <a:lnTo>
                    <a:pt x="1250" y="386"/>
                  </a:lnTo>
                  <a:lnTo>
                    <a:pt x="1234" y="378"/>
                  </a:lnTo>
                  <a:lnTo>
                    <a:pt x="24" y="378"/>
                  </a:lnTo>
                  <a:lnTo>
                    <a:pt x="8" y="386"/>
                  </a:lnTo>
                  <a:lnTo>
                    <a:pt x="0" y="394"/>
                  </a:lnTo>
                  <a:lnTo>
                    <a:pt x="0" y="427"/>
                  </a:lnTo>
                  <a:lnTo>
                    <a:pt x="8" y="443"/>
                  </a:lnTo>
                  <a:lnTo>
                    <a:pt x="24" y="443"/>
                  </a:lnTo>
                  <a:lnTo>
                    <a:pt x="32" y="452"/>
                  </a:lnTo>
                  <a:lnTo>
                    <a:pt x="65" y="452"/>
                  </a:lnTo>
                  <a:lnTo>
                    <a:pt x="1193" y="4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3" name="Freeform 109"/>
            <p:cNvSpPr>
              <a:spLocks/>
            </p:cNvSpPr>
            <p:nvPr/>
          </p:nvSpPr>
          <p:spPr bwMode="auto">
            <a:xfrm>
              <a:off x="7653" y="5087"/>
              <a:ext cx="1170" cy="1306"/>
            </a:xfrm>
            <a:custGeom>
              <a:avLst/>
              <a:gdLst/>
              <a:ahLst/>
              <a:cxnLst>
                <a:cxn ang="0">
                  <a:pos x="1170" y="805"/>
                </a:cxn>
                <a:cxn ang="0">
                  <a:pos x="1121" y="805"/>
                </a:cxn>
                <a:cxn ang="0">
                  <a:pos x="1105" y="928"/>
                </a:cxn>
                <a:cxn ang="0">
                  <a:pos x="1072" y="1027"/>
                </a:cxn>
                <a:cxn ang="0">
                  <a:pos x="1040" y="1109"/>
                </a:cxn>
                <a:cxn ang="0">
                  <a:pos x="991" y="1167"/>
                </a:cxn>
                <a:cxn ang="0">
                  <a:pos x="926" y="1216"/>
                </a:cxn>
                <a:cxn ang="0">
                  <a:pos x="829" y="1241"/>
                </a:cxn>
                <a:cxn ang="0">
                  <a:pos x="707" y="1249"/>
                </a:cxn>
                <a:cxn ang="0">
                  <a:pos x="423" y="1249"/>
                </a:cxn>
                <a:cxn ang="0">
                  <a:pos x="398" y="1241"/>
                </a:cxn>
                <a:cxn ang="0">
                  <a:pos x="382" y="1241"/>
                </a:cxn>
                <a:cxn ang="0">
                  <a:pos x="374" y="1224"/>
                </a:cxn>
                <a:cxn ang="0">
                  <a:pos x="366" y="1216"/>
                </a:cxn>
                <a:cxn ang="0">
                  <a:pos x="366" y="1191"/>
                </a:cxn>
                <a:cxn ang="0">
                  <a:pos x="358" y="1167"/>
                </a:cxn>
                <a:cxn ang="0">
                  <a:pos x="358" y="657"/>
                </a:cxn>
                <a:cxn ang="0">
                  <a:pos x="528" y="657"/>
                </a:cxn>
                <a:cxn ang="0">
                  <a:pos x="626" y="665"/>
                </a:cxn>
                <a:cxn ang="0">
                  <a:pos x="683" y="690"/>
                </a:cxn>
                <a:cxn ang="0">
                  <a:pos x="715" y="731"/>
                </a:cxn>
                <a:cxn ang="0">
                  <a:pos x="731" y="797"/>
                </a:cxn>
                <a:cxn ang="0">
                  <a:pos x="739" y="879"/>
                </a:cxn>
                <a:cxn ang="0">
                  <a:pos x="780" y="879"/>
                </a:cxn>
                <a:cxn ang="0">
                  <a:pos x="780" y="378"/>
                </a:cxn>
                <a:cxn ang="0">
                  <a:pos x="739" y="378"/>
                </a:cxn>
                <a:cxn ang="0">
                  <a:pos x="731" y="460"/>
                </a:cxn>
                <a:cxn ang="0">
                  <a:pos x="715" y="526"/>
                </a:cxn>
                <a:cxn ang="0">
                  <a:pos x="683" y="567"/>
                </a:cxn>
                <a:cxn ang="0">
                  <a:pos x="626" y="591"/>
                </a:cxn>
                <a:cxn ang="0">
                  <a:pos x="528" y="600"/>
                </a:cxn>
                <a:cxn ang="0">
                  <a:pos x="358" y="600"/>
                </a:cxn>
                <a:cxn ang="0">
                  <a:pos x="358" y="115"/>
                </a:cxn>
                <a:cxn ang="0">
                  <a:pos x="366" y="98"/>
                </a:cxn>
                <a:cxn ang="0">
                  <a:pos x="366" y="82"/>
                </a:cxn>
                <a:cxn ang="0">
                  <a:pos x="398" y="65"/>
                </a:cxn>
                <a:cxn ang="0">
                  <a:pos x="699" y="65"/>
                </a:cxn>
                <a:cxn ang="0">
                  <a:pos x="821" y="74"/>
                </a:cxn>
                <a:cxn ang="0">
                  <a:pos x="918" y="98"/>
                </a:cxn>
                <a:cxn ang="0">
                  <a:pos x="983" y="148"/>
                </a:cxn>
                <a:cxn ang="0">
                  <a:pos x="1024" y="222"/>
                </a:cxn>
                <a:cxn ang="0">
                  <a:pos x="1048" y="312"/>
                </a:cxn>
                <a:cxn ang="0">
                  <a:pos x="1072" y="435"/>
                </a:cxn>
                <a:cxn ang="0">
                  <a:pos x="1113" y="435"/>
                </a:cxn>
                <a:cxn ang="0">
                  <a:pos x="1064" y="0"/>
                </a:cxn>
                <a:cxn ang="0">
                  <a:pos x="0" y="0"/>
                </a:cxn>
                <a:cxn ang="0">
                  <a:pos x="0" y="65"/>
                </a:cxn>
                <a:cxn ang="0">
                  <a:pos x="130" y="65"/>
                </a:cxn>
                <a:cxn ang="0">
                  <a:pos x="171" y="82"/>
                </a:cxn>
                <a:cxn ang="0">
                  <a:pos x="187" y="106"/>
                </a:cxn>
                <a:cxn ang="0">
                  <a:pos x="195" y="156"/>
                </a:cxn>
                <a:cxn ang="0">
                  <a:pos x="195" y="1159"/>
                </a:cxn>
                <a:cxn ang="0">
                  <a:pos x="187" y="1200"/>
                </a:cxn>
                <a:cxn ang="0">
                  <a:pos x="171" y="1224"/>
                </a:cxn>
                <a:cxn ang="0">
                  <a:pos x="130" y="1241"/>
                </a:cxn>
                <a:cxn ang="0">
                  <a:pos x="41" y="1249"/>
                </a:cxn>
                <a:cxn ang="0">
                  <a:pos x="0" y="1249"/>
                </a:cxn>
                <a:cxn ang="0">
                  <a:pos x="0" y="1306"/>
                </a:cxn>
                <a:cxn ang="0">
                  <a:pos x="1089" y="1306"/>
                </a:cxn>
                <a:cxn ang="0">
                  <a:pos x="1170" y="805"/>
                </a:cxn>
              </a:cxnLst>
              <a:rect l="0" t="0" r="r" b="b"/>
              <a:pathLst>
                <a:path w="1170" h="1306">
                  <a:moveTo>
                    <a:pt x="1170" y="805"/>
                  </a:moveTo>
                  <a:lnTo>
                    <a:pt x="1121" y="805"/>
                  </a:lnTo>
                  <a:lnTo>
                    <a:pt x="1105" y="928"/>
                  </a:lnTo>
                  <a:lnTo>
                    <a:pt x="1072" y="1027"/>
                  </a:lnTo>
                  <a:lnTo>
                    <a:pt x="1040" y="1109"/>
                  </a:lnTo>
                  <a:lnTo>
                    <a:pt x="991" y="1167"/>
                  </a:lnTo>
                  <a:lnTo>
                    <a:pt x="926" y="1216"/>
                  </a:lnTo>
                  <a:lnTo>
                    <a:pt x="829" y="1241"/>
                  </a:lnTo>
                  <a:lnTo>
                    <a:pt x="707" y="1249"/>
                  </a:lnTo>
                  <a:lnTo>
                    <a:pt x="423" y="1249"/>
                  </a:lnTo>
                  <a:lnTo>
                    <a:pt x="398" y="1241"/>
                  </a:lnTo>
                  <a:lnTo>
                    <a:pt x="382" y="1241"/>
                  </a:lnTo>
                  <a:lnTo>
                    <a:pt x="374" y="1224"/>
                  </a:lnTo>
                  <a:lnTo>
                    <a:pt x="366" y="1216"/>
                  </a:lnTo>
                  <a:lnTo>
                    <a:pt x="366" y="1191"/>
                  </a:lnTo>
                  <a:lnTo>
                    <a:pt x="358" y="1167"/>
                  </a:lnTo>
                  <a:lnTo>
                    <a:pt x="358" y="657"/>
                  </a:lnTo>
                  <a:lnTo>
                    <a:pt x="528" y="657"/>
                  </a:lnTo>
                  <a:lnTo>
                    <a:pt x="626" y="665"/>
                  </a:lnTo>
                  <a:lnTo>
                    <a:pt x="683" y="690"/>
                  </a:lnTo>
                  <a:lnTo>
                    <a:pt x="715" y="731"/>
                  </a:lnTo>
                  <a:lnTo>
                    <a:pt x="731" y="797"/>
                  </a:lnTo>
                  <a:lnTo>
                    <a:pt x="739" y="879"/>
                  </a:lnTo>
                  <a:lnTo>
                    <a:pt x="780" y="879"/>
                  </a:lnTo>
                  <a:lnTo>
                    <a:pt x="780" y="378"/>
                  </a:lnTo>
                  <a:lnTo>
                    <a:pt x="739" y="378"/>
                  </a:lnTo>
                  <a:lnTo>
                    <a:pt x="731" y="460"/>
                  </a:lnTo>
                  <a:lnTo>
                    <a:pt x="715" y="526"/>
                  </a:lnTo>
                  <a:lnTo>
                    <a:pt x="683" y="567"/>
                  </a:lnTo>
                  <a:lnTo>
                    <a:pt x="626" y="591"/>
                  </a:lnTo>
                  <a:lnTo>
                    <a:pt x="528" y="600"/>
                  </a:lnTo>
                  <a:lnTo>
                    <a:pt x="358" y="600"/>
                  </a:lnTo>
                  <a:lnTo>
                    <a:pt x="358" y="115"/>
                  </a:lnTo>
                  <a:lnTo>
                    <a:pt x="366" y="98"/>
                  </a:lnTo>
                  <a:lnTo>
                    <a:pt x="366" y="82"/>
                  </a:lnTo>
                  <a:lnTo>
                    <a:pt x="398" y="65"/>
                  </a:lnTo>
                  <a:lnTo>
                    <a:pt x="699" y="65"/>
                  </a:lnTo>
                  <a:lnTo>
                    <a:pt x="821" y="74"/>
                  </a:lnTo>
                  <a:lnTo>
                    <a:pt x="918" y="98"/>
                  </a:lnTo>
                  <a:lnTo>
                    <a:pt x="983" y="148"/>
                  </a:lnTo>
                  <a:lnTo>
                    <a:pt x="1024" y="222"/>
                  </a:lnTo>
                  <a:lnTo>
                    <a:pt x="1048" y="312"/>
                  </a:lnTo>
                  <a:lnTo>
                    <a:pt x="1072" y="435"/>
                  </a:lnTo>
                  <a:lnTo>
                    <a:pt x="1113" y="435"/>
                  </a:lnTo>
                  <a:lnTo>
                    <a:pt x="1064" y="0"/>
                  </a:lnTo>
                  <a:lnTo>
                    <a:pt x="0" y="0"/>
                  </a:lnTo>
                  <a:lnTo>
                    <a:pt x="0" y="65"/>
                  </a:lnTo>
                  <a:lnTo>
                    <a:pt x="130" y="65"/>
                  </a:lnTo>
                  <a:lnTo>
                    <a:pt x="171" y="82"/>
                  </a:lnTo>
                  <a:lnTo>
                    <a:pt x="187" y="106"/>
                  </a:lnTo>
                  <a:lnTo>
                    <a:pt x="195" y="156"/>
                  </a:lnTo>
                  <a:lnTo>
                    <a:pt x="195" y="1159"/>
                  </a:lnTo>
                  <a:lnTo>
                    <a:pt x="187" y="1200"/>
                  </a:lnTo>
                  <a:lnTo>
                    <a:pt x="171" y="1224"/>
                  </a:lnTo>
                  <a:lnTo>
                    <a:pt x="130" y="1241"/>
                  </a:lnTo>
                  <a:lnTo>
                    <a:pt x="41" y="1249"/>
                  </a:lnTo>
                  <a:lnTo>
                    <a:pt x="0" y="1249"/>
                  </a:lnTo>
                  <a:lnTo>
                    <a:pt x="0" y="1306"/>
                  </a:lnTo>
                  <a:lnTo>
                    <a:pt x="1089" y="1306"/>
                  </a:lnTo>
                  <a:lnTo>
                    <a:pt x="1170" y="8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4" name="Freeform 110"/>
            <p:cNvSpPr>
              <a:spLocks noEditPoints="1"/>
            </p:cNvSpPr>
            <p:nvPr/>
          </p:nvSpPr>
          <p:spPr bwMode="auto">
            <a:xfrm>
              <a:off x="8945" y="5785"/>
              <a:ext cx="398" cy="904"/>
            </a:xfrm>
            <a:custGeom>
              <a:avLst/>
              <a:gdLst/>
              <a:ahLst/>
              <a:cxnLst>
                <a:cxn ang="0">
                  <a:pos x="365" y="33"/>
                </a:cxn>
                <a:cxn ang="0">
                  <a:pos x="349" y="8"/>
                </a:cxn>
                <a:cxn ang="0">
                  <a:pos x="308" y="0"/>
                </a:cxn>
                <a:cxn ang="0">
                  <a:pos x="260" y="25"/>
                </a:cxn>
                <a:cxn ang="0">
                  <a:pos x="235" y="74"/>
                </a:cxn>
                <a:cxn ang="0">
                  <a:pos x="243" y="99"/>
                </a:cxn>
                <a:cxn ang="0">
                  <a:pos x="268" y="124"/>
                </a:cxn>
                <a:cxn ang="0">
                  <a:pos x="316" y="115"/>
                </a:cxn>
                <a:cxn ang="0">
                  <a:pos x="357" y="74"/>
                </a:cxn>
                <a:cxn ang="0">
                  <a:pos x="97" y="732"/>
                </a:cxn>
                <a:cxn ang="0">
                  <a:pos x="81" y="789"/>
                </a:cxn>
                <a:cxn ang="0">
                  <a:pos x="97" y="847"/>
                </a:cxn>
                <a:cxn ang="0">
                  <a:pos x="146" y="888"/>
                </a:cxn>
                <a:cxn ang="0">
                  <a:pos x="211" y="904"/>
                </a:cxn>
                <a:cxn ang="0">
                  <a:pos x="333" y="839"/>
                </a:cxn>
                <a:cxn ang="0">
                  <a:pos x="389" y="724"/>
                </a:cxn>
                <a:cxn ang="0">
                  <a:pos x="398" y="691"/>
                </a:cxn>
                <a:cxn ang="0">
                  <a:pos x="357" y="682"/>
                </a:cxn>
                <a:cxn ang="0">
                  <a:pos x="349" y="699"/>
                </a:cxn>
                <a:cxn ang="0">
                  <a:pos x="268" y="847"/>
                </a:cxn>
                <a:cxn ang="0">
                  <a:pos x="195" y="863"/>
                </a:cxn>
                <a:cxn ang="0">
                  <a:pos x="178" y="839"/>
                </a:cxn>
                <a:cxn ang="0">
                  <a:pos x="186" y="756"/>
                </a:cxn>
                <a:cxn ang="0">
                  <a:pos x="219" y="674"/>
                </a:cxn>
                <a:cxn ang="0">
                  <a:pos x="260" y="584"/>
                </a:cxn>
                <a:cxn ang="0">
                  <a:pos x="300" y="485"/>
                </a:cxn>
                <a:cxn ang="0">
                  <a:pos x="316" y="428"/>
                </a:cxn>
                <a:cxn ang="0">
                  <a:pos x="308" y="378"/>
                </a:cxn>
                <a:cxn ang="0">
                  <a:pos x="276" y="329"/>
                </a:cxn>
                <a:cxn ang="0">
                  <a:pos x="227" y="304"/>
                </a:cxn>
                <a:cxn ang="0">
                  <a:pos x="113" y="313"/>
                </a:cxn>
                <a:cxn ang="0">
                  <a:pos x="24" y="419"/>
                </a:cxn>
                <a:cxn ang="0">
                  <a:pos x="0" y="502"/>
                </a:cxn>
                <a:cxn ang="0">
                  <a:pos x="8" y="518"/>
                </a:cxn>
                <a:cxn ang="0">
                  <a:pos x="40" y="510"/>
                </a:cxn>
                <a:cxn ang="0">
                  <a:pos x="81" y="403"/>
                </a:cxn>
                <a:cxn ang="0">
                  <a:pos x="186" y="337"/>
                </a:cxn>
                <a:cxn ang="0">
                  <a:pos x="211" y="345"/>
                </a:cxn>
                <a:cxn ang="0">
                  <a:pos x="219" y="411"/>
                </a:cxn>
                <a:cxn ang="0">
                  <a:pos x="178" y="518"/>
                </a:cxn>
              </a:cxnLst>
              <a:rect l="0" t="0" r="r" b="b"/>
              <a:pathLst>
                <a:path w="398" h="904">
                  <a:moveTo>
                    <a:pt x="365" y="50"/>
                  </a:moveTo>
                  <a:lnTo>
                    <a:pt x="365" y="33"/>
                  </a:lnTo>
                  <a:lnTo>
                    <a:pt x="357" y="25"/>
                  </a:lnTo>
                  <a:lnTo>
                    <a:pt x="349" y="8"/>
                  </a:lnTo>
                  <a:lnTo>
                    <a:pt x="333" y="0"/>
                  </a:lnTo>
                  <a:lnTo>
                    <a:pt x="308" y="0"/>
                  </a:lnTo>
                  <a:lnTo>
                    <a:pt x="284" y="8"/>
                  </a:lnTo>
                  <a:lnTo>
                    <a:pt x="260" y="25"/>
                  </a:lnTo>
                  <a:lnTo>
                    <a:pt x="243" y="41"/>
                  </a:lnTo>
                  <a:lnTo>
                    <a:pt x="235" y="74"/>
                  </a:lnTo>
                  <a:lnTo>
                    <a:pt x="235" y="91"/>
                  </a:lnTo>
                  <a:lnTo>
                    <a:pt x="243" y="99"/>
                  </a:lnTo>
                  <a:lnTo>
                    <a:pt x="260" y="107"/>
                  </a:lnTo>
                  <a:lnTo>
                    <a:pt x="268" y="124"/>
                  </a:lnTo>
                  <a:lnTo>
                    <a:pt x="292" y="124"/>
                  </a:lnTo>
                  <a:lnTo>
                    <a:pt x="316" y="115"/>
                  </a:lnTo>
                  <a:lnTo>
                    <a:pt x="341" y="99"/>
                  </a:lnTo>
                  <a:lnTo>
                    <a:pt x="357" y="74"/>
                  </a:lnTo>
                  <a:lnTo>
                    <a:pt x="365" y="50"/>
                  </a:lnTo>
                  <a:close/>
                  <a:moveTo>
                    <a:pt x="97" y="732"/>
                  </a:moveTo>
                  <a:lnTo>
                    <a:pt x="81" y="765"/>
                  </a:lnTo>
                  <a:lnTo>
                    <a:pt x="81" y="789"/>
                  </a:lnTo>
                  <a:lnTo>
                    <a:pt x="89" y="822"/>
                  </a:lnTo>
                  <a:lnTo>
                    <a:pt x="97" y="847"/>
                  </a:lnTo>
                  <a:lnTo>
                    <a:pt x="113" y="871"/>
                  </a:lnTo>
                  <a:lnTo>
                    <a:pt x="146" y="888"/>
                  </a:lnTo>
                  <a:lnTo>
                    <a:pt x="170" y="896"/>
                  </a:lnTo>
                  <a:lnTo>
                    <a:pt x="211" y="904"/>
                  </a:lnTo>
                  <a:lnTo>
                    <a:pt x="284" y="880"/>
                  </a:lnTo>
                  <a:lnTo>
                    <a:pt x="333" y="839"/>
                  </a:lnTo>
                  <a:lnTo>
                    <a:pt x="373" y="781"/>
                  </a:lnTo>
                  <a:lnTo>
                    <a:pt x="389" y="724"/>
                  </a:lnTo>
                  <a:lnTo>
                    <a:pt x="398" y="699"/>
                  </a:lnTo>
                  <a:lnTo>
                    <a:pt x="398" y="691"/>
                  </a:lnTo>
                  <a:lnTo>
                    <a:pt x="389" y="682"/>
                  </a:lnTo>
                  <a:lnTo>
                    <a:pt x="357" y="682"/>
                  </a:lnTo>
                  <a:lnTo>
                    <a:pt x="357" y="691"/>
                  </a:lnTo>
                  <a:lnTo>
                    <a:pt x="349" y="699"/>
                  </a:lnTo>
                  <a:lnTo>
                    <a:pt x="316" y="789"/>
                  </a:lnTo>
                  <a:lnTo>
                    <a:pt x="268" y="847"/>
                  </a:lnTo>
                  <a:lnTo>
                    <a:pt x="211" y="863"/>
                  </a:lnTo>
                  <a:lnTo>
                    <a:pt x="195" y="863"/>
                  </a:lnTo>
                  <a:lnTo>
                    <a:pt x="186" y="855"/>
                  </a:lnTo>
                  <a:lnTo>
                    <a:pt x="178" y="839"/>
                  </a:lnTo>
                  <a:lnTo>
                    <a:pt x="178" y="789"/>
                  </a:lnTo>
                  <a:lnTo>
                    <a:pt x="186" y="756"/>
                  </a:lnTo>
                  <a:lnTo>
                    <a:pt x="203" y="732"/>
                  </a:lnTo>
                  <a:lnTo>
                    <a:pt x="219" y="674"/>
                  </a:lnTo>
                  <a:lnTo>
                    <a:pt x="243" y="625"/>
                  </a:lnTo>
                  <a:lnTo>
                    <a:pt x="260" y="584"/>
                  </a:lnTo>
                  <a:lnTo>
                    <a:pt x="276" y="534"/>
                  </a:lnTo>
                  <a:lnTo>
                    <a:pt x="300" y="485"/>
                  </a:lnTo>
                  <a:lnTo>
                    <a:pt x="308" y="452"/>
                  </a:lnTo>
                  <a:lnTo>
                    <a:pt x="316" y="428"/>
                  </a:lnTo>
                  <a:lnTo>
                    <a:pt x="316" y="411"/>
                  </a:lnTo>
                  <a:lnTo>
                    <a:pt x="308" y="378"/>
                  </a:lnTo>
                  <a:lnTo>
                    <a:pt x="300" y="354"/>
                  </a:lnTo>
                  <a:lnTo>
                    <a:pt x="276" y="329"/>
                  </a:lnTo>
                  <a:lnTo>
                    <a:pt x="251" y="313"/>
                  </a:lnTo>
                  <a:lnTo>
                    <a:pt x="227" y="304"/>
                  </a:lnTo>
                  <a:lnTo>
                    <a:pt x="186" y="296"/>
                  </a:lnTo>
                  <a:lnTo>
                    <a:pt x="113" y="313"/>
                  </a:lnTo>
                  <a:lnTo>
                    <a:pt x="65" y="362"/>
                  </a:lnTo>
                  <a:lnTo>
                    <a:pt x="24" y="419"/>
                  </a:lnTo>
                  <a:lnTo>
                    <a:pt x="8" y="469"/>
                  </a:lnTo>
                  <a:lnTo>
                    <a:pt x="0" y="502"/>
                  </a:lnTo>
                  <a:lnTo>
                    <a:pt x="0" y="510"/>
                  </a:lnTo>
                  <a:lnTo>
                    <a:pt x="8" y="518"/>
                  </a:lnTo>
                  <a:lnTo>
                    <a:pt x="32" y="518"/>
                  </a:lnTo>
                  <a:lnTo>
                    <a:pt x="40" y="510"/>
                  </a:lnTo>
                  <a:lnTo>
                    <a:pt x="40" y="502"/>
                  </a:lnTo>
                  <a:lnTo>
                    <a:pt x="81" y="403"/>
                  </a:lnTo>
                  <a:lnTo>
                    <a:pt x="138" y="354"/>
                  </a:lnTo>
                  <a:lnTo>
                    <a:pt x="186" y="337"/>
                  </a:lnTo>
                  <a:lnTo>
                    <a:pt x="203" y="337"/>
                  </a:lnTo>
                  <a:lnTo>
                    <a:pt x="211" y="345"/>
                  </a:lnTo>
                  <a:lnTo>
                    <a:pt x="219" y="362"/>
                  </a:lnTo>
                  <a:lnTo>
                    <a:pt x="219" y="411"/>
                  </a:lnTo>
                  <a:lnTo>
                    <a:pt x="203" y="452"/>
                  </a:lnTo>
                  <a:lnTo>
                    <a:pt x="178" y="518"/>
                  </a:lnTo>
                  <a:lnTo>
                    <a:pt x="97" y="7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5" name="Freeform 111"/>
            <p:cNvSpPr>
              <a:spLocks/>
            </p:cNvSpPr>
            <p:nvPr/>
          </p:nvSpPr>
          <p:spPr bwMode="auto">
            <a:xfrm>
              <a:off x="10285" y="3624"/>
              <a:ext cx="503" cy="4594"/>
            </a:xfrm>
            <a:custGeom>
              <a:avLst/>
              <a:gdLst/>
              <a:ahLst/>
              <a:cxnLst>
                <a:cxn ang="0">
                  <a:pos x="0" y="4594"/>
                </a:cxn>
                <a:cxn ang="0">
                  <a:pos x="503" y="4594"/>
                </a:cxn>
                <a:cxn ang="0">
                  <a:pos x="503" y="4487"/>
                </a:cxn>
                <a:cxn ang="0">
                  <a:pos x="105" y="4487"/>
                </a:cxn>
                <a:cxn ang="0">
                  <a:pos x="105" y="98"/>
                </a:cxn>
                <a:cxn ang="0">
                  <a:pos x="503" y="98"/>
                </a:cxn>
                <a:cxn ang="0">
                  <a:pos x="503" y="0"/>
                </a:cxn>
                <a:cxn ang="0">
                  <a:pos x="0" y="0"/>
                </a:cxn>
                <a:cxn ang="0">
                  <a:pos x="0" y="4594"/>
                </a:cxn>
              </a:cxnLst>
              <a:rect l="0" t="0" r="r" b="b"/>
              <a:pathLst>
                <a:path w="503" h="4594">
                  <a:moveTo>
                    <a:pt x="0" y="4594"/>
                  </a:moveTo>
                  <a:lnTo>
                    <a:pt x="503" y="4594"/>
                  </a:lnTo>
                  <a:lnTo>
                    <a:pt x="503" y="4487"/>
                  </a:lnTo>
                  <a:lnTo>
                    <a:pt x="105" y="4487"/>
                  </a:lnTo>
                  <a:lnTo>
                    <a:pt x="105" y="98"/>
                  </a:lnTo>
                  <a:lnTo>
                    <a:pt x="503" y="98"/>
                  </a:lnTo>
                  <a:lnTo>
                    <a:pt x="503" y="0"/>
                  </a:lnTo>
                  <a:lnTo>
                    <a:pt x="0" y="0"/>
                  </a:lnTo>
                  <a:lnTo>
                    <a:pt x="0" y="459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6" name="Freeform 112"/>
            <p:cNvSpPr>
              <a:spLocks/>
            </p:cNvSpPr>
            <p:nvPr/>
          </p:nvSpPr>
          <p:spPr bwMode="auto">
            <a:xfrm>
              <a:off x="10886" y="5062"/>
              <a:ext cx="414" cy="1331"/>
            </a:xfrm>
            <a:custGeom>
              <a:avLst/>
              <a:gdLst/>
              <a:ahLst/>
              <a:cxnLst>
                <a:cxn ang="0">
                  <a:pos x="268" y="0"/>
                </a:cxn>
                <a:cxn ang="0">
                  <a:pos x="0" y="25"/>
                </a:cxn>
                <a:cxn ang="0">
                  <a:pos x="0" y="82"/>
                </a:cxn>
                <a:cxn ang="0">
                  <a:pos x="81" y="82"/>
                </a:cxn>
                <a:cxn ang="0">
                  <a:pos x="121" y="99"/>
                </a:cxn>
                <a:cxn ang="0">
                  <a:pos x="138" y="131"/>
                </a:cxn>
                <a:cxn ang="0">
                  <a:pos x="146" y="189"/>
                </a:cxn>
                <a:cxn ang="0">
                  <a:pos x="146" y="1184"/>
                </a:cxn>
                <a:cxn ang="0">
                  <a:pos x="138" y="1233"/>
                </a:cxn>
                <a:cxn ang="0">
                  <a:pos x="121" y="1257"/>
                </a:cxn>
                <a:cxn ang="0">
                  <a:pos x="73" y="1274"/>
                </a:cxn>
                <a:cxn ang="0">
                  <a:pos x="0" y="1274"/>
                </a:cxn>
                <a:cxn ang="0">
                  <a:pos x="0" y="1331"/>
                </a:cxn>
                <a:cxn ang="0">
                  <a:pos x="73" y="1331"/>
                </a:cxn>
                <a:cxn ang="0">
                  <a:pos x="146" y="1323"/>
                </a:cxn>
                <a:cxn ang="0">
                  <a:pos x="268" y="1323"/>
                </a:cxn>
                <a:cxn ang="0">
                  <a:pos x="341" y="1331"/>
                </a:cxn>
                <a:cxn ang="0">
                  <a:pos x="414" y="1331"/>
                </a:cxn>
                <a:cxn ang="0">
                  <a:pos x="414" y="1274"/>
                </a:cxn>
                <a:cxn ang="0">
                  <a:pos x="341" y="1274"/>
                </a:cxn>
                <a:cxn ang="0">
                  <a:pos x="292" y="1257"/>
                </a:cxn>
                <a:cxn ang="0">
                  <a:pos x="276" y="1233"/>
                </a:cxn>
                <a:cxn ang="0">
                  <a:pos x="268" y="1184"/>
                </a:cxn>
                <a:cxn ang="0">
                  <a:pos x="268" y="0"/>
                </a:cxn>
              </a:cxnLst>
              <a:rect l="0" t="0" r="r" b="b"/>
              <a:pathLst>
                <a:path w="414" h="1331">
                  <a:moveTo>
                    <a:pt x="268" y="0"/>
                  </a:moveTo>
                  <a:lnTo>
                    <a:pt x="0" y="25"/>
                  </a:lnTo>
                  <a:lnTo>
                    <a:pt x="0" y="82"/>
                  </a:lnTo>
                  <a:lnTo>
                    <a:pt x="81" y="82"/>
                  </a:lnTo>
                  <a:lnTo>
                    <a:pt x="121" y="99"/>
                  </a:lnTo>
                  <a:lnTo>
                    <a:pt x="138" y="131"/>
                  </a:lnTo>
                  <a:lnTo>
                    <a:pt x="146" y="189"/>
                  </a:lnTo>
                  <a:lnTo>
                    <a:pt x="146" y="1184"/>
                  </a:lnTo>
                  <a:lnTo>
                    <a:pt x="138" y="1233"/>
                  </a:lnTo>
                  <a:lnTo>
                    <a:pt x="121" y="1257"/>
                  </a:lnTo>
                  <a:lnTo>
                    <a:pt x="73" y="1274"/>
                  </a:lnTo>
                  <a:lnTo>
                    <a:pt x="0" y="1274"/>
                  </a:lnTo>
                  <a:lnTo>
                    <a:pt x="0" y="1331"/>
                  </a:lnTo>
                  <a:lnTo>
                    <a:pt x="73" y="1331"/>
                  </a:lnTo>
                  <a:lnTo>
                    <a:pt x="146" y="1323"/>
                  </a:lnTo>
                  <a:lnTo>
                    <a:pt x="268" y="1323"/>
                  </a:lnTo>
                  <a:lnTo>
                    <a:pt x="341" y="1331"/>
                  </a:lnTo>
                  <a:lnTo>
                    <a:pt x="414" y="1331"/>
                  </a:lnTo>
                  <a:lnTo>
                    <a:pt x="414" y="1274"/>
                  </a:lnTo>
                  <a:lnTo>
                    <a:pt x="341" y="1274"/>
                  </a:lnTo>
                  <a:lnTo>
                    <a:pt x="292" y="1257"/>
                  </a:lnTo>
                  <a:lnTo>
                    <a:pt x="276" y="1233"/>
                  </a:lnTo>
                  <a:lnTo>
                    <a:pt x="268" y="1184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7" name="Freeform 113"/>
            <p:cNvSpPr>
              <a:spLocks/>
            </p:cNvSpPr>
            <p:nvPr/>
          </p:nvSpPr>
          <p:spPr bwMode="auto">
            <a:xfrm>
              <a:off x="11405" y="5547"/>
              <a:ext cx="959" cy="846"/>
            </a:xfrm>
            <a:custGeom>
              <a:avLst/>
              <a:gdLst/>
              <a:ahLst/>
              <a:cxnLst>
                <a:cxn ang="0">
                  <a:pos x="147" y="189"/>
                </a:cxn>
                <a:cxn ang="0">
                  <a:pos x="147" y="748"/>
                </a:cxn>
                <a:cxn ang="0">
                  <a:pos x="122" y="772"/>
                </a:cxn>
                <a:cxn ang="0">
                  <a:pos x="82" y="789"/>
                </a:cxn>
                <a:cxn ang="0">
                  <a:pos x="0" y="789"/>
                </a:cxn>
                <a:cxn ang="0">
                  <a:pos x="0" y="846"/>
                </a:cxn>
                <a:cxn ang="0">
                  <a:pos x="73" y="846"/>
                </a:cxn>
                <a:cxn ang="0">
                  <a:pos x="155" y="838"/>
                </a:cxn>
                <a:cxn ang="0">
                  <a:pos x="276" y="838"/>
                </a:cxn>
                <a:cxn ang="0">
                  <a:pos x="358" y="846"/>
                </a:cxn>
                <a:cxn ang="0">
                  <a:pos x="431" y="846"/>
                </a:cxn>
                <a:cxn ang="0">
                  <a:pos x="431" y="789"/>
                </a:cxn>
                <a:cxn ang="0">
                  <a:pos x="350" y="789"/>
                </a:cxn>
                <a:cxn ang="0">
                  <a:pos x="309" y="772"/>
                </a:cxn>
                <a:cxn ang="0">
                  <a:pos x="285" y="748"/>
                </a:cxn>
                <a:cxn ang="0">
                  <a:pos x="285" y="345"/>
                </a:cxn>
                <a:cxn ang="0">
                  <a:pos x="301" y="238"/>
                </a:cxn>
                <a:cxn ang="0">
                  <a:pos x="333" y="156"/>
                </a:cxn>
                <a:cxn ang="0">
                  <a:pos x="390" y="90"/>
                </a:cxn>
                <a:cxn ang="0">
                  <a:pos x="463" y="57"/>
                </a:cxn>
                <a:cxn ang="0">
                  <a:pos x="536" y="41"/>
                </a:cxn>
                <a:cxn ang="0">
                  <a:pos x="593" y="49"/>
                </a:cxn>
                <a:cxn ang="0">
                  <a:pos x="634" y="82"/>
                </a:cxn>
                <a:cxn ang="0">
                  <a:pos x="658" y="131"/>
                </a:cxn>
                <a:cxn ang="0">
                  <a:pos x="674" y="189"/>
                </a:cxn>
                <a:cxn ang="0">
                  <a:pos x="674" y="699"/>
                </a:cxn>
                <a:cxn ang="0">
                  <a:pos x="666" y="748"/>
                </a:cxn>
                <a:cxn ang="0">
                  <a:pos x="650" y="772"/>
                </a:cxn>
                <a:cxn ang="0">
                  <a:pos x="601" y="789"/>
                </a:cxn>
                <a:cxn ang="0">
                  <a:pos x="528" y="789"/>
                </a:cxn>
                <a:cxn ang="0">
                  <a:pos x="528" y="846"/>
                </a:cxn>
                <a:cxn ang="0">
                  <a:pos x="601" y="846"/>
                </a:cxn>
                <a:cxn ang="0">
                  <a:pos x="683" y="838"/>
                </a:cxn>
                <a:cxn ang="0">
                  <a:pos x="804" y="838"/>
                </a:cxn>
                <a:cxn ang="0">
                  <a:pos x="886" y="846"/>
                </a:cxn>
                <a:cxn ang="0">
                  <a:pos x="959" y="846"/>
                </a:cxn>
                <a:cxn ang="0">
                  <a:pos x="959" y="789"/>
                </a:cxn>
                <a:cxn ang="0">
                  <a:pos x="894" y="789"/>
                </a:cxn>
                <a:cxn ang="0">
                  <a:pos x="845" y="781"/>
                </a:cxn>
                <a:cxn ang="0">
                  <a:pos x="821" y="764"/>
                </a:cxn>
                <a:cxn ang="0">
                  <a:pos x="804" y="731"/>
                </a:cxn>
                <a:cxn ang="0">
                  <a:pos x="804" y="255"/>
                </a:cxn>
                <a:cxn ang="0">
                  <a:pos x="796" y="181"/>
                </a:cxn>
                <a:cxn ang="0">
                  <a:pos x="780" y="123"/>
                </a:cxn>
                <a:cxn ang="0">
                  <a:pos x="747" y="74"/>
                </a:cxn>
                <a:cxn ang="0">
                  <a:pos x="707" y="41"/>
                </a:cxn>
                <a:cxn ang="0">
                  <a:pos x="642" y="8"/>
                </a:cxn>
                <a:cxn ang="0">
                  <a:pos x="553" y="0"/>
                </a:cxn>
                <a:cxn ang="0">
                  <a:pos x="455" y="16"/>
                </a:cxn>
                <a:cxn ang="0">
                  <a:pos x="374" y="57"/>
                </a:cxn>
                <a:cxn ang="0">
                  <a:pos x="317" y="115"/>
                </a:cxn>
                <a:cxn ang="0">
                  <a:pos x="268" y="197"/>
                </a:cxn>
                <a:cxn ang="0">
                  <a:pos x="268" y="0"/>
                </a:cxn>
                <a:cxn ang="0">
                  <a:pos x="0" y="25"/>
                </a:cxn>
                <a:cxn ang="0">
                  <a:pos x="0" y="82"/>
                </a:cxn>
                <a:cxn ang="0">
                  <a:pos x="82" y="82"/>
                </a:cxn>
                <a:cxn ang="0">
                  <a:pos x="122" y="99"/>
                </a:cxn>
                <a:cxn ang="0">
                  <a:pos x="147" y="131"/>
                </a:cxn>
                <a:cxn ang="0">
                  <a:pos x="147" y="189"/>
                </a:cxn>
              </a:cxnLst>
              <a:rect l="0" t="0" r="r" b="b"/>
              <a:pathLst>
                <a:path w="959" h="846">
                  <a:moveTo>
                    <a:pt x="147" y="189"/>
                  </a:moveTo>
                  <a:lnTo>
                    <a:pt x="147" y="748"/>
                  </a:lnTo>
                  <a:lnTo>
                    <a:pt x="122" y="772"/>
                  </a:lnTo>
                  <a:lnTo>
                    <a:pt x="82" y="789"/>
                  </a:lnTo>
                  <a:lnTo>
                    <a:pt x="0" y="789"/>
                  </a:lnTo>
                  <a:lnTo>
                    <a:pt x="0" y="846"/>
                  </a:lnTo>
                  <a:lnTo>
                    <a:pt x="73" y="846"/>
                  </a:lnTo>
                  <a:lnTo>
                    <a:pt x="155" y="838"/>
                  </a:lnTo>
                  <a:lnTo>
                    <a:pt x="276" y="838"/>
                  </a:lnTo>
                  <a:lnTo>
                    <a:pt x="358" y="846"/>
                  </a:lnTo>
                  <a:lnTo>
                    <a:pt x="431" y="846"/>
                  </a:lnTo>
                  <a:lnTo>
                    <a:pt x="431" y="789"/>
                  </a:lnTo>
                  <a:lnTo>
                    <a:pt x="350" y="789"/>
                  </a:lnTo>
                  <a:lnTo>
                    <a:pt x="309" y="772"/>
                  </a:lnTo>
                  <a:lnTo>
                    <a:pt x="285" y="748"/>
                  </a:lnTo>
                  <a:lnTo>
                    <a:pt x="285" y="345"/>
                  </a:lnTo>
                  <a:lnTo>
                    <a:pt x="301" y="238"/>
                  </a:lnTo>
                  <a:lnTo>
                    <a:pt x="333" y="156"/>
                  </a:lnTo>
                  <a:lnTo>
                    <a:pt x="390" y="90"/>
                  </a:lnTo>
                  <a:lnTo>
                    <a:pt x="463" y="57"/>
                  </a:lnTo>
                  <a:lnTo>
                    <a:pt x="536" y="41"/>
                  </a:lnTo>
                  <a:lnTo>
                    <a:pt x="593" y="49"/>
                  </a:lnTo>
                  <a:lnTo>
                    <a:pt x="634" y="82"/>
                  </a:lnTo>
                  <a:lnTo>
                    <a:pt x="658" y="131"/>
                  </a:lnTo>
                  <a:lnTo>
                    <a:pt x="674" y="189"/>
                  </a:lnTo>
                  <a:lnTo>
                    <a:pt x="674" y="699"/>
                  </a:lnTo>
                  <a:lnTo>
                    <a:pt x="666" y="748"/>
                  </a:lnTo>
                  <a:lnTo>
                    <a:pt x="650" y="772"/>
                  </a:lnTo>
                  <a:lnTo>
                    <a:pt x="601" y="789"/>
                  </a:lnTo>
                  <a:lnTo>
                    <a:pt x="528" y="789"/>
                  </a:lnTo>
                  <a:lnTo>
                    <a:pt x="528" y="846"/>
                  </a:lnTo>
                  <a:lnTo>
                    <a:pt x="601" y="846"/>
                  </a:lnTo>
                  <a:lnTo>
                    <a:pt x="683" y="838"/>
                  </a:lnTo>
                  <a:lnTo>
                    <a:pt x="804" y="838"/>
                  </a:lnTo>
                  <a:lnTo>
                    <a:pt x="886" y="846"/>
                  </a:lnTo>
                  <a:lnTo>
                    <a:pt x="959" y="846"/>
                  </a:lnTo>
                  <a:lnTo>
                    <a:pt x="959" y="789"/>
                  </a:lnTo>
                  <a:lnTo>
                    <a:pt x="894" y="789"/>
                  </a:lnTo>
                  <a:lnTo>
                    <a:pt x="845" y="781"/>
                  </a:lnTo>
                  <a:lnTo>
                    <a:pt x="821" y="764"/>
                  </a:lnTo>
                  <a:lnTo>
                    <a:pt x="804" y="731"/>
                  </a:lnTo>
                  <a:lnTo>
                    <a:pt x="804" y="255"/>
                  </a:lnTo>
                  <a:lnTo>
                    <a:pt x="796" y="181"/>
                  </a:lnTo>
                  <a:lnTo>
                    <a:pt x="780" y="123"/>
                  </a:lnTo>
                  <a:lnTo>
                    <a:pt x="747" y="74"/>
                  </a:lnTo>
                  <a:lnTo>
                    <a:pt x="707" y="41"/>
                  </a:lnTo>
                  <a:lnTo>
                    <a:pt x="642" y="8"/>
                  </a:lnTo>
                  <a:lnTo>
                    <a:pt x="553" y="0"/>
                  </a:lnTo>
                  <a:lnTo>
                    <a:pt x="455" y="16"/>
                  </a:lnTo>
                  <a:lnTo>
                    <a:pt x="374" y="57"/>
                  </a:lnTo>
                  <a:lnTo>
                    <a:pt x="317" y="115"/>
                  </a:lnTo>
                  <a:lnTo>
                    <a:pt x="268" y="197"/>
                  </a:lnTo>
                  <a:lnTo>
                    <a:pt x="268" y="0"/>
                  </a:lnTo>
                  <a:lnTo>
                    <a:pt x="0" y="25"/>
                  </a:lnTo>
                  <a:lnTo>
                    <a:pt x="0" y="82"/>
                  </a:lnTo>
                  <a:lnTo>
                    <a:pt x="82" y="82"/>
                  </a:lnTo>
                  <a:lnTo>
                    <a:pt x="122" y="99"/>
                  </a:lnTo>
                  <a:lnTo>
                    <a:pt x="147" y="131"/>
                  </a:lnTo>
                  <a:lnTo>
                    <a:pt x="147" y="18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8" name="Freeform 114"/>
            <p:cNvSpPr>
              <a:spLocks/>
            </p:cNvSpPr>
            <p:nvPr/>
          </p:nvSpPr>
          <p:spPr bwMode="auto">
            <a:xfrm>
              <a:off x="13428" y="3829"/>
              <a:ext cx="625" cy="1274"/>
            </a:xfrm>
            <a:custGeom>
              <a:avLst/>
              <a:gdLst/>
              <a:ahLst/>
              <a:cxnLst>
                <a:cxn ang="0">
                  <a:pos x="389" y="49"/>
                </a:cxn>
                <a:cxn ang="0">
                  <a:pos x="389" y="25"/>
                </a:cxn>
                <a:cxn ang="0">
                  <a:pos x="381" y="8"/>
                </a:cxn>
                <a:cxn ang="0">
                  <a:pos x="373" y="0"/>
                </a:cxn>
                <a:cxn ang="0">
                  <a:pos x="341" y="0"/>
                </a:cxn>
                <a:cxn ang="0">
                  <a:pos x="243" y="66"/>
                </a:cxn>
                <a:cxn ang="0">
                  <a:pos x="146" y="107"/>
                </a:cxn>
                <a:cxn ang="0">
                  <a:pos x="56" y="115"/>
                </a:cxn>
                <a:cxn ang="0">
                  <a:pos x="0" y="123"/>
                </a:cxn>
                <a:cxn ang="0">
                  <a:pos x="0" y="181"/>
                </a:cxn>
                <a:cxn ang="0">
                  <a:pos x="56" y="181"/>
                </a:cxn>
                <a:cxn ang="0">
                  <a:pos x="146" y="164"/>
                </a:cxn>
                <a:cxn ang="0">
                  <a:pos x="243" y="132"/>
                </a:cxn>
                <a:cxn ang="0">
                  <a:pos x="243" y="1159"/>
                </a:cxn>
                <a:cxn ang="0">
                  <a:pos x="235" y="1184"/>
                </a:cxn>
                <a:cxn ang="0">
                  <a:pos x="203" y="1200"/>
                </a:cxn>
                <a:cxn ang="0">
                  <a:pos x="154" y="1208"/>
                </a:cxn>
                <a:cxn ang="0">
                  <a:pos x="73" y="1217"/>
                </a:cxn>
                <a:cxn ang="0">
                  <a:pos x="8" y="1217"/>
                </a:cxn>
                <a:cxn ang="0">
                  <a:pos x="8" y="1274"/>
                </a:cxn>
                <a:cxn ang="0">
                  <a:pos x="73" y="1274"/>
                </a:cxn>
                <a:cxn ang="0">
                  <a:pos x="162" y="1266"/>
                </a:cxn>
                <a:cxn ang="0">
                  <a:pos x="471" y="1266"/>
                </a:cxn>
                <a:cxn ang="0">
                  <a:pos x="560" y="1274"/>
                </a:cxn>
                <a:cxn ang="0">
                  <a:pos x="625" y="1274"/>
                </a:cxn>
                <a:cxn ang="0">
                  <a:pos x="625" y="1217"/>
                </a:cxn>
                <a:cxn ang="0">
                  <a:pos x="479" y="1217"/>
                </a:cxn>
                <a:cxn ang="0">
                  <a:pos x="422" y="1200"/>
                </a:cxn>
                <a:cxn ang="0">
                  <a:pos x="397" y="1184"/>
                </a:cxn>
                <a:cxn ang="0">
                  <a:pos x="389" y="1159"/>
                </a:cxn>
                <a:cxn ang="0">
                  <a:pos x="389" y="1126"/>
                </a:cxn>
                <a:cxn ang="0">
                  <a:pos x="389" y="49"/>
                </a:cxn>
              </a:cxnLst>
              <a:rect l="0" t="0" r="r" b="b"/>
              <a:pathLst>
                <a:path w="625" h="1274">
                  <a:moveTo>
                    <a:pt x="389" y="49"/>
                  </a:moveTo>
                  <a:lnTo>
                    <a:pt x="389" y="25"/>
                  </a:lnTo>
                  <a:lnTo>
                    <a:pt x="381" y="8"/>
                  </a:lnTo>
                  <a:lnTo>
                    <a:pt x="373" y="0"/>
                  </a:lnTo>
                  <a:lnTo>
                    <a:pt x="341" y="0"/>
                  </a:lnTo>
                  <a:lnTo>
                    <a:pt x="243" y="66"/>
                  </a:lnTo>
                  <a:lnTo>
                    <a:pt x="146" y="107"/>
                  </a:lnTo>
                  <a:lnTo>
                    <a:pt x="56" y="115"/>
                  </a:lnTo>
                  <a:lnTo>
                    <a:pt x="0" y="123"/>
                  </a:lnTo>
                  <a:lnTo>
                    <a:pt x="0" y="181"/>
                  </a:lnTo>
                  <a:lnTo>
                    <a:pt x="56" y="181"/>
                  </a:lnTo>
                  <a:lnTo>
                    <a:pt x="146" y="164"/>
                  </a:lnTo>
                  <a:lnTo>
                    <a:pt x="243" y="132"/>
                  </a:lnTo>
                  <a:lnTo>
                    <a:pt x="243" y="1159"/>
                  </a:lnTo>
                  <a:lnTo>
                    <a:pt x="235" y="1184"/>
                  </a:lnTo>
                  <a:lnTo>
                    <a:pt x="203" y="1200"/>
                  </a:lnTo>
                  <a:lnTo>
                    <a:pt x="154" y="1208"/>
                  </a:lnTo>
                  <a:lnTo>
                    <a:pt x="73" y="1217"/>
                  </a:lnTo>
                  <a:lnTo>
                    <a:pt x="8" y="1217"/>
                  </a:lnTo>
                  <a:lnTo>
                    <a:pt x="8" y="1274"/>
                  </a:lnTo>
                  <a:lnTo>
                    <a:pt x="73" y="1274"/>
                  </a:lnTo>
                  <a:lnTo>
                    <a:pt x="162" y="1266"/>
                  </a:lnTo>
                  <a:lnTo>
                    <a:pt x="471" y="1266"/>
                  </a:lnTo>
                  <a:lnTo>
                    <a:pt x="560" y="1274"/>
                  </a:lnTo>
                  <a:lnTo>
                    <a:pt x="625" y="1274"/>
                  </a:lnTo>
                  <a:lnTo>
                    <a:pt x="625" y="1217"/>
                  </a:lnTo>
                  <a:lnTo>
                    <a:pt x="479" y="1217"/>
                  </a:lnTo>
                  <a:lnTo>
                    <a:pt x="422" y="1200"/>
                  </a:lnTo>
                  <a:lnTo>
                    <a:pt x="397" y="1184"/>
                  </a:lnTo>
                  <a:lnTo>
                    <a:pt x="389" y="1159"/>
                  </a:lnTo>
                  <a:lnTo>
                    <a:pt x="389" y="1126"/>
                  </a:lnTo>
                  <a:lnTo>
                    <a:pt x="389" y="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59" name="Rectangle 115"/>
            <p:cNvSpPr>
              <a:spLocks noChangeArrowheads="1"/>
            </p:cNvSpPr>
            <p:nvPr/>
          </p:nvSpPr>
          <p:spPr bwMode="auto">
            <a:xfrm>
              <a:off x="12997" y="5909"/>
              <a:ext cx="1600" cy="9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0" name="Freeform 116"/>
            <p:cNvSpPr>
              <a:spLocks noEditPoints="1"/>
            </p:cNvSpPr>
            <p:nvPr/>
          </p:nvSpPr>
          <p:spPr bwMode="auto">
            <a:xfrm>
              <a:off x="12883" y="6862"/>
              <a:ext cx="983" cy="1216"/>
            </a:xfrm>
            <a:custGeom>
              <a:avLst/>
              <a:gdLst/>
              <a:ahLst/>
              <a:cxnLst>
                <a:cxn ang="0">
                  <a:pos x="130" y="1110"/>
                </a:cxn>
                <a:cxn ang="0">
                  <a:pos x="114" y="1142"/>
                </a:cxn>
                <a:cxn ang="0">
                  <a:pos x="73" y="1159"/>
                </a:cxn>
                <a:cxn ang="0">
                  <a:pos x="0" y="1175"/>
                </a:cxn>
                <a:cxn ang="0">
                  <a:pos x="9" y="1216"/>
                </a:cxn>
                <a:cxn ang="0">
                  <a:pos x="398" y="1200"/>
                </a:cxn>
                <a:cxn ang="0">
                  <a:pos x="382" y="1159"/>
                </a:cxn>
                <a:cxn ang="0">
                  <a:pos x="277" y="1151"/>
                </a:cxn>
                <a:cxn ang="0">
                  <a:pos x="260" y="1142"/>
                </a:cxn>
                <a:cxn ang="0">
                  <a:pos x="285" y="1027"/>
                </a:cxn>
                <a:cxn ang="0">
                  <a:pos x="325" y="863"/>
                </a:cxn>
                <a:cxn ang="0">
                  <a:pos x="358" y="748"/>
                </a:cxn>
                <a:cxn ang="0">
                  <a:pos x="415" y="830"/>
                </a:cxn>
                <a:cxn ang="0">
                  <a:pos x="528" y="871"/>
                </a:cxn>
                <a:cxn ang="0">
                  <a:pos x="748" y="789"/>
                </a:cxn>
                <a:cxn ang="0">
                  <a:pos x="918" y="575"/>
                </a:cxn>
                <a:cxn ang="0">
                  <a:pos x="983" y="304"/>
                </a:cxn>
                <a:cxn ang="0">
                  <a:pos x="910" y="82"/>
                </a:cxn>
                <a:cxn ang="0">
                  <a:pos x="731" y="0"/>
                </a:cxn>
                <a:cxn ang="0">
                  <a:pos x="553" y="74"/>
                </a:cxn>
                <a:cxn ang="0">
                  <a:pos x="463" y="74"/>
                </a:cxn>
                <a:cxn ang="0">
                  <a:pos x="366" y="8"/>
                </a:cxn>
                <a:cxn ang="0">
                  <a:pos x="260" y="8"/>
                </a:cxn>
                <a:cxn ang="0">
                  <a:pos x="171" y="107"/>
                </a:cxn>
                <a:cxn ang="0">
                  <a:pos x="130" y="222"/>
                </a:cxn>
                <a:cxn ang="0">
                  <a:pos x="114" y="296"/>
                </a:cxn>
                <a:cxn ang="0">
                  <a:pos x="122" y="312"/>
                </a:cxn>
                <a:cxn ang="0">
                  <a:pos x="163" y="304"/>
                </a:cxn>
                <a:cxn ang="0">
                  <a:pos x="171" y="271"/>
                </a:cxn>
                <a:cxn ang="0">
                  <a:pos x="228" y="107"/>
                </a:cxn>
                <a:cxn ang="0">
                  <a:pos x="309" y="41"/>
                </a:cxn>
                <a:cxn ang="0">
                  <a:pos x="341" y="49"/>
                </a:cxn>
                <a:cxn ang="0">
                  <a:pos x="358" y="74"/>
                </a:cxn>
                <a:cxn ang="0">
                  <a:pos x="366" y="181"/>
                </a:cxn>
                <a:cxn ang="0">
                  <a:pos x="358" y="230"/>
                </a:cxn>
                <a:cxn ang="0">
                  <a:pos x="480" y="247"/>
                </a:cxn>
                <a:cxn ang="0">
                  <a:pos x="536" y="148"/>
                </a:cxn>
                <a:cxn ang="0">
                  <a:pos x="634" y="66"/>
                </a:cxn>
                <a:cxn ang="0">
                  <a:pos x="731" y="41"/>
                </a:cxn>
                <a:cxn ang="0">
                  <a:pos x="837" y="123"/>
                </a:cxn>
                <a:cxn ang="0">
                  <a:pos x="837" y="304"/>
                </a:cxn>
                <a:cxn ang="0">
                  <a:pos x="772" y="567"/>
                </a:cxn>
                <a:cxn ang="0">
                  <a:pos x="683" y="740"/>
                </a:cxn>
                <a:cxn ang="0">
                  <a:pos x="528" y="822"/>
                </a:cxn>
                <a:cxn ang="0">
                  <a:pos x="423" y="764"/>
                </a:cxn>
                <a:cxn ang="0">
                  <a:pos x="382" y="674"/>
                </a:cxn>
                <a:cxn ang="0">
                  <a:pos x="374" y="649"/>
                </a:cxn>
                <a:cxn ang="0">
                  <a:pos x="382" y="625"/>
                </a:cxn>
              </a:cxnLst>
              <a:rect l="0" t="0" r="r" b="b"/>
              <a:pathLst>
                <a:path w="983" h="1216">
                  <a:moveTo>
                    <a:pt x="138" y="1077"/>
                  </a:moveTo>
                  <a:lnTo>
                    <a:pt x="130" y="1110"/>
                  </a:lnTo>
                  <a:lnTo>
                    <a:pt x="130" y="1126"/>
                  </a:lnTo>
                  <a:lnTo>
                    <a:pt x="114" y="1142"/>
                  </a:lnTo>
                  <a:lnTo>
                    <a:pt x="98" y="1151"/>
                  </a:lnTo>
                  <a:lnTo>
                    <a:pt x="73" y="1159"/>
                  </a:lnTo>
                  <a:lnTo>
                    <a:pt x="17" y="1159"/>
                  </a:lnTo>
                  <a:lnTo>
                    <a:pt x="0" y="1175"/>
                  </a:lnTo>
                  <a:lnTo>
                    <a:pt x="0" y="1208"/>
                  </a:lnTo>
                  <a:lnTo>
                    <a:pt x="9" y="1216"/>
                  </a:lnTo>
                  <a:lnTo>
                    <a:pt x="382" y="1216"/>
                  </a:lnTo>
                  <a:lnTo>
                    <a:pt x="398" y="1200"/>
                  </a:lnTo>
                  <a:lnTo>
                    <a:pt x="398" y="1175"/>
                  </a:lnTo>
                  <a:lnTo>
                    <a:pt x="382" y="1159"/>
                  </a:lnTo>
                  <a:lnTo>
                    <a:pt x="293" y="1159"/>
                  </a:lnTo>
                  <a:lnTo>
                    <a:pt x="277" y="1151"/>
                  </a:lnTo>
                  <a:lnTo>
                    <a:pt x="268" y="1151"/>
                  </a:lnTo>
                  <a:lnTo>
                    <a:pt x="260" y="1142"/>
                  </a:lnTo>
                  <a:lnTo>
                    <a:pt x="260" y="1126"/>
                  </a:lnTo>
                  <a:lnTo>
                    <a:pt x="285" y="1027"/>
                  </a:lnTo>
                  <a:lnTo>
                    <a:pt x="301" y="945"/>
                  </a:lnTo>
                  <a:lnTo>
                    <a:pt x="325" y="863"/>
                  </a:lnTo>
                  <a:lnTo>
                    <a:pt x="341" y="789"/>
                  </a:lnTo>
                  <a:lnTo>
                    <a:pt x="358" y="748"/>
                  </a:lnTo>
                  <a:lnTo>
                    <a:pt x="382" y="789"/>
                  </a:lnTo>
                  <a:lnTo>
                    <a:pt x="415" y="830"/>
                  </a:lnTo>
                  <a:lnTo>
                    <a:pt x="463" y="855"/>
                  </a:lnTo>
                  <a:lnTo>
                    <a:pt x="528" y="871"/>
                  </a:lnTo>
                  <a:lnTo>
                    <a:pt x="642" y="847"/>
                  </a:lnTo>
                  <a:lnTo>
                    <a:pt x="748" y="789"/>
                  </a:lnTo>
                  <a:lnTo>
                    <a:pt x="837" y="690"/>
                  </a:lnTo>
                  <a:lnTo>
                    <a:pt x="918" y="575"/>
                  </a:lnTo>
                  <a:lnTo>
                    <a:pt x="959" y="444"/>
                  </a:lnTo>
                  <a:lnTo>
                    <a:pt x="983" y="304"/>
                  </a:lnTo>
                  <a:lnTo>
                    <a:pt x="959" y="181"/>
                  </a:lnTo>
                  <a:lnTo>
                    <a:pt x="910" y="82"/>
                  </a:lnTo>
                  <a:lnTo>
                    <a:pt x="837" y="25"/>
                  </a:lnTo>
                  <a:lnTo>
                    <a:pt x="731" y="0"/>
                  </a:lnTo>
                  <a:lnTo>
                    <a:pt x="642" y="16"/>
                  </a:lnTo>
                  <a:lnTo>
                    <a:pt x="553" y="74"/>
                  </a:lnTo>
                  <a:lnTo>
                    <a:pt x="488" y="140"/>
                  </a:lnTo>
                  <a:lnTo>
                    <a:pt x="463" y="74"/>
                  </a:lnTo>
                  <a:lnTo>
                    <a:pt x="423" y="33"/>
                  </a:lnTo>
                  <a:lnTo>
                    <a:pt x="366" y="8"/>
                  </a:lnTo>
                  <a:lnTo>
                    <a:pt x="317" y="0"/>
                  </a:lnTo>
                  <a:lnTo>
                    <a:pt x="260" y="8"/>
                  </a:lnTo>
                  <a:lnTo>
                    <a:pt x="220" y="41"/>
                  </a:lnTo>
                  <a:lnTo>
                    <a:pt x="171" y="107"/>
                  </a:lnTo>
                  <a:lnTo>
                    <a:pt x="147" y="164"/>
                  </a:lnTo>
                  <a:lnTo>
                    <a:pt x="130" y="222"/>
                  </a:lnTo>
                  <a:lnTo>
                    <a:pt x="122" y="271"/>
                  </a:lnTo>
                  <a:lnTo>
                    <a:pt x="114" y="296"/>
                  </a:lnTo>
                  <a:lnTo>
                    <a:pt x="122" y="304"/>
                  </a:lnTo>
                  <a:lnTo>
                    <a:pt x="122" y="312"/>
                  </a:lnTo>
                  <a:lnTo>
                    <a:pt x="155" y="312"/>
                  </a:lnTo>
                  <a:lnTo>
                    <a:pt x="163" y="304"/>
                  </a:lnTo>
                  <a:lnTo>
                    <a:pt x="163" y="288"/>
                  </a:lnTo>
                  <a:lnTo>
                    <a:pt x="171" y="271"/>
                  </a:lnTo>
                  <a:lnTo>
                    <a:pt x="195" y="181"/>
                  </a:lnTo>
                  <a:lnTo>
                    <a:pt x="228" y="107"/>
                  </a:lnTo>
                  <a:lnTo>
                    <a:pt x="260" y="57"/>
                  </a:lnTo>
                  <a:lnTo>
                    <a:pt x="309" y="41"/>
                  </a:lnTo>
                  <a:lnTo>
                    <a:pt x="325" y="41"/>
                  </a:lnTo>
                  <a:lnTo>
                    <a:pt x="341" y="49"/>
                  </a:lnTo>
                  <a:lnTo>
                    <a:pt x="350" y="57"/>
                  </a:lnTo>
                  <a:lnTo>
                    <a:pt x="358" y="74"/>
                  </a:lnTo>
                  <a:lnTo>
                    <a:pt x="366" y="99"/>
                  </a:lnTo>
                  <a:lnTo>
                    <a:pt x="366" y="181"/>
                  </a:lnTo>
                  <a:lnTo>
                    <a:pt x="358" y="205"/>
                  </a:lnTo>
                  <a:lnTo>
                    <a:pt x="358" y="230"/>
                  </a:lnTo>
                  <a:lnTo>
                    <a:pt x="138" y="1077"/>
                  </a:lnTo>
                  <a:close/>
                  <a:moveTo>
                    <a:pt x="480" y="247"/>
                  </a:moveTo>
                  <a:lnTo>
                    <a:pt x="504" y="197"/>
                  </a:lnTo>
                  <a:lnTo>
                    <a:pt x="536" y="148"/>
                  </a:lnTo>
                  <a:lnTo>
                    <a:pt x="577" y="115"/>
                  </a:lnTo>
                  <a:lnTo>
                    <a:pt x="634" y="66"/>
                  </a:lnTo>
                  <a:lnTo>
                    <a:pt x="691" y="49"/>
                  </a:lnTo>
                  <a:lnTo>
                    <a:pt x="731" y="41"/>
                  </a:lnTo>
                  <a:lnTo>
                    <a:pt x="796" y="66"/>
                  </a:lnTo>
                  <a:lnTo>
                    <a:pt x="837" y="123"/>
                  </a:lnTo>
                  <a:lnTo>
                    <a:pt x="845" y="222"/>
                  </a:lnTo>
                  <a:lnTo>
                    <a:pt x="837" y="304"/>
                  </a:lnTo>
                  <a:lnTo>
                    <a:pt x="804" y="485"/>
                  </a:lnTo>
                  <a:lnTo>
                    <a:pt x="772" y="567"/>
                  </a:lnTo>
                  <a:lnTo>
                    <a:pt x="756" y="625"/>
                  </a:lnTo>
                  <a:lnTo>
                    <a:pt x="683" y="740"/>
                  </a:lnTo>
                  <a:lnTo>
                    <a:pt x="601" y="805"/>
                  </a:lnTo>
                  <a:lnTo>
                    <a:pt x="528" y="822"/>
                  </a:lnTo>
                  <a:lnTo>
                    <a:pt x="463" y="805"/>
                  </a:lnTo>
                  <a:lnTo>
                    <a:pt x="423" y="764"/>
                  </a:lnTo>
                  <a:lnTo>
                    <a:pt x="390" y="723"/>
                  </a:lnTo>
                  <a:lnTo>
                    <a:pt x="382" y="674"/>
                  </a:lnTo>
                  <a:lnTo>
                    <a:pt x="374" y="657"/>
                  </a:lnTo>
                  <a:lnTo>
                    <a:pt x="374" y="649"/>
                  </a:lnTo>
                  <a:lnTo>
                    <a:pt x="382" y="641"/>
                  </a:lnTo>
                  <a:lnTo>
                    <a:pt x="382" y="625"/>
                  </a:lnTo>
                  <a:lnTo>
                    <a:pt x="480" y="2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1" name="Freeform 117"/>
            <p:cNvSpPr>
              <a:spLocks noEditPoints="1"/>
            </p:cNvSpPr>
            <p:nvPr/>
          </p:nvSpPr>
          <p:spPr bwMode="auto">
            <a:xfrm>
              <a:off x="13964" y="7100"/>
              <a:ext cx="397" cy="904"/>
            </a:xfrm>
            <a:custGeom>
              <a:avLst/>
              <a:gdLst/>
              <a:ahLst/>
              <a:cxnLst>
                <a:cxn ang="0">
                  <a:pos x="365" y="33"/>
                </a:cxn>
                <a:cxn ang="0">
                  <a:pos x="349" y="9"/>
                </a:cxn>
                <a:cxn ang="0">
                  <a:pos x="308" y="0"/>
                </a:cxn>
                <a:cxn ang="0">
                  <a:pos x="259" y="25"/>
                </a:cxn>
                <a:cxn ang="0">
                  <a:pos x="235" y="74"/>
                </a:cxn>
                <a:cxn ang="0">
                  <a:pos x="268" y="124"/>
                </a:cxn>
                <a:cxn ang="0">
                  <a:pos x="316" y="115"/>
                </a:cxn>
                <a:cxn ang="0">
                  <a:pos x="357" y="74"/>
                </a:cxn>
                <a:cxn ang="0">
                  <a:pos x="97" y="732"/>
                </a:cxn>
                <a:cxn ang="0">
                  <a:pos x="81" y="789"/>
                </a:cxn>
                <a:cxn ang="0">
                  <a:pos x="97" y="847"/>
                </a:cxn>
                <a:cxn ang="0">
                  <a:pos x="146" y="888"/>
                </a:cxn>
                <a:cxn ang="0">
                  <a:pos x="211" y="904"/>
                </a:cxn>
                <a:cxn ang="0">
                  <a:pos x="332" y="839"/>
                </a:cxn>
                <a:cxn ang="0">
                  <a:pos x="389" y="724"/>
                </a:cxn>
                <a:cxn ang="0">
                  <a:pos x="397" y="691"/>
                </a:cxn>
                <a:cxn ang="0">
                  <a:pos x="357" y="682"/>
                </a:cxn>
                <a:cxn ang="0">
                  <a:pos x="349" y="699"/>
                </a:cxn>
                <a:cxn ang="0">
                  <a:pos x="268" y="847"/>
                </a:cxn>
                <a:cxn ang="0">
                  <a:pos x="194" y="863"/>
                </a:cxn>
                <a:cxn ang="0">
                  <a:pos x="178" y="839"/>
                </a:cxn>
                <a:cxn ang="0">
                  <a:pos x="186" y="756"/>
                </a:cxn>
                <a:cxn ang="0">
                  <a:pos x="219" y="674"/>
                </a:cxn>
                <a:cxn ang="0">
                  <a:pos x="259" y="584"/>
                </a:cxn>
                <a:cxn ang="0">
                  <a:pos x="300" y="485"/>
                </a:cxn>
                <a:cxn ang="0">
                  <a:pos x="316" y="428"/>
                </a:cxn>
                <a:cxn ang="0">
                  <a:pos x="308" y="378"/>
                </a:cxn>
                <a:cxn ang="0">
                  <a:pos x="276" y="329"/>
                </a:cxn>
                <a:cxn ang="0">
                  <a:pos x="227" y="304"/>
                </a:cxn>
                <a:cxn ang="0">
                  <a:pos x="113" y="313"/>
                </a:cxn>
                <a:cxn ang="0">
                  <a:pos x="24" y="419"/>
                </a:cxn>
                <a:cxn ang="0">
                  <a:pos x="0" y="502"/>
                </a:cxn>
                <a:cxn ang="0">
                  <a:pos x="8" y="518"/>
                </a:cxn>
                <a:cxn ang="0">
                  <a:pos x="40" y="510"/>
                </a:cxn>
                <a:cxn ang="0">
                  <a:pos x="81" y="403"/>
                </a:cxn>
                <a:cxn ang="0">
                  <a:pos x="186" y="337"/>
                </a:cxn>
                <a:cxn ang="0">
                  <a:pos x="211" y="345"/>
                </a:cxn>
                <a:cxn ang="0">
                  <a:pos x="219" y="411"/>
                </a:cxn>
                <a:cxn ang="0">
                  <a:pos x="178" y="518"/>
                </a:cxn>
              </a:cxnLst>
              <a:rect l="0" t="0" r="r" b="b"/>
              <a:pathLst>
                <a:path w="397" h="904">
                  <a:moveTo>
                    <a:pt x="365" y="50"/>
                  </a:moveTo>
                  <a:lnTo>
                    <a:pt x="365" y="33"/>
                  </a:lnTo>
                  <a:lnTo>
                    <a:pt x="357" y="25"/>
                  </a:lnTo>
                  <a:lnTo>
                    <a:pt x="349" y="9"/>
                  </a:lnTo>
                  <a:lnTo>
                    <a:pt x="332" y="0"/>
                  </a:lnTo>
                  <a:lnTo>
                    <a:pt x="308" y="0"/>
                  </a:lnTo>
                  <a:lnTo>
                    <a:pt x="284" y="9"/>
                  </a:lnTo>
                  <a:lnTo>
                    <a:pt x="259" y="25"/>
                  </a:lnTo>
                  <a:lnTo>
                    <a:pt x="243" y="41"/>
                  </a:lnTo>
                  <a:lnTo>
                    <a:pt x="235" y="74"/>
                  </a:lnTo>
                  <a:lnTo>
                    <a:pt x="235" y="91"/>
                  </a:lnTo>
                  <a:lnTo>
                    <a:pt x="268" y="124"/>
                  </a:lnTo>
                  <a:lnTo>
                    <a:pt x="292" y="124"/>
                  </a:lnTo>
                  <a:lnTo>
                    <a:pt x="316" y="115"/>
                  </a:lnTo>
                  <a:lnTo>
                    <a:pt x="341" y="99"/>
                  </a:lnTo>
                  <a:lnTo>
                    <a:pt x="357" y="74"/>
                  </a:lnTo>
                  <a:lnTo>
                    <a:pt x="365" y="50"/>
                  </a:lnTo>
                  <a:close/>
                  <a:moveTo>
                    <a:pt x="97" y="732"/>
                  </a:moveTo>
                  <a:lnTo>
                    <a:pt x="81" y="765"/>
                  </a:lnTo>
                  <a:lnTo>
                    <a:pt x="81" y="789"/>
                  </a:lnTo>
                  <a:lnTo>
                    <a:pt x="89" y="822"/>
                  </a:lnTo>
                  <a:lnTo>
                    <a:pt x="97" y="847"/>
                  </a:lnTo>
                  <a:lnTo>
                    <a:pt x="113" y="872"/>
                  </a:lnTo>
                  <a:lnTo>
                    <a:pt x="146" y="888"/>
                  </a:lnTo>
                  <a:lnTo>
                    <a:pt x="170" y="896"/>
                  </a:lnTo>
                  <a:lnTo>
                    <a:pt x="211" y="904"/>
                  </a:lnTo>
                  <a:lnTo>
                    <a:pt x="284" y="880"/>
                  </a:lnTo>
                  <a:lnTo>
                    <a:pt x="332" y="839"/>
                  </a:lnTo>
                  <a:lnTo>
                    <a:pt x="373" y="781"/>
                  </a:lnTo>
                  <a:lnTo>
                    <a:pt x="389" y="724"/>
                  </a:lnTo>
                  <a:lnTo>
                    <a:pt x="397" y="699"/>
                  </a:lnTo>
                  <a:lnTo>
                    <a:pt x="397" y="691"/>
                  </a:lnTo>
                  <a:lnTo>
                    <a:pt x="389" y="682"/>
                  </a:lnTo>
                  <a:lnTo>
                    <a:pt x="357" y="682"/>
                  </a:lnTo>
                  <a:lnTo>
                    <a:pt x="357" y="691"/>
                  </a:lnTo>
                  <a:lnTo>
                    <a:pt x="349" y="699"/>
                  </a:lnTo>
                  <a:lnTo>
                    <a:pt x="316" y="789"/>
                  </a:lnTo>
                  <a:lnTo>
                    <a:pt x="268" y="847"/>
                  </a:lnTo>
                  <a:lnTo>
                    <a:pt x="211" y="863"/>
                  </a:lnTo>
                  <a:lnTo>
                    <a:pt x="194" y="863"/>
                  </a:lnTo>
                  <a:lnTo>
                    <a:pt x="186" y="855"/>
                  </a:lnTo>
                  <a:lnTo>
                    <a:pt x="178" y="839"/>
                  </a:lnTo>
                  <a:lnTo>
                    <a:pt x="178" y="789"/>
                  </a:lnTo>
                  <a:lnTo>
                    <a:pt x="186" y="756"/>
                  </a:lnTo>
                  <a:lnTo>
                    <a:pt x="203" y="732"/>
                  </a:lnTo>
                  <a:lnTo>
                    <a:pt x="219" y="674"/>
                  </a:lnTo>
                  <a:lnTo>
                    <a:pt x="243" y="625"/>
                  </a:lnTo>
                  <a:lnTo>
                    <a:pt x="259" y="584"/>
                  </a:lnTo>
                  <a:lnTo>
                    <a:pt x="276" y="535"/>
                  </a:lnTo>
                  <a:lnTo>
                    <a:pt x="300" y="485"/>
                  </a:lnTo>
                  <a:lnTo>
                    <a:pt x="308" y="452"/>
                  </a:lnTo>
                  <a:lnTo>
                    <a:pt x="316" y="428"/>
                  </a:lnTo>
                  <a:lnTo>
                    <a:pt x="316" y="411"/>
                  </a:lnTo>
                  <a:lnTo>
                    <a:pt x="308" y="378"/>
                  </a:lnTo>
                  <a:lnTo>
                    <a:pt x="300" y="354"/>
                  </a:lnTo>
                  <a:lnTo>
                    <a:pt x="276" y="329"/>
                  </a:lnTo>
                  <a:lnTo>
                    <a:pt x="251" y="313"/>
                  </a:lnTo>
                  <a:lnTo>
                    <a:pt x="227" y="304"/>
                  </a:lnTo>
                  <a:lnTo>
                    <a:pt x="186" y="296"/>
                  </a:lnTo>
                  <a:lnTo>
                    <a:pt x="113" y="313"/>
                  </a:lnTo>
                  <a:lnTo>
                    <a:pt x="64" y="362"/>
                  </a:lnTo>
                  <a:lnTo>
                    <a:pt x="24" y="419"/>
                  </a:lnTo>
                  <a:lnTo>
                    <a:pt x="8" y="469"/>
                  </a:lnTo>
                  <a:lnTo>
                    <a:pt x="0" y="502"/>
                  </a:lnTo>
                  <a:lnTo>
                    <a:pt x="0" y="510"/>
                  </a:lnTo>
                  <a:lnTo>
                    <a:pt x="8" y="518"/>
                  </a:lnTo>
                  <a:lnTo>
                    <a:pt x="32" y="518"/>
                  </a:lnTo>
                  <a:lnTo>
                    <a:pt x="40" y="510"/>
                  </a:lnTo>
                  <a:lnTo>
                    <a:pt x="40" y="502"/>
                  </a:lnTo>
                  <a:lnTo>
                    <a:pt x="81" y="403"/>
                  </a:lnTo>
                  <a:lnTo>
                    <a:pt x="138" y="354"/>
                  </a:lnTo>
                  <a:lnTo>
                    <a:pt x="186" y="337"/>
                  </a:lnTo>
                  <a:lnTo>
                    <a:pt x="203" y="337"/>
                  </a:lnTo>
                  <a:lnTo>
                    <a:pt x="211" y="345"/>
                  </a:lnTo>
                  <a:lnTo>
                    <a:pt x="219" y="362"/>
                  </a:lnTo>
                  <a:lnTo>
                    <a:pt x="219" y="411"/>
                  </a:lnTo>
                  <a:lnTo>
                    <a:pt x="203" y="452"/>
                  </a:lnTo>
                  <a:lnTo>
                    <a:pt x="178" y="518"/>
                  </a:lnTo>
                  <a:lnTo>
                    <a:pt x="97" y="7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2" name="Freeform 118"/>
            <p:cNvSpPr>
              <a:spLocks/>
            </p:cNvSpPr>
            <p:nvPr/>
          </p:nvSpPr>
          <p:spPr bwMode="auto">
            <a:xfrm>
              <a:off x="14767" y="3624"/>
              <a:ext cx="504" cy="4594"/>
            </a:xfrm>
            <a:custGeom>
              <a:avLst/>
              <a:gdLst/>
              <a:ahLst/>
              <a:cxnLst>
                <a:cxn ang="0">
                  <a:pos x="398" y="4487"/>
                </a:cxn>
                <a:cxn ang="0">
                  <a:pos x="0" y="4487"/>
                </a:cxn>
                <a:cxn ang="0">
                  <a:pos x="0" y="4594"/>
                </a:cxn>
                <a:cxn ang="0">
                  <a:pos x="504" y="4594"/>
                </a:cxn>
                <a:cxn ang="0">
                  <a:pos x="504" y="0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398" y="98"/>
                </a:cxn>
                <a:cxn ang="0">
                  <a:pos x="398" y="4487"/>
                </a:cxn>
              </a:cxnLst>
              <a:rect l="0" t="0" r="r" b="b"/>
              <a:pathLst>
                <a:path w="504" h="4594">
                  <a:moveTo>
                    <a:pt x="398" y="4487"/>
                  </a:moveTo>
                  <a:lnTo>
                    <a:pt x="0" y="4487"/>
                  </a:lnTo>
                  <a:lnTo>
                    <a:pt x="0" y="4594"/>
                  </a:lnTo>
                  <a:lnTo>
                    <a:pt x="504" y="4594"/>
                  </a:lnTo>
                  <a:lnTo>
                    <a:pt x="504" y="0"/>
                  </a:lnTo>
                  <a:lnTo>
                    <a:pt x="0" y="0"/>
                  </a:lnTo>
                  <a:lnTo>
                    <a:pt x="0" y="98"/>
                  </a:lnTo>
                  <a:lnTo>
                    <a:pt x="398" y="98"/>
                  </a:lnTo>
                  <a:lnTo>
                    <a:pt x="398" y="448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3" name="Freeform 119"/>
            <p:cNvSpPr>
              <a:spLocks noEditPoints="1"/>
            </p:cNvSpPr>
            <p:nvPr/>
          </p:nvSpPr>
          <p:spPr bwMode="auto">
            <a:xfrm>
              <a:off x="16375" y="5687"/>
              <a:ext cx="1259" cy="452"/>
            </a:xfrm>
            <a:custGeom>
              <a:avLst/>
              <a:gdLst/>
              <a:ahLst/>
              <a:cxnLst>
                <a:cxn ang="0">
                  <a:pos x="1194" y="82"/>
                </a:cxn>
                <a:cxn ang="0">
                  <a:pos x="1227" y="82"/>
                </a:cxn>
                <a:cxn ang="0">
                  <a:pos x="1235" y="74"/>
                </a:cxn>
                <a:cxn ang="0">
                  <a:pos x="1251" y="65"/>
                </a:cxn>
                <a:cxn ang="0">
                  <a:pos x="1259" y="57"/>
                </a:cxn>
                <a:cxn ang="0">
                  <a:pos x="1259" y="24"/>
                </a:cxn>
                <a:cxn ang="0">
                  <a:pos x="1251" y="16"/>
                </a:cxn>
                <a:cxn ang="0">
                  <a:pos x="1235" y="8"/>
                </a:cxn>
                <a:cxn ang="0">
                  <a:pos x="1227" y="8"/>
                </a:cxn>
                <a:cxn ang="0">
                  <a:pos x="1211" y="0"/>
                </a:cxn>
                <a:cxn ang="0">
                  <a:pos x="33" y="0"/>
                </a:cxn>
                <a:cxn ang="0">
                  <a:pos x="25" y="8"/>
                </a:cxn>
                <a:cxn ang="0">
                  <a:pos x="9" y="16"/>
                </a:cxn>
                <a:cxn ang="0">
                  <a:pos x="0" y="24"/>
                </a:cxn>
                <a:cxn ang="0">
                  <a:pos x="0" y="57"/>
                </a:cxn>
                <a:cxn ang="0">
                  <a:pos x="9" y="65"/>
                </a:cxn>
                <a:cxn ang="0">
                  <a:pos x="25" y="74"/>
                </a:cxn>
                <a:cxn ang="0">
                  <a:pos x="33" y="82"/>
                </a:cxn>
                <a:cxn ang="0">
                  <a:pos x="65" y="82"/>
                </a:cxn>
                <a:cxn ang="0">
                  <a:pos x="1194" y="82"/>
                </a:cxn>
                <a:cxn ang="0">
                  <a:pos x="1194" y="452"/>
                </a:cxn>
                <a:cxn ang="0">
                  <a:pos x="1227" y="452"/>
                </a:cxn>
                <a:cxn ang="0">
                  <a:pos x="1235" y="443"/>
                </a:cxn>
                <a:cxn ang="0">
                  <a:pos x="1251" y="443"/>
                </a:cxn>
                <a:cxn ang="0">
                  <a:pos x="1259" y="427"/>
                </a:cxn>
                <a:cxn ang="0">
                  <a:pos x="1259" y="394"/>
                </a:cxn>
                <a:cxn ang="0">
                  <a:pos x="1251" y="386"/>
                </a:cxn>
                <a:cxn ang="0">
                  <a:pos x="1235" y="378"/>
                </a:cxn>
                <a:cxn ang="0">
                  <a:pos x="25" y="378"/>
                </a:cxn>
                <a:cxn ang="0">
                  <a:pos x="9" y="386"/>
                </a:cxn>
                <a:cxn ang="0">
                  <a:pos x="0" y="394"/>
                </a:cxn>
                <a:cxn ang="0">
                  <a:pos x="0" y="427"/>
                </a:cxn>
                <a:cxn ang="0">
                  <a:pos x="9" y="443"/>
                </a:cxn>
                <a:cxn ang="0">
                  <a:pos x="25" y="443"/>
                </a:cxn>
                <a:cxn ang="0">
                  <a:pos x="33" y="452"/>
                </a:cxn>
                <a:cxn ang="0">
                  <a:pos x="65" y="452"/>
                </a:cxn>
                <a:cxn ang="0">
                  <a:pos x="1194" y="452"/>
                </a:cxn>
              </a:cxnLst>
              <a:rect l="0" t="0" r="r" b="b"/>
              <a:pathLst>
                <a:path w="1259" h="452">
                  <a:moveTo>
                    <a:pt x="1194" y="82"/>
                  </a:moveTo>
                  <a:lnTo>
                    <a:pt x="1227" y="82"/>
                  </a:lnTo>
                  <a:lnTo>
                    <a:pt x="1235" y="74"/>
                  </a:lnTo>
                  <a:lnTo>
                    <a:pt x="1251" y="65"/>
                  </a:lnTo>
                  <a:lnTo>
                    <a:pt x="1259" y="57"/>
                  </a:lnTo>
                  <a:lnTo>
                    <a:pt x="1259" y="24"/>
                  </a:lnTo>
                  <a:lnTo>
                    <a:pt x="1251" y="16"/>
                  </a:lnTo>
                  <a:lnTo>
                    <a:pt x="1235" y="8"/>
                  </a:lnTo>
                  <a:lnTo>
                    <a:pt x="1227" y="8"/>
                  </a:lnTo>
                  <a:lnTo>
                    <a:pt x="1211" y="0"/>
                  </a:lnTo>
                  <a:lnTo>
                    <a:pt x="33" y="0"/>
                  </a:lnTo>
                  <a:lnTo>
                    <a:pt x="25" y="8"/>
                  </a:lnTo>
                  <a:lnTo>
                    <a:pt x="9" y="16"/>
                  </a:lnTo>
                  <a:lnTo>
                    <a:pt x="0" y="24"/>
                  </a:lnTo>
                  <a:lnTo>
                    <a:pt x="0" y="57"/>
                  </a:lnTo>
                  <a:lnTo>
                    <a:pt x="9" y="65"/>
                  </a:lnTo>
                  <a:lnTo>
                    <a:pt x="25" y="74"/>
                  </a:lnTo>
                  <a:lnTo>
                    <a:pt x="33" y="82"/>
                  </a:lnTo>
                  <a:lnTo>
                    <a:pt x="65" y="82"/>
                  </a:lnTo>
                  <a:lnTo>
                    <a:pt x="1194" y="82"/>
                  </a:lnTo>
                  <a:close/>
                  <a:moveTo>
                    <a:pt x="1194" y="452"/>
                  </a:moveTo>
                  <a:lnTo>
                    <a:pt x="1227" y="452"/>
                  </a:lnTo>
                  <a:lnTo>
                    <a:pt x="1235" y="443"/>
                  </a:lnTo>
                  <a:lnTo>
                    <a:pt x="1251" y="443"/>
                  </a:lnTo>
                  <a:lnTo>
                    <a:pt x="1259" y="427"/>
                  </a:lnTo>
                  <a:lnTo>
                    <a:pt x="1259" y="394"/>
                  </a:lnTo>
                  <a:lnTo>
                    <a:pt x="1251" y="386"/>
                  </a:lnTo>
                  <a:lnTo>
                    <a:pt x="1235" y="378"/>
                  </a:lnTo>
                  <a:lnTo>
                    <a:pt x="25" y="378"/>
                  </a:lnTo>
                  <a:lnTo>
                    <a:pt x="9" y="386"/>
                  </a:lnTo>
                  <a:lnTo>
                    <a:pt x="0" y="394"/>
                  </a:lnTo>
                  <a:lnTo>
                    <a:pt x="0" y="427"/>
                  </a:lnTo>
                  <a:lnTo>
                    <a:pt x="9" y="443"/>
                  </a:lnTo>
                  <a:lnTo>
                    <a:pt x="25" y="443"/>
                  </a:lnTo>
                  <a:lnTo>
                    <a:pt x="33" y="452"/>
                  </a:lnTo>
                  <a:lnTo>
                    <a:pt x="65" y="452"/>
                  </a:lnTo>
                  <a:lnTo>
                    <a:pt x="1194" y="4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4" name="Freeform 120"/>
            <p:cNvSpPr>
              <a:spLocks/>
            </p:cNvSpPr>
            <p:nvPr/>
          </p:nvSpPr>
          <p:spPr bwMode="auto">
            <a:xfrm>
              <a:off x="19307" y="3065"/>
              <a:ext cx="658" cy="945"/>
            </a:xfrm>
            <a:custGeom>
              <a:avLst/>
              <a:gdLst/>
              <a:ahLst/>
              <a:cxnLst>
                <a:cxn ang="0">
                  <a:pos x="317" y="33"/>
                </a:cxn>
                <a:cxn ang="0">
                  <a:pos x="325" y="8"/>
                </a:cxn>
                <a:cxn ang="0">
                  <a:pos x="252" y="0"/>
                </a:cxn>
                <a:cxn ang="0">
                  <a:pos x="122" y="8"/>
                </a:cxn>
                <a:cxn ang="0">
                  <a:pos x="106" y="49"/>
                </a:cxn>
                <a:cxn ang="0">
                  <a:pos x="163" y="57"/>
                </a:cxn>
                <a:cxn ang="0">
                  <a:pos x="195" y="65"/>
                </a:cxn>
                <a:cxn ang="0">
                  <a:pos x="203" y="74"/>
                </a:cxn>
                <a:cxn ang="0">
                  <a:pos x="195" y="107"/>
                </a:cxn>
                <a:cxn ang="0">
                  <a:pos x="8" y="887"/>
                </a:cxn>
                <a:cxn ang="0">
                  <a:pos x="16" y="928"/>
                </a:cxn>
                <a:cxn ang="0">
                  <a:pos x="49" y="945"/>
                </a:cxn>
                <a:cxn ang="0">
                  <a:pos x="90" y="928"/>
                </a:cxn>
                <a:cxn ang="0">
                  <a:pos x="106" y="887"/>
                </a:cxn>
                <a:cxn ang="0">
                  <a:pos x="122" y="822"/>
                </a:cxn>
                <a:cxn ang="0">
                  <a:pos x="155" y="698"/>
                </a:cxn>
                <a:cxn ang="0">
                  <a:pos x="171" y="624"/>
                </a:cxn>
                <a:cxn ang="0">
                  <a:pos x="293" y="657"/>
                </a:cxn>
                <a:cxn ang="0">
                  <a:pos x="341" y="731"/>
                </a:cxn>
                <a:cxn ang="0">
                  <a:pos x="333" y="781"/>
                </a:cxn>
                <a:cxn ang="0">
                  <a:pos x="349" y="863"/>
                </a:cxn>
                <a:cxn ang="0">
                  <a:pos x="423" y="937"/>
                </a:cxn>
                <a:cxn ang="0">
                  <a:pos x="536" y="928"/>
                </a:cxn>
                <a:cxn ang="0">
                  <a:pos x="609" y="838"/>
                </a:cxn>
                <a:cxn ang="0">
                  <a:pos x="642" y="756"/>
                </a:cxn>
                <a:cxn ang="0">
                  <a:pos x="634" y="723"/>
                </a:cxn>
                <a:cxn ang="0">
                  <a:pos x="601" y="739"/>
                </a:cxn>
                <a:cxn ang="0">
                  <a:pos x="577" y="797"/>
                </a:cxn>
                <a:cxn ang="0">
                  <a:pos x="520" y="887"/>
                </a:cxn>
                <a:cxn ang="0">
                  <a:pos x="463" y="904"/>
                </a:cxn>
                <a:cxn ang="0">
                  <a:pos x="431" y="855"/>
                </a:cxn>
                <a:cxn ang="0">
                  <a:pos x="439" y="797"/>
                </a:cxn>
                <a:cxn ang="0">
                  <a:pos x="447" y="748"/>
                </a:cxn>
                <a:cxn ang="0">
                  <a:pos x="431" y="674"/>
                </a:cxn>
                <a:cxn ang="0">
                  <a:pos x="333" y="608"/>
                </a:cxn>
                <a:cxn ang="0">
                  <a:pos x="236" y="592"/>
                </a:cxn>
                <a:cxn ang="0">
                  <a:pos x="341" y="501"/>
                </a:cxn>
                <a:cxn ang="0">
                  <a:pos x="479" y="394"/>
                </a:cxn>
                <a:cxn ang="0">
                  <a:pos x="585" y="378"/>
                </a:cxn>
                <a:cxn ang="0">
                  <a:pos x="569" y="402"/>
                </a:cxn>
                <a:cxn ang="0">
                  <a:pos x="536" y="427"/>
                </a:cxn>
                <a:cxn ang="0">
                  <a:pos x="528" y="485"/>
                </a:cxn>
                <a:cxn ang="0">
                  <a:pos x="577" y="518"/>
                </a:cxn>
                <a:cxn ang="0">
                  <a:pos x="617" y="501"/>
                </a:cxn>
                <a:cxn ang="0">
                  <a:pos x="650" y="460"/>
                </a:cxn>
                <a:cxn ang="0">
                  <a:pos x="650" y="402"/>
                </a:cxn>
                <a:cxn ang="0">
                  <a:pos x="585" y="337"/>
                </a:cxn>
                <a:cxn ang="0">
                  <a:pos x="479" y="353"/>
                </a:cxn>
                <a:cxn ang="0">
                  <a:pos x="341" y="452"/>
                </a:cxn>
                <a:cxn ang="0">
                  <a:pos x="187" y="575"/>
                </a:cxn>
              </a:cxnLst>
              <a:rect l="0" t="0" r="r" b="b"/>
              <a:pathLst>
                <a:path w="658" h="945">
                  <a:moveTo>
                    <a:pt x="317" y="41"/>
                  </a:moveTo>
                  <a:lnTo>
                    <a:pt x="317" y="33"/>
                  </a:lnTo>
                  <a:lnTo>
                    <a:pt x="325" y="24"/>
                  </a:lnTo>
                  <a:lnTo>
                    <a:pt x="325" y="8"/>
                  </a:lnTo>
                  <a:lnTo>
                    <a:pt x="317" y="0"/>
                  </a:lnTo>
                  <a:lnTo>
                    <a:pt x="252" y="0"/>
                  </a:lnTo>
                  <a:lnTo>
                    <a:pt x="187" y="8"/>
                  </a:lnTo>
                  <a:lnTo>
                    <a:pt x="122" y="8"/>
                  </a:lnTo>
                  <a:lnTo>
                    <a:pt x="106" y="24"/>
                  </a:lnTo>
                  <a:lnTo>
                    <a:pt x="106" y="49"/>
                  </a:lnTo>
                  <a:lnTo>
                    <a:pt x="114" y="57"/>
                  </a:lnTo>
                  <a:lnTo>
                    <a:pt x="163" y="57"/>
                  </a:lnTo>
                  <a:lnTo>
                    <a:pt x="179" y="65"/>
                  </a:lnTo>
                  <a:lnTo>
                    <a:pt x="195" y="65"/>
                  </a:lnTo>
                  <a:lnTo>
                    <a:pt x="195" y="74"/>
                  </a:lnTo>
                  <a:lnTo>
                    <a:pt x="203" y="74"/>
                  </a:lnTo>
                  <a:lnTo>
                    <a:pt x="203" y="98"/>
                  </a:lnTo>
                  <a:lnTo>
                    <a:pt x="195" y="107"/>
                  </a:lnTo>
                  <a:lnTo>
                    <a:pt x="8" y="871"/>
                  </a:lnTo>
                  <a:lnTo>
                    <a:pt x="8" y="887"/>
                  </a:lnTo>
                  <a:lnTo>
                    <a:pt x="0" y="896"/>
                  </a:lnTo>
                  <a:lnTo>
                    <a:pt x="16" y="928"/>
                  </a:lnTo>
                  <a:lnTo>
                    <a:pt x="25" y="937"/>
                  </a:lnTo>
                  <a:lnTo>
                    <a:pt x="49" y="945"/>
                  </a:lnTo>
                  <a:lnTo>
                    <a:pt x="73" y="937"/>
                  </a:lnTo>
                  <a:lnTo>
                    <a:pt x="90" y="928"/>
                  </a:lnTo>
                  <a:lnTo>
                    <a:pt x="98" y="904"/>
                  </a:lnTo>
                  <a:lnTo>
                    <a:pt x="106" y="887"/>
                  </a:lnTo>
                  <a:lnTo>
                    <a:pt x="114" y="863"/>
                  </a:lnTo>
                  <a:lnTo>
                    <a:pt x="122" y="822"/>
                  </a:lnTo>
                  <a:lnTo>
                    <a:pt x="138" y="764"/>
                  </a:lnTo>
                  <a:lnTo>
                    <a:pt x="155" y="698"/>
                  </a:lnTo>
                  <a:lnTo>
                    <a:pt x="163" y="649"/>
                  </a:lnTo>
                  <a:lnTo>
                    <a:pt x="171" y="624"/>
                  </a:lnTo>
                  <a:lnTo>
                    <a:pt x="236" y="633"/>
                  </a:lnTo>
                  <a:lnTo>
                    <a:pt x="293" y="657"/>
                  </a:lnTo>
                  <a:lnTo>
                    <a:pt x="333" y="690"/>
                  </a:lnTo>
                  <a:lnTo>
                    <a:pt x="341" y="731"/>
                  </a:lnTo>
                  <a:lnTo>
                    <a:pt x="341" y="764"/>
                  </a:lnTo>
                  <a:lnTo>
                    <a:pt x="333" y="781"/>
                  </a:lnTo>
                  <a:lnTo>
                    <a:pt x="333" y="805"/>
                  </a:lnTo>
                  <a:lnTo>
                    <a:pt x="349" y="863"/>
                  </a:lnTo>
                  <a:lnTo>
                    <a:pt x="382" y="912"/>
                  </a:lnTo>
                  <a:lnTo>
                    <a:pt x="423" y="937"/>
                  </a:lnTo>
                  <a:lnTo>
                    <a:pt x="479" y="945"/>
                  </a:lnTo>
                  <a:lnTo>
                    <a:pt x="536" y="928"/>
                  </a:lnTo>
                  <a:lnTo>
                    <a:pt x="577" y="887"/>
                  </a:lnTo>
                  <a:lnTo>
                    <a:pt x="609" y="838"/>
                  </a:lnTo>
                  <a:lnTo>
                    <a:pt x="626" y="789"/>
                  </a:lnTo>
                  <a:lnTo>
                    <a:pt x="642" y="756"/>
                  </a:lnTo>
                  <a:lnTo>
                    <a:pt x="642" y="731"/>
                  </a:lnTo>
                  <a:lnTo>
                    <a:pt x="634" y="723"/>
                  </a:lnTo>
                  <a:lnTo>
                    <a:pt x="601" y="723"/>
                  </a:lnTo>
                  <a:lnTo>
                    <a:pt x="601" y="739"/>
                  </a:lnTo>
                  <a:lnTo>
                    <a:pt x="593" y="748"/>
                  </a:lnTo>
                  <a:lnTo>
                    <a:pt x="577" y="797"/>
                  </a:lnTo>
                  <a:lnTo>
                    <a:pt x="552" y="846"/>
                  </a:lnTo>
                  <a:lnTo>
                    <a:pt x="520" y="887"/>
                  </a:lnTo>
                  <a:lnTo>
                    <a:pt x="479" y="904"/>
                  </a:lnTo>
                  <a:lnTo>
                    <a:pt x="463" y="904"/>
                  </a:lnTo>
                  <a:lnTo>
                    <a:pt x="447" y="887"/>
                  </a:lnTo>
                  <a:lnTo>
                    <a:pt x="431" y="855"/>
                  </a:lnTo>
                  <a:lnTo>
                    <a:pt x="431" y="813"/>
                  </a:lnTo>
                  <a:lnTo>
                    <a:pt x="439" y="797"/>
                  </a:lnTo>
                  <a:lnTo>
                    <a:pt x="439" y="764"/>
                  </a:lnTo>
                  <a:lnTo>
                    <a:pt x="447" y="748"/>
                  </a:lnTo>
                  <a:lnTo>
                    <a:pt x="447" y="731"/>
                  </a:lnTo>
                  <a:lnTo>
                    <a:pt x="431" y="674"/>
                  </a:lnTo>
                  <a:lnTo>
                    <a:pt x="390" y="633"/>
                  </a:lnTo>
                  <a:lnTo>
                    <a:pt x="333" y="608"/>
                  </a:lnTo>
                  <a:lnTo>
                    <a:pt x="276" y="592"/>
                  </a:lnTo>
                  <a:lnTo>
                    <a:pt x="236" y="592"/>
                  </a:lnTo>
                  <a:lnTo>
                    <a:pt x="284" y="559"/>
                  </a:lnTo>
                  <a:lnTo>
                    <a:pt x="341" y="501"/>
                  </a:lnTo>
                  <a:lnTo>
                    <a:pt x="406" y="444"/>
                  </a:lnTo>
                  <a:lnTo>
                    <a:pt x="479" y="394"/>
                  </a:lnTo>
                  <a:lnTo>
                    <a:pt x="552" y="378"/>
                  </a:lnTo>
                  <a:lnTo>
                    <a:pt x="585" y="378"/>
                  </a:lnTo>
                  <a:lnTo>
                    <a:pt x="593" y="394"/>
                  </a:lnTo>
                  <a:lnTo>
                    <a:pt x="569" y="402"/>
                  </a:lnTo>
                  <a:lnTo>
                    <a:pt x="552" y="411"/>
                  </a:lnTo>
                  <a:lnTo>
                    <a:pt x="536" y="427"/>
                  </a:lnTo>
                  <a:lnTo>
                    <a:pt x="528" y="444"/>
                  </a:lnTo>
                  <a:lnTo>
                    <a:pt x="528" y="485"/>
                  </a:lnTo>
                  <a:lnTo>
                    <a:pt x="544" y="501"/>
                  </a:lnTo>
                  <a:lnTo>
                    <a:pt x="577" y="518"/>
                  </a:lnTo>
                  <a:lnTo>
                    <a:pt x="601" y="518"/>
                  </a:lnTo>
                  <a:lnTo>
                    <a:pt x="617" y="501"/>
                  </a:lnTo>
                  <a:lnTo>
                    <a:pt x="642" y="485"/>
                  </a:lnTo>
                  <a:lnTo>
                    <a:pt x="650" y="460"/>
                  </a:lnTo>
                  <a:lnTo>
                    <a:pt x="658" y="427"/>
                  </a:lnTo>
                  <a:lnTo>
                    <a:pt x="650" y="402"/>
                  </a:lnTo>
                  <a:lnTo>
                    <a:pt x="634" y="370"/>
                  </a:lnTo>
                  <a:lnTo>
                    <a:pt x="585" y="337"/>
                  </a:lnTo>
                  <a:lnTo>
                    <a:pt x="552" y="337"/>
                  </a:lnTo>
                  <a:lnTo>
                    <a:pt x="479" y="353"/>
                  </a:lnTo>
                  <a:lnTo>
                    <a:pt x="406" y="394"/>
                  </a:lnTo>
                  <a:lnTo>
                    <a:pt x="341" y="452"/>
                  </a:lnTo>
                  <a:lnTo>
                    <a:pt x="260" y="526"/>
                  </a:lnTo>
                  <a:lnTo>
                    <a:pt x="187" y="575"/>
                  </a:lnTo>
                  <a:lnTo>
                    <a:pt x="317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5" name="Freeform 121"/>
            <p:cNvSpPr>
              <a:spLocks/>
            </p:cNvSpPr>
            <p:nvPr/>
          </p:nvSpPr>
          <p:spPr bwMode="auto">
            <a:xfrm>
              <a:off x="18381" y="4577"/>
              <a:ext cx="2518" cy="2679"/>
            </a:xfrm>
            <a:custGeom>
              <a:avLst/>
              <a:gdLst/>
              <a:ahLst/>
              <a:cxnLst>
                <a:cxn ang="0">
                  <a:pos x="2291" y="2679"/>
                </a:cxn>
                <a:cxn ang="0">
                  <a:pos x="2518" y="2071"/>
                </a:cxn>
                <a:cxn ang="0">
                  <a:pos x="2477" y="2071"/>
                </a:cxn>
                <a:cxn ang="0">
                  <a:pos x="2420" y="2178"/>
                </a:cxn>
                <a:cxn ang="0">
                  <a:pos x="2331" y="2277"/>
                </a:cxn>
                <a:cxn ang="0">
                  <a:pos x="2226" y="2351"/>
                </a:cxn>
                <a:cxn ang="0">
                  <a:pos x="2112" y="2416"/>
                </a:cxn>
                <a:cxn ang="0">
                  <a:pos x="1982" y="2458"/>
                </a:cxn>
                <a:cxn ang="0">
                  <a:pos x="1860" y="2482"/>
                </a:cxn>
                <a:cxn ang="0">
                  <a:pos x="1746" y="2499"/>
                </a:cxn>
                <a:cxn ang="0">
                  <a:pos x="1592" y="2515"/>
                </a:cxn>
                <a:cxn ang="0">
                  <a:pos x="252" y="2515"/>
                </a:cxn>
                <a:cxn ang="0">
                  <a:pos x="1219" y="1373"/>
                </a:cxn>
                <a:cxn ang="0">
                  <a:pos x="1227" y="1356"/>
                </a:cxn>
                <a:cxn ang="0">
                  <a:pos x="1227" y="1348"/>
                </a:cxn>
                <a:cxn ang="0">
                  <a:pos x="1235" y="1340"/>
                </a:cxn>
                <a:cxn ang="0">
                  <a:pos x="1227" y="1332"/>
                </a:cxn>
                <a:cxn ang="0">
                  <a:pos x="1227" y="1323"/>
                </a:cxn>
                <a:cxn ang="0">
                  <a:pos x="1219" y="1315"/>
                </a:cxn>
                <a:cxn ang="0">
                  <a:pos x="333" y="90"/>
                </a:cxn>
                <a:cxn ang="0">
                  <a:pos x="1519" y="90"/>
                </a:cxn>
                <a:cxn ang="0">
                  <a:pos x="1633" y="99"/>
                </a:cxn>
                <a:cxn ang="0">
                  <a:pos x="1730" y="107"/>
                </a:cxn>
                <a:cxn ang="0">
                  <a:pos x="1787" y="115"/>
                </a:cxn>
                <a:cxn ang="0">
                  <a:pos x="1820" y="123"/>
                </a:cxn>
                <a:cxn ang="0">
                  <a:pos x="1941" y="148"/>
                </a:cxn>
                <a:cxn ang="0">
                  <a:pos x="2079" y="189"/>
                </a:cxn>
                <a:cxn ang="0">
                  <a:pos x="2234" y="263"/>
                </a:cxn>
                <a:cxn ang="0">
                  <a:pos x="2282" y="296"/>
                </a:cxn>
                <a:cxn ang="0">
                  <a:pos x="2347" y="353"/>
                </a:cxn>
                <a:cxn ang="0">
                  <a:pos x="2412" y="436"/>
                </a:cxn>
                <a:cxn ang="0">
                  <a:pos x="2477" y="543"/>
                </a:cxn>
                <a:cxn ang="0">
                  <a:pos x="2518" y="543"/>
                </a:cxn>
                <a:cxn ang="0">
                  <a:pos x="2291" y="0"/>
                </a:cxn>
                <a:cxn ang="0">
                  <a:pos x="9" y="0"/>
                </a:cxn>
                <a:cxn ang="0">
                  <a:pos x="9" y="8"/>
                </a:cxn>
                <a:cxn ang="0">
                  <a:pos x="0" y="16"/>
                </a:cxn>
                <a:cxn ang="0">
                  <a:pos x="0" y="74"/>
                </a:cxn>
                <a:cxn ang="0">
                  <a:pos x="999" y="1463"/>
                </a:cxn>
                <a:cxn ang="0">
                  <a:pos x="25" y="2630"/>
                </a:cxn>
                <a:cxn ang="0">
                  <a:pos x="9" y="2647"/>
                </a:cxn>
                <a:cxn ang="0">
                  <a:pos x="9" y="2655"/>
                </a:cxn>
                <a:cxn ang="0">
                  <a:pos x="0" y="2663"/>
                </a:cxn>
                <a:cxn ang="0">
                  <a:pos x="17" y="2679"/>
                </a:cxn>
                <a:cxn ang="0">
                  <a:pos x="57" y="2679"/>
                </a:cxn>
                <a:cxn ang="0">
                  <a:pos x="2291" y="2679"/>
                </a:cxn>
              </a:cxnLst>
              <a:rect l="0" t="0" r="r" b="b"/>
              <a:pathLst>
                <a:path w="2518" h="2679">
                  <a:moveTo>
                    <a:pt x="2291" y="2679"/>
                  </a:moveTo>
                  <a:lnTo>
                    <a:pt x="2518" y="2071"/>
                  </a:lnTo>
                  <a:lnTo>
                    <a:pt x="2477" y="2071"/>
                  </a:lnTo>
                  <a:lnTo>
                    <a:pt x="2420" y="2178"/>
                  </a:lnTo>
                  <a:lnTo>
                    <a:pt x="2331" y="2277"/>
                  </a:lnTo>
                  <a:lnTo>
                    <a:pt x="2226" y="2351"/>
                  </a:lnTo>
                  <a:lnTo>
                    <a:pt x="2112" y="2416"/>
                  </a:lnTo>
                  <a:lnTo>
                    <a:pt x="1982" y="2458"/>
                  </a:lnTo>
                  <a:lnTo>
                    <a:pt x="1860" y="2482"/>
                  </a:lnTo>
                  <a:lnTo>
                    <a:pt x="1746" y="2499"/>
                  </a:lnTo>
                  <a:lnTo>
                    <a:pt x="1592" y="2515"/>
                  </a:lnTo>
                  <a:lnTo>
                    <a:pt x="252" y="2515"/>
                  </a:lnTo>
                  <a:lnTo>
                    <a:pt x="1219" y="1373"/>
                  </a:lnTo>
                  <a:lnTo>
                    <a:pt x="1227" y="1356"/>
                  </a:lnTo>
                  <a:lnTo>
                    <a:pt x="1227" y="1348"/>
                  </a:lnTo>
                  <a:lnTo>
                    <a:pt x="1235" y="1340"/>
                  </a:lnTo>
                  <a:lnTo>
                    <a:pt x="1227" y="1332"/>
                  </a:lnTo>
                  <a:lnTo>
                    <a:pt x="1227" y="1323"/>
                  </a:lnTo>
                  <a:lnTo>
                    <a:pt x="1219" y="1315"/>
                  </a:lnTo>
                  <a:lnTo>
                    <a:pt x="333" y="90"/>
                  </a:lnTo>
                  <a:lnTo>
                    <a:pt x="1519" y="90"/>
                  </a:lnTo>
                  <a:lnTo>
                    <a:pt x="1633" y="99"/>
                  </a:lnTo>
                  <a:lnTo>
                    <a:pt x="1730" y="107"/>
                  </a:lnTo>
                  <a:lnTo>
                    <a:pt x="1787" y="115"/>
                  </a:lnTo>
                  <a:lnTo>
                    <a:pt x="1820" y="123"/>
                  </a:lnTo>
                  <a:lnTo>
                    <a:pt x="1941" y="148"/>
                  </a:lnTo>
                  <a:lnTo>
                    <a:pt x="2079" y="189"/>
                  </a:lnTo>
                  <a:lnTo>
                    <a:pt x="2234" y="263"/>
                  </a:lnTo>
                  <a:lnTo>
                    <a:pt x="2282" y="296"/>
                  </a:lnTo>
                  <a:lnTo>
                    <a:pt x="2347" y="353"/>
                  </a:lnTo>
                  <a:lnTo>
                    <a:pt x="2412" y="436"/>
                  </a:lnTo>
                  <a:lnTo>
                    <a:pt x="2477" y="543"/>
                  </a:lnTo>
                  <a:lnTo>
                    <a:pt x="2518" y="543"/>
                  </a:lnTo>
                  <a:lnTo>
                    <a:pt x="2291" y="0"/>
                  </a:lnTo>
                  <a:lnTo>
                    <a:pt x="9" y="0"/>
                  </a:lnTo>
                  <a:lnTo>
                    <a:pt x="9" y="8"/>
                  </a:lnTo>
                  <a:lnTo>
                    <a:pt x="0" y="16"/>
                  </a:lnTo>
                  <a:lnTo>
                    <a:pt x="0" y="74"/>
                  </a:lnTo>
                  <a:lnTo>
                    <a:pt x="999" y="1463"/>
                  </a:lnTo>
                  <a:lnTo>
                    <a:pt x="25" y="2630"/>
                  </a:lnTo>
                  <a:lnTo>
                    <a:pt x="9" y="2647"/>
                  </a:lnTo>
                  <a:lnTo>
                    <a:pt x="9" y="2655"/>
                  </a:lnTo>
                  <a:lnTo>
                    <a:pt x="0" y="2663"/>
                  </a:lnTo>
                  <a:lnTo>
                    <a:pt x="17" y="2679"/>
                  </a:lnTo>
                  <a:lnTo>
                    <a:pt x="57" y="2679"/>
                  </a:lnTo>
                  <a:lnTo>
                    <a:pt x="2291" y="26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6" name="Freeform 122"/>
            <p:cNvSpPr>
              <a:spLocks noEditPoints="1"/>
            </p:cNvSpPr>
            <p:nvPr/>
          </p:nvSpPr>
          <p:spPr bwMode="auto">
            <a:xfrm>
              <a:off x="18479" y="7774"/>
              <a:ext cx="398" cy="904"/>
            </a:xfrm>
            <a:custGeom>
              <a:avLst/>
              <a:gdLst/>
              <a:ahLst/>
              <a:cxnLst>
                <a:cxn ang="0">
                  <a:pos x="365" y="33"/>
                </a:cxn>
                <a:cxn ang="0">
                  <a:pos x="349" y="8"/>
                </a:cxn>
                <a:cxn ang="0">
                  <a:pos x="308" y="0"/>
                </a:cxn>
                <a:cxn ang="0">
                  <a:pos x="260" y="25"/>
                </a:cxn>
                <a:cxn ang="0">
                  <a:pos x="235" y="74"/>
                </a:cxn>
                <a:cxn ang="0">
                  <a:pos x="268" y="124"/>
                </a:cxn>
                <a:cxn ang="0">
                  <a:pos x="317" y="115"/>
                </a:cxn>
                <a:cxn ang="0">
                  <a:pos x="357" y="74"/>
                </a:cxn>
                <a:cxn ang="0">
                  <a:pos x="97" y="732"/>
                </a:cxn>
                <a:cxn ang="0">
                  <a:pos x="81" y="789"/>
                </a:cxn>
                <a:cxn ang="0">
                  <a:pos x="97" y="847"/>
                </a:cxn>
                <a:cxn ang="0">
                  <a:pos x="146" y="888"/>
                </a:cxn>
                <a:cxn ang="0">
                  <a:pos x="211" y="904"/>
                </a:cxn>
                <a:cxn ang="0">
                  <a:pos x="333" y="839"/>
                </a:cxn>
                <a:cxn ang="0">
                  <a:pos x="390" y="724"/>
                </a:cxn>
                <a:cxn ang="0">
                  <a:pos x="398" y="691"/>
                </a:cxn>
                <a:cxn ang="0">
                  <a:pos x="357" y="682"/>
                </a:cxn>
                <a:cxn ang="0">
                  <a:pos x="349" y="699"/>
                </a:cxn>
                <a:cxn ang="0">
                  <a:pos x="268" y="847"/>
                </a:cxn>
                <a:cxn ang="0">
                  <a:pos x="195" y="863"/>
                </a:cxn>
                <a:cxn ang="0">
                  <a:pos x="179" y="839"/>
                </a:cxn>
                <a:cxn ang="0">
                  <a:pos x="187" y="756"/>
                </a:cxn>
                <a:cxn ang="0">
                  <a:pos x="219" y="674"/>
                </a:cxn>
                <a:cxn ang="0">
                  <a:pos x="260" y="584"/>
                </a:cxn>
                <a:cxn ang="0">
                  <a:pos x="300" y="485"/>
                </a:cxn>
                <a:cxn ang="0">
                  <a:pos x="317" y="428"/>
                </a:cxn>
                <a:cxn ang="0">
                  <a:pos x="308" y="378"/>
                </a:cxn>
                <a:cxn ang="0">
                  <a:pos x="276" y="329"/>
                </a:cxn>
                <a:cxn ang="0">
                  <a:pos x="227" y="304"/>
                </a:cxn>
                <a:cxn ang="0">
                  <a:pos x="114" y="313"/>
                </a:cxn>
                <a:cxn ang="0">
                  <a:pos x="24" y="419"/>
                </a:cxn>
                <a:cxn ang="0">
                  <a:pos x="0" y="502"/>
                </a:cxn>
                <a:cxn ang="0">
                  <a:pos x="8" y="518"/>
                </a:cxn>
                <a:cxn ang="0">
                  <a:pos x="40" y="510"/>
                </a:cxn>
                <a:cxn ang="0">
                  <a:pos x="81" y="403"/>
                </a:cxn>
                <a:cxn ang="0">
                  <a:pos x="187" y="337"/>
                </a:cxn>
                <a:cxn ang="0">
                  <a:pos x="211" y="345"/>
                </a:cxn>
                <a:cxn ang="0">
                  <a:pos x="219" y="411"/>
                </a:cxn>
                <a:cxn ang="0">
                  <a:pos x="179" y="518"/>
                </a:cxn>
              </a:cxnLst>
              <a:rect l="0" t="0" r="r" b="b"/>
              <a:pathLst>
                <a:path w="398" h="904">
                  <a:moveTo>
                    <a:pt x="365" y="50"/>
                  </a:moveTo>
                  <a:lnTo>
                    <a:pt x="365" y="33"/>
                  </a:lnTo>
                  <a:lnTo>
                    <a:pt x="357" y="25"/>
                  </a:lnTo>
                  <a:lnTo>
                    <a:pt x="349" y="8"/>
                  </a:lnTo>
                  <a:lnTo>
                    <a:pt x="333" y="0"/>
                  </a:lnTo>
                  <a:lnTo>
                    <a:pt x="308" y="0"/>
                  </a:lnTo>
                  <a:lnTo>
                    <a:pt x="284" y="8"/>
                  </a:lnTo>
                  <a:lnTo>
                    <a:pt x="260" y="25"/>
                  </a:lnTo>
                  <a:lnTo>
                    <a:pt x="243" y="41"/>
                  </a:lnTo>
                  <a:lnTo>
                    <a:pt x="235" y="74"/>
                  </a:lnTo>
                  <a:lnTo>
                    <a:pt x="235" y="91"/>
                  </a:lnTo>
                  <a:lnTo>
                    <a:pt x="268" y="124"/>
                  </a:lnTo>
                  <a:lnTo>
                    <a:pt x="292" y="124"/>
                  </a:lnTo>
                  <a:lnTo>
                    <a:pt x="317" y="115"/>
                  </a:lnTo>
                  <a:lnTo>
                    <a:pt x="341" y="99"/>
                  </a:lnTo>
                  <a:lnTo>
                    <a:pt x="357" y="74"/>
                  </a:lnTo>
                  <a:lnTo>
                    <a:pt x="365" y="50"/>
                  </a:lnTo>
                  <a:close/>
                  <a:moveTo>
                    <a:pt x="97" y="732"/>
                  </a:moveTo>
                  <a:lnTo>
                    <a:pt x="81" y="765"/>
                  </a:lnTo>
                  <a:lnTo>
                    <a:pt x="81" y="789"/>
                  </a:lnTo>
                  <a:lnTo>
                    <a:pt x="89" y="822"/>
                  </a:lnTo>
                  <a:lnTo>
                    <a:pt x="97" y="847"/>
                  </a:lnTo>
                  <a:lnTo>
                    <a:pt x="114" y="871"/>
                  </a:lnTo>
                  <a:lnTo>
                    <a:pt x="146" y="888"/>
                  </a:lnTo>
                  <a:lnTo>
                    <a:pt x="170" y="896"/>
                  </a:lnTo>
                  <a:lnTo>
                    <a:pt x="211" y="904"/>
                  </a:lnTo>
                  <a:lnTo>
                    <a:pt x="284" y="880"/>
                  </a:lnTo>
                  <a:lnTo>
                    <a:pt x="333" y="839"/>
                  </a:lnTo>
                  <a:lnTo>
                    <a:pt x="373" y="781"/>
                  </a:lnTo>
                  <a:lnTo>
                    <a:pt x="390" y="724"/>
                  </a:lnTo>
                  <a:lnTo>
                    <a:pt x="398" y="699"/>
                  </a:lnTo>
                  <a:lnTo>
                    <a:pt x="398" y="691"/>
                  </a:lnTo>
                  <a:lnTo>
                    <a:pt x="390" y="682"/>
                  </a:lnTo>
                  <a:lnTo>
                    <a:pt x="357" y="682"/>
                  </a:lnTo>
                  <a:lnTo>
                    <a:pt x="357" y="691"/>
                  </a:lnTo>
                  <a:lnTo>
                    <a:pt x="349" y="699"/>
                  </a:lnTo>
                  <a:lnTo>
                    <a:pt x="317" y="789"/>
                  </a:lnTo>
                  <a:lnTo>
                    <a:pt x="268" y="847"/>
                  </a:lnTo>
                  <a:lnTo>
                    <a:pt x="211" y="863"/>
                  </a:lnTo>
                  <a:lnTo>
                    <a:pt x="195" y="863"/>
                  </a:lnTo>
                  <a:lnTo>
                    <a:pt x="187" y="855"/>
                  </a:lnTo>
                  <a:lnTo>
                    <a:pt x="179" y="839"/>
                  </a:lnTo>
                  <a:lnTo>
                    <a:pt x="179" y="789"/>
                  </a:lnTo>
                  <a:lnTo>
                    <a:pt x="187" y="756"/>
                  </a:lnTo>
                  <a:lnTo>
                    <a:pt x="203" y="732"/>
                  </a:lnTo>
                  <a:lnTo>
                    <a:pt x="219" y="674"/>
                  </a:lnTo>
                  <a:lnTo>
                    <a:pt x="243" y="625"/>
                  </a:lnTo>
                  <a:lnTo>
                    <a:pt x="260" y="584"/>
                  </a:lnTo>
                  <a:lnTo>
                    <a:pt x="276" y="534"/>
                  </a:lnTo>
                  <a:lnTo>
                    <a:pt x="300" y="485"/>
                  </a:lnTo>
                  <a:lnTo>
                    <a:pt x="308" y="452"/>
                  </a:lnTo>
                  <a:lnTo>
                    <a:pt x="317" y="428"/>
                  </a:lnTo>
                  <a:lnTo>
                    <a:pt x="317" y="411"/>
                  </a:lnTo>
                  <a:lnTo>
                    <a:pt x="308" y="378"/>
                  </a:lnTo>
                  <a:lnTo>
                    <a:pt x="300" y="354"/>
                  </a:lnTo>
                  <a:lnTo>
                    <a:pt x="276" y="329"/>
                  </a:lnTo>
                  <a:lnTo>
                    <a:pt x="252" y="313"/>
                  </a:lnTo>
                  <a:lnTo>
                    <a:pt x="227" y="304"/>
                  </a:lnTo>
                  <a:lnTo>
                    <a:pt x="187" y="296"/>
                  </a:lnTo>
                  <a:lnTo>
                    <a:pt x="114" y="313"/>
                  </a:lnTo>
                  <a:lnTo>
                    <a:pt x="65" y="362"/>
                  </a:lnTo>
                  <a:lnTo>
                    <a:pt x="24" y="419"/>
                  </a:lnTo>
                  <a:lnTo>
                    <a:pt x="8" y="469"/>
                  </a:lnTo>
                  <a:lnTo>
                    <a:pt x="0" y="502"/>
                  </a:lnTo>
                  <a:lnTo>
                    <a:pt x="0" y="510"/>
                  </a:lnTo>
                  <a:lnTo>
                    <a:pt x="8" y="518"/>
                  </a:lnTo>
                  <a:lnTo>
                    <a:pt x="32" y="518"/>
                  </a:lnTo>
                  <a:lnTo>
                    <a:pt x="40" y="510"/>
                  </a:lnTo>
                  <a:lnTo>
                    <a:pt x="40" y="502"/>
                  </a:lnTo>
                  <a:lnTo>
                    <a:pt x="81" y="403"/>
                  </a:lnTo>
                  <a:lnTo>
                    <a:pt x="138" y="354"/>
                  </a:lnTo>
                  <a:lnTo>
                    <a:pt x="187" y="337"/>
                  </a:lnTo>
                  <a:lnTo>
                    <a:pt x="203" y="337"/>
                  </a:lnTo>
                  <a:lnTo>
                    <a:pt x="211" y="345"/>
                  </a:lnTo>
                  <a:lnTo>
                    <a:pt x="219" y="362"/>
                  </a:lnTo>
                  <a:lnTo>
                    <a:pt x="219" y="411"/>
                  </a:lnTo>
                  <a:lnTo>
                    <a:pt x="203" y="452"/>
                  </a:lnTo>
                  <a:lnTo>
                    <a:pt x="179" y="518"/>
                  </a:lnTo>
                  <a:lnTo>
                    <a:pt x="97" y="7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7" name="Freeform 123"/>
            <p:cNvSpPr>
              <a:spLocks noEditPoints="1"/>
            </p:cNvSpPr>
            <p:nvPr/>
          </p:nvSpPr>
          <p:spPr bwMode="auto">
            <a:xfrm>
              <a:off x="19039" y="8144"/>
              <a:ext cx="983" cy="362"/>
            </a:xfrm>
            <a:custGeom>
              <a:avLst/>
              <a:gdLst/>
              <a:ahLst/>
              <a:cxnLst>
                <a:cxn ang="0">
                  <a:pos x="926" y="66"/>
                </a:cxn>
                <a:cxn ang="0">
                  <a:pos x="958" y="66"/>
                </a:cxn>
                <a:cxn ang="0">
                  <a:pos x="975" y="49"/>
                </a:cxn>
                <a:cxn ang="0">
                  <a:pos x="983" y="33"/>
                </a:cxn>
                <a:cxn ang="0">
                  <a:pos x="975" y="17"/>
                </a:cxn>
                <a:cxn ang="0">
                  <a:pos x="958" y="0"/>
                </a:cxn>
                <a:cxn ang="0">
                  <a:pos x="25" y="0"/>
                </a:cxn>
                <a:cxn ang="0">
                  <a:pos x="8" y="17"/>
                </a:cxn>
                <a:cxn ang="0">
                  <a:pos x="0" y="33"/>
                </a:cxn>
                <a:cxn ang="0">
                  <a:pos x="8" y="49"/>
                </a:cxn>
                <a:cxn ang="0">
                  <a:pos x="25" y="66"/>
                </a:cxn>
                <a:cxn ang="0">
                  <a:pos x="57" y="66"/>
                </a:cxn>
                <a:cxn ang="0">
                  <a:pos x="926" y="66"/>
                </a:cxn>
                <a:cxn ang="0">
                  <a:pos x="934" y="362"/>
                </a:cxn>
                <a:cxn ang="0">
                  <a:pos x="958" y="362"/>
                </a:cxn>
                <a:cxn ang="0">
                  <a:pos x="975" y="345"/>
                </a:cxn>
                <a:cxn ang="0">
                  <a:pos x="983" y="329"/>
                </a:cxn>
                <a:cxn ang="0">
                  <a:pos x="975" y="312"/>
                </a:cxn>
                <a:cxn ang="0">
                  <a:pos x="958" y="296"/>
                </a:cxn>
                <a:cxn ang="0">
                  <a:pos x="25" y="296"/>
                </a:cxn>
                <a:cxn ang="0">
                  <a:pos x="8" y="312"/>
                </a:cxn>
                <a:cxn ang="0">
                  <a:pos x="0" y="329"/>
                </a:cxn>
                <a:cxn ang="0">
                  <a:pos x="8" y="345"/>
                </a:cxn>
                <a:cxn ang="0">
                  <a:pos x="25" y="362"/>
                </a:cxn>
                <a:cxn ang="0">
                  <a:pos x="49" y="362"/>
                </a:cxn>
                <a:cxn ang="0">
                  <a:pos x="934" y="362"/>
                </a:cxn>
              </a:cxnLst>
              <a:rect l="0" t="0" r="r" b="b"/>
              <a:pathLst>
                <a:path w="983" h="362">
                  <a:moveTo>
                    <a:pt x="926" y="66"/>
                  </a:moveTo>
                  <a:lnTo>
                    <a:pt x="958" y="66"/>
                  </a:lnTo>
                  <a:lnTo>
                    <a:pt x="975" y="49"/>
                  </a:lnTo>
                  <a:lnTo>
                    <a:pt x="983" y="33"/>
                  </a:lnTo>
                  <a:lnTo>
                    <a:pt x="975" y="17"/>
                  </a:lnTo>
                  <a:lnTo>
                    <a:pt x="958" y="0"/>
                  </a:lnTo>
                  <a:lnTo>
                    <a:pt x="25" y="0"/>
                  </a:lnTo>
                  <a:lnTo>
                    <a:pt x="8" y="17"/>
                  </a:lnTo>
                  <a:lnTo>
                    <a:pt x="0" y="33"/>
                  </a:lnTo>
                  <a:lnTo>
                    <a:pt x="8" y="49"/>
                  </a:lnTo>
                  <a:lnTo>
                    <a:pt x="25" y="66"/>
                  </a:lnTo>
                  <a:lnTo>
                    <a:pt x="57" y="66"/>
                  </a:lnTo>
                  <a:lnTo>
                    <a:pt x="926" y="66"/>
                  </a:lnTo>
                  <a:close/>
                  <a:moveTo>
                    <a:pt x="934" y="362"/>
                  </a:moveTo>
                  <a:lnTo>
                    <a:pt x="958" y="362"/>
                  </a:lnTo>
                  <a:lnTo>
                    <a:pt x="975" y="345"/>
                  </a:lnTo>
                  <a:lnTo>
                    <a:pt x="983" y="329"/>
                  </a:lnTo>
                  <a:lnTo>
                    <a:pt x="975" y="312"/>
                  </a:lnTo>
                  <a:lnTo>
                    <a:pt x="958" y="296"/>
                  </a:lnTo>
                  <a:lnTo>
                    <a:pt x="25" y="296"/>
                  </a:lnTo>
                  <a:lnTo>
                    <a:pt x="8" y="312"/>
                  </a:lnTo>
                  <a:lnTo>
                    <a:pt x="0" y="329"/>
                  </a:lnTo>
                  <a:lnTo>
                    <a:pt x="8" y="345"/>
                  </a:lnTo>
                  <a:lnTo>
                    <a:pt x="25" y="362"/>
                  </a:lnTo>
                  <a:lnTo>
                    <a:pt x="49" y="362"/>
                  </a:lnTo>
                  <a:lnTo>
                    <a:pt x="934" y="3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8" name="Freeform 124"/>
            <p:cNvSpPr>
              <a:spLocks/>
            </p:cNvSpPr>
            <p:nvPr/>
          </p:nvSpPr>
          <p:spPr bwMode="auto">
            <a:xfrm>
              <a:off x="20257" y="7774"/>
              <a:ext cx="480" cy="888"/>
            </a:xfrm>
            <a:custGeom>
              <a:avLst/>
              <a:gdLst/>
              <a:ahLst/>
              <a:cxnLst>
                <a:cxn ang="0">
                  <a:pos x="301" y="33"/>
                </a:cxn>
                <a:cxn ang="0">
                  <a:pos x="301" y="17"/>
                </a:cxn>
                <a:cxn ang="0">
                  <a:pos x="293" y="0"/>
                </a:cxn>
                <a:cxn ang="0">
                  <a:pos x="260" y="0"/>
                </a:cxn>
                <a:cxn ang="0">
                  <a:pos x="187" y="50"/>
                </a:cxn>
                <a:cxn ang="0">
                  <a:pos x="122" y="74"/>
                </a:cxn>
                <a:cxn ang="0">
                  <a:pos x="49" y="82"/>
                </a:cxn>
                <a:cxn ang="0">
                  <a:pos x="0" y="82"/>
                </a:cxn>
                <a:cxn ang="0">
                  <a:pos x="0" y="132"/>
                </a:cxn>
                <a:cxn ang="0">
                  <a:pos x="49" y="132"/>
                </a:cxn>
                <a:cxn ang="0">
                  <a:pos x="114" y="124"/>
                </a:cxn>
                <a:cxn ang="0">
                  <a:pos x="195" y="91"/>
                </a:cxn>
                <a:cxn ang="0">
                  <a:pos x="195" y="806"/>
                </a:cxn>
                <a:cxn ang="0">
                  <a:pos x="179" y="822"/>
                </a:cxn>
                <a:cxn ang="0">
                  <a:pos x="138" y="839"/>
                </a:cxn>
                <a:cxn ang="0">
                  <a:pos x="8" y="839"/>
                </a:cxn>
                <a:cxn ang="0">
                  <a:pos x="8" y="888"/>
                </a:cxn>
                <a:cxn ang="0">
                  <a:pos x="114" y="888"/>
                </a:cxn>
                <a:cxn ang="0">
                  <a:pos x="187" y="880"/>
                </a:cxn>
                <a:cxn ang="0">
                  <a:pos x="293" y="880"/>
                </a:cxn>
                <a:cxn ang="0">
                  <a:pos x="366" y="888"/>
                </a:cxn>
                <a:cxn ang="0">
                  <a:pos x="480" y="888"/>
                </a:cxn>
                <a:cxn ang="0">
                  <a:pos x="480" y="839"/>
                </a:cxn>
                <a:cxn ang="0">
                  <a:pos x="358" y="839"/>
                </a:cxn>
                <a:cxn ang="0">
                  <a:pos x="317" y="822"/>
                </a:cxn>
                <a:cxn ang="0">
                  <a:pos x="301" y="806"/>
                </a:cxn>
                <a:cxn ang="0">
                  <a:pos x="301" y="781"/>
                </a:cxn>
                <a:cxn ang="0">
                  <a:pos x="301" y="33"/>
                </a:cxn>
              </a:cxnLst>
              <a:rect l="0" t="0" r="r" b="b"/>
              <a:pathLst>
                <a:path w="480" h="888">
                  <a:moveTo>
                    <a:pt x="301" y="33"/>
                  </a:moveTo>
                  <a:lnTo>
                    <a:pt x="301" y="17"/>
                  </a:lnTo>
                  <a:lnTo>
                    <a:pt x="293" y="0"/>
                  </a:lnTo>
                  <a:lnTo>
                    <a:pt x="260" y="0"/>
                  </a:lnTo>
                  <a:lnTo>
                    <a:pt x="187" y="50"/>
                  </a:lnTo>
                  <a:lnTo>
                    <a:pt x="122" y="74"/>
                  </a:lnTo>
                  <a:lnTo>
                    <a:pt x="49" y="82"/>
                  </a:lnTo>
                  <a:lnTo>
                    <a:pt x="0" y="82"/>
                  </a:lnTo>
                  <a:lnTo>
                    <a:pt x="0" y="132"/>
                  </a:lnTo>
                  <a:lnTo>
                    <a:pt x="49" y="132"/>
                  </a:lnTo>
                  <a:lnTo>
                    <a:pt x="114" y="124"/>
                  </a:lnTo>
                  <a:lnTo>
                    <a:pt x="195" y="91"/>
                  </a:lnTo>
                  <a:lnTo>
                    <a:pt x="195" y="806"/>
                  </a:lnTo>
                  <a:lnTo>
                    <a:pt x="179" y="822"/>
                  </a:lnTo>
                  <a:lnTo>
                    <a:pt x="138" y="839"/>
                  </a:lnTo>
                  <a:lnTo>
                    <a:pt x="8" y="839"/>
                  </a:lnTo>
                  <a:lnTo>
                    <a:pt x="8" y="888"/>
                  </a:lnTo>
                  <a:lnTo>
                    <a:pt x="114" y="888"/>
                  </a:lnTo>
                  <a:lnTo>
                    <a:pt x="187" y="880"/>
                  </a:lnTo>
                  <a:lnTo>
                    <a:pt x="293" y="880"/>
                  </a:lnTo>
                  <a:lnTo>
                    <a:pt x="366" y="888"/>
                  </a:lnTo>
                  <a:lnTo>
                    <a:pt x="480" y="888"/>
                  </a:lnTo>
                  <a:lnTo>
                    <a:pt x="480" y="839"/>
                  </a:lnTo>
                  <a:lnTo>
                    <a:pt x="358" y="839"/>
                  </a:lnTo>
                  <a:lnTo>
                    <a:pt x="317" y="822"/>
                  </a:lnTo>
                  <a:lnTo>
                    <a:pt x="301" y="806"/>
                  </a:lnTo>
                  <a:lnTo>
                    <a:pt x="301" y="781"/>
                  </a:lnTo>
                  <a:lnTo>
                    <a:pt x="301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69" name="Freeform 125"/>
            <p:cNvSpPr>
              <a:spLocks noEditPoints="1"/>
            </p:cNvSpPr>
            <p:nvPr/>
          </p:nvSpPr>
          <p:spPr bwMode="auto">
            <a:xfrm>
              <a:off x="21281" y="5547"/>
              <a:ext cx="982" cy="1216"/>
            </a:xfrm>
            <a:custGeom>
              <a:avLst/>
              <a:gdLst/>
              <a:ahLst/>
              <a:cxnLst>
                <a:cxn ang="0">
                  <a:pos x="130" y="1109"/>
                </a:cxn>
                <a:cxn ang="0">
                  <a:pos x="113" y="1142"/>
                </a:cxn>
                <a:cxn ang="0">
                  <a:pos x="73" y="1159"/>
                </a:cxn>
                <a:cxn ang="0">
                  <a:pos x="0" y="1175"/>
                </a:cxn>
                <a:cxn ang="0">
                  <a:pos x="8" y="1216"/>
                </a:cxn>
                <a:cxn ang="0">
                  <a:pos x="398" y="1200"/>
                </a:cxn>
                <a:cxn ang="0">
                  <a:pos x="381" y="1159"/>
                </a:cxn>
                <a:cxn ang="0">
                  <a:pos x="276" y="1151"/>
                </a:cxn>
                <a:cxn ang="0">
                  <a:pos x="260" y="1142"/>
                </a:cxn>
                <a:cxn ang="0">
                  <a:pos x="284" y="1027"/>
                </a:cxn>
                <a:cxn ang="0">
                  <a:pos x="324" y="863"/>
                </a:cxn>
                <a:cxn ang="0">
                  <a:pos x="357" y="748"/>
                </a:cxn>
                <a:cxn ang="0">
                  <a:pos x="414" y="830"/>
                </a:cxn>
                <a:cxn ang="0">
                  <a:pos x="528" y="871"/>
                </a:cxn>
                <a:cxn ang="0">
                  <a:pos x="747" y="789"/>
                </a:cxn>
                <a:cxn ang="0">
                  <a:pos x="917" y="575"/>
                </a:cxn>
                <a:cxn ang="0">
                  <a:pos x="982" y="304"/>
                </a:cxn>
                <a:cxn ang="0">
                  <a:pos x="909" y="82"/>
                </a:cxn>
                <a:cxn ang="0">
                  <a:pos x="731" y="0"/>
                </a:cxn>
                <a:cxn ang="0">
                  <a:pos x="552" y="74"/>
                </a:cxn>
                <a:cxn ang="0">
                  <a:pos x="463" y="74"/>
                </a:cxn>
                <a:cxn ang="0">
                  <a:pos x="365" y="8"/>
                </a:cxn>
                <a:cxn ang="0">
                  <a:pos x="260" y="8"/>
                </a:cxn>
                <a:cxn ang="0">
                  <a:pos x="170" y="107"/>
                </a:cxn>
                <a:cxn ang="0">
                  <a:pos x="130" y="222"/>
                </a:cxn>
                <a:cxn ang="0">
                  <a:pos x="113" y="296"/>
                </a:cxn>
                <a:cxn ang="0">
                  <a:pos x="121" y="312"/>
                </a:cxn>
                <a:cxn ang="0">
                  <a:pos x="162" y="304"/>
                </a:cxn>
                <a:cxn ang="0">
                  <a:pos x="170" y="271"/>
                </a:cxn>
                <a:cxn ang="0">
                  <a:pos x="227" y="107"/>
                </a:cxn>
                <a:cxn ang="0">
                  <a:pos x="308" y="41"/>
                </a:cxn>
                <a:cxn ang="0">
                  <a:pos x="341" y="49"/>
                </a:cxn>
                <a:cxn ang="0">
                  <a:pos x="357" y="74"/>
                </a:cxn>
                <a:cxn ang="0">
                  <a:pos x="365" y="181"/>
                </a:cxn>
                <a:cxn ang="0">
                  <a:pos x="357" y="230"/>
                </a:cxn>
                <a:cxn ang="0">
                  <a:pos x="479" y="246"/>
                </a:cxn>
                <a:cxn ang="0">
                  <a:pos x="536" y="148"/>
                </a:cxn>
                <a:cxn ang="0">
                  <a:pos x="633" y="66"/>
                </a:cxn>
                <a:cxn ang="0">
                  <a:pos x="731" y="41"/>
                </a:cxn>
                <a:cxn ang="0">
                  <a:pos x="836" y="123"/>
                </a:cxn>
                <a:cxn ang="0">
                  <a:pos x="836" y="304"/>
                </a:cxn>
                <a:cxn ang="0">
                  <a:pos x="771" y="567"/>
                </a:cxn>
                <a:cxn ang="0">
                  <a:pos x="682" y="740"/>
                </a:cxn>
                <a:cxn ang="0">
                  <a:pos x="528" y="822"/>
                </a:cxn>
                <a:cxn ang="0">
                  <a:pos x="422" y="764"/>
                </a:cxn>
                <a:cxn ang="0">
                  <a:pos x="381" y="674"/>
                </a:cxn>
                <a:cxn ang="0">
                  <a:pos x="373" y="649"/>
                </a:cxn>
                <a:cxn ang="0">
                  <a:pos x="381" y="625"/>
                </a:cxn>
              </a:cxnLst>
              <a:rect l="0" t="0" r="r" b="b"/>
              <a:pathLst>
                <a:path w="982" h="1216">
                  <a:moveTo>
                    <a:pt x="138" y="1077"/>
                  </a:moveTo>
                  <a:lnTo>
                    <a:pt x="130" y="1109"/>
                  </a:lnTo>
                  <a:lnTo>
                    <a:pt x="130" y="1126"/>
                  </a:lnTo>
                  <a:lnTo>
                    <a:pt x="113" y="1142"/>
                  </a:lnTo>
                  <a:lnTo>
                    <a:pt x="97" y="1151"/>
                  </a:lnTo>
                  <a:lnTo>
                    <a:pt x="73" y="1159"/>
                  </a:lnTo>
                  <a:lnTo>
                    <a:pt x="16" y="1159"/>
                  </a:lnTo>
                  <a:lnTo>
                    <a:pt x="0" y="1175"/>
                  </a:lnTo>
                  <a:lnTo>
                    <a:pt x="0" y="1208"/>
                  </a:lnTo>
                  <a:lnTo>
                    <a:pt x="8" y="1216"/>
                  </a:lnTo>
                  <a:lnTo>
                    <a:pt x="381" y="1216"/>
                  </a:lnTo>
                  <a:lnTo>
                    <a:pt x="398" y="1200"/>
                  </a:lnTo>
                  <a:lnTo>
                    <a:pt x="398" y="1175"/>
                  </a:lnTo>
                  <a:lnTo>
                    <a:pt x="381" y="1159"/>
                  </a:lnTo>
                  <a:lnTo>
                    <a:pt x="292" y="1159"/>
                  </a:lnTo>
                  <a:lnTo>
                    <a:pt x="276" y="1151"/>
                  </a:lnTo>
                  <a:lnTo>
                    <a:pt x="268" y="1151"/>
                  </a:lnTo>
                  <a:lnTo>
                    <a:pt x="260" y="1142"/>
                  </a:lnTo>
                  <a:lnTo>
                    <a:pt x="260" y="1126"/>
                  </a:lnTo>
                  <a:lnTo>
                    <a:pt x="284" y="1027"/>
                  </a:lnTo>
                  <a:lnTo>
                    <a:pt x="300" y="945"/>
                  </a:lnTo>
                  <a:lnTo>
                    <a:pt x="324" y="863"/>
                  </a:lnTo>
                  <a:lnTo>
                    <a:pt x="341" y="789"/>
                  </a:lnTo>
                  <a:lnTo>
                    <a:pt x="357" y="748"/>
                  </a:lnTo>
                  <a:lnTo>
                    <a:pt x="381" y="789"/>
                  </a:lnTo>
                  <a:lnTo>
                    <a:pt x="414" y="830"/>
                  </a:lnTo>
                  <a:lnTo>
                    <a:pt x="463" y="855"/>
                  </a:lnTo>
                  <a:lnTo>
                    <a:pt x="528" y="871"/>
                  </a:lnTo>
                  <a:lnTo>
                    <a:pt x="641" y="846"/>
                  </a:lnTo>
                  <a:lnTo>
                    <a:pt x="747" y="789"/>
                  </a:lnTo>
                  <a:lnTo>
                    <a:pt x="836" y="690"/>
                  </a:lnTo>
                  <a:lnTo>
                    <a:pt x="917" y="575"/>
                  </a:lnTo>
                  <a:lnTo>
                    <a:pt x="966" y="444"/>
                  </a:lnTo>
                  <a:lnTo>
                    <a:pt x="982" y="304"/>
                  </a:lnTo>
                  <a:lnTo>
                    <a:pt x="966" y="181"/>
                  </a:lnTo>
                  <a:lnTo>
                    <a:pt x="909" y="82"/>
                  </a:lnTo>
                  <a:lnTo>
                    <a:pt x="836" y="25"/>
                  </a:lnTo>
                  <a:lnTo>
                    <a:pt x="731" y="0"/>
                  </a:lnTo>
                  <a:lnTo>
                    <a:pt x="641" y="16"/>
                  </a:lnTo>
                  <a:lnTo>
                    <a:pt x="552" y="74"/>
                  </a:lnTo>
                  <a:lnTo>
                    <a:pt x="487" y="140"/>
                  </a:lnTo>
                  <a:lnTo>
                    <a:pt x="463" y="74"/>
                  </a:lnTo>
                  <a:lnTo>
                    <a:pt x="422" y="33"/>
                  </a:lnTo>
                  <a:lnTo>
                    <a:pt x="365" y="8"/>
                  </a:lnTo>
                  <a:lnTo>
                    <a:pt x="316" y="0"/>
                  </a:lnTo>
                  <a:lnTo>
                    <a:pt x="260" y="8"/>
                  </a:lnTo>
                  <a:lnTo>
                    <a:pt x="219" y="41"/>
                  </a:lnTo>
                  <a:lnTo>
                    <a:pt x="170" y="107"/>
                  </a:lnTo>
                  <a:lnTo>
                    <a:pt x="146" y="164"/>
                  </a:lnTo>
                  <a:lnTo>
                    <a:pt x="130" y="222"/>
                  </a:lnTo>
                  <a:lnTo>
                    <a:pt x="121" y="271"/>
                  </a:lnTo>
                  <a:lnTo>
                    <a:pt x="113" y="296"/>
                  </a:lnTo>
                  <a:lnTo>
                    <a:pt x="121" y="304"/>
                  </a:lnTo>
                  <a:lnTo>
                    <a:pt x="121" y="312"/>
                  </a:lnTo>
                  <a:lnTo>
                    <a:pt x="154" y="312"/>
                  </a:lnTo>
                  <a:lnTo>
                    <a:pt x="162" y="304"/>
                  </a:lnTo>
                  <a:lnTo>
                    <a:pt x="162" y="288"/>
                  </a:lnTo>
                  <a:lnTo>
                    <a:pt x="170" y="271"/>
                  </a:lnTo>
                  <a:lnTo>
                    <a:pt x="195" y="181"/>
                  </a:lnTo>
                  <a:lnTo>
                    <a:pt x="227" y="107"/>
                  </a:lnTo>
                  <a:lnTo>
                    <a:pt x="260" y="57"/>
                  </a:lnTo>
                  <a:lnTo>
                    <a:pt x="308" y="41"/>
                  </a:lnTo>
                  <a:lnTo>
                    <a:pt x="324" y="41"/>
                  </a:lnTo>
                  <a:lnTo>
                    <a:pt x="341" y="49"/>
                  </a:lnTo>
                  <a:lnTo>
                    <a:pt x="349" y="57"/>
                  </a:lnTo>
                  <a:lnTo>
                    <a:pt x="357" y="74"/>
                  </a:lnTo>
                  <a:lnTo>
                    <a:pt x="365" y="99"/>
                  </a:lnTo>
                  <a:lnTo>
                    <a:pt x="365" y="181"/>
                  </a:lnTo>
                  <a:lnTo>
                    <a:pt x="357" y="205"/>
                  </a:lnTo>
                  <a:lnTo>
                    <a:pt x="357" y="230"/>
                  </a:lnTo>
                  <a:lnTo>
                    <a:pt x="138" y="1077"/>
                  </a:lnTo>
                  <a:close/>
                  <a:moveTo>
                    <a:pt x="479" y="246"/>
                  </a:moveTo>
                  <a:lnTo>
                    <a:pt x="503" y="197"/>
                  </a:lnTo>
                  <a:lnTo>
                    <a:pt x="536" y="148"/>
                  </a:lnTo>
                  <a:lnTo>
                    <a:pt x="576" y="115"/>
                  </a:lnTo>
                  <a:lnTo>
                    <a:pt x="633" y="66"/>
                  </a:lnTo>
                  <a:lnTo>
                    <a:pt x="690" y="49"/>
                  </a:lnTo>
                  <a:lnTo>
                    <a:pt x="731" y="41"/>
                  </a:lnTo>
                  <a:lnTo>
                    <a:pt x="796" y="66"/>
                  </a:lnTo>
                  <a:lnTo>
                    <a:pt x="836" y="123"/>
                  </a:lnTo>
                  <a:lnTo>
                    <a:pt x="844" y="222"/>
                  </a:lnTo>
                  <a:lnTo>
                    <a:pt x="836" y="304"/>
                  </a:lnTo>
                  <a:lnTo>
                    <a:pt x="804" y="485"/>
                  </a:lnTo>
                  <a:lnTo>
                    <a:pt x="771" y="567"/>
                  </a:lnTo>
                  <a:lnTo>
                    <a:pt x="755" y="625"/>
                  </a:lnTo>
                  <a:lnTo>
                    <a:pt x="682" y="740"/>
                  </a:lnTo>
                  <a:lnTo>
                    <a:pt x="601" y="805"/>
                  </a:lnTo>
                  <a:lnTo>
                    <a:pt x="528" y="822"/>
                  </a:lnTo>
                  <a:lnTo>
                    <a:pt x="463" y="805"/>
                  </a:lnTo>
                  <a:lnTo>
                    <a:pt x="422" y="764"/>
                  </a:lnTo>
                  <a:lnTo>
                    <a:pt x="389" y="723"/>
                  </a:lnTo>
                  <a:lnTo>
                    <a:pt x="381" y="674"/>
                  </a:lnTo>
                  <a:lnTo>
                    <a:pt x="373" y="657"/>
                  </a:lnTo>
                  <a:lnTo>
                    <a:pt x="373" y="649"/>
                  </a:lnTo>
                  <a:lnTo>
                    <a:pt x="381" y="641"/>
                  </a:lnTo>
                  <a:lnTo>
                    <a:pt x="381" y="625"/>
                  </a:lnTo>
                  <a:lnTo>
                    <a:pt x="479" y="2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70" name="Freeform 126"/>
            <p:cNvSpPr>
              <a:spLocks noEditPoints="1"/>
            </p:cNvSpPr>
            <p:nvPr/>
          </p:nvSpPr>
          <p:spPr bwMode="auto">
            <a:xfrm>
              <a:off x="22361" y="5785"/>
              <a:ext cx="398" cy="904"/>
            </a:xfrm>
            <a:custGeom>
              <a:avLst/>
              <a:gdLst/>
              <a:ahLst/>
              <a:cxnLst>
                <a:cxn ang="0">
                  <a:pos x="365" y="33"/>
                </a:cxn>
                <a:cxn ang="0">
                  <a:pos x="349" y="8"/>
                </a:cxn>
                <a:cxn ang="0">
                  <a:pos x="308" y="0"/>
                </a:cxn>
                <a:cxn ang="0">
                  <a:pos x="260" y="25"/>
                </a:cxn>
                <a:cxn ang="0">
                  <a:pos x="235" y="74"/>
                </a:cxn>
                <a:cxn ang="0">
                  <a:pos x="243" y="99"/>
                </a:cxn>
                <a:cxn ang="0">
                  <a:pos x="268" y="124"/>
                </a:cxn>
                <a:cxn ang="0">
                  <a:pos x="316" y="115"/>
                </a:cxn>
                <a:cxn ang="0">
                  <a:pos x="357" y="74"/>
                </a:cxn>
                <a:cxn ang="0">
                  <a:pos x="97" y="732"/>
                </a:cxn>
                <a:cxn ang="0">
                  <a:pos x="81" y="789"/>
                </a:cxn>
                <a:cxn ang="0">
                  <a:pos x="97" y="847"/>
                </a:cxn>
                <a:cxn ang="0">
                  <a:pos x="146" y="888"/>
                </a:cxn>
                <a:cxn ang="0">
                  <a:pos x="211" y="904"/>
                </a:cxn>
                <a:cxn ang="0">
                  <a:pos x="333" y="839"/>
                </a:cxn>
                <a:cxn ang="0">
                  <a:pos x="390" y="724"/>
                </a:cxn>
                <a:cxn ang="0">
                  <a:pos x="398" y="691"/>
                </a:cxn>
                <a:cxn ang="0">
                  <a:pos x="357" y="682"/>
                </a:cxn>
                <a:cxn ang="0">
                  <a:pos x="349" y="699"/>
                </a:cxn>
                <a:cxn ang="0">
                  <a:pos x="268" y="847"/>
                </a:cxn>
                <a:cxn ang="0">
                  <a:pos x="195" y="863"/>
                </a:cxn>
                <a:cxn ang="0">
                  <a:pos x="178" y="839"/>
                </a:cxn>
                <a:cxn ang="0">
                  <a:pos x="187" y="756"/>
                </a:cxn>
                <a:cxn ang="0">
                  <a:pos x="219" y="674"/>
                </a:cxn>
                <a:cxn ang="0">
                  <a:pos x="260" y="584"/>
                </a:cxn>
                <a:cxn ang="0">
                  <a:pos x="300" y="485"/>
                </a:cxn>
                <a:cxn ang="0">
                  <a:pos x="316" y="428"/>
                </a:cxn>
                <a:cxn ang="0">
                  <a:pos x="308" y="378"/>
                </a:cxn>
                <a:cxn ang="0">
                  <a:pos x="276" y="329"/>
                </a:cxn>
                <a:cxn ang="0">
                  <a:pos x="227" y="304"/>
                </a:cxn>
                <a:cxn ang="0">
                  <a:pos x="113" y="313"/>
                </a:cxn>
                <a:cxn ang="0">
                  <a:pos x="24" y="419"/>
                </a:cxn>
                <a:cxn ang="0">
                  <a:pos x="0" y="502"/>
                </a:cxn>
                <a:cxn ang="0">
                  <a:pos x="8" y="518"/>
                </a:cxn>
                <a:cxn ang="0">
                  <a:pos x="40" y="510"/>
                </a:cxn>
                <a:cxn ang="0">
                  <a:pos x="81" y="403"/>
                </a:cxn>
                <a:cxn ang="0">
                  <a:pos x="187" y="337"/>
                </a:cxn>
                <a:cxn ang="0">
                  <a:pos x="211" y="345"/>
                </a:cxn>
                <a:cxn ang="0">
                  <a:pos x="219" y="411"/>
                </a:cxn>
                <a:cxn ang="0">
                  <a:pos x="178" y="518"/>
                </a:cxn>
              </a:cxnLst>
              <a:rect l="0" t="0" r="r" b="b"/>
              <a:pathLst>
                <a:path w="398" h="904">
                  <a:moveTo>
                    <a:pt x="365" y="50"/>
                  </a:moveTo>
                  <a:lnTo>
                    <a:pt x="365" y="33"/>
                  </a:lnTo>
                  <a:lnTo>
                    <a:pt x="357" y="25"/>
                  </a:lnTo>
                  <a:lnTo>
                    <a:pt x="349" y="8"/>
                  </a:lnTo>
                  <a:lnTo>
                    <a:pt x="333" y="0"/>
                  </a:lnTo>
                  <a:lnTo>
                    <a:pt x="308" y="0"/>
                  </a:lnTo>
                  <a:lnTo>
                    <a:pt x="284" y="8"/>
                  </a:lnTo>
                  <a:lnTo>
                    <a:pt x="260" y="25"/>
                  </a:lnTo>
                  <a:lnTo>
                    <a:pt x="243" y="41"/>
                  </a:lnTo>
                  <a:lnTo>
                    <a:pt x="235" y="74"/>
                  </a:lnTo>
                  <a:lnTo>
                    <a:pt x="235" y="91"/>
                  </a:lnTo>
                  <a:lnTo>
                    <a:pt x="243" y="99"/>
                  </a:lnTo>
                  <a:lnTo>
                    <a:pt x="260" y="107"/>
                  </a:lnTo>
                  <a:lnTo>
                    <a:pt x="268" y="124"/>
                  </a:lnTo>
                  <a:lnTo>
                    <a:pt x="292" y="124"/>
                  </a:lnTo>
                  <a:lnTo>
                    <a:pt x="316" y="115"/>
                  </a:lnTo>
                  <a:lnTo>
                    <a:pt x="341" y="99"/>
                  </a:lnTo>
                  <a:lnTo>
                    <a:pt x="357" y="74"/>
                  </a:lnTo>
                  <a:lnTo>
                    <a:pt x="365" y="50"/>
                  </a:lnTo>
                  <a:close/>
                  <a:moveTo>
                    <a:pt x="97" y="732"/>
                  </a:moveTo>
                  <a:lnTo>
                    <a:pt x="81" y="765"/>
                  </a:lnTo>
                  <a:lnTo>
                    <a:pt x="81" y="789"/>
                  </a:lnTo>
                  <a:lnTo>
                    <a:pt x="89" y="822"/>
                  </a:lnTo>
                  <a:lnTo>
                    <a:pt x="97" y="847"/>
                  </a:lnTo>
                  <a:lnTo>
                    <a:pt x="113" y="871"/>
                  </a:lnTo>
                  <a:lnTo>
                    <a:pt x="146" y="888"/>
                  </a:lnTo>
                  <a:lnTo>
                    <a:pt x="170" y="896"/>
                  </a:lnTo>
                  <a:lnTo>
                    <a:pt x="211" y="904"/>
                  </a:lnTo>
                  <a:lnTo>
                    <a:pt x="284" y="880"/>
                  </a:lnTo>
                  <a:lnTo>
                    <a:pt x="333" y="839"/>
                  </a:lnTo>
                  <a:lnTo>
                    <a:pt x="373" y="781"/>
                  </a:lnTo>
                  <a:lnTo>
                    <a:pt x="390" y="724"/>
                  </a:lnTo>
                  <a:lnTo>
                    <a:pt x="398" y="699"/>
                  </a:lnTo>
                  <a:lnTo>
                    <a:pt x="398" y="691"/>
                  </a:lnTo>
                  <a:lnTo>
                    <a:pt x="390" y="682"/>
                  </a:lnTo>
                  <a:lnTo>
                    <a:pt x="357" y="682"/>
                  </a:lnTo>
                  <a:lnTo>
                    <a:pt x="357" y="691"/>
                  </a:lnTo>
                  <a:lnTo>
                    <a:pt x="349" y="699"/>
                  </a:lnTo>
                  <a:lnTo>
                    <a:pt x="316" y="789"/>
                  </a:lnTo>
                  <a:lnTo>
                    <a:pt x="268" y="847"/>
                  </a:lnTo>
                  <a:lnTo>
                    <a:pt x="211" y="863"/>
                  </a:lnTo>
                  <a:lnTo>
                    <a:pt x="195" y="863"/>
                  </a:lnTo>
                  <a:lnTo>
                    <a:pt x="187" y="855"/>
                  </a:lnTo>
                  <a:lnTo>
                    <a:pt x="178" y="839"/>
                  </a:lnTo>
                  <a:lnTo>
                    <a:pt x="178" y="789"/>
                  </a:lnTo>
                  <a:lnTo>
                    <a:pt x="187" y="756"/>
                  </a:lnTo>
                  <a:lnTo>
                    <a:pt x="203" y="732"/>
                  </a:lnTo>
                  <a:lnTo>
                    <a:pt x="219" y="674"/>
                  </a:lnTo>
                  <a:lnTo>
                    <a:pt x="243" y="625"/>
                  </a:lnTo>
                  <a:lnTo>
                    <a:pt x="260" y="584"/>
                  </a:lnTo>
                  <a:lnTo>
                    <a:pt x="276" y="534"/>
                  </a:lnTo>
                  <a:lnTo>
                    <a:pt x="300" y="485"/>
                  </a:lnTo>
                  <a:lnTo>
                    <a:pt x="308" y="452"/>
                  </a:lnTo>
                  <a:lnTo>
                    <a:pt x="316" y="428"/>
                  </a:lnTo>
                  <a:lnTo>
                    <a:pt x="316" y="411"/>
                  </a:lnTo>
                  <a:lnTo>
                    <a:pt x="308" y="378"/>
                  </a:lnTo>
                  <a:lnTo>
                    <a:pt x="300" y="354"/>
                  </a:lnTo>
                  <a:lnTo>
                    <a:pt x="276" y="329"/>
                  </a:lnTo>
                  <a:lnTo>
                    <a:pt x="251" y="313"/>
                  </a:lnTo>
                  <a:lnTo>
                    <a:pt x="227" y="304"/>
                  </a:lnTo>
                  <a:lnTo>
                    <a:pt x="187" y="296"/>
                  </a:lnTo>
                  <a:lnTo>
                    <a:pt x="113" y="313"/>
                  </a:lnTo>
                  <a:lnTo>
                    <a:pt x="65" y="362"/>
                  </a:lnTo>
                  <a:lnTo>
                    <a:pt x="24" y="419"/>
                  </a:lnTo>
                  <a:lnTo>
                    <a:pt x="8" y="469"/>
                  </a:lnTo>
                  <a:lnTo>
                    <a:pt x="0" y="502"/>
                  </a:lnTo>
                  <a:lnTo>
                    <a:pt x="0" y="510"/>
                  </a:lnTo>
                  <a:lnTo>
                    <a:pt x="8" y="518"/>
                  </a:lnTo>
                  <a:lnTo>
                    <a:pt x="32" y="518"/>
                  </a:lnTo>
                  <a:lnTo>
                    <a:pt x="40" y="510"/>
                  </a:lnTo>
                  <a:lnTo>
                    <a:pt x="40" y="502"/>
                  </a:lnTo>
                  <a:lnTo>
                    <a:pt x="81" y="403"/>
                  </a:lnTo>
                  <a:lnTo>
                    <a:pt x="138" y="354"/>
                  </a:lnTo>
                  <a:lnTo>
                    <a:pt x="187" y="337"/>
                  </a:lnTo>
                  <a:lnTo>
                    <a:pt x="203" y="337"/>
                  </a:lnTo>
                  <a:lnTo>
                    <a:pt x="211" y="345"/>
                  </a:lnTo>
                  <a:lnTo>
                    <a:pt x="219" y="362"/>
                  </a:lnTo>
                  <a:lnTo>
                    <a:pt x="219" y="411"/>
                  </a:lnTo>
                  <a:lnTo>
                    <a:pt x="203" y="452"/>
                  </a:lnTo>
                  <a:lnTo>
                    <a:pt x="178" y="518"/>
                  </a:lnTo>
                  <a:lnTo>
                    <a:pt x="97" y="7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71" name="Freeform 127"/>
            <p:cNvSpPr>
              <a:spLocks/>
            </p:cNvSpPr>
            <p:nvPr/>
          </p:nvSpPr>
          <p:spPr bwMode="auto">
            <a:xfrm>
              <a:off x="23295" y="5062"/>
              <a:ext cx="414" cy="1331"/>
            </a:xfrm>
            <a:custGeom>
              <a:avLst/>
              <a:gdLst/>
              <a:ahLst/>
              <a:cxnLst>
                <a:cxn ang="0">
                  <a:pos x="268" y="0"/>
                </a:cxn>
                <a:cxn ang="0">
                  <a:pos x="0" y="25"/>
                </a:cxn>
                <a:cxn ang="0">
                  <a:pos x="0" y="82"/>
                </a:cxn>
                <a:cxn ang="0">
                  <a:pos x="81" y="82"/>
                </a:cxn>
                <a:cxn ang="0">
                  <a:pos x="121" y="99"/>
                </a:cxn>
                <a:cxn ang="0">
                  <a:pos x="138" y="131"/>
                </a:cxn>
                <a:cxn ang="0">
                  <a:pos x="146" y="189"/>
                </a:cxn>
                <a:cxn ang="0">
                  <a:pos x="146" y="1184"/>
                </a:cxn>
                <a:cxn ang="0">
                  <a:pos x="138" y="1233"/>
                </a:cxn>
                <a:cxn ang="0">
                  <a:pos x="121" y="1257"/>
                </a:cxn>
                <a:cxn ang="0">
                  <a:pos x="73" y="1274"/>
                </a:cxn>
                <a:cxn ang="0">
                  <a:pos x="0" y="1274"/>
                </a:cxn>
                <a:cxn ang="0">
                  <a:pos x="0" y="1331"/>
                </a:cxn>
                <a:cxn ang="0">
                  <a:pos x="73" y="1331"/>
                </a:cxn>
                <a:cxn ang="0">
                  <a:pos x="146" y="1323"/>
                </a:cxn>
                <a:cxn ang="0">
                  <a:pos x="268" y="1323"/>
                </a:cxn>
                <a:cxn ang="0">
                  <a:pos x="341" y="1331"/>
                </a:cxn>
                <a:cxn ang="0">
                  <a:pos x="414" y="1331"/>
                </a:cxn>
                <a:cxn ang="0">
                  <a:pos x="414" y="1274"/>
                </a:cxn>
                <a:cxn ang="0">
                  <a:pos x="341" y="1274"/>
                </a:cxn>
                <a:cxn ang="0">
                  <a:pos x="292" y="1257"/>
                </a:cxn>
                <a:cxn ang="0">
                  <a:pos x="276" y="1233"/>
                </a:cxn>
                <a:cxn ang="0">
                  <a:pos x="268" y="1184"/>
                </a:cxn>
                <a:cxn ang="0">
                  <a:pos x="268" y="0"/>
                </a:cxn>
              </a:cxnLst>
              <a:rect l="0" t="0" r="r" b="b"/>
              <a:pathLst>
                <a:path w="414" h="1331">
                  <a:moveTo>
                    <a:pt x="268" y="0"/>
                  </a:moveTo>
                  <a:lnTo>
                    <a:pt x="0" y="25"/>
                  </a:lnTo>
                  <a:lnTo>
                    <a:pt x="0" y="82"/>
                  </a:lnTo>
                  <a:lnTo>
                    <a:pt x="81" y="82"/>
                  </a:lnTo>
                  <a:lnTo>
                    <a:pt x="121" y="99"/>
                  </a:lnTo>
                  <a:lnTo>
                    <a:pt x="138" y="131"/>
                  </a:lnTo>
                  <a:lnTo>
                    <a:pt x="146" y="189"/>
                  </a:lnTo>
                  <a:lnTo>
                    <a:pt x="146" y="1184"/>
                  </a:lnTo>
                  <a:lnTo>
                    <a:pt x="138" y="1233"/>
                  </a:lnTo>
                  <a:lnTo>
                    <a:pt x="121" y="1257"/>
                  </a:lnTo>
                  <a:lnTo>
                    <a:pt x="73" y="1274"/>
                  </a:lnTo>
                  <a:lnTo>
                    <a:pt x="0" y="1274"/>
                  </a:lnTo>
                  <a:lnTo>
                    <a:pt x="0" y="1331"/>
                  </a:lnTo>
                  <a:lnTo>
                    <a:pt x="73" y="1331"/>
                  </a:lnTo>
                  <a:lnTo>
                    <a:pt x="146" y="1323"/>
                  </a:lnTo>
                  <a:lnTo>
                    <a:pt x="268" y="1323"/>
                  </a:lnTo>
                  <a:lnTo>
                    <a:pt x="341" y="1331"/>
                  </a:lnTo>
                  <a:lnTo>
                    <a:pt x="414" y="1331"/>
                  </a:lnTo>
                  <a:lnTo>
                    <a:pt x="414" y="1274"/>
                  </a:lnTo>
                  <a:lnTo>
                    <a:pt x="341" y="1274"/>
                  </a:lnTo>
                  <a:lnTo>
                    <a:pt x="292" y="1257"/>
                  </a:lnTo>
                  <a:lnTo>
                    <a:pt x="276" y="1233"/>
                  </a:lnTo>
                  <a:lnTo>
                    <a:pt x="268" y="1184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72" name="Freeform 128"/>
            <p:cNvSpPr>
              <a:spLocks/>
            </p:cNvSpPr>
            <p:nvPr/>
          </p:nvSpPr>
          <p:spPr bwMode="auto">
            <a:xfrm>
              <a:off x="23814" y="5547"/>
              <a:ext cx="959" cy="846"/>
            </a:xfrm>
            <a:custGeom>
              <a:avLst/>
              <a:gdLst/>
              <a:ahLst/>
              <a:cxnLst>
                <a:cxn ang="0">
                  <a:pos x="147" y="189"/>
                </a:cxn>
                <a:cxn ang="0">
                  <a:pos x="147" y="748"/>
                </a:cxn>
                <a:cxn ang="0">
                  <a:pos x="122" y="772"/>
                </a:cxn>
                <a:cxn ang="0">
                  <a:pos x="82" y="789"/>
                </a:cxn>
                <a:cxn ang="0">
                  <a:pos x="0" y="789"/>
                </a:cxn>
                <a:cxn ang="0">
                  <a:pos x="0" y="846"/>
                </a:cxn>
                <a:cxn ang="0">
                  <a:pos x="74" y="846"/>
                </a:cxn>
                <a:cxn ang="0">
                  <a:pos x="155" y="838"/>
                </a:cxn>
                <a:cxn ang="0">
                  <a:pos x="277" y="838"/>
                </a:cxn>
                <a:cxn ang="0">
                  <a:pos x="358" y="846"/>
                </a:cxn>
                <a:cxn ang="0">
                  <a:pos x="431" y="846"/>
                </a:cxn>
                <a:cxn ang="0">
                  <a:pos x="431" y="789"/>
                </a:cxn>
                <a:cxn ang="0">
                  <a:pos x="350" y="789"/>
                </a:cxn>
                <a:cxn ang="0">
                  <a:pos x="309" y="772"/>
                </a:cxn>
                <a:cxn ang="0">
                  <a:pos x="285" y="748"/>
                </a:cxn>
                <a:cxn ang="0">
                  <a:pos x="285" y="345"/>
                </a:cxn>
                <a:cxn ang="0">
                  <a:pos x="301" y="238"/>
                </a:cxn>
                <a:cxn ang="0">
                  <a:pos x="333" y="156"/>
                </a:cxn>
                <a:cxn ang="0">
                  <a:pos x="390" y="90"/>
                </a:cxn>
                <a:cxn ang="0">
                  <a:pos x="463" y="57"/>
                </a:cxn>
                <a:cxn ang="0">
                  <a:pos x="536" y="41"/>
                </a:cxn>
                <a:cxn ang="0">
                  <a:pos x="593" y="49"/>
                </a:cxn>
                <a:cxn ang="0">
                  <a:pos x="634" y="82"/>
                </a:cxn>
                <a:cxn ang="0">
                  <a:pos x="658" y="131"/>
                </a:cxn>
                <a:cxn ang="0">
                  <a:pos x="674" y="189"/>
                </a:cxn>
                <a:cxn ang="0">
                  <a:pos x="674" y="699"/>
                </a:cxn>
                <a:cxn ang="0">
                  <a:pos x="666" y="748"/>
                </a:cxn>
                <a:cxn ang="0">
                  <a:pos x="650" y="772"/>
                </a:cxn>
                <a:cxn ang="0">
                  <a:pos x="601" y="789"/>
                </a:cxn>
                <a:cxn ang="0">
                  <a:pos x="528" y="789"/>
                </a:cxn>
                <a:cxn ang="0">
                  <a:pos x="528" y="846"/>
                </a:cxn>
                <a:cxn ang="0">
                  <a:pos x="601" y="846"/>
                </a:cxn>
                <a:cxn ang="0">
                  <a:pos x="683" y="838"/>
                </a:cxn>
                <a:cxn ang="0">
                  <a:pos x="804" y="838"/>
                </a:cxn>
                <a:cxn ang="0">
                  <a:pos x="886" y="846"/>
                </a:cxn>
                <a:cxn ang="0">
                  <a:pos x="959" y="846"/>
                </a:cxn>
                <a:cxn ang="0">
                  <a:pos x="959" y="789"/>
                </a:cxn>
                <a:cxn ang="0">
                  <a:pos x="894" y="789"/>
                </a:cxn>
                <a:cxn ang="0">
                  <a:pos x="845" y="781"/>
                </a:cxn>
                <a:cxn ang="0">
                  <a:pos x="821" y="764"/>
                </a:cxn>
                <a:cxn ang="0">
                  <a:pos x="804" y="731"/>
                </a:cxn>
                <a:cxn ang="0">
                  <a:pos x="804" y="255"/>
                </a:cxn>
                <a:cxn ang="0">
                  <a:pos x="796" y="181"/>
                </a:cxn>
                <a:cxn ang="0">
                  <a:pos x="780" y="123"/>
                </a:cxn>
                <a:cxn ang="0">
                  <a:pos x="748" y="74"/>
                </a:cxn>
                <a:cxn ang="0">
                  <a:pos x="707" y="41"/>
                </a:cxn>
                <a:cxn ang="0">
                  <a:pos x="642" y="8"/>
                </a:cxn>
                <a:cxn ang="0">
                  <a:pos x="553" y="0"/>
                </a:cxn>
                <a:cxn ang="0">
                  <a:pos x="455" y="16"/>
                </a:cxn>
                <a:cxn ang="0">
                  <a:pos x="374" y="57"/>
                </a:cxn>
                <a:cxn ang="0">
                  <a:pos x="317" y="115"/>
                </a:cxn>
                <a:cxn ang="0">
                  <a:pos x="268" y="197"/>
                </a:cxn>
                <a:cxn ang="0">
                  <a:pos x="268" y="0"/>
                </a:cxn>
                <a:cxn ang="0">
                  <a:pos x="0" y="25"/>
                </a:cxn>
                <a:cxn ang="0">
                  <a:pos x="0" y="82"/>
                </a:cxn>
                <a:cxn ang="0">
                  <a:pos x="82" y="82"/>
                </a:cxn>
                <a:cxn ang="0">
                  <a:pos x="122" y="99"/>
                </a:cxn>
                <a:cxn ang="0">
                  <a:pos x="147" y="131"/>
                </a:cxn>
                <a:cxn ang="0">
                  <a:pos x="147" y="189"/>
                </a:cxn>
              </a:cxnLst>
              <a:rect l="0" t="0" r="r" b="b"/>
              <a:pathLst>
                <a:path w="959" h="846">
                  <a:moveTo>
                    <a:pt x="147" y="189"/>
                  </a:moveTo>
                  <a:lnTo>
                    <a:pt x="147" y="748"/>
                  </a:lnTo>
                  <a:lnTo>
                    <a:pt x="122" y="772"/>
                  </a:lnTo>
                  <a:lnTo>
                    <a:pt x="82" y="789"/>
                  </a:lnTo>
                  <a:lnTo>
                    <a:pt x="0" y="789"/>
                  </a:lnTo>
                  <a:lnTo>
                    <a:pt x="0" y="846"/>
                  </a:lnTo>
                  <a:lnTo>
                    <a:pt x="74" y="846"/>
                  </a:lnTo>
                  <a:lnTo>
                    <a:pt x="155" y="838"/>
                  </a:lnTo>
                  <a:lnTo>
                    <a:pt x="277" y="838"/>
                  </a:lnTo>
                  <a:lnTo>
                    <a:pt x="358" y="846"/>
                  </a:lnTo>
                  <a:lnTo>
                    <a:pt x="431" y="846"/>
                  </a:lnTo>
                  <a:lnTo>
                    <a:pt x="431" y="789"/>
                  </a:lnTo>
                  <a:lnTo>
                    <a:pt x="350" y="789"/>
                  </a:lnTo>
                  <a:lnTo>
                    <a:pt x="309" y="772"/>
                  </a:lnTo>
                  <a:lnTo>
                    <a:pt x="285" y="748"/>
                  </a:lnTo>
                  <a:lnTo>
                    <a:pt x="285" y="345"/>
                  </a:lnTo>
                  <a:lnTo>
                    <a:pt x="301" y="238"/>
                  </a:lnTo>
                  <a:lnTo>
                    <a:pt x="333" y="156"/>
                  </a:lnTo>
                  <a:lnTo>
                    <a:pt x="390" y="90"/>
                  </a:lnTo>
                  <a:lnTo>
                    <a:pt x="463" y="57"/>
                  </a:lnTo>
                  <a:lnTo>
                    <a:pt x="536" y="41"/>
                  </a:lnTo>
                  <a:lnTo>
                    <a:pt x="593" y="49"/>
                  </a:lnTo>
                  <a:lnTo>
                    <a:pt x="634" y="82"/>
                  </a:lnTo>
                  <a:lnTo>
                    <a:pt x="658" y="131"/>
                  </a:lnTo>
                  <a:lnTo>
                    <a:pt x="674" y="189"/>
                  </a:lnTo>
                  <a:lnTo>
                    <a:pt x="674" y="699"/>
                  </a:lnTo>
                  <a:lnTo>
                    <a:pt x="666" y="748"/>
                  </a:lnTo>
                  <a:lnTo>
                    <a:pt x="650" y="772"/>
                  </a:lnTo>
                  <a:lnTo>
                    <a:pt x="601" y="789"/>
                  </a:lnTo>
                  <a:lnTo>
                    <a:pt x="528" y="789"/>
                  </a:lnTo>
                  <a:lnTo>
                    <a:pt x="528" y="846"/>
                  </a:lnTo>
                  <a:lnTo>
                    <a:pt x="601" y="846"/>
                  </a:lnTo>
                  <a:lnTo>
                    <a:pt x="683" y="838"/>
                  </a:lnTo>
                  <a:lnTo>
                    <a:pt x="804" y="838"/>
                  </a:lnTo>
                  <a:lnTo>
                    <a:pt x="886" y="846"/>
                  </a:lnTo>
                  <a:lnTo>
                    <a:pt x="959" y="846"/>
                  </a:lnTo>
                  <a:lnTo>
                    <a:pt x="959" y="789"/>
                  </a:lnTo>
                  <a:lnTo>
                    <a:pt x="894" y="789"/>
                  </a:lnTo>
                  <a:lnTo>
                    <a:pt x="845" y="781"/>
                  </a:lnTo>
                  <a:lnTo>
                    <a:pt x="821" y="764"/>
                  </a:lnTo>
                  <a:lnTo>
                    <a:pt x="804" y="731"/>
                  </a:lnTo>
                  <a:lnTo>
                    <a:pt x="804" y="255"/>
                  </a:lnTo>
                  <a:lnTo>
                    <a:pt x="796" y="181"/>
                  </a:lnTo>
                  <a:lnTo>
                    <a:pt x="780" y="123"/>
                  </a:lnTo>
                  <a:lnTo>
                    <a:pt x="748" y="74"/>
                  </a:lnTo>
                  <a:lnTo>
                    <a:pt x="707" y="41"/>
                  </a:lnTo>
                  <a:lnTo>
                    <a:pt x="642" y="8"/>
                  </a:lnTo>
                  <a:lnTo>
                    <a:pt x="553" y="0"/>
                  </a:lnTo>
                  <a:lnTo>
                    <a:pt x="455" y="16"/>
                  </a:lnTo>
                  <a:lnTo>
                    <a:pt x="374" y="57"/>
                  </a:lnTo>
                  <a:lnTo>
                    <a:pt x="317" y="115"/>
                  </a:lnTo>
                  <a:lnTo>
                    <a:pt x="268" y="197"/>
                  </a:lnTo>
                  <a:lnTo>
                    <a:pt x="268" y="0"/>
                  </a:lnTo>
                  <a:lnTo>
                    <a:pt x="0" y="25"/>
                  </a:lnTo>
                  <a:lnTo>
                    <a:pt x="0" y="82"/>
                  </a:lnTo>
                  <a:lnTo>
                    <a:pt x="82" y="82"/>
                  </a:lnTo>
                  <a:lnTo>
                    <a:pt x="122" y="99"/>
                  </a:lnTo>
                  <a:lnTo>
                    <a:pt x="147" y="131"/>
                  </a:lnTo>
                  <a:lnTo>
                    <a:pt x="147" y="18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73" name="Freeform 129"/>
            <p:cNvSpPr>
              <a:spLocks/>
            </p:cNvSpPr>
            <p:nvPr/>
          </p:nvSpPr>
          <p:spPr bwMode="auto">
            <a:xfrm>
              <a:off x="25837" y="3829"/>
              <a:ext cx="625" cy="1274"/>
            </a:xfrm>
            <a:custGeom>
              <a:avLst/>
              <a:gdLst/>
              <a:ahLst/>
              <a:cxnLst>
                <a:cxn ang="0">
                  <a:pos x="389" y="49"/>
                </a:cxn>
                <a:cxn ang="0">
                  <a:pos x="389" y="25"/>
                </a:cxn>
                <a:cxn ang="0">
                  <a:pos x="381" y="8"/>
                </a:cxn>
                <a:cxn ang="0">
                  <a:pos x="373" y="0"/>
                </a:cxn>
                <a:cxn ang="0">
                  <a:pos x="341" y="0"/>
                </a:cxn>
                <a:cxn ang="0">
                  <a:pos x="243" y="66"/>
                </a:cxn>
                <a:cxn ang="0">
                  <a:pos x="146" y="107"/>
                </a:cxn>
                <a:cxn ang="0">
                  <a:pos x="56" y="115"/>
                </a:cxn>
                <a:cxn ang="0">
                  <a:pos x="0" y="123"/>
                </a:cxn>
                <a:cxn ang="0">
                  <a:pos x="0" y="181"/>
                </a:cxn>
                <a:cxn ang="0">
                  <a:pos x="56" y="181"/>
                </a:cxn>
                <a:cxn ang="0">
                  <a:pos x="146" y="164"/>
                </a:cxn>
                <a:cxn ang="0">
                  <a:pos x="243" y="132"/>
                </a:cxn>
                <a:cxn ang="0">
                  <a:pos x="243" y="1159"/>
                </a:cxn>
                <a:cxn ang="0">
                  <a:pos x="235" y="1184"/>
                </a:cxn>
                <a:cxn ang="0">
                  <a:pos x="203" y="1200"/>
                </a:cxn>
                <a:cxn ang="0">
                  <a:pos x="154" y="1208"/>
                </a:cxn>
                <a:cxn ang="0">
                  <a:pos x="73" y="1217"/>
                </a:cxn>
                <a:cxn ang="0">
                  <a:pos x="8" y="1217"/>
                </a:cxn>
                <a:cxn ang="0">
                  <a:pos x="8" y="1274"/>
                </a:cxn>
                <a:cxn ang="0">
                  <a:pos x="73" y="1274"/>
                </a:cxn>
                <a:cxn ang="0">
                  <a:pos x="162" y="1266"/>
                </a:cxn>
                <a:cxn ang="0">
                  <a:pos x="471" y="1266"/>
                </a:cxn>
                <a:cxn ang="0">
                  <a:pos x="560" y="1274"/>
                </a:cxn>
                <a:cxn ang="0">
                  <a:pos x="625" y="1274"/>
                </a:cxn>
                <a:cxn ang="0">
                  <a:pos x="625" y="1217"/>
                </a:cxn>
                <a:cxn ang="0">
                  <a:pos x="479" y="1217"/>
                </a:cxn>
                <a:cxn ang="0">
                  <a:pos x="422" y="1200"/>
                </a:cxn>
                <a:cxn ang="0">
                  <a:pos x="398" y="1184"/>
                </a:cxn>
                <a:cxn ang="0">
                  <a:pos x="389" y="1159"/>
                </a:cxn>
                <a:cxn ang="0">
                  <a:pos x="389" y="1126"/>
                </a:cxn>
                <a:cxn ang="0">
                  <a:pos x="389" y="49"/>
                </a:cxn>
              </a:cxnLst>
              <a:rect l="0" t="0" r="r" b="b"/>
              <a:pathLst>
                <a:path w="625" h="1274">
                  <a:moveTo>
                    <a:pt x="389" y="49"/>
                  </a:moveTo>
                  <a:lnTo>
                    <a:pt x="389" y="25"/>
                  </a:lnTo>
                  <a:lnTo>
                    <a:pt x="381" y="8"/>
                  </a:lnTo>
                  <a:lnTo>
                    <a:pt x="373" y="0"/>
                  </a:lnTo>
                  <a:lnTo>
                    <a:pt x="341" y="0"/>
                  </a:lnTo>
                  <a:lnTo>
                    <a:pt x="243" y="66"/>
                  </a:lnTo>
                  <a:lnTo>
                    <a:pt x="146" y="107"/>
                  </a:lnTo>
                  <a:lnTo>
                    <a:pt x="56" y="115"/>
                  </a:lnTo>
                  <a:lnTo>
                    <a:pt x="0" y="123"/>
                  </a:lnTo>
                  <a:lnTo>
                    <a:pt x="0" y="181"/>
                  </a:lnTo>
                  <a:lnTo>
                    <a:pt x="56" y="181"/>
                  </a:lnTo>
                  <a:lnTo>
                    <a:pt x="146" y="164"/>
                  </a:lnTo>
                  <a:lnTo>
                    <a:pt x="243" y="132"/>
                  </a:lnTo>
                  <a:lnTo>
                    <a:pt x="243" y="1159"/>
                  </a:lnTo>
                  <a:lnTo>
                    <a:pt x="235" y="1184"/>
                  </a:lnTo>
                  <a:lnTo>
                    <a:pt x="203" y="1200"/>
                  </a:lnTo>
                  <a:lnTo>
                    <a:pt x="154" y="1208"/>
                  </a:lnTo>
                  <a:lnTo>
                    <a:pt x="73" y="1217"/>
                  </a:lnTo>
                  <a:lnTo>
                    <a:pt x="8" y="1217"/>
                  </a:lnTo>
                  <a:lnTo>
                    <a:pt x="8" y="1274"/>
                  </a:lnTo>
                  <a:lnTo>
                    <a:pt x="73" y="1274"/>
                  </a:lnTo>
                  <a:lnTo>
                    <a:pt x="162" y="1266"/>
                  </a:lnTo>
                  <a:lnTo>
                    <a:pt x="471" y="1266"/>
                  </a:lnTo>
                  <a:lnTo>
                    <a:pt x="560" y="1274"/>
                  </a:lnTo>
                  <a:lnTo>
                    <a:pt x="625" y="1274"/>
                  </a:lnTo>
                  <a:lnTo>
                    <a:pt x="625" y="1217"/>
                  </a:lnTo>
                  <a:lnTo>
                    <a:pt x="479" y="1217"/>
                  </a:lnTo>
                  <a:lnTo>
                    <a:pt x="422" y="1200"/>
                  </a:lnTo>
                  <a:lnTo>
                    <a:pt x="398" y="1184"/>
                  </a:lnTo>
                  <a:lnTo>
                    <a:pt x="389" y="1159"/>
                  </a:lnTo>
                  <a:lnTo>
                    <a:pt x="389" y="1126"/>
                  </a:lnTo>
                  <a:lnTo>
                    <a:pt x="389" y="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74" name="Rectangle 130"/>
            <p:cNvSpPr>
              <a:spLocks noChangeArrowheads="1"/>
            </p:cNvSpPr>
            <p:nvPr/>
          </p:nvSpPr>
          <p:spPr bwMode="auto">
            <a:xfrm>
              <a:off x="25349" y="5909"/>
              <a:ext cx="1600" cy="9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75" name="Freeform 131"/>
            <p:cNvSpPr>
              <a:spLocks noEditPoints="1"/>
            </p:cNvSpPr>
            <p:nvPr/>
          </p:nvSpPr>
          <p:spPr bwMode="auto">
            <a:xfrm>
              <a:off x="25292" y="6862"/>
              <a:ext cx="983" cy="1216"/>
            </a:xfrm>
            <a:custGeom>
              <a:avLst/>
              <a:gdLst/>
              <a:ahLst/>
              <a:cxnLst>
                <a:cxn ang="0">
                  <a:pos x="130" y="1110"/>
                </a:cxn>
                <a:cxn ang="0">
                  <a:pos x="114" y="1142"/>
                </a:cxn>
                <a:cxn ang="0">
                  <a:pos x="74" y="1159"/>
                </a:cxn>
                <a:cxn ang="0">
                  <a:pos x="0" y="1175"/>
                </a:cxn>
                <a:cxn ang="0">
                  <a:pos x="9" y="1216"/>
                </a:cxn>
                <a:cxn ang="0">
                  <a:pos x="398" y="1200"/>
                </a:cxn>
                <a:cxn ang="0">
                  <a:pos x="382" y="1159"/>
                </a:cxn>
                <a:cxn ang="0">
                  <a:pos x="277" y="1151"/>
                </a:cxn>
                <a:cxn ang="0">
                  <a:pos x="260" y="1142"/>
                </a:cxn>
                <a:cxn ang="0">
                  <a:pos x="285" y="1027"/>
                </a:cxn>
                <a:cxn ang="0">
                  <a:pos x="325" y="863"/>
                </a:cxn>
                <a:cxn ang="0">
                  <a:pos x="358" y="748"/>
                </a:cxn>
                <a:cxn ang="0">
                  <a:pos x="415" y="830"/>
                </a:cxn>
                <a:cxn ang="0">
                  <a:pos x="528" y="871"/>
                </a:cxn>
                <a:cxn ang="0">
                  <a:pos x="748" y="789"/>
                </a:cxn>
                <a:cxn ang="0">
                  <a:pos x="918" y="575"/>
                </a:cxn>
                <a:cxn ang="0">
                  <a:pos x="983" y="304"/>
                </a:cxn>
                <a:cxn ang="0">
                  <a:pos x="910" y="82"/>
                </a:cxn>
                <a:cxn ang="0">
                  <a:pos x="731" y="0"/>
                </a:cxn>
                <a:cxn ang="0">
                  <a:pos x="553" y="74"/>
                </a:cxn>
                <a:cxn ang="0">
                  <a:pos x="463" y="74"/>
                </a:cxn>
                <a:cxn ang="0">
                  <a:pos x="366" y="8"/>
                </a:cxn>
                <a:cxn ang="0">
                  <a:pos x="260" y="8"/>
                </a:cxn>
                <a:cxn ang="0">
                  <a:pos x="171" y="107"/>
                </a:cxn>
                <a:cxn ang="0">
                  <a:pos x="130" y="222"/>
                </a:cxn>
                <a:cxn ang="0">
                  <a:pos x="114" y="296"/>
                </a:cxn>
                <a:cxn ang="0">
                  <a:pos x="122" y="312"/>
                </a:cxn>
                <a:cxn ang="0">
                  <a:pos x="163" y="304"/>
                </a:cxn>
                <a:cxn ang="0">
                  <a:pos x="171" y="271"/>
                </a:cxn>
                <a:cxn ang="0">
                  <a:pos x="228" y="107"/>
                </a:cxn>
                <a:cxn ang="0">
                  <a:pos x="309" y="41"/>
                </a:cxn>
                <a:cxn ang="0">
                  <a:pos x="342" y="49"/>
                </a:cxn>
                <a:cxn ang="0">
                  <a:pos x="358" y="74"/>
                </a:cxn>
                <a:cxn ang="0">
                  <a:pos x="366" y="181"/>
                </a:cxn>
                <a:cxn ang="0">
                  <a:pos x="358" y="230"/>
                </a:cxn>
                <a:cxn ang="0">
                  <a:pos x="480" y="247"/>
                </a:cxn>
                <a:cxn ang="0">
                  <a:pos x="536" y="148"/>
                </a:cxn>
                <a:cxn ang="0">
                  <a:pos x="634" y="66"/>
                </a:cxn>
                <a:cxn ang="0">
                  <a:pos x="731" y="41"/>
                </a:cxn>
                <a:cxn ang="0">
                  <a:pos x="837" y="123"/>
                </a:cxn>
                <a:cxn ang="0">
                  <a:pos x="837" y="304"/>
                </a:cxn>
                <a:cxn ang="0">
                  <a:pos x="772" y="567"/>
                </a:cxn>
                <a:cxn ang="0">
                  <a:pos x="683" y="740"/>
                </a:cxn>
                <a:cxn ang="0">
                  <a:pos x="528" y="822"/>
                </a:cxn>
                <a:cxn ang="0">
                  <a:pos x="423" y="764"/>
                </a:cxn>
                <a:cxn ang="0">
                  <a:pos x="382" y="674"/>
                </a:cxn>
                <a:cxn ang="0">
                  <a:pos x="374" y="649"/>
                </a:cxn>
                <a:cxn ang="0">
                  <a:pos x="382" y="625"/>
                </a:cxn>
              </a:cxnLst>
              <a:rect l="0" t="0" r="r" b="b"/>
              <a:pathLst>
                <a:path w="983" h="1216">
                  <a:moveTo>
                    <a:pt x="139" y="1077"/>
                  </a:moveTo>
                  <a:lnTo>
                    <a:pt x="130" y="1110"/>
                  </a:lnTo>
                  <a:lnTo>
                    <a:pt x="130" y="1126"/>
                  </a:lnTo>
                  <a:lnTo>
                    <a:pt x="114" y="1142"/>
                  </a:lnTo>
                  <a:lnTo>
                    <a:pt x="98" y="1151"/>
                  </a:lnTo>
                  <a:lnTo>
                    <a:pt x="74" y="1159"/>
                  </a:lnTo>
                  <a:lnTo>
                    <a:pt x="17" y="1159"/>
                  </a:lnTo>
                  <a:lnTo>
                    <a:pt x="0" y="1175"/>
                  </a:lnTo>
                  <a:lnTo>
                    <a:pt x="0" y="1208"/>
                  </a:lnTo>
                  <a:lnTo>
                    <a:pt x="9" y="1216"/>
                  </a:lnTo>
                  <a:lnTo>
                    <a:pt x="382" y="1216"/>
                  </a:lnTo>
                  <a:lnTo>
                    <a:pt x="398" y="1200"/>
                  </a:lnTo>
                  <a:lnTo>
                    <a:pt x="398" y="1175"/>
                  </a:lnTo>
                  <a:lnTo>
                    <a:pt x="382" y="1159"/>
                  </a:lnTo>
                  <a:lnTo>
                    <a:pt x="293" y="1159"/>
                  </a:lnTo>
                  <a:lnTo>
                    <a:pt x="277" y="1151"/>
                  </a:lnTo>
                  <a:lnTo>
                    <a:pt x="268" y="1151"/>
                  </a:lnTo>
                  <a:lnTo>
                    <a:pt x="260" y="1142"/>
                  </a:lnTo>
                  <a:lnTo>
                    <a:pt x="260" y="1126"/>
                  </a:lnTo>
                  <a:lnTo>
                    <a:pt x="285" y="1027"/>
                  </a:lnTo>
                  <a:lnTo>
                    <a:pt x="301" y="945"/>
                  </a:lnTo>
                  <a:lnTo>
                    <a:pt x="325" y="863"/>
                  </a:lnTo>
                  <a:lnTo>
                    <a:pt x="342" y="789"/>
                  </a:lnTo>
                  <a:lnTo>
                    <a:pt x="358" y="748"/>
                  </a:lnTo>
                  <a:lnTo>
                    <a:pt x="382" y="789"/>
                  </a:lnTo>
                  <a:lnTo>
                    <a:pt x="415" y="830"/>
                  </a:lnTo>
                  <a:lnTo>
                    <a:pt x="463" y="855"/>
                  </a:lnTo>
                  <a:lnTo>
                    <a:pt x="528" y="871"/>
                  </a:lnTo>
                  <a:lnTo>
                    <a:pt x="642" y="847"/>
                  </a:lnTo>
                  <a:lnTo>
                    <a:pt x="748" y="789"/>
                  </a:lnTo>
                  <a:lnTo>
                    <a:pt x="837" y="690"/>
                  </a:lnTo>
                  <a:lnTo>
                    <a:pt x="918" y="575"/>
                  </a:lnTo>
                  <a:lnTo>
                    <a:pt x="967" y="444"/>
                  </a:lnTo>
                  <a:lnTo>
                    <a:pt x="983" y="304"/>
                  </a:lnTo>
                  <a:lnTo>
                    <a:pt x="967" y="181"/>
                  </a:lnTo>
                  <a:lnTo>
                    <a:pt x="910" y="82"/>
                  </a:lnTo>
                  <a:lnTo>
                    <a:pt x="837" y="25"/>
                  </a:lnTo>
                  <a:lnTo>
                    <a:pt x="731" y="0"/>
                  </a:lnTo>
                  <a:lnTo>
                    <a:pt x="642" y="16"/>
                  </a:lnTo>
                  <a:lnTo>
                    <a:pt x="553" y="74"/>
                  </a:lnTo>
                  <a:lnTo>
                    <a:pt x="488" y="140"/>
                  </a:lnTo>
                  <a:lnTo>
                    <a:pt x="463" y="74"/>
                  </a:lnTo>
                  <a:lnTo>
                    <a:pt x="423" y="33"/>
                  </a:lnTo>
                  <a:lnTo>
                    <a:pt x="366" y="8"/>
                  </a:lnTo>
                  <a:lnTo>
                    <a:pt x="317" y="0"/>
                  </a:lnTo>
                  <a:lnTo>
                    <a:pt x="260" y="8"/>
                  </a:lnTo>
                  <a:lnTo>
                    <a:pt x="220" y="41"/>
                  </a:lnTo>
                  <a:lnTo>
                    <a:pt x="171" y="107"/>
                  </a:lnTo>
                  <a:lnTo>
                    <a:pt x="147" y="164"/>
                  </a:lnTo>
                  <a:lnTo>
                    <a:pt x="130" y="222"/>
                  </a:lnTo>
                  <a:lnTo>
                    <a:pt x="122" y="271"/>
                  </a:lnTo>
                  <a:lnTo>
                    <a:pt x="114" y="296"/>
                  </a:lnTo>
                  <a:lnTo>
                    <a:pt x="122" y="304"/>
                  </a:lnTo>
                  <a:lnTo>
                    <a:pt x="122" y="312"/>
                  </a:lnTo>
                  <a:lnTo>
                    <a:pt x="155" y="312"/>
                  </a:lnTo>
                  <a:lnTo>
                    <a:pt x="163" y="304"/>
                  </a:lnTo>
                  <a:lnTo>
                    <a:pt x="163" y="288"/>
                  </a:lnTo>
                  <a:lnTo>
                    <a:pt x="171" y="271"/>
                  </a:lnTo>
                  <a:lnTo>
                    <a:pt x="195" y="181"/>
                  </a:lnTo>
                  <a:lnTo>
                    <a:pt x="228" y="107"/>
                  </a:lnTo>
                  <a:lnTo>
                    <a:pt x="260" y="57"/>
                  </a:lnTo>
                  <a:lnTo>
                    <a:pt x="309" y="41"/>
                  </a:lnTo>
                  <a:lnTo>
                    <a:pt x="325" y="41"/>
                  </a:lnTo>
                  <a:lnTo>
                    <a:pt x="342" y="49"/>
                  </a:lnTo>
                  <a:lnTo>
                    <a:pt x="350" y="57"/>
                  </a:lnTo>
                  <a:lnTo>
                    <a:pt x="358" y="74"/>
                  </a:lnTo>
                  <a:lnTo>
                    <a:pt x="366" y="99"/>
                  </a:lnTo>
                  <a:lnTo>
                    <a:pt x="366" y="181"/>
                  </a:lnTo>
                  <a:lnTo>
                    <a:pt x="358" y="205"/>
                  </a:lnTo>
                  <a:lnTo>
                    <a:pt x="358" y="230"/>
                  </a:lnTo>
                  <a:lnTo>
                    <a:pt x="139" y="1077"/>
                  </a:lnTo>
                  <a:close/>
                  <a:moveTo>
                    <a:pt x="480" y="247"/>
                  </a:moveTo>
                  <a:lnTo>
                    <a:pt x="504" y="197"/>
                  </a:lnTo>
                  <a:lnTo>
                    <a:pt x="536" y="148"/>
                  </a:lnTo>
                  <a:lnTo>
                    <a:pt x="577" y="115"/>
                  </a:lnTo>
                  <a:lnTo>
                    <a:pt x="634" y="66"/>
                  </a:lnTo>
                  <a:lnTo>
                    <a:pt x="691" y="49"/>
                  </a:lnTo>
                  <a:lnTo>
                    <a:pt x="731" y="41"/>
                  </a:lnTo>
                  <a:lnTo>
                    <a:pt x="796" y="66"/>
                  </a:lnTo>
                  <a:lnTo>
                    <a:pt x="837" y="123"/>
                  </a:lnTo>
                  <a:lnTo>
                    <a:pt x="845" y="222"/>
                  </a:lnTo>
                  <a:lnTo>
                    <a:pt x="837" y="304"/>
                  </a:lnTo>
                  <a:lnTo>
                    <a:pt x="804" y="485"/>
                  </a:lnTo>
                  <a:lnTo>
                    <a:pt x="772" y="567"/>
                  </a:lnTo>
                  <a:lnTo>
                    <a:pt x="756" y="625"/>
                  </a:lnTo>
                  <a:lnTo>
                    <a:pt x="683" y="740"/>
                  </a:lnTo>
                  <a:lnTo>
                    <a:pt x="601" y="805"/>
                  </a:lnTo>
                  <a:lnTo>
                    <a:pt x="528" y="822"/>
                  </a:lnTo>
                  <a:lnTo>
                    <a:pt x="463" y="805"/>
                  </a:lnTo>
                  <a:lnTo>
                    <a:pt x="423" y="764"/>
                  </a:lnTo>
                  <a:lnTo>
                    <a:pt x="390" y="723"/>
                  </a:lnTo>
                  <a:lnTo>
                    <a:pt x="382" y="674"/>
                  </a:lnTo>
                  <a:lnTo>
                    <a:pt x="374" y="657"/>
                  </a:lnTo>
                  <a:lnTo>
                    <a:pt x="374" y="649"/>
                  </a:lnTo>
                  <a:lnTo>
                    <a:pt x="382" y="641"/>
                  </a:lnTo>
                  <a:lnTo>
                    <a:pt x="382" y="625"/>
                  </a:lnTo>
                  <a:lnTo>
                    <a:pt x="480" y="2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76" name="Freeform 132"/>
            <p:cNvSpPr>
              <a:spLocks noEditPoints="1"/>
            </p:cNvSpPr>
            <p:nvPr/>
          </p:nvSpPr>
          <p:spPr bwMode="auto">
            <a:xfrm>
              <a:off x="26373" y="7100"/>
              <a:ext cx="398" cy="904"/>
            </a:xfrm>
            <a:custGeom>
              <a:avLst/>
              <a:gdLst/>
              <a:ahLst/>
              <a:cxnLst>
                <a:cxn ang="0">
                  <a:pos x="365" y="33"/>
                </a:cxn>
                <a:cxn ang="0">
                  <a:pos x="349" y="9"/>
                </a:cxn>
                <a:cxn ang="0">
                  <a:pos x="308" y="0"/>
                </a:cxn>
                <a:cxn ang="0">
                  <a:pos x="259" y="25"/>
                </a:cxn>
                <a:cxn ang="0">
                  <a:pos x="235" y="74"/>
                </a:cxn>
                <a:cxn ang="0">
                  <a:pos x="268" y="124"/>
                </a:cxn>
                <a:cxn ang="0">
                  <a:pos x="316" y="115"/>
                </a:cxn>
                <a:cxn ang="0">
                  <a:pos x="357" y="74"/>
                </a:cxn>
                <a:cxn ang="0">
                  <a:pos x="97" y="732"/>
                </a:cxn>
                <a:cxn ang="0">
                  <a:pos x="81" y="789"/>
                </a:cxn>
                <a:cxn ang="0">
                  <a:pos x="97" y="847"/>
                </a:cxn>
                <a:cxn ang="0">
                  <a:pos x="146" y="888"/>
                </a:cxn>
                <a:cxn ang="0">
                  <a:pos x="211" y="904"/>
                </a:cxn>
                <a:cxn ang="0">
                  <a:pos x="333" y="839"/>
                </a:cxn>
                <a:cxn ang="0">
                  <a:pos x="389" y="724"/>
                </a:cxn>
                <a:cxn ang="0">
                  <a:pos x="398" y="691"/>
                </a:cxn>
                <a:cxn ang="0">
                  <a:pos x="357" y="682"/>
                </a:cxn>
                <a:cxn ang="0">
                  <a:pos x="349" y="699"/>
                </a:cxn>
                <a:cxn ang="0">
                  <a:pos x="268" y="847"/>
                </a:cxn>
                <a:cxn ang="0">
                  <a:pos x="194" y="863"/>
                </a:cxn>
                <a:cxn ang="0">
                  <a:pos x="178" y="839"/>
                </a:cxn>
                <a:cxn ang="0">
                  <a:pos x="186" y="756"/>
                </a:cxn>
                <a:cxn ang="0">
                  <a:pos x="219" y="674"/>
                </a:cxn>
                <a:cxn ang="0">
                  <a:pos x="259" y="584"/>
                </a:cxn>
                <a:cxn ang="0">
                  <a:pos x="300" y="485"/>
                </a:cxn>
                <a:cxn ang="0">
                  <a:pos x="316" y="428"/>
                </a:cxn>
                <a:cxn ang="0">
                  <a:pos x="308" y="378"/>
                </a:cxn>
                <a:cxn ang="0">
                  <a:pos x="276" y="329"/>
                </a:cxn>
                <a:cxn ang="0">
                  <a:pos x="227" y="304"/>
                </a:cxn>
                <a:cxn ang="0">
                  <a:pos x="113" y="313"/>
                </a:cxn>
                <a:cxn ang="0">
                  <a:pos x="24" y="419"/>
                </a:cxn>
                <a:cxn ang="0">
                  <a:pos x="0" y="502"/>
                </a:cxn>
                <a:cxn ang="0">
                  <a:pos x="8" y="518"/>
                </a:cxn>
                <a:cxn ang="0">
                  <a:pos x="40" y="510"/>
                </a:cxn>
                <a:cxn ang="0">
                  <a:pos x="81" y="403"/>
                </a:cxn>
                <a:cxn ang="0">
                  <a:pos x="186" y="337"/>
                </a:cxn>
                <a:cxn ang="0">
                  <a:pos x="211" y="345"/>
                </a:cxn>
                <a:cxn ang="0">
                  <a:pos x="219" y="411"/>
                </a:cxn>
                <a:cxn ang="0">
                  <a:pos x="178" y="518"/>
                </a:cxn>
              </a:cxnLst>
              <a:rect l="0" t="0" r="r" b="b"/>
              <a:pathLst>
                <a:path w="398" h="904">
                  <a:moveTo>
                    <a:pt x="365" y="50"/>
                  </a:moveTo>
                  <a:lnTo>
                    <a:pt x="365" y="33"/>
                  </a:lnTo>
                  <a:lnTo>
                    <a:pt x="357" y="25"/>
                  </a:lnTo>
                  <a:lnTo>
                    <a:pt x="349" y="9"/>
                  </a:lnTo>
                  <a:lnTo>
                    <a:pt x="333" y="0"/>
                  </a:lnTo>
                  <a:lnTo>
                    <a:pt x="308" y="0"/>
                  </a:lnTo>
                  <a:lnTo>
                    <a:pt x="284" y="9"/>
                  </a:lnTo>
                  <a:lnTo>
                    <a:pt x="259" y="25"/>
                  </a:lnTo>
                  <a:lnTo>
                    <a:pt x="243" y="41"/>
                  </a:lnTo>
                  <a:lnTo>
                    <a:pt x="235" y="74"/>
                  </a:lnTo>
                  <a:lnTo>
                    <a:pt x="235" y="91"/>
                  </a:lnTo>
                  <a:lnTo>
                    <a:pt x="268" y="124"/>
                  </a:lnTo>
                  <a:lnTo>
                    <a:pt x="292" y="124"/>
                  </a:lnTo>
                  <a:lnTo>
                    <a:pt x="316" y="115"/>
                  </a:lnTo>
                  <a:lnTo>
                    <a:pt x="341" y="99"/>
                  </a:lnTo>
                  <a:lnTo>
                    <a:pt x="357" y="74"/>
                  </a:lnTo>
                  <a:lnTo>
                    <a:pt x="365" y="50"/>
                  </a:lnTo>
                  <a:close/>
                  <a:moveTo>
                    <a:pt x="97" y="732"/>
                  </a:moveTo>
                  <a:lnTo>
                    <a:pt x="81" y="765"/>
                  </a:lnTo>
                  <a:lnTo>
                    <a:pt x="81" y="789"/>
                  </a:lnTo>
                  <a:lnTo>
                    <a:pt x="89" y="822"/>
                  </a:lnTo>
                  <a:lnTo>
                    <a:pt x="97" y="847"/>
                  </a:lnTo>
                  <a:lnTo>
                    <a:pt x="113" y="872"/>
                  </a:lnTo>
                  <a:lnTo>
                    <a:pt x="146" y="888"/>
                  </a:lnTo>
                  <a:lnTo>
                    <a:pt x="170" y="896"/>
                  </a:lnTo>
                  <a:lnTo>
                    <a:pt x="211" y="904"/>
                  </a:lnTo>
                  <a:lnTo>
                    <a:pt x="284" y="880"/>
                  </a:lnTo>
                  <a:lnTo>
                    <a:pt x="333" y="839"/>
                  </a:lnTo>
                  <a:lnTo>
                    <a:pt x="373" y="781"/>
                  </a:lnTo>
                  <a:lnTo>
                    <a:pt x="389" y="724"/>
                  </a:lnTo>
                  <a:lnTo>
                    <a:pt x="398" y="699"/>
                  </a:lnTo>
                  <a:lnTo>
                    <a:pt x="398" y="691"/>
                  </a:lnTo>
                  <a:lnTo>
                    <a:pt x="389" y="682"/>
                  </a:lnTo>
                  <a:lnTo>
                    <a:pt x="357" y="682"/>
                  </a:lnTo>
                  <a:lnTo>
                    <a:pt x="357" y="691"/>
                  </a:lnTo>
                  <a:lnTo>
                    <a:pt x="349" y="699"/>
                  </a:lnTo>
                  <a:lnTo>
                    <a:pt x="316" y="789"/>
                  </a:lnTo>
                  <a:lnTo>
                    <a:pt x="268" y="847"/>
                  </a:lnTo>
                  <a:lnTo>
                    <a:pt x="211" y="863"/>
                  </a:lnTo>
                  <a:lnTo>
                    <a:pt x="194" y="863"/>
                  </a:lnTo>
                  <a:lnTo>
                    <a:pt x="186" y="855"/>
                  </a:lnTo>
                  <a:lnTo>
                    <a:pt x="178" y="839"/>
                  </a:lnTo>
                  <a:lnTo>
                    <a:pt x="178" y="789"/>
                  </a:lnTo>
                  <a:lnTo>
                    <a:pt x="186" y="756"/>
                  </a:lnTo>
                  <a:lnTo>
                    <a:pt x="203" y="732"/>
                  </a:lnTo>
                  <a:lnTo>
                    <a:pt x="219" y="674"/>
                  </a:lnTo>
                  <a:lnTo>
                    <a:pt x="243" y="625"/>
                  </a:lnTo>
                  <a:lnTo>
                    <a:pt x="259" y="584"/>
                  </a:lnTo>
                  <a:lnTo>
                    <a:pt x="276" y="535"/>
                  </a:lnTo>
                  <a:lnTo>
                    <a:pt x="300" y="485"/>
                  </a:lnTo>
                  <a:lnTo>
                    <a:pt x="308" y="452"/>
                  </a:lnTo>
                  <a:lnTo>
                    <a:pt x="316" y="428"/>
                  </a:lnTo>
                  <a:lnTo>
                    <a:pt x="316" y="411"/>
                  </a:lnTo>
                  <a:lnTo>
                    <a:pt x="308" y="378"/>
                  </a:lnTo>
                  <a:lnTo>
                    <a:pt x="300" y="354"/>
                  </a:lnTo>
                  <a:lnTo>
                    <a:pt x="276" y="329"/>
                  </a:lnTo>
                  <a:lnTo>
                    <a:pt x="251" y="313"/>
                  </a:lnTo>
                  <a:lnTo>
                    <a:pt x="227" y="304"/>
                  </a:lnTo>
                  <a:lnTo>
                    <a:pt x="186" y="296"/>
                  </a:lnTo>
                  <a:lnTo>
                    <a:pt x="113" y="313"/>
                  </a:lnTo>
                  <a:lnTo>
                    <a:pt x="65" y="362"/>
                  </a:lnTo>
                  <a:lnTo>
                    <a:pt x="24" y="419"/>
                  </a:lnTo>
                  <a:lnTo>
                    <a:pt x="8" y="469"/>
                  </a:lnTo>
                  <a:lnTo>
                    <a:pt x="0" y="502"/>
                  </a:lnTo>
                  <a:lnTo>
                    <a:pt x="0" y="510"/>
                  </a:lnTo>
                  <a:lnTo>
                    <a:pt x="8" y="518"/>
                  </a:lnTo>
                  <a:lnTo>
                    <a:pt x="32" y="518"/>
                  </a:lnTo>
                  <a:lnTo>
                    <a:pt x="40" y="510"/>
                  </a:lnTo>
                  <a:lnTo>
                    <a:pt x="40" y="502"/>
                  </a:lnTo>
                  <a:lnTo>
                    <a:pt x="81" y="403"/>
                  </a:lnTo>
                  <a:lnTo>
                    <a:pt x="138" y="354"/>
                  </a:lnTo>
                  <a:lnTo>
                    <a:pt x="186" y="337"/>
                  </a:lnTo>
                  <a:lnTo>
                    <a:pt x="203" y="337"/>
                  </a:lnTo>
                  <a:lnTo>
                    <a:pt x="211" y="345"/>
                  </a:lnTo>
                  <a:lnTo>
                    <a:pt x="219" y="362"/>
                  </a:lnTo>
                  <a:lnTo>
                    <a:pt x="219" y="411"/>
                  </a:lnTo>
                  <a:lnTo>
                    <a:pt x="203" y="452"/>
                  </a:lnTo>
                  <a:lnTo>
                    <a:pt x="178" y="518"/>
                  </a:lnTo>
                  <a:lnTo>
                    <a:pt x="97" y="7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82600" y="6381234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Copyright, </a:t>
            </a:r>
            <a:r>
              <a:rPr lang="en-US" dirty="0" err="1" smtClean="0"/>
              <a:t>Rong</a:t>
            </a:r>
            <a:r>
              <a:rPr lang="en-US" dirty="0" smtClean="0"/>
              <a:t> Jin </a:t>
            </a:r>
            <a:endParaRPr lang="en-US" dirty="0"/>
          </a:p>
        </p:txBody>
      </p:sp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172577" y="3021967"/>
            <a:ext cx="3768242" cy="2826182"/>
          </a:xfrm>
          <a:prstGeom prst="rect">
            <a:avLst/>
          </a:prstGeom>
          <a:noFill/>
          <a:ln/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118" y="5848149"/>
            <a:ext cx="346364" cy="251901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359" y="4962866"/>
            <a:ext cx="1857768" cy="335868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191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MaxEnt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Real continuous variables: Gaussian Distribution maximizes the Entropy given the mean and variance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482600" y="6381234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Copyright, </a:t>
            </a:r>
            <a:r>
              <a:rPr lang="en-US" dirty="0" err="1" smtClean="0"/>
              <a:t>Rong</a:t>
            </a:r>
            <a:r>
              <a:rPr lang="en-US" dirty="0" smtClean="0"/>
              <a:t> Jin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984500"/>
            <a:ext cx="6197601" cy="3126718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0" y="2463800"/>
            <a:ext cx="3568700" cy="520700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591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>
                <a:ea typeface="宋体" charset="-122"/>
              </a:rPr>
              <a:t>Motivation</a:t>
            </a:r>
            <a:endParaRPr lang="en-US" altLang="zh-CN" sz="4000" dirty="0">
              <a:ea typeface="宋体" charset="-122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ea typeface="宋体" charset="-122"/>
              </a:rPr>
              <a:t>Consider </a:t>
            </a:r>
            <a:r>
              <a:rPr lang="en-US" altLang="zh-CN" dirty="0">
                <a:ea typeface="宋体" charset="-122"/>
              </a:rPr>
              <a:t>a translation example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400" dirty="0">
                <a:ea typeface="宋体" charset="-122"/>
              </a:rPr>
              <a:t>English ‘in’ </a:t>
            </a:r>
            <a:r>
              <a:rPr lang="en-US" altLang="zh-CN" sz="2400" dirty="0">
                <a:ea typeface="宋体" charset="-122"/>
                <a:sym typeface="Wingdings" pitchFamily="2" charset="2"/>
              </a:rPr>
              <a:t> French </a:t>
            </a:r>
            <a:r>
              <a:rPr lang="en-US" altLang="zh-CN" sz="2400" dirty="0">
                <a:ea typeface="宋体" charset="-122"/>
              </a:rPr>
              <a:t>{</a:t>
            </a:r>
            <a:r>
              <a:rPr lang="en-US" altLang="zh-CN" sz="2400" i="1" dirty="0" err="1">
                <a:ea typeface="宋体" charset="-122"/>
              </a:rPr>
              <a:t>dans</a:t>
            </a:r>
            <a:r>
              <a:rPr lang="en-US" altLang="zh-CN" sz="2400" dirty="0">
                <a:ea typeface="宋体" charset="-122"/>
              </a:rPr>
              <a:t>, </a:t>
            </a:r>
            <a:r>
              <a:rPr lang="en-US" altLang="zh-CN" sz="2400" i="1" dirty="0">
                <a:ea typeface="宋体" charset="-122"/>
              </a:rPr>
              <a:t>en</a:t>
            </a:r>
            <a:r>
              <a:rPr lang="en-US" altLang="zh-CN" sz="2400" dirty="0">
                <a:ea typeface="宋体" charset="-122"/>
              </a:rPr>
              <a:t>, </a:t>
            </a:r>
            <a:r>
              <a:rPr lang="en-US" altLang="zh-CN" sz="2400" i="1" dirty="0">
                <a:ea typeface="宋体" charset="-122"/>
              </a:rPr>
              <a:t>à</a:t>
            </a:r>
            <a:r>
              <a:rPr lang="en-US" altLang="zh-CN" sz="2400" dirty="0">
                <a:ea typeface="宋体" charset="-122"/>
              </a:rPr>
              <a:t>, </a:t>
            </a:r>
            <a:r>
              <a:rPr lang="en-US" altLang="zh-CN" sz="2400" i="1" dirty="0">
                <a:ea typeface="宋体" charset="-122"/>
              </a:rPr>
              <a:t>au-</a:t>
            </a:r>
            <a:r>
              <a:rPr lang="en-US" altLang="zh-CN" sz="2400" i="1" dirty="0" err="1">
                <a:ea typeface="宋体" charset="-122"/>
              </a:rPr>
              <a:t>cours</a:t>
            </a:r>
            <a:r>
              <a:rPr lang="en-US" altLang="zh-CN" sz="2400" i="1" dirty="0">
                <a:ea typeface="宋体" charset="-122"/>
              </a:rPr>
              <a:t>-de</a:t>
            </a:r>
            <a:r>
              <a:rPr lang="en-US" altLang="zh-CN" sz="2400" dirty="0">
                <a:ea typeface="宋体" charset="-122"/>
              </a:rPr>
              <a:t>, </a:t>
            </a:r>
            <a:r>
              <a:rPr lang="en-US" altLang="zh-CN" sz="2400" i="1" dirty="0">
                <a:ea typeface="宋体" charset="-122"/>
              </a:rPr>
              <a:t>pendant</a:t>
            </a:r>
            <a:r>
              <a:rPr lang="en-US" altLang="zh-CN" sz="2400" dirty="0">
                <a:ea typeface="宋体" charset="-122"/>
              </a:rPr>
              <a:t>}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400" dirty="0">
                <a:ea typeface="宋体" charset="-122"/>
              </a:rPr>
              <a:t>Goal: p(</a:t>
            </a:r>
            <a:r>
              <a:rPr lang="en-US" altLang="zh-CN" sz="2400" dirty="0" err="1">
                <a:ea typeface="宋体" charset="-122"/>
              </a:rPr>
              <a:t>dans</a:t>
            </a:r>
            <a:r>
              <a:rPr lang="en-US" altLang="zh-CN" sz="2400" dirty="0">
                <a:ea typeface="宋体" charset="-122"/>
              </a:rPr>
              <a:t>), p(en), p(</a:t>
            </a:r>
            <a:r>
              <a:rPr lang="en-US" altLang="zh-CN" sz="2400" i="1" dirty="0">
                <a:ea typeface="宋体" charset="-122"/>
              </a:rPr>
              <a:t>à</a:t>
            </a:r>
            <a:r>
              <a:rPr lang="en-US" altLang="zh-CN" sz="2400" dirty="0">
                <a:ea typeface="宋体" charset="-122"/>
              </a:rPr>
              <a:t>), p(</a:t>
            </a:r>
            <a:r>
              <a:rPr lang="en-US" altLang="zh-CN" sz="2400" i="1" dirty="0">
                <a:ea typeface="宋体" charset="-122"/>
              </a:rPr>
              <a:t>au</a:t>
            </a:r>
            <a:r>
              <a:rPr lang="en-US" altLang="zh-CN" sz="2400" dirty="0">
                <a:ea typeface="宋体" charset="-122"/>
              </a:rPr>
              <a:t>-</a:t>
            </a:r>
            <a:r>
              <a:rPr lang="en-US" altLang="zh-CN" sz="2400" i="1" dirty="0" err="1">
                <a:ea typeface="宋体" charset="-122"/>
              </a:rPr>
              <a:t>cours</a:t>
            </a:r>
            <a:r>
              <a:rPr lang="en-US" altLang="zh-CN" sz="2400" i="1" dirty="0">
                <a:ea typeface="宋体" charset="-122"/>
              </a:rPr>
              <a:t>-de</a:t>
            </a:r>
            <a:r>
              <a:rPr lang="en-US" altLang="zh-CN" sz="2400" dirty="0">
                <a:ea typeface="宋体" charset="-122"/>
              </a:rPr>
              <a:t>), p(</a:t>
            </a:r>
            <a:r>
              <a:rPr lang="en-US" altLang="zh-CN" sz="2400" i="1" dirty="0">
                <a:ea typeface="宋体" charset="-122"/>
              </a:rPr>
              <a:t>pendant</a:t>
            </a:r>
            <a:r>
              <a:rPr lang="en-US" altLang="zh-CN" sz="2400" dirty="0">
                <a:ea typeface="宋体" charset="-122"/>
              </a:rPr>
              <a:t>)</a:t>
            </a:r>
          </a:p>
          <a:p>
            <a:endParaRPr lang="en-US" altLang="zh-CN" sz="2800" dirty="0" smtClean="0">
              <a:ea typeface="宋体" charset="-122"/>
            </a:endParaRPr>
          </a:p>
          <a:p>
            <a:r>
              <a:rPr lang="en-US" altLang="zh-CN" sz="2800" dirty="0" smtClean="0">
                <a:ea typeface="宋体" charset="-122"/>
              </a:rPr>
              <a:t>Case </a:t>
            </a:r>
            <a:r>
              <a:rPr lang="en-US" altLang="zh-CN" sz="2800" dirty="0">
                <a:ea typeface="宋体" charset="-122"/>
              </a:rPr>
              <a:t>1: no prior knowledge on </a:t>
            </a:r>
            <a:r>
              <a:rPr lang="en-US" altLang="zh-CN" sz="2800" dirty="0" smtClean="0">
                <a:ea typeface="宋体" charset="-122"/>
              </a:rPr>
              <a:t>translation</a:t>
            </a:r>
          </a:p>
          <a:p>
            <a:endParaRPr lang="en-US" altLang="zh-CN" sz="2800" dirty="0" smtClean="0">
              <a:ea typeface="宋体" charset="-122"/>
            </a:endParaRPr>
          </a:p>
          <a:p>
            <a:r>
              <a:rPr lang="en-US" altLang="zh-CN" sz="2800" dirty="0" smtClean="0">
                <a:ea typeface="宋体" charset="-122"/>
              </a:rPr>
              <a:t>Case 2: </a:t>
            </a:r>
            <a:r>
              <a:rPr lang="en-US" altLang="zh-CN" sz="2800" dirty="0" smtClean="0">
                <a:solidFill>
                  <a:srgbClr val="000000"/>
                </a:solidFill>
                <a:ea typeface="宋体" charset="-122"/>
              </a:rPr>
              <a:t>30% of times either </a:t>
            </a:r>
            <a:r>
              <a:rPr lang="en-US" altLang="zh-CN" sz="2800" i="1" dirty="0" err="1" smtClean="0">
                <a:solidFill>
                  <a:srgbClr val="000000"/>
                </a:solidFill>
                <a:ea typeface="宋体" charset="-122"/>
              </a:rPr>
              <a:t>dans</a:t>
            </a:r>
            <a:r>
              <a:rPr lang="en-US" altLang="zh-CN" sz="2800" dirty="0" smtClean="0">
                <a:solidFill>
                  <a:srgbClr val="000000"/>
                </a:solidFill>
                <a:ea typeface="宋体" charset="-122"/>
              </a:rPr>
              <a:t> or </a:t>
            </a:r>
            <a:r>
              <a:rPr lang="en-US" altLang="zh-CN" sz="2800" i="1" dirty="0" smtClean="0">
                <a:solidFill>
                  <a:srgbClr val="000000"/>
                </a:solidFill>
                <a:ea typeface="宋体" charset="-122"/>
              </a:rPr>
              <a:t>en </a:t>
            </a:r>
            <a:r>
              <a:rPr lang="en-US" altLang="zh-CN" sz="2800" dirty="0" smtClean="0">
                <a:solidFill>
                  <a:srgbClr val="000000"/>
                </a:solidFill>
                <a:ea typeface="宋体" charset="-122"/>
              </a:rPr>
              <a:t>is used</a:t>
            </a:r>
          </a:p>
          <a:p>
            <a:endParaRPr lang="en-US" altLang="zh-CN" sz="2800" dirty="0">
              <a:ea typeface="宋体" charset="-122"/>
            </a:endParaRPr>
          </a:p>
          <a:p>
            <a:pPr lvl="1"/>
            <a:endParaRPr lang="zh-CN" altLang="en-US" sz="2000" dirty="0">
              <a:ea typeface="宋体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2600" y="6381234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Copyright, </a:t>
            </a:r>
            <a:r>
              <a:rPr lang="en-US" dirty="0" err="1" smtClean="0"/>
              <a:t>Rong</a:t>
            </a:r>
            <a:r>
              <a:rPr lang="en-US" dirty="0" smtClean="0"/>
              <a:t> Jin 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903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>
                <a:ea typeface="宋体" charset="-122"/>
              </a:rPr>
              <a:t>Maximum Entropy Model: Motivation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altLang="zh-CN" sz="2800" dirty="0" smtClean="0">
                <a:ea typeface="宋体" charset="-122"/>
              </a:rPr>
              <a:t>Case 3: 30% of time </a:t>
            </a:r>
            <a:r>
              <a:rPr lang="en-US" altLang="zh-CN" sz="2800" i="1" dirty="0" err="1" smtClean="0">
                <a:solidFill>
                  <a:srgbClr val="000000"/>
                </a:solidFill>
                <a:ea typeface="宋体" charset="-122"/>
              </a:rPr>
              <a:t>dans</a:t>
            </a:r>
            <a:r>
              <a:rPr lang="en-US" altLang="zh-CN" sz="2800" dirty="0" smtClean="0">
                <a:solidFill>
                  <a:srgbClr val="000000"/>
                </a:solidFill>
                <a:ea typeface="宋体" charset="-122"/>
              </a:rPr>
              <a:t> or </a:t>
            </a:r>
            <a:r>
              <a:rPr lang="en-US" altLang="zh-CN" sz="2800" i="1" dirty="0" smtClean="0">
                <a:solidFill>
                  <a:srgbClr val="000000"/>
                </a:solidFill>
                <a:ea typeface="宋体" charset="-122"/>
              </a:rPr>
              <a:t>en is used, </a:t>
            </a:r>
            <a:r>
              <a:rPr lang="en-US" altLang="zh-CN" sz="2800" dirty="0" smtClean="0">
                <a:solidFill>
                  <a:srgbClr val="000000"/>
                </a:solidFill>
                <a:ea typeface="宋体" charset="-122"/>
              </a:rPr>
              <a:t>and 50% of times </a:t>
            </a:r>
            <a:r>
              <a:rPr lang="en-US" altLang="zh-CN" sz="2800" i="1" dirty="0" err="1" smtClean="0">
                <a:solidFill>
                  <a:srgbClr val="000000"/>
                </a:solidFill>
                <a:ea typeface="宋体" charset="-122"/>
              </a:rPr>
              <a:t>dans</a:t>
            </a:r>
            <a:r>
              <a:rPr lang="en-US" altLang="zh-CN" sz="2800" dirty="0" smtClean="0">
                <a:solidFill>
                  <a:srgbClr val="000000"/>
                </a:solidFill>
                <a:ea typeface="宋体" charset="-122"/>
              </a:rPr>
              <a:t> or </a:t>
            </a:r>
            <a:r>
              <a:rPr lang="en-US" altLang="zh-CN" sz="2800" i="1" dirty="0" smtClean="0">
                <a:solidFill>
                  <a:srgbClr val="000000"/>
                </a:solidFill>
                <a:ea typeface="宋体" charset="-122"/>
              </a:rPr>
              <a:t>à</a:t>
            </a:r>
            <a:r>
              <a:rPr lang="en-US" altLang="zh-CN" sz="2800" dirty="0" smtClean="0">
                <a:ea typeface="宋体" charset="-122"/>
              </a:rPr>
              <a:t> is used</a:t>
            </a:r>
          </a:p>
          <a:p>
            <a:pPr>
              <a:buFont typeface="Arial" pitchFamily="34" charset="0"/>
              <a:buChar char="•"/>
            </a:pPr>
            <a:endParaRPr lang="en-US" altLang="zh-CN" sz="2800" dirty="0" smtClean="0">
              <a:ea typeface="宋体" charset="-122"/>
            </a:endParaRPr>
          </a:p>
          <a:p>
            <a:pPr>
              <a:buFont typeface="Arial" pitchFamily="34" charset="0"/>
              <a:buChar char="•"/>
            </a:pPr>
            <a:endParaRPr lang="en-US" altLang="zh-CN" sz="2800" dirty="0" smtClean="0">
              <a:ea typeface="宋体" charset="-122"/>
            </a:endParaRPr>
          </a:p>
          <a:p>
            <a:pPr>
              <a:buFont typeface="Arial" pitchFamily="34" charset="0"/>
              <a:buChar char="•"/>
            </a:pPr>
            <a:endParaRPr lang="en-US" altLang="zh-CN" sz="2800" dirty="0" smtClean="0">
              <a:ea typeface="宋体" charset="-122"/>
            </a:endParaRPr>
          </a:p>
          <a:p>
            <a:pPr>
              <a:buFont typeface="Arial" pitchFamily="34" charset="0"/>
              <a:buChar char="•"/>
            </a:pPr>
            <a:endParaRPr lang="en-US" altLang="zh-CN" sz="2800" dirty="0" smtClean="0">
              <a:ea typeface="宋体" charset="-122"/>
            </a:endParaRPr>
          </a:p>
          <a:p>
            <a:pPr>
              <a:buFont typeface="Arial" pitchFamily="34" charset="0"/>
              <a:buChar char="•"/>
            </a:pPr>
            <a:endParaRPr lang="en-US" altLang="zh-CN" sz="2800" dirty="0" smtClean="0">
              <a:ea typeface="宋体" charset="-122"/>
            </a:endParaRPr>
          </a:p>
          <a:p>
            <a:pPr marL="0" indent="0">
              <a:buNone/>
            </a:pPr>
            <a:endParaRPr lang="en-US" altLang="zh-CN" sz="2800" dirty="0">
              <a:ea typeface="宋体" charset="-122"/>
            </a:endParaRPr>
          </a:p>
          <a:p>
            <a:endParaRPr lang="en-US" altLang="zh-CN" sz="2800" dirty="0">
              <a:ea typeface="宋体" charset="-122"/>
            </a:endParaRPr>
          </a:p>
          <a:p>
            <a:endParaRPr lang="zh-CN" altLang="en-US" sz="2800" dirty="0">
              <a:ea typeface="宋体" charset="-122"/>
            </a:endParaRPr>
          </a:p>
        </p:txBody>
      </p:sp>
      <p:pic>
        <p:nvPicPr>
          <p:cNvPr id="54276" name="Picture 4" descr="img_eq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00372"/>
            <a:ext cx="8077200" cy="11461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82600" y="6381234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Copyright, </a:t>
            </a:r>
            <a:r>
              <a:rPr lang="en-US" dirty="0" err="1" smtClean="0"/>
              <a:t>Rong</a:t>
            </a:r>
            <a:r>
              <a:rPr lang="en-US" dirty="0" smtClean="0"/>
              <a:t> Jin 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9842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>
                <a:ea typeface="宋体" charset="-122"/>
              </a:rPr>
              <a:t>Maximum Entropy Principle (MaxEnt)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648200"/>
          </a:xfrm>
        </p:spPr>
        <p:txBody>
          <a:bodyPr/>
          <a:lstStyle/>
          <a:p>
            <a:endParaRPr lang="en-US" altLang="zh-CN" sz="2800" dirty="0">
              <a:ea typeface="宋体" charset="-122"/>
            </a:endParaRPr>
          </a:p>
          <a:p>
            <a:endParaRPr lang="en-US" altLang="zh-CN" sz="2800" dirty="0">
              <a:ea typeface="宋体" charset="-122"/>
            </a:endParaRPr>
          </a:p>
          <a:p>
            <a:endParaRPr lang="en-US" altLang="zh-CN" sz="2800" dirty="0">
              <a:ea typeface="宋体" charset="-122"/>
            </a:endParaRPr>
          </a:p>
          <a:p>
            <a:endParaRPr lang="en-US" altLang="zh-CN" sz="2800" dirty="0">
              <a:ea typeface="宋体" charset="-122"/>
            </a:endParaRPr>
          </a:p>
          <a:p>
            <a:endParaRPr lang="en-US" altLang="zh-CN" sz="2800" dirty="0">
              <a:ea typeface="宋体" charset="-122"/>
            </a:endParaRPr>
          </a:p>
          <a:p>
            <a:endParaRPr lang="en-US" altLang="zh-CN" sz="2400" dirty="0">
              <a:ea typeface="宋体" charset="-122"/>
            </a:endParaRPr>
          </a:p>
          <a:p>
            <a:pPr>
              <a:buFont typeface="Arial" pitchFamily="34" charset="0"/>
              <a:buChar char="•"/>
            </a:pPr>
            <a:r>
              <a:rPr lang="en-US" altLang="zh-CN" sz="2400" dirty="0" smtClean="0">
                <a:ea typeface="宋体" charset="-122"/>
              </a:rPr>
              <a:t>p(</a:t>
            </a:r>
            <a:r>
              <a:rPr lang="en-US" altLang="zh-CN" sz="2400" dirty="0" err="1" smtClean="0">
                <a:ea typeface="宋体" charset="-122"/>
              </a:rPr>
              <a:t>dans</a:t>
            </a:r>
            <a:r>
              <a:rPr lang="en-US" altLang="zh-CN" sz="2400" dirty="0">
                <a:ea typeface="宋体" charset="-122"/>
              </a:rPr>
              <a:t>) = 0.2, p(a) = 0.3, p(en)=</a:t>
            </a:r>
            <a:r>
              <a:rPr lang="en-US" altLang="zh-CN" sz="2400" dirty="0" smtClean="0">
                <a:ea typeface="宋体" charset="-122"/>
              </a:rPr>
              <a:t>0.1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400" dirty="0" smtClean="0">
                <a:ea typeface="宋体" charset="-122"/>
              </a:rPr>
              <a:t>p(au-</a:t>
            </a:r>
            <a:r>
              <a:rPr lang="en-US" altLang="zh-CN" sz="2400" dirty="0" err="1" smtClean="0">
                <a:ea typeface="宋体" charset="-122"/>
              </a:rPr>
              <a:t>cours</a:t>
            </a:r>
            <a:r>
              <a:rPr lang="en-US" altLang="zh-CN" sz="2400" dirty="0" smtClean="0">
                <a:ea typeface="宋体" charset="-122"/>
              </a:rPr>
              <a:t>-de</a:t>
            </a:r>
            <a:r>
              <a:rPr lang="en-US" altLang="zh-CN" sz="2400" dirty="0">
                <a:ea typeface="宋体" charset="-122"/>
              </a:rPr>
              <a:t>) = 0.2, p(pendant) = 0.2</a:t>
            </a:r>
          </a:p>
        </p:txBody>
      </p:sp>
      <p:graphicFrame>
        <p:nvGraphicFramePr>
          <p:cNvPr id="56330" name="Object 10"/>
          <p:cNvGraphicFramePr>
            <a:graphicFrameLocks noChangeAspect="1"/>
          </p:cNvGraphicFramePr>
          <p:nvPr/>
        </p:nvGraphicFramePr>
        <p:xfrm>
          <a:off x="857224" y="1500174"/>
          <a:ext cx="7239000" cy="275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2" name="Equation" r:id="rId3" imgW="3746160" imgH="1396800" progId="">
                  <p:embed/>
                </p:oleObj>
              </mc:Choice>
              <mc:Fallback>
                <p:oleObj name="Equation" r:id="rId3" imgW="3746160" imgH="13968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1500174"/>
                        <a:ext cx="7239000" cy="275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82600" y="6381234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Copyright, </a:t>
            </a:r>
            <a:r>
              <a:rPr lang="en-US" dirty="0" err="1" smtClean="0"/>
              <a:t>Rong</a:t>
            </a:r>
            <a:r>
              <a:rPr lang="en-US" dirty="0" smtClean="0"/>
              <a:t> Jin 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922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MaxEnt</a:t>
            </a:r>
            <a:r>
              <a:rPr lang="en-US" dirty="0" smtClean="0"/>
              <a:t> for 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71612"/>
            <a:ext cx="7924800" cy="4554551"/>
          </a:xfrm>
        </p:spPr>
        <p:txBody>
          <a:bodyPr/>
          <a:lstStyle/>
          <a:p>
            <a:r>
              <a:rPr lang="en-US" dirty="0" smtClean="0"/>
              <a:t> Objective </a:t>
            </a:r>
            <a:r>
              <a:rPr lang="en-US" dirty="0" smtClean="0"/>
              <a:t>is to learn p(</a:t>
            </a:r>
            <a:r>
              <a:rPr lang="en-US" dirty="0" err="1" smtClean="0"/>
              <a:t>y|x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Constraints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Appropriate normalization</a:t>
            </a:r>
            <a:endParaRPr lang="en-US" dirty="0"/>
          </a:p>
        </p:txBody>
      </p:sp>
      <p:grpSp>
        <p:nvGrpSpPr>
          <p:cNvPr id="98308" name="Group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071537" y="2428868"/>
            <a:ext cx="6902697" cy="1071570"/>
            <a:chOff x="797" y="1854"/>
            <a:chExt cx="37877" cy="5880"/>
          </a:xfrm>
        </p:grpSpPr>
        <p:sp>
          <p:nvSpPr>
            <p:cNvPr id="98310" name="Freeform 6"/>
            <p:cNvSpPr>
              <a:spLocks/>
            </p:cNvSpPr>
            <p:nvPr/>
          </p:nvSpPr>
          <p:spPr bwMode="auto">
            <a:xfrm>
              <a:off x="1159" y="4350"/>
              <a:ext cx="1485" cy="864"/>
            </a:xfrm>
            <a:custGeom>
              <a:avLst/>
              <a:gdLst/>
              <a:ahLst/>
              <a:cxnLst>
                <a:cxn ang="0">
                  <a:pos x="152" y="756"/>
                </a:cxn>
                <a:cxn ang="0">
                  <a:pos x="129" y="792"/>
                </a:cxn>
                <a:cxn ang="0">
                  <a:pos x="0" y="804"/>
                </a:cxn>
                <a:cxn ang="0">
                  <a:pos x="433" y="864"/>
                </a:cxn>
                <a:cxn ang="0">
                  <a:pos x="339" y="804"/>
                </a:cxn>
                <a:cxn ang="0">
                  <a:pos x="293" y="780"/>
                </a:cxn>
                <a:cxn ang="0">
                  <a:pos x="281" y="360"/>
                </a:cxn>
                <a:cxn ang="0">
                  <a:pos x="363" y="132"/>
                </a:cxn>
                <a:cxn ang="0">
                  <a:pos x="538" y="48"/>
                </a:cxn>
                <a:cxn ang="0">
                  <a:pos x="655" y="120"/>
                </a:cxn>
                <a:cxn ang="0">
                  <a:pos x="678" y="264"/>
                </a:cxn>
                <a:cxn ang="0">
                  <a:pos x="667" y="780"/>
                </a:cxn>
                <a:cxn ang="0">
                  <a:pos x="620" y="804"/>
                </a:cxn>
                <a:cxn ang="0">
                  <a:pos x="526" y="864"/>
                </a:cxn>
                <a:cxn ang="0">
                  <a:pos x="959" y="804"/>
                </a:cxn>
                <a:cxn ang="0">
                  <a:pos x="830" y="792"/>
                </a:cxn>
                <a:cxn ang="0">
                  <a:pos x="807" y="756"/>
                </a:cxn>
                <a:cxn ang="0">
                  <a:pos x="830" y="228"/>
                </a:cxn>
                <a:cxn ang="0">
                  <a:pos x="970" y="72"/>
                </a:cxn>
                <a:cxn ang="0">
                  <a:pos x="1134" y="60"/>
                </a:cxn>
                <a:cxn ang="0">
                  <a:pos x="1192" y="180"/>
                </a:cxn>
                <a:cxn ang="0">
                  <a:pos x="1204" y="756"/>
                </a:cxn>
                <a:cxn ang="0">
                  <a:pos x="1181" y="792"/>
                </a:cxn>
                <a:cxn ang="0">
                  <a:pos x="1052" y="804"/>
                </a:cxn>
                <a:cxn ang="0">
                  <a:pos x="1485" y="864"/>
                </a:cxn>
                <a:cxn ang="0">
                  <a:pos x="1403" y="804"/>
                </a:cxn>
                <a:cxn ang="0">
                  <a:pos x="1356" y="792"/>
                </a:cxn>
                <a:cxn ang="0">
                  <a:pos x="1333" y="240"/>
                </a:cxn>
                <a:cxn ang="0">
                  <a:pos x="1274" y="72"/>
                </a:cxn>
                <a:cxn ang="0">
                  <a:pos x="1169" y="12"/>
                </a:cxn>
                <a:cxn ang="0">
                  <a:pos x="970" y="24"/>
                </a:cxn>
                <a:cxn ang="0">
                  <a:pos x="830" y="132"/>
                </a:cxn>
                <a:cxn ang="0">
                  <a:pos x="760" y="96"/>
                </a:cxn>
                <a:cxn ang="0">
                  <a:pos x="620" y="12"/>
                </a:cxn>
                <a:cxn ang="0">
                  <a:pos x="433" y="24"/>
                </a:cxn>
                <a:cxn ang="0">
                  <a:pos x="269" y="204"/>
                </a:cxn>
                <a:cxn ang="0">
                  <a:pos x="0" y="24"/>
                </a:cxn>
                <a:cxn ang="0">
                  <a:pos x="59" y="84"/>
                </a:cxn>
                <a:cxn ang="0">
                  <a:pos x="141" y="120"/>
                </a:cxn>
                <a:cxn ang="0">
                  <a:pos x="152" y="192"/>
                </a:cxn>
              </a:cxnLst>
              <a:rect l="0" t="0" r="r" b="b"/>
              <a:pathLst>
                <a:path w="1485" h="864">
                  <a:moveTo>
                    <a:pt x="152" y="192"/>
                  </a:moveTo>
                  <a:lnTo>
                    <a:pt x="152" y="756"/>
                  </a:lnTo>
                  <a:lnTo>
                    <a:pt x="141" y="780"/>
                  </a:lnTo>
                  <a:lnTo>
                    <a:pt x="129" y="792"/>
                  </a:lnTo>
                  <a:lnTo>
                    <a:pt x="94" y="804"/>
                  </a:lnTo>
                  <a:lnTo>
                    <a:pt x="0" y="804"/>
                  </a:lnTo>
                  <a:lnTo>
                    <a:pt x="0" y="864"/>
                  </a:lnTo>
                  <a:lnTo>
                    <a:pt x="433" y="864"/>
                  </a:lnTo>
                  <a:lnTo>
                    <a:pt x="433" y="804"/>
                  </a:lnTo>
                  <a:lnTo>
                    <a:pt x="339" y="804"/>
                  </a:lnTo>
                  <a:lnTo>
                    <a:pt x="304" y="792"/>
                  </a:lnTo>
                  <a:lnTo>
                    <a:pt x="293" y="780"/>
                  </a:lnTo>
                  <a:lnTo>
                    <a:pt x="281" y="756"/>
                  </a:lnTo>
                  <a:lnTo>
                    <a:pt x="281" y="360"/>
                  </a:lnTo>
                  <a:lnTo>
                    <a:pt x="304" y="228"/>
                  </a:lnTo>
                  <a:lnTo>
                    <a:pt x="363" y="132"/>
                  </a:lnTo>
                  <a:lnTo>
                    <a:pt x="444" y="72"/>
                  </a:lnTo>
                  <a:lnTo>
                    <a:pt x="538" y="48"/>
                  </a:lnTo>
                  <a:lnTo>
                    <a:pt x="608" y="60"/>
                  </a:lnTo>
                  <a:lnTo>
                    <a:pt x="655" y="120"/>
                  </a:lnTo>
                  <a:lnTo>
                    <a:pt x="667" y="180"/>
                  </a:lnTo>
                  <a:lnTo>
                    <a:pt x="678" y="264"/>
                  </a:lnTo>
                  <a:lnTo>
                    <a:pt x="678" y="756"/>
                  </a:lnTo>
                  <a:lnTo>
                    <a:pt x="667" y="780"/>
                  </a:lnTo>
                  <a:lnTo>
                    <a:pt x="655" y="792"/>
                  </a:lnTo>
                  <a:lnTo>
                    <a:pt x="620" y="804"/>
                  </a:lnTo>
                  <a:lnTo>
                    <a:pt x="526" y="804"/>
                  </a:lnTo>
                  <a:lnTo>
                    <a:pt x="526" y="864"/>
                  </a:lnTo>
                  <a:lnTo>
                    <a:pt x="959" y="864"/>
                  </a:lnTo>
                  <a:lnTo>
                    <a:pt x="959" y="804"/>
                  </a:lnTo>
                  <a:lnTo>
                    <a:pt x="865" y="804"/>
                  </a:lnTo>
                  <a:lnTo>
                    <a:pt x="830" y="792"/>
                  </a:lnTo>
                  <a:lnTo>
                    <a:pt x="818" y="780"/>
                  </a:lnTo>
                  <a:lnTo>
                    <a:pt x="807" y="756"/>
                  </a:lnTo>
                  <a:lnTo>
                    <a:pt x="807" y="360"/>
                  </a:lnTo>
                  <a:lnTo>
                    <a:pt x="830" y="228"/>
                  </a:lnTo>
                  <a:lnTo>
                    <a:pt x="889" y="132"/>
                  </a:lnTo>
                  <a:lnTo>
                    <a:pt x="970" y="72"/>
                  </a:lnTo>
                  <a:lnTo>
                    <a:pt x="1064" y="48"/>
                  </a:lnTo>
                  <a:lnTo>
                    <a:pt x="1134" y="60"/>
                  </a:lnTo>
                  <a:lnTo>
                    <a:pt x="1181" y="120"/>
                  </a:lnTo>
                  <a:lnTo>
                    <a:pt x="1192" y="180"/>
                  </a:lnTo>
                  <a:lnTo>
                    <a:pt x="1204" y="264"/>
                  </a:lnTo>
                  <a:lnTo>
                    <a:pt x="1204" y="756"/>
                  </a:lnTo>
                  <a:lnTo>
                    <a:pt x="1192" y="780"/>
                  </a:lnTo>
                  <a:lnTo>
                    <a:pt x="1181" y="792"/>
                  </a:lnTo>
                  <a:lnTo>
                    <a:pt x="1146" y="804"/>
                  </a:lnTo>
                  <a:lnTo>
                    <a:pt x="1052" y="804"/>
                  </a:lnTo>
                  <a:lnTo>
                    <a:pt x="1052" y="864"/>
                  </a:lnTo>
                  <a:lnTo>
                    <a:pt x="1485" y="864"/>
                  </a:lnTo>
                  <a:lnTo>
                    <a:pt x="1485" y="804"/>
                  </a:lnTo>
                  <a:lnTo>
                    <a:pt x="1403" y="804"/>
                  </a:lnTo>
                  <a:lnTo>
                    <a:pt x="1368" y="792"/>
                  </a:lnTo>
                  <a:lnTo>
                    <a:pt x="1356" y="792"/>
                  </a:lnTo>
                  <a:lnTo>
                    <a:pt x="1333" y="768"/>
                  </a:lnTo>
                  <a:lnTo>
                    <a:pt x="1333" y="240"/>
                  </a:lnTo>
                  <a:lnTo>
                    <a:pt x="1321" y="144"/>
                  </a:lnTo>
                  <a:lnTo>
                    <a:pt x="1274" y="72"/>
                  </a:lnTo>
                  <a:lnTo>
                    <a:pt x="1239" y="48"/>
                  </a:lnTo>
                  <a:lnTo>
                    <a:pt x="1169" y="12"/>
                  </a:lnTo>
                  <a:lnTo>
                    <a:pt x="1076" y="0"/>
                  </a:lnTo>
                  <a:lnTo>
                    <a:pt x="970" y="24"/>
                  </a:lnTo>
                  <a:lnTo>
                    <a:pt x="889" y="72"/>
                  </a:lnTo>
                  <a:lnTo>
                    <a:pt x="830" y="132"/>
                  </a:lnTo>
                  <a:lnTo>
                    <a:pt x="807" y="192"/>
                  </a:lnTo>
                  <a:lnTo>
                    <a:pt x="760" y="96"/>
                  </a:lnTo>
                  <a:lnTo>
                    <a:pt x="702" y="36"/>
                  </a:lnTo>
                  <a:lnTo>
                    <a:pt x="620" y="12"/>
                  </a:lnTo>
                  <a:lnTo>
                    <a:pt x="550" y="0"/>
                  </a:lnTo>
                  <a:lnTo>
                    <a:pt x="433" y="24"/>
                  </a:lnTo>
                  <a:lnTo>
                    <a:pt x="339" y="108"/>
                  </a:lnTo>
                  <a:lnTo>
                    <a:pt x="269" y="204"/>
                  </a:lnTo>
                  <a:lnTo>
                    <a:pt x="269" y="0"/>
                  </a:lnTo>
                  <a:lnTo>
                    <a:pt x="0" y="24"/>
                  </a:lnTo>
                  <a:lnTo>
                    <a:pt x="0" y="84"/>
                  </a:lnTo>
                  <a:lnTo>
                    <a:pt x="59" y="84"/>
                  </a:lnTo>
                  <a:lnTo>
                    <a:pt x="129" y="108"/>
                  </a:lnTo>
                  <a:lnTo>
                    <a:pt x="141" y="120"/>
                  </a:lnTo>
                  <a:lnTo>
                    <a:pt x="152" y="156"/>
                  </a:lnTo>
                  <a:lnTo>
                    <a:pt x="152" y="1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11" name="Freeform 7"/>
            <p:cNvSpPr>
              <a:spLocks noEditPoints="1"/>
            </p:cNvSpPr>
            <p:nvPr/>
          </p:nvSpPr>
          <p:spPr bwMode="auto">
            <a:xfrm>
              <a:off x="2760" y="4338"/>
              <a:ext cx="854" cy="900"/>
            </a:xfrm>
            <a:custGeom>
              <a:avLst/>
              <a:gdLst/>
              <a:ahLst/>
              <a:cxnLst>
                <a:cxn ang="0">
                  <a:pos x="573" y="804"/>
                </a:cxn>
                <a:cxn ang="0">
                  <a:pos x="620" y="864"/>
                </a:cxn>
                <a:cxn ang="0">
                  <a:pos x="702" y="888"/>
                </a:cxn>
                <a:cxn ang="0">
                  <a:pos x="737" y="876"/>
                </a:cxn>
                <a:cxn ang="0">
                  <a:pos x="783" y="852"/>
                </a:cxn>
                <a:cxn ang="0">
                  <a:pos x="830" y="804"/>
                </a:cxn>
                <a:cxn ang="0">
                  <a:pos x="854" y="600"/>
                </a:cxn>
                <a:cxn ang="0">
                  <a:pos x="807" y="756"/>
                </a:cxn>
                <a:cxn ang="0">
                  <a:pos x="783" y="804"/>
                </a:cxn>
                <a:cxn ang="0">
                  <a:pos x="748" y="828"/>
                </a:cxn>
                <a:cxn ang="0">
                  <a:pos x="690" y="816"/>
                </a:cxn>
                <a:cxn ang="0">
                  <a:pos x="678" y="768"/>
                </a:cxn>
                <a:cxn ang="0">
                  <a:pos x="667" y="264"/>
                </a:cxn>
                <a:cxn ang="0">
                  <a:pos x="597" y="108"/>
                </a:cxn>
                <a:cxn ang="0">
                  <a:pos x="339" y="0"/>
                </a:cxn>
                <a:cxn ang="0">
                  <a:pos x="141" y="72"/>
                </a:cxn>
                <a:cxn ang="0">
                  <a:pos x="47" y="228"/>
                </a:cxn>
                <a:cxn ang="0">
                  <a:pos x="106" y="312"/>
                </a:cxn>
                <a:cxn ang="0">
                  <a:pos x="223" y="264"/>
                </a:cxn>
                <a:cxn ang="0">
                  <a:pos x="211" y="180"/>
                </a:cxn>
                <a:cxn ang="0">
                  <a:pos x="129" y="132"/>
                </a:cxn>
                <a:cxn ang="0">
                  <a:pos x="269" y="60"/>
                </a:cxn>
                <a:cxn ang="0">
                  <a:pos x="410" y="60"/>
                </a:cxn>
                <a:cxn ang="0">
                  <a:pos x="515" y="180"/>
                </a:cxn>
                <a:cxn ang="0">
                  <a:pos x="538" y="372"/>
                </a:cxn>
                <a:cxn ang="0">
                  <a:pos x="304" y="396"/>
                </a:cxn>
                <a:cxn ang="0">
                  <a:pos x="71" y="516"/>
                </a:cxn>
                <a:cxn ang="0">
                  <a:pos x="0" y="696"/>
                </a:cxn>
                <a:cxn ang="0">
                  <a:pos x="71" y="828"/>
                </a:cxn>
                <a:cxn ang="0">
                  <a:pos x="304" y="900"/>
                </a:cxn>
                <a:cxn ang="0">
                  <a:pos x="491" y="816"/>
                </a:cxn>
                <a:cxn ang="0">
                  <a:pos x="538" y="408"/>
                </a:cxn>
                <a:cxn ang="0">
                  <a:pos x="526" y="696"/>
                </a:cxn>
                <a:cxn ang="0">
                  <a:pos x="433" y="816"/>
                </a:cxn>
                <a:cxn ang="0">
                  <a:pos x="269" y="852"/>
                </a:cxn>
                <a:cxn ang="0">
                  <a:pos x="141" y="684"/>
                </a:cxn>
                <a:cxn ang="0">
                  <a:pos x="187" y="552"/>
                </a:cxn>
                <a:cxn ang="0">
                  <a:pos x="374" y="432"/>
                </a:cxn>
              </a:cxnLst>
              <a:rect l="0" t="0" r="r" b="b"/>
              <a:pathLst>
                <a:path w="854" h="900">
                  <a:moveTo>
                    <a:pt x="550" y="732"/>
                  </a:moveTo>
                  <a:lnTo>
                    <a:pt x="573" y="804"/>
                  </a:lnTo>
                  <a:lnTo>
                    <a:pt x="597" y="840"/>
                  </a:lnTo>
                  <a:lnTo>
                    <a:pt x="620" y="864"/>
                  </a:lnTo>
                  <a:lnTo>
                    <a:pt x="655" y="876"/>
                  </a:lnTo>
                  <a:lnTo>
                    <a:pt x="702" y="888"/>
                  </a:lnTo>
                  <a:lnTo>
                    <a:pt x="713" y="888"/>
                  </a:lnTo>
                  <a:lnTo>
                    <a:pt x="737" y="876"/>
                  </a:lnTo>
                  <a:lnTo>
                    <a:pt x="760" y="876"/>
                  </a:lnTo>
                  <a:lnTo>
                    <a:pt x="783" y="852"/>
                  </a:lnTo>
                  <a:lnTo>
                    <a:pt x="819" y="828"/>
                  </a:lnTo>
                  <a:lnTo>
                    <a:pt x="830" y="804"/>
                  </a:lnTo>
                  <a:lnTo>
                    <a:pt x="854" y="708"/>
                  </a:lnTo>
                  <a:lnTo>
                    <a:pt x="854" y="600"/>
                  </a:lnTo>
                  <a:lnTo>
                    <a:pt x="807" y="600"/>
                  </a:lnTo>
                  <a:lnTo>
                    <a:pt x="807" y="756"/>
                  </a:lnTo>
                  <a:lnTo>
                    <a:pt x="795" y="792"/>
                  </a:lnTo>
                  <a:lnTo>
                    <a:pt x="783" y="804"/>
                  </a:lnTo>
                  <a:lnTo>
                    <a:pt x="760" y="816"/>
                  </a:lnTo>
                  <a:lnTo>
                    <a:pt x="748" y="828"/>
                  </a:lnTo>
                  <a:lnTo>
                    <a:pt x="713" y="828"/>
                  </a:lnTo>
                  <a:lnTo>
                    <a:pt x="690" y="816"/>
                  </a:lnTo>
                  <a:lnTo>
                    <a:pt x="678" y="792"/>
                  </a:lnTo>
                  <a:lnTo>
                    <a:pt x="678" y="768"/>
                  </a:lnTo>
                  <a:lnTo>
                    <a:pt x="667" y="756"/>
                  </a:lnTo>
                  <a:lnTo>
                    <a:pt x="667" y="264"/>
                  </a:lnTo>
                  <a:lnTo>
                    <a:pt x="643" y="180"/>
                  </a:lnTo>
                  <a:lnTo>
                    <a:pt x="597" y="108"/>
                  </a:lnTo>
                  <a:lnTo>
                    <a:pt x="480" y="24"/>
                  </a:lnTo>
                  <a:lnTo>
                    <a:pt x="339" y="0"/>
                  </a:lnTo>
                  <a:lnTo>
                    <a:pt x="234" y="24"/>
                  </a:lnTo>
                  <a:lnTo>
                    <a:pt x="141" y="72"/>
                  </a:lnTo>
                  <a:lnTo>
                    <a:pt x="71" y="132"/>
                  </a:lnTo>
                  <a:lnTo>
                    <a:pt x="47" y="228"/>
                  </a:lnTo>
                  <a:lnTo>
                    <a:pt x="59" y="264"/>
                  </a:lnTo>
                  <a:lnTo>
                    <a:pt x="106" y="312"/>
                  </a:lnTo>
                  <a:lnTo>
                    <a:pt x="176" y="312"/>
                  </a:lnTo>
                  <a:lnTo>
                    <a:pt x="223" y="264"/>
                  </a:lnTo>
                  <a:lnTo>
                    <a:pt x="223" y="192"/>
                  </a:lnTo>
                  <a:lnTo>
                    <a:pt x="211" y="180"/>
                  </a:lnTo>
                  <a:lnTo>
                    <a:pt x="199" y="156"/>
                  </a:lnTo>
                  <a:lnTo>
                    <a:pt x="129" y="132"/>
                  </a:lnTo>
                  <a:lnTo>
                    <a:pt x="187" y="84"/>
                  </a:lnTo>
                  <a:lnTo>
                    <a:pt x="269" y="60"/>
                  </a:lnTo>
                  <a:lnTo>
                    <a:pt x="339" y="48"/>
                  </a:lnTo>
                  <a:lnTo>
                    <a:pt x="410" y="60"/>
                  </a:lnTo>
                  <a:lnTo>
                    <a:pt x="468" y="108"/>
                  </a:lnTo>
                  <a:lnTo>
                    <a:pt x="515" y="180"/>
                  </a:lnTo>
                  <a:lnTo>
                    <a:pt x="538" y="300"/>
                  </a:lnTo>
                  <a:lnTo>
                    <a:pt x="538" y="372"/>
                  </a:lnTo>
                  <a:lnTo>
                    <a:pt x="433" y="372"/>
                  </a:lnTo>
                  <a:lnTo>
                    <a:pt x="304" y="396"/>
                  </a:lnTo>
                  <a:lnTo>
                    <a:pt x="187" y="444"/>
                  </a:lnTo>
                  <a:lnTo>
                    <a:pt x="71" y="516"/>
                  </a:lnTo>
                  <a:lnTo>
                    <a:pt x="12" y="600"/>
                  </a:lnTo>
                  <a:lnTo>
                    <a:pt x="0" y="696"/>
                  </a:lnTo>
                  <a:lnTo>
                    <a:pt x="24" y="780"/>
                  </a:lnTo>
                  <a:lnTo>
                    <a:pt x="71" y="828"/>
                  </a:lnTo>
                  <a:lnTo>
                    <a:pt x="141" y="876"/>
                  </a:lnTo>
                  <a:lnTo>
                    <a:pt x="304" y="900"/>
                  </a:lnTo>
                  <a:lnTo>
                    <a:pt x="410" y="876"/>
                  </a:lnTo>
                  <a:lnTo>
                    <a:pt x="491" y="816"/>
                  </a:lnTo>
                  <a:lnTo>
                    <a:pt x="550" y="732"/>
                  </a:lnTo>
                  <a:close/>
                  <a:moveTo>
                    <a:pt x="538" y="408"/>
                  </a:moveTo>
                  <a:lnTo>
                    <a:pt x="538" y="600"/>
                  </a:lnTo>
                  <a:lnTo>
                    <a:pt x="526" y="696"/>
                  </a:lnTo>
                  <a:lnTo>
                    <a:pt x="480" y="768"/>
                  </a:lnTo>
                  <a:lnTo>
                    <a:pt x="433" y="816"/>
                  </a:lnTo>
                  <a:lnTo>
                    <a:pt x="374" y="852"/>
                  </a:lnTo>
                  <a:lnTo>
                    <a:pt x="269" y="852"/>
                  </a:lnTo>
                  <a:lnTo>
                    <a:pt x="164" y="780"/>
                  </a:lnTo>
                  <a:lnTo>
                    <a:pt x="141" y="684"/>
                  </a:lnTo>
                  <a:lnTo>
                    <a:pt x="152" y="612"/>
                  </a:lnTo>
                  <a:lnTo>
                    <a:pt x="187" y="552"/>
                  </a:lnTo>
                  <a:lnTo>
                    <a:pt x="258" y="480"/>
                  </a:lnTo>
                  <a:lnTo>
                    <a:pt x="374" y="432"/>
                  </a:lnTo>
                  <a:lnTo>
                    <a:pt x="538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12" name="Freeform 8"/>
            <p:cNvSpPr>
              <a:spLocks/>
            </p:cNvSpPr>
            <p:nvPr/>
          </p:nvSpPr>
          <p:spPr bwMode="auto">
            <a:xfrm>
              <a:off x="3649" y="4374"/>
              <a:ext cx="958" cy="840"/>
            </a:xfrm>
            <a:custGeom>
              <a:avLst/>
              <a:gdLst/>
              <a:ahLst/>
              <a:cxnLst>
                <a:cxn ang="0">
                  <a:pos x="572" y="300"/>
                </a:cxn>
                <a:cxn ang="0">
                  <a:pos x="689" y="168"/>
                </a:cxn>
                <a:cxn ang="0">
                  <a:pos x="923" y="60"/>
                </a:cxn>
                <a:cxn ang="0">
                  <a:pos x="841" y="12"/>
                </a:cxn>
                <a:cxn ang="0">
                  <a:pos x="642" y="0"/>
                </a:cxn>
                <a:cxn ang="0">
                  <a:pos x="584" y="60"/>
                </a:cxn>
                <a:cxn ang="0">
                  <a:pos x="631" y="96"/>
                </a:cxn>
                <a:cxn ang="0">
                  <a:pos x="619" y="180"/>
                </a:cxn>
                <a:cxn ang="0">
                  <a:pos x="491" y="348"/>
                </a:cxn>
                <a:cxn ang="0">
                  <a:pos x="327" y="132"/>
                </a:cxn>
                <a:cxn ang="0">
                  <a:pos x="350" y="72"/>
                </a:cxn>
                <a:cxn ang="0">
                  <a:pos x="397" y="60"/>
                </a:cxn>
                <a:cxn ang="0">
                  <a:pos x="327" y="0"/>
                </a:cxn>
                <a:cxn ang="0">
                  <a:pos x="105" y="12"/>
                </a:cxn>
                <a:cxn ang="0">
                  <a:pos x="11" y="0"/>
                </a:cxn>
                <a:cxn ang="0">
                  <a:pos x="93" y="60"/>
                </a:cxn>
                <a:cxn ang="0">
                  <a:pos x="175" y="108"/>
                </a:cxn>
                <a:cxn ang="0">
                  <a:pos x="420" y="432"/>
                </a:cxn>
                <a:cxn ang="0">
                  <a:pos x="292" y="600"/>
                </a:cxn>
                <a:cxn ang="0">
                  <a:pos x="152" y="744"/>
                </a:cxn>
                <a:cxn ang="0">
                  <a:pos x="0" y="780"/>
                </a:cxn>
                <a:cxn ang="0">
                  <a:pos x="339" y="840"/>
                </a:cxn>
                <a:cxn ang="0">
                  <a:pos x="292" y="756"/>
                </a:cxn>
                <a:cxn ang="0">
                  <a:pos x="280" y="720"/>
                </a:cxn>
                <a:cxn ang="0">
                  <a:pos x="350" y="588"/>
                </a:cxn>
                <a:cxn ang="0">
                  <a:pos x="502" y="528"/>
                </a:cxn>
                <a:cxn ang="0">
                  <a:pos x="596" y="672"/>
                </a:cxn>
                <a:cxn ang="0">
                  <a:pos x="619" y="708"/>
                </a:cxn>
                <a:cxn ang="0">
                  <a:pos x="631" y="744"/>
                </a:cxn>
                <a:cxn ang="0">
                  <a:pos x="596" y="768"/>
                </a:cxn>
                <a:cxn ang="0">
                  <a:pos x="561" y="840"/>
                </a:cxn>
                <a:cxn ang="0">
                  <a:pos x="958" y="780"/>
                </a:cxn>
                <a:cxn ang="0">
                  <a:pos x="829" y="768"/>
                </a:cxn>
                <a:cxn ang="0">
                  <a:pos x="771" y="720"/>
                </a:cxn>
              </a:cxnLst>
              <a:rect l="0" t="0" r="r" b="b"/>
              <a:pathLst>
                <a:path w="958" h="840">
                  <a:moveTo>
                    <a:pt x="514" y="384"/>
                  </a:moveTo>
                  <a:lnTo>
                    <a:pt x="572" y="300"/>
                  </a:lnTo>
                  <a:lnTo>
                    <a:pt x="642" y="228"/>
                  </a:lnTo>
                  <a:lnTo>
                    <a:pt x="689" y="168"/>
                  </a:lnTo>
                  <a:lnTo>
                    <a:pt x="794" y="84"/>
                  </a:lnTo>
                  <a:lnTo>
                    <a:pt x="923" y="60"/>
                  </a:lnTo>
                  <a:lnTo>
                    <a:pt x="923" y="0"/>
                  </a:lnTo>
                  <a:lnTo>
                    <a:pt x="841" y="12"/>
                  </a:lnTo>
                  <a:lnTo>
                    <a:pt x="678" y="12"/>
                  </a:lnTo>
                  <a:lnTo>
                    <a:pt x="642" y="0"/>
                  </a:lnTo>
                  <a:lnTo>
                    <a:pt x="584" y="0"/>
                  </a:lnTo>
                  <a:lnTo>
                    <a:pt x="584" y="60"/>
                  </a:lnTo>
                  <a:lnTo>
                    <a:pt x="607" y="72"/>
                  </a:lnTo>
                  <a:lnTo>
                    <a:pt x="631" y="96"/>
                  </a:lnTo>
                  <a:lnTo>
                    <a:pt x="631" y="156"/>
                  </a:lnTo>
                  <a:lnTo>
                    <a:pt x="619" y="180"/>
                  </a:lnTo>
                  <a:lnTo>
                    <a:pt x="607" y="192"/>
                  </a:lnTo>
                  <a:lnTo>
                    <a:pt x="491" y="348"/>
                  </a:lnTo>
                  <a:lnTo>
                    <a:pt x="339" y="144"/>
                  </a:lnTo>
                  <a:lnTo>
                    <a:pt x="327" y="132"/>
                  </a:lnTo>
                  <a:lnTo>
                    <a:pt x="327" y="96"/>
                  </a:lnTo>
                  <a:lnTo>
                    <a:pt x="350" y="72"/>
                  </a:lnTo>
                  <a:lnTo>
                    <a:pt x="362" y="72"/>
                  </a:lnTo>
                  <a:lnTo>
                    <a:pt x="397" y="60"/>
                  </a:lnTo>
                  <a:lnTo>
                    <a:pt x="397" y="0"/>
                  </a:lnTo>
                  <a:lnTo>
                    <a:pt x="327" y="0"/>
                  </a:lnTo>
                  <a:lnTo>
                    <a:pt x="245" y="12"/>
                  </a:lnTo>
                  <a:lnTo>
                    <a:pt x="105" y="12"/>
                  </a:lnTo>
                  <a:lnTo>
                    <a:pt x="46" y="0"/>
                  </a:lnTo>
                  <a:lnTo>
                    <a:pt x="11" y="0"/>
                  </a:lnTo>
                  <a:lnTo>
                    <a:pt x="11" y="60"/>
                  </a:lnTo>
                  <a:lnTo>
                    <a:pt x="93" y="60"/>
                  </a:lnTo>
                  <a:lnTo>
                    <a:pt x="140" y="72"/>
                  </a:lnTo>
                  <a:lnTo>
                    <a:pt x="175" y="108"/>
                  </a:lnTo>
                  <a:lnTo>
                    <a:pt x="233" y="180"/>
                  </a:lnTo>
                  <a:lnTo>
                    <a:pt x="420" y="432"/>
                  </a:lnTo>
                  <a:lnTo>
                    <a:pt x="362" y="504"/>
                  </a:lnTo>
                  <a:lnTo>
                    <a:pt x="292" y="600"/>
                  </a:lnTo>
                  <a:lnTo>
                    <a:pt x="245" y="660"/>
                  </a:lnTo>
                  <a:lnTo>
                    <a:pt x="152" y="744"/>
                  </a:lnTo>
                  <a:lnTo>
                    <a:pt x="58" y="780"/>
                  </a:lnTo>
                  <a:lnTo>
                    <a:pt x="0" y="780"/>
                  </a:lnTo>
                  <a:lnTo>
                    <a:pt x="0" y="840"/>
                  </a:lnTo>
                  <a:lnTo>
                    <a:pt x="339" y="840"/>
                  </a:lnTo>
                  <a:lnTo>
                    <a:pt x="339" y="780"/>
                  </a:lnTo>
                  <a:lnTo>
                    <a:pt x="292" y="756"/>
                  </a:lnTo>
                  <a:lnTo>
                    <a:pt x="280" y="744"/>
                  </a:lnTo>
                  <a:lnTo>
                    <a:pt x="280" y="720"/>
                  </a:lnTo>
                  <a:lnTo>
                    <a:pt x="304" y="672"/>
                  </a:lnTo>
                  <a:lnTo>
                    <a:pt x="350" y="588"/>
                  </a:lnTo>
                  <a:lnTo>
                    <a:pt x="455" y="468"/>
                  </a:lnTo>
                  <a:lnTo>
                    <a:pt x="502" y="528"/>
                  </a:lnTo>
                  <a:lnTo>
                    <a:pt x="537" y="588"/>
                  </a:lnTo>
                  <a:lnTo>
                    <a:pt x="596" y="672"/>
                  </a:lnTo>
                  <a:lnTo>
                    <a:pt x="607" y="684"/>
                  </a:lnTo>
                  <a:lnTo>
                    <a:pt x="619" y="708"/>
                  </a:lnTo>
                  <a:lnTo>
                    <a:pt x="631" y="720"/>
                  </a:lnTo>
                  <a:lnTo>
                    <a:pt x="631" y="744"/>
                  </a:lnTo>
                  <a:lnTo>
                    <a:pt x="619" y="756"/>
                  </a:lnTo>
                  <a:lnTo>
                    <a:pt x="596" y="768"/>
                  </a:lnTo>
                  <a:lnTo>
                    <a:pt x="561" y="780"/>
                  </a:lnTo>
                  <a:lnTo>
                    <a:pt x="561" y="840"/>
                  </a:lnTo>
                  <a:lnTo>
                    <a:pt x="958" y="840"/>
                  </a:lnTo>
                  <a:lnTo>
                    <a:pt x="958" y="780"/>
                  </a:lnTo>
                  <a:lnTo>
                    <a:pt x="853" y="780"/>
                  </a:lnTo>
                  <a:lnTo>
                    <a:pt x="829" y="768"/>
                  </a:lnTo>
                  <a:lnTo>
                    <a:pt x="794" y="744"/>
                  </a:lnTo>
                  <a:lnTo>
                    <a:pt x="771" y="720"/>
                  </a:lnTo>
                  <a:lnTo>
                    <a:pt x="514" y="3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13" name="Freeform 9"/>
            <p:cNvSpPr>
              <a:spLocks noEditPoints="1"/>
            </p:cNvSpPr>
            <p:nvPr/>
          </p:nvSpPr>
          <p:spPr bwMode="auto">
            <a:xfrm>
              <a:off x="797" y="5970"/>
              <a:ext cx="736" cy="864"/>
            </a:xfrm>
            <a:custGeom>
              <a:avLst/>
              <a:gdLst/>
              <a:ahLst/>
              <a:cxnLst>
                <a:cxn ang="0">
                  <a:pos x="94" y="792"/>
                </a:cxn>
                <a:cxn ang="0">
                  <a:pos x="12" y="816"/>
                </a:cxn>
                <a:cxn ang="0">
                  <a:pos x="0" y="852"/>
                </a:cxn>
                <a:cxn ang="0">
                  <a:pos x="292" y="864"/>
                </a:cxn>
                <a:cxn ang="0">
                  <a:pos x="222" y="816"/>
                </a:cxn>
                <a:cxn ang="0">
                  <a:pos x="199" y="780"/>
                </a:cxn>
                <a:cxn ang="0">
                  <a:pos x="210" y="732"/>
                </a:cxn>
                <a:cxn ang="0">
                  <a:pos x="257" y="528"/>
                </a:cxn>
                <a:cxn ang="0">
                  <a:pos x="292" y="576"/>
                </a:cxn>
                <a:cxn ang="0">
                  <a:pos x="351" y="612"/>
                </a:cxn>
                <a:cxn ang="0">
                  <a:pos x="514" y="576"/>
                </a:cxn>
                <a:cxn ang="0">
                  <a:pos x="713" y="372"/>
                </a:cxn>
                <a:cxn ang="0">
                  <a:pos x="725" y="120"/>
                </a:cxn>
                <a:cxn ang="0">
                  <a:pos x="608" y="12"/>
                </a:cxn>
                <a:cxn ang="0">
                  <a:pos x="444" y="24"/>
                </a:cxn>
                <a:cxn ang="0">
                  <a:pos x="351" y="96"/>
                </a:cxn>
                <a:cxn ang="0">
                  <a:pos x="316" y="36"/>
                </a:cxn>
                <a:cxn ang="0">
                  <a:pos x="257" y="12"/>
                </a:cxn>
                <a:cxn ang="0">
                  <a:pos x="210" y="0"/>
                </a:cxn>
                <a:cxn ang="0">
                  <a:pos x="152" y="24"/>
                </a:cxn>
                <a:cxn ang="0">
                  <a:pos x="94" y="108"/>
                </a:cxn>
                <a:cxn ang="0">
                  <a:pos x="70" y="168"/>
                </a:cxn>
                <a:cxn ang="0">
                  <a:pos x="59" y="204"/>
                </a:cxn>
                <a:cxn ang="0">
                  <a:pos x="70" y="228"/>
                </a:cxn>
                <a:cxn ang="0">
                  <a:pos x="105" y="216"/>
                </a:cxn>
                <a:cxn ang="0">
                  <a:pos x="117" y="180"/>
                </a:cxn>
                <a:cxn ang="0">
                  <a:pos x="140" y="96"/>
                </a:cxn>
                <a:cxn ang="0">
                  <a:pos x="210" y="36"/>
                </a:cxn>
                <a:cxn ang="0">
                  <a:pos x="246" y="60"/>
                </a:cxn>
                <a:cxn ang="0">
                  <a:pos x="257" y="132"/>
                </a:cxn>
                <a:cxn ang="0">
                  <a:pos x="105" y="768"/>
                </a:cxn>
                <a:cxn ang="0">
                  <a:pos x="397" y="108"/>
                </a:cxn>
                <a:cxn ang="0">
                  <a:pos x="503" y="36"/>
                </a:cxn>
                <a:cxn ang="0">
                  <a:pos x="596" y="60"/>
                </a:cxn>
                <a:cxn ang="0">
                  <a:pos x="631" y="120"/>
                </a:cxn>
                <a:cxn ang="0">
                  <a:pos x="620" y="252"/>
                </a:cxn>
                <a:cxn ang="0">
                  <a:pos x="561" y="444"/>
                </a:cxn>
                <a:cxn ang="0">
                  <a:pos x="479" y="552"/>
                </a:cxn>
                <a:cxn ang="0">
                  <a:pos x="397" y="576"/>
                </a:cxn>
                <a:cxn ang="0">
                  <a:pos x="316" y="528"/>
                </a:cxn>
                <a:cxn ang="0">
                  <a:pos x="292" y="492"/>
                </a:cxn>
                <a:cxn ang="0">
                  <a:pos x="281" y="432"/>
                </a:cxn>
              </a:cxnLst>
              <a:rect l="0" t="0" r="r" b="b"/>
              <a:pathLst>
                <a:path w="736" h="864">
                  <a:moveTo>
                    <a:pt x="105" y="768"/>
                  </a:moveTo>
                  <a:lnTo>
                    <a:pt x="94" y="792"/>
                  </a:lnTo>
                  <a:lnTo>
                    <a:pt x="70" y="816"/>
                  </a:lnTo>
                  <a:lnTo>
                    <a:pt x="12" y="816"/>
                  </a:lnTo>
                  <a:lnTo>
                    <a:pt x="0" y="828"/>
                  </a:lnTo>
                  <a:lnTo>
                    <a:pt x="0" y="852"/>
                  </a:lnTo>
                  <a:lnTo>
                    <a:pt x="12" y="864"/>
                  </a:lnTo>
                  <a:lnTo>
                    <a:pt x="292" y="864"/>
                  </a:lnTo>
                  <a:lnTo>
                    <a:pt x="292" y="816"/>
                  </a:lnTo>
                  <a:lnTo>
                    <a:pt x="222" y="816"/>
                  </a:lnTo>
                  <a:lnTo>
                    <a:pt x="199" y="804"/>
                  </a:lnTo>
                  <a:lnTo>
                    <a:pt x="199" y="780"/>
                  </a:lnTo>
                  <a:lnTo>
                    <a:pt x="210" y="756"/>
                  </a:lnTo>
                  <a:lnTo>
                    <a:pt x="210" y="732"/>
                  </a:lnTo>
                  <a:lnTo>
                    <a:pt x="234" y="624"/>
                  </a:lnTo>
                  <a:lnTo>
                    <a:pt x="257" y="528"/>
                  </a:lnTo>
                  <a:lnTo>
                    <a:pt x="269" y="552"/>
                  </a:lnTo>
                  <a:lnTo>
                    <a:pt x="292" y="576"/>
                  </a:lnTo>
                  <a:lnTo>
                    <a:pt x="316" y="588"/>
                  </a:lnTo>
                  <a:lnTo>
                    <a:pt x="351" y="612"/>
                  </a:lnTo>
                  <a:lnTo>
                    <a:pt x="397" y="612"/>
                  </a:lnTo>
                  <a:lnTo>
                    <a:pt x="514" y="576"/>
                  </a:lnTo>
                  <a:lnTo>
                    <a:pt x="631" y="492"/>
                  </a:lnTo>
                  <a:lnTo>
                    <a:pt x="713" y="372"/>
                  </a:lnTo>
                  <a:lnTo>
                    <a:pt x="736" y="228"/>
                  </a:lnTo>
                  <a:lnTo>
                    <a:pt x="725" y="120"/>
                  </a:lnTo>
                  <a:lnTo>
                    <a:pt x="678" y="60"/>
                  </a:lnTo>
                  <a:lnTo>
                    <a:pt x="608" y="12"/>
                  </a:lnTo>
                  <a:lnTo>
                    <a:pt x="538" y="0"/>
                  </a:lnTo>
                  <a:lnTo>
                    <a:pt x="444" y="24"/>
                  </a:lnTo>
                  <a:lnTo>
                    <a:pt x="374" y="72"/>
                  </a:lnTo>
                  <a:lnTo>
                    <a:pt x="351" y="96"/>
                  </a:lnTo>
                  <a:lnTo>
                    <a:pt x="339" y="60"/>
                  </a:lnTo>
                  <a:lnTo>
                    <a:pt x="316" y="36"/>
                  </a:lnTo>
                  <a:lnTo>
                    <a:pt x="292" y="24"/>
                  </a:lnTo>
                  <a:lnTo>
                    <a:pt x="257" y="12"/>
                  </a:lnTo>
                  <a:lnTo>
                    <a:pt x="234" y="0"/>
                  </a:lnTo>
                  <a:lnTo>
                    <a:pt x="210" y="0"/>
                  </a:lnTo>
                  <a:lnTo>
                    <a:pt x="175" y="12"/>
                  </a:lnTo>
                  <a:lnTo>
                    <a:pt x="152" y="24"/>
                  </a:lnTo>
                  <a:lnTo>
                    <a:pt x="105" y="72"/>
                  </a:lnTo>
                  <a:lnTo>
                    <a:pt x="94" y="108"/>
                  </a:lnTo>
                  <a:lnTo>
                    <a:pt x="82" y="132"/>
                  </a:lnTo>
                  <a:lnTo>
                    <a:pt x="70" y="168"/>
                  </a:lnTo>
                  <a:lnTo>
                    <a:pt x="70" y="192"/>
                  </a:lnTo>
                  <a:lnTo>
                    <a:pt x="59" y="204"/>
                  </a:lnTo>
                  <a:lnTo>
                    <a:pt x="59" y="216"/>
                  </a:lnTo>
                  <a:lnTo>
                    <a:pt x="70" y="228"/>
                  </a:lnTo>
                  <a:lnTo>
                    <a:pt x="94" y="228"/>
                  </a:lnTo>
                  <a:lnTo>
                    <a:pt x="105" y="216"/>
                  </a:lnTo>
                  <a:lnTo>
                    <a:pt x="105" y="204"/>
                  </a:lnTo>
                  <a:lnTo>
                    <a:pt x="117" y="180"/>
                  </a:lnTo>
                  <a:lnTo>
                    <a:pt x="129" y="132"/>
                  </a:lnTo>
                  <a:lnTo>
                    <a:pt x="140" y="96"/>
                  </a:lnTo>
                  <a:lnTo>
                    <a:pt x="187" y="48"/>
                  </a:lnTo>
                  <a:lnTo>
                    <a:pt x="210" y="36"/>
                  </a:lnTo>
                  <a:lnTo>
                    <a:pt x="234" y="48"/>
                  </a:lnTo>
                  <a:lnTo>
                    <a:pt x="246" y="60"/>
                  </a:lnTo>
                  <a:lnTo>
                    <a:pt x="257" y="84"/>
                  </a:lnTo>
                  <a:lnTo>
                    <a:pt x="257" y="132"/>
                  </a:lnTo>
                  <a:lnTo>
                    <a:pt x="246" y="144"/>
                  </a:lnTo>
                  <a:lnTo>
                    <a:pt x="105" y="768"/>
                  </a:lnTo>
                  <a:close/>
                  <a:moveTo>
                    <a:pt x="351" y="168"/>
                  </a:moveTo>
                  <a:lnTo>
                    <a:pt x="397" y="108"/>
                  </a:lnTo>
                  <a:lnTo>
                    <a:pt x="433" y="72"/>
                  </a:lnTo>
                  <a:lnTo>
                    <a:pt x="503" y="36"/>
                  </a:lnTo>
                  <a:lnTo>
                    <a:pt x="561" y="36"/>
                  </a:lnTo>
                  <a:lnTo>
                    <a:pt x="596" y="60"/>
                  </a:lnTo>
                  <a:lnTo>
                    <a:pt x="608" y="84"/>
                  </a:lnTo>
                  <a:lnTo>
                    <a:pt x="631" y="120"/>
                  </a:lnTo>
                  <a:lnTo>
                    <a:pt x="631" y="168"/>
                  </a:lnTo>
                  <a:lnTo>
                    <a:pt x="620" y="252"/>
                  </a:lnTo>
                  <a:lnTo>
                    <a:pt x="596" y="348"/>
                  </a:lnTo>
                  <a:lnTo>
                    <a:pt x="561" y="444"/>
                  </a:lnTo>
                  <a:lnTo>
                    <a:pt x="514" y="516"/>
                  </a:lnTo>
                  <a:lnTo>
                    <a:pt x="479" y="552"/>
                  </a:lnTo>
                  <a:lnTo>
                    <a:pt x="433" y="564"/>
                  </a:lnTo>
                  <a:lnTo>
                    <a:pt x="397" y="576"/>
                  </a:lnTo>
                  <a:lnTo>
                    <a:pt x="327" y="552"/>
                  </a:lnTo>
                  <a:lnTo>
                    <a:pt x="316" y="528"/>
                  </a:lnTo>
                  <a:lnTo>
                    <a:pt x="292" y="504"/>
                  </a:lnTo>
                  <a:lnTo>
                    <a:pt x="292" y="492"/>
                  </a:lnTo>
                  <a:lnTo>
                    <a:pt x="281" y="468"/>
                  </a:lnTo>
                  <a:lnTo>
                    <a:pt x="281" y="432"/>
                  </a:lnTo>
                  <a:lnTo>
                    <a:pt x="351" y="1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14" name="Freeform 10"/>
            <p:cNvSpPr>
              <a:spLocks/>
            </p:cNvSpPr>
            <p:nvPr/>
          </p:nvSpPr>
          <p:spPr bwMode="auto">
            <a:xfrm>
              <a:off x="1732" y="5550"/>
              <a:ext cx="351" cy="1356"/>
            </a:xfrm>
            <a:custGeom>
              <a:avLst/>
              <a:gdLst/>
              <a:ahLst/>
              <a:cxnLst>
                <a:cxn ang="0">
                  <a:pos x="316" y="0"/>
                </a:cxn>
                <a:cxn ang="0">
                  <a:pos x="187" y="120"/>
                </a:cxn>
                <a:cxn ang="0">
                  <a:pos x="94" y="252"/>
                </a:cxn>
                <a:cxn ang="0">
                  <a:pos x="35" y="408"/>
                </a:cxn>
                <a:cxn ang="0">
                  <a:pos x="12" y="540"/>
                </a:cxn>
                <a:cxn ang="0">
                  <a:pos x="0" y="684"/>
                </a:cxn>
                <a:cxn ang="0">
                  <a:pos x="12" y="804"/>
                </a:cxn>
                <a:cxn ang="0">
                  <a:pos x="35" y="948"/>
                </a:cxn>
                <a:cxn ang="0">
                  <a:pos x="94" y="1092"/>
                </a:cxn>
                <a:cxn ang="0">
                  <a:pos x="187" y="1236"/>
                </a:cxn>
                <a:cxn ang="0">
                  <a:pos x="316" y="1356"/>
                </a:cxn>
                <a:cxn ang="0">
                  <a:pos x="339" y="1356"/>
                </a:cxn>
                <a:cxn ang="0">
                  <a:pos x="351" y="1344"/>
                </a:cxn>
                <a:cxn ang="0">
                  <a:pos x="327" y="1320"/>
                </a:cxn>
                <a:cxn ang="0">
                  <a:pos x="222" y="1188"/>
                </a:cxn>
                <a:cxn ang="0">
                  <a:pos x="140" y="1032"/>
                </a:cxn>
                <a:cxn ang="0">
                  <a:pos x="105" y="864"/>
                </a:cxn>
                <a:cxn ang="0">
                  <a:pos x="94" y="684"/>
                </a:cxn>
                <a:cxn ang="0">
                  <a:pos x="105" y="480"/>
                </a:cxn>
                <a:cxn ang="0">
                  <a:pos x="152" y="324"/>
                </a:cxn>
                <a:cxn ang="0">
                  <a:pos x="199" y="204"/>
                </a:cxn>
                <a:cxn ang="0">
                  <a:pos x="269" y="108"/>
                </a:cxn>
                <a:cxn ang="0">
                  <a:pos x="339" y="36"/>
                </a:cxn>
                <a:cxn ang="0">
                  <a:pos x="339" y="24"/>
                </a:cxn>
                <a:cxn ang="0">
                  <a:pos x="351" y="12"/>
                </a:cxn>
                <a:cxn ang="0">
                  <a:pos x="339" y="0"/>
                </a:cxn>
                <a:cxn ang="0">
                  <a:pos x="316" y="0"/>
                </a:cxn>
              </a:cxnLst>
              <a:rect l="0" t="0" r="r" b="b"/>
              <a:pathLst>
                <a:path w="351" h="1356">
                  <a:moveTo>
                    <a:pt x="316" y="0"/>
                  </a:moveTo>
                  <a:lnTo>
                    <a:pt x="187" y="120"/>
                  </a:lnTo>
                  <a:lnTo>
                    <a:pt x="94" y="252"/>
                  </a:lnTo>
                  <a:lnTo>
                    <a:pt x="35" y="408"/>
                  </a:lnTo>
                  <a:lnTo>
                    <a:pt x="12" y="540"/>
                  </a:lnTo>
                  <a:lnTo>
                    <a:pt x="0" y="684"/>
                  </a:lnTo>
                  <a:lnTo>
                    <a:pt x="12" y="804"/>
                  </a:lnTo>
                  <a:lnTo>
                    <a:pt x="35" y="948"/>
                  </a:lnTo>
                  <a:lnTo>
                    <a:pt x="94" y="1092"/>
                  </a:lnTo>
                  <a:lnTo>
                    <a:pt x="187" y="1236"/>
                  </a:lnTo>
                  <a:lnTo>
                    <a:pt x="316" y="1356"/>
                  </a:lnTo>
                  <a:lnTo>
                    <a:pt x="339" y="1356"/>
                  </a:lnTo>
                  <a:lnTo>
                    <a:pt x="351" y="1344"/>
                  </a:lnTo>
                  <a:lnTo>
                    <a:pt x="327" y="1320"/>
                  </a:lnTo>
                  <a:lnTo>
                    <a:pt x="222" y="1188"/>
                  </a:lnTo>
                  <a:lnTo>
                    <a:pt x="140" y="1032"/>
                  </a:lnTo>
                  <a:lnTo>
                    <a:pt x="105" y="864"/>
                  </a:lnTo>
                  <a:lnTo>
                    <a:pt x="94" y="684"/>
                  </a:lnTo>
                  <a:lnTo>
                    <a:pt x="105" y="480"/>
                  </a:lnTo>
                  <a:lnTo>
                    <a:pt x="152" y="324"/>
                  </a:lnTo>
                  <a:lnTo>
                    <a:pt x="199" y="204"/>
                  </a:lnTo>
                  <a:lnTo>
                    <a:pt x="269" y="108"/>
                  </a:lnTo>
                  <a:lnTo>
                    <a:pt x="339" y="36"/>
                  </a:lnTo>
                  <a:lnTo>
                    <a:pt x="339" y="24"/>
                  </a:lnTo>
                  <a:lnTo>
                    <a:pt x="351" y="12"/>
                  </a:lnTo>
                  <a:lnTo>
                    <a:pt x="339" y="0"/>
                  </a:lnTo>
                  <a:lnTo>
                    <a:pt x="3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15" name="Freeform 11"/>
            <p:cNvSpPr>
              <a:spLocks/>
            </p:cNvSpPr>
            <p:nvPr/>
          </p:nvSpPr>
          <p:spPr bwMode="auto">
            <a:xfrm>
              <a:off x="2235" y="5970"/>
              <a:ext cx="677" cy="876"/>
            </a:xfrm>
            <a:custGeom>
              <a:avLst/>
              <a:gdLst/>
              <a:ahLst/>
              <a:cxnLst>
                <a:cxn ang="0">
                  <a:pos x="677" y="36"/>
                </a:cxn>
                <a:cxn ang="0">
                  <a:pos x="619" y="12"/>
                </a:cxn>
                <a:cxn ang="0">
                  <a:pos x="584" y="60"/>
                </a:cxn>
                <a:cxn ang="0">
                  <a:pos x="572" y="108"/>
                </a:cxn>
                <a:cxn ang="0">
                  <a:pos x="537" y="240"/>
                </a:cxn>
                <a:cxn ang="0">
                  <a:pos x="514" y="360"/>
                </a:cxn>
                <a:cxn ang="0">
                  <a:pos x="479" y="456"/>
                </a:cxn>
                <a:cxn ang="0">
                  <a:pos x="467" y="480"/>
                </a:cxn>
                <a:cxn ang="0">
                  <a:pos x="432" y="528"/>
                </a:cxn>
                <a:cxn ang="0">
                  <a:pos x="362" y="564"/>
                </a:cxn>
                <a:cxn ang="0">
                  <a:pos x="280" y="576"/>
                </a:cxn>
                <a:cxn ang="0">
                  <a:pos x="233" y="516"/>
                </a:cxn>
                <a:cxn ang="0">
                  <a:pos x="245" y="348"/>
                </a:cxn>
                <a:cxn ang="0">
                  <a:pos x="315" y="168"/>
                </a:cxn>
                <a:cxn ang="0">
                  <a:pos x="327" y="132"/>
                </a:cxn>
                <a:cxn ang="0">
                  <a:pos x="303" y="48"/>
                </a:cxn>
                <a:cxn ang="0">
                  <a:pos x="198" y="0"/>
                </a:cxn>
                <a:cxn ang="0">
                  <a:pos x="70" y="72"/>
                </a:cxn>
                <a:cxn ang="0">
                  <a:pos x="11" y="180"/>
                </a:cxn>
                <a:cxn ang="0">
                  <a:pos x="0" y="216"/>
                </a:cxn>
                <a:cxn ang="0">
                  <a:pos x="35" y="228"/>
                </a:cxn>
                <a:cxn ang="0">
                  <a:pos x="46" y="204"/>
                </a:cxn>
                <a:cxn ang="0">
                  <a:pos x="93" y="96"/>
                </a:cxn>
                <a:cxn ang="0">
                  <a:pos x="198" y="36"/>
                </a:cxn>
                <a:cxn ang="0">
                  <a:pos x="222" y="120"/>
                </a:cxn>
                <a:cxn ang="0">
                  <a:pos x="210" y="168"/>
                </a:cxn>
                <a:cxn ang="0">
                  <a:pos x="140" y="348"/>
                </a:cxn>
                <a:cxn ang="0">
                  <a:pos x="128" y="480"/>
                </a:cxn>
                <a:cxn ang="0">
                  <a:pos x="152" y="540"/>
                </a:cxn>
                <a:cxn ang="0">
                  <a:pos x="222" y="600"/>
                </a:cxn>
                <a:cxn ang="0">
                  <a:pos x="362" y="612"/>
                </a:cxn>
                <a:cxn ang="0">
                  <a:pos x="455" y="552"/>
                </a:cxn>
                <a:cxn ang="0">
                  <a:pos x="374" y="756"/>
                </a:cxn>
                <a:cxn ang="0">
                  <a:pos x="303" y="816"/>
                </a:cxn>
                <a:cxn ang="0">
                  <a:pos x="187" y="840"/>
                </a:cxn>
                <a:cxn ang="0">
                  <a:pos x="128" y="816"/>
                </a:cxn>
                <a:cxn ang="0">
                  <a:pos x="163" y="768"/>
                </a:cxn>
                <a:cxn ang="0">
                  <a:pos x="187" y="732"/>
                </a:cxn>
                <a:cxn ang="0">
                  <a:pos x="175" y="684"/>
                </a:cxn>
                <a:cxn ang="0">
                  <a:pos x="105" y="672"/>
                </a:cxn>
                <a:cxn ang="0">
                  <a:pos x="70" y="696"/>
                </a:cxn>
                <a:cxn ang="0">
                  <a:pos x="58" y="756"/>
                </a:cxn>
                <a:cxn ang="0">
                  <a:pos x="116" y="852"/>
                </a:cxn>
                <a:cxn ang="0">
                  <a:pos x="210" y="876"/>
                </a:cxn>
                <a:cxn ang="0">
                  <a:pos x="420" y="804"/>
                </a:cxn>
                <a:cxn ang="0">
                  <a:pos x="549" y="600"/>
                </a:cxn>
              </a:cxnLst>
              <a:rect l="0" t="0" r="r" b="b"/>
              <a:pathLst>
                <a:path w="677" h="876">
                  <a:moveTo>
                    <a:pt x="677" y="84"/>
                  </a:moveTo>
                  <a:lnTo>
                    <a:pt x="677" y="36"/>
                  </a:lnTo>
                  <a:lnTo>
                    <a:pt x="654" y="12"/>
                  </a:lnTo>
                  <a:lnTo>
                    <a:pt x="619" y="12"/>
                  </a:lnTo>
                  <a:lnTo>
                    <a:pt x="584" y="48"/>
                  </a:lnTo>
                  <a:lnTo>
                    <a:pt x="584" y="60"/>
                  </a:lnTo>
                  <a:lnTo>
                    <a:pt x="572" y="84"/>
                  </a:lnTo>
                  <a:lnTo>
                    <a:pt x="572" y="108"/>
                  </a:lnTo>
                  <a:lnTo>
                    <a:pt x="561" y="120"/>
                  </a:lnTo>
                  <a:lnTo>
                    <a:pt x="537" y="240"/>
                  </a:lnTo>
                  <a:lnTo>
                    <a:pt x="525" y="288"/>
                  </a:lnTo>
                  <a:lnTo>
                    <a:pt x="514" y="360"/>
                  </a:lnTo>
                  <a:lnTo>
                    <a:pt x="490" y="420"/>
                  </a:lnTo>
                  <a:lnTo>
                    <a:pt x="479" y="456"/>
                  </a:lnTo>
                  <a:lnTo>
                    <a:pt x="479" y="468"/>
                  </a:lnTo>
                  <a:lnTo>
                    <a:pt x="467" y="480"/>
                  </a:lnTo>
                  <a:lnTo>
                    <a:pt x="455" y="504"/>
                  </a:lnTo>
                  <a:lnTo>
                    <a:pt x="432" y="528"/>
                  </a:lnTo>
                  <a:lnTo>
                    <a:pt x="397" y="552"/>
                  </a:lnTo>
                  <a:lnTo>
                    <a:pt x="362" y="564"/>
                  </a:lnTo>
                  <a:lnTo>
                    <a:pt x="315" y="576"/>
                  </a:lnTo>
                  <a:lnTo>
                    <a:pt x="280" y="576"/>
                  </a:lnTo>
                  <a:lnTo>
                    <a:pt x="245" y="540"/>
                  </a:lnTo>
                  <a:lnTo>
                    <a:pt x="233" y="516"/>
                  </a:lnTo>
                  <a:lnTo>
                    <a:pt x="233" y="468"/>
                  </a:lnTo>
                  <a:lnTo>
                    <a:pt x="245" y="348"/>
                  </a:lnTo>
                  <a:lnTo>
                    <a:pt x="303" y="204"/>
                  </a:lnTo>
                  <a:lnTo>
                    <a:pt x="315" y="168"/>
                  </a:lnTo>
                  <a:lnTo>
                    <a:pt x="315" y="156"/>
                  </a:lnTo>
                  <a:lnTo>
                    <a:pt x="327" y="132"/>
                  </a:lnTo>
                  <a:lnTo>
                    <a:pt x="327" y="120"/>
                  </a:lnTo>
                  <a:lnTo>
                    <a:pt x="303" y="48"/>
                  </a:lnTo>
                  <a:lnTo>
                    <a:pt x="233" y="0"/>
                  </a:lnTo>
                  <a:lnTo>
                    <a:pt x="198" y="0"/>
                  </a:lnTo>
                  <a:lnTo>
                    <a:pt x="128" y="24"/>
                  </a:lnTo>
                  <a:lnTo>
                    <a:pt x="70" y="72"/>
                  </a:lnTo>
                  <a:lnTo>
                    <a:pt x="35" y="120"/>
                  </a:lnTo>
                  <a:lnTo>
                    <a:pt x="11" y="180"/>
                  </a:lnTo>
                  <a:lnTo>
                    <a:pt x="0" y="204"/>
                  </a:lnTo>
                  <a:lnTo>
                    <a:pt x="0" y="216"/>
                  </a:lnTo>
                  <a:lnTo>
                    <a:pt x="11" y="228"/>
                  </a:lnTo>
                  <a:lnTo>
                    <a:pt x="35" y="228"/>
                  </a:lnTo>
                  <a:lnTo>
                    <a:pt x="46" y="216"/>
                  </a:lnTo>
                  <a:lnTo>
                    <a:pt x="46" y="204"/>
                  </a:lnTo>
                  <a:lnTo>
                    <a:pt x="70" y="144"/>
                  </a:lnTo>
                  <a:lnTo>
                    <a:pt x="93" y="96"/>
                  </a:lnTo>
                  <a:lnTo>
                    <a:pt x="128" y="60"/>
                  </a:lnTo>
                  <a:lnTo>
                    <a:pt x="198" y="36"/>
                  </a:lnTo>
                  <a:lnTo>
                    <a:pt x="222" y="60"/>
                  </a:lnTo>
                  <a:lnTo>
                    <a:pt x="222" y="120"/>
                  </a:lnTo>
                  <a:lnTo>
                    <a:pt x="210" y="144"/>
                  </a:lnTo>
                  <a:lnTo>
                    <a:pt x="210" y="168"/>
                  </a:lnTo>
                  <a:lnTo>
                    <a:pt x="175" y="276"/>
                  </a:lnTo>
                  <a:lnTo>
                    <a:pt x="140" y="348"/>
                  </a:lnTo>
                  <a:lnTo>
                    <a:pt x="128" y="396"/>
                  </a:lnTo>
                  <a:lnTo>
                    <a:pt x="128" y="480"/>
                  </a:lnTo>
                  <a:lnTo>
                    <a:pt x="140" y="516"/>
                  </a:lnTo>
                  <a:lnTo>
                    <a:pt x="152" y="540"/>
                  </a:lnTo>
                  <a:lnTo>
                    <a:pt x="187" y="576"/>
                  </a:lnTo>
                  <a:lnTo>
                    <a:pt x="222" y="600"/>
                  </a:lnTo>
                  <a:lnTo>
                    <a:pt x="257" y="612"/>
                  </a:lnTo>
                  <a:lnTo>
                    <a:pt x="362" y="612"/>
                  </a:lnTo>
                  <a:lnTo>
                    <a:pt x="409" y="588"/>
                  </a:lnTo>
                  <a:lnTo>
                    <a:pt x="455" y="552"/>
                  </a:lnTo>
                  <a:lnTo>
                    <a:pt x="432" y="660"/>
                  </a:lnTo>
                  <a:lnTo>
                    <a:pt x="374" y="756"/>
                  </a:lnTo>
                  <a:lnTo>
                    <a:pt x="338" y="780"/>
                  </a:lnTo>
                  <a:lnTo>
                    <a:pt x="303" y="816"/>
                  </a:lnTo>
                  <a:lnTo>
                    <a:pt x="210" y="840"/>
                  </a:lnTo>
                  <a:lnTo>
                    <a:pt x="187" y="840"/>
                  </a:lnTo>
                  <a:lnTo>
                    <a:pt x="163" y="828"/>
                  </a:lnTo>
                  <a:lnTo>
                    <a:pt x="128" y="816"/>
                  </a:lnTo>
                  <a:lnTo>
                    <a:pt x="116" y="792"/>
                  </a:lnTo>
                  <a:lnTo>
                    <a:pt x="163" y="768"/>
                  </a:lnTo>
                  <a:lnTo>
                    <a:pt x="175" y="756"/>
                  </a:lnTo>
                  <a:lnTo>
                    <a:pt x="187" y="732"/>
                  </a:lnTo>
                  <a:lnTo>
                    <a:pt x="187" y="696"/>
                  </a:lnTo>
                  <a:lnTo>
                    <a:pt x="175" y="684"/>
                  </a:lnTo>
                  <a:lnTo>
                    <a:pt x="152" y="672"/>
                  </a:lnTo>
                  <a:lnTo>
                    <a:pt x="105" y="672"/>
                  </a:lnTo>
                  <a:lnTo>
                    <a:pt x="93" y="684"/>
                  </a:lnTo>
                  <a:lnTo>
                    <a:pt x="70" y="696"/>
                  </a:lnTo>
                  <a:lnTo>
                    <a:pt x="58" y="720"/>
                  </a:lnTo>
                  <a:lnTo>
                    <a:pt x="58" y="756"/>
                  </a:lnTo>
                  <a:lnTo>
                    <a:pt x="81" y="828"/>
                  </a:lnTo>
                  <a:lnTo>
                    <a:pt x="116" y="852"/>
                  </a:lnTo>
                  <a:lnTo>
                    <a:pt x="163" y="876"/>
                  </a:lnTo>
                  <a:lnTo>
                    <a:pt x="210" y="876"/>
                  </a:lnTo>
                  <a:lnTo>
                    <a:pt x="315" y="852"/>
                  </a:lnTo>
                  <a:lnTo>
                    <a:pt x="420" y="804"/>
                  </a:lnTo>
                  <a:lnTo>
                    <a:pt x="502" y="720"/>
                  </a:lnTo>
                  <a:lnTo>
                    <a:pt x="549" y="600"/>
                  </a:lnTo>
                  <a:lnTo>
                    <a:pt x="677" y="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16" name="Freeform 12"/>
            <p:cNvSpPr>
              <a:spLocks/>
            </p:cNvSpPr>
            <p:nvPr/>
          </p:nvSpPr>
          <p:spPr bwMode="auto">
            <a:xfrm>
              <a:off x="3181" y="5550"/>
              <a:ext cx="70" cy="1356"/>
            </a:xfrm>
            <a:custGeom>
              <a:avLst/>
              <a:gdLst/>
              <a:ahLst/>
              <a:cxnLst>
                <a:cxn ang="0">
                  <a:pos x="70" y="48"/>
                </a:cxn>
                <a:cxn ang="0">
                  <a:pos x="70" y="24"/>
                </a:cxn>
                <a:cxn ang="0">
                  <a:pos x="59" y="12"/>
                </a:cxn>
                <a:cxn ang="0">
                  <a:pos x="59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1320"/>
                </a:cxn>
                <a:cxn ang="0">
                  <a:pos x="12" y="1332"/>
                </a:cxn>
                <a:cxn ang="0">
                  <a:pos x="12" y="1344"/>
                </a:cxn>
                <a:cxn ang="0">
                  <a:pos x="24" y="1356"/>
                </a:cxn>
                <a:cxn ang="0">
                  <a:pos x="47" y="1356"/>
                </a:cxn>
                <a:cxn ang="0">
                  <a:pos x="70" y="1332"/>
                </a:cxn>
                <a:cxn ang="0">
                  <a:pos x="70" y="1308"/>
                </a:cxn>
                <a:cxn ang="0">
                  <a:pos x="70" y="48"/>
                </a:cxn>
              </a:cxnLst>
              <a:rect l="0" t="0" r="r" b="b"/>
              <a:pathLst>
                <a:path w="70" h="1356">
                  <a:moveTo>
                    <a:pt x="70" y="48"/>
                  </a:moveTo>
                  <a:lnTo>
                    <a:pt x="70" y="24"/>
                  </a:lnTo>
                  <a:lnTo>
                    <a:pt x="59" y="12"/>
                  </a:lnTo>
                  <a:lnTo>
                    <a:pt x="59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1320"/>
                  </a:lnTo>
                  <a:lnTo>
                    <a:pt x="12" y="1332"/>
                  </a:lnTo>
                  <a:lnTo>
                    <a:pt x="12" y="1344"/>
                  </a:lnTo>
                  <a:lnTo>
                    <a:pt x="24" y="1356"/>
                  </a:lnTo>
                  <a:lnTo>
                    <a:pt x="47" y="1356"/>
                  </a:lnTo>
                  <a:lnTo>
                    <a:pt x="70" y="1332"/>
                  </a:lnTo>
                  <a:lnTo>
                    <a:pt x="70" y="1308"/>
                  </a:lnTo>
                  <a:lnTo>
                    <a:pt x="70" y="4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17" name="Freeform 13"/>
            <p:cNvSpPr>
              <a:spLocks/>
            </p:cNvSpPr>
            <p:nvPr/>
          </p:nvSpPr>
          <p:spPr bwMode="auto">
            <a:xfrm>
              <a:off x="3485" y="5970"/>
              <a:ext cx="806" cy="600"/>
            </a:xfrm>
            <a:custGeom>
              <a:avLst/>
              <a:gdLst/>
              <a:ahLst/>
              <a:cxnLst>
                <a:cxn ang="0">
                  <a:pos x="479" y="276"/>
                </a:cxn>
                <a:cxn ang="0">
                  <a:pos x="655" y="84"/>
                </a:cxn>
                <a:cxn ang="0">
                  <a:pos x="690" y="72"/>
                </a:cxn>
                <a:cxn ang="0">
                  <a:pos x="783" y="72"/>
                </a:cxn>
                <a:cxn ang="0">
                  <a:pos x="783" y="0"/>
                </a:cxn>
                <a:cxn ang="0">
                  <a:pos x="503" y="0"/>
                </a:cxn>
                <a:cxn ang="0">
                  <a:pos x="503" y="72"/>
                </a:cxn>
                <a:cxn ang="0">
                  <a:pos x="526" y="72"/>
                </a:cxn>
                <a:cxn ang="0">
                  <a:pos x="538" y="84"/>
                </a:cxn>
                <a:cxn ang="0">
                  <a:pos x="421" y="204"/>
                </a:cxn>
                <a:cxn ang="0">
                  <a:pos x="292" y="72"/>
                </a:cxn>
                <a:cxn ang="0">
                  <a:pos x="327" y="72"/>
                </a:cxn>
                <a:cxn ang="0">
                  <a:pos x="327" y="0"/>
                </a:cxn>
                <a:cxn ang="0">
                  <a:pos x="12" y="0"/>
                </a:cxn>
                <a:cxn ang="0">
                  <a:pos x="12" y="72"/>
                </a:cxn>
                <a:cxn ang="0">
                  <a:pos x="105" y="72"/>
                </a:cxn>
                <a:cxn ang="0">
                  <a:pos x="327" y="300"/>
                </a:cxn>
                <a:cxn ang="0">
                  <a:pos x="117" y="516"/>
                </a:cxn>
                <a:cxn ang="0">
                  <a:pos x="94" y="516"/>
                </a:cxn>
                <a:cxn ang="0">
                  <a:pos x="70" y="528"/>
                </a:cxn>
                <a:cxn ang="0">
                  <a:pos x="0" y="528"/>
                </a:cxn>
                <a:cxn ang="0">
                  <a:pos x="0" y="600"/>
                </a:cxn>
                <a:cxn ang="0">
                  <a:pos x="281" y="600"/>
                </a:cxn>
                <a:cxn ang="0">
                  <a:pos x="281" y="528"/>
                </a:cxn>
                <a:cxn ang="0">
                  <a:pos x="257" y="528"/>
                </a:cxn>
                <a:cxn ang="0">
                  <a:pos x="245" y="516"/>
                </a:cxn>
                <a:cxn ang="0">
                  <a:pos x="234" y="516"/>
                </a:cxn>
                <a:cxn ang="0">
                  <a:pos x="386" y="372"/>
                </a:cxn>
                <a:cxn ang="0">
                  <a:pos x="526" y="528"/>
                </a:cxn>
                <a:cxn ang="0">
                  <a:pos x="491" y="528"/>
                </a:cxn>
                <a:cxn ang="0">
                  <a:pos x="491" y="600"/>
                </a:cxn>
                <a:cxn ang="0">
                  <a:pos x="806" y="600"/>
                </a:cxn>
                <a:cxn ang="0">
                  <a:pos x="806" y="528"/>
                </a:cxn>
                <a:cxn ang="0">
                  <a:pos x="713" y="528"/>
                </a:cxn>
                <a:cxn ang="0">
                  <a:pos x="479" y="276"/>
                </a:cxn>
              </a:cxnLst>
              <a:rect l="0" t="0" r="r" b="b"/>
              <a:pathLst>
                <a:path w="806" h="600">
                  <a:moveTo>
                    <a:pt x="479" y="276"/>
                  </a:moveTo>
                  <a:lnTo>
                    <a:pt x="655" y="84"/>
                  </a:lnTo>
                  <a:lnTo>
                    <a:pt x="690" y="72"/>
                  </a:lnTo>
                  <a:lnTo>
                    <a:pt x="783" y="72"/>
                  </a:lnTo>
                  <a:lnTo>
                    <a:pt x="783" y="0"/>
                  </a:lnTo>
                  <a:lnTo>
                    <a:pt x="503" y="0"/>
                  </a:lnTo>
                  <a:lnTo>
                    <a:pt x="503" y="72"/>
                  </a:lnTo>
                  <a:lnTo>
                    <a:pt x="526" y="72"/>
                  </a:lnTo>
                  <a:lnTo>
                    <a:pt x="538" y="84"/>
                  </a:lnTo>
                  <a:lnTo>
                    <a:pt x="421" y="204"/>
                  </a:lnTo>
                  <a:lnTo>
                    <a:pt x="292" y="72"/>
                  </a:lnTo>
                  <a:lnTo>
                    <a:pt x="327" y="72"/>
                  </a:lnTo>
                  <a:lnTo>
                    <a:pt x="327" y="0"/>
                  </a:lnTo>
                  <a:lnTo>
                    <a:pt x="12" y="0"/>
                  </a:lnTo>
                  <a:lnTo>
                    <a:pt x="12" y="72"/>
                  </a:lnTo>
                  <a:lnTo>
                    <a:pt x="105" y="72"/>
                  </a:lnTo>
                  <a:lnTo>
                    <a:pt x="327" y="300"/>
                  </a:lnTo>
                  <a:lnTo>
                    <a:pt x="117" y="516"/>
                  </a:lnTo>
                  <a:lnTo>
                    <a:pt x="94" y="516"/>
                  </a:lnTo>
                  <a:lnTo>
                    <a:pt x="70" y="528"/>
                  </a:lnTo>
                  <a:lnTo>
                    <a:pt x="0" y="528"/>
                  </a:lnTo>
                  <a:lnTo>
                    <a:pt x="0" y="600"/>
                  </a:lnTo>
                  <a:lnTo>
                    <a:pt x="281" y="600"/>
                  </a:lnTo>
                  <a:lnTo>
                    <a:pt x="281" y="528"/>
                  </a:lnTo>
                  <a:lnTo>
                    <a:pt x="257" y="528"/>
                  </a:lnTo>
                  <a:lnTo>
                    <a:pt x="245" y="516"/>
                  </a:lnTo>
                  <a:lnTo>
                    <a:pt x="234" y="516"/>
                  </a:lnTo>
                  <a:lnTo>
                    <a:pt x="386" y="372"/>
                  </a:lnTo>
                  <a:lnTo>
                    <a:pt x="526" y="528"/>
                  </a:lnTo>
                  <a:lnTo>
                    <a:pt x="491" y="528"/>
                  </a:lnTo>
                  <a:lnTo>
                    <a:pt x="491" y="600"/>
                  </a:lnTo>
                  <a:lnTo>
                    <a:pt x="806" y="600"/>
                  </a:lnTo>
                  <a:lnTo>
                    <a:pt x="806" y="528"/>
                  </a:lnTo>
                  <a:lnTo>
                    <a:pt x="713" y="528"/>
                  </a:lnTo>
                  <a:lnTo>
                    <a:pt x="479" y="2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18" name="Freeform 14"/>
            <p:cNvSpPr>
              <a:spLocks/>
            </p:cNvSpPr>
            <p:nvPr/>
          </p:nvSpPr>
          <p:spPr bwMode="auto">
            <a:xfrm>
              <a:off x="4432" y="5550"/>
              <a:ext cx="339" cy="1356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81" y="108"/>
                </a:cxn>
                <a:cxn ang="0">
                  <a:pos x="152" y="204"/>
                </a:cxn>
                <a:cxn ang="0">
                  <a:pos x="198" y="336"/>
                </a:cxn>
                <a:cxn ang="0">
                  <a:pos x="233" y="492"/>
                </a:cxn>
                <a:cxn ang="0">
                  <a:pos x="257" y="684"/>
                </a:cxn>
                <a:cxn ang="0">
                  <a:pos x="233" y="876"/>
                </a:cxn>
                <a:cxn ang="0">
                  <a:pos x="198" y="1056"/>
                </a:cxn>
                <a:cxn ang="0">
                  <a:pos x="117" y="1200"/>
                </a:cxn>
                <a:cxn ang="0">
                  <a:pos x="23" y="1308"/>
                </a:cxn>
                <a:cxn ang="0">
                  <a:pos x="0" y="1332"/>
                </a:cxn>
                <a:cxn ang="0">
                  <a:pos x="0" y="1356"/>
                </a:cxn>
                <a:cxn ang="0">
                  <a:pos x="23" y="1356"/>
                </a:cxn>
                <a:cxn ang="0">
                  <a:pos x="46" y="1344"/>
                </a:cxn>
                <a:cxn ang="0">
                  <a:pos x="105" y="1296"/>
                </a:cxn>
                <a:cxn ang="0">
                  <a:pos x="175" y="1212"/>
                </a:cxn>
                <a:cxn ang="0">
                  <a:pos x="245" y="1104"/>
                </a:cxn>
                <a:cxn ang="0">
                  <a:pos x="315" y="912"/>
                </a:cxn>
                <a:cxn ang="0">
                  <a:pos x="339" y="684"/>
                </a:cxn>
                <a:cxn ang="0">
                  <a:pos x="339" y="552"/>
                </a:cxn>
                <a:cxn ang="0">
                  <a:pos x="304" y="408"/>
                </a:cxn>
                <a:cxn ang="0">
                  <a:pos x="245" y="264"/>
                </a:cxn>
                <a:cxn ang="0">
                  <a:pos x="163" y="120"/>
                </a:cxn>
                <a:cxn ang="0">
                  <a:pos x="23" y="0"/>
                </a:cxn>
              </a:cxnLst>
              <a:rect l="0" t="0" r="r" b="b"/>
              <a:pathLst>
                <a:path w="339" h="1356">
                  <a:moveTo>
                    <a:pt x="23" y="0"/>
                  </a:moveTo>
                  <a:lnTo>
                    <a:pt x="0" y="0"/>
                  </a:lnTo>
                  <a:lnTo>
                    <a:pt x="0" y="24"/>
                  </a:lnTo>
                  <a:lnTo>
                    <a:pt x="81" y="108"/>
                  </a:lnTo>
                  <a:lnTo>
                    <a:pt x="152" y="204"/>
                  </a:lnTo>
                  <a:lnTo>
                    <a:pt x="198" y="336"/>
                  </a:lnTo>
                  <a:lnTo>
                    <a:pt x="233" y="492"/>
                  </a:lnTo>
                  <a:lnTo>
                    <a:pt x="257" y="684"/>
                  </a:lnTo>
                  <a:lnTo>
                    <a:pt x="233" y="876"/>
                  </a:lnTo>
                  <a:lnTo>
                    <a:pt x="198" y="1056"/>
                  </a:lnTo>
                  <a:lnTo>
                    <a:pt x="117" y="1200"/>
                  </a:lnTo>
                  <a:lnTo>
                    <a:pt x="23" y="1308"/>
                  </a:lnTo>
                  <a:lnTo>
                    <a:pt x="0" y="1332"/>
                  </a:lnTo>
                  <a:lnTo>
                    <a:pt x="0" y="1356"/>
                  </a:lnTo>
                  <a:lnTo>
                    <a:pt x="23" y="1356"/>
                  </a:lnTo>
                  <a:lnTo>
                    <a:pt x="46" y="1344"/>
                  </a:lnTo>
                  <a:lnTo>
                    <a:pt x="105" y="1296"/>
                  </a:lnTo>
                  <a:lnTo>
                    <a:pt x="175" y="1212"/>
                  </a:lnTo>
                  <a:lnTo>
                    <a:pt x="245" y="1104"/>
                  </a:lnTo>
                  <a:lnTo>
                    <a:pt x="315" y="912"/>
                  </a:lnTo>
                  <a:lnTo>
                    <a:pt x="339" y="684"/>
                  </a:lnTo>
                  <a:lnTo>
                    <a:pt x="339" y="552"/>
                  </a:lnTo>
                  <a:lnTo>
                    <a:pt x="304" y="408"/>
                  </a:lnTo>
                  <a:lnTo>
                    <a:pt x="245" y="264"/>
                  </a:lnTo>
                  <a:lnTo>
                    <a:pt x="163" y="12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19" name="Freeform 15"/>
            <p:cNvSpPr>
              <a:spLocks/>
            </p:cNvSpPr>
            <p:nvPr/>
          </p:nvSpPr>
          <p:spPr bwMode="auto">
            <a:xfrm>
              <a:off x="6044" y="1854"/>
              <a:ext cx="1181" cy="924"/>
            </a:xfrm>
            <a:custGeom>
              <a:avLst/>
              <a:gdLst/>
              <a:ahLst/>
              <a:cxnLst>
                <a:cxn ang="0">
                  <a:pos x="1017" y="144"/>
                </a:cxn>
                <a:cxn ang="0">
                  <a:pos x="1017" y="120"/>
                </a:cxn>
                <a:cxn ang="0">
                  <a:pos x="1029" y="96"/>
                </a:cxn>
                <a:cxn ang="0">
                  <a:pos x="1052" y="72"/>
                </a:cxn>
                <a:cxn ang="0">
                  <a:pos x="1076" y="60"/>
                </a:cxn>
                <a:cxn ang="0">
                  <a:pos x="1111" y="48"/>
                </a:cxn>
                <a:cxn ang="0">
                  <a:pos x="1157" y="48"/>
                </a:cxn>
                <a:cxn ang="0">
                  <a:pos x="1169" y="36"/>
                </a:cxn>
                <a:cxn ang="0">
                  <a:pos x="1181" y="36"/>
                </a:cxn>
                <a:cxn ang="0">
                  <a:pos x="1181" y="0"/>
                </a:cxn>
                <a:cxn ang="0">
                  <a:pos x="865" y="0"/>
                </a:cxn>
                <a:cxn ang="0">
                  <a:pos x="854" y="12"/>
                </a:cxn>
                <a:cxn ang="0">
                  <a:pos x="854" y="36"/>
                </a:cxn>
                <a:cxn ang="0">
                  <a:pos x="865" y="48"/>
                </a:cxn>
                <a:cxn ang="0">
                  <a:pos x="924" y="48"/>
                </a:cxn>
                <a:cxn ang="0">
                  <a:pos x="947" y="60"/>
                </a:cxn>
                <a:cxn ang="0">
                  <a:pos x="959" y="72"/>
                </a:cxn>
                <a:cxn ang="0">
                  <a:pos x="970" y="96"/>
                </a:cxn>
                <a:cxn ang="0">
                  <a:pos x="970" y="108"/>
                </a:cxn>
                <a:cxn ang="0">
                  <a:pos x="959" y="132"/>
                </a:cxn>
                <a:cxn ang="0">
                  <a:pos x="819" y="720"/>
                </a:cxn>
                <a:cxn ang="0">
                  <a:pos x="480" y="12"/>
                </a:cxn>
                <a:cxn ang="0">
                  <a:pos x="468" y="0"/>
                </a:cxn>
                <a:cxn ang="0">
                  <a:pos x="222" y="0"/>
                </a:cxn>
                <a:cxn ang="0">
                  <a:pos x="211" y="12"/>
                </a:cxn>
                <a:cxn ang="0">
                  <a:pos x="211" y="24"/>
                </a:cxn>
                <a:cxn ang="0">
                  <a:pos x="234" y="48"/>
                </a:cxn>
                <a:cxn ang="0">
                  <a:pos x="339" y="48"/>
                </a:cxn>
                <a:cxn ang="0">
                  <a:pos x="164" y="780"/>
                </a:cxn>
                <a:cxn ang="0">
                  <a:pos x="141" y="828"/>
                </a:cxn>
                <a:cxn ang="0">
                  <a:pos x="106" y="864"/>
                </a:cxn>
                <a:cxn ang="0">
                  <a:pos x="71" y="876"/>
                </a:cxn>
                <a:cxn ang="0">
                  <a:pos x="12" y="876"/>
                </a:cxn>
                <a:cxn ang="0">
                  <a:pos x="0" y="888"/>
                </a:cxn>
                <a:cxn ang="0">
                  <a:pos x="0" y="912"/>
                </a:cxn>
                <a:cxn ang="0">
                  <a:pos x="12" y="924"/>
                </a:cxn>
                <a:cxn ang="0">
                  <a:pos x="304" y="924"/>
                </a:cxn>
                <a:cxn ang="0">
                  <a:pos x="328" y="900"/>
                </a:cxn>
                <a:cxn ang="0">
                  <a:pos x="304" y="876"/>
                </a:cxn>
                <a:cxn ang="0">
                  <a:pos x="258" y="876"/>
                </a:cxn>
                <a:cxn ang="0">
                  <a:pos x="234" y="864"/>
                </a:cxn>
                <a:cxn ang="0">
                  <a:pos x="211" y="840"/>
                </a:cxn>
                <a:cxn ang="0">
                  <a:pos x="211" y="780"/>
                </a:cxn>
                <a:cxn ang="0">
                  <a:pos x="386" y="84"/>
                </a:cxn>
                <a:cxn ang="0">
                  <a:pos x="772" y="900"/>
                </a:cxn>
                <a:cxn ang="0">
                  <a:pos x="783" y="912"/>
                </a:cxn>
                <a:cxn ang="0">
                  <a:pos x="783" y="924"/>
                </a:cxn>
                <a:cxn ang="0">
                  <a:pos x="819" y="924"/>
                </a:cxn>
                <a:cxn ang="0">
                  <a:pos x="819" y="912"/>
                </a:cxn>
                <a:cxn ang="0">
                  <a:pos x="830" y="900"/>
                </a:cxn>
                <a:cxn ang="0">
                  <a:pos x="1017" y="144"/>
                </a:cxn>
              </a:cxnLst>
              <a:rect l="0" t="0" r="r" b="b"/>
              <a:pathLst>
                <a:path w="1181" h="924">
                  <a:moveTo>
                    <a:pt x="1017" y="144"/>
                  </a:moveTo>
                  <a:lnTo>
                    <a:pt x="1017" y="120"/>
                  </a:lnTo>
                  <a:lnTo>
                    <a:pt x="1029" y="96"/>
                  </a:lnTo>
                  <a:lnTo>
                    <a:pt x="1052" y="72"/>
                  </a:lnTo>
                  <a:lnTo>
                    <a:pt x="1076" y="60"/>
                  </a:lnTo>
                  <a:lnTo>
                    <a:pt x="1111" y="48"/>
                  </a:lnTo>
                  <a:lnTo>
                    <a:pt x="1157" y="48"/>
                  </a:lnTo>
                  <a:lnTo>
                    <a:pt x="1169" y="36"/>
                  </a:lnTo>
                  <a:lnTo>
                    <a:pt x="1181" y="36"/>
                  </a:lnTo>
                  <a:lnTo>
                    <a:pt x="1181" y="0"/>
                  </a:lnTo>
                  <a:lnTo>
                    <a:pt x="865" y="0"/>
                  </a:lnTo>
                  <a:lnTo>
                    <a:pt x="854" y="12"/>
                  </a:lnTo>
                  <a:lnTo>
                    <a:pt x="854" y="36"/>
                  </a:lnTo>
                  <a:lnTo>
                    <a:pt x="865" y="48"/>
                  </a:lnTo>
                  <a:lnTo>
                    <a:pt x="924" y="48"/>
                  </a:lnTo>
                  <a:lnTo>
                    <a:pt x="947" y="60"/>
                  </a:lnTo>
                  <a:lnTo>
                    <a:pt x="959" y="72"/>
                  </a:lnTo>
                  <a:lnTo>
                    <a:pt x="970" y="96"/>
                  </a:lnTo>
                  <a:lnTo>
                    <a:pt x="970" y="108"/>
                  </a:lnTo>
                  <a:lnTo>
                    <a:pt x="959" y="132"/>
                  </a:lnTo>
                  <a:lnTo>
                    <a:pt x="819" y="720"/>
                  </a:lnTo>
                  <a:lnTo>
                    <a:pt x="480" y="12"/>
                  </a:lnTo>
                  <a:lnTo>
                    <a:pt x="468" y="0"/>
                  </a:lnTo>
                  <a:lnTo>
                    <a:pt x="222" y="0"/>
                  </a:lnTo>
                  <a:lnTo>
                    <a:pt x="211" y="12"/>
                  </a:lnTo>
                  <a:lnTo>
                    <a:pt x="211" y="24"/>
                  </a:lnTo>
                  <a:lnTo>
                    <a:pt x="234" y="48"/>
                  </a:lnTo>
                  <a:lnTo>
                    <a:pt x="339" y="48"/>
                  </a:lnTo>
                  <a:lnTo>
                    <a:pt x="164" y="780"/>
                  </a:lnTo>
                  <a:lnTo>
                    <a:pt x="141" y="828"/>
                  </a:lnTo>
                  <a:lnTo>
                    <a:pt x="106" y="864"/>
                  </a:lnTo>
                  <a:lnTo>
                    <a:pt x="71" y="876"/>
                  </a:lnTo>
                  <a:lnTo>
                    <a:pt x="12" y="876"/>
                  </a:lnTo>
                  <a:lnTo>
                    <a:pt x="0" y="888"/>
                  </a:lnTo>
                  <a:lnTo>
                    <a:pt x="0" y="912"/>
                  </a:lnTo>
                  <a:lnTo>
                    <a:pt x="12" y="924"/>
                  </a:lnTo>
                  <a:lnTo>
                    <a:pt x="304" y="924"/>
                  </a:lnTo>
                  <a:lnTo>
                    <a:pt x="328" y="900"/>
                  </a:lnTo>
                  <a:lnTo>
                    <a:pt x="304" y="876"/>
                  </a:lnTo>
                  <a:lnTo>
                    <a:pt x="258" y="876"/>
                  </a:lnTo>
                  <a:lnTo>
                    <a:pt x="234" y="864"/>
                  </a:lnTo>
                  <a:lnTo>
                    <a:pt x="211" y="840"/>
                  </a:lnTo>
                  <a:lnTo>
                    <a:pt x="211" y="780"/>
                  </a:lnTo>
                  <a:lnTo>
                    <a:pt x="386" y="84"/>
                  </a:lnTo>
                  <a:lnTo>
                    <a:pt x="772" y="900"/>
                  </a:lnTo>
                  <a:lnTo>
                    <a:pt x="783" y="912"/>
                  </a:lnTo>
                  <a:lnTo>
                    <a:pt x="783" y="924"/>
                  </a:lnTo>
                  <a:lnTo>
                    <a:pt x="819" y="924"/>
                  </a:lnTo>
                  <a:lnTo>
                    <a:pt x="819" y="912"/>
                  </a:lnTo>
                  <a:lnTo>
                    <a:pt x="830" y="900"/>
                  </a:lnTo>
                  <a:lnTo>
                    <a:pt x="1017" y="1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20" name="Freeform 16"/>
            <p:cNvSpPr>
              <a:spLocks/>
            </p:cNvSpPr>
            <p:nvPr/>
          </p:nvSpPr>
          <p:spPr bwMode="auto">
            <a:xfrm>
              <a:off x="5355" y="3366"/>
              <a:ext cx="2524" cy="2724"/>
            </a:xfrm>
            <a:custGeom>
              <a:avLst/>
              <a:gdLst/>
              <a:ahLst/>
              <a:cxnLst>
                <a:cxn ang="0">
                  <a:pos x="2291" y="2724"/>
                </a:cxn>
                <a:cxn ang="0">
                  <a:pos x="2524" y="2100"/>
                </a:cxn>
                <a:cxn ang="0">
                  <a:pos x="2478" y="2100"/>
                </a:cxn>
                <a:cxn ang="0">
                  <a:pos x="2396" y="2232"/>
                </a:cxn>
                <a:cxn ang="0">
                  <a:pos x="2279" y="2352"/>
                </a:cxn>
                <a:cxn ang="0">
                  <a:pos x="2139" y="2436"/>
                </a:cxn>
                <a:cxn ang="0">
                  <a:pos x="1975" y="2496"/>
                </a:cxn>
                <a:cxn ang="0">
                  <a:pos x="1917" y="2508"/>
                </a:cxn>
                <a:cxn ang="0">
                  <a:pos x="1811" y="2520"/>
                </a:cxn>
                <a:cxn ang="0">
                  <a:pos x="1636" y="2544"/>
                </a:cxn>
                <a:cxn ang="0">
                  <a:pos x="1391" y="2556"/>
                </a:cxn>
                <a:cxn ang="0">
                  <a:pos x="245" y="2556"/>
                </a:cxn>
                <a:cxn ang="0">
                  <a:pos x="1215" y="1392"/>
                </a:cxn>
                <a:cxn ang="0">
                  <a:pos x="1227" y="1380"/>
                </a:cxn>
                <a:cxn ang="0">
                  <a:pos x="1227" y="1344"/>
                </a:cxn>
                <a:cxn ang="0">
                  <a:pos x="1215" y="1332"/>
                </a:cxn>
                <a:cxn ang="0">
                  <a:pos x="339" y="96"/>
                </a:cxn>
                <a:cxn ang="0">
                  <a:pos x="1543" y="96"/>
                </a:cxn>
                <a:cxn ang="0">
                  <a:pos x="1683" y="108"/>
                </a:cxn>
                <a:cxn ang="0">
                  <a:pos x="1776" y="120"/>
                </a:cxn>
                <a:cxn ang="0">
                  <a:pos x="1811" y="120"/>
                </a:cxn>
                <a:cxn ang="0">
                  <a:pos x="1940" y="144"/>
                </a:cxn>
                <a:cxn ang="0">
                  <a:pos x="2080" y="192"/>
                </a:cxn>
                <a:cxn ang="0">
                  <a:pos x="2232" y="276"/>
                </a:cxn>
                <a:cxn ang="0">
                  <a:pos x="2279" y="312"/>
                </a:cxn>
                <a:cxn ang="0">
                  <a:pos x="2349" y="360"/>
                </a:cxn>
                <a:cxn ang="0">
                  <a:pos x="2419" y="444"/>
                </a:cxn>
                <a:cxn ang="0">
                  <a:pos x="2478" y="552"/>
                </a:cxn>
                <a:cxn ang="0">
                  <a:pos x="2524" y="552"/>
                </a:cxn>
                <a:cxn ang="0">
                  <a:pos x="2291" y="0"/>
                </a:cxn>
                <a:cxn ang="0">
                  <a:pos x="12" y="0"/>
                </a:cxn>
                <a:cxn ang="0">
                  <a:pos x="12" y="12"/>
                </a:cxn>
                <a:cxn ang="0">
                  <a:pos x="0" y="12"/>
                </a:cxn>
                <a:cxn ang="0">
                  <a:pos x="0" y="72"/>
                </a:cxn>
                <a:cxn ang="0">
                  <a:pos x="1005" y="1488"/>
                </a:cxn>
                <a:cxn ang="0">
                  <a:pos x="23" y="2664"/>
                </a:cxn>
                <a:cxn ang="0">
                  <a:pos x="12" y="2688"/>
                </a:cxn>
                <a:cxn ang="0">
                  <a:pos x="0" y="2700"/>
                </a:cxn>
                <a:cxn ang="0">
                  <a:pos x="23" y="2724"/>
                </a:cxn>
                <a:cxn ang="0">
                  <a:pos x="58" y="2724"/>
                </a:cxn>
                <a:cxn ang="0">
                  <a:pos x="2291" y="2724"/>
                </a:cxn>
              </a:cxnLst>
              <a:rect l="0" t="0" r="r" b="b"/>
              <a:pathLst>
                <a:path w="2524" h="2724">
                  <a:moveTo>
                    <a:pt x="2291" y="2724"/>
                  </a:moveTo>
                  <a:lnTo>
                    <a:pt x="2524" y="2100"/>
                  </a:lnTo>
                  <a:lnTo>
                    <a:pt x="2478" y="2100"/>
                  </a:lnTo>
                  <a:lnTo>
                    <a:pt x="2396" y="2232"/>
                  </a:lnTo>
                  <a:lnTo>
                    <a:pt x="2279" y="2352"/>
                  </a:lnTo>
                  <a:lnTo>
                    <a:pt x="2139" y="2436"/>
                  </a:lnTo>
                  <a:lnTo>
                    <a:pt x="1975" y="2496"/>
                  </a:lnTo>
                  <a:lnTo>
                    <a:pt x="1917" y="2508"/>
                  </a:lnTo>
                  <a:lnTo>
                    <a:pt x="1811" y="2520"/>
                  </a:lnTo>
                  <a:lnTo>
                    <a:pt x="1636" y="2544"/>
                  </a:lnTo>
                  <a:lnTo>
                    <a:pt x="1391" y="2556"/>
                  </a:lnTo>
                  <a:lnTo>
                    <a:pt x="245" y="2556"/>
                  </a:lnTo>
                  <a:lnTo>
                    <a:pt x="1215" y="1392"/>
                  </a:lnTo>
                  <a:lnTo>
                    <a:pt x="1227" y="1380"/>
                  </a:lnTo>
                  <a:lnTo>
                    <a:pt x="1227" y="1344"/>
                  </a:lnTo>
                  <a:lnTo>
                    <a:pt x="1215" y="1332"/>
                  </a:lnTo>
                  <a:lnTo>
                    <a:pt x="339" y="96"/>
                  </a:lnTo>
                  <a:lnTo>
                    <a:pt x="1543" y="96"/>
                  </a:lnTo>
                  <a:lnTo>
                    <a:pt x="1683" y="108"/>
                  </a:lnTo>
                  <a:lnTo>
                    <a:pt x="1776" y="120"/>
                  </a:lnTo>
                  <a:lnTo>
                    <a:pt x="1811" y="120"/>
                  </a:lnTo>
                  <a:lnTo>
                    <a:pt x="1940" y="144"/>
                  </a:lnTo>
                  <a:lnTo>
                    <a:pt x="2080" y="192"/>
                  </a:lnTo>
                  <a:lnTo>
                    <a:pt x="2232" y="276"/>
                  </a:lnTo>
                  <a:lnTo>
                    <a:pt x="2279" y="312"/>
                  </a:lnTo>
                  <a:lnTo>
                    <a:pt x="2349" y="360"/>
                  </a:lnTo>
                  <a:lnTo>
                    <a:pt x="2419" y="444"/>
                  </a:lnTo>
                  <a:lnTo>
                    <a:pt x="2478" y="552"/>
                  </a:lnTo>
                  <a:lnTo>
                    <a:pt x="2524" y="552"/>
                  </a:lnTo>
                  <a:lnTo>
                    <a:pt x="2291" y="0"/>
                  </a:lnTo>
                  <a:lnTo>
                    <a:pt x="12" y="0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0" y="72"/>
                  </a:lnTo>
                  <a:lnTo>
                    <a:pt x="1005" y="1488"/>
                  </a:lnTo>
                  <a:lnTo>
                    <a:pt x="23" y="2664"/>
                  </a:lnTo>
                  <a:lnTo>
                    <a:pt x="12" y="2688"/>
                  </a:lnTo>
                  <a:lnTo>
                    <a:pt x="0" y="2700"/>
                  </a:lnTo>
                  <a:lnTo>
                    <a:pt x="23" y="2724"/>
                  </a:lnTo>
                  <a:lnTo>
                    <a:pt x="58" y="2724"/>
                  </a:lnTo>
                  <a:lnTo>
                    <a:pt x="2291" y="27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21" name="Freeform 17"/>
            <p:cNvSpPr>
              <a:spLocks noEditPoints="1"/>
            </p:cNvSpPr>
            <p:nvPr/>
          </p:nvSpPr>
          <p:spPr bwMode="auto">
            <a:xfrm>
              <a:off x="5448" y="6606"/>
              <a:ext cx="409" cy="912"/>
            </a:xfrm>
            <a:custGeom>
              <a:avLst/>
              <a:gdLst/>
              <a:ahLst/>
              <a:cxnLst>
                <a:cxn ang="0">
                  <a:pos x="374" y="36"/>
                </a:cxn>
                <a:cxn ang="0">
                  <a:pos x="339" y="0"/>
                </a:cxn>
                <a:cxn ang="0">
                  <a:pos x="246" y="48"/>
                </a:cxn>
                <a:cxn ang="0">
                  <a:pos x="269" y="120"/>
                </a:cxn>
                <a:cxn ang="0">
                  <a:pos x="351" y="96"/>
                </a:cxn>
                <a:cxn ang="0">
                  <a:pos x="106" y="744"/>
                </a:cxn>
                <a:cxn ang="0">
                  <a:pos x="94" y="828"/>
                </a:cxn>
                <a:cxn ang="0">
                  <a:pos x="141" y="888"/>
                </a:cxn>
                <a:cxn ang="0">
                  <a:pos x="211" y="912"/>
                </a:cxn>
                <a:cxn ang="0">
                  <a:pos x="339" y="840"/>
                </a:cxn>
                <a:cxn ang="0">
                  <a:pos x="398" y="732"/>
                </a:cxn>
                <a:cxn ang="0">
                  <a:pos x="386" y="684"/>
                </a:cxn>
                <a:cxn ang="0">
                  <a:pos x="363" y="696"/>
                </a:cxn>
                <a:cxn ang="0">
                  <a:pos x="339" y="768"/>
                </a:cxn>
                <a:cxn ang="0">
                  <a:pos x="281" y="852"/>
                </a:cxn>
                <a:cxn ang="0">
                  <a:pos x="222" y="876"/>
                </a:cxn>
                <a:cxn ang="0">
                  <a:pos x="187" y="864"/>
                </a:cxn>
                <a:cxn ang="0">
                  <a:pos x="199" y="768"/>
                </a:cxn>
                <a:cxn ang="0">
                  <a:pos x="222" y="684"/>
                </a:cxn>
                <a:cxn ang="0">
                  <a:pos x="281" y="552"/>
                </a:cxn>
                <a:cxn ang="0">
                  <a:pos x="304" y="492"/>
                </a:cxn>
                <a:cxn ang="0">
                  <a:pos x="316" y="456"/>
                </a:cxn>
                <a:cxn ang="0">
                  <a:pos x="328" y="420"/>
                </a:cxn>
                <a:cxn ang="0">
                  <a:pos x="234" y="300"/>
                </a:cxn>
                <a:cxn ang="0">
                  <a:pos x="129" y="324"/>
                </a:cxn>
                <a:cxn ang="0">
                  <a:pos x="35" y="420"/>
                </a:cxn>
                <a:cxn ang="0">
                  <a:pos x="0" y="504"/>
                </a:cxn>
                <a:cxn ang="0">
                  <a:pos x="12" y="528"/>
                </a:cxn>
                <a:cxn ang="0">
                  <a:pos x="47" y="516"/>
                </a:cxn>
                <a:cxn ang="0">
                  <a:pos x="71" y="444"/>
                </a:cxn>
                <a:cxn ang="0">
                  <a:pos x="129" y="360"/>
                </a:cxn>
                <a:cxn ang="0">
                  <a:pos x="187" y="336"/>
                </a:cxn>
                <a:cxn ang="0">
                  <a:pos x="222" y="360"/>
                </a:cxn>
                <a:cxn ang="0">
                  <a:pos x="211" y="444"/>
                </a:cxn>
                <a:cxn ang="0">
                  <a:pos x="106" y="744"/>
                </a:cxn>
              </a:cxnLst>
              <a:rect l="0" t="0" r="r" b="b"/>
              <a:pathLst>
                <a:path w="409" h="912">
                  <a:moveTo>
                    <a:pt x="374" y="48"/>
                  </a:moveTo>
                  <a:lnTo>
                    <a:pt x="374" y="36"/>
                  </a:lnTo>
                  <a:lnTo>
                    <a:pt x="363" y="12"/>
                  </a:lnTo>
                  <a:lnTo>
                    <a:pt x="339" y="0"/>
                  </a:lnTo>
                  <a:lnTo>
                    <a:pt x="293" y="0"/>
                  </a:lnTo>
                  <a:lnTo>
                    <a:pt x="246" y="48"/>
                  </a:lnTo>
                  <a:lnTo>
                    <a:pt x="246" y="96"/>
                  </a:lnTo>
                  <a:lnTo>
                    <a:pt x="269" y="120"/>
                  </a:lnTo>
                  <a:lnTo>
                    <a:pt x="328" y="120"/>
                  </a:lnTo>
                  <a:lnTo>
                    <a:pt x="351" y="96"/>
                  </a:lnTo>
                  <a:lnTo>
                    <a:pt x="374" y="48"/>
                  </a:lnTo>
                  <a:close/>
                  <a:moveTo>
                    <a:pt x="106" y="744"/>
                  </a:moveTo>
                  <a:lnTo>
                    <a:pt x="94" y="768"/>
                  </a:lnTo>
                  <a:lnTo>
                    <a:pt x="94" y="828"/>
                  </a:lnTo>
                  <a:lnTo>
                    <a:pt x="117" y="864"/>
                  </a:lnTo>
                  <a:lnTo>
                    <a:pt x="141" y="888"/>
                  </a:lnTo>
                  <a:lnTo>
                    <a:pt x="176" y="912"/>
                  </a:lnTo>
                  <a:lnTo>
                    <a:pt x="211" y="912"/>
                  </a:lnTo>
                  <a:lnTo>
                    <a:pt x="281" y="888"/>
                  </a:lnTo>
                  <a:lnTo>
                    <a:pt x="339" y="840"/>
                  </a:lnTo>
                  <a:lnTo>
                    <a:pt x="374" y="792"/>
                  </a:lnTo>
                  <a:lnTo>
                    <a:pt x="398" y="732"/>
                  </a:lnTo>
                  <a:lnTo>
                    <a:pt x="409" y="708"/>
                  </a:lnTo>
                  <a:lnTo>
                    <a:pt x="386" y="684"/>
                  </a:lnTo>
                  <a:lnTo>
                    <a:pt x="374" y="684"/>
                  </a:lnTo>
                  <a:lnTo>
                    <a:pt x="363" y="696"/>
                  </a:lnTo>
                  <a:lnTo>
                    <a:pt x="363" y="708"/>
                  </a:lnTo>
                  <a:lnTo>
                    <a:pt x="339" y="768"/>
                  </a:lnTo>
                  <a:lnTo>
                    <a:pt x="316" y="816"/>
                  </a:lnTo>
                  <a:lnTo>
                    <a:pt x="281" y="852"/>
                  </a:lnTo>
                  <a:lnTo>
                    <a:pt x="246" y="864"/>
                  </a:lnTo>
                  <a:lnTo>
                    <a:pt x="222" y="876"/>
                  </a:lnTo>
                  <a:lnTo>
                    <a:pt x="199" y="876"/>
                  </a:lnTo>
                  <a:lnTo>
                    <a:pt x="187" y="864"/>
                  </a:lnTo>
                  <a:lnTo>
                    <a:pt x="187" y="804"/>
                  </a:lnTo>
                  <a:lnTo>
                    <a:pt x="199" y="768"/>
                  </a:lnTo>
                  <a:lnTo>
                    <a:pt x="211" y="744"/>
                  </a:lnTo>
                  <a:lnTo>
                    <a:pt x="222" y="684"/>
                  </a:lnTo>
                  <a:lnTo>
                    <a:pt x="269" y="588"/>
                  </a:lnTo>
                  <a:lnTo>
                    <a:pt x="281" y="552"/>
                  </a:lnTo>
                  <a:lnTo>
                    <a:pt x="293" y="528"/>
                  </a:lnTo>
                  <a:lnTo>
                    <a:pt x="304" y="492"/>
                  </a:lnTo>
                  <a:lnTo>
                    <a:pt x="304" y="468"/>
                  </a:lnTo>
                  <a:lnTo>
                    <a:pt x="316" y="456"/>
                  </a:lnTo>
                  <a:lnTo>
                    <a:pt x="316" y="432"/>
                  </a:lnTo>
                  <a:lnTo>
                    <a:pt x="328" y="420"/>
                  </a:lnTo>
                  <a:lnTo>
                    <a:pt x="304" y="348"/>
                  </a:lnTo>
                  <a:lnTo>
                    <a:pt x="234" y="300"/>
                  </a:lnTo>
                  <a:lnTo>
                    <a:pt x="199" y="300"/>
                  </a:lnTo>
                  <a:lnTo>
                    <a:pt x="129" y="324"/>
                  </a:lnTo>
                  <a:lnTo>
                    <a:pt x="71" y="372"/>
                  </a:lnTo>
                  <a:lnTo>
                    <a:pt x="35" y="420"/>
                  </a:lnTo>
                  <a:lnTo>
                    <a:pt x="12" y="480"/>
                  </a:lnTo>
                  <a:lnTo>
                    <a:pt x="0" y="504"/>
                  </a:lnTo>
                  <a:lnTo>
                    <a:pt x="0" y="516"/>
                  </a:lnTo>
                  <a:lnTo>
                    <a:pt x="12" y="528"/>
                  </a:lnTo>
                  <a:lnTo>
                    <a:pt x="35" y="528"/>
                  </a:lnTo>
                  <a:lnTo>
                    <a:pt x="47" y="516"/>
                  </a:lnTo>
                  <a:lnTo>
                    <a:pt x="47" y="504"/>
                  </a:lnTo>
                  <a:lnTo>
                    <a:pt x="71" y="444"/>
                  </a:lnTo>
                  <a:lnTo>
                    <a:pt x="106" y="396"/>
                  </a:lnTo>
                  <a:lnTo>
                    <a:pt x="129" y="360"/>
                  </a:lnTo>
                  <a:lnTo>
                    <a:pt x="164" y="348"/>
                  </a:lnTo>
                  <a:lnTo>
                    <a:pt x="187" y="336"/>
                  </a:lnTo>
                  <a:lnTo>
                    <a:pt x="199" y="336"/>
                  </a:lnTo>
                  <a:lnTo>
                    <a:pt x="222" y="360"/>
                  </a:lnTo>
                  <a:lnTo>
                    <a:pt x="222" y="420"/>
                  </a:lnTo>
                  <a:lnTo>
                    <a:pt x="211" y="444"/>
                  </a:lnTo>
                  <a:lnTo>
                    <a:pt x="187" y="516"/>
                  </a:lnTo>
                  <a:lnTo>
                    <a:pt x="106" y="7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22" name="Freeform 18"/>
            <p:cNvSpPr>
              <a:spLocks noEditPoints="1"/>
            </p:cNvSpPr>
            <p:nvPr/>
          </p:nvSpPr>
          <p:spPr bwMode="auto">
            <a:xfrm>
              <a:off x="6021" y="6978"/>
              <a:ext cx="970" cy="372"/>
            </a:xfrm>
            <a:custGeom>
              <a:avLst/>
              <a:gdLst/>
              <a:ahLst/>
              <a:cxnLst>
                <a:cxn ang="0">
                  <a:pos x="923" y="72"/>
                </a:cxn>
                <a:cxn ang="0">
                  <a:pos x="947" y="72"/>
                </a:cxn>
                <a:cxn ang="0">
                  <a:pos x="970" y="48"/>
                </a:cxn>
                <a:cxn ang="0">
                  <a:pos x="970" y="24"/>
                </a:cxn>
                <a:cxn ang="0">
                  <a:pos x="958" y="12"/>
                </a:cxn>
                <a:cxn ang="0">
                  <a:pos x="947" y="12"/>
                </a:cxn>
                <a:cxn ang="0">
                  <a:pos x="935" y="0"/>
                </a:cxn>
                <a:cxn ang="0">
                  <a:pos x="23" y="0"/>
                </a:cxn>
                <a:cxn ang="0">
                  <a:pos x="0" y="24"/>
                </a:cxn>
                <a:cxn ang="0">
                  <a:pos x="0" y="48"/>
                </a:cxn>
                <a:cxn ang="0">
                  <a:pos x="23" y="72"/>
                </a:cxn>
                <a:cxn ang="0">
                  <a:pos x="47" y="72"/>
                </a:cxn>
                <a:cxn ang="0">
                  <a:pos x="923" y="72"/>
                </a:cxn>
                <a:cxn ang="0">
                  <a:pos x="923" y="372"/>
                </a:cxn>
                <a:cxn ang="0">
                  <a:pos x="947" y="372"/>
                </a:cxn>
                <a:cxn ang="0">
                  <a:pos x="970" y="348"/>
                </a:cxn>
                <a:cxn ang="0">
                  <a:pos x="970" y="324"/>
                </a:cxn>
                <a:cxn ang="0">
                  <a:pos x="947" y="300"/>
                </a:cxn>
                <a:cxn ang="0">
                  <a:pos x="23" y="300"/>
                </a:cxn>
                <a:cxn ang="0">
                  <a:pos x="0" y="324"/>
                </a:cxn>
                <a:cxn ang="0">
                  <a:pos x="0" y="348"/>
                </a:cxn>
                <a:cxn ang="0">
                  <a:pos x="23" y="372"/>
                </a:cxn>
                <a:cxn ang="0">
                  <a:pos x="47" y="372"/>
                </a:cxn>
                <a:cxn ang="0">
                  <a:pos x="923" y="372"/>
                </a:cxn>
              </a:cxnLst>
              <a:rect l="0" t="0" r="r" b="b"/>
              <a:pathLst>
                <a:path w="970" h="372">
                  <a:moveTo>
                    <a:pt x="923" y="72"/>
                  </a:moveTo>
                  <a:lnTo>
                    <a:pt x="947" y="72"/>
                  </a:lnTo>
                  <a:lnTo>
                    <a:pt x="970" y="48"/>
                  </a:lnTo>
                  <a:lnTo>
                    <a:pt x="970" y="24"/>
                  </a:lnTo>
                  <a:lnTo>
                    <a:pt x="958" y="12"/>
                  </a:lnTo>
                  <a:lnTo>
                    <a:pt x="947" y="12"/>
                  </a:lnTo>
                  <a:lnTo>
                    <a:pt x="935" y="0"/>
                  </a:lnTo>
                  <a:lnTo>
                    <a:pt x="23" y="0"/>
                  </a:lnTo>
                  <a:lnTo>
                    <a:pt x="0" y="24"/>
                  </a:lnTo>
                  <a:lnTo>
                    <a:pt x="0" y="48"/>
                  </a:lnTo>
                  <a:lnTo>
                    <a:pt x="23" y="72"/>
                  </a:lnTo>
                  <a:lnTo>
                    <a:pt x="47" y="72"/>
                  </a:lnTo>
                  <a:lnTo>
                    <a:pt x="923" y="72"/>
                  </a:lnTo>
                  <a:close/>
                  <a:moveTo>
                    <a:pt x="923" y="372"/>
                  </a:moveTo>
                  <a:lnTo>
                    <a:pt x="947" y="372"/>
                  </a:lnTo>
                  <a:lnTo>
                    <a:pt x="970" y="348"/>
                  </a:lnTo>
                  <a:lnTo>
                    <a:pt x="970" y="324"/>
                  </a:lnTo>
                  <a:lnTo>
                    <a:pt x="947" y="300"/>
                  </a:lnTo>
                  <a:lnTo>
                    <a:pt x="23" y="300"/>
                  </a:lnTo>
                  <a:lnTo>
                    <a:pt x="0" y="324"/>
                  </a:lnTo>
                  <a:lnTo>
                    <a:pt x="0" y="348"/>
                  </a:lnTo>
                  <a:lnTo>
                    <a:pt x="23" y="372"/>
                  </a:lnTo>
                  <a:lnTo>
                    <a:pt x="47" y="372"/>
                  </a:lnTo>
                  <a:lnTo>
                    <a:pt x="923" y="37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23" name="Freeform 19"/>
            <p:cNvSpPr>
              <a:spLocks/>
            </p:cNvSpPr>
            <p:nvPr/>
          </p:nvSpPr>
          <p:spPr bwMode="auto">
            <a:xfrm>
              <a:off x="7236" y="6606"/>
              <a:ext cx="480" cy="900"/>
            </a:xfrm>
            <a:custGeom>
              <a:avLst/>
              <a:gdLst/>
              <a:ahLst/>
              <a:cxnLst>
                <a:cxn ang="0">
                  <a:pos x="293" y="36"/>
                </a:cxn>
                <a:cxn ang="0">
                  <a:pos x="293" y="0"/>
                </a:cxn>
                <a:cxn ang="0">
                  <a:pos x="258" y="0"/>
                </a:cxn>
                <a:cxn ang="0">
                  <a:pos x="164" y="60"/>
                </a:cxn>
                <a:cxn ang="0">
                  <a:pos x="71" y="84"/>
                </a:cxn>
                <a:cxn ang="0">
                  <a:pos x="0" y="84"/>
                </a:cxn>
                <a:cxn ang="0">
                  <a:pos x="0" y="132"/>
                </a:cxn>
                <a:cxn ang="0">
                  <a:pos x="82" y="132"/>
                </a:cxn>
                <a:cxn ang="0">
                  <a:pos x="187" y="96"/>
                </a:cxn>
                <a:cxn ang="0">
                  <a:pos x="187" y="816"/>
                </a:cxn>
                <a:cxn ang="0">
                  <a:pos x="164" y="840"/>
                </a:cxn>
                <a:cxn ang="0">
                  <a:pos x="141" y="852"/>
                </a:cxn>
                <a:cxn ang="0">
                  <a:pos x="12" y="852"/>
                </a:cxn>
                <a:cxn ang="0">
                  <a:pos x="12" y="900"/>
                </a:cxn>
                <a:cxn ang="0">
                  <a:pos x="480" y="900"/>
                </a:cxn>
                <a:cxn ang="0">
                  <a:pos x="480" y="852"/>
                </a:cxn>
                <a:cxn ang="0">
                  <a:pos x="351" y="852"/>
                </a:cxn>
                <a:cxn ang="0">
                  <a:pos x="304" y="828"/>
                </a:cxn>
                <a:cxn ang="0">
                  <a:pos x="304" y="816"/>
                </a:cxn>
                <a:cxn ang="0">
                  <a:pos x="293" y="804"/>
                </a:cxn>
                <a:cxn ang="0">
                  <a:pos x="293" y="792"/>
                </a:cxn>
                <a:cxn ang="0">
                  <a:pos x="293" y="36"/>
                </a:cxn>
              </a:cxnLst>
              <a:rect l="0" t="0" r="r" b="b"/>
              <a:pathLst>
                <a:path w="480" h="900">
                  <a:moveTo>
                    <a:pt x="293" y="36"/>
                  </a:moveTo>
                  <a:lnTo>
                    <a:pt x="293" y="0"/>
                  </a:lnTo>
                  <a:lnTo>
                    <a:pt x="258" y="0"/>
                  </a:lnTo>
                  <a:lnTo>
                    <a:pt x="164" y="60"/>
                  </a:lnTo>
                  <a:lnTo>
                    <a:pt x="71" y="84"/>
                  </a:lnTo>
                  <a:lnTo>
                    <a:pt x="0" y="84"/>
                  </a:lnTo>
                  <a:lnTo>
                    <a:pt x="0" y="132"/>
                  </a:lnTo>
                  <a:lnTo>
                    <a:pt x="82" y="132"/>
                  </a:lnTo>
                  <a:lnTo>
                    <a:pt x="187" y="96"/>
                  </a:lnTo>
                  <a:lnTo>
                    <a:pt x="187" y="816"/>
                  </a:lnTo>
                  <a:lnTo>
                    <a:pt x="164" y="840"/>
                  </a:lnTo>
                  <a:lnTo>
                    <a:pt x="141" y="852"/>
                  </a:lnTo>
                  <a:lnTo>
                    <a:pt x="12" y="852"/>
                  </a:lnTo>
                  <a:lnTo>
                    <a:pt x="12" y="900"/>
                  </a:lnTo>
                  <a:lnTo>
                    <a:pt x="480" y="900"/>
                  </a:lnTo>
                  <a:lnTo>
                    <a:pt x="480" y="852"/>
                  </a:lnTo>
                  <a:lnTo>
                    <a:pt x="351" y="852"/>
                  </a:lnTo>
                  <a:lnTo>
                    <a:pt x="304" y="828"/>
                  </a:lnTo>
                  <a:lnTo>
                    <a:pt x="304" y="816"/>
                  </a:lnTo>
                  <a:lnTo>
                    <a:pt x="293" y="804"/>
                  </a:lnTo>
                  <a:lnTo>
                    <a:pt x="293" y="792"/>
                  </a:lnTo>
                  <a:lnTo>
                    <a:pt x="293" y="3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24" name="Freeform 20"/>
            <p:cNvSpPr>
              <a:spLocks/>
            </p:cNvSpPr>
            <p:nvPr/>
          </p:nvSpPr>
          <p:spPr bwMode="auto">
            <a:xfrm>
              <a:off x="8370" y="3882"/>
              <a:ext cx="1601" cy="1332"/>
            </a:xfrm>
            <a:custGeom>
              <a:avLst/>
              <a:gdLst/>
              <a:ahLst/>
              <a:cxnLst>
                <a:cxn ang="0">
                  <a:pos x="1379" y="132"/>
                </a:cxn>
                <a:cxn ang="0">
                  <a:pos x="1414" y="84"/>
                </a:cxn>
                <a:cxn ang="0">
                  <a:pos x="1484" y="72"/>
                </a:cxn>
                <a:cxn ang="0">
                  <a:pos x="1578" y="60"/>
                </a:cxn>
                <a:cxn ang="0">
                  <a:pos x="1601" y="24"/>
                </a:cxn>
                <a:cxn ang="0">
                  <a:pos x="1589" y="12"/>
                </a:cxn>
                <a:cxn ang="0">
                  <a:pos x="1496" y="0"/>
                </a:cxn>
                <a:cxn ang="0">
                  <a:pos x="1157" y="12"/>
                </a:cxn>
                <a:cxn ang="0">
                  <a:pos x="1075" y="0"/>
                </a:cxn>
                <a:cxn ang="0">
                  <a:pos x="1052" y="60"/>
                </a:cxn>
                <a:cxn ang="0">
                  <a:pos x="1169" y="72"/>
                </a:cxn>
                <a:cxn ang="0">
                  <a:pos x="1216" y="84"/>
                </a:cxn>
                <a:cxn ang="0">
                  <a:pos x="1227" y="120"/>
                </a:cxn>
                <a:cxn ang="0">
                  <a:pos x="1099" y="612"/>
                </a:cxn>
                <a:cxn ang="0">
                  <a:pos x="643" y="156"/>
                </a:cxn>
                <a:cxn ang="0">
                  <a:pos x="655" y="108"/>
                </a:cxn>
                <a:cxn ang="0">
                  <a:pos x="713" y="72"/>
                </a:cxn>
                <a:cxn ang="0">
                  <a:pos x="795" y="60"/>
                </a:cxn>
                <a:cxn ang="0">
                  <a:pos x="853" y="48"/>
                </a:cxn>
                <a:cxn ang="0">
                  <a:pos x="865" y="12"/>
                </a:cxn>
                <a:cxn ang="0">
                  <a:pos x="842" y="0"/>
                </a:cxn>
                <a:cxn ang="0">
                  <a:pos x="666" y="12"/>
                </a:cxn>
                <a:cxn ang="0">
                  <a:pos x="351" y="0"/>
                </a:cxn>
                <a:cxn ang="0">
                  <a:pos x="316" y="24"/>
                </a:cxn>
                <a:cxn ang="0">
                  <a:pos x="409" y="60"/>
                </a:cxn>
                <a:cxn ang="0">
                  <a:pos x="479" y="72"/>
                </a:cxn>
                <a:cxn ang="0">
                  <a:pos x="491" y="96"/>
                </a:cxn>
                <a:cxn ang="0">
                  <a:pos x="479" y="132"/>
                </a:cxn>
                <a:cxn ang="0">
                  <a:pos x="222" y="1212"/>
                </a:cxn>
                <a:cxn ang="0">
                  <a:pos x="199" y="1248"/>
                </a:cxn>
                <a:cxn ang="0">
                  <a:pos x="12" y="1272"/>
                </a:cxn>
                <a:cxn ang="0">
                  <a:pos x="0" y="1308"/>
                </a:cxn>
                <a:cxn ang="0">
                  <a:pos x="12" y="1332"/>
                </a:cxn>
                <a:cxn ang="0">
                  <a:pos x="549" y="1320"/>
                </a:cxn>
                <a:cxn ang="0">
                  <a:pos x="538" y="1272"/>
                </a:cxn>
                <a:cxn ang="0">
                  <a:pos x="397" y="1260"/>
                </a:cxn>
                <a:cxn ang="0">
                  <a:pos x="386" y="1200"/>
                </a:cxn>
                <a:cxn ang="0">
                  <a:pos x="1087" y="672"/>
                </a:cxn>
                <a:cxn ang="0">
                  <a:pos x="993" y="1044"/>
                </a:cxn>
                <a:cxn ang="0">
                  <a:pos x="958" y="1212"/>
                </a:cxn>
                <a:cxn ang="0">
                  <a:pos x="923" y="1260"/>
                </a:cxn>
                <a:cxn ang="0">
                  <a:pos x="748" y="1272"/>
                </a:cxn>
                <a:cxn ang="0">
                  <a:pos x="736" y="1308"/>
                </a:cxn>
                <a:cxn ang="0">
                  <a:pos x="748" y="1332"/>
                </a:cxn>
                <a:cxn ang="0">
                  <a:pos x="1286" y="1320"/>
                </a:cxn>
                <a:cxn ang="0">
                  <a:pos x="1274" y="1272"/>
                </a:cxn>
                <a:cxn ang="0">
                  <a:pos x="1134" y="1260"/>
                </a:cxn>
                <a:cxn ang="0">
                  <a:pos x="1122" y="1200"/>
                </a:cxn>
              </a:cxnLst>
              <a:rect l="0" t="0" r="r" b="b"/>
              <a:pathLst>
                <a:path w="1601" h="1332">
                  <a:moveTo>
                    <a:pt x="1379" y="156"/>
                  </a:moveTo>
                  <a:lnTo>
                    <a:pt x="1379" y="132"/>
                  </a:lnTo>
                  <a:lnTo>
                    <a:pt x="1391" y="108"/>
                  </a:lnTo>
                  <a:lnTo>
                    <a:pt x="1414" y="84"/>
                  </a:lnTo>
                  <a:lnTo>
                    <a:pt x="1449" y="72"/>
                  </a:lnTo>
                  <a:lnTo>
                    <a:pt x="1484" y="72"/>
                  </a:lnTo>
                  <a:lnTo>
                    <a:pt x="1531" y="60"/>
                  </a:lnTo>
                  <a:lnTo>
                    <a:pt x="1578" y="60"/>
                  </a:lnTo>
                  <a:lnTo>
                    <a:pt x="1589" y="48"/>
                  </a:lnTo>
                  <a:lnTo>
                    <a:pt x="1601" y="24"/>
                  </a:lnTo>
                  <a:lnTo>
                    <a:pt x="1601" y="12"/>
                  </a:lnTo>
                  <a:lnTo>
                    <a:pt x="1589" y="12"/>
                  </a:lnTo>
                  <a:lnTo>
                    <a:pt x="1578" y="0"/>
                  </a:lnTo>
                  <a:lnTo>
                    <a:pt x="1496" y="0"/>
                  </a:lnTo>
                  <a:lnTo>
                    <a:pt x="1403" y="12"/>
                  </a:lnTo>
                  <a:lnTo>
                    <a:pt x="1157" y="12"/>
                  </a:lnTo>
                  <a:lnTo>
                    <a:pt x="1087" y="0"/>
                  </a:lnTo>
                  <a:lnTo>
                    <a:pt x="1075" y="0"/>
                  </a:lnTo>
                  <a:lnTo>
                    <a:pt x="1052" y="24"/>
                  </a:lnTo>
                  <a:lnTo>
                    <a:pt x="1052" y="60"/>
                  </a:lnTo>
                  <a:lnTo>
                    <a:pt x="1145" y="60"/>
                  </a:lnTo>
                  <a:lnTo>
                    <a:pt x="1169" y="72"/>
                  </a:lnTo>
                  <a:lnTo>
                    <a:pt x="1216" y="72"/>
                  </a:lnTo>
                  <a:lnTo>
                    <a:pt x="1216" y="84"/>
                  </a:lnTo>
                  <a:lnTo>
                    <a:pt x="1227" y="96"/>
                  </a:lnTo>
                  <a:lnTo>
                    <a:pt x="1227" y="120"/>
                  </a:lnTo>
                  <a:lnTo>
                    <a:pt x="1216" y="132"/>
                  </a:lnTo>
                  <a:lnTo>
                    <a:pt x="1099" y="612"/>
                  </a:lnTo>
                  <a:lnTo>
                    <a:pt x="526" y="612"/>
                  </a:lnTo>
                  <a:lnTo>
                    <a:pt x="643" y="156"/>
                  </a:lnTo>
                  <a:lnTo>
                    <a:pt x="643" y="132"/>
                  </a:lnTo>
                  <a:lnTo>
                    <a:pt x="655" y="108"/>
                  </a:lnTo>
                  <a:lnTo>
                    <a:pt x="678" y="84"/>
                  </a:lnTo>
                  <a:lnTo>
                    <a:pt x="713" y="72"/>
                  </a:lnTo>
                  <a:lnTo>
                    <a:pt x="748" y="72"/>
                  </a:lnTo>
                  <a:lnTo>
                    <a:pt x="795" y="60"/>
                  </a:lnTo>
                  <a:lnTo>
                    <a:pt x="842" y="60"/>
                  </a:lnTo>
                  <a:lnTo>
                    <a:pt x="853" y="48"/>
                  </a:lnTo>
                  <a:lnTo>
                    <a:pt x="865" y="24"/>
                  </a:lnTo>
                  <a:lnTo>
                    <a:pt x="865" y="12"/>
                  </a:lnTo>
                  <a:lnTo>
                    <a:pt x="853" y="12"/>
                  </a:lnTo>
                  <a:lnTo>
                    <a:pt x="842" y="0"/>
                  </a:lnTo>
                  <a:lnTo>
                    <a:pt x="760" y="0"/>
                  </a:lnTo>
                  <a:lnTo>
                    <a:pt x="666" y="12"/>
                  </a:lnTo>
                  <a:lnTo>
                    <a:pt x="421" y="12"/>
                  </a:lnTo>
                  <a:lnTo>
                    <a:pt x="351" y="0"/>
                  </a:lnTo>
                  <a:lnTo>
                    <a:pt x="339" y="0"/>
                  </a:lnTo>
                  <a:lnTo>
                    <a:pt x="316" y="24"/>
                  </a:lnTo>
                  <a:lnTo>
                    <a:pt x="316" y="60"/>
                  </a:lnTo>
                  <a:lnTo>
                    <a:pt x="409" y="60"/>
                  </a:lnTo>
                  <a:lnTo>
                    <a:pt x="433" y="72"/>
                  </a:lnTo>
                  <a:lnTo>
                    <a:pt x="479" y="72"/>
                  </a:lnTo>
                  <a:lnTo>
                    <a:pt x="479" y="84"/>
                  </a:lnTo>
                  <a:lnTo>
                    <a:pt x="491" y="96"/>
                  </a:lnTo>
                  <a:lnTo>
                    <a:pt x="491" y="120"/>
                  </a:lnTo>
                  <a:lnTo>
                    <a:pt x="479" y="132"/>
                  </a:lnTo>
                  <a:lnTo>
                    <a:pt x="222" y="1176"/>
                  </a:lnTo>
                  <a:lnTo>
                    <a:pt x="222" y="1212"/>
                  </a:lnTo>
                  <a:lnTo>
                    <a:pt x="210" y="1236"/>
                  </a:lnTo>
                  <a:lnTo>
                    <a:pt x="199" y="1248"/>
                  </a:lnTo>
                  <a:lnTo>
                    <a:pt x="152" y="1272"/>
                  </a:lnTo>
                  <a:lnTo>
                    <a:pt x="12" y="1272"/>
                  </a:lnTo>
                  <a:lnTo>
                    <a:pt x="12" y="1284"/>
                  </a:lnTo>
                  <a:lnTo>
                    <a:pt x="0" y="1308"/>
                  </a:lnTo>
                  <a:lnTo>
                    <a:pt x="0" y="1320"/>
                  </a:lnTo>
                  <a:lnTo>
                    <a:pt x="12" y="1332"/>
                  </a:lnTo>
                  <a:lnTo>
                    <a:pt x="538" y="1332"/>
                  </a:lnTo>
                  <a:lnTo>
                    <a:pt x="549" y="1320"/>
                  </a:lnTo>
                  <a:lnTo>
                    <a:pt x="549" y="1284"/>
                  </a:lnTo>
                  <a:lnTo>
                    <a:pt x="538" y="1272"/>
                  </a:lnTo>
                  <a:lnTo>
                    <a:pt x="433" y="1272"/>
                  </a:lnTo>
                  <a:lnTo>
                    <a:pt x="397" y="1260"/>
                  </a:lnTo>
                  <a:lnTo>
                    <a:pt x="374" y="1236"/>
                  </a:lnTo>
                  <a:lnTo>
                    <a:pt x="386" y="1200"/>
                  </a:lnTo>
                  <a:lnTo>
                    <a:pt x="514" y="672"/>
                  </a:lnTo>
                  <a:lnTo>
                    <a:pt x="1087" y="672"/>
                  </a:lnTo>
                  <a:lnTo>
                    <a:pt x="1040" y="888"/>
                  </a:lnTo>
                  <a:lnTo>
                    <a:pt x="993" y="1044"/>
                  </a:lnTo>
                  <a:lnTo>
                    <a:pt x="970" y="1152"/>
                  </a:lnTo>
                  <a:lnTo>
                    <a:pt x="958" y="1212"/>
                  </a:lnTo>
                  <a:lnTo>
                    <a:pt x="947" y="1236"/>
                  </a:lnTo>
                  <a:lnTo>
                    <a:pt x="923" y="1260"/>
                  </a:lnTo>
                  <a:lnTo>
                    <a:pt x="888" y="1272"/>
                  </a:lnTo>
                  <a:lnTo>
                    <a:pt x="748" y="1272"/>
                  </a:lnTo>
                  <a:lnTo>
                    <a:pt x="748" y="1284"/>
                  </a:lnTo>
                  <a:lnTo>
                    <a:pt x="736" y="1308"/>
                  </a:lnTo>
                  <a:lnTo>
                    <a:pt x="736" y="1320"/>
                  </a:lnTo>
                  <a:lnTo>
                    <a:pt x="748" y="1332"/>
                  </a:lnTo>
                  <a:lnTo>
                    <a:pt x="1274" y="1332"/>
                  </a:lnTo>
                  <a:lnTo>
                    <a:pt x="1286" y="1320"/>
                  </a:lnTo>
                  <a:lnTo>
                    <a:pt x="1286" y="1284"/>
                  </a:lnTo>
                  <a:lnTo>
                    <a:pt x="1274" y="1272"/>
                  </a:lnTo>
                  <a:lnTo>
                    <a:pt x="1169" y="1272"/>
                  </a:lnTo>
                  <a:lnTo>
                    <a:pt x="1134" y="1260"/>
                  </a:lnTo>
                  <a:lnTo>
                    <a:pt x="1110" y="1236"/>
                  </a:lnTo>
                  <a:lnTo>
                    <a:pt x="1122" y="1200"/>
                  </a:lnTo>
                  <a:lnTo>
                    <a:pt x="1379" y="15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25" name="Freeform 21"/>
            <p:cNvSpPr>
              <a:spLocks/>
            </p:cNvSpPr>
            <p:nvPr/>
          </p:nvSpPr>
          <p:spPr bwMode="auto">
            <a:xfrm>
              <a:off x="10228" y="3762"/>
              <a:ext cx="444" cy="1932"/>
            </a:xfrm>
            <a:custGeom>
              <a:avLst/>
              <a:gdLst/>
              <a:ahLst/>
              <a:cxnLst>
                <a:cxn ang="0">
                  <a:pos x="444" y="1920"/>
                </a:cxn>
                <a:cxn ang="0">
                  <a:pos x="421" y="1896"/>
                </a:cxn>
                <a:cxn ang="0">
                  <a:pos x="409" y="1872"/>
                </a:cxn>
                <a:cxn ang="0">
                  <a:pos x="292" y="1716"/>
                </a:cxn>
                <a:cxn ang="0">
                  <a:pos x="199" y="1536"/>
                </a:cxn>
                <a:cxn ang="0">
                  <a:pos x="152" y="1344"/>
                </a:cxn>
                <a:cxn ang="0">
                  <a:pos x="117" y="1152"/>
                </a:cxn>
                <a:cxn ang="0">
                  <a:pos x="105" y="972"/>
                </a:cxn>
                <a:cxn ang="0">
                  <a:pos x="117" y="768"/>
                </a:cxn>
                <a:cxn ang="0">
                  <a:pos x="152" y="564"/>
                </a:cxn>
                <a:cxn ang="0">
                  <a:pos x="211" y="384"/>
                </a:cxn>
                <a:cxn ang="0">
                  <a:pos x="292" y="204"/>
                </a:cxn>
                <a:cxn ang="0">
                  <a:pos x="421" y="48"/>
                </a:cxn>
                <a:cxn ang="0">
                  <a:pos x="433" y="36"/>
                </a:cxn>
                <a:cxn ang="0">
                  <a:pos x="433" y="24"/>
                </a:cxn>
                <a:cxn ang="0">
                  <a:pos x="444" y="24"/>
                </a:cxn>
                <a:cxn ang="0">
                  <a:pos x="444" y="12"/>
                </a:cxn>
                <a:cxn ang="0">
                  <a:pos x="433" y="0"/>
                </a:cxn>
                <a:cxn ang="0">
                  <a:pos x="421" y="0"/>
                </a:cxn>
                <a:cxn ang="0">
                  <a:pos x="398" y="12"/>
                </a:cxn>
                <a:cxn ang="0">
                  <a:pos x="339" y="60"/>
                </a:cxn>
                <a:cxn ang="0">
                  <a:pos x="269" y="132"/>
                </a:cxn>
                <a:cxn ang="0">
                  <a:pos x="187" y="240"/>
                </a:cxn>
                <a:cxn ang="0">
                  <a:pos x="117" y="372"/>
                </a:cxn>
                <a:cxn ang="0">
                  <a:pos x="47" y="588"/>
                </a:cxn>
                <a:cxn ang="0">
                  <a:pos x="12" y="792"/>
                </a:cxn>
                <a:cxn ang="0">
                  <a:pos x="0" y="972"/>
                </a:cxn>
                <a:cxn ang="0">
                  <a:pos x="12" y="1140"/>
                </a:cxn>
                <a:cxn ang="0">
                  <a:pos x="47" y="1356"/>
                </a:cxn>
                <a:cxn ang="0">
                  <a:pos x="129" y="1572"/>
                </a:cxn>
                <a:cxn ang="0">
                  <a:pos x="199" y="1704"/>
                </a:cxn>
                <a:cxn ang="0">
                  <a:pos x="269" y="1800"/>
                </a:cxn>
                <a:cxn ang="0">
                  <a:pos x="339" y="1884"/>
                </a:cxn>
                <a:cxn ang="0">
                  <a:pos x="398" y="1920"/>
                </a:cxn>
                <a:cxn ang="0">
                  <a:pos x="421" y="1932"/>
                </a:cxn>
                <a:cxn ang="0">
                  <a:pos x="433" y="1932"/>
                </a:cxn>
                <a:cxn ang="0">
                  <a:pos x="444" y="1920"/>
                </a:cxn>
              </a:cxnLst>
              <a:rect l="0" t="0" r="r" b="b"/>
              <a:pathLst>
                <a:path w="444" h="1932">
                  <a:moveTo>
                    <a:pt x="444" y="1920"/>
                  </a:moveTo>
                  <a:lnTo>
                    <a:pt x="421" y="1896"/>
                  </a:lnTo>
                  <a:lnTo>
                    <a:pt x="409" y="1872"/>
                  </a:lnTo>
                  <a:lnTo>
                    <a:pt x="292" y="1716"/>
                  </a:lnTo>
                  <a:lnTo>
                    <a:pt x="199" y="1536"/>
                  </a:lnTo>
                  <a:lnTo>
                    <a:pt x="152" y="1344"/>
                  </a:lnTo>
                  <a:lnTo>
                    <a:pt x="117" y="1152"/>
                  </a:lnTo>
                  <a:lnTo>
                    <a:pt x="105" y="972"/>
                  </a:lnTo>
                  <a:lnTo>
                    <a:pt x="117" y="768"/>
                  </a:lnTo>
                  <a:lnTo>
                    <a:pt x="152" y="564"/>
                  </a:lnTo>
                  <a:lnTo>
                    <a:pt x="211" y="384"/>
                  </a:lnTo>
                  <a:lnTo>
                    <a:pt x="292" y="204"/>
                  </a:lnTo>
                  <a:lnTo>
                    <a:pt x="421" y="48"/>
                  </a:lnTo>
                  <a:lnTo>
                    <a:pt x="433" y="36"/>
                  </a:lnTo>
                  <a:lnTo>
                    <a:pt x="433" y="24"/>
                  </a:lnTo>
                  <a:lnTo>
                    <a:pt x="444" y="24"/>
                  </a:lnTo>
                  <a:lnTo>
                    <a:pt x="444" y="12"/>
                  </a:lnTo>
                  <a:lnTo>
                    <a:pt x="433" y="0"/>
                  </a:lnTo>
                  <a:lnTo>
                    <a:pt x="421" y="0"/>
                  </a:lnTo>
                  <a:lnTo>
                    <a:pt x="398" y="12"/>
                  </a:lnTo>
                  <a:lnTo>
                    <a:pt x="339" y="60"/>
                  </a:lnTo>
                  <a:lnTo>
                    <a:pt x="269" y="132"/>
                  </a:lnTo>
                  <a:lnTo>
                    <a:pt x="187" y="240"/>
                  </a:lnTo>
                  <a:lnTo>
                    <a:pt x="117" y="372"/>
                  </a:lnTo>
                  <a:lnTo>
                    <a:pt x="47" y="588"/>
                  </a:lnTo>
                  <a:lnTo>
                    <a:pt x="12" y="792"/>
                  </a:lnTo>
                  <a:lnTo>
                    <a:pt x="0" y="972"/>
                  </a:lnTo>
                  <a:lnTo>
                    <a:pt x="12" y="1140"/>
                  </a:lnTo>
                  <a:lnTo>
                    <a:pt x="47" y="1356"/>
                  </a:lnTo>
                  <a:lnTo>
                    <a:pt x="129" y="1572"/>
                  </a:lnTo>
                  <a:lnTo>
                    <a:pt x="199" y="1704"/>
                  </a:lnTo>
                  <a:lnTo>
                    <a:pt x="269" y="1800"/>
                  </a:lnTo>
                  <a:lnTo>
                    <a:pt x="339" y="1884"/>
                  </a:lnTo>
                  <a:lnTo>
                    <a:pt x="398" y="1920"/>
                  </a:lnTo>
                  <a:lnTo>
                    <a:pt x="421" y="1932"/>
                  </a:lnTo>
                  <a:lnTo>
                    <a:pt x="433" y="1932"/>
                  </a:lnTo>
                  <a:lnTo>
                    <a:pt x="444" y="19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26" name="Freeform 22"/>
            <p:cNvSpPr>
              <a:spLocks/>
            </p:cNvSpPr>
            <p:nvPr/>
          </p:nvSpPr>
          <p:spPr bwMode="auto">
            <a:xfrm>
              <a:off x="10836" y="4350"/>
              <a:ext cx="865" cy="1260"/>
            </a:xfrm>
            <a:custGeom>
              <a:avLst/>
              <a:gdLst/>
              <a:ahLst/>
              <a:cxnLst>
                <a:cxn ang="0">
                  <a:pos x="865" y="60"/>
                </a:cxn>
                <a:cxn ang="0">
                  <a:pos x="830" y="24"/>
                </a:cxn>
                <a:cxn ang="0">
                  <a:pos x="748" y="72"/>
                </a:cxn>
                <a:cxn ang="0">
                  <a:pos x="736" y="96"/>
                </a:cxn>
                <a:cxn ang="0">
                  <a:pos x="725" y="144"/>
                </a:cxn>
                <a:cxn ang="0">
                  <a:pos x="701" y="252"/>
                </a:cxn>
                <a:cxn ang="0">
                  <a:pos x="596" y="672"/>
                </a:cxn>
                <a:cxn ang="0">
                  <a:pos x="538" y="768"/>
                </a:cxn>
                <a:cxn ang="0">
                  <a:pos x="386" y="840"/>
                </a:cxn>
                <a:cxn ang="0">
                  <a:pos x="316" y="828"/>
                </a:cxn>
                <a:cxn ang="0">
                  <a:pos x="280" y="780"/>
                </a:cxn>
                <a:cxn ang="0">
                  <a:pos x="269" y="684"/>
                </a:cxn>
                <a:cxn ang="0">
                  <a:pos x="316" y="456"/>
                </a:cxn>
                <a:cxn ang="0">
                  <a:pos x="386" y="228"/>
                </a:cxn>
                <a:cxn ang="0">
                  <a:pos x="397" y="120"/>
                </a:cxn>
                <a:cxn ang="0">
                  <a:pos x="362" y="48"/>
                </a:cxn>
                <a:cxn ang="0">
                  <a:pos x="292" y="12"/>
                </a:cxn>
                <a:cxn ang="0">
                  <a:pos x="152" y="36"/>
                </a:cxn>
                <a:cxn ang="0">
                  <a:pos x="35" y="192"/>
                </a:cxn>
                <a:cxn ang="0">
                  <a:pos x="0" y="312"/>
                </a:cxn>
                <a:cxn ang="0">
                  <a:pos x="35" y="324"/>
                </a:cxn>
                <a:cxn ang="0">
                  <a:pos x="47" y="288"/>
                </a:cxn>
                <a:cxn ang="0">
                  <a:pos x="140" y="96"/>
                </a:cxn>
                <a:cxn ang="0">
                  <a:pos x="245" y="48"/>
                </a:cxn>
                <a:cxn ang="0">
                  <a:pos x="280" y="60"/>
                </a:cxn>
                <a:cxn ang="0">
                  <a:pos x="292" y="108"/>
                </a:cxn>
                <a:cxn ang="0">
                  <a:pos x="175" y="492"/>
                </a:cxn>
                <a:cxn ang="0">
                  <a:pos x="140" y="660"/>
                </a:cxn>
                <a:cxn ang="0">
                  <a:pos x="222" y="840"/>
                </a:cxn>
                <a:cxn ang="0">
                  <a:pos x="374" y="888"/>
                </a:cxn>
                <a:cxn ang="0">
                  <a:pos x="573" y="792"/>
                </a:cxn>
                <a:cxn ang="0">
                  <a:pos x="444" y="1092"/>
                </a:cxn>
                <a:cxn ang="0">
                  <a:pos x="316" y="1200"/>
                </a:cxn>
                <a:cxn ang="0">
                  <a:pos x="222" y="1224"/>
                </a:cxn>
                <a:cxn ang="0">
                  <a:pos x="164" y="1212"/>
                </a:cxn>
                <a:cxn ang="0">
                  <a:pos x="117" y="1176"/>
                </a:cxn>
                <a:cxn ang="0">
                  <a:pos x="117" y="1140"/>
                </a:cxn>
                <a:cxn ang="0">
                  <a:pos x="175" y="1116"/>
                </a:cxn>
                <a:cxn ang="0">
                  <a:pos x="210" y="1068"/>
                </a:cxn>
                <a:cxn ang="0">
                  <a:pos x="199" y="984"/>
                </a:cxn>
                <a:cxn ang="0">
                  <a:pos x="164" y="972"/>
                </a:cxn>
                <a:cxn ang="0">
                  <a:pos x="70" y="996"/>
                </a:cxn>
                <a:cxn ang="0">
                  <a:pos x="35" y="1092"/>
                </a:cxn>
                <a:cxn ang="0">
                  <a:pos x="129" y="1236"/>
                </a:cxn>
                <a:cxn ang="0">
                  <a:pos x="374" y="1236"/>
                </a:cxn>
                <a:cxn ang="0">
                  <a:pos x="619" y="1020"/>
                </a:cxn>
                <a:cxn ang="0">
                  <a:pos x="865" y="120"/>
                </a:cxn>
              </a:cxnLst>
              <a:rect l="0" t="0" r="r" b="b"/>
              <a:pathLst>
                <a:path w="865" h="1260">
                  <a:moveTo>
                    <a:pt x="865" y="120"/>
                  </a:moveTo>
                  <a:lnTo>
                    <a:pt x="865" y="60"/>
                  </a:lnTo>
                  <a:lnTo>
                    <a:pt x="853" y="36"/>
                  </a:lnTo>
                  <a:lnTo>
                    <a:pt x="830" y="24"/>
                  </a:lnTo>
                  <a:lnTo>
                    <a:pt x="795" y="24"/>
                  </a:lnTo>
                  <a:lnTo>
                    <a:pt x="748" y="72"/>
                  </a:lnTo>
                  <a:lnTo>
                    <a:pt x="748" y="84"/>
                  </a:lnTo>
                  <a:lnTo>
                    <a:pt x="736" y="96"/>
                  </a:lnTo>
                  <a:lnTo>
                    <a:pt x="736" y="120"/>
                  </a:lnTo>
                  <a:lnTo>
                    <a:pt x="725" y="144"/>
                  </a:lnTo>
                  <a:lnTo>
                    <a:pt x="725" y="168"/>
                  </a:lnTo>
                  <a:lnTo>
                    <a:pt x="701" y="252"/>
                  </a:lnTo>
                  <a:lnTo>
                    <a:pt x="678" y="324"/>
                  </a:lnTo>
                  <a:lnTo>
                    <a:pt x="596" y="672"/>
                  </a:lnTo>
                  <a:lnTo>
                    <a:pt x="573" y="708"/>
                  </a:lnTo>
                  <a:lnTo>
                    <a:pt x="538" y="768"/>
                  </a:lnTo>
                  <a:lnTo>
                    <a:pt x="467" y="816"/>
                  </a:lnTo>
                  <a:lnTo>
                    <a:pt x="386" y="840"/>
                  </a:lnTo>
                  <a:lnTo>
                    <a:pt x="351" y="840"/>
                  </a:lnTo>
                  <a:lnTo>
                    <a:pt x="316" y="828"/>
                  </a:lnTo>
                  <a:lnTo>
                    <a:pt x="292" y="804"/>
                  </a:lnTo>
                  <a:lnTo>
                    <a:pt x="280" y="780"/>
                  </a:lnTo>
                  <a:lnTo>
                    <a:pt x="269" y="744"/>
                  </a:lnTo>
                  <a:lnTo>
                    <a:pt x="269" y="684"/>
                  </a:lnTo>
                  <a:lnTo>
                    <a:pt x="280" y="588"/>
                  </a:lnTo>
                  <a:lnTo>
                    <a:pt x="316" y="456"/>
                  </a:lnTo>
                  <a:lnTo>
                    <a:pt x="362" y="300"/>
                  </a:lnTo>
                  <a:lnTo>
                    <a:pt x="386" y="228"/>
                  </a:lnTo>
                  <a:lnTo>
                    <a:pt x="397" y="204"/>
                  </a:lnTo>
                  <a:lnTo>
                    <a:pt x="397" y="120"/>
                  </a:lnTo>
                  <a:lnTo>
                    <a:pt x="386" y="84"/>
                  </a:lnTo>
                  <a:lnTo>
                    <a:pt x="362" y="48"/>
                  </a:lnTo>
                  <a:lnTo>
                    <a:pt x="327" y="24"/>
                  </a:lnTo>
                  <a:lnTo>
                    <a:pt x="292" y="12"/>
                  </a:lnTo>
                  <a:lnTo>
                    <a:pt x="245" y="0"/>
                  </a:lnTo>
                  <a:lnTo>
                    <a:pt x="152" y="36"/>
                  </a:lnTo>
                  <a:lnTo>
                    <a:pt x="82" y="108"/>
                  </a:lnTo>
                  <a:lnTo>
                    <a:pt x="35" y="192"/>
                  </a:lnTo>
                  <a:lnTo>
                    <a:pt x="0" y="264"/>
                  </a:lnTo>
                  <a:lnTo>
                    <a:pt x="0" y="312"/>
                  </a:lnTo>
                  <a:lnTo>
                    <a:pt x="12" y="324"/>
                  </a:lnTo>
                  <a:lnTo>
                    <a:pt x="35" y="324"/>
                  </a:lnTo>
                  <a:lnTo>
                    <a:pt x="47" y="312"/>
                  </a:lnTo>
                  <a:lnTo>
                    <a:pt x="47" y="288"/>
                  </a:lnTo>
                  <a:lnTo>
                    <a:pt x="93" y="168"/>
                  </a:lnTo>
                  <a:lnTo>
                    <a:pt x="140" y="96"/>
                  </a:lnTo>
                  <a:lnTo>
                    <a:pt x="187" y="60"/>
                  </a:lnTo>
                  <a:lnTo>
                    <a:pt x="245" y="48"/>
                  </a:lnTo>
                  <a:lnTo>
                    <a:pt x="269" y="48"/>
                  </a:lnTo>
                  <a:lnTo>
                    <a:pt x="280" y="60"/>
                  </a:lnTo>
                  <a:lnTo>
                    <a:pt x="280" y="84"/>
                  </a:lnTo>
                  <a:lnTo>
                    <a:pt x="292" y="108"/>
                  </a:lnTo>
                  <a:lnTo>
                    <a:pt x="269" y="204"/>
                  </a:lnTo>
                  <a:lnTo>
                    <a:pt x="175" y="492"/>
                  </a:lnTo>
                  <a:lnTo>
                    <a:pt x="152" y="576"/>
                  </a:lnTo>
                  <a:lnTo>
                    <a:pt x="140" y="660"/>
                  </a:lnTo>
                  <a:lnTo>
                    <a:pt x="164" y="768"/>
                  </a:lnTo>
                  <a:lnTo>
                    <a:pt x="222" y="840"/>
                  </a:lnTo>
                  <a:lnTo>
                    <a:pt x="292" y="876"/>
                  </a:lnTo>
                  <a:lnTo>
                    <a:pt x="374" y="888"/>
                  </a:lnTo>
                  <a:lnTo>
                    <a:pt x="479" y="864"/>
                  </a:lnTo>
                  <a:lnTo>
                    <a:pt x="573" y="792"/>
                  </a:lnTo>
                  <a:lnTo>
                    <a:pt x="526" y="948"/>
                  </a:lnTo>
                  <a:lnTo>
                    <a:pt x="444" y="1092"/>
                  </a:lnTo>
                  <a:lnTo>
                    <a:pt x="386" y="1152"/>
                  </a:lnTo>
                  <a:lnTo>
                    <a:pt x="316" y="1200"/>
                  </a:lnTo>
                  <a:lnTo>
                    <a:pt x="234" y="1224"/>
                  </a:lnTo>
                  <a:lnTo>
                    <a:pt x="222" y="1224"/>
                  </a:lnTo>
                  <a:lnTo>
                    <a:pt x="199" y="1212"/>
                  </a:lnTo>
                  <a:lnTo>
                    <a:pt x="164" y="1212"/>
                  </a:lnTo>
                  <a:lnTo>
                    <a:pt x="140" y="1188"/>
                  </a:lnTo>
                  <a:lnTo>
                    <a:pt x="117" y="1176"/>
                  </a:lnTo>
                  <a:lnTo>
                    <a:pt x="93" y="1140"/>
                  </a:lnTo>
                  <a:lnTo>
                    <a:pt x="117" y="1140"/>
                  </a:lnTo>
                  <a:lnTo>
                    <a:pt x="152" y="1128"/>
                  </a:lnTo>
                  <a:lnTo>
                    <a:pt x="175" y="1116"/>
                  </a:lnTo>
                  <a:lnTo>
                    <a:pt x="199" y="1092"/>
                  </a:lnTo>
                  <a:lnTo>
                    <a:pt x="210" y="1068"/>
                  </a:lnTo>
                  <a:lnTo>
                    <a:pt x="210" y="1008"/>
                  </a:lnTo>
                  <a:lnTo>
                    <a:pt x="199" y="984"/>
                  </a:lnTo>
                  <a:lnTo>
                    <a:pt x="187" y="984"/>
                  </a:lnTo>
                  <a:lnTo>
                    <a:pt x="164" y="972"/>
                  </a:lnTo>
                  <a:lnTo>
                    <a:pt x="117" y="972"/>
                  </a:lnTo>
                  <a:lnTo>
                    <a:pt x="70" y="996"/>
                  </a:lnTo>
                  <a:lnTo>
                    <a:pt x="58" y="1020"/>
                  </a:lnTo>
                  <a:lnTo>
                    <a:pt x="35" y="1092"/>
                  </a:lnTo>
                  <a:lnTo>
                    <a:pt x="58" y="1176"/>
                  </a:lnTo>
                  <a:lnTo>
                    <a:pt x="129" y="1236"/>
                  </a:lnTo>
                  <a:lnTo>
                    <a:pt x="234" y="1260"/>
                  </a:lnTo>
                  <a:lnTo>
                    <a:pt x="374" y="1236"/>
                  </a:lnTo>
                  <a:lnTo>
                    <a:pt x="514" y="1152"/>
                  </a:lnTo>
                  <a:lnTo>
                    <a:pt x="619" y="1020"/>
                  </a:lnTo>
                  <a:lnTo>
                    <a:pt x="678" y="864"/>
                  </a:lnTo>
                  <a:lnTo>
                    <a:pt x="865" y="1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27" name="Freeform 23"/>
            <p:cNvSpPr>
              <a:spLocks/>
            </p:cNvSpPr>
            <p:nvPr/>
          </p:nvSpPr>
          <p:spPr bwMode="auto">
            <a:xfrm>
              <a:off x="11993" y="3762"/>
              <a:ext cx="82" cy="1932"/>
            </a:xfrm>
            <a:custGeom>
              <a:avLst/>
              <a:gdLst/>
              <a:ahLst/>
              <a:cxnLst>
                <a:cxn ang="0">
                  <a:pos x="82" y="60"/>
                </a:cxn>
                <a:cxn ang="0">
                  <a:pos x="82" y="24"/>
                </a:cxn>
                <a:cxn ang="0">
                  <a:pos x="58" y="0"/>
                </a:cxn>
                <a:cxn ang="0">
                  <a:pos x="23" y="0"/>
                </a:cxn>
                <a:cxn ang="0">
                  <a:pos x="12" y="12"/>
                </a:cxn>
                <a:cxn ang="0">
                  <a:pos x="12" y="24"/>
                </a:cxn>
                <a:cxn ang="0">
                  <a:pos x="0" y="36"/>
                </a:cxn>
                <a:cxn ang="0">
                  <a:pos x="0" y="1908"/>
                </a:cxn>
                <a:cxn ang="0">
                  <a:pos x="23" y="1932"/>
                </a:cxn>
                <a:cxn ang="0">
                  <a:pos x="58" y="1932"/>
                </a:cxn>
                <a:cxn ang="0">
                  <a:pos x="82" y="1908"/>
                </a:cxn>
                <a:cxn ang="0">
                  <a:pos x="82" y="1872"/>
                </a:cxn>
                <a:cxn ang="0">
                  <a:pos x="82" y="60"/>
                </a:cxn>
              </a:cxnLst>
              <a:rect l="0" t="0" r="r" b="b"/>
              <a:pathLst>
                <a:path w="82" h="1932">
                  <a:moveTo>
                    <a:pt x="82" y="60"/>
                  </a:moveTo>
                  <a:lnTo>
                    <a:pt x="82" y="24"/>
                  </a:lnTo>
                  <a:lnTo>
                    <a:pt x="58" y="0"/>
                  </a:lnTo>
                  <a:lnTo>
                    <a:pt x="23" y="0"/>
                  </a:lnTo>
                  <a:lnTo>
                    <a:pt x="12" y="12"/>
                  </a:lnTo>
                  <a:lnTo>
                    <a:pt x="12" y="24"/>
                  </a:lnTo>
                  <a:lnTo>
                    <a:pt x="0" y="36"/>
                  </a:lnTo>
                  <a:lnTo>
                    <a:pt x="0" y="1908"/>
                  </a:lnTo>
                  <a:lnTo>
                    <a:pt x="23" y="1932"/>
                  </a:lnTo>
                  <a:lnTo>
                    <a:pt x="58" y="1932"/>
                  </a:lnTo>
                  <a:lnTo>
                    <a:pt x="82" y="1908"/>
                  </a:lnTo>
                  <a:lnTo>
                    <a:pt x="82" y="1872"/>
                  </a:lnTo>
                  <a:lnTo>
                    <a:pt x="82" y="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28" name="Freeform 24"/>
            <p:cNvSpPr>
              <a:spLocks/>
            </p:cNvSpPr>
            <p:nvPr/>
          </p:nvSpPr>
          <p:spPr bwMode="auto">
            <a:xfrm>
              <a:off x="12344" y="4350"/>
              <a:ext cx="1063" cy="864"/>
            </a:xfrm>
            <a:custGeom>
              <a:avLst/>
              <a:gdLst/>
              <a:ahLst/>
              <a:cxnLst>
                <a:cxn ang="0">
                  <a:pos x="607" y="384"/>
                </a:cxn>
                <a:cxn ang="0">
                  <a:pos x="829" y="132"/>
                </a:cxn>
                <a:cxn ang="0">
                  <a:pos x="876" y="108"/>
                </a:cxn>
                <a:cxn ang="0">
                  <a:pos x="935" y="96"/>
                </a:cxn>
                <a:cxn ang="0">
                  <a:pos x="1028" y="96"/>
                </a:cxn>
                <a:cxn ang="0">
                  <a:pos x="1028" y="0"/>
                </a:cxn>
                <a:cxn ang="0">
                  <a:pos x="899" y="0"/>
                </a:cxn>
                <a:cxn ang="0">
                  <a:pos x="864" y="12"/>
                </a:cxn>
                <a:cxn ang="0">
                  <a:pos x="853" y="12"/>
                </a:cxn>
                <a:cxn ang="0">
                  <a:pos x="748" y="0"/>
                </a:cxn>
                <a:cxn ang="0">
                  <a:pos x="654" y="0"/>
                </a:cxn>
                <a:cxn ang="0">
                  <a:pos x="654" y="96"/>
                </a:cxn>
                <a:cxn ang="0">
                  <a:pos x="689" y="96"/>
                </a:cxn>
                <a:cxn ang="0">
                  <a:pos x="724" y="108"/>
                </a:cxn>
                <a:cxn ang="0">
                  <a:pos x="724" y="120"/>
                </a:cxn>
                <a:cxn ang="0">
                  <a:pos x="712" y="132"/>
                </a:cxn>
                <a:cxn ang="0">
                  <a:pos x="549" y="312"/>
                </a:cxn>
                <a:cxn ang="0">
                  <a:pos x="362" y="96"/>
                </a:cxn>
                <a:cxn ang="0">
                  <a:pos x="444" y="96"/>
                </a:cxn>
                <a:cxn ang="0">
                  <a:pos x="444" y="0"/>
                </a:cxn>
                <a:cxn ang="0">
                  <a:pos x="292" y="0"/>
                </a:cxn>
                <a:cxn ang="0">
                  <a:pos x="210" y="12"/>
                </a:cxn>
                <a:cxn ang="0">
                  <a:pos x="105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140" y="96"/>
                </a:cxn>
                <a:cxn ang="0">
                  <a:pos x="432" y="456"/>
                </a:cxn>
                <a:cxn ang="0">
                  <a:pos x="187" y="732"/>
                </a:cxn>
                <a:cxn ang="0">
                  <a:pos x="140" y="756"/>
                </a:cxn>
                <a:cxn ang="0">
                  <a:pos x="81" y="768"/>
                </a:cxn>
                <a:cxn ang="0">
                  <a:pos x="0" y="768"/>
                </a:cxn>
                <a:cxn ang="0">
                  <a:pos x="0" y="864"/>
                </a:cxn>
                <a:cxn ang="0">
                  <a:pos x="362" y="864"/>
                </a:cxn>
                <a:cxn ang="0">
                  <a:pos x="362" y="768"/>
                </a:cxn>
                <a:cxn ang="0">
                  <a:pos x="315" y="768"/>
                </a:cxn>
                <a:cxn ang="0">
                  <a:pos x="303" y="756"/>
                </a:cxn>
                <a:cxn ang="0">
                  <a:pos x="292" y="756"/>
                </a:cxn>
                <a:cxn ang="0">
                  <a:pos x="292" y="744"/>
                </a:cxn>
                <a:cxn ang="0">
                  <a:pos x="303" y="732"/>
                </a:cxn>
                <a:cxn ang="0">
                  <a:pos x="490" y="516"/>
                </a:cxn>
                <a:cxn ang="0">
                  <a:pos x="701" y="768"/>
                </a:cxn>
                <a:cxn ang="0">
                  <a:pos x="619" y="768"/>
                </a:cxn>
                <a:cxn ang="0">
                  <a:pos x="619" y="864"/>
                </a:cxn>
                <a:cxn ang="0">
                  <a:pos x="1063" y="864"/>
                </a:cxn>
                <a:cxn ang="0">
                  <a:pos x="1063" y="768"/>
                </a:cxn>
                <a:cxn ang="0">
                  <a:pos x="923" y="768"/>
                </a:cxn>
                <a:cxn ang="0">
                  <a:pos x="607" y="384"/>
                </a:cxn>
              </a:cxnLst>
              <a:rect l="0" t="0" r="r" b="b"/>
              <a:pathLst>
                <a:path w="1063" h="864">
                  <a:moveTo>
                    <a:pt x="607" y="384"/>
                  </a:moveTo>
                  <a:lnTo>
                    <a:pt x="829" y="132"/>
                  </a:lnTo>
                  <a:lnTo>
                    <a:pt x="876" y="108"/>
                  </a:lnTo>
                  <a:lnTo>
                    <a:pt x="935" y="96"/>
                  </a:lnTo>
                  <a:lnTo>
                    <a:pt x="1028" y="96"/>
                  </a:lnTo>
                  <a:lnTo>
                    <a:pt x="1028" y="0"/>
                  </a:lnTo>
                  <a:lnTo>
                    <a:pt x="899" y="0"/>
                  </a:lnTo>
                  <a:lnTo>
                    <a:pt x="864" y="12"/>
                  </a:lnTo>
                  <a:lnTo>
                    <a:pt x="853" y="12"/>
                  </a:lnTo>
                  <a:lnTo>
                    <a:pt x="748" y="0"/>
                  </a:lnTo>
                  <a:lnTo>
                    <a:pt x="654" y="0"/>
                  </a:lnTo>
                  <a:lnTo>
                    <a:pt x="654" y="96"/>
                  </a:lnTo>
                  <a:lnTo>
                    <a:pt x="689" y="96"/>
                  </a:lnTo>
                  <a:lnTo>
                    <a:pt x="724" y="108"/>
                  </a:lnTo>
                  <a:lnTo>
                    <a:pt x="724" y="120"/>
                  </a:lnTo>
                  <a:lnTo>
                    <a:pt x="712" y="132"/>
                  </a:lnTo>
                  <a:lnTo>
                    <a:pt x="549" y="312"/>
                  </a:lnTo>
                  <a:lnTo>
                    <a:pt x="362" y="96"/>
                  </a:lnTo>
                  <a:lnTo>
                    <a:pt x="444" y="96"/>
                  </a:lnTo>
                  <a:lnTo>
                    <a:pt x="444" y="0"/>
                  </a:lnTo>
                  <a:lnTo>
                    <a:pt x="292" y="0"/>
                  </a:lnTo>
                  <a:lnTo>
                    <a:pt x="210" y="12"/>
                  </a:lnTo>
                  <a:lnTo>
                    <a:pt x="105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140" y="96"/>
                  </a:lnTo>
                  <a:lnTo>
                    <a:pt x="432" y="456"/>
                  </a:lnTo>
                  <a:lnTo>
                    <a:pt x="187" y="732"/>
                  </a:lnTo>
                  <a:lnTo>
                    <a:pt x="140" y="756"/>
                  </a:lnTo>
                  <a:lnTo>
                    <a:pt x="81" y="768"/>
                  </a:lnTo>
                  <a:lnTo>
                    <a:pt x="0" y="768"/>
                  </a:lnTo>
                  <a:lnTo>
                    <a:pt x="0" y="864"/>
                  </a:lnTo>
                  <a:lnTo>
                    <a:pt x="362" y="864"/>
                  </a:lnTo>
                  <a:lnTo>
                    <a:pt x="362" y="768"/>
                  </a:lnTo>
                  <a:lnTo>
                    <a:pt x="315" y="768"/>
                  </a:lnTo>
                  <a:lnTo>
                    <a:pt x="303" y="756"/>
                  </a:lnTo>
                  <a:lnTo>
                    <a:pt x="292" y="756"/>
                  </a:lnTo>
                  <a:lnTo>
                    <a:pt x="292" y="744"/>
                  </a:lnTo>
                  <a:lnTo>
                    <a:pt x="303" y="732"/>
                  </a:lnTo>
                  <a:lnTo>
                    <a:pt x="490" y="516"/>
                  </a:lnTo>
                  <a:lnTo>
                    <a:pt x="701" y="768"/>
                  </a:lnTo>
                  <a:lnTo>
                    <a:pt x="619" y="768"/>
                  </a:lnTo>
                  <a:lnTo>
                    <a:pt x="619" y="864"/>
                  </a:lnTo>
                  <a:lnTo>
                    <a:pt x="1063" y="864"/>
                  </a:lnTo>
                  <a:lnTo>
                    <a:pt x="1063" y="768"/>
                  </a:lnTo>
                  <a:lnTo>
                    <a:pt x="923" y="768"/>
                  </a:lnTo>
                  <a:lnTo>
                    <a:pt x="607" y="3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29" name="Freeform 25"/>
            <p:cNvSpPr>
              <a:spLocks noEditPoints="1"/>
            </p:cNvSpPr>
            <p:nvPr/>
          </p:nvSpPr>
          <p:spPr bwMode="auto">
            <a:xfrm>
              <a:off x="13489" y="4590"/>
              <a:ext cx="409" cy="912"/>
            </a:xfrm>
            <a:custGeom>
              <a:avLst/>
              <a:gdLst/>
              <a:ahLst/>
              <a:cxnLst>
                <a:cxn ang="0">
                  <a:pos x="374" y="36"/>
                </a:cxn>
                <a:cxn ang="0">
                  <a:pos x="339" y="0"/>
                </a:cxn>
                <a:cxn ang="0">
                  <a:pos x="245" y="48"/>
                </a:cxn>
                <a:cxn ang="0">
                  <a:pos x="269" y="120"/>
                </a:cxn>
                <a:cxn ang="0">
                  <a:pos x="350" y="96"/>
                </a:cxn>
                <a:cxn ang="0">
                  <a:pos x="105" y="744"/>
                </a:cxn>
                <a:cxn ang="0">
                  <a:pos x="93" y="828"/>
                </a:cxn>
                <a:cxn ang="0">
                  <a:pos x="140" y="888"/>
                </a:cxn>
                <a:cxn ang="0">
                  <a:pos x="210" y="912"/>
                </a:cxn>
                <a:cxn ang="0">
                  <a:pos x="339" y="840"/>
                </a:cxn>
                <a:cxn ang="0">
                  <a:pos x="397" y="732"/>
                </a:cxn>
                <a:cxn ang="0">
                  <a:pos x="386" y="684"/>
                </a:cxn>
                <a:cxn ang="0">
                  <a:pos x="362" y="696"/>
                </a:cxn>
                <a:cxn ang="0">
                  <a:pos x="339" y="768"/>
                </a:cxn>
                <a:cxn ang="0">
                  <a:pos x="280" y="852"/>
                </a:cxn>
                <a:cxn ang="0">
                  <a:pos x="222" y="876"/>
                </a:cxn>
                <a:cxn ang="0">
                  <a:pos x="187" y="864"/>
                </a:cxn>
                <a:cxn ang="0">
                  <a:pos x="199" y="768"/>
                </a:cxn>
                <a:cxn ang="0">
                  <a:pos x="222" y="684"/>
                </a:cxn>
                <a:cxn ang="0">
                  <a:pos x="280" y="552"/>
                </a:cxn>
                <a:cxn ang="0">
                  <a:pos x="304" y="492"/>
                </a:cxn>
                <a:cxn ang="0">
                  <a:pos x="315" y="456"/>
                </a:cxn>
                <a:cxn ang="0">
                  <a:pos x="327" y="420"/>
                </a:cxn>
                <a:cxn ang="0">
                  <a:pos x="234" y="300"/>
                </a:cxn>
                <a:cxn ang="0">
                  <a:pos x="128" y="324"/>
                </a:cxn>
                <a:cxn ang="0">
                  <a:pos x="35" y="420"/>
                </a:cxn>
                <a:cxn ang="0">
                  <a:pos x="0" y="504"/>
                </a:cxn>
                <a:cxn ang="0">
                  <a:pos x="12" y="528"/>
                </a:cxn>
                <a:cxn ang="0">
                  <a:pos x="47" y="516"/>
                </a:cxn>
                <a:cxn ang="0">
                  <a:pos x="70" y="444"/>
                </a:cxn>
                <a:cxn ang="0">
                  <a:pos x="128" y="360"/>
                </a:cxn>
                <a:cxn ang="0">
                  <a:pos x="187" y="336"/>
                </a:cxn>
                <a:cxn ang="0">
                  <a:pos x="222" y="360"/>
                </a:cxn>
                <a:cxn ang="0">
                  <a:pos x="210" y="444"/>
                </a:cxn>
                <a:cxn ang="0">
                  <a:pos x="105" y="744"/>
                </a:cxn>
              </a:cxnLst>
              <a:rect l="0" t="0" r="r" b="b"/>
              <a:pathLst>
                <a:path w="409" h="912">
                  <a:moveTo>
                    <a:pt x="374" y="48"/>
                  </a:moveTo>
                  <a:lnTo>
                    <a:pt x="374" y="36"/>
                  </a:lnTo>
                  <a:lnTo>
                    <a:pt x="362" y="12"/>
                  </a:lnTo>
                  <a:lnTo>
                    <a:pt x="339" y="0"/>
                  </a:lnTo>
                  <a:lnTo>
                    <a:pt x="292" y="0"/>
                  </a:lnTo>
                  <a:lnTo>
                    <a:pt x="245" y="48"/>
                  </a:lnTo>
                  <a:lnTo>
                    <a:pt x="245" y="96"/>
                  </a:lnTo>
                  <a:lnTo>
                    <a:pt x="269" y="120"/>
                  </a:lnTo>
                  <a:lnTo>
                    <a:pt x="327" y="120"/>
                  </a:lnTo>
                  <a:lnTo>
                    <a:pt x="350" y="96"/>
                  </a:lnTo>
                  <a:lnTo>
                    <a:pt x="374" y="48"/>
                  </a:lnTo>
                  <a:close/>
                  <a:moveTo>
                    <a:pt x="105" y="744"/>
                  </a:moveTo>
                  <a:lnTo>
                    <a:pt x="93" y="768"/>
                  </a:lnTo>
                  <a:lnTo>
                    <a:pt x="93" y="828"/>
                  </a:lnTo>
                  <a:lnTo>
                    <a:pt x="117" y="864"/>
                  </a:lnTo>
                  <a:lnTo>
                    <a:pt x="140" y="888"/>
                  </a:lnTo>
                  <a:lnTo>
                    <a:pt x="175" y="912"/>
                  </a:lnTo>
                  <a:lnTo>
                    <a:pt x="210" y="912"/>
                  </a:lnTo>
                  <a:lnTo>
                    <a:pt x="280" y="888"/>
                  </a:lnTo>
                  <a:lnTo>
                    <a:pt x="339" y="840"/>
                  </a:lnTo>
                  <a:lnTo>
                    <a:pt x="374" y="792"/>
                  </a:lnTo>
                  <a:lnTo>
                    <a:pt x="397" y="732"/>
                  </a:lnTo>
                  <a:lnTo>
                    <a:pt x="409" y="708"/>
                  </a:lnTo>
                  <a:lnTo>
                    <a:pt x="386" y="684"/>
                  </a:lnTo>
                  <a:lnTo>
                    <a:pt x="374" y="684"/>
                  </a:lnTo>
                  <a:lnTo>
                    <a:pt x="362" y="696"/>
                  </a:lnTo>
                  <a:lnTo>
                    <a:pt x="362" y="708"/>
                  </a:lnTo>
                  <a:lnTo>
                    <a:pt x="339" y="768"/>
                  </a:lnTo>
                  <a:lnTo>
                    <a:pt x="315" y="816"/>
                  </a:lnTo>
                  <a:lnTo>
                    <a:pt x="280" y="852"/>
                  </a:lnTo>
                  <a:lnTo>
                    <a:pt x="245" y="864"/>
                  </a:lnTo>
                  <a:lnTo>
                    <a:pt x="222" y="876"/>
                  </a:lnTo>
                  <a:lnTo>
                    <a:pt x="199" y="876"/>
                  </a:lnTo>
                  <a:lnTo>
                    <a:pt x="187" y="864"/>
                  </a:lnTo>
                  <a:lnTo>
                    <a:pt x="187" y="804"/>
                  </a:lnTo>
                  <a:lnTo>
                    <a:pt x="199" y="768"/>
                  </a:lnTo>
                  <a:lnTo>
                    <a:pt x="210" y="744"/>
                  </a:lnTo>
                  <a:lnTo>
                    <a:pt x="222" y="684"/>
                  </a:lnTo>
                  <a:lnTo>
                    <a:pt x="269" y="588"/>
                  </a:lnTo>
                  <a:lnTo>
                    <a:pt x="280" y="552"/>
                  </a:lnTo>
                  <a:lnTo>
                    <a:pt x="292" y="528"/>
                  </a:lnTo>
                  <a:lnTo>
                    <a:pt x="304" y="492"/>
                  </a:lnTo>
                  <a:lnTo>
                    <a:pt x="304" y="468"/>
                  </a:lnTo>
                  <a:lnTo>
                    <a:pt x="315" y="456"/>
                  </a:lnTo>
                  <a:lnTo>
                    <a:pt x="315" y="432"/>
                  </a:lnTo>
                  <a:lnTo>
                    <a:pt x="327" y="420"/>
                  </a:lnTo>
                  <a:lnTo>
                    <a:pt x="304" y="348"/>
                  </a:lnTo>
                  <a:lnTo>
                    <a:pt x="234" y="300"/>
                  </a:lnTo>
                  <a:lnTo>
                    <a:pt x="199" y="300"/>
                  </a:lnTo>
                  <a:lnTo>
                    <a:pt x="128" y="324"/>
                  </a:lnTo>
                  <a:lnTo>
                    <a:pt x="70" y="372"/>
                  </a:lnTo>
                  <a:lnTo>
                    <a:pt x="35" y="420"/>
                  </a:lnTo>
                  <a:lnTo>
                    <a:pt x="12" y="480"/>
                  </a:lnTo>
                  <a:lnTo>
                    <a:pt x="0" y="504"/>
                  </a:lnTo>
                  <a:lnTo>
                    <a:pt x="0" y="516"/>
                  </a:lnTo>
                  <a:lnTo>
                    <a:pt x="12" y="528"/>
                  </a:lnTo>
                  <a:lnTo>
                    <a:pt x="35" y="528"/>
                  </a:lnTo>
                  <a:lnTo>
                    <a:pt x="47" y="516"/>
                  </a:lnTo>
                  <a:lnTo>
                    <a:pt x="47" y="504"/>
                  </a:lnTo>
                  <a:lnTo>
                    <a:pt x="70" y="444"/>
                  </a:lnTo>
                  <a:lnTo>
                    <a:pt x="105" y="396"/>
                  </a:lnTo>
                  <a:lnTo>
                    <a:pt x="128" y="360"/>
                  </a:lnTo>
                  <a:lnTo>
                    <a:pt x="163" y="348"/>
                  </a:lnTo>
                  <a:lnTo>
                    <a:pt x="187" y="336"/>
                  </a:lnTo>
                  <a:lnTo>
                    <a:pt x="199" y="336"/>
                  </a:lnTo>
                  <a:lnTo>
                    <a:pt x="222" y="360"/>
                  </a:lnTo>
                  <a:lnTo>
                    <a:pt x="222" y="420"/>
                  </a:lnTo>
                  <a:lnTo>
                    <a:pt x="210" y="444"/>
                  </a:lnTo>
                  <a:lnTo>
                    <a:pt x="187" y="516"/>
                  </a:lnTo>
                  <a:lnTo>
                    <a:pt x="105" y="7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30" name="Freeform 26"/>
            <p:cNvSpPr>
              <a:spLocks/>
            </p:cNvSpPr>
            <p:nvPr/>
          </p:nvSpPr>
          <p:spPr bwMode="auto">
            <a:xfrm>
              <a:off x="14178" y="3762"/>
              <a:ext cx="444" cy="1932"/>
            </a:xfrm>
            <a:custGeom>
              <a:avLst/>
              <a:gdLst/>
              <a:ahLst/>
              <a:cxnLst>
                <a:cxn ang="0">
                  <a:pos x="444" y="972"/>
                </a:cxn>
                <a:cxn ang="0">
                  <a:pos x="433" y="792"/>
                </a:cxn>
                <a:cxn ang="0">
                  <a:pos x="398" y="576"/>
                </a:cxn>
                <a:cxn ang="0">
                  <a:pos x="316" y="360"/>
                </a:cxn>
                <a:cxn ang="0">
                  <a:pos x="246" y="228"/>
                </a:cxn>
                <a:cxn ang="0">
                  <a:pos x="164" y="132"/>
                </a:cxn>
                <a:cxn ang="0">
                  <a:pos x="106" y="60"/>
                </a:cxn>
                <a:cxn ang="0">
                  <a:pos x="47" y="12"/>
                </a:cxn>
                <a:cxn ang="0">
                  <a:pos x="24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24" y="36"/>
                </a:cxn>
                <a:cxn ang="0">
                  <a:pos x="35" y="60"/>
                </a:cxn>
                <a:cxn ang="0">
                  <a:pos x="164" y="228"/>
                </a:cxn>
                <a:cxn ang="0">
                  <a:pos x="257" y="432"/>
                </a:cxn>
                <a:cxn ang="0">
                  <a:pos x="316" y="684"/>
                </a:cxn>
                <a:cxn ang="0">
                  <a:pos x="328" y="972"/>
                </a:cxn>
                <a:cxn ang="0">
                  <a:pos x="316" y="1164"/>
                </a:cxn>
                <a:cxn ang="0">
                  <a:pos x="293" y="1368"/>
                </a:cxn>
                <a:cxn ang="0">
                  <a:pos x="234" y="1548"/>
                </a:cxn>
                <a:cxn ang="0">
                  <a:pos x="152" y="1728"/>
                </a:cxn>
                <a:cxn ang="0">
                  <a:pos x="24" y="1884"/>
                </a:cxn>
                <a:cxn ang="0">
                  <a:pos x="0" y="1908"/>
                </a:cxn>
                <a:cxn ang="0">
                  <a:pos x="0" y="1920"/>
                </a:cxn>
                <a:cxn ang="0">
                  <a:pos x="12" y="1932"/>
                </a:cxn>
                <a:cxn ang="0">
                  <a:pos x="24" y="1932"/>
                </a:cxn>
                <a:cxn ang="0">
                  <a:pos x="47" y="1920"/>
                </a:cxn>
                <a:cxn ang="0">
                  <a:pos x="106" y="1872"/>
                </a:cxn>
                <a:cxn ang="0">
                  <a:pos x="176" y="1800"/>
                </a:cxn>
                <a:cxn ang="0">
                  <a:pos x="246" y="1692"/>
                </a:cxn>
                <a:cxn ang="0">
                  <a:pos x="328" y="1560"/>
                </a:cxn>
                <a:cxn ang="0">
                  <a:pos x="398" y="1344"/>
                </a:cxn>
                <a:cxn ang="0">
                  <a:pos x="433" y="1140"/>
                </a:cxn>
                <a:cxn ang="0">
                  <a:pos x="444" y="972"/>
                </a:cxn>
              </a:cxnLst>
              <a:rect l="0" t="0" r="r" b="b"/>
              <a:pathLst>
                <a:path w="444" h="1932">
                  <a:moveTo>
                    <a:pt x="444" y="972"/>
                  </a:moveTo>
                  <a:lnTo>
                    <a:pt x="433" y="792"/>
                  </a:lnTo>
                  <a:lnTo>
                    <a:pt x="398" y="576"/>
                  </a:lnTo>
                  <a:lnTo>
                    <a:pt x="316" y="360"/>
                  </a:lnTo>
                  <a:lnTo>
                    <a:pt x="246" y="228"/>
                  </a:lnTo>
                  <a:lnTo>
                    <a:pt x="164" y="132"/>
                  </a:lnTo>
                  <a:lnTo>
                    <a:pt x="106" y="60"/>
                  </a:lnTo>
                  <a:lnTo>
                    <a:pt x="47" y="12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24" y="36"/>
                  </a:lnTo>
                  <a:lnTo>
                    <a:pt x="35" y="60"/>
                  </a:lnTo>
                  <a:lnTo>
                    <a:pt x="164" y="228"/>
                  </a:lnTo>
                  <a:lnTo>
                    <a:pt x="257" y="432"/>
                  </a:lnTo>
                  <a:lnTo>
                    <a:pt x="316" y="684"/>
                  </a:lnTo>
                  <a:lnTo>
                    <a:pt x="328" y="972"/>
                  </a:lnTo>
                  <a:lnTo>
                    <a:pt x="316" y="1164"/>
                  </a:lnTo>
                  <a:lnTo>
                    <a:pt x="293" y="1368"/>
                  </a:lnTo>
                  <a:lnTo>
                    <a:pt x="234" y="1548"/>
                  </a:lnTo>
                  <a:lnTo>
                    <a:pt x="152" y="1728"/>
                  </a:lnTo>
                  <a:lnTo>
                    <a:pt x="24" y="1884"/>
                  </a:lnTo>
                  <a:lnTo>
                    <a:pt x="0" y="1908"/>
                  </a:lnTo>
                  <a:lnTo>
                    <a:pt x="0" y="1920"/>
                  </a:lnTo>
                  <a:lnTo>
                    <a:pt x="12" y="1932"/>
                  </a:lnTo>
                  <a:lnTo>
                    <a:pt x="24" y="1932"/>
                  </a:lnTo>
                  <a:lnTo>
                    <a:pt x="47" y="1920"/>
                  </a:lnTo>
                  <a:lnTo>
                    <a:pt x="106" y="1872"/>
                  </a:lnTo>
                  <a:lnTo>
                    <a:pt x="176" y="1800"/>
                  </a:lnTo>
                  <a:lnTo>
                    <a:pt x="246" y="1692"/>
                  </a:lnTo>
                  <a:lnTo>
                    <a:pt x="328" y="1560"/>
                  </a:lnTo>
                  <a:lnTo>
                    <a:pt x="398" y="1344"/>
                  </a:lnTo>
                  <a:lnTo>
                    <a:pt x="433" y="1140"/>
                  </a:lnTo>
                  <a:lnTo>
                    <a:pt x="444" y="97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31" name="Freeform 27"/>
            <p:cNvSpPr>
              <a:spLocks noEditPoints="1"/>
            </p:cNvSpPr>
            <p:nvPr/>
          </p:nvSpPr>
          <p:spPr bwMode="auto">
            <a:xfrm>
              <a:off x="15441" y="4506"/>
              <a:ext cx="1262" cy="444"/>
            </a:xfrm>
            <a:custGeom>
              <a:avLst/>
              <a:gdLst/>
              <a:ahLst/>
              <a:cxnLst>
                <a:cxn ang="0">
                  <a:pos x="1192" y="72"/>
                </a:cxn>
                <a:cxn ang="0">
                  <a:pos x="1227" y="72"/>
                </a:cxn>
                <a:cxn ang="0">
                  <a:pos x="1250" y="60"/>
                </a:cxn>
                <a:cxn ang="0">
                  <a:pos x="1250" y="48"/>
                </a:cxn>
                <a:cxn ang="0">
                  <a:pos x="1262" y="36"/>
                </a:cxn>
                <a:cxn ang="0">
                  <a:pos x="1262" y="12"/>
                </a:cxn>
                <a:cxn ang="0">
                  <a:pos x="1250" y="0"/>
                </a:cxn>
                <a:cxn ang="0">
                  <a:pos x="11" y="0"/>
                </a:cxn>
                <a:cxn ang="0">
                  <a:pos x="0" y="12"/>
                </a:cxn>
                <a:cxn ang="0">
                  <a:pos x="0" y="48"/>
                </a:cxn>
                <a:cxn ang="0">
                  <a:pos x="11" y="60"/>
                </a:cxn>
                <a:cxn ang="0">
                  <a:pos x="35" y="72"/>
                </a:cxn>
                <a:cxn ang="0">
                  <a:pos x="70" y="72"/>
                </a:cxn>
                <a:cxn ang="0">
                  <a:pos x="1192" y="72"/>
                </a:cxn>
                <a:cxn ang="0">
                  <a:pos x="1192" y="444"/>
                </a:cxn>
                <a:cxn ang="0">
                  <a:pos x="1250" y="444"/>
                </a:cxn>
                <a:cxn ang="0">
                  <a:pos x="1250" y="432"/>
                </a:cxn>
                <a:cxn ang="0">
                  <a:pos x="1262" y="408"/>
                </a:cxn>
                <a:cxn ang="0">
                  <a:pos x="1262" y="396"/>
                </a:cxn>
                <a:cxn ang="0">
                  <a:pos x="1250" y="384"/>
                </a:cxn>
                <a:cxn ang="0">
                  <a:pos x="1227" y="372"/>
                </a:cxn>
                <a:cxn ang="0">
                  <a:pos x="35" y="372"/>
                </a:cxn>
                <a:cxn ang="0">
                  <a:pos x="11" y="384"/>
                </a:cxn>
                <a:cxn ang="0">
                  <a:pos x="0" y="396"/>
                </a:cxn>
                <a:cxn ang="0">
                  <a:pos x="0" y="432"/>
                </a:cxn>
                <a:cxn ang="0">
                  <a:pos x="11" y="444"/>
                </a:cxn>
                <a:cxn ang="0">
                  <a:pos x="58" y="444"/>
                </a:cxn>
                <a:cxn ang="0">
                  <a:pos x="1192" y="444"/>
                </a:cxn>
              </a:cxnLst>
              <a:rect l="0" t="0" r="r" b="b"/>
              <a:pathLst>
                <a:path w="1262" h="444">
                  <a:moveTo>
                    <a:pt x="1192" y="72"/>
                  </a:moveTo>
                  <a:lnTo>
                    <a:pt x="1227" y="72"/>
                  </a:lnTo>
                  <a:lnTo>
                    <a:pt x="1250" y="60"/>
                  </a:lnTo>
                  <a:lnTo>
                    <a:pt x="1250" y="48"/>
                  </a:lnTo>
                  <a:lnTo>
                    <a:pt x="1262" y="36"/>
                  </a:lnTo>
                  <a:lnTo>
                    <a:pt x="1262" y="12"/>
                  </a:lnTo>
                  <a:lnTo>
                    <a:pt x="1250" y="0"/>
                  </a:lnTo>
                  <a:lnTo>
                    <a:pt x="11" y="0"/>
                  </a:lnTo>
                  <a:lnTo>
                    <a:pt x="0" y="12"/>
                  </a:lnTo>
                  <a:lnTo>
                    <a:pt x="0" y="48"/>
                  </a:lnTo>
                  <a:lnTo>
                    <a:pt x="11" y="60"/>
                  </a:lnTo>
                  <a:lnTo>
                    <a:pt x="35" y="72"/>
                  </a:lnTo>
                  <a:lnTo>
                    <a:pt x="70" y="72"/>
                  </a:lnTo>
                  <a:lnTo>
                    <a:pt x="1192" y="72"/>
                  </a:lnTo>
                  <a:close/>
                  <a:moveTo>
                    <a:pt x="1192" y="444"/>
                  </a:moveTo>
                  <a:lnTo>
                    <a:pt x="1250" y="444"/>
                  </a:lnTo>
                  <a:lnTo>
                    <a:pt x="1250" y="432"/>
                  </a:lnTo>
                  <a:lnTo>
                    <a:pt x="1262" y="408"/>
                  </a:lnTo>
                  <a:lnTo>
                    <a:pt x="1262" y="396"/>
                  </a:lnTo>
                  <a:lnTo>
                    <a:pt x="1250" y="384"/>
                  </a:lnTo>
                  <a:lnTo>
                    <a:pt x="1227" y="372"/>
                  </a:lnTo>
                  <a:lnTo>
                    <a:pt x="35" y="372"/>
                  </a:lnTo>
                  <a:lnTo>
                    <a:pt x="11" y="384"/>
                  </a:lnTo>
                  <a:lnTo>
                    <a:pt x="0" y="396"/>
                  </a:lnTo>
                  <a:lnTo>
                    <a:pt x="0" y="432"/>
                  </a:lnTo>
                  <a:lnTo>
                    <a:pt x="11" y="444"/>
                  </a:lnTo>
                  <a:lnTo>
                    <a:pt x="58" y="444"/>
                  </a:lnTo>
                  <a:lnTo>
                    <a:pt x="1192" y="4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32" name="Freeform 28"/>
            <p:cNvSpPr>
              <a:spLocks/>
            </p:cNvSpPr>
            <p:nvPr/>
          </p:nvSpPr>
          <p:spPr bwMode="auto">
            <a:xfrm>
              <a:off x="17486" y="4686"/>
              <a:ext cx="1157" cy="84"/>
            </a:xfrm>
            <a:custGeom>
              <a:avLst/>
              <a:gdLst/>
              <a:ahLst/>
              <a:cxnLst>
                <a:cxn ang="0">
                  <a:pos x="1098" y="84"/>
                </a:cxn>
                <a:cxn ang="0">
                  <a:pos x="1133" y="84"/>
                </a:cxn>
                <a:cxn ang="0">
                  <a:pos x="1157" y="60"/>
                </a:cxn>
                <a:cxn ang="0">
                  <a:pos x="1157" y="24"/>
                </a:cxn>
                <a:cxn ang="0">
                  <a:pos x="1145" y="12"/>
                </a:cxn>
                <a:cxn ang="0">
                  <a:pos x="1133" y="12"/>
                </a:cxn>
                <a:cxn ang="0">
                  <a:pos x="1110" y="0"/>
                </a:cxn>
                <a:cxn ang="0">
                  <a:pos x="35" y="0"/>
                </a:cxn>
                <a:cxn ang="0">
                  <a:pos x="11" y="24"/>
                </a:cxn>
                <a:cxn ang="0">
                  <a:pos x="0" y="48"/>
                </a:cxn>
                <a:cxn ang="0">
                  <a:pos x="35" y="84"/>
                </a:cxn>
                <a:cxn ang="0">
                  <a:pos x="70" y="84"/>
                </a:cxn>
                <a:cxn ang="0">
                  <a:pos x="1098" y="84"/>
                </a:cxn>
              </a:cxnLst>
              <a:rect l="0" t="0" r="r" b="b"/>
              <a:pathLst>
                <a:path w="1157" h="84">
                  <a:moveTo>
                    <a:pt x="1098" y="84"/>
                  </a:moveTo>
                  <a:lnTo>
                    <a:pt x="1133" y="84"/>
                  </a:lnTo>
                  <a:lnTo>
                    <a:pt x="1157" y="60"/>
                  </a:lnTo>
                  <a:lnTo>
                    <a:pt x="1157" y="24"/>
                  </a:lnTo>
                  <a:lnTo>
                    <a:pt x="1145" y="12"/>
                  </a:lnTo>
                  <a:lnTo>
                    <a:pt x="1133" y="12"/>
                  </a:lnTo>
                  <a:lnTo>
                    <a:pt x="1110" y="0"/>
                  </a:lnTo>
                  <a:lnTo>
                    <a:pt x="35" y="0"/>
                  </a:lnTo>
                  <a:lnTo>
                    <a:pt x="11" y="24"/>
                  </a:lnTo>
                  <a:lnTo>
                    <a:pt x="0" y="48"/>
                  </a:lnTo>
                  <a:lnTo>
                    <a:pt x="35" y="84"/>
                  </a:lnTo>
                  <a:lnTo>
                    <a:pt x="70" y="84"/>
                  </a:lnTo>
                  <a:lnTo>
                    <a:pt x="1098" y="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33" name="Freeform 29"/>
            <p:cNvSpPr>
              <a:spLocks/>
            </p:cNvSpPr>
            <p:nvPr/>
          </p:nvSpPr>
          <p:spPr bwMode="auto">
            <a:xfrm>
              <a:off x="19905" y="1854"/>
              <a:ext cx="1180" cy="924"/>
            </a:xfrm>
            <a:custGeom>
              <a:avLst/>
              <a:gdLst/>
              <a:ahLst/>
              <a:cxnLst>
                <a:cxn ang="0">
                  <a:pos x="1017" y="144"/>
                </a:cxn>
                <a:cxn ang="0">
                  <a:pos x="1017" y="120"/>
                </a:cxn>
                <a:cxn ang="0">
                  <a:pos x="1028" y="96"/>
                </a:cxn>
                <a:cxn ang="0">
                  <a:pos x="1052" y="72"/>
                </a:cxn>
                <a:cxn ang="0">
                  <a:pos x="1075" y="60"/>
                </a:cxn>
                <a:cxn ang="0">
                  <a:pos x="1110" y="48"/>
                </a:cxn>
                <a:cxn ang="0">
                  <a:pos x="1157" y="48"/>
                </a:cxn>
                <a:cxn ang="0">
                  <a:pos x="1169" y="36"/>
                </a:cxn>
                <a:cxn ang="0">
                  <a:pos x="1180" y="36"/>
                </a:cxn>
                <a:cxn ang="0">
                  <a:pos x="1180" y="0"/>
                </a:cxn>
                <a:cxn ang="0">
                  <a:pos x="865" y="0"/>
                </a:cxn>
                <a:cxn ang="0">
                  <a:pos x="853" y="12"/>
                </a:cxn>
                <a:cxn ang="0">
                  <a:pos x="853" y="36"/>
                </a:cxn>
                <a:cxn ang="0">
                  <a:pos x="865" y="48"/>
                </a:cxn>
                <a:cxn ang="0">
                  <a:pos x="923" y="48"/>
                </a:cxn>
                <a:cxn ang="0">
                  <a:pos x="946" y="60"/>
                </a:cxn>
                <a:cxn ang="0">
                  <a:pos x="958" y="72"/>
                </a:cxn>
                <a:cxn ang="0">
                  <a:pos x="970" y="96"/>
                </a:cxn>
                <a:cxn ang="0">
                  <a:pos x="970" y="108"/>
                </a:cxn>
                <a:cxn ang="0">
                  <a:pos x="958" y="132"/>
                </a:cxn>
                <a:cxn ang="0">
                  <a:pos x="818" y="720"/>
                </a:cxn>
                <a:cxn ang="0">
                  <a:pos x="479" y="12"/>
                </a:cxn>
                <a:cxn ang="0">
                  <a:pos x="467" y="0"/>
                </a:cxn>
                <a:cxn ang="0">
                  <a:pos x="222" y="0"/>
                </a:cxn>
                <a:cxn ang="0">
                  <a:pos x="210" y="12"/>
                </a:cxn>
                <a:cxn ang="0">
                  <a:pos x="210" y="24"/>
                </a:cxn>
                <a:cxn ang="0">
                  <a:pos x="234" y="48"/>
                </a:cxn>
                <a:cxn ang="0">
                  <a:pos x="339" y="48"/>
                </a:cxn>
                <a:cxn ang="0">
                  <a:pos x="163" y="780"/>
                </a:cxn>
                <a:cxn ang="0">
                  <a:pos x="140" y="828"/>
                </a:cxn>
                <a:cxn ang="0">
                  <a:pos x="105" y="864"/>
                </a:cxn>
                <a:cxn ang="0">
                  <a:pos x="70" y="876"/>
                </a:cxn>
                <a:cxn ang="0">
                  <a:pos x="12" y="876"/>
                </a:cxn>
                <a:cxn ang="0">
                  <a:pos x="0" y="888"/>
                </a:cxn>
                <a:cxn ang="0">
                  <a:pos x="0" y="912"/>
                </a:cxn>
                <a:cxn ang="0">
                  <a:pos x="12" y="924"/>
                </a:cxn>
                <a:cxn ang="0">
                  <a:pos x="304" y="924"/>
                </a:cxn>
                <a:cxn ang="0">
                  <a:pos x="327" y="900"/>
                </a:cxn>
                <a:cxn ang="0">
                  <a:pos x="304" y="876"/>
                </a:cxn>
                <a:cxn ang="0">
                  <a:pos x="257" y="876"/>
                </a:cxn>
                <a:cxn ang="0">
                  <a:pos x="234" y="864"/>
                </a:cxn>
                <a:cxn ang="0">
                  <a:pos x="210" y="840"/>
                </a:cxn>
                <a:cxn ang="0">
                  <a:pos x="210" y="780"/>
                </a:cxn>
                <a:cxn ang="0">
                  <a:pos x="386" y="84"/>
                </a:cxn>
                <a:cxn ang="0">
                  <a:pos x="771" y="900"/>
                </a:cxn>
                <a:cxn ang="0">
                  <a:pos x="783" y="912"/>
                </a:cxn>
                <a:cxn ang="0">
                  <a:pos x="783" y="924"/>
                </a:cxn>
                <a:cxn ang="0">
                  <a:pos x="818" y="924"/>
                </a:cxn>
                <a:cxn ang="0">
                  <a:pos x="818" y="912"/>
                </a:cxn>
                <a:cxn ang="0">
                  <a:pos x="830" y="900"/>
                </a:cxn>
                <a:cxn ang="0">
                  <a:pos x="1017" y="144"/>
                </a:cxn>
              </a:cxnLst>
              <a:rect l="0" t="0" r="r" b="b"/>
              <a:pathLst>
                <a:path w="1180" h="924">
                  <a:moveTo>
                    <a:pt x="1017" y="144"/>
                  </a:moveTo>
                  <a:lnTo>
                    <a:pt x="1017" y="120"/>
                  </a:lnTo>
                  <a:lnTo>
                    <a:pt x="1028" y="96"/>
                  </a:lnTo>
                  <a:lnTo>
                    <a:pt x="1052" y="72"/>
                  </a:lnTo>
                  <a:lnTo>
                    <a:pt x="1075" y="60"/>
                  </a:lnTo>
                  <a:lnTo>
                    <a:pt x="1110" y="48"/>
                  </a:lnTo>
                  <a:lnTo>
                    <a:pt x="1157" y="48"/>
                  </a:lnTo>
                  <a:lnTo>
                    <a:pt x="1169" y="36"/>
                  </a:lnTo>
                  <a:lnTo>
                    <a:pt x="1180" y="36"/>
                  </a:lnTo>
                  <a:lnTo>
                    <a:pt x="1180" y="0"/>
                  </a:lnTo>
                  <a:lnTo>
                    <a:pt x="865" y="0"/>
                  </a:lnTo>
                  <a:lnTo>
                    <a:pt x="853" y="12"/>
                  </a:lnTo>
                  <a:lnTo>
                    <a:pt x="853" y="36"/>
                  </a:lnTo>
                  <a:lnTo>
                    <a:pt x="865" y="48"/>
                  </a:lnTo>
                  <a:lnTo>
                    <a:pt x="923" y="48"/>
                  </a:lnTo>
                  <a:lnTo>
                    <a:pt x="946" y="60"/>
                  </a:lnTo>
                  <a:lnTo>
                    <a:pt x="958" y="72"/>
                  </a:lnTo>
                  <a:lnTo>
                    <a:pt x="970" y="96"/>
                  </a:lnTo>
                  <a:lnTo>
                    <a:pt x="970" y="108"/>
                  </a:lnTo>
                  <a:lnTo>
                    <a:pt x="958" y="132"/>
                  </a:lnTo>
                  <a:lnTo>
                    <a:pt x="818" y="720"/>
                  </a:lnTo>
                  <a:lnTo>
                    <a:pt x="479" y="12"/>
                  </a:lnTo>
                  <a:lnTo>
                    <a:pt x="467" y="0"/>
                  </a:lnTo>
                  <a:lnTo>
                    <a:pt x="222" y="0"/>
                  </a:lnTo>
                  <a:lnTo>
                    <a:pt x="210" y="12"/>
                  </a:lnTo>
                  <a:lnTo>
                    <a:pt x="210" y="24"/>
                  </a:lnTo>
                  <a:lnTo>
                    <a:pt x="234" y="48"/>
                  </a:lnTo>
                  <a:lnTo>
                    <a:pt x="339" y="48"/>
                  </a:lnTo>
                  <a:lnTo>
                    <a:pt x="163" y="780"/>
                  </a:lnTo>
                  <a:lnTo>
                    <a:pt x="140" y="828"/>
                  </a:lnTo>
                  <a:lnTo>
                    <a:pt x="105" y="864"/>
                  </a:lnTo>
                  <a:lnTo>
                    <a:pt x="70" y="876"/>
                  </a:lnTo>
                  <a:lnTo>
                    <a:pt x="12" y="876"/>
                  </a:lnTo>
                  <a:lnTo>
                    <a:pt x="0" y="888"/>
                  </a:lnTo>
                  <a:lnTo>
                    <a:pt x="0" y="912"/>
                  </a:lnTo>
                  <a:lnTo>
                    <a:pt x="12" y="924"/>
                  </a:lnTo>
                  <a:lnTo>
                    <a:pt x="304" y="924"/>
                  </a:lnTo>
                  <a:lnTo>
                    <a:pt x="327" y="900"/>
                  </a:lnTo>
                  <a:lnTo>
                    <a:pt x="304" y="876"/>
                  </a:lnTo>
                  <a:lnTo>
                    <a:pt x="257" y="876"/>
                  </a:lnTo>
                  <a:lnTo>
                    <a:pt x="234" y="864"/>
                  </a:lnTo>
                  <a:lnTo>
                    <a:pt x="210" y="840"/>
                  </a:lnTo>
                  <a:lnTo>
                    <a:pt x="210" y="780"/>
                  </a:lnTo>
                  <a:lnTo>
                    <a:pt x="386" y="84"/>
                  </a:lnTo>
                  <a:lnTo>
                    <a:pt x="771" y="900"/>
                  </a:lnTo>
                  <a:lnTo>
                    <a:pt x="783" y="912"/>
                  </a:lnTo>
                  <a:lnTo>
                    <a:pt x="783" y="924"/>
                  </a:lnTo>
                  <a:lnTo>
                    <a:pt x="818" y="924"/>
                  </a:lnTo>
                  <a:lnTo>
                    <a:pt x="818" y="912"/>
                  </a:lnTo>
                  <a:lnTo>
                    <a:pt x="830" y="900"/>
                  </a:lnTo>
                  <a:lnTo>
                    <a:pt x="1017" y="1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34" name="Freeform 30"/>
            <p:cNvSpPr>
              <a:spLocks/>
            </p:cNvSpPr>
            <p:nvPr/>
          </p:nvSpPr>
          <p:spPr bwMode="auto">
            <a:xfrm>
              <a:off x="19215" y="3366"/>
              <a:ext cx="2525" cy="2724"/>
            </a:xfrm>
            <a:custGeom>
              <a:avLst/>
              <a:gdLst/>
              <a:ahLst/>
              <a:cxnLst>
                <a:cxn ang="0">
                  <a:pos x="2291" y="2724"/>
                </a:cxn>
                <a:cxn ang="0">
                  <a:pos x="2525" y="2100"/>
                </a:cxn>
                <a:cxn ang="0">
                  <a:pos x="2478" y="2100"/>
                </a:cxn>
                <a:cxn ang="0">
                  <a:pos x="2396" y="2232"/>
                </a:cxn>
                <a:cxn ang="0">
                  <a:pos x="2279" y="2352"/>
                </a:cxn>
                <a:cxn ang="0">
                  <a:pos x="2139" y="2436"/>
                </a:cxn>
                <a:cxn ang="0">
                  <a:pos x="1975" y="2496"/>
                </a:cxn>
                <a:cxn ang="0">
                  <a:pos x="1917" y="2508"/>
                </a:cxn>
                <a:cxn ang="0">
                  <a:pos x="1812" y="2520"/>
                </a:cxn>
                <a:cxn ang="0">
                  <a:pos x="1636" y="2544"/>
                </a:cxn>
                <a:cxn ang="0">
                  <a:pos x="1391" y="2556"/>
                </a:cxn>
                <a:cxn ang="0">
                  <a:pos x="246" y="2556"/>
                </a:cxn>
                <a:cxn ang="0">
                  <a:pos x="1216" y="1392"/>
                </a:cxn>
                <a:cxn ang="0">
                  <a:pos x="1227" y="1380"/>
                </a:cxn>
                <a:cxn ang="0">
                  <a:pos x="1227" y="1344"/>
                </a:cxn>
                <a:cxn ang="0">
                  <a:pos x="1216" y="1332"/>
                </a:cxn>
                <a:cxn ang="0">
                  <a:pos x="339" y="96"/>
                </a:cxn>
                <a:cxn ang="0">
                  <a:pos x="1543" y="96"/>
                </a:cxn>
                <a:cxn ang="0">
                  <a:pos x="1683" y="108"/>
                </a:cxn>
                <a:cxn ang="0">
                  <a:pos x="1777" y="120"/>
                </a:cxn>
                <a:cxn ang="0">
                  <a:pos x="1812" y="120"/>
                </a:cxn>
                <a:cxn ang="0">
                  <a:pos x="1940" y="144"/>
                </a:cxn>
                <a:cxn ang="0">
                  <a:pos x="2081" y="192"/>
                </a:cxn>
                <a:cxn ang="0">
                  <a:pos x="2233" y="276"/>
                </a:cxn>
                <a:cxn ang="0">
                  <a:pos x="2279" y="312"/>
                </a:cxn>
                <a:cxn ang="0">
                  <a:pos x="2349" y="360"/>
                </a:cxn>
                <a:cxn ang="0">
                  <a:pos x="2419" y="444"/>
                </a:cxn>
                <a:cxn ang="0">
                  <a:pos x="2478" y="552"/>
                </a:cxn>
                <a:cxn ang="0">
                  <a:pos x="2525" y="552"/>
                </a:cxn>
                <a:cxn ang="0">
                  <a:pos x="2291" y="0"/>
                </a:cxn>
                <a:cxn ang="0">
                  <a:pos x="12" y="0"/>
                </a:cxn>
                <a:cxn ang="0">
                  <a:pos x="12" y="12"/>
                </a:cxn>
                <a:cxn ang="0">
                  <a:pos x="0" y="12"/>
                </a:cxn>
                <a:cxn ang="0">
                  <a:pos x="0" y="72"/>
                </a:cxn>
                <a:cxn ang="0">
                  <a:pos x="1005" y="1488"/>
                </a:cxn>
                <a:cxn ang="0">
                  <a:pos x="24" y="2664"/>
                </a:cxn>
                <a:cxn ang="0">
                  <a:pos x="12" y="2688"/>
                </a:cxn>
                <a:cxn ang="0">
                  <a:pos x="0" y="2700"/>
                </a:cxn>
                <a:cxn ang="0">
                  <a:pos x="24" y="2724"/>
                </a:cxn>
                <a:cxn ang="0">
                  <a:pos x="59" y="2724"/>
                </a:cxn>
                <a:cxn ang="0">
                  <a:pos x="2291" y="2724"/>
                </a:cxn>
              </a:cxnLst>
              <a:rect l="0" t="0" r="r" b="b"/>
              <a:pathLst>
                <a:path w="2525" h="2724">
                  <a:moveTo>
                    <a:pt x="2291" y="2724"/>
                  </a:moveTo>
                  <a:lnTo>
                    <a:pt x="2525" y="2100"/>
                  </a:lnTo>
                  <a:lnTo>
                    <a:pt x="2478" y="2100"/>
                  </a:lnTo>
                  <a:lnTo>
                    <a:pt x="2396" y="2232"/>
                  </a:lnTo>
                  <a:lnTo>
                    <a:pt x="2279" y="2352"/>
                  </a:lnTo>
                  <a:lnTo>
                    <a:pt x="2139" y="2436"/>
                  </a:lnTo>
                  <a:lnTo>
                    <a:pt x="1975" y="2496"/>
                  </a:lnTo>
                  <a:lnTo>
                    <a:pt x="1917" y="2508"/>
                  </a:lnTo>
                  <a:lnTo>
                    <a:pt x="1812" y="2520"/>
                  </a:lnTo>
                  <a:lnTo>
                    <a:pt x="1636" y="2544"/>
                  </a:lnTo>
                  <a:lnTo>
                    <a:pt x="1391" y="2556"/>
                  </a:lnTo>
                  <a:lnTo>
                    <a:pt x="246" y="2556"/>
                  </a:lnTo>
                  <a:lnTo>
                    <a:pt x="1216" y="1392"/>
                  </a:lnTo>
                  <a:lnTo>
                    <a:pt x="1227" y="1380"/>
                  </a:lnTo>
                  <a:lnTo>
                    <a:pt x="1227" y="1344"/>
                  </a:lnTo>
                  <a:lnTo>
                    <a:pt x="1216" y="1332"/>
                  </a:lnTo>
                  <a:lnTo>
                    <a:pt x="339" y="96"/>
                  </a:lnTo>
                  <a:lnTo>
                    <a:pt x="1543" y="96"/>
                  </a:lnTo>
                  <a:lnTo>
                    <a:pt x="1683" y="108"/>
                  </a:lnTo>
                  <a:lnTo>
                    <a:pt x="1777" y="120"/>
                  </a:lnTo>
                  <a:lnTo>
                    <a:pt x="1812" y="120"/>
                  </a:lnTo>
                  <a:lnTo>
                    <a:pt x="1940" y="144"/>
                  </a:lnTo>
                  <a:lnTo>
                    <a:pt x="2081" y="192"/>
                  </a:lnTo>
                  <a:lnTo>
                    <a:pt x="2233" y="276"/>
                  </a:lnTo>
                  <a:lnTo>
                    <a:pt x="2279" y="312"/>
                  </a:lnTo>
                  <a:lnTo>
                    <a:pt x="2349" y="360"/>
                  </a:lnTo>
                  <a:lnTo>
                    <a:pt x="2419" y="444"/>
                  </a:lnTo>
                  <a:lnTo>
                    <a:pt x="2478" y="552"/>
                  </a:lnTo>
                  <a:lnTo>
                    <a:pt x="2525" y="552"/>
                  </a:lnTo>
                  <a:lnTo>
                    <a:pt x="2291" y="0"/>
                  </a:lnTo>
                  <a:lnTo>
                    <a:pt x="12" y="0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0" y="72"/>
                  </a:lnTo>
                  <a:lnTo>
                    <a:pt x="1005" y="1488"/>
                  </a:lnTo>
                  <a:lnTo>
                    <a:pt x="24" y="2664"/>
                  </a:lnTo>
                  <a:lnTo>
                    <a:pt x="12" y="2688"/>
                  </a:lnTo>
                  <a:lnTo>
                    <a:pt x="0" y="2700"/>
                  </a:lnTo>
                  <a:lnTo>
                    <a:pt x="24" y="2724"/>
                  </a:lnTo>
                  <a:lnTo>
                    <a:pt x="59" y="2724"/>
                  </a:lnTo>
                  <a:lnTo>
                    <a:pt x="2291" y="27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35" name="Freeform 31"/>
            <p:cNvSpPr>
              <a:spLocks noEditPoints="1"/>
            </p:cNvSpPr>
            <p:nvPr/>
          </p:nvSpPr>
          <p:spPr bwMode="auto">
            <a:xfrm>
              <a:off x="19309" y="6606"/>
              <a:ext cx="409" cy="912"/>
            </a:xfrm>
            <a:custGeom>
              <a:avLst/>
              <a:gdLst/>
              <a:ahLst/>
              <a:cxnLst>
                <a:cxn ang="0">
                  <a:pos x="374" y="36"/>
                </a:cxn>
                <a:cxn ang="0">
                  <a:pos x="339" y="0"/>
                </a:cxn>
                <a:cxn ang="0">
                  <a:pos x="245" y="48"/>
                </a:cxn>
                <a:cxn ang="0">
                  <a:pos x="269" y="120"/>
                </a:cxn>
                <a:cxn ang="0">
                  <a:pos x="350" y="96"/>
                </a:cxn>
                <a:cxn ang="0">
                  <a:pos x="105" y="744"/>
                </a:cxn>
                <a:cxn ang="0">
                  <a:pos x="93" y="828"/>
                </a:cxn>
                <a:cxn ang="0">
                  <a:pos x="140" y="888"/>
                </a:cxn>
                <a:cxn ang="0">
                  <a:pos x="210" y="912"/>
                </a:cxn>
                <a:cxn ang="0">
                  <a:pos x="339" y="840"/>
                </a:cxn>
                <a:cxn ang="0">
                  <a:pos x="397" y="732"/>
                </a:cxn>
                <a:cxn ang="0">
                  <a:pos x="386" y="684"/>
                </a:cxn>
                <a:cxn ang="0">
                  <a:pos x="362" y="696"/>
                </a:cxn>
                <a:cxn ang="0">
                  <a:pos x="339" y="768"/>
                </a:cxn>
                <a:cxn ang="0">
                  <a:pos x="280" y="852"/>
                </a:cxn>
                <a:cxn ang="0">
                  <a:pos x="222" y="876"/>
                </a:cxn>
                <a:cxn ang="0">
                  <a:pos x="187" y="864"/>
                </a:cxn>
                <a:cxn ang="0">
                  <a:pos x="199" y="768"/>
                </a:cxn>
                <a:cxn ang="0">
                  <a:pos x="222" y="684"/>
                </a:cxn>
                <a:cxn ang="0">
                  <a:pos x="280" y="552"/>
                </a:cxn>
                <a:cxn ang="0">
                  <a:pos x="304" y="492"/>
                </a:cxn>
                <a:cxn ang="0">
                  <a:pos x="315" y="456"/>
                </a:cxn>
                <a:cxn ang="0">
                  <a:pos x="327" y="420"/>
                </a:cxn>
                <a:cxn ang="0">
                  <a:pos x="234" y="300"/>
                </a:cxn>
                <a:cxn ang="0">
                  <a:pos x="128" y="324"/>
                </a:cxn>
                <a:cxn ang="0">
                  <a:pos x="35" y="420"/>
                </a:cxn>
                <a:cxn ang="0">
                  <a:pos x="0" y="504"/>
                </a:cxn>
                <a:cxn ang="0">
                  <a:pos x="12" y="528"/>
                </a:cxn>
                <a:cxn ang="0">
                  <a:pos x="47" y="516"/>
                </a:cxn>
                <a:cxn ang="0">
                  <a:pos x="70" y="444"/>
                </a:cxn>
                <a:cxn ang="0">
                  <a:pos x="128" y="360"/>
                </a:cxn>
                <a:cxn ang="0">
                  <a:pos x="187" y="336"/>
                </a:cxn>
                <a:cxn ang="0">
                  <a:pos x="222" y="360"/>
                </a:cxn>
                <a:cxn ang="0">
                  <a:pos x="210" y="444"/>
                </a:cxn>
                <a:cxn ang="0">
                  <a:pos x="105" y="744"/>
                </a:cxn>
              </a:cxnLst>
              <a:rect l="0" t="0" r="r" b="b"/>
              <a:pathLst>
                <a:path w="409" h="912">
                  <a:moveTo>
                    <a:pt x="374" y="48"/>
                  </a:moveTo>
                  <a:lnTo>
                    <a:pt x="374" y="36"/>
                  </a:lnTo>
                  <a:lnTo>
                    <a:pt x="362" y="12"/>
                  </a:lnTo>
                  <a:lnTo>
                    <a:pt x="339" y="0"/>
                  </a:lnTo>
                  <a:lnTo>
                    <a:pt x="292" y="0"/>
                  </a:lnTo>
                  <a:lnTo>
                    <a:pt x="245" y="48"/>
                  </a:lnTo>
                  <a:lnTo>
                    <a:pt x="245" y="96"/>
                  </a:lnTo>
                  <a:lnTo>
                    <a:pt x="269" y="120"/>
                  </a:lnTo>
                  <a:lnTo>
                    <a:pt x="327" y="120"/>
                  </a:lnTo>
                  <a:lnTo>
                    <a:pt x="350" y="96"/>
                  </a:lnTo>
                  <a:lnTo>
                    <a:pt x="374" y="48"/>
                  </a:lnTo>
                  <a:close/>
                  <a:moveTo>
                    <a:pt x="105" y="744"/>
                  </a:moveTo>
                  <a:lnTo>
                    <a:pt x="93" y="768"/>
                  </a:lnTo>
                  <a:lnTo>
                    <a:pt x="93" y="828"/>
                  </a:lnTo>
                  <a:lnTo>
                    <a:pt x="117" y="864"/>
                  </a:lnTo>
                  <a:lnTo>
                    <a:pt x="140" y="888"/>
                  </a:lnTo>
                  <a:lnTo>
                    <a:pt x="175" y="912"/>
                  </a:lnTo>
                  <a:lnTo>
                    <a:pt x="210" y="912"/>
                  </a:lnTo>
                  <a:lnTo>
                    <a:pt x="280" y="888"/>
                  </a:lnTo>
                  <a:lnTo>
                    <a:pt x="339" y="840"/>
                  </a:lnTo>
                  <a:lnTo>
                    <a:pt x="374" y="792"/>
                  </a:lnTo>
                  <a:lnTo>
                    <a:pt x="397" y="732"/>
                  </a:lnTo>
                  <a:lnTo>
                    <a:pt x="409" y="708"/>
                  </a:lnTo>
                  <a:lnTo>
                    <a:pt x="386" y="684"/>
                  </a:lnTo>
                  <a:lnTo>
                    <a:pt x="374" y="684"/>
                  </a:lnTo>
                  <a:lnTo>
                    <a:pt x="362" y="696"/>
                  </a:lnTo>
                  <a:lnTo>
                    <a:pt x="362" y="708"/>
                  </a:lnTo>
                  <a:lnTo>
                    <a:pt x="339" y="768"/>
                  </a:lnTo>
                  <a:lnTo>
                    <a:pt x="315" y="816"/>
                  </a:lnTo>
                  <a:lnTo>
                    <a:pt x="280" y="852"/>
                  </a:lnTo>
                  <a:lnTo>
                    <a:pt x="245" y="864"/>
                  </a:lnTo>
                  <a:lnTo>
                    <a:pt x="222" y="876"/>
                  </a:lnTo>
                  <a:lnTo>
                    <a:pt x="199" y="876"/>
                  </a:lnTo>
                  <a:lnTo>
                    <a:pt x="187" y="864"/>
                  </a:lnTo>
                  <a:lnTo>
                    <a:pt x="187" y="804"/>
                  </a:lnTo>
                  <a:lnTo>
                    <a:pt x="199" y="768"/>
                  </a:lnTo>
                  <a:lnTo>
                    <a:pt x="210" y="744"/>
                  </a:lnTo>
                  <a:lnTo>
                    <a:pt x="222" y="684"/>
                  </a:lnTo>
                  <a:lnTo>
                    <a:pt x="269" y="588"/>
                  </a:lnTo>
                  <a:lnTo>
                    <a:pt x="280" y="552"/>
                  </a:lnTo>
                  <a:lnTo>
                    <a:pt x="292" y="528"/>
                  </a:lnTo>
                  <a:lnTo>
                    <a:pt x="304" y="492"/>
                  </a:lnTo>
                  <a:lnTo>
                    <a:pt x="304" y="468"/>
                  </a:lnTo>
                  <a:lnTo>
                    <a:pt x="315" y="456"/>
                  </a:lnTo>
                  <a:lnTo>
                    <a:pt x="315" y="432"/>
                  </a:lnTo>
                  <a:lnTo>
                    <a:pt x="327" y="420"/>
                  </a:lnTo>
                  <a:lnTo>
                    <a:pt x="304" y="348"/>
                  </a:lnTo>
                  <a:lnTo>
                    <a:pt x="234" y="300"/>
                  </a:lnTo>
                  <a:lnTo>
                    <a:pt x="199" y="300"/>
                  </a:lnTo>
                  <a:lnTo>
                    <a:pt x="128" y="324"/>
                  </a:lnTo>
                  <a:lnTo>
                    <a:pt x="70" y="372"/>
                  </a:lnTo>
                  <a:lnTo>
                    <a:pt x="35" y="420"/>
                  </a:lnTo>
                  <a:lnTo>
                    <a:pt x="12" y="480"/>
                  </a:lnTo>
                  <a:lnTo>
                    <a:pt x="0" y="504"/>
                  </a:lnTo>
                  <a:lnTo>
                    <a:pt x="0" y="516"/>
                  </a:lnTo>
                  <a:lnTo>
                    <a:pt x="12" y="528"/>
                  </a:lnTo>
                  <a:lnTo>
                    <a:pt x="35" y="528"/>
                  </a:lnTo>
                  <a:lnTo>
                    <a:pt x="47" y="516"/>
                  </a:lnTo>
                  <a:lnTo>
                    <a:pt x="47" y="504"/>
                  </a:lnTo>
                  <a:lnTo>
                    <a:pt x="70" y="444"/>
                  </a:lnTo>
                  <a:lnTo>
                    <a:pt x="105" y="396"/>
                  </a:lnTo>
                  <a:lnTo>
                    <a:pt x="128" y="360"/>
                  </a:lnTo>
                  <a:lnTo>
                    <a:pt x="163" y="348"/>
                  </a:lnTo>
                  <a:lnTo>
                    <a:pt x="187" y="336"/>
                  </a:lnTo>
                  <a:lnTo>
                    <a:pt x="199" y="336"/>
                  </a:lnTo>
                  <a:lnTo>
                    <a:pt x="222" y="360"/>
                  </a:lnTo>
                  <a:lnTo>
                    <a:pt x="222" y="420"/>
                  </a:lnTo>
                  <a:lnTo>
                    <a:pt x="210" y="444"/>
                  </a:lnTo>
                  <a:lnTo>
                    <a:pt x="187" y="516"/>
                  </a:lnTo>
                  <a:lnTo>
                    <a:pt x="105" y="7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36" name="Freeform 32"/>
            <p:cNvSpPr>
              <a:spLocks noEditPoints="1"/>
            </p:cNvSpPr>
            <p:nvPr/>
          </p:nvSpPr>
          <p:spPr bwMode="auto">
            <a:xfrm>
              <a:off x="19881" y="6978"/>
              <a:ext cx="970" cy="372"/>
            </a:xfrm>
            <a:custGeom>
              <a:avLst/>
              <a:gdLst/>
              <a:ahLst/>
              <a:cxnLst>
                <a:cxn ang="0">
                  <a:pos x="924" y="72"/>
                </a:cxn>
                <a:cxn ang="0">
                  <a:pos x="947" y="72"/>
                </a:cxn>
                <a:cxn ang="0">
                  <a:pos x="970" y="48"/>
                </a:cxn>
                <a:cxn ang="0">
                  <a:pos x="970" y="24"/>
                </a:cxn>
                <a:cxn ang="0">
                  <a:pos x="959" y="12"/>
                </a:cxn>
                <a:cxn ang="0">
                  <a:pos x="947" y="12"/>
                </a:cxn>
                <a:cxn ang="0">
                  <a:pos x="935" y="0"/>
                </a:cxn>
                <a:cxn ang="0">
                  <a:pos x="24" y="0"/>
                </a:cxn>
                <a:cxn ang="0">
                  <a:pos x="0" y="24"/>
                </a:cxn>
                <a:cxn ang="0">
                  <a:pos x="0" y="48"/>
                </a:cxn>
                <a:cxn ang="0">
                  <a:pos x="24" y="72"/>
                </a:cxn>
                <a:cxn ang="0">
                  <a:pos x="47" y="72"/>
                </a:cxn>
                <a:cxn ang="0">
                  <a:pos x="924" y="72"/>
                </a:cxn>
                <a:cxn ang="0">
                  <a:pos x="924" y="372"/>
                </a:cxn>
                <a:cxn ang="0">
                  <a:pos x="947" y="372"/>
                </a:cxn>
                <a:cxn ang="0">
                  <a:pos x="970" y="348"/>
                </a:cxn>
                <a:cxn ang="0">
                  <a:pos x="970" y="324"/>
                </a:cxn>
                <a:cxn ang="0">
                  <a:pos x="947" y="300"/>
                </a:cxn>
                <a:cxn ang="0">
                  <a:pos x="24" y="300"/>
                </a:cxn>
                <a:cxn ang="0">
                  <a:pos x="0" y="324"/>
                </a:cxn>
                <a:cxn ang="0">
                  <a:pos x="0" y="348"/>
                </a:cxn>
                <a:cxn ang="0">
                  <a:pos x="24" y="372"/>
                </a:cxn>
                <a:cxn ang="0">
                  <a:pos x="47" y="372"/>
                </a:cxn>
                <a:cxn ang="0">
                  <a:pos x="924" y="372"/>
                </a:cxn>
              </a:cxnLst>
              <a:rect l="0" t="0" r="r" b="b"/>
              <a:pathLst>
                <a:path w="970" h="372">
                  <a:moveTo>
                    <a:pt x="924" y="72"/>
                  </a:moveTo>
                  <a:lnTo>
                    <a:pt x="947" y="72"/>
                  </a:lnTo>
                  <a:lnTo>
                    <a:pt x="970" y="48"/>
                  </a:lnTo>
                  <a:lnTo>
                    <a:pt x="970" y="24"/>
                  </a:lnTo>
                  <a:lnTo>
                    <a:pt x="959" y="12"/>
                  </a:lnTo>
                  <a:lnTo>
                    <a:pt x="947" y="12"/>
                  </a:lnTo>
                  <a:lnTo>
                    <a:pt x="935" y="0"/>
                  </a:lnTo>
                  <a:lnTo>
                    <a:pt x="24" y="0"/>
                  </a:lnTo>
                  <a:lnTo>
                    <a:pt x="0" y="24"/>
                  </a:lnTo>
                  <a:lnTo>
                    <a:pt x="0" y="48"/>
                  </a:lnTo>
                  <a:lnTo>
                    <a:pt x="24" y="72"/>
                  </a:lnTo>
                  <a:lnTo>
                    <a:pt x="47" y="72"/>
                  </a:lnTo>
                  <a:lnTo>
                    <a:pt x="924" y="72"/>
                  </a:lnTo>
                  <a:close/>
                  <a:moveTo>
                    <a:pt x="924" y="372"/>
                  </a:moveTo>
                  <a:lnTo>
                    <a:pt x="947" y="372"/>
                  </a:lnTo>
                  <a:lnTo>
                    <a:pt x="970" y="348"/>
                  </a:lnTo>
                  <a:lnTo>
                    <a:pt x="970" y="324"/>
                  </a:lnTo>
                  <a:lnTo>
                    <a:pt x="947" y="300"/>
                  </a:lnTo>
                  <a:lnTo>
                    <a:pt x="24" y="300"/>
                  </a:lnTo>
                  <a:lnTo>
                    <a:pt x="0" y="324"/>
                  </a:lnTo>
                  <a:lnTo>
                    <a:pt x="0" y="348"/>
                  </a:lnTo>
                  <a:lnTo>
                    <a:pt x="24" y="372"/>
                  </a:lnTo>
                  <a:lnTo>
                    <a:pt x="47" y="372"/>
                  </a:lnTo>
                  <a:lnTo>
                    <a:pt x="924" y="37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37" name="Freeform 33"/>
            <p:cNvSpPr>
              <a:spLocks/>
            </p:cNvSpPr>
            <p:nvPr/>
          </p:nvSpPr>
          <p:spPr bwMode="auto">
            <a:xfrm>
              <a:off x="21097" y="6606"/>
              <a:ext cx="479" cy="900"/>
            </a:xfrm>
            <a:custGeom>
              <a:avLst/>
              <a:gdLst/>
              <a:ahLst/>
              <a:cxnLst>
                <a:cxn ang="0">
                  <a:pos x="292" y="36"/>
                </a:cxn>
                <a:cxn ang="0">
                  <a:pos x="292" y="0"/>
                </a:cxn>
                <a:cxn ang="0">
                  <a:pos x="257" y="0"/>
                </a:cxn>
                <a:cxn ang="0">
                  <a:pos x="164" y="60"/>
                </a:cxn>
                <a:cxn ang="0">
                  <a:pos x="70" y="84"/>
                </a:cxn>
                <a:cxn ang="0">
                  <a:pos x="0" y="84"/>
                </a:cxn>
                <a:cxn ang="0">
                  <a:pos x="0" y="132"/>
                </a:cxn>
                <a:cxn ang="0">
                  <a:pos x="82" y="132"/>
                </a:cxn>
                <a:cxn ang="0">
                  <a:pos x="187" y="96"/>
                </a:cxn>
                <a:cxn ang="0">
                  <a:pos x="187" y="816"/>
                </a:cxn>
                <a:cxn ang="0">
                  <a:pos x="164" y="840"/>
                </a:cxn>
                <a:cxn ang="0">
                  <a:pos x="140" y="852"/>
                </a:cxn>
                <a:cxn ang="0">
                  <a:pos x="12" y="852"/>
                </a:cxn>
                <a:cxn ang="0">
                  <a:pos x="12" y="900"/>
                </a:cxn>
                <a:cxn ang="0">
                  <a:pos x="479" y="900"/>
                </a:cxn>
                <a:cxn ang="0">
                  <a:pos x="479" y="852"/>
                </a:cxn>
                <a:cxn ang="0">
                  <a:pos x="351" y="852"/>
                </a:cxn>
                <a:cxn ang="0">
                  <a:pos x="304" y="828"/>
                </a:cxn>
                <a:cxn ang="0">
                  <a:pos x="304" y="816"/>
                </a:cxn>
                <a:cxn ang="0">
                  <a:pos x="292" y="804"/>
                </a:cxn>
                <a:cxn ang="0">
                  <a:pos x="292" y="792"/>
                </a:cxn>
                <a:cxn ang="0">
                  <a:pos x="292" y="36"/>
                </a:cxn>
              </a:cxnLst>
              <a:rect l="0" t="0" r="r" b="b"/>
              <a:pathLst>
                <a:path w="479" h="900">
                  <a:moveTo>
                    <a:pt x="292" y="36"/>
                  </a:moveTo>
                  <a:lnTo>
                    <a:pt x="292" y="0"/>
                  </a:lnTo>
                  <a:lnTo>
                    <a:pt x="257" y="0"/>
                  </a:lnTo>
                  <a:lnTo>
                    <a:pt x="164" y="60"/>
                  </a:lnTo>
                  <a:lnTo>
                    <a:pt x="70" y="84"/>
                  </a:lnTo>
                  <a:lnTo>
                    <a:pt x="0" y="84"/>
                  </a:lnTo>
                  <a:lnTo>
                    <a:pt x="0" y="132"/>
                  </a:lnTo>
                  <a:lnTo>
                    <a:pt x="82" y="132"/>
                  </a:lnTo>
                  <a:lnTo>
                    <a:pt x="187" y="96"/>
                  </a:lnTo>
                  <a:lnTo>
                    <a:pt x="187" y="816"/>
                  </a:lnTo>
                  <a:lnTo>
                    <a:pt x="164" y="840"/>
                  </a:lnTo>
                  <a:lnTo>
                    <a:pt x="140" y="852"/>
                  </a:lnTo>
                  <a:lnTo>
                    <a:pt x="12" y="852"/>
                  </a:lnTo>
                  <a:lnTo>
                    <a:pt x="12" y="900"/>
                  </a:lnTo>
                  <a:lnTo>
                    <a:pt x="479" y="900"/>
                  </a:lnTo>
                  <a:lnTo>
                    <a:pt x="479" y="852"/>
                  </a:lnTo>
                  <a:lnTo>
                    <a:pt x="351" y="852"/>
                  </a:lnTo>
                  <a:lnTo>
                    <a:pt x="304" y="828"/>
                  </a:lnTo>
                  <a:lnTo>
                    <a:pt x="304" y="816"/>
                  </a:lnTo>
                  <a:lnTo>
                    <a:pt x="292" y="804"/>
                  </a:lnTo>
                  <a:lnTo>
                    <a:pt x="292" y="792"/>
                  </a:lnTo>
                  <a:lnTo>
                    <a:pt x="292" y="3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38" name="Freeform 34"/>
            <p:cNvSpPr>
              <a:spLocks/>
            </p:cNvSpPr>
            <p:nvPr/>
          </p:nvSpPr>
          <p:spPr bwMode="auto">
            <a:xfrm>
              <a:off x="22266" y="3366"/>
              <a:ext cx="2524" cy="2724"/>
            </a:xfrm>
            <a:custGeom>
              <a:avLst/>
              <a:gdLst/>
              <a:ahLst/>
              <a:cxnLst>
                <a:cxn ang="0">
                  <a:pos x="2290" y="2724"/>
                </a:cxn>
                <a:cxn ang="0">
                  <a:pos x="2524" y="2100"/>
                </a:cxn>
                <a:cxn ang="0">
                  <a:pos x="2477" y="2100"/>
                </a:cxn>
                <a:cxn ang="0">
                  <a:pos x="2395" y="2232"/>
                </a:cxn>
                <a:cxn ang="0">
                  <a:pos x="2278" y="2352"/>
                </a:cxn>
                <a:cxn ang="0">
                  <a:pos x="2138" y="2436"/>
                </a:cxn>
                <a:cxn ang="0">
                  <a:pos x="1975" y="2496"/>
                </a:cxn>
                <a:cxn ang="0">
                  <a:pos x="1916" y="2508"/>
                </a:cxn>
                <a:cxn ang="0">
                  <a:pos x="1811" y="2520"/>
                </a:cxn>
                <a:cxn ang="0">
                  <a:pos x="1636" y="2544"/>
                </a:cxn>
                <a:cxn ang="0">
                  <a:pos x="1390" y="2556"/>
                </a:cxn>
                <a:cxn ang="0">
                  <a:pos x="245" y="2556"/>
                </a:cxn>
                <a:cxn ang="0">
                  <a:pos x="1215" y="1392"/>
                </a:cxn>
                <a:cxn ang="0">
                  <a:pos x="1227" y="1380"/>
                </a:cxn>
                <a:cxn ang="0">
                  <a:pos x="1227" y="1344"/>
                </a:cxn>
                <a:cxn ang="0">
                  <a:pos x="1215" y="1332"/>
                </a:cxn>
                <a:cxn ang="0">
                  <a:pos x="338" y="96"/>
                </a:cxn>
                <a:cxn ang="0">
                  <a:pos x="1542" y="96"/>
                </a:cxn>
                <a:cxn ang="0">
                  <a:pos x="1682" y="108"/>
                </a:cxn>
                <a:cxn ang="0">
                  <a:pos x="1776" y="120"/>
                </a:cxn>
                <a:cxn ang="0">
                  <a:pos x="1811" y="120"/>
                </a:cxn>
                <a:cxn ang="0">
                  <a:pos x="1940" y="144"/>
                </a:cxn>
                <a:cxn ang="0">
                  <a:pos x="2080" y="192"/>
                </a:cxn>
                <a:cxn ang="0">
                  <a:pos x="2232" y="276"/>
                </a:cxn>
                <a:cxn ang="0">
                  <a:pos x="2278" y="312"/>
                </a:cxn>
                <a:cxn ang="0">
                  <a:pos x="2349" y="360"/>
                </a:cxn>
                <a:cxn ang="0">
                  <a:pos x="2419" y="444"/>
                </a:cxn>
                <a:cxn ang="0">
                  <a:pos x="2477" y="552"/>
                </a:cxn>
                <a:cxn ang="0">
                  <a:pos x="2524" y="552"/>
                </a:cxn>
                <a:cxn ang="0">
                  <a:pos x="2290" y="0"/>
                </a:cxn>
                <a:cxn ang="0">
                  <a:pos x="11" y="0"/>
                </a:cxn>
                <a:cxn ang="0">
                  <a:pos x="11" y="12"/>
                </a:cxn>
                <a:cxn ang="0">
                  <a:pos x="0" y="12"/>
                </a:cxn>
                <a:cxn ang="0">
                  <a:pos x="0" y="72"/>
                </a:cxn>
                <a:cxn ang="0">
                  <a:pos x="1005" y="1488"/>
                </a:cxn>
                <a:cxn ang="0">
                  <a:pos x="23" y="2664"/>
                </a:cxn>
                <a:cxn ang="0">
                  <a:pos x="11" y="2688"/>
                </a:cxn>
                <a:cxn ang="0">
                  <a:pos x="0" y="2700"/>
                </a:cxn>
                <a:cxn ang="0">
                  <a:pos x="23" y="2724"/>
                </a:cxn>
                <a:cxn ang="0">
                  <a:pos x="58" y="2724"/>
                </a:cxn>
                <a:cxn ang="0">
                  <a:pos x="2290" y="2724"/>
                </a:cxn>
              </a:cxnLst>
              <a:rect l="0" t="0" r="r" b="b"/>
              <a:pathLst>
                <a:path w="2524" h="2724">
                  <a:moveTo>
                    <a:pt x="2290" y="2724"/>
                  </a:moveTo>
                  <a:lnTo>
                    <a:pt x="2524" y="2100"/>
                  </a:lnTo>
                  <a:lnTo>
                    <a:pt x="2477" y="2100"/>
                  </a:lnTo>
                  <a:lnTo>
                    <a:pt x="2395" y="2232"/>
                  </a:lnTo>
                  <a:lnTo>
                    <a:pt x="2278" y="2352"/>
                  </a:lnTo>
                  <a:lnTo>
                    <a:pt x="2138" y="2436"/>
                  </a:lnTo>
                  <a:lnTo>
                    <a:pt x="1975" y="2496"/>
                  </a:lnTo>
                  <a:lnTo>
                    <a:pt x="1916" y="2508"/>
                  </a:lnTo>
                  <a:lnTo>
                    <a:pt x="1811" y="2520"/>
                  </a:lnTo>
                  <a:lnTo>
                    <a:pt x="1636" y="2544"/>
                  </a:lnTo>
                  <a:lnTo>
                    <a:pt x="1390" y="2556"/>
                  </a:lnTo>
                  <a:lnTo>
                    <a:pt x="245" y="2556"/>
                  </a:lnTo>
                  <a:lnTo>
                    <a:pt x="1215" y="1392"/>
                  </a:lnTo>
                  <a:lnTo>
                    <a:pt x="1227" y="1380"/>
                  </a:lnTo>
                  <a:lnTo>
                    <a:pt x="1227" y="1344"/>
                  </a:lnTo>
                  <a:lnTo>
                    <a:pt x="1215" y="1332"/>
                  </a:lnTo>
                  <a:lnTo>
                    <a:pt x="338" y="96"/>
                  </a:lnTo>
                  <a:lnTo>
                    <a:pt x="1542" y="96"/>
                  </a:lnTo>
                  <a:lnTo>
                    <a:pt x="1682" y="108"/>
                  </a:lnTo>
                  <a:lnTo>
                    <a:pt x="1776" y="120"/>
                  </a:lnTo>
                  <a:lnTo>
                    <a:pt x="1811" y="120"/>
                  </a:lnTo>
                  <a:lnTo>
                    <a:pt x="1940" y="144"/>
                  </a:lnTo>
                  <a:lnTo>
                    <a:pt x="2080" y="192"/>
                  </a:lnTo>
                  <a:lnTo>
                    <a:pt x="2232" y="276"/>
                  </a:lnTo>
                  <a:lnTo>
                    <a:pt x="2278" y="312"/>
                  </a:lnTo>
                  <a:lnTo>
                    <a:pt x="2349" y="360"/>
                  </a:lnTo>
                  <a:lnTo>
                    <a:pt x="2419" y="444"/>
                  </a:lnTo>
                  <a:lnTo>
                    <a:pt x="2477" y="552"/>
                  </a:lnTo>
                  <a:lnTo>
                    <a:pt x="2524" y="552"/>
                  </a:lnTo>
                  <a:lnTo>
                    <a:pt x="2290" y="0"/>
                  </a:lnTo>
                  <a:lnTo>
                    <a:pt x="11" y="0"/>
                  </a:lnTo>
                  <a:lnTo>
                    <a:pt x="11" y="12"/>
                  </a:lnTo>
                  <a:lnTo>
                    <a:pt x="0" y="12"/>
                  </a:lnTo>
                  <a:lnTo>
                    <a:pt x="0" y="72"/>
                  </a:lnTo>
                  <a:lnTo>
                    <a:pt x="1005" y="1488"/>
                  </a:lnTo>
                  <a:lnTo>
                    <a:pt x="23" y="2664"/>
                  </a:lnTo>
                  <a:lnTo>
                    <a:pt x="11" y="2688"/>
                  </a:lnTo>
                  <a:lnTo>
                    <a:pt x="0" y="2700"/>
                  </a:lnTo>
                  <a:lnTo>
                    <a:pt x="23" y="2724"/>
                  </a:lnTo>
                  <a:lnTo>
                    <a:pt x="58" y="2724"/>
                  </a:lnTo>
                  <a:lnTo>
                    <a:pt x="2290" y="27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39" name="Freeform 35"/>
            <p:cNvSpPr>
              <a:spLocks/>
            </p:cNvSpPr>
            <p:nvPr/>
          </p:nvSpPr>
          <p:spPr bwMode="auto">
            <a:xfrm>
              <a:off x="23177" y="6858"/>
              <a:ext cx="678" cy="876"/>
            </a:xfrm>
            <a:custGeom>
              <a:avLst/>
              <a:gdLst/>
              <a:ahLst/>
              <a:cxnLst>
                <a:cxn ang="0">
                  <a:pos x="678" y="36"/>
                </a:cxn>
                <a:cxn ang="0">
                  <a:pos x="620" y="12"/>
                </a:cxn>
                <a:cxn ang="0">
                  <a:pos x="584" y="60"/>
                </a:cxn>
                <a:cxn ang="0">
                  <a:pos x="573" y="108"/>
                </a:cxn>
                <a:cxn ang="0">
                  <a:pos x="538" y="240"/>
                </a:cxn>
                <a:cxn ang="0">
                  <a:pos x="514" y="360"/>
                </a:cxn>
                <a:cxn ang="0">
                  <a:pos x="479" y="456"/>
                </a:cxn>
                <a:cxn ang="0">
                  <a:pos x="468" y="480"/>
                </a:cxn>
                <a:cxn ang="0">
                  <a:pos x="433" y="528"/>
                </a:cxn>
                <a:cxn ang="0">
                  <a:pos x="362" y="564"/>
                </a:cxn>
                <a:cxn ang="0">
                  <a:pos x="281" y="576"/>
                </a:cxn>
                <a:cxn ang="0">
                  <a:pos x="234" y="516"/>
                </a:cxn>
                <a:cxn ang="0">
                  <a:pos x="246" y="348"/>
                </a:cxn>
                <a:cxn ang="0">
                  <a:pos x="316" y="168"/>
                </a:cxn>
                <a:cxn ang="0">
                  <a:pos x="327" y="132"/>
                </a:cxn>
                <a:cxn ang="0">
                  <a:pos x="304" y="48"/>
                </a:cxn>
                <a:cxn ang="0">
                  <a:pos x="199" y="0"/>
                </a:cxn>
                <a:cxn ang="0">
                  <a:pos x="70" y="72"/>
                </a:cxn>
                <a:cxn ang="0">
                  <a:pos x="12" y="180"/>
                </a:cxn>
                <a:cxn ang="0">
                  <a:pos x="0" y="216"/>
                </a:cxn>
                <a:cxn ang="0">
                  <a:pos x="35" y="228"/>
                </a:cxn>
                <a:cxn ang="0">
                  <a:pos x="47" y="204"/>
                </a:cxn>
                <a:cxn ang="0">
                  <a:pos x="94" y="96"/>
                </a:cxn>
                <a:cxn ang="0">
                  <a:pos x="199" y="36"/>
                </a:cxn>
                <a:cxn ang="0">
                  <a:pos x="222" y="120"/>
                </a:cxn>
                <a:cxn ang="0">
                  <a:pos x="211" y="168"/>
                </a:cxn>
                <a:cxn ang="0">
                  <a:pos x="140" y="348"/>
                </a:cxn>
                <a:cxn ang="0">
                  <a:pos x="129" y="480"/>
                </a:cxn>
                <a:cxn ang="0">
                  <a:pos x="152" y="540"/>
                </a:cxn>
                <a:cxn ang="0">
                  <a:pos x="222" y="600"/>
                </a:cxn>
                <a:cxn ang="0">
                  <a:pos x="362" y="612"/>
                </a:cxn>
                <a:cxn ang="0">
                  <a:pos x="456" y="552"/>
                </a:cxn>
                <a:cxn ang="0">
                  <a:pos x="374" y="756"/>
                </a:cxn>
                <a:cxn ang="0">
                  <a:pos x="304" y="816"/>
                </a:cxn>
                <a:cxn ang="0">
                  <a:pos x="187" y="840"/>
                </a:cxn>
                <a:cxn ang="0">
                  <a:pos x="129" y="816"/>
                </a:cxn>
                <a:cxn ang="0">
                  <a:pos x="164" y="768"/>
                </a:cxn>
                <a:cxn ang="0">
                  <a:pos x="187" y="732"/>
                </a:cxn>
                <a:cxn ang="0">
                  <a:pos x="175" y="684"/>
                </a:cxn>
                <a:cxn ang="0">
                  <a:pos x="105" y="672"/>
                </a:cxn>
                <a:cxn ang="0">
                  <a:pos x="70" y="696"/>
                </a:cxn>
                <a:cxn ang="0">
                  <a:pos x="59" y="756"/>
                </a:cxn>
                <a:cxn ang="0">
                  <a:pos x="117" y="852"/>
                </a:cxn>
                <a:cxn ang="0">
                  <a:pos x="211" y="876"/>
                </a:cxn>
                <a:cxn ang="0">
                  <a:pos x="421" y="804"/>
                </a:cxn>
                <a:cxn ang="0">
                  <a:pos x="549" y="600"/>
                </a:cxn>
              </a:cxnLst>
              <a:rect l="0" t="0" r="r" b="b"/>
              <a:pathLst>
                <a:path w="678" h="876">
                  <a:moveTo>
                    <a:pt x="678" y="84"/>
                  </a:moveTo>
                  <a:lnTo>
                    <a:pt x="678" y="36"/>
                  </a:lnTo>
                  <a:lnTo>
                    <a:pt x="655" y="12"/>
                  </a:lnTo>
                  <a:lnTo>
                    <a:pt x="620" y="12"/>
                  </a:lnTo>
                  <a:lnTo>
                    <a:pt x="584" y="48"/>
                  </a:lnTo>
                  <a:lnTo>
                    <a:pt x="584" y="60"/>
                  </a:lnTo>
                  <a:lnTo>
                    <a:pt x="573" y="84"/>
                  </a:lnTo>
                  <a:lnTo>
                    <a:pt x="573" y="108"/>
                  </a:lnTo>
                  <a:lnTo>
                    <a:pt x="561" y="120"/>
                  </a:lnTo>
                  <a:lnTo>
                    <a:pt x="538" y="240"/>
                  </a:lnTo>
                  <a:lnTo>
                    <a:pt x="526" y="288"/>
                  </a:lnTo>
                  <a:lnTo>
                    <a:pt x="514" y="360"/>
                  </a:lnTo>
                  <a:lnTo>
                    <a:pt x="491" y="420"/>
                  </a:lnTo>
                  <a:lnTo>
                    <a:pt x="479" y="456"/>
                  </a:lnTo>
                  <a:lnTo>
                    <a:pt x="479" y="468"/>
                  </a:lnTo>
                  <a:lnTo>
                    <a:pt x="468" y="480"/>
                  </a:lnTo>
                  <a:lnTo>
                    <a:pt x="456" y="504"/>
                  </a:lnTo>
                  <a:lnTo>
                    <a:pt x="433" y="528"/>
                  </a:lnTo>
                  <a:lnTo>
                    <a:pt x="397" y="552"/>
                  </a:lnTo>
                  <a:lnTo>
                    <a:pt x="362" y="564"/>
                  </a:lnTo>
                  <a:lnTo>
                    <a:pt x="316" y="576"/>
                  </a:lnTo>
                  <a:lnTo>
                    <a:pt x="281" y="576"/>
                  </a:lnTo>
                  <a:lnTo>
                    <a:pt x="246" y="540"/>
                  </a:lnTo>
                  <a:lnTo>
                    <a:pt x="234" y="516"/>
                  </a:lnTo>
                  <a:lnTo>
                    <a:pt x="234" y="468"/>
                  </a:lnTo>
                  <a:lnTo>
                    <a:pt x="246" y="348"/>
                  </a:lnTo>
                  <a:lnTo>
                    <a:pt x="304" y="204"/>
                  </a:lnTo>
                  <a:lnTo>
                    <a:pt x="316" y="168"/>
                  </a:lnTo>
                  <a:lnTo>
                    <a:pt x="316" y="156"/>
                  </a:lnTo>
                  <a:lnTo>
                    <a:pt x="327" y="132"/>
                  </a:lnTo>
                  <a:lnTo>
                    <a:pt x="327" y="120"/>
                  </a:lnTo>
                  <a:lnTo>
                    <a:pt x="304" y="48"/>
                  </a:lnTo>
                  <a:lnTo>
                    <a:pt x="234" y="0"/>
                  </a:lnTo>
                  <a:lnTo>
                    <a:pt x="199" y="0"/>
                  </a:lnTo>
                  <a:lnTo>
                    <a:pt x="129" y="24"/>
                  </a:lnTo>
                  <a:lnTo>
                    <a:pt x="70" y="72"/>
                  </a:lnTo>
                  <a:lnTo>
                    <a:pt x="35" y="120"/>
                  </a:lnTo>
                  <a:lnTo>
                    <a:pt x="12" y="180"/>
                  </a:lnTo>
                  <a:lnTo>
                    <a:pt x="0" y="204"/>
                  </a:lnTo>
                  <a:lnTo>
                    <a:pt x="0" y="216"/>
                  </a:lnTo>
                  <a:lnTo>
                    <a:pt x="12" y="228"/>
                  </a:lnTo>
                  <a:lnTo>
                    <a:pt x="35" y="228"/>
                  </a:lnTo>
                  <a:lnTo>
                    <a:pt x="47" y="216"/>
                  </a:lnTo>
                  <a:lnTo>
                    <a:pt x="47" y="204"/>
                  </a:lnTo>
                  <a:lnTo>
                    <a:pt x="70" y="144"/>
                  </a:lnTo>
                  <a:lnTo>
                    <a:pt x="94" y="96"/>
                  </a:lnTo>
                  <a:lnTo>
                    <a:pt x="129" y="60"/>
                  </a:lnTo>
                  <a:lnTo>
                    <a:pt x="199" y="36"/>
                  </a:lnTo>
                  <a:lnTo>
                    <a:pt x="222" y="60"/>
                  </a:lnTo>
                  <a:lnTo>
                    <a:pt x="222" y="120"/>
                  </a:lnTo>
                  <a:lnTo>
                    <a:pt x="211" y="144"/>
                  </a:lnTo>
                  <a:lnTo>
                    <a:pt x="211" y="168"/>
                  </a:lnTo>
                  <a:lnTo>
                    <a:pt x="175" y="276"/>
                  </a:lnTo>
                  <a:lnTo>
                    <a:pt x="140" y="348"/>
                  </a:lnTo>
                  <a:lnTo>
                    <a:pt x="129" y="396"/>
                  </a:lnTo>
                  <a:lnTo>
                    <a:pt x="129" y="480"/>
                  </a:lnTo>
                  <a:lnTo>
                    <a:pt x="140" y="516"/>
                  </a:lnTo>
                  <a:lnTo>
                    <a:pt x="152" y="540"/>
                  </a:lnTo>
                  <a:lnTo>
                    <a:pt x="187" y="576"/>
                  </a:lnTo>
                  <a:lnTo>
                    <a:pt x="222" y="600"/>
                  </a:lnTo>
                  <a:lnTo>
                    <a:pt x="257" y="612"/>
                  </a:lnTo>
                  <a:lnTo>
                    <a:pt x="362" y="612"/>
                  </a:lnTo>
                  <a:lnTo>
                    <a:pt x="409" y="588"/>
                  </a:lnTo>
                  <a:lnTo>
                    <a:pt x="456" y="552"/>
                  </a:lnTo>
                  <a:lnTo>
                    <a:pt x="433" y="660"/>
                  </a:lnTo>
                  <a:lnTo>
                    <a:pt x="374" y="756"/>
                  </a:lnTo>
                  <a:lnTo>
                    <a:pt x="339" y="780"/>
                  </a:lnTo>
                  <a:lnTo>
                    <a:pt x="304" y="816"/>
                  </a:lnTo>
                  <a:lnTo>
                    <a:pt x="211" y="840"/>
                  </a:lnTo>
                  <a:lnTo>
                    <a:pt x="187" y="840"/>
                  </a:lnTo>
                  <a:lnTo>
                    <a:pt x="164" y="828"/>
                  </a:lnTo>
                  <a:lnTo>
                    <a:pt x="129" y="816"/>
                  </a:lnTo>
                  <a:lnTo>
                    <a:pt x="117" y="792"/>
                  </a:lnTo>
                  <a:lnTo>
                    <a:pt x="164" y="768"/>
                  </a:lnTo>
                  <a:lnTo>
                    <a:pt x="175" y="756"/>
                  </a:lnTo>
                  <a:lnTo>
                    <a:pt x="187" y="732"/>
                  </a:lnTo>
                  <a:lnTo>
                    <a:pt x="187" y="696"/>
                  </a:lnTo>
                  <a:lnTo>
                    <a:pt x="175" y="684"/>
                  </a:lnTo>
                  <a:lnTo>
                    <a:pt x="152" y="672"/>
                  </a:lnTo>
                  <a:lnTo>
                    <a:pt x="105" y="672"/>
                  </a:lnTo>
                  <a:lnTo>
                    <a:pt x="94" y="684"/>
                  </a:lnTo>
                  <a:lnTo>
                    <a:pt x="70" y="696"/>
                  </a:lnTo>
                  <a:lnTo>
                    <a:pt x="59" y="720"/>
                  </a:lnTo>
                  <a:lnTo>
                    <a:pt x="59" y="756"/>
                  </a:lnTo>
                  <a:lnTo>
                    <a:pt x="82" y="828"/>
                  </a:lnTo>
                  <a:lnTo>
                    <a:pt x="117" y="852"/>
                  </a:lnTo>
                  <a:lnTo>
                    <a:pt x="164" y="876"/>
                  </a:lnTo>
                  <a:lnTo>
                    <a:pt x="211" y="876"/>
                  </a:lnTo>
                  <a:lnTo>
                    <a:pt x="316" y="852"/>
                  </a:lnTo>
                  <a:lnTo>
                    <a:pt x="421" y="804"/>
                  </a:lnTo>
                  <a:lnTo>
                    <a:pt x="503" y="720"/>
                  </a:lnTo>
                  <a:lnTo>
                    <a:pt x="549" y="600"/>
                  </a:lnTo>
                  <a:lnTo>
                    <a:pt x="678" y="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40" name="Freeform 36"/>
            <p:cNvSpPr>
              <a:spLocks noEditPoints="1"/>
            </p:cNvSpPr>
            <p:nvPr/>
          </p:nvSpPr>
          <p:spPr bwMode="auto">
            <a:xfrm>
              <a:off x="25164" y="4350"/>
              <a:ext cx="982" cy="1236"/>
            </a:xfrm>
            <a:custGeom>
              <a:avLst/>
              <a:gdLst/>
              <a:ahLst/>
              <a:cxnLst>
                <a:cxn ang="0">
                  <a:pos x="128" y="1140"/>
                </a:cxn>
                <a:cxn ang="0">
                  <a:pos x="105" y="1176"/>
                </a:cxn>
                <a:cxn ang="0">
                  <a:pos x="0" y="1200"/>
                </a:cxn>
                <a:cxn ang="0">
                  <a:pos x="12" y="1236"/>
                </a:cxn>
                <a:cxn ang="0">
                  <a:pos x="397" y="1188"/>
                </a:cxn>
                <a:cxn ang="0">
                  <a:pos x="374" y="1176"/>
                </a:cxn>
                <a:cxn ang="0">
                  <a:pos x="257" y="1152"/>
                </a:cxn>
                <a:cxn ang="0">
                  <a:pos x="292" y="1020"/>
                </a:cxn>
                <a:cxn ang="0">
                  <a:pos x="339" y="816"/>
                </a:cxn>
                <a:cxn ang="0">
                  <a:pos x="362" y="792"/>
                </a:cxn>
                <a:cxn ang="0">
                  <a:pos x="421" y="840"/>
                </a:cxn>
                <a:cxn ang="0">
                  <a:pos x="479" y="876"/>
                </a:cxn>
                <a:cxn ang="0">
                  <a:pos x="654" y="852"/>
                </a:cxn>
                <a:cxn ang="0">
                  <a:pos x="888" y="636"/>
                </a:cxn>
                <a:cxn ang="0">
                  <a:pos x="982" y="312"/>
                </a:cxn>
                <a:cxn ang="0">
                  <a:pos x="911" y="96"/>
                </a:cxn>
                <a:cxn ang="0">
                  <a:pos x="736" y="0"/>
                </a:cxn>
                <a:cxn ang="0">
                  <a:pos x="561" y="84"/>
                </a:cxn>
                <a:cxn ang="0">
                  <a:pos x="479" y="108"/>
                </a:cxn>
                <a:cxn ang="0">
                  <a:pos x="421" y="36"/>
                </a:cxn>
                <a:cxn ang="0">
                  <a:pos x="245" y="24"/>
                </a:cxn>
                <a:cxn ang="0">
                  <a:pos x="175" y="120"/>
                </a:cxn>
                <a:cxn ang="0">
                  <a:pos x="140" y="192"/>
                </a:cxn>
                <a:cxn ang="0">
                  <a:pos x="128" y="264"/>
                </a:cxn>
                <a:cxn ang="0">
                  <a:pos x="117" y="312"/>
                </a:cxn>
                <a:cxn ang="0">
                  <a:pos x="152" y="324"/>
                </a:cxn>
                <a:cxn ang="0">
                  <a:pos x="163" y="300"/>
                </a:cxn>
                <a:cxn ang="0">
                  <a:pos x="210" y="156"/>
                </a:cxn>
                <a:cxn ang="0">
                  <a:pos x="315" y="48"/>
                </a:cxn>
                <a:cxn ang="0">
                  <a:pos x="350" y="60"/>
                </a:cxn>
                <a:cxn ang="0">
                  <a:pos x="362" y="96"/>
                </a:cxn>
                <a:cxn ang="0">
                  <a:pos x="374" y="168"/>
                </a:cxn>
                <a:cxn ang="0">
                  <a:pos x="140" y="1104"/>
                </a:cxn>
                <a:cxn ang="0">
                  <a:pos x="491" y="216"/>
                </a:cxn>
                <a:cxn ang="0">
                  <a:pos x="573" y="120"/>
                </a:cxn>
                <a:cxn ang="0">
                  <a:pos x="666" y="60"/>
                </a:cxn>
                <a:cxn ang="0">
                  <a:pos x="760" y="48"/>
                </a:cxn>
                <a:cxn ang="0">
                  <a:pos x="818" y="96"/>
                </a:cxn>
                <a:cxn ang="0">
                  <a:pos x="853" y="228"/>
                </a:cxn>
                <a:cxn ang="0">
                  <a:pos x="818" y="456"/>
                </a:cxn>
                <a:cxn ang="0">
                  <a:pos x="748" y="648"/>
                </a:cxn>
                <a:cxn ang="0">
                  <a:pos x="608" y="816"/>
                </a:cxn>
                <a:cxn ang="0">
                  <a:pos x="491" y="840"/>
                </a:cxn>
                <a:cxn ang="0">
                  <a:pos x="432" y="804"/>
                </a:cxn>
                <a:cxn ang="0">
                  <a:pos x="386" y="720"/>
                </a:cxn>
                <a:cxn ang="0">
                  <a:pos x="374" y="684"/>
                </a:cxn>
                <a:cxn ang="0">
                  <a:pos x="386" y="660"/>
                </a:cxn>
                <a:cxn ang="0">
                  <a:pos x="479" y="252"/>
                </a:cxn>
              </a:cxnLst>
              <a:rect l="0" t="0" r="r" b="b"/>
              <a:pathLst>
                <a:path w="982" h="1236">
                  <a:moveTo>
                    <a:pt x="140" y="1104"/>
                  </a:moveTo>
                  <a:lnTo>
                    <a:pt x="128" y="1140"/>
                  </a:lnTo>
                  <a:lnTo>
                    <a:pt x="128" y="1164"/>
                  </a:lnTo>
                  <a:lnTo>
                    <a:pt x="105" y="1176"/>
                  </a:lnTo>
                  <a:lnTo>
                    <a:pt x="23" y="1176"/>
                  </a:lnTo>
                  <a:lnTo>
                    <a:pt x="0" y="1200"/>
                  </a:lnTo>
                  <a:lnTo>
                    <a:pt x="0" y="1224"/>
                  </a:lnTo>
                  <a:lnTo>
                    <a:pt x="12" y="1236"/>
                  </a:lnTo>
                  <a:lnTo>
                    <a:pt x="397" y="1236"/>
                  </a:lnTo>
                  <a:lnTo>
                    <a:pt x="397" y="1188"/>
                  </a:lnTo>
                  <a:lnTo>
                    <a:pt x="386" y="1188"/>
                  </a:lnTo>
                  <a:lnTo>
                    <a:pt x="374" y="1176"/>
                  </a:lnTo>
                  <a:lnTo>
                    <a:pt x="280" y="1176"/>
                  </a:lnTo>
                  <a:lnTo>
                    <a:pt x="257" y="1152"/>
                  </a:lnTo>
                  <a:lnTo>
                    <a:pt x="269" y="1104"/>
                  </a:lnTo>
                  <a:lnTo>
                    <a:pt x="292" y="1020"/>
                  </a:lnTo>
                  <a:lnTo>
                    <a:pt x="315" y="912"/>
                  </a:lnTo>
                  <a:lnTo>
                    <a:pt x="339" y="816"/>
                  </a:lnTo>
                  <a:lnTo>
                    <a:pt x="350" y="756"/>
                  </a:lnTo>
                  <a:lnTo>
                    <a:pt x="362" y="792"/>
                  </a:lnTo>
                  <a:lnTo>
                    <a:pt x="386" y="816"/>
                  </a:lnTo>
                  <a:lnTo>
                    <a:pt x="421" y="840"/>
                  </a:lnTo>
                  <a:lnTo>
                    <a:pt x="444" y="864"/>
                  </a:lnTo>
                  <a:lnTo>
                    <a:pt x="479" y="876"/>
                  </a:lnTo>
                  <a:lnTo>
                    <a:pt x="526" y="888"/>
                  </a:lnTo>
                  <a:lnTo>
                    <a:pt x="654" y="852"/>
                  </a:lnTo>
                  <a:lnTo>
                    <a:pt x="783" y="768"/>
                  </a:lnTo>
                  <a:lnTo>
                    <a:pt x="888" y="636"/>
                  </a:lnTo>
                  <a:lnTo>
                    <a:pt x="958" y="480"/>
                  </a:lnTo>
                  <a:lnTo>
                    <a:pt x="982" y="312"/>
                  </a:lnTo>
                  <a:lnTo>
                    <a:pt x="970" y="192"/>
                  </a:lnTo>
                  <a:lnTo>
                    <a:pt x="911" y="96"/>
                  </a:lnTo>
                  <a:lnTo>
                    <a:pt x="830" y="24"/>
                  </a:lnTo>
                  <a:lnTo>
                    <a:pt x="736" y="0"/>
                  </a:lnTo>
                  <a:lnTo>
                    <a:pt x="643" y="24"/>
                  </a:lnTo>
                  <a:lnTo>
                    <a:pt x="561" y="84"/>
                  </a:lnTo>
                  <a:lnTo>
                    <a:pt x="491" y="156"/>
                  </a:lnTo>
                  <a:lnTo>
                    <a:pt x="479" y="108"/>
                  </a:lnTo>
                  <a:lnTo>
                    <a:pt x="456" y="72"/>
                  </a:lnTo>
                  <a:lnTo>
                    <a:pt x="421" y="36"/>
                  </a:lnTo>
                  <a:lnTo>
                    <a:pt x="315" y="0"/>
                  </a:lnTo>
                  <a:lnTo>
                    <a:pt x="245" y="24"/>
                  </a:lnTo>
                  <a:lnTo>
                    <a:pt x="199" y="72"/>
                  </a:lnTo>
                  <a:lnTo>
                    <a:pt x="175" y="120"/>
                  </a:lnTo>
                  <a:lnTo>
                    <a:pt x="163" y="156"/>
                  </a:lnTo>
                  <a:lnTo>
                    <a:pt x="140" y="192"/>
                  </a:lnTo>
                  <a:lnTo>
                    <a:pt x="128" y="228"/>
                  </a:lnTo>
                  <a:lnTo>
                    <a:pt x="128" y="264"/>
                  </a:lnTo>
                  <a:lnTo>
                    <a:pt x="117" y="288"/>
                  </a:lnTo>
                  <a:lnTo>
                    <a:pt x="117" y="312"/>
                  </a:lnTo>
                  <a:lnTo>
                    <a:pt x="128" y="324"/>
                  </a:lnTo>
                  <a:lnTo>
                    <a:pt x="152" y="324"/>
                  </a:lnTo>
                  <a:lnTo>
                    <a:pt x="163" y="312"/>
                  </a:lnTo>
                  <a:lnTo>
                    <a:pt x="163" y="300"/>
                  </a:lnTo>
                  <a:lnTo>
                    <a:pt x="175" y="276"/>
                  </a:lnTo>
                  <a:lnTo>
                    <a:pt x="210" y="156"/>
                  </a:lnTo>
                  <a:lnTo>
                    <a:pt x="257" y="72"/>
                  </a:lnTo>
                  <a:lnTo>
                    <a:pt x="315" y="48"/>
                  </a:lnTo>
                  <a:lnTo>
                    <a:pt x="327" y="48"/>
                  </a:lnTo>
                  <a:lnTo>
                    <a:pt x="350" y="60"/>
                  </a:lnTo>
                  <a:lnTo>
                    <a:pt x="362" y="72"/>
                  </a:lnTo>
                  <a:lnTo>
                    <a:pt x="362" y="96"/>
                  </a:lnTo>
                  <a:lnTo>
                    <a:pt x="374" y="132"/>
                  </a:lnTo>
                  <a:lnTo>
                    <a:pt x="374" y="168"/>
                  </a:lnTo>
                  <a:lnTo>
                    <a:pt x="350" y="240"/>
                  </a:lnTo>
                  <a:lnTo>
                    <a:pt x="140" y="1104"/>
                  </a:lnTo>
                  <a:close/>
                  <a:moveTo>
                    <a:pt x="479" y="252"/>
                  </a:moveTo>
                  <a:lnTo>
                    <a:pt x="491" y="216"/>
                  </a:lnTo>
                  <a:lnTo>
                    <a:pt x="514" y="180"/>
                  </a:lnTo>
                  <a:lnTo>
                    <a:pt x="573" y="120"/>
                  </a:lnTo>
                  <a:lnTo>
                    <a:pt x="619" y="84"/>
                  </a:lnTo>
                  <a:lnTo>
                    <a:pt x="666" y="60"/>
                  </a:lnTo>
                  <a:lnTo>
                    <a:pt x="701" y="48"/>
                  </a:lnTo>
                  <a:lnTo>
                    <a:pt x="760" y="48"/>
                  </a:lnTo>
                  <a:lnTo>
                    <a:pt x="795" y="72"/>
                  </a:lnTo>
                  <a:lnTo>
                    <a:pt x="818" y="96"/>
                  </a:lnTo>
                  <a:lnTo>
                    <a:pt x="830" y="132"/>
                  </a:lnTo>
                  <a:lnTo>
                    <a:pt x="853" y="228"/>
                  </a:lnTo>
                  <a:lnTo>
                    <a:pt x="841" y="336"/>
                  </a:lnTo>
                  <a:lnTo>
                    <a:pt x="818" y="456"/>
                  </a:lnTo>
                  <a:lnTo>
                    <a:pt x="783" y="564"/>
                  </a:lnTo>
                  <a:lnTo>
                    <a:pt x="748" y="648"/>
                  </a:lnTo>
                  <a:lnTo>
                    <a:pt x="678" y="756"/>
                  </a:lnTo>
                  <a:lnTo>
                    <a:pt x="608" y="816"/>
                  </a:lnTo>
                  <a:lnTo>
                    <a:pt x="526" y="840"/>
                  </a:lnTo>
                  <a:lnTo>
                    <a:pt x="491" y="840"/>
                  </a:lnTo>
                  <a:lnTo>
                    <a:pt x="456" y="816"/>
                  </a:lnTo>
                  <a:lnTo>
                    <a:pt x="432" y="804"/>
                  </a:lnTo>
                  <a:lnTo>
                    <a:pt x="409" y="768"/>
                  </a:lnTo>
                  <a:lnTo>
                    <a:pt x="386" y="720"/>
                  </a:lnTo>
                  <a:lnTo>
                    <a:pt x="386" y="696"/>
                  </a:lnTo>
                  <a:lnTo>
                    <a:pt x="374" y="684"/>
                  </a:lnTo>
                  <a:lnTo>
                    <a:pt x="374" y="660"/>
                  </a:lnTo>
                  <a:lnTo>
                    <a:pt x="386" y="660"/>
                  </a:lnTo>
                  <a:lnTo>
                    <a:pt x="386" y="636"/>
                  </a:lnTo>
                  <a:lnTo>
                    <a:pt x="479" y="2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41" name="Freeform 37"/>
            <p:cNvSpPr>
              <a:spLocks/>
            </p:cNvSpPr>
            <p:nvPr/>
          </p:nvSpPr>
          <p:spPr bwMode="auto">
            <a:xfrm>
              <a:off x="26356" y="3762"/>
              <a:ext cx="444" cy="1932"/>
            </a:xfrm>
            <a:custGeom>
              <a:avLst/>
              <a:gdLst/>
              <a:ahLst/>
              <a:cxnLst>
                <a:cxn ang="0">
                  <a:pos x="444" y="1920"/>
                </a:cxn>
                <a:cxn ang="0">
                  <a:pos x="421" y="1896"/>
                </a:cxn>
                <a:cxn ang="0">
                  <a:pos x="409" y="1872"/>
                </a:cxn>
                <a:cxn ang="0">
                  <a:pos x="292" y="1716"/>
                </a:cxn>
                <a:cxn ang="0">
                  <a:pos x="199" y="1536"/>
                </a:cxn>
                <a:cxn ang="0">
                  <a:pos x="152" y="1344"/>
                </a:cxn>
                <a:cxn ang="0">
                  <a:pos x="117" y="1152"/>
                </a:cxn>
                <a:cxn ang="0">
                  <a:pos x="105" y="972"/>
                </a:cxn>
                <a:cxn ang="0">
                  <a:pos x="117" y="768"/>
                </a:cxn>
                <a:cxn ang="0">
                  <a:pos x="152" y="564"/>
                </a:cxn>
                <a:cxn ang="0">
                  <a:pos x="210" y="384"/>
                </a:cxn>
                <a:cxn ang="0">
                  <a:pos x="292" y="204"/>
                </a:cxn>
                <a:cxn ang="0">
                  <a:pos x="421" y="48"/>
                </a:cxn>
                <a:cxn ang="0">
                  <a:pos x="432" y="36"/>
                </a:cxn>
                <a:cxn ang="0">
                  <a:pos x="432" y="24"/>
                </a:cxn>
                <a:cxn ang="0">
                  <a:pos x="444" y="24"/>
                </a:cxn>
                <a:cxn ang="0">
                  <a:pos x="444" y="12"/>
                </a:cxn>
                <a:cxn ang="0">
                  <a:pos x="432" y="0"/>
                </a:cxn>
                <a:cxn ang="0">
                  <a:pos x="421" y="0"/>
                </a:cxn>
                <a:cxn ang="0">
                  <a:pos x="397" y="12"/>
                </a:cxn>
                <a:cxn ang="0">
                  <a:pos x="339" y="60"/>
                </a:cxn>
                <a:cxn ang="0">
                  <a:pos x="269" y="132"/>
                </a:cxn>
                <a:cxn ang="0">
                  <a:pos x="187" y="240"/>
                </a:cxn>
                <a:cxn ang="0">
                  <a:pos x="117" y="372"/>
                </a:cxn>
                <a:cxn ang="0">
                  <a:pos x="47" y="588"/>
                </a:cxn>
                <a:cxn ang="0">
                  <a:pos x="12" y="792"/>
                </a:cxn>
                <a:cxn ang="0">
                  <a:pos x="0" y="972"/>
                </a:cxn>
                <a:cxn ang="0">
                  <a:pos x="12" y="1140"/>
                </a:cxn>
                <a:cxn ang="0">
                  <a:pos x="47" y="1356"/>
                </a:cxn>
                <a:cxn ang="0">
                  <a:pos x="128" y="1572"/>
                </a:cxn>
                <a:cxn ang="0">
                  <a:pos x="199" y="1704"/>
                </a:cxn>
                <a:cxn ang="0">
                  <a:pos x="269" y="1800"/>
                </a:cxn>
                <a:cxn ang="0">
                  <a:pos x="339" y="1884"/>
                </a:cxn>
                <a:cxn ang="0">
                  <a:pos x="397" y="1920"/>
                </a:cxn>
                <a:cxn ang="0">
                  <a:pos x="421" y="1932"/>
                </a:cxn>
                <a:cxn ang="0">
                  <a:pos x="432" y="1932"/>
                </a:cxn>
                <a:cxn ang="0">
                  <a:pos x="444" y="1920"/>
                </a:cxn>
              </a:cxnLst>
              <a:rect l="0" t="0" r="r" b="b"/>
              <a:pathLst>
                <a:path w="444" h="1932">
                  <a:moveTo>
                    <a:pt x="444" y="1920"/>
                  </a:moveTo>
                  <a:lnTo>
                    <a:pt x="421" y="1896"/>
                  </a:lnTo>
                  <a:lnTo>
                    <a:pt x="409" y="1872"/>
                  </a:lnTo>
                  <a:lnTo>
                    <a:pt x="292" y="1716"/>
                  </a:lnTo>
                  <a:lnTo>
                    <a:pt x="199" y="1536"/>
                  </a:lnTo>
                  <a:lnTo>
                    <a:pt x="152" y="1344"/>
                  </a:lnTo>
                  <a:lnTo>
                    <a:pt x="117" y="1152"/>
                  </a:lnTo>
                  <a:lnTo>
                    <a:pt x="105" y="972"/>
                  </a:lnTo>
                  <a:lnTo>
                    <a:pt x="117" y="768"/>
                  </a:lnTo>
                  <a:lnTo>
                    <a:pt x="152" y="564"/>
                  </a:lnTo>
                  <a:lnTo>
                    <a:pt x="210" y="384"/>
                  </a:lnTo>
                  <a:lnTo>
                    <a:pt x="292" y="204"/>
                  </a:lnTo>
                  <a:lnTo>
                    <a:pt x="421" y="48"/>
                  </a:lnTo>
                  <a:lnTo>
                    <a:pt x="432" y="36"/>
                  </a:lnTo>
                  <a:lnTo>
                    <a:pt x="432" y="24"/>
                  </a:lnTo>
                  <a:lnTo>
                    <a:pt x="444" y="24"/>
                  </a:lnTo>
                  <a:lnTo>
                    <a:pt x="444" y="12"/>
                  </a:lnTo>
                  <a:lnTo>
                    <a:pt x="432" y="0"/>
                  </a:lnTo>
                  <a:lnTo>
                    <a:pt x="421" y="0"/>
                  </a:lnTo>
                  <a:lnTo>
                    <a:pt x="397" y="12"/>
                  </a:lnTo>
                  <a:lnTo>
                    <a:pt x="339" y="60"/>
                  </a:lnTo>
                  <a:lnTo>
                    <a:pt x="269" y="132"/>
                  </a:lnTo>
                  <a:lnTo>
                    <a:pt x="187" y="240"/>
                  </a:lnTo>
                  <a:lnTo>
                    <a:pt x="117" y="372"/>
                  </a:lnTo>
                  <a:lnTo>
                    <a:pt x="47" y="588"/>
                  </a:lnTo>
                  <a:lnTo>
                    <a:pt x="12" y="792"/>
                  </a:lnTo>
                  <a:lnTo>
                    <a:pt x="0" y="972"/>
                  </a:lnTo>
                  <a:lnTo>
                    <a:pt x="12" y="1140"/>
                  </a:lnTo>
                  <a:lnTo>
                    <a:pt x="47" y="1356"/>
                  </a:lnTo>
                  <a:lnTo>
                    <a:pt x="128" y="1572"/>
                  </a:lnTo>
                  <a:lnTo>
                    <a:pt x="199" y="1704"/>
                  </a:lnTo>
                  <a:lnTo>
                    <a:pt x="269" y="1800"/>
                  </a:lnTo>
                  <a:lnTo>
                    <a:pt x="339" y="1884"/>
                  </a:lnTo>
                  <a:lnTo>
                    <a:pt x="397" y="1920"/>
                  </a:lnTo>
                  <a:lnTo>
                    <a:pt x="421" y="1932"/>
                  </a:lnTo>
                  <a:lnTo>
                    <a:pt x="432" y="1932"/>
                  </a:lnTo>
                  <a:lnTo>
                    <a:pt x="444" y="19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42" name="Freeform 38"/>
            <p:cNvSpPr>
              <a:spLocks/>
            </p:cNvSpPr>
            <p:nvPr/>
          </p:nvSpPr>
          <p:spPr bwMode="auto">
            <a:xfrm>
              <a:off x="26964" y="4350"/>
              <a:ext cx="864" cy="1260"/>
            </a:xfrm>
            <a:custGeom>
              <a:avLst/>
              <a:gdLst/>
              <a:ahLst/>
              <a:cxnLst>
                <a:cxn ang="0">
                  <a:pos x="864" y="60"/>
                </a:cxn>
                <a:cxn ang="0">
                  <a:pos x="829" y="24"/>
                </a:cxn>
                <a:cxn ang="0">
                  <a:pos x="748" y="72"/>
                </a:cxn>
                <a:cxn ang="0">
                  <a:pos x="736" y="96"/>
                </a:cxn>
                <a:cxn ang="0">
                  <a:pos x="724" y="144"/>
                </a:cxn>
                <a:cxn ang="0">
                  <a:pos x="701" y="252"/>
                </a:cxn>
                <a:cxn ang="0">
                  <a:pos x="596" y="672"/>
                </a:cxn>
                <a:cxn ang="0">
                  <a:pos x="537" y="768"/>
                </a:cxn>
                <a:cxn ang="0">
                  <a:pos x="385" y="840"/>
                </a:cxn>
                <a:cxn ang="0">
                  <a:pos x="315" y="828"/>
                </a:cxn>
                <a:cxn ang="0">
                  <a:pos x="280" y="780"/>
                </a:cxn>
                <a:cxn ang="0">
                  <a:pos x="268" y="684"/>
                </a:cxn>
                <a:cxn ang="0">
                  <a:pos x="315" y="456"/>
                </a:cxn>
                <a:cxn ang="0">
                  <a:pos x="385" y="228"/>
                </a:cxn>
                <a:cxn ang="0">
                  <a:pos x="397" y="120"/>
                </a:cxn>
                <a:cxn ang="0">
                  <a:pos x="362" y="48"/>
                </a:cxn>
                <a:cxn ang="0">
                  <a:pos x="292" y="12"/>
                </a:cxn>
                <a:cxn ang="0">
                  <a:pos x="152" y="36"/>
                </a:cxn>
                <a:cxn ang="0">
                  <a:pos x="35" y="192"/>
                </a:cxn>
                <a:cxn ang="0">
                  <a:pos x="0" y="312"/>
                </a:cxn>
                <a:cxn ang="0">
                  <a:pos x="35" y="324"/>
                </a:cxn>
                <a:cxn ang="0">
                  <a:pos x="46" y="288"/>
                </a:cxn>
                <a:cxn ang="0">
                  <a:pos x="140" y="96"/>
                </a:cxn>
                <a:cxn ang="0">
                  <a:pos x="245" y="48"/>
                </a:cxn>
                <a:cxn ang="0">
                  <a:pos x="280" y="60"/>
                </a:cxn>
                <a:cxn ang="0">
                  <a:pos x="292" y="108"/>
                </a:cxn>
                <a:cxn ang="0">
                  <a:pos x="175" y="492"/>
                </a:cxn>
                <a:cxn ang="0">
                  <a:pos x="140" y="660"/>
                </a:cxn>
                <a:cxn ang="0">
                  <a:pos x="222" y="840"/>
                </a:cxn>
                <a:cxn ang="0">
                  <a:pos x="374" y="888"/>
                </a:cxn>
                <a:cxn ang="0">
                  <a:pos x="572" y="792"/>
                </a:cxn>
                <a:cxn ang="0">
                  <a:pos x="444" y="1092"/>
                </a:cxn>
                <a:cxn ang="0">
                  <a:pos x="315" y="1200"/>
                </a:cxn>
                <a:cxn ang="0">
                  <a:pos x="222" y="1224"/>
                </a:cxn>
                <a:cxn ang="0">
                  <a:pos x="163" y="1212"/>
                </a:cxn>
                <a:cxn ang="0">
                  <a:pos x="117" y="1176"/>
                </a:cxn>
                <a:cxn ang="0">
                  <a:pos x="117" y="1140"/>
                </a:cxn>
                <a:cxn ang="0">
                  <a:pos x="175" y="1116"/>
                </a:cxn>
                <a:cxn ang="0">
                  <a:pos x="210" y="1068"/>
                </a:cxn>
                <a:cxn ang="0">
                  <a:pos x="198" y="984"/>
                </a:cxn>
                <a:cxn ang="0">
                  <a:pos x="163" y="972"/>
                </a:cxn>
                <a:cxn ang="0">
                  <a:pos x="70" y="996"/>
                </a:cxn>
                <a:cxn ang="0">
                  <a:pos x="35" y="1092"/>
                </a:cxn>
                <a:cxn ang="0">
                  <a:pos x="128" y="1236"/>
                </a:cxn>
                <a:cxn ang="0">
                  <a:pos x="374" y="1236"/>
                </a:cxn>
                <a:cxn ang="0">
                  <a:pos x="619" y="1020"/>
                </a:cxn>
                <a:cxn ang="0">
                  <a:pos x="864" y="120"/>
                </a:cxn>
              </a:cxnLst>
              <a:rect l="0" t="0" r="r" b="b"/>
              <a:pathLst>
                <a:path w="864" h="1260">
                  <a:moveTo>
                    <a:pt x="864" y="120"/>
                  </a:moveTo>
                  <a:lnTo>
                    <a:pt x="864" y="60"/>
                  </a:lnTo>
                  <a:lnTo>
                    <a:pt x="853" y="36"/>
                  </a:lnTo>
                  <a:lnTo>
                    <a:pt x="829" y="24"/>
                  </a:lnTo>
                  <a:lnTo>
                    <a:pt x="794" y="24"/>
                  </a:lnTo>
                  <a:lnTo>
                    <a:pt x="748" y="72"/>
                  </a:lnTo>
                  <a:lnTo>
                    <a:pt x="748" y="84"/>
                  </a:lnTo>
                  <a:lnTo>
                    <a:pt x="736" y="96"/>
                  </a:lnTo>
                  <a:lnTo>
                    <a:pt x="736" y="120"/>
                  </a:lnTo>
                  <a:lnTo>
                    <a:pt x="724" y="144"/>
                  </a:lnTo>
                  <a:lnTo>
                    <a:pt x="724" y="168"/>
                  </a:lnTo>
                  <a:lnTo>
                    <a:pt x="701" y="252"/>
                  </a:lnTo>
                  <a:lnTo>
                    <a:pt x="677" y="324"/>
                  </a:lnTo>
                  <a:lnTo>
                    <a:pt x="596" y="672"/>
                  </a:lnTo>
                  <a:lnTo>
                    <a:pt x="572" y="708"/>
                  </a:lnTo>
                  <a:lnTo>
                    <a:pt x="537" y="768"/>
                  </a:lnTo>
                  <a:lnTo>
                    <a:pt x="467" y="816"/>
                  </a:lnTo>
                  <a:lnTo>
                    <a:pt x="385" y="840"/>
                  </a:lnTo>
                  <a:lnTo>
                    <a:pt x="350" y="840"/>
                  </a:lnTo>
                  <a:lnTo>
                    <a:pt x="315" y="828"/>
                  </a:lnTo>
                  <a:lnTo>
                    <a:pt x="292" y="804"/>
                  </a:lnTo>
                  <a:lnTo>
                    <a:pt x="280" y="780"/>
                  </a:lnTo>
                  <a:lnTo>
                    <a:pt x="268" y="744"/>
                  </a:lnTo>
                  <a:lnTo>
                    <a:pt x="268" y="684"/>
                  </a:lnTo>
                  <a:lnTo>
                    <a:pt x="280" y="588"/>
                  </a:lnTo>
                  <a:lnTo>
                    <a:pt x="315" y="456"/>
                  </a:lnTo>
                  <a:lnTo>
                    <a:pt x="362" y="300"/>
                  </a:lnTo>
                  <a:lnTo>
                    <a:pt x="385" y="228"/>
                  </a:lnTo>
                  <a:lnTo>
                    <a:pt x="397" y="204"/>
                  </a:lnTo>
                  <a:lnTo>
                    <a:pt x="397" y="120"/>
                  </a:lnTo>
                  <a:lnTo>
                    <a:pt x="385" y="84"/>
                  </a:lnTo>
                  <a:lnTo>
                    <a:pt x="362" y="48"/>
                  </a:lnTo>
                  <a:lnTo>
                    <a:pt x="327" y="24"/>
                  </a:lnTo>
                  <a:lnTo>
                    <a:pt x="292" y="12"/>
                  </a:lnTo>
                  <a:lnTo>
                    <a:pt x="245" y="0"/>
                  </a:lnTo>
                  <a:lnTo>
                    <a:pt x="152" y="36"/>
                  </a:lnTo>
                  <a:lnTo>
                    <a:pt x="81" y="108"/>
                  </a:lnTo>
                  <a:lnTo>
                    <a:pt x="35" y="192"/>
                  </a:lnTo>
                  <a:lnTo>
                    <a:pt x="0" y="264"/>
                  </a:lnTo>
                  <a:lnTo>
                    <a:pt x="0" y="312"/>
                  </a:lnTo>
                  <a:lnTo>
                    <a:pt x="11" y="324"/>
                  </a:lnTo>
                  <a:lnTo>
                    <a:pt x="35" y="324"/>
                  </a:lnTo>
                  <a:lnTo>
                    <a:pt x="46" y="312"/>
                  </a:lnTo>
                  <a:lnTo>
                    <a:pt x="46" y="288"/>
                  </a:lnTo>
                  <a:lnTo>
                    <a:pt x="93" y="168"/>
                  </a:lnTo>
                  <a:lnTo>
                    <a:pt x="140" y="96"/>
                  </a:lnTo>
                  <a:lnTo>
                    <a:pt x="187" y="60"/>
                  </a:lnTo>
                  <a:lnTo>
                    <a:pt x="245" y="48"/>
                  </a:lnTo>
                  <a:lnTo>
                    <a:pt x="268" y="48"/>
                  </a:lnTo>
                  <a:lnTo>
                    <a:pt x="280" y="60"/>
                  </a:lnTo>
                  <a:lnTo>
                    <a:pt x="280" y="84"/>
                  </a:lnTo>
                  <a:lnTo>
                    <a:pt x="292" y="108"/>
                  </a:lnTo>
                  <a:lnTo>
                    <a:pt x="268" y="204"/>
                  </a:lnTo>
                  <a:lnTo>
                    <a:pt x="175" y="492"/>
                  </a:lnTo>
                  <a:lnTo>
                    <a:pt x="152" y="576"/>
                  </a:lnTo>
                  <a:lnTo>
                    <a:pt x="140" y="660"/>
                  </a:lnTo>
                  <a:lnTo>
                    <a:pt x="163" y="768"/>
                  </a:lnTo>
                  <a:lnTo>
                    <a:pt x="222" y="840"/>
                  </a:lnTo>
                  <a:lnTo>
                    <a:pt x="292" y="876"/>
                  </a:lnTo>
                  <a:lnTo>
                    <a:pt x="374" y="888"/>
                  </a:lnTo>
                  <a:lnTo>
                    <a:pt x="479" y="864"/>
                  </a:lnTo>
                  <a:lnTo>
                    <a:pt x="572" y="792"/>
                  </a:lnTo>
                  <a:lnTo>
                    <a:pt x="526" y="948"/>
                  </a:lnTo>
                  <a:lnTo>
                    <a:pt x="444" y="1092"/>
                  </a:lnTo>
                  <a:lnTo>
                    <a:pt x="385" y="1152"/>
                  </a:lnTo>
                  <a:lnTo>
                    <a:pt x="315" y="1200"/>
                  </a:lnTo>
                  <a:lnTo>
                    <a:pt x="233" y="1224"/>
                  </a:lnTo>
                  <a:lnTo>
                    <a:pt x="222" y="1224"/>
                  </a:lnTo>
                  <a:lnTo>
                    <a:pt x="198" y="1212"/>
                  </a:lnTo>
                  <a:lnTo>
                    <a:pt x="163" y="1212"/>
                  </a:lnTo>
                  <a:lnTo>
                    <a:pt x="140" y="1188"/>
                  </a:lnTo>
                  <a:lnTo>
                    <a:pt x="117" y="1176"/>
                  </a:lnTo>
                  <a:lnTo>
                    <a:pt x="93" y="1140"/>
                  </a:lnTo>
                  <a:lnTo>
                    <a:pt x="117" y="1140"/>
                  </a:lnTo>
                  <a:lnTo>
                    <a:pt x="152" y="1128"/>
                  </a:lnTo>
                  <a:lnTo>
                    <a:pt x="175" y="1116"/>
                  </a:lnTo>
                  <a:lnTo>
                    <a:pt x="198" y="1092"/>
                  </a:lnTo>
                  <a:lnTo>
                    <a:pt x="210" y="1068"/>
                  </a:lnTo>
                  <a:lnTo>
                    <a:pt x="210" y="1008"/>
                  </a:lnTo>
                  <a:lnTo>
                    <a:pt x="198" y="984"/>
                  </a:lnTo>
                  <a:lnTo>
                    <a:pt x="187" y="984"/>
                  </a:lnTo>
                  <a:lnTo>
                    <a:pt x="163" y="972"/>
                  </a:lnTo>
                  <a:lnTo>
                    <a:pt x="117" y="972"/>
                  </a:lnTo>
                  <a:lnTo>
                    <a:pt x="70" y="996"/>
                  </a:lnTo>
                  <a:lnTo>
                    <a:pt x="58" y="1020"/>
                  </a:lnTo>
                  <a:lnTo>
                    <a:pt x="35" y="1092"/>
                  </a:lnTo>
                  <a:lnTo>
                    <a:pt x="58" y="1176"/>
                  </a:lnTo>
                  <a:lnTo>
                    <a:pt x="128" y="1236"/>
                  </a:lnTo>
                  <a:lnTo>
                    <a:pt x="233" y="1260"/>
                  </a:lnTo>
                  <a:lnTo>
                    <a:pt x="374" y="1236"/>
                  </a:lnTo>
                  <a:lnTo>
                    <a:pt x="514" y="1152"/>
                  </a:lnTo>
                  <a:lnTo>
                    <a:pt x="619" y="1020"/>
                  </a:lnTo>
                  <a:lnTo>
                    <a:pt x="677" y="864"/>
                  </a:lnTo>
                  <a:lnTo>
                    <a:pt x="864" y="1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43" name="Freeform 39"/>
            <p:cNvSpPr>
              <a:spLocks/>
            </p:cNvSpPr>
            <p:nvPr/>
          </p:nvSpPr>
          <p:spPr bwMode="auto">
            <a:xfrm>
              <a:off x="28121" y="3762"/>
              <a:ext cx="81" cy="1932"/>
            </a:xfrm>
            <a:custGeom>
              <a:avLst/>
              <a:gdLst/>
              <a:ahLst/>
              <a:cxnLst>
                <a:cxn ang="0">
                  <a:pos x="81" y="60"/>
                </a:cxn>
                <a:cxn ang="0">
                  <a:pos x="81" y="24"/>
                </a:cxn>
                <a:cxn ang="0">
                  <a:pos x="58" y="0"/>
                </a:cxn>
                <a:cxn ang="0">
                  <a:pos x="23" y="0"/>
                </a:cxn>
                <a:cxn ang="0">
                  <a:pos x="11" y="12"/>
                </a:cxn>
                <a:cxn ang="0">
                  <a:pos x="11" y="24"/>
                </a:cxn>
                <a:cxn ang="0">
                  <a:pos x="0" y="36"/>
                </a:cxn>
                <a:cxn ang="0">
                  <a:pos x="0" y="1908"/>
                </a:cxn>
                <a:cxn ang="0">
                  <a:pos x="23" y="1932"/>
                </a:cxn>
                <a:cxn ang="0">
                  <a:pos x="58" y="1932"/>
                </a:cxn>
                <a:cxn ang="0">
                  <a:pos x="81" y="1908"/>
                </a:cxn>
                <a:cxn ang="0">
                  <a:pos x="81" y="1872"/>
                </a:cxn>
                <a:cxn ang="0">
                  <a:pos x="81" y="60"/>
                </a:cxn>
              </a:cxnLst>
              <a:rect l="0" t="0" r="r" b="b"/>
              <a:pathLst>
                <a:path w="81" h="1932">
                  <a:moveTo>
                    <a:pt x="81" y="60"/>
                  </a:moveTo>
                  <a:lnTo>
                    <a:pt x="81" y="24"/>
                  </a:lnTo>
                  <a:lnTo>
                    <a:pt x="58" y="0"/>
                  </a:lnTo>
                  <a:lnTo>
                    <a:pt x="23" y="0"/>
                  </a:lnTo>
                  <a:lnTo>
                    <a:pt x="11" y="12"/>
                  </a:lnTo>
                  <a:lnTo>
                    <a:pt x="11" y="24"/>
                  </a:lnTo>
                  <a:lnTo>
                    <a:pt x="0" y="36"/>
                  </a:lnTo>
                  <a:lnTo>
                    <a:pt x="0" y="1908"/>
                  </a:lnTo>
                  <a:lnTo>
                    <a:pt x="23" y="1932"/>
                  </a:lnTo>
                  <a:lnTo>
                    <a:pt x="58" y="1932"/>
                  </a:lnTo>
                  <a:lnTo>
                    <a:pt x="81" y="1908"/>
                  </a:lnTo>
                  <a:lnTo>
                    <a:pt x="81" y="1872"/>
                  </a:lnTo>
                  <a:lnTo>
                    <a:pt x="81" y="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44" name="Freeform 40"/>
            <p:cNvSpPr>
              <a:spLocks/>
            </p:cNvSpPr>
            <p:nvPr/>
          </p:nvSpPr>
          <p:spPr bwMode="auto">
            <a:xfrm>
              <a:off x="28471" y="4350"/>
              <a:ext cx="1064" cy="864"/>
            </a:xfrm>
            <a:custGeom>
              <a:avLst/>
              <a:gdLst/>
              <a:ahLst/>
              <a:cxnLst>
                <a:cxn ang="0">
                  <a:pos x="608" y="384"/>
                </a:cxn>
                <a:cxn ang="0">
                  <a:pos x="830" y="132"/>
                </a:cxn>
                <a:cxn ang="0">
                  <a:pos x="877" y="108"/>
                </a:cxn>
                <a:cxn ang="0">
                  <a:pos x="935" y="96"/>
                </a:cxn>
                <a:cxn ang="0">
                  <a:pos x="1029" y="96"/>
                </a:cxn>
                <a:cxn ang="0">
                  <a:pos x="1029" y="0"/>
                </a:cxn>
                <a:cxn ang="0">
                  <a:pos x="900" y="0"/>
                </a:cxn>
                <a:cxn ang="0">
                  <a:pos x="865" y="12"/>
                </a:cxn>
                <a:cxn ang="0">
                  <a:pos x="853" y="12"/>
                </a:cxn>
                <a:cxn ang="0">
                  <a:pos x="748" y="0"/>
                </a:cxn>
                <a:cxn ang="0">
                  <a:pos x="655" y="0"/>
                </a:cxn>
                <a:cxn ang="0">
                  <a:pos x="655" y="96"/>
                </a:cxn>
                <a:cxn ang="0">
                  <a:pos x="690" y="96"/>
                </a:cxn>
                <a:cxn ang="0">
                  <a:pos x="725" y="108"/>
                </a:cxn>
                <a:cxn ang="0">
                  <a:pos x="725" y="120"/>
                </a:cxn>
                <a:cxn ang="0">
                  <a:pos x="713" y="132"/>
                </a:cxn>
                <a:cxn ang="0">
                  <a:pos x="549" y="312"/>
                </a:cxn>
                <a:cxn ang="0">
                  <a:pos x="363" y="96"/>
                </a:cxn>
                <a:cxn ang="0">
                  <a:pos x="444" y="96"/>
                </a:cxn>
                <a:cxn ang="0">
                  <a:pos x="444" y="0"/>
                </a:cxn>
                <a:cxn ang="0">
                  <a:pos x="292" y="0"/>
                </a:cxn>
                <a:cxn ang="0">
                  <a:pos x="211" y="12"/>
                </a:cxn>
                <a:cxn ang="0">
                  <a:pos x="105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140" y="96"/>
                </a:cxn>
                <a:cxn ang="0">
                  <a:pos x="433" y="456"/>
                </a:cxn>
                <a:cxn ang="0">
                  <a:pos x="187" y="732"/>
                </a:cxn>
                <a:cxn ang="0">
                  <a:pos x="140" y="756"/>
                </a:cxn>
                <a:cxn ang="0">
                  <a:pos x="82" y="768"/>
                </a:cxn>
                <a:cxn ang="0">
                  <a:pos x="0" y="768"/>
                </a:cxn>
                <a:cxn ang="0">
                  <a:pos x="0" y="864"/>
                </a:cxn>
                <a:cxn ang="0">
                  <a:pos x="363" y="864"/>
                </a:cxn>
                <a:cxn ang="0">
                  <a:pos x="363" y="768"/>
                </a:cxn>
                <a:cxn ang="0">
                  <a:pos x="316" y="768"/>
                </a:cxn>
                <a:cxn ang="0">
                  <a:pos x="304" y="756"/>
                </a:cxn>
                <a:cxn ang="0">
                  <a:pos x="292" y="756"/>
                </a:cxn>
                <a:cxn ang="0">
                  <a:pos x="292" y="744"/>
                </a:cxn>
                <a:cxn ang="0">
                  <a:pos x="304" y="732"/>
                </a:cxn>
                <a:cxn ang="0">
                  <a:pos x="491" y="516"/>
                </a:cxn>
                <a:cxn ang="0">
                  <a:pos x="701" y="768"/>
                </a:cxn>
                <a:cxn ang="0">
                  <a:pos x="620" y="768"/>
                </a:cxn>
                <a:cxn ang="0">
                  <a:pos x="620" y="864"/>
                </a:cxn>
                <a:cxn ang="0">
                  <a:pos x="1064" y="864"/>
                </a:cxn>
                <a:cxn ang="0">
                  <a:pos x="1064" y="768"/>
                </a:cxn>
                <a:cxn ang="0">
                  <a:pos x="923" y="768"/>
                </a:cxn>
                <a:cxn ang="0">
                  <a:pos x="608" y="384"/>
                </a:cxn>
              </a:cxnLst>
              <a:rect l="0" t="0" r="r" b="b"/>
              <a:pathLst>
                <a:path w="1064" h="864">
                  <a:moveTo>
                    <a:pt x="608" y="384"/>
                  </a:moveTo>
                  <a:lnTo>
                    <a:pt x="830" y="132"/>
                  </a:lnTo>
                  <a:lnTo>
                    <a:pt x="877" y="108"/>
                  </a:lnTo>
                  <a:lnTo>
                    <a:pt x="935" y="96"/>
                  </a:lnTo>
                  <a:lnTo>
                    <a:pt x="1029" y="96"/>
                  </a:lnTo>
                  <a:lnTo>
                    <a:pt x="1029" y="0"/>
                  </a:lnTo>
                  <a:lnTo>
                    <a:pt x="900" y="0"/>
                  </a:lnTo>
                  <a:lnTo>
                    <a:pt x="865" y="12"/>
                  </a:lnTo>
                  <a:lnTo>
                    <a:pt x="853" y="12"/>
                  </a:lnTo>
                  <a:lnTo>
                    <a:pt x="748" y="0"/>
                  </a:lnTo>
                  <a:lnTo>
                    <a:pt x="655" y="0"/>
                  </a:lnTo>
                  <a:lnTo>
                    <a:pt x="655" y="96"/>
                  </a:lnTo>
                  <a:lnTo>
                    <a:pt x="690" y="96"/>
                  </a:lnTo>
                  <a:lnTo>
                    <a:pt x="725" y="108"/>
                  </a:lnTo>
                  <a:lnTo>
                    <a:pt x="725" y="120"/>
                  </a:lnTo>
                  <a:lnTo>
                    <a:pt x="713" y="132"/>
                  </a:lnTo>
                  <a:lnTo>
                    <a:pt x="549" y="312"/>
                  </a:lnTo>
                  <a:lnTo>
                    <a:pt x="363" y="96"/>
                  </a:lnTo>
                  <a:lnTo>
                    <a:pt x="444" y="96"/>
                  </a:lnTo>
                  <a:lnTo>
                    <a:pt x="444" y="0"/>
                  </a:lnTo>
                  <a:lnTo>
                    <a:pt x="292" y="0"/>
                  </a:lnTo>
                  <a:lnTo>
                    <a:pt x="211" y="12"/>
                  </a:lnTo>
                  <a:lnTo>
                    <a:pt x="105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140" y="96"/>
                  </a:lnTo>
                  <a:lnTo>
                    <a:pt x="433" y="456"/>
                  </a:lnTo>
                  <a:lnTo>
                    <a:pt x="187" y="732"/>
                  </a:lnTo>
                  <a:lnTo>
                    <a:pt x="140" y="756"/>
                  </a:lnTo>
                  <a:lnTo>
                    <a:pt x="82" y="768"/>
                  </a:lnTo>
                  <a:lnTo>
                    <a:pt x="0" y="768"/>
                  </a:lnTo>
                  <a:lnTo>
                    <a:pt x="0" y="864"/>
                  </a:lnTo>
                  <a:lnTo>
                    <a:pt x="363" y="864"/>
                  </a:lnTo>
                  <a:lnTo>
                    <a:pt x="363" y="768"/>
                  </a:lnTo>
                  <a:lnTo>
                    <a:pt x="316" y="768"/>
                  </a:lnTo>
                  <a:lnTo>
                    <a:pt x="304" y="756"/>
                  </a:lnTo>
                  <a:lnTo>
                    <a:pt x="292" y="756"/>
                  </a:lnTo>
                  <a:lnTo>
                    <a:pt x="292" y="744"/>
                  </a:lnTo>
                  <a:lnTo>
                    <a:pt x="304" y="732"/>
                  </a:lnTo>
                  <a:lnTo>
                    <a:pt x="491" y="516"/>
                  </a:lnTo>
                  <a:lnTo>
                    <a:pt x="701" y="768"/>
                  </a:lnTo>
                  <a:lnTo>
                    <a:pt x="620" y="768"/>
                  </a:lnTo>
                  <a:lnTo>
                    <a:pt x="620" y="864"/>
                  </a:lnTo>
                  <a:lnTo>
                    <a:pt x="1064" y="864"/>
                  </a:lnTo>
                  <a:lnTo>
                    <a:pt x="1064" y="768"/>
                  </a:lnTo>
                  <a:lnTo>
                    <a:pt x="923" y="768"/>
                  </a:lnTo>
                  <a:lnTo>
                    <a:pt x="608" y="3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45" name="Freeform 41"/>
            <p:cNvSpPr>
              <a:spLocks noEditPoints="1"/>
            </p:cNvSpPr>
            <p:nvPr/>
          </p:nvSpPr>
          <p:spPr bwMode="auto">
            <a:xfrm>
              <a:off x="29628" y="4590"/>
              <a:ext cx="409" cy="912"/>
            </a:xfrm>
            <a:custGeom>
              <a:avLst/>
              <a:gdLst/>
              <a:ahLst/>
              <a:cxnLst>
                <a:cxn ang="0">
                  <a:pos x="374" y="36"/>
                </a:cxn>
                <a:cxn ang="0">
                  <a:pos x="339" y="0"/>
                </a:cxn>
                <a:cxn ang="0">
                  <a:pos x="246" y="48"/>
                </a:cxn>
                <a:cxn ang="0">
                  <a:pos x="269" y="120"/>
                </a:cxn>
                <a:cxn ang="0">
                  <a:pos x="351" y="96"/>
                </a:cxn>
                <a:cxn ang="0">
                  <a:pos x="105" y="744"/>
                </a:cxn>
                <a:cxn ang="0">
                  <a:pos x="94" y="828"/>
                </a:cxn>
                <a:cxn ang="0">
                  <a:pos x="140" y="888"/>
                </a:cxn>
                <a:cxn ang="0">
                  <a:pos x="211" y="912"/>
                </a:cxn>
                <a:cxn ang="0">
                  <a:pos x="339" y="840"/>
                </a:cxn>
                <a:cxn ang="0">
                  <a:pos x="398" y="732"/>
                </a:cxn>
                <a:cxn ang="0">
                  <a:pos x="386" y="684"/>
                </a:cxn>
                <a:cxn ang="0">
                  <a:pos x="362" y="696"/>
                </a:cxn>
                <a:cxn ang="0">
                  <a:pos x="339" y="768"/>
                </a:cxn>
                <a:cxn ang="0">
                  <a:pos x="281" y="852"/>
                </a:cxn>
                <a:cxn ang="0">
                  <a:pos x="222" y="876"/>
                </a:cxn>
                <a:cxn ang="0">
                  <a:pos x="187" y="864"/>
                </a:cxn>
                <a:cxn ang="0">
                  <a:pos x="199" y="768"/>
                </a:cxn>
                <a:cxn ang="0">
                  <a:pos x="222" y="684"/>
                </a:cxn>
                <a:cxn ang="0">
                  <a:pos x="281" y="552"/>
                </a:cxn>
                <a:cxn ang="0">
                  <a:pos x="304" y="492"/>
                </a:cxn>
                <a:cxn ang="0">
                  <a:pos x="316" y="456"/>
                </a:cxn>
                <a:cxn ang="0">
                  <a:pos x="327" y="420"/>
                </a:cxn>
                <a:cxn ang="0">
                  <a:pos x="234" y="300"/>
                </a:cxn>
                <a:cxn ang="0">
                  <a:pos x="129" y="324"/>
                </a:cxn>
                <a:cxn ang="0">
                  <a:pos x="35" y="420"/>
                </a:cxn>
                <a:cxn ang="0">
                  <a:pos x="0" y="504"/>
                </a:cxn>
                <a:cxn ang="0">
                  <a:pos x="12" y="528"/>
                </a:cxn>
                <a:cxn ang="0">
                  <a:pos x="47" y="516"/>
                </a:cxn>
                <a:cxn ang="0">
                  <a:pos x="70" y="444"/>
                </a:cxn>
                <a:cxn ang="0">
                  <a:pos x="129" y="360"/>
                </a:cxn>
                <a:cxn ang="0">
                  <a:pos x="187" y="336"/>
                </a:cxn>
                <a:cxn ang="0">
                  <a:pos x="222" y="360"/>
                </a:cxn>
                <a:cxn ang="0">
                  <a:pos x="211" y="444"/>
                </a:cxn>
                <a:cxn ang="0">
                  <a:pos x="105" y="744"/>
                </a:cxn>
              </a:cxnLst>
              <a:rect l="0" t="0" r="r" b="b"/>
              <a:pathLst>
                <a:path w="409" h="912">
                  <a:moveTo>
                    <a:pt x="374" y="48"/>
                  </a:moveTo>
                  <a:lnTo>
                    <a:pt x="374" y="36"/>
                  </a:lnTo>
                  <a:lnTo>
                    <a:pt x="362" y="12"/>
                  </a:lnTo>
                  <a:lnTo>
                    <a:pt x="339" y="0"/>
                  </a:lnTo>
                  <a:lnTo>
                    <a:pt x="292" y="0"/>
                  </a:lnTo>
                  <a:lnTo>
                    <a:pt x="246" y="48"/>
                  </a:lnTo>
                  <a:lnTo>
                    <a:pt x="246" y="96"/>
                  </a:lnTo>
                  <a:lnTo>
                    <a:pt x="269" y="120"/>
                  </a:lnTo>
                  <a:lnTo>
                    <a:pt x="327" y="120"/>
                  </a:lnTo>
                  <a:lnTo>
                    <a:pt x="351" y="96"/>
                  </a:lnTo>
                  <a:lnTo>
                    <a:pt x="374" y="48"/>
                  </a:lnTo>
                  <a:close/>
                  <a:moveTo>
                    <a:pt x="105" y="744"/>
                  </a:moveTo>
                  <a:lnTo>
                    <a:pt x="94" y="768"/>
                  </a:lnTo>
                  <a:lnTo>
                    <a:pt x="94" y="828"/>
                  </a:lnTo>
                  <a:lnTo>
                    <a:pt x="117" y="864"/>
                  </a:lnTo>
                  <a:lnTo>
                    <a:pt x="140" y="888"/>
                  </a:lnTo>
                  <a:lnTo>
                    <a:pt x="176" y="912"/>
                  </a:lnTo>
                  <a:lnTo>
                    <a:pt x="211" y="912"/>
                  </a:lnTo>
                  <a:lnTo>
                    <a:pt x="281" y="888"/>
                  </a:lnTo>
                  <a:lnTo>
                    <a:pt x="339" y="840"/>
                  </a:lnTo>
                  <a:lnTo>
                    <a:pt x="374" y="792"/>
                  </a:lnTo>
                  <a:lnTo>
                    <a:pt x="398" y="732"/>
                  </a:lnTo>
                  <a:lnTo>
                    <a:pt x="409" y="708"/>
                  </a:lnTo>
                  <a:lnTo>
                    <a:pt x="386" y="684"/>
                  </a:lnTo>
                  <a:lnTo>
                    <a:pt x="374" y="684"/>
                  </a:lnTo>
                  <a:lnTo>
                    <a:pt x="362" y="696"/>
                  </a:lnTo>
                  <a:lnTo>
                    <a:pt x="362" y="708"/>
                  </a:lnTo>
                  <a:lnTo>
                    <a:pt x="339" y="768"/>
                  </a:lnTo>
                  <a:lnTo>
                    <a:pt x="316" y="816"/>
                  </a:lnTo>
                  <a:lnTo>
                    <a:pt x="281" y="852"/>
                  </a:lnTo>
                  <a:lnTo>
                    <a:pt x="246" y="864"/>
                  </a:lnTo>
                  <a:lnTo>
                    <a:pt x="222" y="876"/>
                  </a:lnTo>
                  <a:lnTo>
                    <a:pt x="199" y="876"/>
                  </a:lnTo>
                  <a:lnTo>
                    <a:pt x="187" y="864"/>
                  </a:lnTo>
                  <a:lnTo>
                    <a:pt x="187" y="804"/>
                  </a:lnTo>
                  <a:lnTo>
                    <a:pt x="199" y="768"/>
                  </a:lnTo>
                  <a:lnTo>
                    <a:pt x="211" y="744"/>
                  </a:lnTo>
                  <a:lnTo>
                    <a:pt x="222" y="684"/>
                  </a:lnTo>
                  <a:lnTo>
                    <a:pt x="269" y="588"/>
                  </a:lnTo>
                  <a:lnTo>
                    <a:pt x="281" y="552"/>
                  </a:lnTo>
                  <a:lnTo>
                    <a:pt x="292" y="528"/>
                  </a:lnTo>
                  <a:lnTo>
                    <a:pt x="304" y="492"/>
                  </a:lnTo>
                  <a:lnTo>
                    <a:pt x="304" y="468"/>
                  </a:lnTo>
                  <a:lnTo>
                    <a:pt x="316" y="456"/>
                  </a:lnTo>
                  <a:lnTo>
                    <a:pt x="316" y="432"/>
                  </a:lnTo>
                  <a:lnTo>
                    <a:pt x="327" y="420"/>
                  </a:lnTo>
                  <a:lnTo>
                    <a:pt x="304" y="348"/>
                  </a:lnTo>
                  <a:lnTo>
                    <a:pt x="234" y="300"/>
                  </a:lnTo>
                  <a:lnTo>
                    <a:pt x="199" y="300"/>
                  </a:lnTo>
                  <a:lnTo>
                    <a:pt x="129" y="324"/>
                  </a:lnTo>
                  <a:lnTo>
                    <a:pt x="70" y="372"/>
                  </a:lnTo>
                  <a:lnTo>
                    <a:pt x="35" y="420"/>
                  </a:lnTo>
                  <a:lnTo>
                    <a:pt x="12" y="480"/>
                  </a:lnTo>
                  <a:lnTo>
                    <a:pt x="0" y="504"/>
                  </a:lnTo>
                  <a:lnTo>
                    <a:pt x="0" y="516"/>
                  </a:lnTo>
                  <a:lnTo>
                    <a:pt x="12" y="528"/>
                  </a:lnTo>
                  <a:lnTo>
                    <a:pt x="35" y="528"/>
                  </a:lnTo>
                  <a:lnTo>
                    <a:pt x="47" y="516"/>
                  </a:lnTo>
                  <a:lnTo>
                    <a:pt x="47" y="504"/>
                  </a:lnTo>
                  <a:lnTo>
                    <a:pt x="70" y="444"/>
                  </a:lnTo>
                  <a:lnTo>
                    <a:pt x="105" y="396"/>
                  </a:lnTo>
                  <a:lnTo>
                    <a:pt x="129" y="360"/>
                  </a:lnTo>
                  <a:lnTo>
                    <a:pt x="164" y="348"/>
                  </a:lnTo>
                  <a:lnTo>
                    <a:pt x="187" y="336"/>
                  </a:lnTo>
                  <a:lnTo>
                    <a:pt x="199" y="336"/>
                  </a:lnTo>
                  <a:lnTo>
                    <a:pt x="222" y="360"/>
                  </a:lnTo>
                  <a:lnTo>
                    <a:pt x="222" y="420"/>
                  </a:lnTo>
                  <a:lnTo>
                    <a:pt x="211" y="444"/>
                  </a:lnTo>
                  <a:lnTo>
                    <a:pt x="187" y="516"/>
                  </a:lnTo>
                  <a:lnTo>
                    <a:pt x="105" y="7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46" name="Freeform 42"/>
            <p:cNvSpPr>
              <a:spLocks/>
            </p:cNvSpPr>
            <p:nvPr/>
          </p:nvSpPr>
          <p:spPr bwMode="auto">
            <a:xfrm>
              <a:off x="30294" y="3762"/>
              <a:ext cx="444" cy="1932"/>
            </a:xfrm>
            <a:custGeom>
              <a:avLst/>
              <a:gdLst/>
              <a:ahLst/>
              <a:cxnLst>
                <a:cxn ang="0">
                  <a:pos x="444" y="972"/>
                </a:cxn>
                <a:cxn ang="0">
                  <a:pos x="433" y="792"/>
                </a:cxn>
                <a:cxn ang="0">
                  <a:pos x="398" y="576"/>
                </a:cxn>
                <a:cxn ang="0">
                  <a:pos x="316" y="360"/>
                </a:cxn>
                <a:cxn ang="0">
                  <a:pos x="246" y="228"/>
                </a:cxn>
                <a:cxn ang="0">
                  <a:pos x="164" y="132"/>
                </a:cxn>
                <a:cxn ang="0">
                  <a:pos x="106" y="60"/>
                </a:cxn>
                <a:cxn ang="0">
                  <a:pos x="47" y="12"/>
                </a:cxn>
                <a:cxn ang="0">
                  <a:pos x="24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24" y="36"/>
                </a:cxn>
                <a:cxn ang="0">
                  <a:pos x="35" y="60"/>
                </a:cxn>
                <a:cxn ang="0">
                  <a:pos x="164" y="228"/>
                </a:cxn>
                <a:cxn ang="0">
                  <a:pos x="257" y="432"/>
                </a:cxn>
                <a:cxn ang="0">
                  <a:pos x="316" y="684"/>
                </a:cxn>
                <a:cxn ang="0">
                  <a:pos x="328" y="972"/>
                </a:cxn>
                <a:cxn ang="0">
                  <a:pos x="316" y="1164"/>
                </a:cxn>
                <a:cxn ang="0">
                  <a:pos x="293" y="1368"/>
                </a:cxn>
                <a:cxn ang="0">
                  <a:pos x="234" y="1548"/>
                </a:cxn>
                <a:cxn ang="0">
                  <a:pos x="152" y="1728"/>
                </a:cxn>
                <a:cxn ang="0">
                  <a:pos x="24" y="1884"/>
                </a:cxn>
                <a:cxn ang="0">
                  <a:pos x="0" y="1908"/>
                </a:cxn>
                <a:cxn ang="0">
                  <a:pos x="0" y="1920"/>
                </a:cxn>
                <a:cxn ang="0">
                  <a:pos x="12" y="1932"/>
                </a:cxn>
                <a:cxn ang="0">
                  <a:pos x="24" y="1932"/>
                </a:cxn>
                <a:cxn ang="0">
                  <a:pos x="47" y="1920"/>
                </a:cxn>
                <a:cxn ang="0">
                  <a:pos x="106" y="1872"/>
                </a:cxn>
                <a:cxn ang="0">
                  <a:pos x="176" y="1800"/>
                </a:cxn>
                <a:cxn ang="0">
                  <a:pos x="246" y="1692"/>
                </a:cxn>
                <a:cxn ang="0">
                  <a:pos x="328" y="1560"/>
                </a:cxn>
                <a:cxn ang="0">
                  <a:pos x="398" y="1344"/>
                </a:cxn>
                <a:cxn ang="0">
                  <a:pos x="433" y="1140"/>
                </a:cxn>
                <a:cxn ang="0">
                  <a:pos x="444" y="972"/>
                </a:cxn>
              </a:cxnLst>
              <a:rect l="0" t="0" r="r" b="b"/>
              <a:pathLst>
                <a:path w="444" h="1932">
                  <a:moveTo>
                    <a:pt x="444" y="972"/>
                  </a:moveTo>
                  <a:lnTo>
                    <a:pt x="433" y="792"/>
                  </a:lnTo>
                  <a:lnTo>
                    <a:pt x="398" y="576"/>
                  </a:lnTo>
                  <a:lnTo>
                    <a:pt x="316" y="360"/>
                  </a:lnTo>
                  <a:lnTo>
                    <a:pt x="246" y="228"/>
                  </a:lnTo>
                  <a:lnTo>
                    <a:pt x="164" y="132"/>
                  </a:lnTo>
                  <a:lnTo>
                    <a:pt x="106" y="60"/>
                  </a:lnTo>
                  <a:lnTo>
                    <a:pt x="47" y="12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24" y="36"/>
                  </a:lnTo>
                  <a:lnTo>
                    <a:pt x="35" y="60"/>
                  </a:lnTo>
                  <a:lnTo>
                    <a:pt x="164" y="228"/>
                  </a:lnTo>
                  <a:lnTo>
                    <a:pt x="257" y="432"/>
                  </a:lnTo>
                  <a:lnTo>
                    <a:pt x="316" y="684"/>
                  </a:lnTo>
                  <a:lnTo>
                    <a:pt x="328" y="972"/>
                  </a:lnTo>
                  <a:lnTo>
                    <a:pt x="316" y="1164"/>
                  </a:lnTo>
                  <a:lnTo>
                    <a:pt x="293" y="1368"/>
                  </a:lnTo>
                  <a:lnTo>
                    <a:pt x="234" y="1548"/>
                  </a:lnTo>
                  <a:lnTo>
                    <a:pt x="152" y="1728"/>
                  </a:lnTo>
                  <a:lnTo>
                    <a:pt x="24" y="1884"/>
                  </a:lnTo>
                  <a:lnTo>
                    <a:pt x="0" y="1908"/>
                  </a:lnTo>
                  <a:lnTo>
                    <a:pt x="0" y="1920"/>
                  </a:lnTo>
                  <a:lnTo>
                    <a:pt x="12" y="1932"/>
                  </a:lnTo>
                  <a:lnTo>
                    <a:pt x="24" y="1932"/>
                  </a:lnTo>
                  <a:lnTo>
                    <a:pt x="47" y="1920"/>
                  </a:lnTo>
                  <a:lnTo>
                    <a:pt x="106" y="1872"/>
                  </a:lnTo>
                  <a:lnTo>
                    <a:pt x="176" y="1800"/>
                  </a:lnTo>
                  <a:lnTo>
                    <a:pt x="246" y="1692"/>
                  </a:lnTo>
                  <a:lnTo>
                    <a:pt x="328" y="1560"/>
                  </a:lnTo>
                  <a:lnTo>
                    <a:pt x="398" y="1344"/>
                  </a:lnTo>
                  <a:lnTo>
                    <a:pt x="433" y="1140"/>
                  </a:lnTo>
                  <a:lnTo>
                    <a:pt x="444" y="97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47" name="Freeform 43"/>
            <p:cNvSpPr>
              <a:spLocks/>
            </p:cNvSpPr>
            <p:nvPr/>
          </p:nvSpPr>
          <p:spPr bwMode="auto">
            <a:xfrm>
              <a:off x="31299" y="3870"/>
              <a:ext cx="421" cy="1344"/>
            </a:xfrm>
            <a:custGeom>
              <a:avLst/>
              <a:gdLst/>
              <a:ahLst/>
              <a:cxnLst>
                <a:cxn ang="0">
                  <a:pos x="281" y="0"/>
                </a:cxn>
                <a:cxn ang="0">
                  <a:pos x="0" y="12"/>
                </a:cxn>
                <a:cxn ang="0">
                  <a:pos x="0" y="72"/>
                </a:cxn>
                <a:cxn ang="0">
                  <a:pos x="59" y="72"/>
                </a:cxn>
                <a:cxn ang="0">
                  <a:pos x="106" y="84"/>
                </a:cxn>
                <a:cxn ang="0">
                  <a:pos x="129" y="96"/>
                </a:cxn>
                <a:cxn ang="0">
                  <a:pos x="152" y="144"/>
                </a:cxn>
                <a:cxn ang="0">
                  <a:pos x="152" y="1236"/>
                </a:cxn>
                <a:cxn ang="0">
                  <a:pos x="141" y="1260"/>
                </a:cxn>
                <a:cxn ang="0">
                  <a:pos x="129" y="1272"/>
                </a:cxn>
                <a:cxn ang="0">
                  <a:pos x="94" y="1284"/>
                </a:cxn>
                <a:cxn ang="0">
                  <a:pos x="0" y="1284"/>
                </a:cxn>
                <a:cxn ang="0">
                  <a:pos x="0" y="1344"/>
                </a:cxn>
                <a:cxn ang="0">
                  <a:pos x="421" y="1344"/>
                </a:cxn>
                <a:cxn ang="0">
                  <a:pos x="421" y="1284"/>
                </a:cxn>
                <a:cxn ang="0">
                  <a:pos x="328" y="1284"/>
                </a:cxn>
                <a:cxn ang="0">
                  <a:pos x="304" y="1272"/>
                </a:cxn>
                <a:cxn ang="0">
                  <a:pos x="293" y="1260"/>
                </a:cxn>
                <a:cxn ang="0">
                  <a:pos x="281" y="1236"/>
                </a:cxn>
                <a:cxn ang="0">
                  <a:pos x="281" y="1200"/>
                </a:cxn>
                <a:cxn ang="0">
                  <a:pos x="281" y="0"/>
                </a:cxn>
              </a:cxnLst>
              <a:rect l="0" t="0" r="r" b="b"/>
              <a:pathLst>
                <a:path w="421" h="1344">
                  <a:moveTo>
                    <a:pt x="281" y="0"/>
                  </a:moveTo>
                  <a:lnTo>
                    <a:pt x="0" y="12"/>
                  </a:lnTo>
                  <a:lnTo>
                    <a:pt x="0" y="72"/>
                  </a:lnTo>
                  <a:lnTo>
                    <a:pt x="59" y="72"/>
                  </a:lnTo>
                  <a:lnTo>
                    <a:pt x="106" y="84"/>
                  </a:lnTo>
                  <a:lnTo>
                    <a:pt x="129" y="96"/>
                  </a:lnTo>
                  <a:lnTo>
                    <a:pt x="152" y="144"/>
                  </a:lnTo>
                  <a:lnTo>
                    <a:pt x="152" y="1236"/>
                  </a:lnTo>
                  <a:lnTo>
                    <a:pt x="141" y="1260"/>
                  </a:lnTo>
                  <a:lnTo>
                    <a:pt x="129" y="1272"/>
                  </a:lnTo>
                  <a:lnTo>
                    <a:pt x="94" y="1284"/>
                  </a:lnTo>
                  <a:lnTo>
                    <a:pt x="0" y="1284"/>
                  </a:lnTo>
                  <a:lnTo>
                    <a:pt x="0" y="1344"/>
                  </a:lnTo>
                  <a:lnTo>
                    <a:pt x="421" y="1344"/>
                  </a:lnTo>
                  <a:lnTo>
                    <a:pt x="421" y="1284"/>
                  </a:lnTo>
                  <a:lnTo>
                    <a:pt x="328" y="1284"/>
                  </a:lnTo>
                  <a:lnTo>
                    <a:pt x="304" y="1272"/>
                  </a:lnTo>
                  <a:lnTo>
                    <a:pt x="293" y="1260"/>
                  </a:lnTo>
                  <a:lnTo>
                    <a:pt x="281" y="1236"/>
                  </a:lnTo>
                  <a:lnTo>
                    <a:pt x="281" y="1200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48" name="Freeform 44"/>
            <p:cNvSpPr>
              <a:spLocks/>
            </p:cNvSpPr>
            <p:nvPr/>
          </p:nvSpPr>
          <p:spPr bwMode="auto">
            <a:xfrm>
              <a:off x="31825" y="4350"/>
              <a:ext cx="959" cy="864"/>
            </a:xfrm>
            <a:custGeom>
              <a:avLst/>
              <a:gdLst/>
              <a:ahLst/>
              <a:cxnLst>
                <a:cxn ang="0">
                  <a:pos x="152" y="192"/>
                </a:cxn>
                <a:cxn ang="0">
                  <a:pos x="152" y="756"/>
                </a:cxn>
                <a:cxn ang="0">
                  <a:pos x="141" y="780"/>
                </a:cxn>
                <a:cxn ang="0">
                  <a:pos x="129" y="792"/>
                </a:cxn>
                <a:cxn ang="0">
                  <a:pos x="94" y="804"/>
                </a:cxn>
                <a:cxn ang="0">
                  <a:pos x="0" y="804"/>
                </a:cxn>
                <a:cxn ang="0">
                  <a:pos x="0" y="864"/>
                </a:cxn>
                <a:cxn ang="0">
                  <a:pos x="433" y="864"/>
                </a:cxn>
                <a:cxn ang="0">
                  <a:pos x="433" y="804"/>
                </a:cxn>
                <a:cxn ang="0">
                  <a:pos x="339" y="804"/>
                </a:cxn>
                <a:cxn ang="0">
                  <a:pos x="304" y="792"/>
                </a:cxn>
                <a:cxn ang="0">
                  <a:pos x="292" y="780"/>
                </a:cxn>
                <a:cxn ang="0">
                  <a:pos x="281" y="756"/>
                </a:cxn>
                <a:cxn ang="0">
                  <a:pos x="281" y="360"/>
                </a:cxn>
                <a:cxn ang="0">
                  <a:pos x="304" y="228"/>
                </a:cxn>
                <a:cxn ang="0">
                  <a:pos x="363" y="132"/>
                </a:cxn>
                <a:cxn ang="0">
                  <a:pos x="444" y="72"/>
                </a:cxn>
                <a:cxn ang="0">
                  <a:pos x="538" y="48"/>
                </a:cxn>
                <a:cxn ang="0">
                  <a:pos x="608" y="60"/>
                </a:cxn>
                <a:cxn ang="0">
                  <a:pos x="655" y="120"/>
                </a:cxn>
                <a:cxn ang="0">
                  <a:pos x="666" y="180"/>
                </a:cxn>
                <a:cxn ang="0">
                  <a:pos x="678" y="264"/>
                </a:cxn>
                <a:cxn ang="0">
                  <a:pos x="678" y="756"/>
                </a:cxn>
                <a:cxn ang="0">
                  <a:pos x="666" y="780"/>
                </a:cxn>
                <a:cxn ang="0">
                  <a:pos x="655" y="792"/>
                </a:cxn>
                <a:cxn ang="0">
                  <a:pos x="620" y="804"/>
                </a:cxn>
                <a:cxn ang="0">
                  <a:pos x="526" y="804"/>
                </a:cxn>
                <a:cxn ang="0">
                  <a:pos x="526" y="864"/>
                </a:cxn>
                <a:cxn ang="0">
                  <a:pos x="959" y="864"/>
                </a:cxn>
                <a:cxn ang="0">
                  <a:pos x="959" y="804"/>
                </a:cxn>
                <a:cxn ang="0">
                  <a:pos x="877" y="804"/>
                </a:cxn>
                <a:cxn ang="0">
                  <a:pos x="842" y="792"/>
                </a:cxn>
                <a:cxn ang="0">
                  <a:pos x="818" y="792"/>
                </a:cxn>
                <a:cxn ang="0">
                  <a:pos x="807" y="768"/>
                </a:cxn>
                <a:cxn ang="0">
                  <a:pos x="807" y="240"/>
                </a:cxn>
                <a:cxn ang="0">
                  <a:pos x="795" y="144"/>
                </a:cxn>
                <a:cxn ang="0">
                  <a:pos x="748" y="72"/>
                </a:cxn>
                <a:cxn ang="0">
                  <a:pos x="713" y="48"/>
                </a:cxn>
                <a:cxn ang="0">
                  <a:pos x="643" y="12"/>
                </a:cxn>
                <a:cxn ang="0">
                  <a:pos x="550" y="0"/>
                </a:cxn>
                <a:cxn ang="0">
                  <a:pos x="433" y="24"/>
                </a:cxn>
                <a:cxn ang="0">
                  <a:pos x="339" y="108"/>
                </a:cxn>
                <a:cxn ang="0">
                  <a:pos x="269" y="204"/>
                </a:cxn>
                <a:cxn ang="0">
                  <a:pos x="269" y="0"/>
                </a:cxn>
                <a:cxn ang="0">
                  <a:pos x="0" y="24"/>
                </a:cxn>
                <a:cxn ang="0">
                  <a:pos x="0" y="84"/>
                </a:cxn>
                <a:cxn ang="0">
                  <a:pos x="59" y="84"/>
                </a:cxn>
                <a:cxn ang="0">
                  <a:pos x="129" y="108"/>
                </a:cxn>
                <a:cxn ang="0">
                  <a:pos x="141" y="120"/>
                </a:cxn>
                <a:cxn ang="0">
                  <a:pos x="152" y="156"/>
                </a:cxn>
                <a:cxn ang="0">
                  <a:pos x="152" y="192"/>
                </a:cxn>
              </a:cxnLst>
              <a:rect l="0" t="0" r="r" b="b"/>
              <a:pathLst>
                <a:path w="959" h="864">
                  <a:moveTo>
                    <a:pt x="152" y="192"/>
                  </a:moveTo>
                  <a:lnTo>
                    <a:pt x="152" y="756"/>
                  </a:lnTo>
                  <a:lnTo>
                    <a:pt x="141" y="780"/>
                  </a:lnTo>
                  <a:lnTo>
                    <a:pt x="129" y="792"/>
                  </a:lnTo>
                  <a:lnTo>
                    <a:pt x="94" y="804"/>
                  </a:lnTo>
                  <a:lnTo>
                    <a:pt x="0" y="804"/>
                  </a:lnTo>
                  <a:lnTo>
                    <a:pt x="0" y="864"/>
                  </a:lnTo>
                  <a:lnTo>
                    <a:pt x="433" y="864"/>
                  </a:lnTo>
                  <a:lnTo>
                    <a:pt x="433" y="804"/>
                  </a:lnTo>
                  <a:lnTo>
                    <a:pt x="339" y="804"/>
                  </a:lnTo>
                  <a:lnTo>
                    <a:pt x="304" y="792"/>
                  </a:lnTo>
                  <a:lnTo>
                    <a:pt x="292" y="780"/>
                  </a:lnTo>
                  <a:lnTo>
                    <a:pt x="281" y="756"/>
                  </a:lnTo>
                  <a:lnTo>
                    <a:pt x="281" y="360"/>
                  </a:lnTo>
                  <a:lnTo>
                    <a:pt x="304" y="228"/>
                  </a:lnTo>
                  <a:lnTo>
                    <a:pt x="363" y="132"/>
                  </a:lnTo>
                  <a:lnTo>
                    <a:pt x="444" y="72"/>
                  </a:lnTo>
                  <a:lnTo>
                    <a:pt x="538" y="48"/>
                  </a:lnTo>
                  <a:lnTo>
                    <a:pt x="608" y="60"/>
                  </a:lnTo>
                  <a:lnTo>
                    <a:pt x="655" y="120"/>
                  </a:lnTo>
                  <a:lnTo>
                    <a:pt x="666" y="180"/>
                  </a:lnTo>
                  <a:lnTo>
                    <a:pt x="678" y="264"/>
                  </a:lnTo>
                  <a:lnTo>
                    <a:pt x="678" y="756"/>
                  </a:lnTo>
                  <a:lnTo>
                    <a:pt x="666" y="780"/>
                  </a:lnTo>
                  <a:lnTo>
                    <a:pt x="655" y="792"/>
                  </a:lnTo>
                  <a:lnTo>
                    <a:pt x="620" y="804"/>
                  </a:lnTo>
                  <a:lnTo>
                    <a:pt x="526" y="804"/>
                  </a:lnTo>
                  <a:lnTo>
                    <a:pt x="526" y="864"/>
                  </a:lnTo>
                  <a:lnTo>
                    <a:pt x="959" y="864"/>
                  </a:lnTo>
                  <a:lnTo>
                    <a:pt x="959" y="804"/>
                  </a:lnTo>
                  <a:lnTo>
                    <a:pt x="877" y="804"/>
                  </a:lnTo>
                  <a:lnTo>
                    <a:pt x="842" y="792"/>
                  </a:lnTo>
                  <a:lnTo>
                    <a:pt x="818" y="792"/>
                  </a:lnTo>
                  <a:lnTo>
                    <a:pt x="807" y="768"/>
                  </a:lnTo>
                  <a:lnTo>
                    <a:pt x="807" y="240"/>
                  </a:lnTo>
                  <a:lnTo>
                    <a:pt x="795" y="144"/>
                  </a:lnTo>
                  <a:lnTo>
                    <a:pt x="748" y="72"/>
                  </a:lnTo>
                  <a:lnTo>
                    <a:pt x="713" y="48"/>
                  </a:lnTo>
                  <a:lnTo>
                    <a:pt x="643" y="12"/>
                  </a:lnTo>
                  <a:lnTo>
                    <a:pt x="550" y="0"/>
                  </a:lnTo>
                  <a:lnTo>
                    <a:pt x="433" y="24"/>
                  </a:lnTo>
                  <a:lnTo>
                    <a:pt x="339" y="108"/>
                  </a:lnTo>
                  <a:lnTo>
                    <a:pt x="269" y="204"/>
                  </a:lnTo>
                  <a:lnTo>
                    <a:pt x="269" y="0"/>
                  </a:lnTo>
                  <a:lnTo>
                    <a:pt x="0" y="24"/>
                  </a:lnTo>
                  <a:lnTo>
                    <a:pt x="0" y="84"/>
                  </a:lnTo>
                  <a:lnTo>
                    <a:pt x="59" y="84"/>
                  </a:lnTo>
                  <a:lnTo>
                    <a:pt x="129" y="108"/>
                  </a:lnTo>
                  <a:lnTo>
                    <a:pt x="141" y="120"/>
                  </a:lnTo>
                  <a:lnTo>
                    <a:pt x="152" y="156"/>
                  </a:lnTo>
                  <a:lnTo>
                    <a:pt x="152" y="1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49" name="Freeform 45"/>
            <p:cNvSpPr>
              <a:spLocks noEditPoints="1"/>
            </p:cNvSpPr>
            <p:nvPr/>
          </p:nvSpPr>
          <p:spPr bwMode="auto">
            <a:xfrm>
              <a:off x="33099" y="4350"/>
              <a:ext cx="982" cy="1236"/>
            </a:xfrm>
            <a:custGeom>
              <a:avLst/>
              <a:gdLst/>
              <a:ahLst/>
              <a:cxnLst>
                <a:cxn ang="0">
                  <a:pos x="129" y="1140"/>
                </a:cxn>
                <a:cxn ang="0">
                  <a:pos x="105" y="1176"/>
                </a:cxn>
                <a:cxn ang="0">
                  <a:pos x="0" y="1200"/>
                </a:cxn>
                <a:cxn ang="0">
                  <a:pos x="12" y="1236"/>
                </a:cxn>
                <a:cxn ang="0">
                  <a:pos x="397" y="1188"/>
                </a:cxn>
                <a:cxn ang="0">
                  <a:pos x="374" y="1176"/>
                </a:cxn>
                <a:cxn ang="0">
                  <a:pos x="257" y="1152"/>
                </a:cxn>
                <a:cxn ang="0">
                  <a:pos x="292" y="1020"/>
                </a:cxn>
                <a:cxn ang="0">
                  <a:pos x="339" y="816"/>
                </a:cxn>
                <a:cxn ang="0">
                  <a:pos x="362" y="792"/>
                </a:cxn>
                <a:cxn ang="0">
                  <a:pos x="421" y="840"/>
                </a:cxn>
                <a:cxn ang="0">
                  <a:pos x="479" y="876"/>
                </a:cxn>
                <a:cxn ang="0">
                  <a:pos x="655" y="852"/>
                </a:cxn>
                <a:cxn ang="0">
                  <a:pos x="888" y="636"/>
                </a:cxn>
                <a:cxn ang="0">
                  <a:pos x="982" y="312"/>
                </a:cxn>
                <a:cxn ang="0">
                  <a:pos x="912" y="96"/>
                </a:cxn>
                <a:cxn ang="0">
                  <a:pos x="736" y="0"/>
                </a:cxn>
                <a:cxn ang="0">
                  <a:pos x="561" y="84"/>
                </a:cxn>
                <a:cxn ang="0">
                  <a:pos x="479" y="108"/>
                </a:cxn>
                <a:cxn ang="0">
                  <a:pos x="421" y="36"/>
                </a:cxn>
                <a:cxn ang="0">
                  <a:pos x="246" y="24"/>
                </a:cxn>
                <a:cxn ang="0">
                  <a:pos x="175" y="120"/>
                </a:cxn>
                <a:cxn ang="0">
                  <a:pos x="140" y="192"/>
                </a:cxn>
                <a:cxn ang="0">
                  <a:pos x="129" y="264"/>
                </a:cxn>
                <a:cxn ang="0">
                  <a:pos x="117" y="312"/>
                </a:cxn>
                <a:cxn ang="0">
                  <a:pos x="152" y="324"/>
                </a:cxn>
                <a:cxn ang="0">
                  <a:pos x="164" y="300"/>
                </a:cxn>
                <a:cxn ang="0">
                  <a:pos x="211" y="156"/>
                </a:cxn>
                <a:cxn ang="0">
                  <a:pos x="316" y="48"/>
                </a:cxn>
                <a:cxn ang="0">
                  <a:pos x="351" y="60"/>
                </a:cxn>
                <a:cxn ang="0">
                  <a:pos x="362" y="96"/>
                </a:cxn>
                <a:cxn ang="0">
                  <a:pos x="374" y="168"/>
                </a:cxn>
                <a:cxn ang="0">
                  <a:pos x="140" y="1104"/>
                </a:cxn>
                <a:cxn ang="0">
                  <a:pos x="491" y="216"/>
                </a:cxn>
                <a:cxn ang="0">
                  <a:pos x="573" y="120"/>
                </a:cxn>
                <a:cxn ang="0">
                  <a:pos x="666" y="60"/>
                </a:cxn>
                <a:cxn ang="0">
                  <a:pos x="760" y="48"/>
                </a:cxn>
                <a:cxn ang="0">
                  <a:pos x="818" y="96"/>
                </a:cxn>
                <a:cxn ang="0">
                  <a:pos x="853" y="228"/>
                </a:cxn>
                <a:cxn ang="0">
                  <a:pos x="818" y="456"/>
                </a:cxn>
                <a:cxn ang="0">
                  <a:pos x="748" y="648"/>
                </a:cxn>
                <a:cxn ang="0">
                  <a:pos x="608" y="816"/>
                </a:cxn>
                <a:cxn ang="0">
                  <a:pos x="491" y="840"/>
                </a:cxn>
                <a:cxn ang="0">
                  <a:pos x="433" y="804"/>
                </a:cxn>
                <a:cxn ang="0">
                  <a:pos x="386" y="720"/>
                </a:cxn>
                <a:cxn ang="0">
                  <a:pos x="374" y="684"/>
                </a:cxn>
                <a:cxn ang="0">
                  <a:pos x="386" y="660"/>
                </a:cxn>
                <a:cxn ang="0">
                  <a:pos x="479" y="252"/>
                </a:cxn>
              </a:cxnLst>
              <a:rect l="0" t="0" r="r" b="b"/>
              <a:pathLst>
                <a:path w="982" h="1236">
                  <a:moveTo>
                    <a:pt x="140" y="1104"/>
                  </a:moveTo>
                  <a:lnTo>
                    <a:pt x="129" y="1140"/>
                  </a:lnTo>
                  <a:lnTo>
                    <a:pt x="129" y="1164"/>
                  </a:lnTo>
                  <a:lnTo>
                    <a:pt x="105" y="1176"/>
                  </a:lnTo>
                  <a:lnTo>
                    <a:pt x="24" y="1176"/>
                  </a:lnTo>
                  <a:lnTo>
                    <a:pt x="0" y="1200"/>
                  </a:lnTo>
                  <a:lnTo>
                    <a:pt x="0" y="1224"/>
                  </a:lnTo>
                  <a:lnTo>
                    <a:pt x="12" y="1236"/>
                  </a:lnTo>
                  <a:lnTo>
                    <a:pt x="397" y="1236"/>
                  </a:lnTo>
                  <a:lnTo>
                    <a:pt x="397" y="1188"/>
                  </a:lnTo>
                  <a:lnTo>
                    <a:pt x="386" y="1188"/>
                  </a:lnTo>
                  <a:lnTo>
                    <a:pt x="374" y="1176"/>
                  </a:lnTo>
                  <a:lnTo>
                    <a:pt x="281" y="1176"/>
                  </a:lnTo>
                  <a:lnTo>
                    <a:pt x="257" y="1152"/>
                  </a:lnTo>
                  <a:lnTo>
                    <a:pt x="269" y="1104"/>
                  </a:lnTo>
                  <a:lnTo>
                    <a:pt x="292" y="1020"/>
                  </a:lnTo>
                  <a:lnTo>
                    <a:pt x="316" y="912"/>
                  </a:lnTo>
                  <a:lnTo>
                    <a:pt x="339" y="816"/>
                  </a:lnTo>
                  <a:lnTo>
                    <a:pt x="351" y="756"/>
                  </a:lnTo>
                  <a:lnTo>
                    <a:pt x="362" y="792"/>
                  </a:lnTo>
                  <a:lnTo>
                    <a:pt x="386" y="816"/>
                  </a:lnTo>
                  <a:lnTo>
                    <a:pt x="421" y="840"/>
                  </a:lnTo>
                  <a:lnTo>
                    <a:pt x="444" y="864"/>
                  </a:lnTo>
                  <a:lnTo>
                    <a:pt x="479" y="876"/>
                  </a:lnTo>
                  <a:lnTo>
                    <a:pt x="526" y="888"/>
                  </a:lnTo>
                  <a:lnTo>
                    <a:pt x="655" y="852"/>
                  </a:lnTo>
                  <a:lnTo>
                    <a:pt x="783" y="768"/>
                  </a:lnTo>
                  <a:lnTo>
                    <a:pt x="888" y="636"/>
                  </a:lnTo>
                  <a:lnTo>
                    <a:pt x="958" y="480"/>
                  </a:lnTo>
                  <a:lnTo>
                    <a:pt x="982" y="312"/>
                  </a:lnTo>
                  <a:lnTo>
                    <a:pt x="970" y="192"/>
                  </a:lnTo>
                  <a:lnTo>
                    <a:pt x="912" y="96"/>
                  </a:lnTo>
                  <a:lnTo>
                    <a:pt x="830" y="24"/>
                  </a:lnTo>
                  <a:lnTo>
                    <a:pt x="736" y="0"/>
                  </a:lnTo>
                  <a:lnTo>
                    <a:pt x="643" y="24"/>
                  </a:lnTo>
                  <a:lnTo>
                    <a:pt x="561" y="84"/>
                  </a:lnTo>
                  <a:lnTo>
                    <a:pt x="491" y="156"/>
                  </a:lnTo>
                  <a:lnTo>
                    <a:pt x="479" y="108"/>
                  </a:lnTo>
                  <a:lnTo>
                    <a:pt x="456" y="72"/>
                  </a:lnTo>
                  <a:lnTo>
                    <a:pt x="421" y="36"/>
                  </a:lnTo>
                  <a:lnTo>
                    <a:pt x="316" y="0"/>
                  </a:lnTo>
                  <a:lnTo>
                    <a:pt x="246" y="24"/>
                  </a:lnTo>
                  <a:lnTo>
                    <a:pt x="199" y="72"/>
                  </a:lnTo>
                  <a:lnTo>
                    <a:pt x="175" y="120"/>
                  </a:lnTo>
                  <a:lnTo>
                    <a:pt x="164" y="156"/>
                  </a:lnTo>
                  <a:lnTo>
                    <a:pt x="140" y="192"/>
                  </a:lnTo>
                  <a:lnTo>
                    <a:pt x="129" y="228"/>
                  </a:lnTo>
                  <a:lnTo>
                    <a:pt x="129" y="264"/>
                  </a:lnTo>
                  <a:lnTo>
                    <a:pt x="117" y="288"/>
                  </a:lnTo>
                  <a:lnTo>
                    <a:pt x="117" y="312"/>
                  </a:lnTo>
                  <a:lnTo>
                    <a:pt x="129" y="324"/>
                  </a:lnTo>
                  <a:lnTo>
                    <a:pt x="152" y="324"/>
                  </a:lnTo>
                  <a:lnTo>
                    <a:pt x="164" y="312"/>
                  </a:lnTo>
                  <a:lnTo>
                    <a:pt x="164" y="300"/>
                  </a:lnTo>
                  <a:lnTo>
                    <a:pt x="175" y="276"/>
                  </a:lnTo>
                  <a:lnTo>
                    <a:pt x="211" y="156"/>
                  </a:lnTo>
                  <a:lnTo>
                    <a:pt x="257" y="72"/>
                  </a:lnTo>
                  <a:lnTo>
                    <a:pt x="316" y="48"/>
                  </a:lnTo>
                  <a:lnTo>
                    <a:pt x="327" y="48"/>
                  </a:lnTo>
                  <a:lnTo>
                    <a:pt x="351" y="60"/>
                  </a:lnTo>
                  <a:lnTo>
                    <a:pt x="362" y="72"/>
                  </a:lnTo>
                  <a:lnTo>
                    <a:pt x="362" y="96"/>
                  </a:lnTo>
                  <a:lnTo>
                    <a:pt x="374" y="132"/>
                  </a:lnTo>
                  <a:lnTo>
                    <a:pt x="374" y="168"/>
                  </a:lnTo>
                  <a:lnTo>
                    <a:pt x="351" y="240"/>
                  </a:lnTo>
                  <a:lnTo>
                    <a:pt x="140" y="1104"/>
                  </a:lnTo>
                  <a:close/>
                  <a:moveTo>
                    <a:pt x="479" y="252"/>
                  </a:moveTo>
                  <a:lnTo>
                    <a:pt x="491" y="216"/>
                  </a:lnTo>
                  <a:lnTo>
                    <a:pt x="514" y="180"/>
                  </a:lnTo>
                  <a:lnTo>
                    <a:pt x="573" y="120"/>
                  </a:lnTo>
                  <a:lnTo>
                    <a:pt x="620" y="84"/>
                  </a:lnTo>
                  <a:lnTo>
                    <a:pt x="666" y="60"/>
                  </a:lnTo>
                  <a:lnTo>
                    <a:pt x="701" y="48"/>
                  </a:lnTo>
                  <a:lnTo>
                    <a:pt x="760" y="48"/>
                  </a:lnTo>
                  <a:lnTo>
                    <a:pt x="795" y="72"/>
                  </a:lnTo>
                  <a:lnTo>
                    <a:pt x="818" y="96"/>
                  </a:lnTo>
                  <a:lnTo>
                    <a:pt x="830" y="132"/>
                  </a:lnTo>
                  <a:lnTo>
                    <a:pt x="853" y="228"/>
                  </a:lnTo>
                  <a:lnTo>
                    <a:pt x="842" y="336"/>
                  </a:lnTo>
                  <a:lnTo>
                    <a:pt x="818" y="456"/>
                  </a:lnTo>
                  <a:lnTo>
                    <a:pt x="783" y="564"/>
                  </a:lnTo>
                  <a:lnTo>
                    <a:pt x="748" y="648"/>
                  </a:lnTo>
                  <a:lnTo>
                    <a:pt x="678" y="756"/>
                  </a:lnTo>
                  <a:lnTo>
                    <a:pt x="608" y="816"/>
                  </a:lnTo>
                  <a:lnTo>
                    <a:pt x="526" y="840"/>
                  </a:lnTo>
                  <a:lnTo>
                    <a:pt x="491" y="840"/>
                  </a:lnTo>
                  <a:lnTo>
                    <a:pt x="456" y="816"/>
                  </a:lnTo>
                  <a:lnTo>
                    <a:pt x="433" y="804"/>
                  </a:lnTo>
                  <a:lnTo>
                    <a:pt x="409" y="768"/>
                  </a:lnTo>
                  <a:lnTo>
                    <a:pt x="386" y="720"/>
                  </a:lnTo>
                  <a:lnTo>
                    <a:pt x="386" y="696"/>
                  </a:lnTo>
                  <a:lnTo>
                    <a:pt x="374" y="684"/>
                  </a:lnTo>
                  <a:lnTo>
                    <a:pt x="374" y="660"/>
                  </a:lnTo>
                  <a:lnTo>
                    <a:pt x="386" y="660"/>
                  </a:lnTo>
                  <a:lnTo>
                    <a:pt x="386" y="636"/>
                  </a:lnTo>
                  <a:lnTo>
                    <a:pt x="479" y="2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50" name="Freeform 46"/>
            <p:cNvSpPr>
              <a:spLocks/>
            </p:cNvSpPr>
            <p:nvPr/>
          </p:nvSpPr>
          <p:spPr bwMode="auto">
            <a:xfrm>
              <a:off x="34291" y="3762"/>
              <a:ext cx="444" cy="1932"/>
            </a:xfrm>
            <a:custGeom>
              <a:avLst/>
              <a:gdLst/>
              <a:ahLst/>
              <a:cxnLst>
                <a:cxn ang="0">
                  <a:pos x="444" y="1920"/>
                </a:cxn>
                <a:cxn ang="0">
                  <a:pos x="421" y="1896"/>
                </a:cxn>
                <a:cxn ang="0">
                  <a:pos x="409" y="1872"/>
                </a:cxn>
                <a:cxn ang="0">
                  <a:pos x="292" y="1716"/>
                </a:cxn>
                <a:cxn ang="0">
                  <a:pos x="199" y="1536"/>
                </a:cxn>
                <a:cxn ang="0">
                  <a:pos x="152" y="1344"/>
                </a:cxn>
                <a:cxn ang="0">
                  <a:pos x="117" y="1152"/>
                </a:cxn>
                <a:cxn ang="0">
                  <a:pos x="105" y="972"/>
                </a:cxn>
                <a:cxn ang="0">
                  <a:pos x="117" y="768"/>
                </a:cxn>
                <a:cxn ang="0">
                  <a:pos x="152" y="564"/>
                </a:cxn>
                <a:cxn ang="0">
                  <a:pos x="211" y="384"/>
                </a:cxn>
                <a:cxn ang="0">
                  <a:pos x="292" y="204"/>
                </a:cxn>
                <a:cxn ang="0">
                  <a:pos x="421" y="48"/>
                </a:cxn>
                <a:cxn ang="0">
                  <a:pos x="433" y="36"/>
                </a:cxn>
                <a:cxn ang="0">
                  <a:pos x="433" y="24"/>
                </a:cxn>
                <a:cxn ang="0">
                  <a:pos x="444" y="24"/>
                </a:cxn>
                <a:cxn ang="0">
                  <a:pos x="444" y="12"/>
                </a:cxn>
                <a:cxn ang="0">
                  <a:pos x="433" y="0"/>
                </a:cxn>
                <a:cxn ang="0">
                  <a:pos x="421" y="0"/>
                </a:cxn>
                <a:cxn ang="0">
                  <a:pos x="398" y="12"/>
                </a:cxn>
                <a:cxn ang="0">
                  <a:pos x="339" y="60"/>
                </a:cxn>
                <a:cxn ang="0">
                  <a:pos x="269" y="132"/>
                </a:cxn>
                <a:cxn ang="0">
                  <a:pos x="187" y="240"/>
                </a:cxn>
                <a:cxn ang="0">
                  <a:pos x="117" y="372"/>
                </a:cxn>
                <a:cxn ang="0">
                  <a:pos x="47" y="588"/>
                </a:cxn>
                <a:cxn ang="0">
                  <a:pos x="12" y="792"/>
                </a:cxn>
                <a:cxn ang="0">
                  <a:pos x="0" y="972"/>
                </a:cxn>
                <a:cxn ang="0">
                  <a:pos x="12" y="1140"/>
                </a:cxn>
                <a:cxn ang="0">
                  <a:pos x="47" y="1356"/>
                </a:cxn>
                <a:cxn ang="0">
                  <a:pos x="129" y="1572"/>
                </a:cxn>
                <a:cxn ang="0">
                  <a:pos x="199" y="1704"/>
                </a:cxn>
                <a:cxn ang="0">
                  <a:pos x="269" y="1800"/>
                </a:cxn>
                <a:cxn ang="0">
                  <a:pos x="339" y="1884"/>
                </a:cxn>
                <a:cxn ang="0">
                  <a:pos x="398" y="1920"/>
                </a:cxn>
                <a:cxn ang="0">
                  <a:pos x="421" y="1932"/>
                </a:cxn>
                <a:cxn ang="0">
                  <a:pos x="433" y="1932"/>
                </a:cxn>
                <a:cxn ang="0">
                  <a:pos x="444" y="1920"/>
                </a:cxn>
              </a:cxnLst>
              <a:rect l="0" t="0" r="r" b="b"/>
              <a:pathLst>
                <a:path w="444" h="1932">
                  <a:moveTo>
                    <a:pt x="444" y="1920"/>
                  </a:moveTo>
                  <a:lnTo>
                    <a:pt x="421" y="1896"/>
                  </a:lnTo>
                  <a:lnTo>
                    <a:pt x="409" y="1872"/>
                  </a:lnTo>
                  <a:lnTo>
                    <a:pt x="292" y="1716"/>
                  </a:lnTo>
                  <a:lnTo>
                    <a:pt x="199" y="1536"/>
                  </a:lnTo>
                  <a:lnTo>
                    <a:pt x="152" y="1344"/>
                  </a:lnTo>
                  <a:lnTo>
                    <a:pt x="117" y="1152"/>
                  </a:lnTo>
                  <a:lnTo>
                    <a:pt x="105" y="972"/>
                  </a:lnTo>
                  <a:lnTo>
                    <a:pt x="117" y="768"/>
                  </a:lnTo>
                  <a:lnTo>
                    <a:pt x="152" y="564"/>
                  </a:lnTo>
                  <a:lnTo>
                    <a:pt x="211" y="384"/>
                  </a:lnTo>
                  <a:lnTo>
                    <a:pt x="292" y="204"/>
                  </a:lnTo>
                  <a:lnTo>
                    <a:pt x="421" y="48"/>
                  </a:lnTo>
                  <a:lnTo>
                    <a:pt x="433" y="36"/>
                  </a:lnTo>
                  <a:lnTo>
                    <a:pt x="433" y="24"/>
                  </a:lnTo>
                  <a:lnTo>
                    <a:pt x="444" y="24"/>
                  </a:lnTo>
                  <a:lnTo>
                    <a:pt x="444" y="12"/>
                  </a:lnTo>
                  <a:lnTo>
                    <a:pt x="433" y="0"/>
                  </a:lnTo>
                  <a:lnTo>
                    <a:pt x="421" y="0"/>
                  </a:lnTo>
                  <a:lnTo>
                    <a:pt x="398" y="12"/>
                  </a:lnTo>
                  <a:lnTo>
                    <a:pt x="339" y="60"/>
                  </a:lnTo>
                  <a:lnTo>
                    <a:pt x="269" y="132"/>
                  </a:lnTo>
                  <a:lnTo>
                    <a:pt x="187" y="240"/>
                  </a:lnTo>
                  <a:lnTo>
                    <a:pt x="117" y="372"/>
                  </a:lnTo>
                  <a:lnTo>
                    <a:pt x="47" y="588"/>
                  </a:lnTo>
                  <a:lnTo>
                    <a:pt x="12" y="792"/>
                  </a:lnTo>
                  <a:lnTo>
                    <a:pt x="0" y="972"/>
                  </a:lnTo>
                  <a:lnTo>
                    <a:pt x="12" y="1140"/>
                  </a:lnTo>
                  <a:lnTo>
                    <a:pt x="47" y="1356"/>
                  </a:lnTo>
                  <a:lnTo>
                    <a:pt x="129" y="1572"/>
                  </a:lnTo>
                  <a:lnTo>
                    <a:pt x="199" y="1704"/>
                  </a:lnTo>
                  <a:lnTo>
                    <a:pt x="269" y="1800"/>
                  </a:lnTo>
                  <a:lnTo>
                    <a:pt x="339" y="1884"/>
                  </a:lnTo>
                  <a:lnTo>
                    <a:pt x="398" y="1920"/>
                  </a:lnTo>
                  <a:lnTo>
                    <a:pt x="421" y="1932"/>
                  </a:lnTo>
                  <a:lnTo>
                    <a:pt x="433" y="1932"/>
                  </a:lnTo>
                  <a:lnTo>
                    <a:pt x="444" y="19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51" name="Freeform 47"/>
            <p:cNvSpPr>
              <a:spLocks/>
            </p:cNvSpPr>
            <p:nvPr/>
          </p:nvSpPr>
          <p:spPr bwMode="auto">
            <a:xfrm>
              <a:off x="34899" y="4350"/>
              <a:ext cx="865" cy="1260"/>
            </a:xfrm>
            <a:custGeom>
              <a:avLst/>
              <a:gdLst/>
              <a:ahLst/>
              <a:cxnLst>
                <a:cxn ang="0">
                  <a:pos x="865" y="60"/>
                </a:cxn>
                <a:cxn ang="0">
                  <a:pos x="830" y="24"/>
                </a:cxn>
                <a:cxn ang="0">
                  <a:pos x="748" y="72"/>
                </a:cxn>
                <a:cxn ang="0">
                  <a:pos x="736" y="96"/>
                </a:cxn>
                <a:cxn ang="0">
                  <a:pos x="724" y="144"/>
                </a:cxn>
                <a:cxn ang="0">
                  <a:pos x="701" y="252"/>
                </a:cxn>
                <a:cxn ang="0">
                  <a:pos x="596" y="672"/>
                </a:cxn>
                <a:cxn ang="0">
                  <a:pos x="537" y="768"/>
                </a:cxn>
                <a:cxn ang="0">
                  <a:pos x="386" y="840"/>
                </a:cxn>
                <a:cxn ang="0">
                  <a:pos x="315" y="828"/>
                </a:cxn>
                <a:cxn ang="0">
                  <a:pos x="280" y="780"/>
                </a:cxn>
                <a:cxn ang="0">
                  <a:pos x="269" y="684"/>
                </a:cxn>
                <a:cxn ang="0">
                  <a:pos x="315" y="456"/>
                </a:cxn>
                <a:cxn ang="0">
                  <a:pos x="386" y="228"/>
                </a:cxn>
                <a:cxn ang="0">
                  <a:pos x="397" y="120"/>
                </a:cxn>
                <a:cxn ang="0">
                  <a:pos x="362" y="48"/>
                </a:cxn>
                <a:cxn ang="0">
                  <a:pos x="292" y="12"/>
                </a:cxn>
                <a:cxn ang="0">
                  <a:pos x="152" y="36"/>
                </a:cxn>
                <a:cxn ang="0">
                  <a:pos x="35" y="192"/>
                </a:cxn>
                <a:cxn ang="0">
                  <a:pos x="0" y="312"/>
                </a:cxn>
                <a:cxn ang="0">
                  <a:pos x="35" y="324"/>
                </a:cxn>
                <a:cxn ang="0">
                  <a:pos x="47" y="288"/>
                </a:cxn>
                <a:cxn ang="0">
                  <a:pos x="140" y="96"/>
                </a:cxn>
                <a:cxn ang="0">
                  <a:pos x="245" y="48"/>
                </a:cxn>
                <a:cxn ang="0">
                  <a:pos x="280" y="60"/>
                </a:cxn>
                <a:cxn ang="0">
                  <a:pos x="292" y="108"/>
                </a:cxn>
                <a:cxn ang="0">
                  <a:pos x="175" y="492"/>
                </a:cxn>
                <a:cxn ang="0">
                  <a:pos x="140" y="660"/>
                </a:cxn>
                <a:cxn ang="0">
                  <a:pos x="222" y="840"/>
                </a:cxn>
                <a:cxn ang="0">
                  <a:pos x="374" y="888"/>
                </a:cxn>
                <a:cxn ang="0">
                  <a:pos x="573" y="792"/>
                </a:cxn>
                <a:cxn ang="0">
                  <a:pos x="444" y="1092"/>
                </a:cxn>
                <a:cxn ang="0">
                  <a:pos x="315" y="1200"/>
                </a:cxn>
                <a:cxn ang="0">
                  <a:pos x="222" y="1224"/>
                </a:cxn>
                <a:cxn ang="0">
                  <a:pos x="164" y="1212"/>
                </a:cxn>
                <a:cxn ang="0">
                  <a:pos x="117" y="1176"/>
                </a:cxn>
                <a:cxn ang="0">
                  <a:pos x="117" y="1140"/>
                </a:cxn>
                <a:cxn ang="0">
                  <a:pos x="175" y="1116"/>
                </a:cxn>
                <a:cxn ang="0">
                  <a:pos x="210" y="1068"/>
                </a:cxn>
                <a:cxn ang="0">
                  <a:pos x="199" y="984"/>
                </a:cxn>
                <a:cxn ang="0">
                  <a:pos x="164" y="972"/>
                </a:cxn>
                <a:cxn ang="0">
                  <a:pos x="70" y="996"/>
                </a:cxn>
                <a:cxn ang="0">
                  <a:pos x="35" y="1092"/>
                </a:cxn>
                <a:cxn ang="0">
                  <a:pos x="128" y="1236"/>
                </a:cxn>
                <a:cxn ang="0">
                  <a:pos x="374" y="1236"/>
                </a:cxn>
                <a:cxn ang="0">
                  <a:pos x="619" y="1020"/>
                </a:cxn>
                <a:cxn ang="0">
                  <a:pos x="865" y="120"/>
                </a:cxn>
              </a:cxnLst>
              <a:rect l="0" t="0" r="r" b="b"/>
              <a:pathLst>
                <a:path w="865" h="1260">
                  <a:moveTo>
                    <a:pt x="865" y="120"/>
                  </a:moveTo>
                  <a:lnTo>
                    <a:pt x="865" y="60"/>
                  </a:lnTo>
                  <a:lnTo>
                    <a:pt x="853" y="36"/>
                  </a:lnTo>
                  <a:lnTo>
                    <a:pt x="830" y="24"/>
                  </a:lnTo>
                  <a:lnTo>
                    <a:pt x="795" y="24"/>
                  </a:lnTo>
                  <a:lnTo>
                    <a:pt x="748" y="72"/>
                  </a:lnTo>
                  <a:lnTo>
                    <a:pt x="748" y="84"/>
                  </a:lnTo>
                  <a:lnTo>
                    <a:pt x="736" y="96"/>
                  </a:lnTo>
                  <a:lnTo>
                    <a:pt x="736" y="120"/>
                  </a:lnTo>
                  <a:lnTo>
                    <a:pt x="724" y="144"/>
                  </a:lnTo>
                  <a:lnTo>
                    <a:pt x="724" y="168"/>
                  </a:lnTo>
                  <a:lnTo>
                    <a:pt x="701" y="252"/>
                  </a:lnTo>
                  <a:lnTo>
                    <a:pt x="678" y="324"/>
                  </a:lnTo>
                  <a:lnTo>
                    <a:pt x="596" y="672"/>
                  </a:lnTo>
                  <a:lnTo>
                    <a:pt x="573" y="708"/>
                  </a:lnTo>
                  <a:lnTo>
                    <a:pt x="537" y="768"/>
                  </a:lnTo>
                  <a:lnTo>
                    <a:pt x="467" y="816"/>
                  </a:lnTo>
                  <a:lnTo>
                    <a:pt x="386" y="840"/>
                  </a:lnTo>
                  <a:lnTo>
                    <a:pt x="351" y="840"/>
                  </a:lnTo>
                  <a:lnTo>
                    <a:pt x="315" y="828"/>
                  </a:lnTo>
                  <a:lnTo>
                    <a:pt x="292" y="804"/>
                  </a:lnTo>
                  <a:lnTo>
                    <a:pt x="280" y="780"/>
                  </a:lnTo>
                  <a:lnTo>
                    <a:pt x="269" y="744"/>
                  </a:lnTo>
                  <a:lnTo>
                    <a:pt x="269" y="684"/>
                  </a:lnTo>
                  <a:lnTo>
                    <a:pt x="280" y="588"/>
                  </a:lnTo>
                  <a:lnTo>
                    <a:pt x="315" y="456"/>
                  </a:lnTo>
                  <a:lnTo>
                    <a:pt x="362" y="300"/>
                  </a:lnTo>
                  <a:lnTo>
                    <a:pt x="386" y="228"/>
                  </a:lnTo>
                  <a:lnTo>
                    <a:pt x="397" y="204"/>
                  </a:lnTo>
                  <a:lnTo>
                    <a:pt x="397" y="120"/>
                  </a:lnTo>
                  <a:lnTo>
                    <a:pt x="386" y="84"/>
                  </a:lnTo>
                  <a:lnTo>
                    <a:pt x="362" y="48"/>
                  </a:lnTo>
                  <a:lnTo>
                    <a:pt x="327" y="24"/>
                  </a:lnTo>
                  <a:lnTo>
                    <a:pt x="292" y="12"/>
                  </a:lnTo>
                  <a:lnTo>
                    <a:pt x="245" y="0"/>
                  </a:lnTo>
                  <a:lnTo>
                    <a:pt x="152" y="36"/>
                  </a:lnTo>
                  <a:lnTo>
                    <a:pt x="82" y="108"/>
                  </a:lnTo>
                  <a:lnTo>
                    <a:pt x="35" y="192"/>
                  </a:lnTo>
                  <a:lnTo>
                    <a:pt x="0" y="264"/>
                  </a:lnTo>
                  <a:lnTo>
                    <a:pt x="0" y="312"/>
                  </a:lnTo>
                  <a:lnTo>
                    <a:pt x="12" y="324"/>
                  </a:lnTo>
                  <a:lnTo>
                    <a:pt x="35" y="324"/>
                  </a:lnTo>
                  <a:lnTo>
                    <a:pt x="47" y="312"/>
                  </a:lnTo>
                  <a:lnTo>
                    <a:pt x="47" y="288"/>
                  </a:lnTo>
                  <a:lnTo>
                    <a:pt x="93" y="168"/>
                  </a:lnTo>
                  <a:lnTo>
                    <a:pt x="140" y="96"/>
                  </a:lnTo>
                  <a:lnTo>
                    <a:pt x="187" y="60"/>
                  </a:lnTo>
                  <a:lnTo>
                    <a:pt x="245" y="48"/>
                  </a:lnTo>
                  <a:lnTo>
                    <a:pt x="269" y="48"/>
                  </a:lnTo>
                  <a:lnTo>
                    <a:pt x="280" y="60"/>
                  </a:lnTo>
                  <a:lnTo>
                    <a:pt x="280" y="84"/>
                  </a:lnTo>
                  <a:lnTo>
                    <a:pt x="292" y="108"/>
                  </a:lnTo>
                  <a:lnTo>
                    <a:pt x="269" y="204"/>
                  </a:lnTo>
                  <a:lnTo>
                    <a:pt x="175" y="492"/>
                  </a:lnTo>
                  <a:lnTo>
                    <a:pt x="152" y="576"/>
                  </a:lnTo>
                  <a:lnTo>
                    <a:pt x="140" y="660"/>
                  </a:lnTo>
                  <a:lnTo>
                    <a:pt x="164" y="768"/>
                  </a:lnTo>
                  <a:lnTo>
                    <a:pt x="222" y="840"/>
                  </a:lnTo>
                  <a:lnTo>
                    <a:pt x="292" y="876"/>
                  </a:lnTo>
                  <a:lnTo>
                    <a:pt x="374" y="888"/>
                  </a:lnTo>
                  <a:lnTo>
                    <a:pt x="479" y="864"/>
                  </a:lnTo>
                  <a:lnTo>
                    <a:pt x="573" y="792"/>
                  </a:lnTo>
                  <a:lnTo>
                    <a:pt x="526" y="948"/>
                  </a:lnTo>
                  <a:lnTo>
                    <a:pt x="444" y="1092"/>
                  </a:lnTo>
                  <a:lnTo>
                    <a:pt x="386" y="1152"/>
                  </a:lnTo>
                  <a:lnTo>
                    <a:pt x="315" y="1200"/>
                  </a:lnTo>
                  <a:lnTo>
                    <a:pt x="234" y="1224"/>
                  </a:lnTo>
                  <a:lnTo>
                    <a:pt x="222" y="1224"/>
                  </a:lnTo>
                  <a:lnTo>
                    <a:pt x="199" y="1212"/>
                  </a:lnTo>
                  <a:lnTo>
                    <a:pt x="164" y="1212"/>
                  </a:lnTo>
                  <a:lnTo>
                    <a:pt x="140" y="1188"/>
                  </a:lnTo>
                  <a:lnTo>
                    <a:pt x="117" y="1176"/>
                  </a:lnTo>
                  <a:lnTo>
                    <a:pt x="93" y="1140"/>
                  </a:lnTo>
                  <a:lnTo>
                    <a:pt x="117" y="1140"/>
                  </a:lnTo>
                  <a:lnTo>
                    <a:pt x="152" y="1128"/>
                  </a:lnTo>
                  <a:lnTo>
                    <a:pt x="175" y="1116"/>
                  </a:lnTo>
                  <a:lnTo>
                    <a:pt x="199" y="1092"/>
                  </a:lnTo>
                  <a:lnTo>
                    <a:pt x="210" y="1068"/>
                  </a:lnTo>
                  <a:lnTo>
                    <a:pt x="210" y="1008"/>
                  </a:lnTo>
                  <a:lnTo>
                    <a:pt x="199" y="984"/>
                  </a:lnTo>
                  <a:lnTo>
                    <a:pt x="187" y="984"/>
                  </a:lnTo>
                  <a:lnTo>
                    <a:pt x="164" y="972"/>
                  </a:lnTo>
                  <a:lnTo>
                    <a:pt x="117" y="972"/>
                  </a:lnTo>
                  <a:lnTo>
                    <a:pt x="70" y="996"/>
                  </a:lnTo>
                  <a:lnTo>
                    <a:pt x="58" y="1020"/>
                  </a:lnTo>
                  <a:lnTo>
                    <a:pt x="35" y="1092"/>
                  </a:lnTo>
                  <a:lnTo>
                    <a:pt x="58" y="1176"/>
                  </a:lnTo>
                  <a:lnTo>
                    <a:pt x="128" y="1236"/>
                  </a:lnTo>
                  <a:lnTo>
                    <a:pt x="234" y="1260"/>
                  </a:lnTo>
                  <a:lnTo>
                    <a:pt x="374" y="1236"/>
                  </a:lnTo>
                  <a:lnTo>
                    <a:pt x="514" y="1152"/>
                  </a:lnTo>
                  <a:lnTo>
                    <a:pt x="619" y="1020"/>
                  </a:lnTo>
                  <a:lnTo>
                    <a:pt x="678" y="864"/>
                  </a:lnTo>
                  <a:lnTo>
                    <a:pt x="865" y="1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52" name="Freeform 48"/>
            <p:cNvSpPr>
              <a:spLocks/>
            </p:cNvSpPr>
            <p:nvPr/>
          </p:nvSpPr>
          <p:spPr bwMode="auto">
            <a:xfrm>
              <a:off x="36056" y="3762"/>
              <a:ext cx="82" cy="1932"/>
            </a:xfrm>
            <a:custGeom>
              <a:avLst/>
              <a:gdLst/>
              <a:ahLst/>
              <a:cxnLst>
                <a:cxn ang="0">
                  <a:pos x="82" y="60"/>
                </a:cxn>
                <a:cxn ang="0">
                  <a:pos x="82" y="24"/>
                </a:cxn>
                <a:cxn ang="0">
                  <a:pos x="58" y="0"/>
                </a:cxn>
                <a:cxn ang="0">
                  <a:pos x="23" y="0"/>
                </a:cxn>
                <a:cxn ang="0">
                  <a:pos x="12" y="12"/>
                </a:cxn>
                <a:cxn ang="0">
                  <a:pos x="12" y="24"/>
                </a:cxn>
                <a:cxn ang="0">
                  <a:pos x="0" y="36"/>
                </a:cxn>
                <a:cxn ang="0">
                  <a:pos x="0" y="1908"/>
                </a:cxn>
                <a:cxn ang="0">
                  <a:pos x="23" y="1932"/>
                </a:cxn>
                <a:cxn ang="0">
                  <a:pos x="58" y="1932"/>
                </a:cxn>
                <a:cxn ang="0">
                  <a:pos x="82" y="1908"/>
                </a:cxn>
                <a:cxn ang="0">
                  <a:pos x="82" y="1872"/>
                </a:cxn>
                <a:cxn ang="0">
                  <a:pos x="82" y="60"/>
                </a:cxn>
              </a:cxnLst>
              <a:rect l="0" t="0" r="r" b="b"/>
              <a:pathLst>
                <a:path w="82" h="1932">
                  <a:moveTo>
                    <a:pt x="82" y="60"/>
                  </a:moveTo>
                  <a:lnTo>
                    <a:pt x="82" y="24"/>
                  </a:lnTo>
                  <a:lnTo>
                    <a:pt x="58" y="0"/>
                  </a:lnTo>
                  <a:lnTo>
                    <a:pt x="23" y="0"/>
                  </a:lnTo>
                  <a:lnTo>
                    <a:pt x="12" y="12"/>
                  </a:lnTo>
                  <a:lnTo>
                    <a:pt x="12" y="24"/>
                  </a:lnTo>
                  <a:lnTo>
                    <a:pt x="0" y="36"/>
                  </a:lnTo>
                  <a:lnTo>
                    <a:pt x="0" y="1908"/>
                  </a:lnTo>
                  <a:lnTo>
                    <a:pt x="23" y="1932"/>
                  </a:lnTo>
                  <a:lnTo>
                    <a:pt x="58" y="1932"/>
                  </a:lnTo>
                  <a:lnTo>
                    <a:pt x="82" y="1908"/>
                  </a:lnTo>
                  <a:lnTo>
                    <a:pt x="82" y="1872"/>
                  </a:lnTo>
                  <a:lnTo>
                    <a:pt x="82" y="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53" name="Freeform 49"/>
            <p:cNvSpPr>
              <a:spLocks/>
            </p:cNvSpPr>
            <p:nvPr/>
          </p:nvSpPr>
          <p:spPr bwMode="auto">
            <a:xfrm>
              <a:off x="36406" y="4350"/>
              <a:ext cx="1064" cy="864"/>
            </a:xfrm>
            <a:custGeom>
              <a:avLst/>
              <a:gdLst/>
              <a:ahLst/>
              <a:cxnLst>
                <a:cxn ang="0">
                  <a:pos x="608" y="384"/>
                </a:cxn>
                <a:cxn ang="0">
                  <a:pos x="830" y="132"/>
                </a:cxn>
                <a:cxn ang="0">
                  <a:pos x="877" y="108"/>
                </a:cxn>
                <a:cxn ang="0">
                  <a:pos x="935" y="96"/>
                </a:cxn>
                <a:cxn ang="0">
                  <a:pos x="1029" y="96"/>
                </a:cxn>
                <a:cxn ang="0">
                  <a:pos x="1029" y="0"/>
                </a:cxn>
                <a:cxn ang="0">
                  <a:pos x="900" y="0"/>
                </a:cxn>
                <a:cxn ang="0">
                  <a:pos x="865" y="12"/>
                </a:cxn>
                <a:cxn ang="0">
                  <a:pos x="854" y="12"/>
                </a:cxn>
                <a:cxn ang="0">
                  <a:pos x="748" y="0"/>
                </a:cxn>
                <a:cxn ang="0">
                  <a:pos x="655" y="0"/>
                </a:cxn>
                <a:cxn ang="0">
                  <a:pos x="655" y="96"/>
                </a:cxn>
                <a:cxn ang="0">
                  <a:pos x="690" y="96"/>
                </a:cxn>
                <a:cxn ang="0">
                  <a:pos x="725" y="108"/>
                </a:cxn>
                <a:cxn ang="0">
                  <a:pos x="725" y="120"/>
                </a:cxn>
                <a:cxn ang="0">
                  <a:pos x="713" y="132"/>
                </a:cxn>
                <a:cxn ang="0">
                  <a:pos x="550" y="312"/>
                </a:cxn>
                <a:cxn ang="0">
                  <a:pos x="363" y="96"/>
                </a:cxn>
                <a:cxn ang="0">
                  <a:pos x="445" y="96"/>
                </a:cxn>
                <a:cxn ang="0">
                  <a:pos x="445" y="0"/>
                </a:cxn>
                <a:cxn ang="0">
                  <a:pos x="293" y="0"/>
                </a:cxn>
                <a:cxn ang="0">
                  <a:pos x="211" y="12"/>
                </a:cxn>
                <a:cxn ang="0">
                  <a:pos x="106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141" y="96"/>
                </a:cxn>
                <a:cxn ang="0">
                  <a:pos x="433" y="456"/>
                </a:cxn>
                <a:cxn ang="0">
                  <a:pos x="187" y="732"/>
                </a:cxn>
                <a:cxn ang="0">
                  <a:pos x="141" y="756"/>
                </a:cxn>
                <a:cxn ang="0">
                  <a:pos x="82" y="768"/>
                </a:cxn>
                <a:cxn ang="0">
                  <a:pos x="0" y="768"/>
                </a:cxn>
                <a:cxn ang="0">
                  <a:pos x="0" y="864"/>
                </a:cxn>
                <a:cxn ang="0">
                  <a:pos x="363" y="864"/>
                </a:cxn>
                <a:cxn ang="0">
                  <a:pos x="363" y="768"/>
                </a:cxn>
                <a:cxn ang="0">
                  <a:pos x="316" y="768"/>
                </a:cxn>
                <a:cxn ang="0">
                  <a:pos x="304" y="756"/>
                </a:cxn>
                <a:cxn ang="0">
                  <a:pos x="293" y="756"/>
                </a:cxn>
                <a:cxn ang="0">
                  <a:pos x="293" y="744"/>
                </a:cxn>
                <a:cxn ang="0">
                  <a:pos x="304" y="732"/>
                </a:cxn>
                <a:cxn ang="0">
                  <a:pos x="491" y="516"/>
                </a:cxn>
                <a:cxn ang="0">
                  <a:pos x="702" y="768"/>
                </a:cxn>
                <a:cxn ang="0">
                  <a:pos x="620" y="768"/>
                </a:cxn>
                <a:cxn ang="0">
                  <a:pos x="620" y="864"/>
                </a:cxn>
                <a:cxn ang="0">
                  <a:pos x="1064" y="864"/>
                </a:cxn>
                <a:cxn ang="0">
                  <a:pos x="1064" y="768"/>
                </a:cxn>
                <a:cxn ang="0">
                  <a:pos x="924" y="768"/>
                </a:cxn>
                <a:cxn ang="0">
                  <a:pos x="608" y="384"/>
                </a:cxn>
              </a:cxnLst>
              <a:rect l="0" t="0" r="r" b="b"/>
              <a:pathLst>
                <a:path w="1064" h="864">
                  <a:moveTo>
                    <a:pt x="608" y="384"/>
                  </a:moveTo>
                  <a:lnTo>
                    <a:pt x="830" y="132"/>
                  </a:lnTo>
                  <a:lnTo>
                    <a:pt x="877" y="108"/>
                  </a:lnTo>
                  <a:lnTo>
                    <a:pt x="935" y="96"/>
                  </a:lnTo>
                  <a:lnTo>
                    <a:pt x="1029" y="96"/>
                  </a:lnTo>
                  <a:lnTo>
                    <a:pt x="1029" y="0"/>
                  </a:lnTo>
                  <a:lnTo>
                    <a:pt x="900" y="0"/>
                  </a:lnTo>
                  <a:lnTo>
                    <a:pt x="865" y="12"/>
                  </a:lnTo>
                  <a:lnTo>
                    <a:pt x="854" y="12"/>
                  </a:lnTo>
                  <a:lnTo>
                    <a:pt x="748" y="0"/>
                  </a:lnTo>
                  <a:lnTo>
                    <a:pt x="655" y="0"/>
                  </a:lnTo>
                  <a:lnTo>
                    <a:pt x="655" y="96"/>
                  </a:lnTo>
                  <a:lnTo>
                    <a:pt x="690" y="96"/>
                  </a:lnTo>
                  <a:lnTo>
                    <a:pt x="725" y="108"/>
                  </a:lnTo>
                  <a:lnTo>
                    <a:pt x="725" y="120"/>
                  </a:lnTo>
                  <a:lnTo>
                    <a:pt x="713" y="132"/>
                  </a:lnTo>
                  <a:lnTo>
                    <a:pt x="550" y="312"/>
                  </a:lnTo>
                  <a:lnTo>
                    <a:pt x="363" y="96"/>
                  </a:lnTo>
                  <a:lnTo>
                    <a:pt x="445" y="96"/>
                  </a:lnTo>
                  <a:lnTo>
                    <a:pt x="445" y="0"/>
                  </a:lnTo>
                  <a:lnTo>
                    <a:pt x="293" y="0"/>
                  </a:lnTo>
                  <a:lnTo>
                    <a:pt x="211" y="12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141" y="96"/>
                  </a:lnTo>
                  <a:lnTo>
                    <a:pt x="433" y="456"/>
                  </a:lnTo>
                  <a:lnTo>
                    <a:pt x="187" y="732"/>
                  </a:lnTo>
                  <a:lnTo>
                    <a:pt x="141" y="756"/>
                  </a:lnTo>
                  <a:lnTo>
                    <a:pt x="82" y="768"/>
                  </a:lnTo>
                  <a:lnTo>
                    <a:pt x="0" y="768"/>
                  </a:lnTo>
                  <a:lnTo>
                    <a:pt x="0" y="864"/>
                  </a:lnTo>
                  <a:lnTo>
                    <a:pt x="363" y="864"/>
                  </a:lnTo>
                  <a:lnTo>
                    <a:pt x="363" y="768"/>
                  </a:lnTo>
                  <a:lnTo>
                    <a:pt x="316" y="768"/>
                  </a:lnTo>
                  <a:lnTo>
                    <a:pt x="304" y="756"/>
                  </a:lnTo>
                  <a:lnTo>
                    <a:pt x="293" y="756"/>
                  </a:lnTo>
                  <a:lnTo>
                    <a:pt x="293" y="744"/>
                  </a:lnTo>
                  <a:lnTo>
                    <a:pt x="304" y="732"/>
                  </a:lnTo>
                  <a:lnTo>
                    <a:pt x="491" y="516"/>
                  </a:lnTo>
                  <a:lnTo>
                    <a:pt x="702" y="768"/>
                  </a:lnTo>
                  <a:lnTo>
                    <a:pt x="620" y="768"/>
                  </a:lnTo>
                  <a:lnTo>
                    <a:pt x="620" y="864"/>
                  </a:lnTo>
                  <a:lnTo>
                    <a:pt x="1064" y="864"/>
                  </a:lnTo>
                  <a:lnTo>
                    <a:pt x="1064" y="768"/>
                  </a:lnTo>
                  <a:lnTo>
                    <a:pt x="924" y="768"/>
                  </a:lnTo>
                  <a:lnTo>
                    <a:pt x="608" y="3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54" name="Freeform 50"/>
            <p:cNvSpPr>
              <a:spLocks noEditPoints="1"/>
            </p:cNvSpPr>
            <p:nvPr/>
          </p:nvSpPr>
          <p:spPr bwMode="auto">
            <a:xfrm>
              <a:off x="37563" y="4590"/>
              <a:ext cx="410" cy="912"/>
            </a:xfrm>
            <a:custGeom>
              <a:avLst/>
              <a:gdLst/>
              <a:ahLst/>
              <a:cxnLst>
                <a:cxn ang="0">
                  <a:pos x="374" y="36"/>
                </a:cxn>
                <a:cxn ang="0">
                  <a:pos x="339" y="0"/>
                </a:cxn>
                <a:cxn ang="0">
                  <a:pos x="246" y="48"/>
                </a:cxn>
                <a:cxn ang="0">
                  <a:pos x="269" y="120"/>
                </a:cxn>
                <a:cxn ang="0">
                  <a:pos x="351" y="96"/>
                </a:cxn>
                <a:cxn ang="0">
                  <a:pos x="106" y="744"/>
                </a:cxn>
                <a:cxn ang="0">
                  <a:pos x="94" y="828"/>
                </a:cxn>
                <a:cxn ang="0">
                  <a:pos x="141" y="888"/>
                </a:cxn>
                <a:cxn ang="0">
                  <a:pos x="211" y="912"/>
                </a:cxn>
                <a:cxn ang="0">
                  <a:pos x="339" y="840"/>
                </a:cxn>
                <a:cxn ang="0">
                  <a:pos x="398" y="732"/>
                </a:cxn>
                <a:cxn ang="0">
                  <a:pos x="386" y="684"/>
                </a:cxn>
                <a:cxn ang="0">
                  <a:pos x="363" y="696"/>
                </a:cxn>
                <a:cxn ang="0">
                  <a:pos x="339" y="768"/>
                </a:cxn>
                <a:cxn ang="0">
                  <a:pos x="281" y="852"/>
                </a:cxn>
                <a:cxn ang="0">
                  <a:pos x="223" y="876"/>
                </a:cxn>
                <a:cxn ang="0">
                  <a:pos x="187" y="864"/>
                </a:cxn>
                <a:cxn ang="0">
                  <a:pos x="199" y="768"/>
                </a:cxn>
                <a:cxn ang="0">
                  <a:pos x="223" y="684"/>
                </a:cxn>
                <a:cxn ang="0">
                  <a:pos x="281" y="552"/>
                </a:cxn>
                <a:cxn ang="0">
                  <a:pos x="304" y="492"/>
                </a:cxn>
                <a:cxn ang="0">
                  <a:pos x="316" y="456"/>
                </a:cxn>
                <a:cxn ang="0">
                  <a:pos x="328" y="420"/>
                </a:cxn>
                <a:cxn ang="0">
                  <a:pos x="234" y="300"/>
                </a:cxn>
                <a:cxn ang="0">
                  <a:pos x="129" y="324"/>
                </a:cxn>
                <a:cxn ang="0">
                  <a:pos x="36" y="420"/>
                </a:cxn>
                <a:cxn ang="0">
                  <a:pos x="0" y="504"/>
                </a:cxn>
                <a:cxn ang="0">
                  <a:pos x="12" y="528"/>
                </a:cxn>
                <a:cxn ang="0">
                  <a:pos x="47" y="516"/>
                </a:cxn>
                <a:cxn ang="0">
                  <a:pos x="71" y="444"/>
                </a:cxn>
                <a:cxn ang="0">
                  <a:pos x="129" y="360"/>
                </a:cxn>
                <a:cxn ang="0">
                  <a:pos x="187" y="336"/>
                </a:cxn>
                <a:cxn ang="0">
                  <a:pos x="223" y="360"/>
                </a:cxn>
                <a:cxn ang="0">
                  <a:pos x="211" y="444"/>
                </a:cxn>
                <a:cxn ang="0">
                  <a:pos x="106" y="744"/>
                </a:cxn>
              </a:cxnLst>
              <a:rect l="0" t="0" r="r" b="b"/>
              <a:pathLst>
                <a:path w="410" h="912">
                  <a:moveTo>
                    <a:pt x="374" y="48"/>
                  </a:moveTo>
                  <a:lnTo>
                    <a:pt x="374" y="36"/>
                  </a:lnTo>
                  <a:lnTo>
                    <a:pt x="363" y="12"/>
                  </a:lnTo>
                  <a:lnTo>
                    <a:pt x="339" y="0"/>
                  </a:lnTo>
                  <a:lnTo>
                    <a:pt x="293" y="0"/>
                  </a:lnTo>
                  <a:lnTo>
                    <a:pt x="246" y="48"/>
                  </a:lnTo>
                  <a:lnTo>
                    <a:pt x="246" y="96"/>
                  </a:lnTo>
                  <a:lnTo>
                    <a:pt x="269" y="120"/>
                  </a:lnTo>
                  <a:lnTo>
                    <a:pt x="328" y="120"/>
                  </a:lnTo>
                  <a:lnTo>
                    <a:pt x="351" y="96"/>
                  </a:lnTo>
                  <a:lnTo>
                    <a:pt x="374" y="48"/>
                  </a:lnTo>
                  <a:close/>
                  <a:moveTo>
                    <a:pt x="106" y="744"/>
                  </a:moveTo>
                  <a:lnTo>
                    <a:pt x="94" y="768"/>
                  </a:lnTo>
                  <a:lnTo>
                    <a:pt x="94" y="828"/>
                  </a:lnTo>
                  <a:lnTo>
                    <a:pt x="117" y="864"/>
                  </a:lnTo>
                  <a:lnTo>
                    <a:pt x="141" y="888"/>
                  </a:lnTo>
                  <a:lnTo>
                    <a:pt x="176" y="912"/>
                  </a:lnTo>
                  <a:lnTo>
                    <a:pt x="211" y="912"/>
                  </a:lnTo>
                  <a:lnTo>
                    <a:pt x="281" y="888"/>
                  </a:lnTo>
                  <a:lnTo>
                    <a:pt x="339" y="840"/>
                  </a:lnTo>
                  <a:lnTo>
                    <a:pt x="374" y="792"/>
                  </a:lnTo>
                  <a:lnTo>
                    <a:pt x="398" y="732"/>
                  </a:lnTo>
                  <a:lnTo>
                    <a:pt x="410" y="708"/>
                  </a:lnTo>
                  <a:lnTo>
                    <a:pt x="386" y="684"/>
                  </a:lnTo>
                  <a:lnTo>
                    <a:pt x="374" y="684"/>
                  </a:lnTo>
                  <a:lnTo>
                    <a:pt x="363" y="696"/>
                  </a:lnTo>
                  <a:lnTo>
                    <a:pt x="363" y="708"/>
                  </a:lnTo>
                  <a:lnTo>
                    <a:pt x="339" y="768"/>
                  </a:lnTo>
                  <a:lnTo>
                    <a:pt x="316" y="816"/>
                  </a:lnTo>
                  <a:lnTo>
                    <a:pt x="281" y="852"/>
                  </a:lnTo>
                  <a:lnTo>
                    <a:pt x="246" y="864"/>
                  </a:lnTo>
                  <a:lnTo>
                    <a:pt x="223" y="876"/>
                  </a:lnTo>
                  <a:lnTo>
                    <a:pt x="199" y="876"/>
                  </a:lnTo>
                  <a:lnTo>
                    <a:pt x="187" y="864"/>
                  </a:lnTo>
                  <a:lnTo>
                    <a:pt x="187" y="804"/>
                  </a:lnTo>
                  <a:lnTo>
                    <a:pt x="199" y="768"/>
                  </a:lnTo>
                  <a:lnTo>
                    <a:pt x="211" y="744"/>
                  </a:lnTo>
                  <a:lnTo>
                    <a:pt x="223" y="684"/>
                  </a:lnTo>
                  <a:lnTo>
                    <a:pt x="269" y="588"/>
                  </a:lnTo>
                  <a:lnTo>
                    <a:pt x="281" y="552"/>
                  </a:lnTo>
                  <a:lnTo>
                    <a:pt x="293" y="528"/>
                  </a:lnTo>
                  <a:lnTo>
                    <a:pt x="304" y="492"/>
                  </a:lnTo>
                  <a:lnTo>
                    <a:pt x="304" y="468"/>
                  </a:lnTo>
                  <a:lnTo>
                    <a:pt x="316" y="456"/>
                  </a:lnTo>
                  <a:lnTo>
                    <a:pt x="316" y="432"/>
                  </a:lnTo>
                  <a:lnTo>
                    <a:pt x="328" y="420"/>
                  </a:lnTo>
                  <a:lnTo>
                    <a:pt x="304" y="348"/>
                  </a:lnTo>
                  <a:lnTo>
                    <a:pt x="234" y="300"/>
                  </a:lnTo>
                  <a:lnTo>
                    <a:pt x="199" y="300"/>
                  </a:lnTo>
                  <a:lnTo>
                    <a:pt x="129" y="324"/>
                  </a:lnTo>
                  <a:lnTo>
                    <a:pt x="71" y="372"/>
                  </a:lnTo>
                  <a:lnTo>
                    <a:pt x="36" y="420"/>
                  </a:lnTo>
                  <a:lnTo>
                    <a:pt x="12" y="480"/>
                  </a:lnTo>
                  <a:lnTo>
                    <a:pt x="0" y="504"/>
                  </a:lnTo>
                  <a:lnTo>
                    <a:pt x="0" y="516"/>
                  </a:lnTo>
                  <a:lnTo>
                    <a:pt x="12" y="528"/>
                  </a:lnTo>
                  <a:lnTo>
                    <a:pt x="36" y="528"/>
                  </a:lnTo>
                  <a:lnTo>
                    <a:pt x="47" y="516"/>
                  </a:lnTo>
                  <a:lnTo>
                    <a:pt x="47" y="504"/>
                  </a:lnTo>
                  <a:lnTo>
                    <a:pt x="71" y="444"/>
                  </a:lnTo>
                  <a:lnTo>
                    <a:pt x="106" y="396"/>
                  </a:lnTo>
                  <a:lnTo>
                    <a:pt x="129" y="360"/>
                  </a:lnTo>
                  <a:lnTo>
                    <a:pt x="164" y="348"/>
                  </a:lnTo>
                  <a:lnTo>
                    <a:pt x="187" y="336"/>
                  </a:lnTo>
                  <a:lnTo>
                    <a:pt x="199" y="336"/>
                  </a:lnTo>
                  <a:lnTo>
                    <a:pt x="223" y="360"/>
                  </a:lnTo>
                  <a:lnTo>
                    <a:pt x="223" y="420"/>
                  </a:lnTo>
                  <a:lnTo>
                    <a:pt x="211" y="444"/>
                  </a:lnTo>
                  <a:lnTo>
                    <a:pt x="187" y="516"/>
                  </a:lnTo>
                  <a:lnTo>
                    <a:pt x="106" y="7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55" name="Freeform 51"/>
            <p:cNvSpPr>
              <a:spLocks/>
            </p:cNvSpPr>
            <p:nvPr/>
          </p:nvSpPr>
          <p:spPr bwMode="auto">
            <a:xfrm>
              <a:off x="38230" y="3762"/>
              <a:ext cx="444" cy="1932"/>
            </a:xfrm>
            <a:custGeom>
              <a:avLst/>
              <a:gdLst/>
              <a:ahLst/>
              <a:cxnLst>
                <a:cxn ang="0">
                  <a:pos x="444" y="972"/>
                </a:cxn>
                <a:cxn ang="0">
                  <a:pos x="432" y="792"/>
                </a:cxn>
                <a:cxn ang="0">
                  <a:pos x="397" y="576"/>
                </a:cxn>
                <a:cxn ang="0">
                  <a:pos x="315" y="360"/>
                </a:cxn>
                <a:cxn ang="0">
                  <a:pos x="245" y="228"/>
                </a:cxn>
                <a:cxn ang="0">
                  <a:pos x="163" y="132"/>
                </a:cxn>
                <a:cxn ang="0">
                  <a:pos x="105" y="60"/>
                </a:cxn>
                <a:cxn ang="0">
                  <a:pos x="46" y="12"/>
                </a:cxn>
                <a:cxn ang="0">
                  <a:pos x="23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1" y="24"/>
                </a:cxn>
                <a:cxn ang="0">
                  <a:pos x="23" y="36"/>
                </a:cxn>
                <a:cxn ang="0">
                  <a:pos x="35" y="60"/>
                </a:cxn>
                <a:cxn ang="0">
                  <a:pos x="163" y="228"/>
                </a:cxn>
                <a:cxn ang="0">
                  <a:pos x="257" y="432"/>
                </a:cxn>
                <a:cxn ang="0">
                  <a:pos x="315" y="684"/>
                </a:cxn>
                <a:cxn ang="0">
                  <a:pos x="327" y="972"/>
                </a:cxn>
                <a:cxn ang="0">
                  <a:pos x="315" y="1164"/>
                </a:cxn>
                <a:cxn ang="0">
                  <a:pos x="292" y="1368"/>
                </a:cxn>
                <a:cxn ang="0">
                  <a:pos x="233" y="1548"/>
                </a:cxn>
                <a:cxn ang="0">
                  <a:pos x="152" y="1728"/>
                </a:cxn>
                <a:cxn ang="0">
                  <a:pos x="23" y="1884"/>
                </a:cxn>
                <a:cxn ang="0">
                  <a:pos x="0" y="1908"/>
                </a:cxn>
                <a:cxn ang="0">
                  <a:pos x="0" y="1920"/>
                </a:cxn>
                <a:cxn ang="0">
                  <a:pos x="11" y="1932"/>
                </a:cxn>
                <a:cxn ang="0">
                  <a:pos x="23" y="1932"/>
                </a:cxn>
                <a:cxn ang="0">
                  <a:pos x="46" y="1920"/>
                </a:cxn>
                <a:cxn ang="0">
                  <a:pos x="105" y="1872"/>
                </a:cxn>
                <a:cxn ang="0">
                  <a:pos x="175" y="1800"/>
                </a:cxn>
                <a:cxn ang="0">
                  <a:pos x="245" y="1692"/>
                </a:cxn>
                <a:cxn ang="0">
                  <a:pos x="327" y="1560"/>
                </a:cxn>
                <a:cxn ang="0">
                  <a:pos x="397" y="1344"/>
                </a:cxn>
                <a:cxn ang="0">
                  <a:pos x="432" y="1140"/>
                </a:cxn>
                <a:cxn ang="0">
                  <a:pos x="444" y="972"/>
                </a:cxn>
              </a:cxnLst>
              <a:rect l="0" t="0" r="r" b="b"/>
              <a:pathLst>
                <a:path w="444" h="1932">
                  <a:moveTo>
                    <a:pt x="444" y="972"/>
                  </a:moveTo>
                  <a:lnTo>
                    <a:pt x="432" y="792"/>
                  </a:lnTo>
                  <a:lnTo>
                    <a:pt x="397" y="576"/>
                  </a:lnTo>
                  <a:lnTo>
                    <a:pt x="315" y="360"/>
                  </a:lnTo>
                  <a:lnTo>
                    <a:pt x="245" y="228"/>
                  </a:lnTo>
                  <a:lnTo>
                    <a:pt x="163" y="132"/>
                  </a:lnTo>
                  <a:lnTo>
                    <a:pt x="105" y="60"/>
                  </a:lnTo>
                  <a:lnTo>
                    <a:pt x="46" y="12"/>
                  </a:lnTo>
                  <a:lnTo>
                    <a:pt x="23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1" y="24"/>
                  </a:lnTo>
                  <a:lnTo>
                    <a:pt x="23" y="36"/>
                  </a:lnTo>
                  <a:lnTo>
                    <a:pt x="35" y="60"/>
                  </a:lnTo>
                  <a:lnTo>
                    <a:pt x="163" y="228"/>
                  </a:lnTo>
                  <a:lnTo>
                    <a:pt x="257" y="432"/>
                  </a:lnTo>
                  <a:lnTo>
                    <a:pt x="315" y="684"/>
                  </a:lnTo>
                  <a:lnTo>
                    <a:pt x="327" y="972"/>
                  </a:lnTo>
                  <a:lnTo>
                    <a:pt x="315" y="1164"/>
                  </a:lnTo>
                  <a:lnTo>
                    <a:pt x="292" y="1368"/>
                  </a:lnTo>
                  <a:lnTo>
                    <a:pt x="233" y="1548"/>
                  </a:lnTo>
                  <a:lnTo>
                    <a:pt x="152" y="1728"/>
                  </a:lnTo>
                  <a:lnTo>
                    <a:pt x="23" y="1884"/>
                  </a:lnTo>
                  <a:lnTo>
                    <a:pt x="0" y="1908"/>
                  </a:lnTo>
                  <a:lnTo>
                    <a:pt x="0" y="1920"/>
                  </a:lnTo>
                  <a:lnTo>
                    <a:pt x="11" y="1932"/>
                  </a:lnTo>
                  <a:lnTo>
                    <a:pt x="23" y="1932"/>
                  </a:lnTo>
                  <a:lnTo>
                    <a:pt x="46" y="1920"/>
                  </a:lnTo>
                  <a:lnTo>
                    <a:pt x="105" y="1872"/>
                  </a:lnTo>
                  <a:lnTo>
                    <a:pt x="175" y="1800"/>
                  </a:lnTo>
                  <a:lnTo>
                    <a:pt x="245" y="1692"/>
                  </a:lnTo>
                  <a:lnTo>
                    <a:pt x="327" y="1560"/>
                  </a:lnTo>
                  <a:lnTo>
                    <a:pt x="397" y="1344"/>
                  </a:lnTo>
                  <a:lnTo>
                    <a:pt x="432" y="1140"/>
                  </a:lnTo>
                  <a:lnTo>
                    <a:pt x="444" y="97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383" name="Group 79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1928794" y="5223595"/>
            <a:ext cx="4786346" cy="491421"/>
            <a:chOff x="612" y="3447"/>
            <a:chExt cx="23658" cy="2429"/>
          </a:xfrm>
        </p:grpSpPr>
        <p:sp>
          <p:nvSpPr>
            <p:cNvPr id="98385" name="Freeform 81"/>
            <p:cNvSpPr>
              <a:spLocks/>
            </p:cNvSpPr>
            <p:nvPr/>
          </p:nvSpPr>
          <p:spPr bwMode="auto">
            <a:xfrm>
              <a:off x="612" y="3463"/>
              <a:ext cx="1796" cy="2027"/>
            </a:xfrm>
            <a:custGeom>
              <a:avLst/>
              <a:gdLst/>
              <a:ahLst/>
              <a:cxnLst>
                <a:cxn ang="0">
                  <a:pos x="821" y="1049"/>
                </a:cxn>
                <a:cxn ang="0">
                  <a:pos x="828" y="1033"/>
                </a:cxn>
                <a:cxn ang="0">
                  <a:pos x="835" y="1025"/>
                </a:cxn>
                <a:cxn ang="0">
                  <a:pos x="835" y="994"/>
                </a:cxn>
                <a:cxn ang="0">
                  <a:pos x="828" y="986"/>
                </a:cxn>
                <a:cxn ang="0">
                  <a:pos x="207" y="79"/>
                </a:cxn>
                <a:cxn ang="0">
                  <a:pos x="1042" y="79"/>
                </a:cxn>
                <a:cxn ang="0">
                  <a:pos x="1131" y="87"/>
                </a:cxn>
                <a:cxn ang="0">
                  <a:pos x="1227" y="95"/>
                </a:cxn>
                <a:cxn ang="0">
                  <a:pos x="1330" y="118"/>
                </a:cxn>
                <a:cxn ang="0">
                  <a:pos x="1434" y="158"/>
                </a:cxn>
                <a:cxn ang="0">
                  <a:pos x="1530" y="205"/>
                </a:cxn>
                <a:cxn ang="0">
                  <a:pos x="1618" y="268"/>
                </a:cxn>
                <a:cxn ang="0">
                  <a:pos x="1692" y="363"/>
                </a:cxn>
                <a:cxn ang="0">
                  <a:pos x="1744" y="473"/>
                </a:cxn>
                <a:cxn ang="0">
                  <a:pos x="1796" y="473"/>
                </a:cxn>
                <a:cxn ang="0">
                  <a:pos x="1633" y="0"/>
                </a:cxn>
                <a:cxn ang="0">
                  <a:pos x="30" y="0"/>
                </a:cxn>
                <a:cxn ang="0">
                  <a:pos x="15" y="8"/>
                </a:cxn>
                <a:cxn ang="0">
                  <a:pos x="8" y="16"/>
                </a:cxn>
                <a:cxn ang="0">
                  <a:pos x="0" y="32"/>
                </a:cxn>
                <a:cxn ang="0">
                  <a:pos x="0" y="63"/>
                </a:cxn>
                <a:cxn ang="0">
                  <a:pos x="695" y="1080"/>
                </a:cxn>
                <a:cxn ang="0">
                  <a:pos x="23" y="1971"/>
                </a:cxn>
                <a:cxn ang="0">
                  <a:pos x="15" y="1987"/>
                </a:cxn>
                <a:cxn ang="0">
                  <a:pos x="8" y="1995"/>
                </a:cxn>
                <a:cxn ang="0">
                  <a:pos x="8" y="2011"/>
                </a:cxn>
                <a:cxn ang="0">
                  <a:pos x="23" y="2027"/>
                </a:cxn>
                <a:cxn ang="0">
                  <a:pos x="1633" y="2027"/>
                </a:cxn>
                <a:cxn ang="0">
                  <a:pos x="1796" y="1522"/>
                </a:cxn>
                <a:cxn ang="0">
                  <a:pos x="1744" y="1522"/>
                </a:cxn>
                <a:cxn ang="0">
                  <a:pos x="1692" y="1632"/>
                </a:cxn>
                <a:cxn ang="0">
                  <a:pos x="1618" y="1727"/>
                </a:cxn>
                <a:cxn ang="0">
                  <a:pos x="1522" y="1798"/>
                </a:cxn>
                <a:cxn ang="0">
                  <a:pos x="1412" y="1853"/>
                </a:cxn>
                <a:cxn ang="0">
                  <a:pos x="1323" y="1877"/>
                </a:cxn>
                <a:cxn ang="0">
                  <a:pos x="1234" y="1892"/>
                </a:cxn>
                <a:cxn ang="0">
                  <a:pos x="1116" y="1908"/>
                </a:cxn>
                <a:cxn ang="0">
                  <a:pos x="968" y="1916"/>
                </a:cxn>
                <a:cxn ang="0">
                  <a:pos x="163" y="1916"/>
                </a:cxn>
                <a:cxn ang="0">
                  <a:pos x="821" y="1049"/>
                </a:cxn>
              </a:cxnLst>
              <a:rect l="0" t="0" r="r" b="b"/>
              <a:pathLst>
                <a:path w="1796" h="2027">
                  <a:moveTo>
                    <a:pt x="821" y="1049"/>
                  </a:moveTo>
                  <a:lnTo>
                    <a:pt x="828" y="1033"/>
                  </a:lnTo>
                  <a:lnTo>
                    <a:pt x="835" y="1025"/>
                  </a:lnTo>
                  <a:lnTo>
                    <a:pt x="835" y="994"/>
                  </a:lnTo>
                  <a:lnTo>
                    <a:pt x="828" y="986"/>
                  </a:lnTo>
                  <a:lnTo>
                    <a:pt x="207" y="79"/>
                  </a:lnTo>
                  <a:lnTo>
                    <a:pt x="1042" y="79"/>
                  </a:lnTo>
                  <a:lnTo>
                    <a:pt x="1131" y="87"/>
                  </a:lnTo>
                  <a:lnTo>
                    <a:pt x="1227" y="95"/>
                  </a:lnTo>
                  <a:lnTo>
                    <a:pt x="1330" y="118"/>
                  </a:lnTo>
                  <a:lnTo>
                    <a:pt x="1434" y="158"/>
                  </a:lnTo>
                  <a:lnTo>
                    <a:pt x="1530" y="205"/>
                  </a:lnTo>
                  <a:lnTo>
                    <a:pt x="1618" y="268"/>
                  </a:lnTo>
                  <a:lnTo>
                    <a:pt x="1692" y="363"/>
                  </a:lnTo>
                  <a:lnTo>
                    <a:pt x="1744" y="473"/>
                  </a:lnTo>
                  <a:lnTo>
                    <a:pt x="1796" y="473"/>
                  </a:lnTo>
                  <a:lnTo>
                    <a:pt x="1633" y="0"/>
                  </a:lnTo>
                  <a:lnTo>
                    <a:pt x="30" y="0"/>
                  </a:lnTo>
                  <a:lnTo>
                    <a:pt x="15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63"/>
                  </a:lnTo>
                  <a:lnTo>
                    <a:pt x="695" y="1080"/>
                  </a:lnTo>
                  <a:lnTo>
                    <a:pt x="23" y="1971"/>
                  </a:lnTo>
                  <a:lnTo>
                    <a:pt x="15" y="1987"/>
                  </a:lnTo>
                  <a:lnTo>
                    <a:pt x="8" y="1995"/>
                  </a:lnTo>
                  <a:lnTo>
                    <a:pt x="8" y="2011"/>
                  </a:lnTo>
                  <a:lnTo>
                    <a:pt x="23" y="2027"/>
                  </a:lnTo>
                  <a:lnTo>
                    <a:pt x="1633" y="2027"/>
                  </a:lnTo>
                  <a:lnTo>
                    <a:pt x="1796" y="1522"/>
                  </a:lnTo>
                  <a:lnTo>
                    <a:pt x="1744" y="1522"/>
                  </a:lnTo>
                  <a:lnTo>
                    <a:pt x="1692" y="1632"/>
                  </a:lnTo>
                  <a:lnTo>
                    <a:pt x="1618" y="1727"/>
                  </a:lnTo>
                  <a:lnTo>
                    <a:pt x="1522" y="1798"/>
                  </a:lnTo>
                  <a:lnTo>
                    <a:pt x="1412" y="1853"/>
                  </a:lnTo>
                  <a:lnTo>
                    <a:pt x="1323" y="1877"/>
                  </a:lnTo>
                  <a:lnTo>
                    <a:pt x="1234" y="1892"/>
                  </a:lnTo>
                  <a:lnTo>
                    <a:pt x="1116" y="1908"/>
                  </a:lnTo>
                  <a:lnTo>
                    <a:pt x="968" y="1916"/>
                  </a:lnTo>
                  <a:lnTo>
                    <a:pt x="163" y="1916"/>
                  </a:lnTo>
                  <a:lnTo>
                    <a:pt x="821" y="10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86" name="Freeform 82"/>
            <p:cNvSpPr>
              <a:spLocks/>
            </p:cNvSpPr>
            <p:nvPr/>
          </p:nvSpPr>
          <p:spPr bwMode="auto">
            <a:xfrm>
              <a:off x="2578" y="4961"/>
              <a:ext cx="687" cy="915"/>
            </a:xfrm>
            <a:custGeom>
              <a:avLst/>
              <a:gdLst/>
              <a:ahLst/>
              <a:cxnLst>
                <a:cxn ang="0">
                  <a:pos x="679" y="71"/>
                </a:cxn>
                <a:cxn ang="0">
                  <a:pos x="687" y="55"/>
                </a:cxn>
                <a:cxn ang="0">
                  <a:pos x="657" y="16"/>
                </a:cxn>
                <a:cxn ang="0">
                  <a:pos x="583" y="48"/>
                </a:cxn>
                <a:cxn ang="0">
                  <a:pos x="576" y="71"/>
                </a:cxn>
                <a:cxn ang="0">
                  <a:pos x="569" y="111"/>
                </a:cxn>
                <a:cxn ang="0">
                  <a:pos x="539" y="245"/>
                </a:cxn>
                <a:cxn ang="0">
                  <a:pos x="487" y="450"/>
                </a:cxn>
                <a:cxn ang="0">
                  <a:pos x="480" y="489"/>
                </a:cxn>
                <a:cxn ang="0">
                  <a:pos x="421" y="552"/>
                </a:cxn>
                <a:cxn ang="0">
                  <a:pos x="317" y="600"/>
                </a:cxn>
                <a:cxn ang="0">
                  <a:pos x="273" y="584"/>
                </a:cxn>
                <a:cxn ang="0">
                  <a:pos x="244" y="560"/>
                </a:cxn>
                <a:cxn ang="0">
                  <a:pos x="236" y="521"/>
                </a:cxn>
                <a:cxn ang="0">
                  <a:pos x="229" y="481"/>
                </a:cxn>
                <a:cxn ang="0">
                  <a:pos x="266" y="308"/>
                </a:cxn>
                <a:cxn ang="0">
                  <a:pos x="310" y="174"/>
                </a:cxn>
                <a:cxn ang="0">
                  <a:pos x="325" y="134"/>
                </a:cxn>
                <a:cxn ang="0">
                  <a:pos x="310" y="55"/>
                </a:cxn>
                <a:cxn ang="0">
                  <a:pos x="199" y="0"/>
                </a:cxn>
                <a:cxn ang="0">
                  <a:pos x="88" y="48"/>
                </a:cxn>
                <a:cxn ang="0">
                  <a:pos x="22" y="150"/>
                </a:cxn>
                <a:cxn ang="0">
                  <a:pos x="0" y="213"/>
                </a:cxn>
                <a:cxn ang="0">
                  <a:pos x="29" y="237"/>
                </a:cxn>
                <a:cxn ang="0">
                  <a:pos x="88" y="111"/>
                </a:cxn>
                <a:cxn ang="0">
                  <a:pos x="192" y="40"/>
                </a:cxn>
                <a:cxn ang="0">
                  <a:pos x="221" y="48"/>
                </a:cxn>
                <a:cxn ang="0">
                  <a:pos x="229" y="87"/>
                </a:cxn>
                <a:cxn ang="0">
                  <a:pos x="207" y="166"/>
                </a:cxn>
                <a:cxn ang="0">
                  <a:pos x="155" y="324"/>
                </a:cxn>
                <a:cxn ang="0">
                  <a:pos x="133" y="418"/>
                </a:cxn>
                <a:cxn ang="0">
                  <a:pos x="147" y="544"/>
                </a:cxn>
                <a:cxn ang="0">
                  <a:pos x="229" y="623"/>
                </a:cxn>
                <a:cxn ang="0">
                  <a:pos x="391" y="623"/>
                </a:cxn>
                <a:cxn ang="0">
                  <a:pos x="443" y="647"/>
                </a:cxn>
                <a:cxn ang="0">
                  <a:pos x="369" y="781"/>
                </a:cxn>
                <a:cxn ang="0">
                  <a:pos x="280" y="860"/>
                </a:cxn>
                <a:cxn ang="0">
                  <a:pos x="192" y="875"/>
                </a:cxn>
                <a:cxn ang="0">
                  <a:pos x="133" y="844"/>
                </a:cxn>
                <a:cxn ang="0">
                  <a:pos x="155" y="812"/>
                </a:cxn>
                <a:cxn ang="0">
                  <a:pos x="177" y="781"/>
                </a:cxn>
                <a:cxn ang="0">
                  <a:pos x="184" y="726"/>
                </a:cxn>
                <a:cxn ang="0">
                  <a:pos x="118" y="694"/>
                </a:cxn>
                <a:cxn ang="0">
                  <a:pos x="66" y="734"/>
                </a:cxn>
                <a:cxn ang="0">
                  <a:pos x="59" y="789"/>
                </a:cxn>
                <a:cxn ang="0">
                  <a:pos x="133" y="899"/>
                </a:cxn>
                <a:cxn ang="0">
                  <a:pos x="295" y="899"/>
                </a:cxn>
                <a:cxn ang="0">
                  <a:pos x="458" y="805"/>
                </a:cxn>
                <a:cxn ang="0">
                  <a:pos x="554" y="623"/>
                </a:cxn>
              </a:cxnLst>
              <a:rect l="0" t="0" r="r" b="b"/>
              <a:pathLst>
                <a:path w="687" h="915">
                  <a:moveTo>
                    <a:pt x="679" y="87"/>
                  </a:moveTo>
                  <a:lnTo>
                    <a:pt x="679" y="71"/>
                  </a:lnTo>
                  <a:lnTo>
                    <a:pt x="687" y="63"/>
                  </a:lnTo>
                  <a:lnTo>
                    <a:pt x="687" y="55"/>
                  </a:lnTo>
                  <a:lnTo>
                    <a:pt x="672" y="24"/>
                  </a:lnTo>
                  <a:lnTo>
                    <a:pt x="657" y="16"/>
                  </a:lnTo>
                  <a:lnTo>
                    <a:pt x="613" y="16"/>
                  </a:lnTo>
                  <a:lnTo>
                    <a:pt x="583" y="48"/>
                  </a:lnTo>
                  <a:lnTo>
                    <a:pt x="583" y="55"/>
                  </a:lnTo>
                  <a:lnTo>
                    <a:pt x="576" y="71"/>
                  </a:lnTo>
                  <a:lnTo>
                    <a:pt x="576" y="87"/>
                  </a:lnTo>
                  <a:lnTo>
                    <a:pt x="569" y="111"/>
                  </a:lnTo>
                  <a:lnTo>
                    <a:pt x="569" y="126"/>
                  </a:lnTo>
                  <a:lnTo>
                    <a:pt x="539" y="245"/>
                  </a:lnTo>
                  <a:lnTo>
                    <a:pt x="532" y="284"/>
                  </a:lnTo>
                  <a:lnTo>
                    <a:pt x="487" y="450"/>
                  </a:lnTo>
                  <a:lnTo>
                    <a:pt x="487" y="473"/>
                  </a:lnTo>
                  <a:lnTo>
                    <a:pt x="480" y="489"/>
                  </a:lnTo>
                  <a:lnTo>
                    <a:pt x="458" y="521"/>
                  </a:lnTo>
                  <a:lnTo>
                    <a:pt x="421" y="552"/>
                  </a:lnTo>
                  <a:lnTo>
                    <a:pt x="376" y="584"/>
                  </a:lnTo>
                  <a:lnTo>
                    <a:pt x="317" y="600"/>
                  </a:lnTo>
                  <a:lnTo>
                    <a:pt x="288" y="600"/>
                  </a:lnTo>
                  <a:lnTo>
                    <a:pt x="273" y="584"/>
                  </a:lnTo>
                  <a:lnTo>
                    <a:pt x="258" y="576"/>
                  </a:lnTo>
                  <a:lnTo>
                    <a:pt x="244" y="560"/>
                  </a:lnTo>
                  <a:lnTo>
                    <a:pt x="236" y="536"/>
                  </a:lnTo>
                  <a:lnTo>
                    <a:pt x="236" y="521"/>
                  </a:lnTo>
                  <a:lnTo>
                    <a:pt x="229" y="505"/>
                  </a:lnTo>
                  <a:lnTo>
                    <a:pt x="229" y="481"/>
                  </a:lnTo>
                  <a:lnTo>
                    <a:pt x="236" y="402"/>
                  </a:lnTo>
                  <a:lnTo>
                    <a:pt x="266" y="308"/>
                  </a:lnTo>
                  <a:lnTo>
                    <a:pt x="303" y="205"/>
                  </a:lnTo>
                  <a:lnTo>
                    <a:pt x="310" y="174"/>
                  </a:lnTo>
                  <a:lnTo>
                    <a:pt x="317" y="150"/>
                  </a:lnTo>
                  <a:lnTo>
                    <a:pt x="325" y="134"/>
                  </a:lnTo>
                  <a:lnTo>
                    <a:pt x="325" y="119"/>
                  </a:lnTo>
                  <a:lnTo>
                    <a:pt x="310" y="55"/>
                  </a:lnTo>
                  <a:lnTo>
                    <a:pt x="258" y="16"/>
                  </a:lnTo>
                  <a:lnTo>
                    <a:pt x="199" y="0"/>
                  </a:lnTo>
                  <a:lnTo>
                    <a:pt x="140" y="16"/>
                  </a:lnTo>
                  <a:lnTo>
                    <a:pt x="88" y="48"/>
                  </a:lnTo>
                  <a:lnTo>
                    <a:pt x="51" y="95"/>
                  </a:lnTo>
                  <a:lnTo>
                    <a:pt x="22" y="150"/>
                  </a:lnTo>
                  <a:lnTo>
                    <a:pt x="7" y="189"/>
                  </a:lnTo>
                  <a:lnTo>
                    <a:pt x="0" y="213"/>
                  </a:lnTo>
                  <a:lnTo>
                    <a:pt x="22" y="237"/>
                  </a:lnTo>
                  <a:lnTo>
                    <a:pt x="29" y="237"/>
                  </a:lnTo>
                  <a:lnTo>
                    <a:pt x="51" y="213"/>
                  </a:lnTo>
                  <a:lnTo>
                    <a:pt x="88" y="111"/>
                  </a:lnTo>
                  <a:lnTo>
                    <a:pt x="140" y="55"/>
                  </a:lnTo>
                  <a:lnTo>
                    <a:pt x="192" y="40"/>
                  </a:lnTo>
                  <a:lnTo>
                    <a:pt x="207" y="40"/>
                  </a:lnTo>
                  <a:lnTo>
                    <a:pt x="221" y="48"/>
                  </a:lnTo>
                  <a:lnTo>
                    <a:pt x="221" y="63"/>
                  </a:lnTo>
                  <a:lnTo>
                    <a:pt x="229" y="87"/>
                  </a:lnTo>
                  <a:lnTo>
                    <a:pt x="214" y="150"/>
                  </a:lnTo>
                  <a:lnTo>
                    <a:pt x="207" y="166"/>
                  </a:lnTo>
                  <a:lnTo>
                    <a:pt x="177" y="260"/>
                  </a:lnTo>
                  <a:lnTo>
                    <a:pt x="155" y="324"/>
                  </a:lnTo>
                  <a:lnTo>
                    <a:pt x="140" y="379"/>
                  </a:lnTo>
                  <a:lnTo>
                    <a:pt x="133" y="418"/>
                  </a:lnTo>
                  <a:lnTo>
                    <a:pt x="133" y="497"/>
                  </a:lnTo>
                  <a:lnTo>
                    <a:pt x="147" y="544"/>
                  </a:lnTo>
                  <a:lnTo>
                    <a:pt x="184" y="592"/>
                  </a:lnTo>
                  <a:lnTo>
                    <a:pt x="229" y="623"/>
                  </a:lnTo>
                  <a:lnTo>
                    <a:pt x="317" y="639"/>
                  </a:lnTo>
                  <a:lnTo>
                    <a:pt x="391" y="623"/>
                  </a:lnTo>
                  <a:lnTo>
                    <a:pt x="458" y="576"/>
                  </a:lnTo>
                  <a:lnTo>
                    <a:pt x="443" y="647"/>
                  </a:lnTo>
                  <a:lnTo>
                    <a:pt x="413" y="710"/>
                  </a:lnTo>
                  <a:lnTo>
                    <a:pt x="369" y="781"/>
                  </a:lnTo>
                  <a:lnTo>
                    <a:pt x="332" y="828"/>
                  </a:lnTo>
                  <a:lnTo>
                    <a:pt x="280" y="860"/>
                  </a:lnTo>
                  <a:lnTo>
                    <a:pt x="214" y="875"/>
                  </a:lnTo>
                  <a:lnTo>
                    <a:pt x="192" y="875"/>
                  </a:lnTo>
                  <a:lnTo>
                    <a:pt x="147" y="860"/>
                  </a:lnTo>
                  <a:lnTo>
                    <a:pt x="133" y="844"/>
                  </a:lnTo>
                  <a:lnTo>
                    <a:pt x="111" y="828"/>
                  </a:lnTo>
                  <a:lnTo>
                    <a:pt x="155" y="812"/>
                  </a:lnTo>
                  <a:lnTo>
                    <a:pt x="170" y="797"/>
                  </a:lnTo>
                  <a:lnTo>
                    <a:pt x="177" y="781"/>
                  </a:lnTo>
                  <a:lnTo>
                    <a:pt x="184" y="773"/>
                  </a:lnTo>
                  <a:lnTo>
                    <a:pt x="184" y="726"/>
                  </a:lnTo>
                  <a:lnTo>
                    <a:pt x="155" y="694"/>
                  </a:lnTo>
                  <a:lnTo>
                    <a:pt x="118" y="694"/>
                  </a:lnTo>
                  <a:lnTo>
                    <a:pt x="96" y="702"/>
                  </a:lnTo>
                  <a:lnTo>
                    <a:pt x="66" y="734"/>
                  </a:lnTo>
                  <a:lnTo>
                    <a:pt x="59" y="757"/>
                  </a:lnTo>
                  <a:lnTo>
                    <a:pt x="59" y="789"/>
                  </a:lnTo>
                  <a:lnTo>
                    <a:pt x="74" y="852"/>
                  </a:lnTo>
                  <a:lnTo>
                    <a:pt x="133" y="899"/>
                  </a:lnTo>
                  <a:lnTo>
                    <a:pt x="214" y="915"/>
                  </a:lnTo>
                  <a:lnTo>
                    <a:pt x="295" y="899"/>
                  </a:lnTo>
                  <a:lnTo>
                    <a:pt x="376" y="860"/>
                  </a:lnTo>
                  <a:lnTo>
                    <a:pt x="458" y="805"/>
                  </a:lnTo>
                  <a:lnTo>
                    <a:pt x="517" y="726"/>
                  </a:lnTo>
                  <a:lnTo>
                    <a:pt x="554" y="623"/>
                  </a:lnTo>
                  <a:lnTo>
                    <a:pt x="679" y="8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87" name="Freeform 83"/>
            <p:cNvSpPr>
              <a:spLocks noEditPoints="1"/>
            </p:cNvSpPr>
            <p:nvPr/>
          </p:nvSpPr>
          <p:spPr bwMode="auto">
            <a:xfrm>
              <a:off x="3693" y="4070"/>
              <a:ext cx="990" cy="1293"/>
            </a:xfrm>
            <a:custGeom>
              <a:avLst/>
              <a:gdLst/>
              <a:ahLst/>
              <a:cxnLst>
                <a:cxn ang="0">
                  <a:pos x="133" y="1191"/>
                </a:cxn>
                <a:cxn ang="0">
                  <a:pos x="96" y="1222"/>
                </a:cxn>
                <a:cxn ang="0">
                  <a:pos x="15" y="1230"/>
                </a:cxn>
                <a:cxn ang="0">
                  <a:pos x="0" y="1285"/>
                </a:cxn>
                <a:cxn ang="0">
                  <a:pos x="22" y="1293"/>
                </a:cxn>
                <a:cxn ang="0">
                  <a:pos x="370" y="1293"/>
                </a:cxn>
                <a:cxn ang="0">
                  <a:pos x="399" y="1278"/>
                </a:cxn>
                <a:cxn ang="0">
                  <a:pos x="407" y="1254"/>
                </a:cxn>
                <a:cxn ang="0">
                  <a:pos x="399" y="1238"/>
                </a:cxn>
                <a:cxn ang="0">
                  <a:pos x="303" y="1230"/>
                </a:cxn>
                <a:cxn ang="0">
                  <a:pos x="274" y="1215"/>
                </a:cxn>
                <a:cxn ang="0">
                  <a:pos x="266" y="1199"/>
                </a:cxn>
                <a:cxn ang="0">
                  <a:pos x="281" y="1112"/>
                </a:cxn>
                <a:cxn ang="0">
                  <a:pos x="318" y="962"/>
                </a:cxn>
                <a:cxn ang="0">
                  <a:pos x="348" y="828"/>
                </a:cxn>
                <a:cxn ang="0">
                  <a:pos x="377" y="836"/>
                </a:cxn>
                <a:cxn ang="0">
                  <a:pos x="466" y="907"/>
                </a:cxn>
                <a:cxn ang="0">
                  <a:pos x="643" y="899"/>
                </a:cxn>
                <a:cxn ang="0">
                  <a:pos x="843" y="734"/>
                </a:cxn>
                <a:cxn ang="0">
                  <a:pos x="968" y="473"/>
                </a:cxn>
                <a:cxn ang="0">
                  <a:pos x="976" y="221"/>
                </a:cxn>
                <a:cxn ang="0">
                  <a:pos x="887" y="63"/>
                </a:cxn>
                <a:cxn ang="0">
                  <a:pos x="739" y="0"/>
                </a:cxn>
                <a:cxn ang="0">
                  <a:pos x="562" y="79"/>
                </a:cxn>
                <a:cxn ang="0">
                  <a:pos x="466" y="87"/>
                </a:cxn>
                <a:cxn ang="0">
                  <a:pos x="370" y="16"/>
                </a:cxn>
                <a:cxn ang="0">
                  <a:pos x="259" y="16"/>
                </a:cxn>
                <a:cxn ang="0">
                  <a:pos x="192" y="87"/>
                </a:cxn>
                <a:cxn ang="0">
                  <a:pos x="133" y="245"/>
                </a:cxn>
                <a:cxn ang="0">
                  <a:pos x="119" y="316"/>
                </a:cxn>
                <a:cxn ang="0">
                  <a:pos x="126" y="331"/>
                </a:cxn>
                <a:cxn ang="0">
                  <a:pos x="148" y="339"/>
                </a:cxn>
                <a:cxn ang="0">
                  <a:pos x="170" y="308"/>
                </a:cxn>
                <a:cxn ang="0">
                  <a:pos x="200" y="189"/>
                </a:cxn>
                <a:cxn ang="0">
                  <a:pos x="266" y="63"/>
                </a:cxn>
                <a:cxn ang="0">
                  <a:pos x="325" y="48"/>
                </a:cxn>
                <a:cxn ang="0">
                  <a:pos x="370" y="111"/>
                </a:cxn>
                <a:cxn ang="0">
                  <a:pos x="355" y="245"/>
                </a:cxn>
                <a:cxn ang="0">
                  <a:pos x="481" y="268"/>
                </a:cxn>
                <a:cxn ang="0">
                  <a:pos x="540" y="166"/>
                </a:cxn>
                <a:cxn ang="0">
                  <a:pos x="643" y="79"/>
                </a:cxn>
                <a:cxn ang="0">
                  <a:pos x="732" y="48"/>
                </a:cxn>
                <a:cxn ang="0">
                  <a:pos x="820" y="95"/>
                </a:cxn>
                <a:cxn ang="0">
                  <a:pos x="850" y="237"/>
                </a:cxn>
                <a:cxn ang="0">
                  <a:pos x="828" y="418"/>
                </a:cxn>
                <a:cxn ang="0">
                  <a:pos x="776" y="607"/>
                </a:cxn>
                <a:cxn ang="0">
                  <a:pos x="702" y="765"/>
                </a:cxn>
                <a:cxn ang="0">
                  <a:pos x="584" y="868"/>
                </a:cxn>
                <a:cxn ang="0">
                  <a:pos x="473" y="860"/>
                </a:cxn>
                <a:cxn ang="0">
                  <a:pos x="407" y="789"/>
                </a:cxn>
                <a:cxn ang="0">
                  <a:pos x="385" y="718"/>
                </a:cxn>
                <a:cxn ang="0">
                  <a:pos x="377" y="686"/>
                </a:cxn>
                <a:cxn ang="0">
                  <a:pos x="385" y="663"/>
                </a:cxn>
              </a:cxnLst>
              <a:rect l="0" t="0" r="r" b="b"/>
              <a:pathLst>
                <a:path w="990" h="1293">
                  <a:moveTo>
                    <a:pt x="148" y="1144"/>
                  </a:moveTo>
                  <a:lnTo>
                    <a:pt x="133" y="1191"/>
                  </a:lnTo>
                  <a:lnTo>
                    <a:pt x="126" y="1207"/>
                  </a:lnTo>
                  <a:lnTo>
                    <a:pt x="96" y="1222"/>
                  </a:lnTo>
                  <a:lnTo>
                    <a:pt x="74" y="1230"/>
                  </a:lnTo>
                  <a:lnTo>
                    <a:pt x="15" y="1230"/>
                  </a:lnTo>
                  <a:lnTo>
                    <a:pt x="0" y="1246"/>
                  </a:lnTo>
                  <a:lnTo>
                    <a:pt x="0" y="1285"/>
                  </a:lnTo>
                  <a:lnTo>
                    <a:pt x="8" y="1285"/>
                  </a:lnTo>
                  <a:lnTo>
                    <a:pt x="22" y="1293"/>
                  </a:lnTo>
                  <a:lnTo>
                    <a:pt x="185" y="1285"/>
                  </a:lnTo>
                  <a:lnTo>
                    <a:pt x="370" y="1293"/>
                  </a:lnTo>
                  <a:lnTo>
                    <a:pt x="385" y="1293"/>
                  </a:lnTo>
                  <a:lnTo>
                    <a:pt x="399" y="1278"/>
                  </a:lnTo>
                  <a:lnTo>
                    <a:pt x="399" y="1270"/>
                  </a:lnTo>
                  <a:lnTo>
                    <a:pt x="407" y="1254"/>
                  </a:lnTo>
                  <a:lnTo>
                    <a:pt x="407" y="1238"/>
                  </a:lnTo>
                  <a:lnTo>
                    <a:pt x="399" y="1238"/>
                  </a:lnTo>
                  <a:lnTo>
                    <a:pt x="385" y="1230"/>
                  </a:lnTo>
                  <a:lnTo>
                    <a:pt x="303" y="1230"/>
                  </a:lnTo>
                  <a:lnTo>
                    <a:pt x="281" y="1222"/>
                  </a:lnTo>
                  <a:lnTo>
                    <a:pt x="274" y="1215"/>
                  </a:lnTo>
                  <a:lnTo>
                    <a:pt x="266" y="1215"/>
                  </a:lnTo>
                  <a:lnTo>
                    <a:pt x="266" y="1199"/>
                  </a:lnTo>
                  <a:lnTo>
                    <a:pt x="274" y="1167"/>
                  </a:lnTo>
                  <a:lnTo>
                    <a:pt x="281" y="1112"/>
                  </a:lnTo>
                  <a:lnTo>
                    <a:pt x="296" y="1041"/>
                  </a:lnTo>
                  <a:lnTo>
                    <a:pt x="318" y="962"/>
                  </a:lnTo>
                  <a:lnTo>
                    <a:pt x="333" y="891"/>
                  </a:lnTo>
                  <a:lnTo>
                    <a:pt x="348" y="828"/>
                  </a:lnTo>
                  <a:lnTo>
                    <a:pt x="355" y="789"/>
                  </a:lnTo>
                  <a:lnTo>
                    <a:pt x="377" y="836"/>
                  </a:lnTo>
                  <a:lnTo>
                    <a:pt x="414" y="875"/>
                  </a:lnTo>
                  <a:lnTo>
                    <a:pt x="466" y="907"/>
                  </a:lnTo>
                  <a:lnTo>
                    <a:pt x="532" y="923"/>
                  </a:lnTo>
                  <a:lnTo>
                    <a:pt x="643" y="899"/>
                  </a:lnTo>
                  <a:lnTo>
                    <a:pt x="747" y="836"/>
                  </a:lnTo>
                  <a:lnTo>
                    <a:pt x="843" y="734"/>
                  </a:lnTo>
                  <a:lnTo>
                    <a:pt x="916" y="615"/>
                  </a:lnTo>
                  <a:lnTo>
                    <a:pt x="968" y="473"/>
                  </a:lnTo>
                  <a:lnTo>
                    <a:pt x="990" y="331"/>
                  </a:lnTo>
                  <a:lnTo>
                    <a:pt x="976" y="221"/>
                  </a:lnTo>
                  <a:lnTo>
                    <a:pt x="939" y="134"/>
                  </a:lnTo>
                  <a:lnTo>
                    <a:pt x="887" y="63"/>
                  </a:lnTo>
                  <a:lnTo>
                    <a:pt x="820" y="16"/>
                  </a:lnTo>
                  <a:lnTo>
                    <a:pt x="739" y="0"/>
                  </a:lnTo>
                  <a:lnTo>
                    <a:pt x="643" y="24"/>
                  </a:lnTo>
                  <a:lnTo>
                    <a:pt x="562" y="79"/>
                  </a:lnTo>
                  <a:lnTo>
                    <a:pt x="488" y="158"/>
                  </a:lnTo>
                  <a:lnTo>
                    <a:pt x="466" y="87"/>
                  </a:lnTo>
                  <a:lnTo>
                    <a:pt x="421" y="40"/>
                  </a:lnTo>
                  <a:lnTo>
                    <a:pt x="370" y="16"/>
                  </a:lnTo>
                  <a:lnTo>
                    <a:pt x="318" y="0"/>
                  </a:lnTo>
                  <a:lnTo>
                    <a:pt x="259" y="16"/>
                  </a:lnTo>
                  <a:lnTo>
                    <a:pt x="222" y="48"/>
                  </a:lnTo>
                  <a:lnTo>
                    <a:pt x="192" y="87"/>
                  </a:lnTo>
                  <a:lnTo>
                    <a:pt x="178" y="119"/>
                  </a:lnTo>
                  <a:lnTo>
                    <a:pt x="133" y="245"/>
                  </a:lnTo>
                  <a:lnTo>
                    <a:pt x="126" y="292"/>
                  </a:lnTo>
                  <a:lnTo>
                    <a:pt x="119" y="316"/>
                  </a:lnTo>
                  <a:lnTo>
                    <a:pt x="119" y="331"/>
                  </a:lnTo>
                  <a:lnTo>
                    <a:pt x="126" y="331"/>
                  </a:lnTo>
                  <a:lnTo>
                    <a:pt x="133" y="339"/>
                  </a:lnTo>
                  <a:lnTo>
                    <a:pt x="148" y="339"/>
                  </a:lnTo>
                  <a:lnTo>
                    <a:pt x="163" y="324"/>
                  </a:lnTo>
                  <a:lnTo>
                    <a:pt x="170" y="308"/>
                  </a:lnTo>
                  <a:lnTo>
                    <a:pt x="170" y="292"/>
                  </a:lnTo>
                  <a:lnTo>
                    <a:pt x="200" y="189"/>
                  </a:lnTo>
                  <a:lnTo>
                    <a:pt x="229" y="119"/>
                  </a:lnTo>
                  <a:lnTo>
                    <a:pt x="266" y="63"/>
                  </a:lnTo>
                  <a:lnTo>
                    <a:pt x="311" y="48"/>
                  </a:lnTo>
                  <a:lnTo>
                    <a:pt x="325" y="48"/>
                  </a:lnTo>
                  <a:lnTo>
                    <a:pt x="355" y="63"/>
                  </a:lnTo>
                  <a:lnTo>
                    <a:pt x="370" y="111"/>
                  </a:lnTo>
                  <a:lnTo>
                    <a:pt x="370" y="197"/>
                  </a:lnTo>
                  <a:lnTo>
                    <a:pt x="355" y="245"/>
                  </a:lnTo>
                  <a:lnTo>
                    <a:pt x="148" y="1144"/>
                  </a:lnTo>
                  <a:close/>
                  <a:moveTo>
                    <a:pt x="481" y="268"/>
                  </a:moveTo>
                  <a:lnTo>
                    <a:pt x="503" y="213"/>
                  </a:lnTo>
                  <a:lnTo>
                    <a:pt x="540" y="166"/>
                  </a:lnTo>
                  <a:lnTo>
                    <a:pt x="577" y="126"/>
                  </a:lnTo>
                  <a:lnTo>
                    <a:pt x="643" y="79"/>
                  </a:lnTo>
                  <a:lnTo>
                    <a:pt x="695" y="55"/>
                  </a:lnTo>
                  <a:lnTo>
                    <a:pt x="732" y="48"/>
                  </a:lnTo>
                  <a:lnTo>
                    <a:pt x="783" y="63"/>
                  </a:lnTo>
                  <a:lnTo>
                    <a:pt x="820" y="95"/>
                  </a:lnTo>
                  <a:lnTo>
                    <a:pt x="843" y="158"/>
                  </a:lnTo>
                  <a:lnTo>
                    <a:pt x="850" y="237"/>
                  </a:lnTo>
                  <a:lnTo>
                    <a:pt x="843" y="324"/>
                  </a:lnTo>
                  <a:lnTo>
                    <a:pt x="828" y="418"/>
                  </a:lnTo>
                  <a:lnTo>
                    <a:pt x="806" y="521"/>
                  </a:lnTo>
                  <a:lnTo>
                    <a:pt x="776" y="607"/>
                  </a:lnTo>
                  <a:lnTo>
                    <a:pt x="754" y="670"/>
                  </a:lnTo>
                  <a:lnTo>
                    <a:pt x="702" y="765"/>
                  </a:lnTo>
                  <a:lnTo>
                    <a:pt x="643" y="828"/>
                  </a:lnTo>
                  <a:lnTo>
                    <a:pt x="584" y="868"/>
                  </a:lnTo>
                  <a:lnTo>
                    <a:pt x="532" y="875"/>
                  </a:lnTo>
                  <a:lnTo>
                    <a:pt x="473" y="860"/>
                  </a:lnTo>
                  <a:lnTo>
                    <a:pt x="436" y="836"/>
                  </a:lnTo>
                  <a:lnTo>
                    <a:pt x="407" y="789"/>
                  </a:lnTo>
                  <a:lnTo>
                    <a:pt x="392" y="749"/>
                  </a:lnTo>
                  <a:lnTo>
                    <a:pt x="385" y="718"/>
                  </a:lnTo>
                  <a:lnTo>
                    <a:pt x="377" y="694"/>
                  </a:lnTo>
                  <a:lnTo>
                    <a:pt x="377" y="686"/>
                  </a:lnTo>
                  <a:lnTo>
                    <a:pt x="385" y="678"/>
                  </a:lnTo>
                  <a:lnTo>
                    <a:pt x="385" y="663"/>
                  </a:lnTo>
                  <a:lnTo>
                    <a:pt x="481" y="2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88" name="Freeform 84"/>
            <p:cNvSpPr>
              <a:spLocks/>
            </p:cNvSpPr>
            <p:nvPr/>
          </p:nvSpPr>
          <p:spPr bwMode="auto">
            <a:xfrm>
              <a:off x="4890" y="3447"/>
              <a:ext cx="444" cy="2027"/>
            </a:xfrm>
            <a:custGeom>
              <a:avLst/>
              <a:gdLst/>
              <a:ahLst/>
              <a:cxnLst>
                <a:cxn ang="0">
                  <a:pos x="444" y="2011"/>
                </a:cxn>
                <a:cxn ang="0">
                  <a:pos x="444" y="2003"/>
                </a:cxn>
                <a:cxn ang="0">
                  <a:pos x="436" y="1995"/>
                </a:cxn>
                <a:cxn ang="0">
                  <a:pos x="429" y="1979"/>
                </a:cxn>
                <a:cxn ang="0">
                  <a:pos x="414" y="1964"/>
                </a:cxn>
                <a:cxn ang="0">
                  <a:pos x="311" y="1830"/>
                </a:cxn>
                <a:cxn ang="0">
                  <a:pos x="229" y="1672"/>
                </a:cxn>
                <a:cxn ang="0">
                  <a:pos x="170" y="1506"/>
                </a:cxn>
                <a:cxn ang="0">
                  <a:pos x="141" y="1341"/>
                </a:cxn>
                <a:cxn ang="0">
                  <a:pos x="118" y="1175"/>
                </a:cxn>
                <a:cxn ang="0">
                  <a:pos x="111" y="1017"/>
                </a:cxn>
                <a:cxn ang="0">
                  <a:pos x="118" y="844"/>
                </a:cxn>
                <a:cxn ang="0">
                  <a:pos x="141" y="671"/>
                </a:cxn>
                <a:cxn ang="0">
                  <a:pos x="178" y="497"/>
                </a:cxn>
                <a:cxn ang="0">
                  <a:pos x="237" y="339"/>
                </a:cxn>
                <a:cxn ang="0">
                  <a:pos x="318" y="190"/>
                </a:cxn>
                <a:cxn ang="0">
                  <a:pos x="421" y="56"/>
                </a:cxn>
                <a:cxn ang="0">
                  <a:pos x="444" y="32"/>
                </a:cxn>
                <a:cxn ang="0">
                  <a:pos x="444" y="8"/>
                </a:cxn>
                <a:cxn ang="0">
                  <a:pos x="436" y="8"/>
                </a:cxn>
                <a:cxn ang="0">
                  <a:pos x="421" y="0"/>
                </a:cxn>
                <a:cxn ang="0">
                  <a:pos x="399" y="16"/>
                </a:cxn>
                <a:cxn ang="0">
                  <a:pos x="362" y="48"/>
                </a:cxn>
                <a:cxn ang="0">
                  <a:pos x="311" y="103"/>
                </a:cxn>
                <a:cxn ang="0">
                  <a:pos x="244" y="182"/>
                </a:cxn>
                <a:cxn ang="0">
                  <a:pos x="185" y="276"/>
                </a:cxn>
                <a:cxn ang="0">
                  <a:pos x="126" y="395"/>
                </a:cxn>
                <a:cxn ang="0">
                  <a:pos x="52" y="615"/>
                </a:cxn>
                <a:cxn ang="0">
                  <a:pos x="15" y="828"/>
                </a:cxn>
                <a:cxn ang="0">
                  <a:pos x="0" y="1017"/>
                </a:cxn>
                <a:cxn ang="0">
                  <a:pos x="8" y="1152"/>
                </a:cxn>
                <a:cxn ang="0">
                  <a:pos x="30" y="1309"/>
                </a:cxn>
                <a:cxn ang="0">
                  <a:pos x="67" y="1475"/>
                </a:cxn>
                <a:cxn ang="0">
                  <a:pos x="126" y="1648"/>
                </a:cxn>
                <a:cxn ang="0">
                  <a:pos x="185" y="1767"/>
                </a:cxn>
                <a:cxn ang="0">
                  <a:pos x="251" y="1861"/>
                </a:cxn>
                <a:cxn ang="0">
                  <a:pos x="311" y="1932"/>
                </a:cxn>
                <a:cxn ang="0">
                  <a:pos x="362" y="1987"/>
                </a:cxn>
                <a:cxn ang="0">
                  <a:pos x="407" y="2019"/>
                </a:cxn>
                <a:cxn ang="0">
                  <a:pos x="421" y="2027"/>
                </a:cxn>
                <a:cxn ang="0">
                  <a:pos x="436" y="2027"/>
                </a:cxn>
                <a:cxn ang="0">
                  <a:pos x="444" y="2019"/>
                </a:cxn>
                <a:cxn ang="0">
                  <a:pos x="444" y="2011"/>
                </a:cxn>
              </a:cxnLst>
              <a:rect l="0" t="0" r="r" b="b"/>
              <a:pathLst>
                <a:path w="444" h="2027">
                  <a:moveTo>
                    <a:pt x="444" y="2011"/>
                  </a:moveTo>
                  <a:lnTo>
                    <a:pt x="444" y="2003"/>
                  </a:lnTo>
                  <a:lnTo>
                    <a:pt x="436" y="1995"/>
                  </a:lnTo>
                  <a:lnTo>
                    <a:pt x="429" y="1979"/>
                  </a:lnTo>
                  <a:lnTo>
                    <a:pt x="414" y="1964"/>
                  </a:lnTo>
                  <a:lnTo>
                    <a:pt x="311" y="1830"/>
                  </a:lnTo>
                  <a:lnTo>
                    <a:pt x="229" y="1672"/>
                  </a:lnTo>
                  <a:lnTo>
                    <a:pt x="170" y="1506"/>
                  </a:lnTo>
                  <a:lnTo>
                    <a:pt x="141" y="1341"/>
                  </a:lnTo>
                  <a:lnTo>
                    <a:pt x="118" y="1175"/>
                  </a:lnTo>
                  <a:lnTo>
                    <a:pt x="111" y="1017"/>
                  </a:lnTo>
                  <a:lnTo>
                    <a:pt x="118" y="844"/>
                  </a:lnTo>
                  <a:lnTo>
                    <a:pt x="141" y="671"/>
                  </a:lnTo>
                  <a:lnTo>
                    <a:pt x="178" y="497"/>
                  </a:lnTo>
                  <a:lnTo>
                    <a:pt x="237" y="339"/>
                  </a:lnTo>
                  <a:lnTo>
                    <a:pt x="318" y="190"/>
                  </a:lnTo>
                  <a:lnTo>
                    <a:pt x="421" y="56"/>
                  </a:lnTo>
                  <a:lnTo>
                    <a:pt x="444" y="32"/>
                  </a:lnTo>
                  <a:lnTo>
                    <a:pt x="444" y="8"/>
                  </a:lnTo>
                  <a:lnTo>
                    <a:pt x="436" y="8"/>
                  </a:lnTo>
                  <a:lnTo>
                    <a:pt x="421" y="0"/>
                  </a:lnTo>
                  <a:lnTo>
                    <a:pt x="399" y="16"/>
                  </a:lnTo>
                  <a:lnTo>
                    <a:pt x="362" y="48"/>
                  </a:lnTo>
                  <a:lnTo>
                    <a:pt x="311" y="103"/>
                  </a:lnTo>
                  <a:lnTo>
                    <a:pt x="244" y="182"/>
                  </a:lnTo>
                  <a:lnTo>
                    <a:pt x="185" y="276"/>
                  </a:lnTo>
                  <a:lnTo>
                    <a:pt x="126" y="395"/>
                  </a:lnTo>
                  <a:lnTo>
                    <a:pt x="52" y="615"/>
                  </a:lnTo>
                  <a:lnTo>
                    <a:pt x="15" y="828"/>
                  </a:lnTo>
                  <a:lnTo>
                    <a:pt x="0" y="1017"/>
                  </a:lnTo>
                  <a:lnTo>
                    <a:pt x="8" y="1152"/>
                  </a:lnTo>
                  <a:lnTo>
                    <a:pt x="30" y="1309"/>
                  </a:lnTo>
                  <a:lnTo>
                    <a:pt x="67" y="1475"/>
                  </a:lnTo>
                  <a:lnTo>
                    <a:pt x="126" y="1648"/>
                  </a:lnTo>
                  <a:lnTo>
                    <a:pt x="185" y="1767"/>
                  </a:lnTo>
                  <a:lnTo>
                    <a:pt x="251" y="1861"/>
                  </a:lnTo>
                  <a:lnTo>
                    <a:pt x="311" y="1932"/>
                  </a:lnTo>
                  <a:lnTo>
                    <a:pt x="362" y="1987"/>
                  </a:lnTo>
                  <a:lnTo>
                    <a:pt x="407" y="2019"/>
                  </a:lnTo>
                  <a:lnTo>
                    <a:pt x="421" y="2027"/>
                  </a:lnTo>
                  <a:lnTo>
                    <a:pt x="436" y="2027"/>
                  </a:lnTo>
                  <a:lnTo>
                    <a:pt x="444" y="2019"/>
                  </a:lnTo>
                  <a:lnTo>
                    <a:pt x="444" y="20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89" name="Freeform 85"/>
            <p:cNvSpPr>
              <a:spLocks/>
            </p:cNvSpPr>
            <p:nvPr/>
          </p:nvSpPr>
          <p:spPr bwMode="auto">
            <a:xfrm>
              <a:off x="5496" y="4070"/>
              <a:ext cx="879" cy="1317"/>
            </a:xfrm>
            <a:custGeom>
              <a:avLst/>
              <a:gdLst/>
              <a:ahLst/>
              <a:cxnLst>
                <a:cxn ang="0">
                  <a:pos x="872" y="111"/>
                </a:cxn>
                <a:cxn ang="0">
                  <a:pos x="879" y="63"/>
                </a:cxn>
                <a:cxn ang="0">
                  <a:pos x="857" y="32"/>
                </a:cxn>
                <a:cxn ang="0">
                  <a:pos x="820" y="24"/>
                </a:cxn>
                <a:cxn ang="0">
                  <a:pos x="791" y="40"/>
                </a:cxn>
                <a:cxn ang="0">
                  <a:pos x="754" y="71"/>
                </a:cxn>
                <a:cxn ang="0">
                  <a:pos x="746" y="95"/>
                </a:cxn>
                <a:cxn ang="0">
                  <a:pos x="732" y="158"/>
                </a:cxn>
                <a:cxn ang="0">
                  <a:pos x="695" y="339"/>
                </a:cxn>
                <a:cxn ang="0">
                  <a:pos x="591" y="734"/>
                </a:cxn>
                <a:cxn ang="0">
                  <a:pos x="517" y="828"/>
                </a:cxn>
                <a:cxn ang="0">
                  <a:pos x="392" y="875"/>
                </a:cxn>
                <a:cxn ang="0">
                  <a:pos x="310" y="844"/>
                </a:cxn>
                <a:cxn ang="0">
                  <a:pos x="273" y="710"/>
                </a:cxn>
                <a:cxn ang="0">
                  <a:pos x="318" y="473"/>
                </a:cxn>
                <a:cxn ang="0">
                  <a:pos x="392" y="253"/>
                </a:cxn>
                <a:cxn ang="0">
                  <a:pos x="406" y="174"/>
                </a:cxn>
                <a:cxn ang="0">
                  <a:pos x="369" y="55"/>
                </a:cxn>
                <a:cxn ang="0">
                  <a:pos x="251" y="0"/>
                </a:cxn>
                <a:cxn ang="0">
                  <a:pos x="126" y="63"/>
                </a:cxn>
                <a:cxn ang="0">
                  <a:pos x="44" y="182"/>
                </a:cxn>
                <a:cxn ang="0">
                  <a:pos x="0" y="316"/>
                </a:cxn>
                <a:cxn ang="0">
                  <a:pos x="15" y="331"/>
                </a:cxn>
                <a:cxn ang="0">
                  <a:pos x="37" y="339"/>
                </a:cxn>
                <a:cxn ang="0">
                  <a:pos x="59" y="300"/>
                </a:cxn>
                <a:cxn ang="0">
                  <a:pos x="148" y="103"/>
                </a:cxn>
                <a:cxn ang="0">
                  <a:pos x="251" y="48"/>
                </a:cxn>
                <a:cxn ang="0">
                  <a:pos x="288" y="71"/>
                </a:cxn>
                <a:cxn ang="0">
                  <a:pos x="296" y="111"/>
                </a:cxn>
                <a:cxn ang="0">
                  <a:pos x="266" y="253"/>
                </a:cxn>
                <a:cxn ang="0">
                  <a:pos x="177" y="513"/>
                </a:cxn>
                <a:cxn ang="0">
                  <a:pos x="155" y="678"/>
                </a:cxn>
                <a:cxn ang="0">
                  <a:pos x="200" y="844"/>
                </a:cxn>
                <a:cxn ang="0">
                  <a:pos x="318" y="915"/>
                </a:cxn>
                <a:cxn ang="0">
                  <a:pos x="458" y="907"/>
                </a:cxn>
                <a:cxn ang="0">
                  <a:pos x="576" y="828"/>
                </a:cxn>
                <a:cxn ang="0">
                  <a:pos x="510" y="1033"/>
                </a:cxn>
                <a:cxn ang="0">
                  <a:pos x="399" y="1207"/>
                </a:cxn>
                <a:cxn ang="0">
                  <a:pos x="244" y="1270"/>
                </a:cxn>
                <a:cxn ang="0">
                  <a:pos x="177" y="1254"/>
                </a:cxn>
                <a:cxn ang="0">
                  <a:pos x="104" y="1183"/>
                </a:cxn>
                <a:cxn ang="0">
                  <a:pos x="163" y="1175"/>
                </a:cxn>
                <a:cxn ang="0">
                  <a:pos x="200" y="1144"/>
                </a:cxn>
                <a:cxn ang="0">
                  <a:pos x="222" y="1080"/>
                </a:cxn>
                <a:cxn ang="0">
                  <a:pos x="207" y="1033"/>
                </a:cxn>
                <a:cxn ang="0">
                  <a:pos x="170" y="1010"/>
                </a:cxn>
                <a:cxn ang="0">
                  <a:pos x="111" y="1017"/>
                </a:cxn>
                <a:cxn ang="0">
                  <a:pos x="52" y="1073"/>
                </a:cxn>
                <a:cxn ang="0">
                  <a:pos x="59" y="1207"/>
                </a:cxn>
                <a:cxn ang="0">
                  <a:pos x="163" y="1301"/>
                </a:cxn>
                <a:cxn ang="0">
                  <a:pos x="362" y="1293"/>
                </a:cxn>
                <a:cxn ang="0">
                  <a:pos x="569" y="1144"/>
                </a:cxn>
                <a:cxn ang="0">
                  <a:pos x="687" y="899"/>
                </a:cxn>
              </a:cxnLst>
              <a:rect l="0" t="0" r="r" b="b"/>
              <a:pathLst>
                <a:path w="879" h="1317">
                  <a:moveTo>
                    <a:pt x="872" y="126"/>
                  </a:moveTo>
                  <a:lnTo>
                    <a:pt x="872" y="111"/>
                  </a:lnTo>
                  <a:lnTo>
                    <a:pt x="879" y="95"/>
                  </a:lnTo>
                  <a:lnTo>
                    <a:pt x="879" y="63"/>
                  </a:lnTo>
                  <a:lnTo>
                    <a:pt x="865" y="48"/>
                  </a:lnTo>
                  <a:lnTo>
                    <a:pt x="857" y="32"/>
                  </a:lnTo>
                  <a:lnTo>
                    <a:pt x="842" y="32"/>
                  </a:lnTo>
                  <a:lnTo>
                    <a:pt x="820" y="24"/>
                  </a:lnTo>
                  <a:lnTo>
                    <a:pt x="805" y="24"/>
                  </a:lnTo>
                  <a:lnTo>
                    <a:pt x="791" y="40"/>
                  </a:lnTo>
                  <a:lnTo>
                    <a:pt x="768" y="48"/>
                  </a:lnTo>
                  <a:lnTo>
                    <a:pt x="754" y="71"/>
                  </a:lnTo>
                  <a:lnTo>
                    <a:pt x="754" y="79"/>
                  </a:lnTo>
                  <a:lnTo>
                    <a:pt x="746" y="95"/>
                  </a:lnTo>
                  <a:lnTo>
                    <a:pt x="746" y="111"/>
                  </a:lnTo>
                  <a:lnTo>
                    <a:pt x="732" y="158"/>
                  </a:lnTo>
                  <a:lnTo>
                    <a:pt x="732" y="182"/>
                  </a:lnTo>
                  <a:lnTo>
                    <a:pt x="695" y="339"/>
                  </a:lnTo>
                  <a:lnTo>
                    <a:pt x="606" y="702"/>
                  </a:lnTo>
                  <a:lnTo>
                    <a:pt x="591" y="734"/>
                  </a:lnTo>
                  <a:lnTo>
                    <a:pt x="562" y="781"/>
                  </a:lnTo>
                  <a:lnTo>
                    <a:pt x="517" y="828"/>
                  </a:lnTo>
                  <a:lnTo>
                    <a:pt x="466" y="860"/>
                  </a:lnTo>
                  <a:lnTo>
                    <a:pt x="392" y="875"/>
                  </a:lnTo>
                  <a:lnTo>
                    <a:pt x="340" y="868"/>
                  </a:lnTo>
                  <a:lnTo>
                    <a:pt x="310" y="844"/>
                  </a:lnTo>
                  <a:lnTo>
                    <a:pt x="288" y="805"/>
                  </a:lnTo>
                  <a:lnTo>
                    <a:pt x="273" y="710"/>
                  </a:lnTo>
                  <a:lnTo>
                    <a:pt x="288" y="607"/>
                  </a:lnTo>
                  <a:lnTo>
                    <a:pt x="318" y="473"/>
                  </a:lnTo>
                  <a:lnTo>
                    <a:pt x="369" y="316"/>
                  </a:lnTo>
                  <a:lnTo>
                    <a:pt x="392" y="253"/>
                  </a:lnTo>
                  <a:lnTo>
                    <a:pt x="406" y="205"/>
                  </a:lnTo>
                  <a:lnTo>
                    <a:pt x="406" y="174"/>
                  </a:lnTo>
                  <a:lnTo>
                    <a:pt x="399" y="111"/>
                  </a:lnTo>
                  <a:lnTo>
                    <a:pt x="369" y="55"/>
                  </a:lnTo>
                  <a:lnTo>
                    <a:pt x="318" y="16"/>
                  </a:lnTo>
                  <a:lnTo>
                    <a:pt x="251" y="0"/>
                  </a:lnTo>
                  <a:lnTo>
                    <a:pt x="185" y="16"/>
                  </a:lnTo>
                  <a:lnTo>
                    <a:pt x="126" y="63"/>
                  </a:lnTo>
                  <a:lnTo>
                    <a:pt x="81" y="119"/>
                  </a:lnTo>
                  <a:lnTo>
                    <a:pt x="44" y="182"/>
                  </a:lnTo>
                  <a:lnTo>
                    <a:pt x="22" y="245"/>
                  </a:lnTo>
                  <a:lnTo>
                    <a:pt x="0" y="316"/>
                  </a:lnTo>
                  <a:lnTo>
                    <a:pt x="7" y="331"/>
                  </a:lnTo>
                  <a:lnTo>
                    <a:pt x="15" y="331"/>
                  </a:lnTo>
                  <a:lnTo>
                    <a:pt x="22" y="339"/>
                  </a:lnTo>
                  <a:lnTo>
                    <a:pt x="37" y="339"/>
                  </a:lnTo>
                  <a:lnTo>
                    <a:pt x="44" y="331"/>
                  </a:lnTo>
                  <a:lnTo>
                    <a:pt x="59" y="300"/>
                  </a:lnTo>
                  <a:lnTo>
                    <a:pt x="104" y="182"/>
                  </a:lnTo>
                  <a:lnTo>
                    <a:pt x="148" y="103"/>
                  </a:lnTo>
                  <a:lnTo>
                    <a:pt x="200" y="63"/>
                  </a:lnTo>
                  <a:lnTo>
                    <a:pt x="251" y="48"/>
                  </a:lnTo>
                  <a:lnTo>
                    <a:pt x="266" y="48"/>
                  </a:lnTo>
                  <a:lnTo>
                    <a:pt x="288" y="71"/>
                  </a:lnTo>
                  <a:lnTo>
                    <a:pt x="296" y="87"/>
                  </a:lnTo>
                  <a:lnTo>
                    <a:pt x="296" y="111"/>
                  </a:lnTo>
                  <a:lnTo>
                    <a:pt x="281" y="189"/>
                  </a:lnTo>
                  <a:lnTo>
                    <a:pt x="266" y="253"/>
                  </a:lnTo>
                  <a:lnTo>
                    <a:pt x="214" y="394"/>
                  </a:lnTo>
                  <a:lnTo>
                    <a:pt x="177" y="513"/>
                  </a:lnTo>
                  <a:lnTo>
                    <a:pt x="163" y="607"/>
                  </a:lnTo>
                  <a:lnTo>
                    <a:pt x="155" y="678"/>
                  </a:lnTo>
                  <a:lnTo>
                    <a:pt x="170" y="773"/>
                  </a:lnTo>
                  <a:lnTo>
                    <a:pt x="200" y="844"/>
                  </a:lnTo>
                  <a:lnTo>
                    <a:pt x="259" y="891"/>
                  </a:lnTo>
                  <a:lnTo>
                    <a:pt x="318" y="915"/>
                  </a:lnTo>
                  <a:lnTo>
                    <a:pt x="384" y="923"/>
                  </a:lnTo>
                  <a:lnTo>
                    <a:pt x="458" y="907"/>
                  </a:lnTo>
                  <a:lnTo>
                    <a:pt x="517" y="875"/>
                  </a:lnTo>
                  <a:lnTo>
                    <a:pt x="576" y="828"/>
                  </a:lnTo>
                  <a:lnTo>
                    <a:pt x="547" y="931"/>
                  </a:lnTo>
                  <a:lnTo>
                    <a:pt x="510" y="1033"/>
                  </a:lnTo>
                  <a:lnTo>
                    <a:pt x="451" y="1144"/>
                  </a:lnTo>
                  <a:lnTo>
                    <a:pt x="399" y="1207"/>
                  </a:lnTo>
                  <a:lnTo>
                    <a:pt x="325" y="1254"/>
                  </a:lnTo>
                  <a:lnTo>
                    <a:pt x="244" y="1270"/>
                  </a:lnTo>
                  <a:lnTo>
                    <a:pt x="214" y="1270"/>
                  </a:lnTo>
                  <a:lnTo>
                    <a:pt x="177" y="1254"/>
                  </a:lnTo>
                  <a:lnTo>
                    <a:pt x="133" y="1230"/>
                  </a:lnTo>
                  <a:lnTo>
                    <a:pt x="104" y="1183"/>
                  </a:lnTo>
                  <a:lnTo>
                    <a:pt x="140" y="1183"/>
                  </a:lnTo>
                  <a:lnTo>
                    <a:pt x="163" y="1175"/>
                  </a:lnTo>
                  <a:lnTo>
                    <a:pt x="185" y="1159"/>
                  </a:lnTo>
                  <a:lnTo>
                    <a:pt x="200" y="1144"/>
                  </a:lnTo>
                  <a:lnTo>
                    <a:pt x="207" y="1128"/>
                  </a:lnTo>
                  <a:lnTo>
                    <a:pt x="222" y="1080"/>
                  </a:lnTo>
                  <a:lnTo>
                    <a:pt x="222" y="1057"/>
                  </a:lnTo>
                  <a:lnTo>
                    <a:pt x="207" y="1033"/>
                  </a:lnTo>
                  <a:lnTo>
                    <a:pt x="200" y="1025"/>
                  </a:lnTo>
                  <a:lnTo>
                    <a:pt x="170" y="1010"/>
                  </a:lnTo>
                  <a:lnTo>
                    <a:pt x="148" y="1010"/>
                  </a:lnTo>
                  <a:lnTo>
                    <a:pt x="111" y="1017"/>
                  </a:lnTo>
                  <a:lnTo>
                    <a:pt x="81" y="1033"/>
                  </a:lnTo>
                  <a:lnTo>
                    <a:pt x="52" y="1073"/>
                  </a:lnTo>
                  <a:lnTo>
                    <a:pt x="44" y="1136"/>
                  </a:lnTo>
                  <a:lnTo>
                    <a:pt x="59" y="1207"/>
                  </a:lnTo>
                  <a:lnTo>
                    <a:pt x="104" y="1262"/>
                  </a:lnTo>
                  <a:lnTo>
                    <a:pt x="163" y="1301"/>
                  </a:lnTo>
                  <a:lnTo>
                    <a:pt x="244" y="1317"/>
                  </a:lnTo>
                  <a:lnTo>
                    <a:pt x="362" y="1293"/>
                  </a:lnTo>
                  <a:lnTo>
                    <a:pt x="473" y="1238"/>
                  </a:lnTo>
                  <a:lnTo>
                    <a:pt x="569" y="1144"/>
                  </a:lnTo>
                  <a:lnTo>
                    <a:pt x="643" y="1033"/>
                  </a:lnTo>
                  <a:lnTo>
                    <a:pt x="687" y="899"/>
                  </a:lnTo>
                  <a:lnTo>
                    <a:pt x="872" y="12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90" name="Freeform 86"/>
            <p:cNvSpPr>
              <a:spLocks/>
            </p:cNvSpPr>
            <p:nvPr/>
          </p:nvSpPr>
          <p:spPr bwMode="auto">
            <a:xfrm>
              <a:off x="6671" y="3447"/>
              <a:ext cx="74" cy="2027"/>
            </a:xfrm>
            <a:custGeom>
              <a:avLst/>
              <a:gdLst/>
              <a:ahLst/>
              <a:cxnLst>
                <a:cxn ang="0">
                  <a:pos x="74" y="71"/>
                </a:cxn>
                <a:cxn ang="0">
                  <a:pos x="74" y="40"/>
                </a:cxn>
                <a:cxn ang="0">
                  <a:pos x="66" y="24"/>
                </a:cxn>
                <a:cxn ang="0">
                  <a:pos x="52" y="8"/>
                </a:cxn>
                <a:cxn ang="0">
                  <a:pos x="37" y="0"/>
                </a:cxn>
                <a:cxn ang="0">
                  <a:pos x="7" y="16"/>
                </a:cxn>
                <a:cxn ang="0">
                  <a:pos x="0" y="24"/>
                </a:cxn>
                <a:cxn ang="0">
                  <a:pos x="0" y="2003"/>
                </a:cxn>
                <a:cxn ang="0">
                  <a:pos x="7" y="2019"/>
                </a:cxn>
                <a:cxn ang="0">
                  <a:pos x="22" y="2027"/>
                </a:cxn>
                <a:cxn ang="0">
                  <a:pos x="52" y="2027"/>
                </a:cxn>
                <a:cxn ang="0">
                  <a:pos x="59" y="2019"/>
                </a:cxn>
                <a:cxn ang="0">
                  <a:pos x="66" y="2003"/>
                </a:cxn>
                <a:cxn ang="0">
                  <a:pos x="74" y="1995"/>
                </a:cxn>
                <a:cxn ang="0">
                  <a:pos x="74" y="1964"/>
                </a:cxn>
                <a:cxn ang="0">
                  <a:pos x="74" y="71"/>
                </a:cxn>
              </a:cxnLst>
              <a:rect l="0" t="0" r="r" b="b"/>
              <a:pathLst>
                <a:path w="74" h="2027">
                  <a:moveTo>
                    <a:pt x="74" y="71"/>
                  </a:moveTo>
                  <a:lnTo>
                    <a:pt x="74" y="40"/>
                  </a:lnTo>
                  <a:lnTo>
                    <a:pt x="66" y="24"/>
                  </a:lnTo>
                  <a:lnTo>
                    <a:pt x="52" y="8"/>
                  </a:lnTo>
                  <a:lnTo>
                    <a:pt x="37" y="0"/>
                  </a:lnTo>
                  <a:lnTo>
                    <a:pt x="7" y="16"/>
                  </a:lnTo>
                  <a:lnTo>
                    <a:pt x="0" y="24"/>
                  </a:lnTo>
                  <a:lnTo>
                    <a:pt x="0" y="2003"/>
                  </a:lnTo>
                  <a:lnTo>
                    <a:pt x="7" y="2019"/>
                  </a:lnTo>
                  <a:lnTo>
                    <a:pt x="22" y="2027"/>
                  </a:lnTo>
                  <a:lnTo>
                    <a:pt x="52" y="2027"/>
                  </a:lnTo>
                  <a:lnTo>
                    <a:pt x="59" y="2019"/>
                  </a:lnTo>
                  <a:lnTo>
                    <a:pt x="66" y="2003"/>
                  </a:lnTo>
                  <a:lnTo>
                    <a:pt x="74" y="1995"/>
                  </a:lnTo>
                  <a:lnTo>
                    <a:pt x="74" y="1964"/>
                  </a:lnTo>
                  <a:lnTo>
                    <a:pt x="74" y="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91" name="Freeform 87"/>
            <p:cNvSpPr>
              <a:spLocks/>
            </p:cNvSpPr>
            <p:nvPr/>
          </p:nvSpPr>
          <p:spPr bwMode="auto">
            <a:xfrm>
              <a:off x="7011" y="4070"/>
              <a:ext cx="1064" cy="899"/>
            </a:xfrm>
            <a:custGeom>
              <a:avLst/>
              <a:gdLst/>
              <a:ahLst/>
              <a:cxnLst>
                <a:cxn ang="0">
                  <a:pos x="613" y="402"/>
                </a:cxn>
                <a:cxn ang="0">
                  <a:pos x="835" y="134"/>
                </a:cxn>
                <a:cxn ang="0">
                  <a:pos x="849" y="119"/>
                </a:cxn>
                <a:cxn ang="0">
                  <a:pos x="864" y="111"/>
                </a:cxn>
                <a:cxn ang="0">
                  <a:pos x="901" y="103"/>
                </a:cxn>
                <a:cxn ang="0">
                  <a:pos x="953" y="95"/>
                </a:cxn>
                <a:cxn ang="0">
                  <a:pos x="1027" y="95"/>
                </a:cxn>
                <a:cxn ang="0">
                  <a:pos x="1027" y="0"/>
                </a:cxn>
                <a:cxn ang="0">
                  <a:pos x="975" y="0"/>
                </a:cxn>
                <a:cxn ang="0">
                  <a:pos x="916" y="8"/>
                </a:cxn>
                <a:cxn ang="0">
                  <a:pos x="790" y="8"/>
                </a:cxn>
                <a:cxn ang="0">
                  <a:pos x="724" y="0"/>
                </a:cxn>
                <a:cxn ang="0">
                  <a:pos x="657" y="0"/>
                </a:cxn>
                <a:cxn ang="0">
                  <a:pos x="657" y="95"/>
                </a:cxn>
                <a:cxn ang="0">
                  <a:pos x="731" y="111"/>
                </a:cxn>
                <a:cxn ang="0">
                  <a:pos x="724" y="119"/>
                </a:cxn>
                <a:cxn ang="0">
                  <a:pos x="724" y="126"/>
                </a:cxn>
                <a:cxn ang="0">
                  <a:pos x="716" y="134"/>
                </a:cxn>
                <a:cxn ang="0">
                  <a:pos x="554" y="331"/>
                </a:cxn>
                <a:cxn ang="0">
                  <a:pos x="369" y="95"/>
                </a:cxn>
                <a:cxn ang="0">
                  <a:pos x="443" y="95"/>
                </a:cxn>
                <a:cxn ang="0">
                  <a:pos x="443" y="0"/>
                </a:cxn>
                <a:cxn ang="0">
                  <a:pos x="376" y="0"/>
                </a:cxn>
                <a:cxn ang="0">
                  <a:pos x="288" y="8"/>
                </a:cxn>
                <a:cxn ang="0">
                  <a:pos x="214" y="8"/>
                </a:cxn>
                <a:cxn ang="0">
                  <a:pos x="111" y="0"/>
                </a:cxn>
                <a:cxn ang="0">
                  <a:pos x="7" y="0"/>
                </a:cxn>
                <a:cxn ang="0">
                  <a:pos x="7" y="95"/>
                </a:cxn>
                <a:cxn ang="0">
                  <a:pos x="140" y="95"/>
                </a:cxn>
                <a:cxn ang="0">
                  <a:pos x="436" y="465"/>
                </a:cxn>
                <a:cxn ang="0">
                  <a:pos x="192" y="765"/>
                </a:cxn>
                <a:cxn ang="0">
                  <a:pos x="147" y="789"/>
                </a:cxn>
                <a:cxn ang="0">
                  <a:pos x="81" y="805"/>
                </a:cxn>
                <a:cxn ang="0">
                  <a:pos x="0" y="805"/>
                </a:cxn>
                <a:cxn ang="0">
                  <a:pos x="0" y="899"/>
                </a:cxn>
                <a:cxn ang="0">
                  <a:pos x="51" y="899"/>
                </a:cxn>
                <a:cxn ang="0">
                  <a:pos x="103" y="891"/>
                </a:cxn>
                <a:cxn ang="0">
                  <a:pos x="236" y="891"/>
                </a:cxn>
                <a:cxn ang="0">
                  <a:pos x="310" y="899"/>
                </a:cxn>
                <a:cxn ang="0">
                  <a:pos x="369" y="899"/>
                </a:cxn>
                <a:cxn ang="0">
                  <a:pos x="369" y="805"/>
                </a:cxn>
                <a:cxn ang="0">
                  <a:pos x="340" y="805"/>
                </a:cxn>
                <a:cxn ang="0">
                  <a:pos x="317" y="797"/>
                </a:cxn>
                <a:cxn ang="0">
                  <a:pos x="303" y="789"/>
                </a:cxn>
                <a:cxn ang="0">
                  <a:pos x="295" y="781"/>
                </a:cxn>
                <a:cxn ang="0">
                  <a:pos x="295" y="773"/>
                </a:cxn>
                <a:cxn ang="0">
                  <a:pos x="303" y="773"/>
                </a:cxn>
                <a:cxn ang="0">
                  <a:pos x="310" y="765"/>
                </a:cxn>
                <a:cxn ang="0">
                  <a:pos x="495" y="536"/>
                </a:cxn>
                <a:cxn ang="0">
                  <a:pos x="702" y="805"/>
                </a:cxn>
                <a:cxn ang="0">
                  <a:pos x="628" y="805"/>
                </a:cxn>
                <a:cxn ang="0">
                  <a:pos x="628" y="899"/>
                </a:cxn>
                <a:cxn ang="0">
                  <a:pos x="694" y="899"/>
                </a:cxn>
                <a:cxn ang="0">
                  <a:pos x="783" y="891"/>
                </a:cxn>
                <a:cxn ang="0">
                  <a:pos x="960" y="891"/>
                </a:cxn>
                <a:cxn ang="0">
                  <a:pos x="1064" y="899"/>
                </a:cxn>
                <a:cxn ang="0">
                  <a:pos x="1064" y="805"/>
                </a:cxn>
                <a:cxn ang="0">
                  <a:pos x="931" y="805"/>
                </a:cxn>
                <a:cxn ang="0">
                  <a:pos x="613" y="402"/>
                </a:cxn>
              </a:cxnLst>
              <a:rect l="0" t="0" r="r" b="b"/>
              <a:pathLst>
                <a:path w="1064" h="899">
                  <a:moveTo>
                    <a:pt x="613" y="402"/>
                  </a:moveTo>
                  <a:lnTo>
                    <a:pt x="835" y="134"/>
                  </a:lnTo>
                  <a:lnTo>
                    <a:pt x="849" y="119"/>
                  </a:lnTo>
                  <a:lnTo>
                    <a:pt x="864" y="111"/>
                  </a:lnTo>
                  <a:lnTo>
                    <a:pt x="901" y="103"/>
                  </a:lnTo>
                  <a:lnTo>
                    <a:pt x="953" y="95"/>
                  </a:lnTo>
                  <a:lnTo>
                    <a:pt x="1027" y="95"/>
                  </a:lnTo>
                  <a:lnTo>
                    <a:pt x="1027" y="0"/>
                  </a:lnTo>
                  <a:lnTo>
                    <a:pt x="975" y="0"/>
                  </a:lnTo>
                  <a:lnTo>
                    <a:pt x="916" y="8"/>
                  </a:lnTo>
                  <a:lnTo>
                    <a:pt x="790" y="8"/>
                  </a:lnTo>
                  <a:lnTo>
                    <a:pt x="724" y="0"/>
                  </a:lnTo>
                  <a:lnTo>
                    <a:pt x="657" y="0"/>
                  </a:lnTo>
                  <a:lnTo>
                    <a:pt x="657" y="95"/>
                  </a:lnTo>
                  <a:lnTo>
                    <a:pt x="731" y="111"/>
                  </a:lnTo>
                  <a:lnTo>
                    <a:pt x="724" y="119"/>
                  </a:lnTo>
                  <a:lnTo>
                    <a:pt x="724" y="126"/>
                  </a:lnTo>
                  <a:lnTo>
                    <a:pt x="716" y="134"/>
                  </a:lnTo>
                  <a:lnTo>
                    <a:pt x="554" y="331"/>
                  </a:lnTo>
                  <a:lnTo>
                    <a:pt x="369" y="95"/>
                  </a:lnTo>
                  <a:lnTo>
                    <a:pt x="443" y="95"/>
                  </a:lnTo>
                  <a:lnTo>
                    <a:pt x="443" y="0"/>
                  </a:lnTo>
                  <a:lnTo>
                    <a:pt x="376" y="0"/>
                  </a:lnTo>
                  <a:lnTo>
                    <a:pt x="288" y="8"/>
                  </a:lnTo>
                  <a:lnTo>
                    <a:pt x="214" y="8"/>
                  </a:lnTo>
                  <a:lnTo>
                    <a:pt x="111" y="0"/>
                  </a:lnTo>
                  <a:lnTo>
                    <a:pt x="7" y="0"/>
                  </a:lnTo>
                  <a:lnTo>
                    <a:pt x="7" y="95"/>
                  </a:lnTo>
                  <a:lnTo>
                    <a:pt x="140" y="95"/>
                  </a:lnTo>
                  <a:lnTo>
                    <a:pt x="436" y="465"/>
                  </a:lnTo>
                  <a:lnTo>
                    <a:pt x="192" y="765"/>
                  </a:lnTo>
                  <a:lnTo>
                    <a:pt x="147" y="789"/>
                  </a:lnTo>
                  <a:lnTo>
                    <a:pt x="81" y="805"/>
                  </a:lnTo>
                  <a:lnTo>
                    <a:pt x="0" y="805"/>
                  </a:lnTo>
                  <a:lnTo>
                    <a:pt x="0" y="899"/>
                  </a:lnTo>
                  <a:lnTo>
                    <a:pt x="51" y="899"/>
                  </a:lnTo>
                  <a:lnTo>
                    <a:pt x="103" y="891"/>
                  </a:lnTo>
                  <a:lnTo>
                    <a:pt x="236" y="891"/>
                  </a:lnTo>
                  <a:lnTo>
                    <a:pt x="310" y="899"/>
                  </a:lnTo>
                  <a:lnTo>
                    <a:pt x="369" y="899"/>
                  </a:lnTo>
                  <a:lnTo>
                    <a:pt x="369" y="805"/>
                  </a:lnTo>
                  <a:lnTo>
                    <a:pt x="340" y="805"/>
                  </a:lnTo>
                  <a:lnTo>
                    <a:pt x="317" y="797"/>
                  </a:lnTo>
                  <a:lnTo>
                    <a:pt x="303" y="789"/>
                  </a:lnTo>
                  <a:lnTo>
                    <a:pt x="295" y="781"/>
                  </a:lnTo>
                  <a:lnTo>
                    <a:pt x="295" y="773"/>
                  </a:lnTo>
                  <a:lnTo>
                    <a:pt x="303" y="773"/>
                  </a:lnTo>
                  <a:lnTo>
                    <a:pt x="310" y="765"/>
                  </a:lnTo>
                  <a:lnTo>
                    <a:pt x="495" y="536"/>
                  </a:lnTo>
                  <a:lnTo>
                    <a:pt x="702" y="805"/>
                  </a:lnTo>
                  <a:lnTo>
                    <a:pt x="628" y="805"/>
                  </a:lnTo>
                  <a:lnTo>
                    <a:pt x="628" y="899"/>
                  </a:lnTo>
                  <a:lnTo>
                    <a:pt x="694" y="899"/>
                  </a:lnTo>
                  <a:lnTo>
                    <a:pt x="783" y="891"/>
                  </a:lnTo>
                  <a:lnTo>
                    <a:pt x="960" y="891"/>
                  </a:lnTo>
                  <a:lnTo>
                    <a:pt x="1064" y="899"/>
                  </a:lnTo>
                  <a:lnTo>
                    <a:pt x="1064" y="805"/>
                  </a:lnTo>
                  <a:lnTo>
                    <a:pt x="931" y="805"/>
                  </a:lnTo>
                  <a:lnTo>
                    <a:pt x="613" y="4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92" name="Freeform 88"/>
            <p:cNvSpPr>
              <a:spLocks noEditPoints="1"/>
            </p:cNvSpPr>
            <p:nvPr/>
          </p:nvSpPr>
          <p:spPr bwMode="auto">
            <a:xfrm>
              <a:off x="8178" y="4330"/>
              <a:ext cx="406" cy="955"/>
            </a:xfrm>
            <a:custGeom>
              <a:avLst/>
              <a:gdLst/>
              <a:ahLst/>
              <a:cxnLst>
                <a:cxn ang="0">
                  <a:pos x="369" y="40"/>
                </a:cxn>
                <a:cxn ang="0">
                  <a:pos x="340" y="0"/>
                </a:cxn>
                <a:cxn ang="0">
                  <a:pos x="273" y="16"/>
                </a:cxn>
                <a:cxn ang="0">
                  <a:pos x="244" y="79"/>
                </a:cxn>
                <a:cxn ang="0">
                  <a:pos x="266" y="119"/>
                </a:cxn>
                <a:cxn ang="0">
                  <a:pos x="325" y="127"/>
                </a:cxn>
                <a:cxn ang="0">
                  <a:pos x="362" y="79"/>
                </a:cxn>
                <a:cxn ang="0">
                  <a:pos x="103" y="773"/>
                </a:cxn>
                <a:cxn ang="0">
                  <a:pos x="89" y="813"/>
                </a:cxn>
                <a:cxn ang="0">
                  <a:pos x="103" y="891"/>
                </a:cxn>
                <a:cxn ang="0">
                  <a:pos x="214" y="955"/>
                </a:cxn>
                <a:cxn ang="0">
                  <a:pos x="325" y="899"/>
                </a:cxn>
                <a:cxn ang="0">
                  <a:pos x="384" y="805"/>
                </a:cxn>
                <a:cxn ang="0">
                  <a:pos x="406" y="726"/>
                </a:cxn>
                <a:cxn ang="0">
                  <a:pos x="377" y="718"/>
                </a:cxn>
                <a:cxn ang="0">
                  <a:pos x="362" y="742"/>
                </a:cxn>
                <a:cxn ang="0">
                  <a:pos x="273" y="891"/>
                </a:cxn>
                <a:cxn ang="0">
                  <a:pos x="192" y="899"/>
                </a:cxn>
                <a:cxn ang="0">
                  <a:pos x="185" y="828"/>
                </a:cxn>
                <a:cxn ang="0">
                  <a:pos x="207" y="773"/>
                </a:cxn>
                <a:cxn ang="0">
                  <a:pos x="266" y="623"/>
                </a:cxn>
                <a:cxn ang="0">
                  <a:pos x="318" y="481"/>
                </a:cxn>
                <a:cxn ang="0">
                  <a:pos x="325" y="434"/>
                </a:cxn>
                <a:cxn ang="0">
                  <a:pos x="259" y="332"/>
                </a:cxn>
                <a:cxn ang="0">
                  <a:pos x="140" y="332"/>
                </a:cxn>
                <a:cxn ang="0">
                  <a:pos x="52" y="410"/>
                </a:cxn>
                <a:cxn ang="0">
                  <a:pos x="7" y="505"/>
                </a:cxn>
                <a:cxn ang="0">
                  <a:pos x="22" y="552"/>
                </a:cxn>
                <a:cxn ang="0">
                  <a:pos x="52" y="529"/>
                </a:cxn>
                <a:cxn ang="0">
                  <a:pos x="118" y="395"/>
                </a:cxn>
                <a:cxn ang="0">
                  <a:pos x="192" y="355"/>
                </a:cxn>
                <a:cxn ang="0">
                  <a:pos x="214" y="363"/>
                </a:cxn>
                <a:cxn ang="0">
                  <a:pos x="222" y="434"/>
                </a:cxn>
                <a:cxn ang="0">
                  <a:pos x="185" y="545"/>
                </a:cxn>
              </a:cxnLst>
              <a:rect l="0" t="0" r="r" b="b"/>
              <a:pathLst>
                <a:path w="406" h="955">
                  <a:moveTo>
                    <a:pt x="369" y="56"/>
                  </a:moveTo>
                  <a:lnTo>
                    <a:pt x="369" y="40"/>
                  </a:lnTo>
                  <a:lnTo>
                    <a:pt x="355" y="8"/>
                  </a:lnTo>
                  <a:lnTo>
                    <a:pt x="340" y="0"/>
                  </a:lnTo>
                  <a:lnTo>
                    <a:pt x="296" y="0"/>
                  </a:lnTo>
                  <a:lnTo>
                    <a:pt x="273" y="16"/>
                  </a:lnTo>
                  <a:lnTo>
                    <a:pt x="259" y="32"/>
                  </a:lnTo>
                  <a:lnTo>
                    <a:pt x="244" y="79"/>
                  </a:lnTo>
                  <a:lnTo>
                    <a:pt x="244" y="95"/>
                  </a:lnTo>
                  <a:lnTo>
                    <a:pt x="266" y="119"/>
                  </a:lnTo>
                  <a:lnTo>
                    <a:pt x="296" y="134"/>
                  </a:lnTo>
                  <a:lnTo>
                    <a:pt x="325" y="127"/>
                  </a:lnTo>
                  <a:lnTo>
                    <a:pt x="347" y="103"/>
                  </a:lnTo>
                  <a:lnTo>
                    <a:pt x="362" y="79"/>
                  </a:lnTo>
                  <a:lnTo>
                    <a:pt x="369" y="56"/>
                  </a:lnTo>
                  <a:close/>
                  <a:moveTo>
                    <a:pt x="103" y="773"/>
                  </a:moveTo>
                  <a:lnTo>
                    <a:pt x="96" y="789"/>
                  </a:lnTo>
                  <a:lnTo>
                    <a:pt x="89" y="813"/>
                  </a:lnTo>
                  <a:lnTo>
                    <a:pt x="89" y="836"/>
                  </a:lnTo>
                  <a:lnTo>
                    <a:pt x="103" y="891"/>
                  </a:lnTo>
                  <a:lnTo>
                    <a:pt x="148" y="939"/>
                  </a:lnTo>
                  <a:lnTo>
                    <a:pt x="214" y="955"/>
                  </a:lnTo>
                  <a:lnTo>
                    <a:pt x="273" y="939"/>
                  </a:lnTo>
                  <a:lnTo>
                    <a:pt x="325" y="899"/>
                  </a:lnTo>
                  <a:lnTo>
                    <a:pt x="362" y="852"/>
                  </a:lnTo>
                  <a:lnTo>
                    <a:pt x="384" y="805"/>
                  </a:lnTo>
                  <a:lnTo>
                    <a:pt x="406" y="734"/>
                  </a:lnTo>
                  <a:lnTo>
                    <a:pt x="406" y="726"/>
                  </a:lnTo>
                  <a:lnTo>
                    <a:pt x="399" y="718"/>
                  </a:lnTo>
                  <a:lnTo>
                    <a:pt x="377" y="718"/>
                  </a:lnTo>
                  <a:lnTo>
                    <a:pt x="362" y="734"/>
                  </a:lnTo>
                  <a:lnTo>
                    <a:pt x="362" y="742"/>
                  </a:lnTo>
                  <a:lnTo>
                    <a:pt x="325" y="836"/>
                  </a:lnTo>
                  <a:lnTo>
                    <a:pt x="273" y="891"/>
                  </a:lnTo>
                  <a:lnTo>
                    <a:pt x="222" y="915"/>
                  </a:lnTo>
                  <a:lnTo>
                    <a:pt x="192" y="899"/>
                  </a:lnTo>
                  <a:lnTo>
                    <a:pt x="185" y="884"/>
                  </a:lnTo>
                  <a:lnTo>
                    <a:pt x="185" y="828"/>
                  </a:lnTo>
                  <a:lnTo>
                    <a:pt x="192" y="805"/>
                  </a:lnTo>
                  <a:lnTo>
                    <a:pt x="207" y="773"/>
                  </a:lnTo>
                  <a:lnTo>
                    <a:pt x="251" y="663"/>
                  </a:lnTo>
                  <a:lnTo>
                    <a:pt x="266" y="623"/>
                  </a:lnTo>
                  <a:lnTo>
                    <a:pt x="281" y="560"/>
                  </a:lnTo>
                  <a:lnTo>
                    <a:pt x="318" y="481"/>
                  </a:lnTo>
                  <a:lnTo>
                    <a:pt x="318" y="458"/>
                  </a:lnTo>
                  <a:lnTo>
                    <a:pt x="325" y="434"/>
                  </a:lnTo>
                  <a:lnTo>
                    <a:pt x="303" y="371"/>
                  </a:lnTo>
                  <a:lnTo>
                    <a:pt x="259" y="332"/>
                  </a:lnTo>
                  <a:lnTo>
                    <a:pt x="200" y="316"/>
                  </a:lnTo>
                  <a:lnTo>
                    <a:pt x="140" y="332"/>
                  </a:lnTo>
                  <a:lnTo>
                    <a:pt x="89" y="363"/>
                  </a:lnTo>
                  <a:lnTo>
                    <a:pt x="52" y="410"/>
                  </a:lnTo>
                  <a:lnTo>
                    <a:pt x="22" y="466"/>
                  </a:lnTo>
                  <a:lnTo>
                    <a:pt x="7" y="505"/>
                  </a:lnTo>
                  <a:lnTo>
                    <a:pt x="0" y="529"/>
                  </a:lnTo>
                  <a:lnTo>
                    <a:pt x="22" y="552"/>
                  </a:lnTo>
                  <a:lnTo>
                    <a:pt x="30" y="552"/>
                  </a:lnTo>
                  <a:lnTo>
                    <a:pt x="52" y="529"/>
                  </a:lnTo>
                  <a:lnTo>
                    <a:pt x="81" y="450"/>
                  </a:lnTo>
                  <a:lnTo>
                    <a:pt x="118" y="395"/>
                  </a:lnTo>
                  <a:lnTo>
                    <a:pt x="155" y="363"/>
                  </a:lnTo>
                  <a:lnTo>
                    <a:pt x="192" y="355"/>
                  </a:lnTo>
                  <a:lnTo>
                    <a:pt x="207" y="355"/>
                  </a:lnTo>
                  <a:lnTo>
                    <a:pt x="214" y="363"/>
                  </a:lnTo>
                  <a:lnTo>
                    <a:pt x="222" y="379"/>
                  </a:lnTo>
                  <a:lnTo>
                    <a:pt x="222" y="434"/>
                  </a:lnTo>
                  <a:lnTo>
                    <a:pt x="207" y="474"/>
                  </a:lnTo>
                  <a:lnTo>
                    <a:pt x="185" y="545"/>
                  </a:lnTo>
                  <a:lnTo>
                    <a:pt x="103" y="7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93" name="Freeform 89"/>
            <p:cNvSpPr>
              <a:spLocks/>
            </p:cNvSpPr>
            <p:nvPr/>
          </p:nvSpPr>
          <p:spPr bwMode="auto">
            <a:xfrm>
              <a:off x="8843" y="3447"/>
              <a:ext cx="436" cy="2027"/>
            </a:xfrm>
            <a:custGeom>
              <a:avLst/>
              <a:gdLst/>
              <a:ahLst/>
              <a:cxnLst>
                <a:cxn ang="0">
                  <a:pos x="436" y="1017"/>
                </a:cxn>
                <a:cxn ang="0">
                  <a:pos x="429" y="883"/>
                </a:cxn>
                <a:cxn ang="0">
                  <a:pos x="414" y="726"/>
                </a:cxn>
                <a:cxn ang="0">
                  <a:pos x="377" y="560"/>
                </a:cxn>
                <a:cxn ang="0">
                  <a:pos x="310" y="387"/>
                </a:cxn>
                <a:cxn ang="0">
                  <a:pos x="251" y="268"/>
                </a:cxn>
                <a:cxn ang="0">
                  <a:pos x="192" y="174"/>
                </a:cxn>
                <a:cxn ang="0">
                  <a:pos x="74" y="48"/>
                </a:cxn>
                <a:cxn ang="0">
                  <a:pos x="37" y="16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32"/>
                </a:cxn>
                <a:cxn ang="0">
                  <a:pos x="7" y="40"/>
                </a:cxn>
                <a:cxn ang="0">
                  <a:pos x="15" y="56"/>
                </a:cxn>
                <a:cxn ang="0">
                  <a:pos x="37" y="71"/>
                </a:cxn>
                <a:cxn ang="0">
                  <a:pos x="140" y="205"/>
                </a:cxn>
                <a:cxn ang="0">
                  <a:pos x="222" y="371"/>
                </a:cxn>
                <a:cxn ang="0">
                  <a:pos x="281" y="560"/>
                </a:cxn>
                <a:cxn ang="0">
                  <a:pos x="318" y="773"/>
                </a:cxn>
                <a:cxn ang="0">
                  <a:pos x="325" y="1017"/>
                </a:cxn>
                <a:cxn ang="0">
                  <a:pos x="318" y="1191"/>
                </a:cxn>
                <a:cxn ang="0">
                  <a:pos x="303" y="1364"/>
                </a:cxn>
                <a:cxn ang="0">
                  <a:pos x="266" y="1530"/>
                </a:cxn>
                <a:cxn ang="0">
                  <a:pos x="207" y="1688"/>
                </a:cxn>
                <a:cxn ang="0">
                  <a:pos x="126" y="1838"/>
                </a:cxn>
                <a:cxn ang="0">
                  <a:pos x="22" y="1972"/>
                </a:cxn>
                <a:cxn ang="0">
                  <a:pos x="0" y="1995"/>
                </a:cxn>
                <a:cxn ang="0">
                  <a:pos x="0" y="2019"/>
                </a:cxn>
                <a:cxn ang="0">
                  <a:pos x="7" y="2027"/>
                </a:cxn>
                <a:cxn ang="0">
                  <a:pos x="15" y="2027"/>
                </a:cxn>
                <a:cxn ang="0">
                  <a:pos x="37" y="2019"/>
                </a:cxn>
                <a:cxn ang="0">
                  <a:pos x="81" y="1979"/>
                </a:cxn>
                <a:cxn ang="0">
                  <a:pos x="133" y="1924"/>
                </a:cxn>
                <a:cxn ang="0">
                  <a:pos x="192" y="1853"/>
                </a:cxn>
                <a:cxn ang="0">
                  <a:pos x="259" y="1751"/>
                </a:cxn>
                <a:cxn ang="0">
                  <a:pos x="318" y="1633"/>
                </a:cxn>
                <a:cxn ang="0">
                  <a:pos x="392" y="1412"/>
                </a:cxn>
                <a:cxn ang="0">
                  <a:pos x="429" y="1199"/>
                </a:cxn>
                <a:cxn ang="0">
                  <a:pos x="436" y="1017"/>
                </a:cxn>
              </a:cxnLst>
              <a:rect l="0" t="0" r="r" b="b"/>
              <a:pathLst>
                <a:path w="436" h="2027">
                  <a:moveTo>
                    <a:pt x="436" y="1017"/>
                  </a:moveTo>
                  <a:lnTo>
                    <a:pt x="429" y="883"/>
                  </a:lnTo>
                  <a:lnTo>
                    <a:pt x="414" y="726"/>
                  </a:lnTo>
                  <a:lnTo>
                    <a:pt x="377" y="560"/>
                  </a:lnTo>
                  <a:lnTo>
                    <a:pt x="310" y="387"/>
                  </a:lnTo>
                  <a:lnTo>
                    <a:pt x="251" y="268"/>
                  </a:lnTo>
                  <a:lnTo>
                    <a:pt x="192" y="174"/>
                  </a:lnTo>
                  <a:lnTo>
                    <a:pt x="74" y="48"/>
                  </a:lnTo>
                  <a:lnTo>
                    <a:pt x="37" y="16"/>
                  </a:lnTo>
                  <a:lnTo>
                    <a:pt x="15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7" y="40"/>
                  </a:lnTo>
                  <a:lnTo>
                    <a:pt x="15" y="56"/>
                  </a:lnTo>
                  <a:lnTo>
                    <a:pt x="37" y="71"/>
                  </a:lnTo>
                  <a:lnTo>
                    <a:pt x="140" y="205"/>
                  </a:lnTo>
                  <a:lnTo>
                    <a:pt x="222" y="371"/>
                  </a:lnTo>
                  <a:lnTo>
                    <a:pt x="281" y="560"/>
                  </a:lnTo>
                  <a:lnTo>
                    <a:pt x="318" y="773"/>
                  </a:lnTo>
                  <a:lnTo>
                    <a:pt x="325" y="1017"/>
                  </a:lnTo>
                  <a:lnTo>
                    <a:pt x="318" y="1191"/>
                  </a:lnTo>
                  <a:lnTo>
                    <a:pt x="303" y="1364"/>
                  </a:lnTo>
                  <a:lnTo>
                    <a:pt x="266" y="1530"/>
                  </a:lnTo>
                  <a:lnTo>
                    <a:pt x="207" y="1688"/>
                  </a:lnTo>
                  <a:lnTo>
                    <a:pt x="126" y="1838"/>
                  </a:lnTo>
                  <a:lnTo>
                    <a:pt x="22" y="1972"/>
                  </a:lnTo>
                  <a:lnTo>
                    <a:pt x="0" y="1995"/>
                  </a:lnTo>
                  <a:lnTo>
                    <a:pt x="0" y="2019"/>
                  </a:lnTo>
                  <a:lnTo>
                    <a:pt x="7" y="2027"/>
                  </a:lnTo>
                  <a:lnTo>
                    <a:pt x="15" y="2027"/>
                  </a:lnTo>
                  <a:lnTo>
                    <a:pt x="37" y="2019"/>
                  </a:lnTo>
                  <a:lnTo>
                    <a:pt x="81" y="1979"/>
                  </a:lnTo>
                  <a:lnTo>
                    <a:pt x="133" y="1924"/>
                  </a:lnTo>
                  <a:lnTo>
                    <a:pt x="192" y="1853"/>
                  </a:lnTo>
                  <a:lnTo>
                    <a:pt x="259" y="1751"/>
                  </a:lnTo>
                  <a:lnTo>
                    <a:pt x="318" y="1633"/>
                  </a:lnTo>
                  <a:lnTo>
                    <a:pt x="392" y="1412"/>
                  </a:lnTo>
                  <a:lnTo>
                    <a:pt x="429" y="1199"/>
                  </a:lnTo>
                  <a:lnTo>
                    <a:pt x="436" y="10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94" name="Freeform 90"/>
            <p:cNvSpPr>
              <a:spLocks noEditPoints="1"/>
            </p:cNvSpPr>
            <p:nvPr/>
          </p:nvSpPr>
          <p:spPr bwMode="auto">
            <a:xfrm>
              <a:off x="10121" y="4228"/>
              <a:ext cx="1264" cy="473"/>
            </a:xfrm>
            <a:custGeom>
              <a:avLst/>
              <a:gdLst/>
              <a:ahLst/>
              <a:cxnLst>
                <a:cxn ang="0">
                  <a:pos x="1197" y="79"/>
                </a:cxn>
                <a:cxn ang="0">
                  <a:pos x="1227" y="79"/>
                </a:cxn>
                <a:cxn ang="0">
                  <a:pos x="1256" y="63"/>
                </a:cxn>
                <a:cxn ang="0">
                  <a:pos x="1264" y="55"/>
                </a:cxn>
                <a:cxn ang="0">
                  <a:pos x="1264" y="24"/>
                </a:cxn>
                <a:cxn ang="0">
                  <a:pos x="1256" y="8"/>
                </a:cxn>
                <a:cxn ang="0">
                  <a:pos x="1241" y="0"/>
                </a:cxn>
                <a:cxn ang="0">
                  <a:pos x="22" y="0"/>
                </a:cxn>
                <a:cxn ang="0">
                  <a:pos x="15" y="8"/>
                </a:cxn>
                <a:cxn ang="0">
                  <a:pos x="0" y="39"/>
                </a:cxn>
                <a:cxn ang="0">
                  <a:pos x="15" y="71"/>
                </a:cxn>
                <a:cxn ang="0">
                  <a:pos x="22" y="71"/>
                </a:cxn>
                <a:cxn ang="0">
                  <a:pos x="37" y="79"/>
                </a:cxn>
                <a:cxn ang="0">
                  <a:pos x="67" y="79"/>
                </a:cxn>
                <a:cxn ang="0">
                  <a:pos x="1197" y="79"/>
                </a:cxn>
                <a:cxn ang="0">
                  <a:pos x="1204" y="473"/>
                </a:cxn>
                <a:cxn ang="0">
                  <a:pos x="1234" y="473"/>
                </a:cxn>
                <a:cxn ang="0">
                  <a:pos x="1241" y="465"/>
                </a:cxn>
                <a:cxn ang="0">
                  <a:pos x="1256" y="457"/>
                </a:cxn>
                <a:cxn ang="0">
                  <a:pos x="1264" y="449"/>
                </a:cxn>
                <a:cxn ang="0">
                  <a:pos x="1264" y="418"/>
                </a:cxn>
                <a:cxn ang="0">
                  <a:pos x="1256" y="402"/>
                </a:cxn>
                <a:cxn ang="0">
                  <a:pos x="1241" y="394"/>
                </a:cxn>
                <a:cxn ang="0">
                  <a:pos x="22" y="394"/>
                </a:cxn>
                <a:cxn ang="0">
                  <a:pos x="15" y="402"/>
                </a:cxn>
                <a:cxn ang="0">
                  <a:pos x="0" y="434"/>
                </a:cxn>
                <a:cxn ang="0">
                  <a:pos x="8" y="449"/>
                </a:cxn>
                <a:cxn ang="0">
                  <a:pos x="22" y="465"/>
                </a:cxn>
                <a:cxn ang="0">
                  <a:pos x="37" y="473"/>
                </a:cxn>
                <a:cxn ang="0">
                  <a:pos x="67" y="473"/>
                </a:cxn>
                <a:cxn ang="0">
                  <a:pos x="1204" y="473"/>
                </a:cxn>
              </a:cxnLst>
              <a:rect l="0" t="0" r="r" b="b"/>
              <a:pathLst>
                <a:path w="1264" h="473">
                  <a:moveTo>
                    <a:pt x="1197" y="79"/>
                  </a:moveTo>
                  <a:lnTo>
                    <a:pt x="1227" y="79"/>
                  </a:lnTo>
                  <a:lnTo>
                    <a:pt x="1256" y="63"/>
                  </a:lnTo>
                  <a:lnTo>
                    <a:pt x="1264" y="55"/>
                  </a:lnTo>
                  <a:lnTo>
                    <a:pt x="1264" y="24"/>
                  </a:lnTo>
                  <a:lnTo>
                    <a:pt x="1256" y="8"/>
                  </a:lnTo>
                  <a:lnTo>
                    <a:pt x="1241" y="0"/>
                  </a:lnTo>
                  <a:lnTo>
                    <a:pt x="22" y="0"/>
                  </a:lnTo>
                  <a:lnTo>
                    <a:pt x="15" y="8"/>
                  </a:lnTo>
                  <a:lnTo>
                    <a:pt x="0" y="39"/>
                  </a:lnTo>
                  <a:lnTo>
                    <a:pt x="15" y="71"/>
                  </a:lnTo>
                  <a:lnTo>
                    <a:pt x="22" y="71"/>
                  </a:lnTo>
                  <a:lnTo>
                    <a:pt x="37" y="79"/>
                  </a:lnTo>
                  <a:lnTo>
                    <a:pt x="67" y="79"/>
                  </a:lnTo>
                  <a:lnTo>
                    <a:pt x="1197" y="79"/>
                  </a:lnTo>
                  <a:close/>
                  <a:moveTo>
                    <a:pt x="1204" y="473"/>
                  </a:moveTo>
                  <a:lnTo>
                    <a:pt x="1234" y="473"/>
                  </a:lnTo>
                  <a:lnTo>
                    <a:pt x="1241" y="465"/>
                  </a:lnTo>
                  <a:lnTo>
                    <a:pt x="1256" y="457"/>
                  </a:lnTo>
                  <a:lnTo>
                    <a:pt x="1264" y="449"/>
                  </a:lnTo>
                  <a:lnTo>
                    <a:pt x="1264" y="418"/>
                  </a:lnTo>
                  <a:lnTo>
                    <a:pt x="1256" y="402"/>
                  </a:lnTo>
                  <a:lnTo>
                    <a:pt x="1241" y="394"/>
                  </a:lnTo>
                  <a:lnTo>
                    <a:pt x="22" y="394"/>
                  </a:lnTo>
                  <a:lnTo>
                    <a:pt x="15" y="402"/>
                  </a:lnTo>
                  <a:lnTo>
                    <a:pt x="0" y="434"/>
                  </a:lnTo>
                  <a:lnTo>
                    <a:pt x="8" y="449"/>
                  </a:lnTo>
                  <a:lnTo>
                    <a:pt x="22" y="465"/>
                  </a:lnTo>
                  <a:lnTo>
                    <a:pt x="37" y="473"/>
                  </a:lnTo>
                  <a:lnTo>
                    <a:pt x="67" y="473"/>
                  </a:lnTo>
                  <a:lnTo>
                    <a:pt x="1204" y="4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95" name="Freeform 91"/>
            <p:cNvSpPr>
              <a:spLocks/>
            </p:cNvSpPr>
            <p:nvPr/>
          </p:nvSpPr>
          <p:spPr bwMode="auto">
            <a:xfrm>
              <a:off x="12168" y="3621"/>
              <a:ext cx="628" cy="1348"/>
            </a:xfrm>
            <a:custGeom>
              <a:avLst/>
              <a:gdLst/>
              <a:ahLst/>
              <a:cxnLst>
                <a:cxn ang="0">
                  <a:pos x="391" y="55"/>
                </a:cxn>
                <a:cxn ang="0">
                  <a:pos x="391" y="31"/>
                </a:cxn>
                <a:cxn ang="0">
                  <a:pos x="384" y="16"/>
                </a:cxn>
                <a:cxn ang="0">
                  <a:pos x="377" y="8"/>
                </a:cxn>
                <a:cxn ang="0">
                  <a:pos x="362" y="0"/>
                </a:cxn>
                <a:cxn ang="0">
                  <a:pos x="347" y="0"/>
                </a:cxn>
                <a:cxn ang="0">
                  <a:pos x="273" y="63"/>
                </a:cxn>
                <a:cxn ang="0">
                  <a:pos x="192" y="102"/>
                </a:cxn>
                <a:cxn ang="0">
                  <a:pos x="111" y="118"/>
                </a:cxn>
                <a:cxn ang="0">
                  <a:pos x="44" y="126"/>
                </a:cxn>
                <a:cxn ang="0">
                  <a:pos x="0" y="126"/>
                </a:cxn>
                <a:cxn ang="0">
                  <a:pos x="0" y="189"/>
                </a:cxn>
                <a:cxn ang="0">
                  <a:pos x="59" y="189"/>
                </a:cxn>
                <a:cxn ang="0">
                  <a:pos x="147" y="173"/>
                </a:cxn>
                <a:cxn ang="0">
                  <a:pos x="251" y="142"/>
                </a:cxn>
                <a:cxn ang="0">
                  <a:pos x="251" y="1190"/>
                </a:cxn>
                <a:cxn ang="0">
                  <a:pos x="244" y="1230"/>
                </a:cxn>
                <a:cxn ang="0">
                  <a:pos x="236" y="1254"/>
                </a:cxn>
                <a:cxn ang="0">
                  <a:pos x="207" y="1269"/>
                </a:cxn>
                <a:cxn ang="0">
                  <a:pos x="155" y="1285"/>
                </a:cxn>
                <a:cxn ang="0">
                  <a:pos x="7" y="1285"/>
                </a:cxn>
                <a:cxn ang="0">
                  <a:pos x="7" y="1348"/>
                </a:cxn>
                <a:cxn ang="0">
                  <a:pos x="74" y="1348"/>
                </a:cxn>
                <a:cxn ang="0">
                  <a:pos x="162" y="1340"/>
                </a:cxn>
                <a:cxn ang="0">
                  <a:pos x="473" y="1340"/>
                </a:cxn>
                <a:cxn ang="0">
                  <a:pos x="561" y="1348"/>
                </a:cxn>
                <a:cxn ang="0">
                  <a:pos x="628" y="1348"/>
                </a:cxn>
                <a:cxn ang="0">
                  <a:pos x="628" y="1285"/>
                </a:cxn>
                <a:cxn ang="0">
                  <a:pos x="480" y="1285"/>
                </a:cxn>
                <a:cxn ang="0">
                  <a:pos x="428" y="1269"/>
                </a:cxn>
                <a:cxn ang="0">
                  <a:pos x="399" y="1254"/>
                </a:cxn>
                <a:cxn ang="0">
                  <a:pos x="391" y="1230"/>
                </a:cxn>
                <a:cxn ang="0">
                  <a:pos x="391" y="1190"/>
                </a:cxn>
                <a:cxn ang="0">
                  <a:pos x="391" y="55"/>
                </a:cxn>
              </a:cxnLst>
              <a:rect l="0" t="0" r="r" b="b"/>
              <a:pathLst>
                <a:path w="628" h="1348">
                  <a:moveTo>
                    <a:pt x="391" y="55"/>
                  </a:moveTo>
                  <a:lnTo>
                    <a:pt x="391" y="31"/>
                  </a:lnTo>
                  <a:lnTo>
                    <a:pt x="384" y="16"/>
                  </a:lnTo>
                  <a:lnTo>
                    <a:pt x="377" y="8"/>
                  </a:lnTo>
                  <a:lnTo>
                    <a:pt x="362" y="0"/>
                  </a:lnTo>
                  <a:lnTo>
                    <a:pt x="347" y="0"/>
                  </a:lnTo>
                  <a:lnTo>
                    <a:pt x="273" y="63"/>
                  </a:lnTo>
                  <a:lnTo>
                    <a:pt x="192" y="102"/>
                  </a:lnTo>
                  <a:lnTo>
                    <a:pt x="111" y="118"/>
                  </a:lnTo>
                  <a:lnTo>
                    <a:pt x="44" y="126"/>
                  </a:lnTo>
                  <a:lnTo>
                    <a:pt x="0" y="126"/>
                  </a:lnTo>
                  <a:lnTo>
                    <a:pt x="0" y="189"/>
                  </a:lnTo>
                  <a:lnTo>
                    <a:pt x="59" y="189"/>
                  </a:lnTo>
                  <a:lnTo>
                    <a:pt x="147" y="173"/>
                  </a:lnTo>
                  <a:lnTo>
                    <a:pt x="251" y="142"/>
                  </a:lnTo>
                  <a:lnTo>
                    <a:pt x="251" y="1190"/>
                  </a:lnTo>
                  <a:lnTo>
                    <a:pt x="244" y="1230"/>
                  </a:lnTo>
                  <a:lnTo>
                    <a:pt x="236" y="1254"/>
                  </a:lnTo>
                  <a:lnTo>
                    <a:pt x="207" y="1269"/>
                  </a:lnTo>
                  <a:lnTo>
                    <a:pt x="155" y="1285"/>
                  </a:lnTo>
                  <a:lnTo>
                    <a:pt x="7" y="1285"/>
                  </a:lnTo>
                  <a:lnTo>
                    <a:pt x="7" y="1348"/>
                  </a:lnTo>
                  <a:lnTo>
                    <a:pt x="74" y="1348"/>
                  </a:lnTo>
                  <a:lnTo>
                    <a:pt x="162" y="1340"/>
                  </a:lnTo>
                  <a:lnTo>
                    <a:pt x="473" y="1340"/>
                  </a:lnTo>
                  <a:lnTo>
                    <a:pt x="561" y="1348"/>
                  </a:lnTo>
                  <a:lnTo>
                    <a:pt x="628" y="1348"/>
                  </a:lnTo>
                  <a:lnTo>
                    <a:pt x="628" y="1285"/>
                  </a:lnTo>
                  <a:lnTo>
                    <a:pt x="480" y="1285"/>
                  </a:lnTo>
                  <a:lnTo>
                    <a:pt x="428" y="1269"/>
                  </a:lnTo>
                  <a:lnTo>
                    <a:pt x="399" y="1254"/>
                  </a:lnTo>
                  <a:lnTo>
                    <a:pt x="391" y="1230"/>
                  </a:lnTo>
                  <a:lnTo>
                    <a:pt x="391" y="1190"/>
                  </a:lnTo>
                  <a:lnTo>
                    <a:pt x="391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96" name="Freeform 92"/>
            <p:cNvSpPr>
              <a:spLocks/>
            </p:cNvSpPr>
            <p:nvPr/>
          </p:nvSpPr>
          <p:spPr bwMode="auto">
            <a:xfrm>
              <a:off x="13106" y="4756"/>
              <a:ext cx="222" cy="607"/>
            </a:xfrm>
            <a:custGeom>
              <a:avLst/>
              <a:gdLst/>
              <a:ahLst/>
              <a:cxnLst>
                <a:cxn ang="0">
                  <a:pos x="222" y="213"/>
                </a:cxn>
                <a:cxn ang="0">
                  <a:pos x="214" y="119"/>
                </a:cxn>
                <a:cxn ang="0">
                  <a:pos x="192" y="55"/>
                </a:cxn>
                <a:cxn ang="0">
                  <a:pos x="148" y="16"/>
                </a:cxn>
                <a:cxn ang="0">
                  <a:pos x="103" y="0"/>
                </a:cxn>
                <a:cxn ang="0">
                  <a:pos x="74" y="0"/>
                </a:cxn>
                <a:cxn ang="0">
                  <a:pos x="44" y="16"/>
                </a:cxn>
                <a:cxn ang="0">
                  <a:pos x="30" y="32"/>
                </a:cxn>
                <a:cxn ang="0">
                  <a:pos x="15" y="55"/>
                </a:cxn>
                <a:cxn ang="0">
                  <a:pos x="0" y="103"/>
                </a:cxn>
                <a:cxn ang="0">
                  <a:pos x="0" y="134"/>
                </a:cxn>
                <a:cxn ang="0">
                  <a:pos x="30" y="182"/>
                </a:cxn>
                <a:cxn ang="0">
                  <a:pos x="44" y="197"/>
                </a:cxn>
                <a:cxn ang="0">
                  <a:pos x="103" y="213"/>
                </a:cxn>
                <a:cxn ang="0">
                  <a:pos x="126" y="213"/>
                </a:cxn>
                <a:cxn ang="0">
                  <a:pos x="148" y="205"/>
                </a:cxn>
                <a:cxn ang="0">
                  <a:pos x="170" y="189"/>
                </a:cxn>
                <a:cxn ang="0">
                  <a:pos x="177" y="182"/>
                </a:cxn>
                <a:cxn ang="0">
                  <a:pos x="177" y="213"/>
                </a:cxn>
                <a:cxn ang="0">
                  <a:pos x="170" y="316"/>
                </a:cxn>
                <a:cxn ang="0">
                  <a:pos x="140" y="410"/>
                </a:cxn>
                <a:cxn ang="0">
                  <a:pos x="96" y="489"/>
                </a:cxn>
                <a:cxn ang="0">
                  <a:pos x="52" y="552"/>
                </a:cxn>
                <a:cxn ang="0">
                  <a:pos x="37" y="568"/>
                </a:cxn>
                <a:cxn ang="0">
                  <a:pos x="37" y="576"/>
                </a:cxn>
                <a:cxn ang="0">
                  <a:pos x="30" y="576"/>
                </a:cxn>
                <a:cxn ang="0">
                  <a:pos x="30" y="584"/>
                </a:cxn>
                <a:cxn ang="0">
                  <a:pos x="52" y="607"/>
                </a:cxn>
                <a:cxn ang="0">
                  <a:pos x="74" y="592"/>
                </a:cxn>
                <a:cxn ang="0">
                  <a:pos x="103" y="552"/>
                </a:cxn>
                <a:cxn ang="0">
                  <a:pos x="148" y="497"/>
                </a:cxn>
                <a:cxn ang="0">
                  <a:pos x="185" y="418"/>
                </a:cxn>
                <a:cxn ang="0">
                  <a:pos x="214" y="324"/>
                </a:cxn>
                <a:cxn ang="0">
                  <a:pos x="222" y="213"/>
                </a:cxn>
              </a:cxnLst>
              <a:rect l="0" t="0" r="r" b="b"/>
              <a:pathLst>
                <a:path w="222" h="607">
                  <a:moveTo>
                    <a:pt x="222" y="213"/>
                  </a:moveTo>
                  <a:lnTo>
                    <a:pt x="214" y="119"/>
                  </a:lnTo>
                  <a:lnTo>
                    <a:pt x="192" y="55"/>
                  </a:lnTo>
                  <a:lnTo>
                    <a:pt x="148" y="16"/>
                  </a:lnTo>
                  <a:lnTo>
                    <a:pt x="103" y="0"/>
                  </a:lnTo>
                  <a:lnTo>
                    <a:pt x="74" y="0"/>
                  </a:lnTo>
                  <a:lnTo>
                    <a:pt x="44" y="16"/>
                  </a:lnTo>
                  <a:lnTo>
                    <a:pt x="30" y="32"/>
                  </a:lnTo>
                  <a:lnTo>
                    <a:pt x="15" y="55"/>
                  </a:lnTo>
                  <a:lnTo>
                    <a:pt x="0" y="103"/>
                  </a:lnTo>
                  <a:lnTo>
                    <a:pt x="0" y="134"/>
                  </a:lnTo>
                  <a:lnTo>
                    <a:pt x="30" y="182"/>
                  </a:lnTo>
                  <a:lnTo>
                    <a:pt x="44" y="197"/>
                  </a:lnTo>
                  <a:lnTo>
                    <a:pt x="103" y="213"/>
                  </a:lnTo>
                  <a:lnTo>
                    <a:pt x="126" y="213"/>
                  </a:lnTo>
                  <a:lnTo>
                    <a:pt x="148" y="205"/>
                  </a:lnTo>
                  <a:lnTo>
                    <a:pt x="170" y="189"/>
                  </a:lnTo>
                  <a:lnTo>
                    <a:pt x="177" y="182"/>
                  </a:lnTo>
                  <a:lnTo>
                    <a:pt x="177" y="213"/>
                  </a:lnTo>
                  <a:lnTo>
                    <a:pt x="170" y="316"/>
                  </a:lnTo>
                  <a:lnTo>
                    <a:pt x="140" y="410"/>
                  </a:lnTo>
                  <a:lnTo>
                    <a:pt x="96" y="489"/>
                  </a:lnTo>
                  <a:lnTo>
                    <a:pt x="52" y="552"/>
                  </a:lnTo>
                  <a:lnTo>
                    <a:pt x="37" y="568"/>
                  </a:lnTo>
                  <a:lnTo>
                    <a:pt x="37" y="576"/>
                  </a:lnTo>
                  <a:lnTo>
                    <a:pt x="30" y="576"/>
                  </a:lnTo>
                  <a:lnTo>
                    <a:pt x="30" y="584"/>
                  </a:lnTo>
                  <a:lnTo>
                    <a:pt x="52" y="607"/>
                  </a:lnTo>
                  <a:lnTo>
                    <a:pt x="74" y="592"/>
                  </a:lnTo>
                  <a:lnTo>
                    <a:pt x="103" y="552"/>
                  </a:lnTo>
                  <a:lnTo>
                    <a:pt x="148" y="497"/>
                  </a:lnTo>
                  <a:lnTo>
                    <a:pt x="185" y="418"/>
                  </a:lnTo>
                  <a:lnTo>
                    <a:pt x="214" y="324"/>
                  </a:lnTo>
                  <a:lnTo>
                    <a:pt x="222" y="2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97" name="Freeform 93"/>
            <p:cNvSpPr>
              <a:spLocks noEditPoints="1"/>
            </p:cNvSpPr>
            <p:nvPr/>
          </p:nvSpPr>
          <p:spPr bwMode="auto">
            <a:xfrm>
              <a:off x="14362" y="3629"/>
              <a:ext cx="502" cy="1364"/>
            </a:xfrm>
            <a:custGeom>
              <a:avLst/>
              <a:gdLst/>
              <a:ahLst/>
              <a:cxnLst>
                <a:cxn ang="0">
                  <a:pos x="488" y="47"/>
                </a:cxn>
                <a:cxn ang="0">
                  <a:pos x="443" y="8"/>
                </a:cxn>
                <a:cxn ang="0">
                  <a:pos x="384" y="8"/>
                </a:cxn>
                <a:cxn ang="0">
                  <a:pos x="333" y="47"/>
                </a:cxn>
                <a:cxn ang="0">
                  <a:pos x="318" y="134"/>
                </a:cxn>
                <a:cxn ang="0">
                  <a:pos x="340" y="165"/>
                </a:cxn>
                <a:cxn ang="0">
                  <a:pos x="406" y="181"/>
                </a:cxn>
                <a:cxn ang="0">
                  <a:pos x="473" y="126"/>
                </a:cxn>
                <a:cxn ang="0">
                  <a:pos x="488" y="71"/>
                </a:cxn>
                <a:cxn ang="0">
                  <a:pos x="347" y="812"/>
                </a:cxn>
                <a:cxn ang="0">
                  <a:pos x="362" y="772"/>
                </a:cxn>
                <a:cxn ang="0">
                  <a:pos x="384" y="717"/>
                </a:cxn>
                <a:cxn ang="0">
                  <a:pos x="406" y="646"/>
                </a:cxn>
                <a:cxn ang="0">
                  <a:pos x="399" y="552"/>
                </a:cxn>
                <a:cxn ang="0">
                  <a:pos x="318" y="457"/>
                </a:cxn>
                <a:cxn ang="0">
                  <a:pos x="185" y="457"/>
                </a:cxn>
                <a:cxn ang="0">
                  <a:pos x="81" y="560"/>
                </a:cxn>
                <a:cxn ang="0">
                  <a:pos x="22" y="686"/>
                </a:cxn>
                <a:cxn ang="0">
                  <a:pos x="7" y="772"/>
                </a:cxn>
                <a:cxn ang="0">
                  <a:pos x="22" y="780"/>
                </a:cxn>
                <a:cxn ang="0">
                  <a:pos x="44" y="772"/>
                </a:cxn>
                <a:cxn ang="0">
                  <a:pos x="103" y="623"/>
                </a:cxn>
                <a:cxn ang="0">
                  <a:pos x="200" y="504"/>
                </a:cxn>
                <a:cxn ang="0">
                  <a:pos x="266" y="489"/>
                </a:cxn>
                <a:cxn ang="0">
                  <a:pos x="296" y="528"/>
                </a:cxn>
                <a:cxn ang="0">
                  <a:pos x="288" y="615"/>
                </a:cxn>
                <a:cxn ang="0">
                  <a:pos x="229" y="788"/>
                </a:cxn>
                <a:cxn ang="0">
                  <a:pos x="170" y="970"/>
                </a:cxn>
                <a:cxn ang="0">
                  <a:pos x="126" y="1088"/>
                </a:cxn>
                <a:cxn ang="0">
                  <a:pos x="103" y="1198"/>
                </a:cxn>
                <a:cxn ang="0">
                  <a:pos x="148" y="1316"/>
                </a:cxn>
                <a:cxn ang="0">
                  <a:pos x="259" y="1364"/>
                </a:cxn>
                <a:cxn ang="0">
                  <a:pos x="384" y="1301"/>
                </a:cxn>
                <a:cxn ang="0">
                  <a:pos x="466" y="1182"/>
                </a:cxn>
                <a:cxn ang="0">
                  <a:pos x="502" y="1072"/>
                </a:cxn>
                <a:cxn ang="0">
                  <a:pos x="495" y="1033"/>
                </a:cxn>
                <a:cxn ang="0">
                  <a:pos x="458" y="1048"/>
                </a:cxn>
                <a:cxn ang="0">
                  <a:pos x="421" y="1159"/>
                </a:cxn>
                <a:cxn ang="0">
                  <a:pos x="325" y="1293"/>
                </a:cxn>
                <a:cxn ang="0">
                  <a:pos x="236" y="1316"/>
                </a:cxn>
                <a:cxn ang="0">
                  <a:pos x="214" y="1285"/>
                </a:cxn>
                <a:cxn ang="0">
                  <a:pos x="222" y="1175"/>
                </a:cxn>
                <a:cxn ang="0">
                  <a:pos x="266" y="1048"/>
                </a:cxn>
              </a:cxnLst>
              <a:rect l="0" t="0" r="r" b="b"/>
              <a:pathLst>
                <a:path w="502" h="1364">
                  <a:moveTo>
                    <a:pt x="488" y="71"/>
                  </a:moveTo>
                  <a:lnTo>
                    <a:pt x="488" y="47"/>
                  </a:lnTo>
                  <a:lnTo>
                    <a:pt x="458" y="15"/>
                  </a:lnTo>
                  <a:lnTo>
                    <a:pt x="443" y="8"/>
                  </a:lnTo>
                  <a:lnTo>
                    <a:pt x="414" y="0"/>
                  </a:lnTo>
                  <a:lnTo>
                    <a:pt x="384" y="8"/>
                  </a:lnTo>
                  <a:lnTo>
                    <a:pt x="355" y="23"/>
                  </a:lnTo>
                  <a:lnTo>
                    <a:pt x="333" y="47"/>
                  </a:lnTo>
                  <a:lnTo>
                    <a:pt x="318" y="79"/>
                  </a:lnTo>
                  <a:lnTo>
                    <a:pt x="318" y="134"/>
                  </a:lnTo>
                  <a:lnTo>
                    <a:pt x="325" y="150"/>
                  </a:lnTo>
                  <a:lnTo>
                    <a:pt x="340" y="165"/>
                  </a:lnTo>
                  <a:lnTo>
                    <a:pt x="362" y="181"/>
                  </a:lnTo>
                  <a:lnTo>
                    <a:pt x="406" y="181"/>
                  </a:lnTo>
                  <a:lnTo>
                    <a:pt x="451" y="150"/>
                  </a:lnTo>
                  <a:lnTo>
                    <a:pt x="473" y="126"/>
                  </a:lnTo>
                  <a:lnTo>
                    <a:pt x="480" y="102"/>
                  </a:lnTo>
                  <a:lnTo>
                    <a:pt x="488" y="71"/>
                  </a:lnTo>
                  <a:close/>
                  <a:moveTo>
                    <a:pt x="340" y="835"/>
                  </a:moveTo>
                  <a:lnTo>
                    <a:pt x="347" y="812"/>
                  </a:lnTo>
                  <a:lnTo>
                    <a:pt x="362" y="788"/>
                  </a:lnTo>
                  <a:lnTo>
                    <a:pt x="362" y="772"/>
                  </a:lnTo>
                  <a:lnTo>
                    <a:pt x="377" y="741"/>
                  </a:lnTo>
                  <a:lnTo>
                    <a:pt x="384" y="717"/>
                  </a:lnTo>
                  <a:lnTo>
                    <a:pt x="399" y="678"/>
                  </a:lnTo>
                  <a:lnTo>
                    <a:pt x="406" y="646"/>
                  </a:lnTo>
                  <a:lnTo>
                    <a:pt x="406" y="615"/>
                  </a:lnTo>
                  <a:lnTo>
                    <a:pt x="399" y="552"/>
                  </a:lnTo>
                  <a:lnTo>
                    <a:pt x="369" y="496"/>
                  </a:lnTo>
                  <a:lnTo>
                    <a:pt x="318" y="457"/>
                  </a:lnTo>
                  <a:lnTo>
                    <a:pt x="251" y="441"/>
                  </a:lnTo>
                  <a:lnTo>
                    <a:pt x="185" y="457"/>
                  </a:lnTo>
                  <a:lnTo>
                    <a:pt x="126" y="504"/>
                  </a:lnTo>
                  <a:lnTo>
                    <a:pt x="81" y="560"/>
                  </a:lnTo>
                  <a:lnTo>
                    <a:pt x="44" y="623"/>
                  </a:lnTo>
                  <a:lnTo>
                    <a:pt x="22" y="686"/>
                  </a:lnTo>
                  <a:lnTo>
                    <a:pt x="0" y="757"/>
                  </a:lnTo>
                  <a:lnTo>
                    <a:pt x="7" y="772"/>
                  </a:lnTo>
                  <a:lnTo>
                    <a:pt x="15" y="772"/>
                  </a:lnTo>
                  <a:lnTo>
                    <a:pt x="22" y="780"/>
                  </a:lnTo>
                  <a:lnTo>
                    <a:pt x="37" y="780"/>
                  </a:lnTo>
                  <a:lnTo>
                    <a:pt x="44" y="772"/>
                  </a:lnTo>
                  <a:lnTo>
                    <a:pt x="59" y="741"/>
                  </a:lnTo>
                  <a:lnTo>
                    <a:pt x="103" y="623"/>
                  </a:lnTo>
                  <a:lnTo>
                    <a:pt x="148" y="544"/>
                  </a:lnTo>
                  <a:lnTo>
                    <a:pt x="200" y="504"/>
                  </a:lnTo>
                  <a:lnTo>
                    <a:pt x="251" y="489"/>
                  </a:lnTo>
                  <a:lnTo>
                    <a:pt x="266" y="489"/>
                  </a:lnTo>
                  <a:lnTo>
                    <a:pt x="288" y="512"/>
                  </a:lnTo>
                  <a:lnTo>
                    <a:pt x="296" y="528"/>
                  </a:lnTo>
                  <a:lnTo>
                    <a:pt x="296" y="583"/>
                  </a:lnTo>
                  <a:lnTo>
                    <a:pt x="288" y="615"/>
                  </a:lnTo>
                  <a:lnTo>
                    <a:pt x="259" y="709"/>
                  </a:lnTo>
                  <a:lnTo>
                    <a:pt x="229" y="788"/>
                  </a:lnTo>
                  <a:lnTo>
                    <a:pt x="200" y="883"/>
                  </a:lnTo>
                  <a:lnTo>
                    <a:pt x="170" y="970"/>
                  </a:lnTo>
                  <a:lnTo>
                    <a:pt x="140" y="1033"/>
                  </a:lnTo>
                  <a:lnTo>
                    <a:pt x="126" y="1088"/>
                  </a:lnTo>
                  <a:lnTo>
                    <a:pt x="103" y="1151"/>
                  </a:lnTo>
                  <a:lnTo>
                    <a:pt x="103" y="1198"/>
                  </a:lnTo>
                  <a:lnTo>
                    <a:pt x="111" y="1261"/>
                  </a:lnTo>
                  <a:lnTo>
                    <a:pt x="148" y="1316"/>
                  </a:lnTo>
                  <a:lnTo>
                    <a:pt x="192" y="1348"/>
                  </a:lnTo>
                  <a:lnTo>
                    <a:pt x="259" y="1364"/>
                  </a:lnTo>
                  <a:lnTo>
                    <a:pt x="325" y="1348"/>
                  </a:lnTo>
                  <a:lnTo>
                    <a:pt x="384" y="1301"/>
                  </a:lnTo>
                  <a:lnTo>
                    <a:pt x="429" y="1246"/>
                  </a:lnTo>
                  <a:lnTo>
                    <a:pt x="466" y="1182"/>
                  </a:lnTo>
                  <a:lnTo>
                    <a:pt x="488" y="1119"/>
                  </a:lnTo>
                  <a:lnTo>
                    <a:pt x="502" y="1072"/>
                  </a:lnTo>
                  <a:lnTo>
                    <a:pt x="502" y="1041"/>
                  </a:lnTo>
                  <a:lnTo>
                    <a:pt x="495" y="1033"/>
                  </a:lnTo>
                  <a:lnTo>
                    <a:pt x="473" y="1033"/>
                  </a:lnTo>
                  <a:lnTo>
                    <a:pt x="458" y="1048"/>
                  </a:lnTo>
                  <a:lnTo>
                    <a:pt x="451" y="1064"/>
                  </a:lnTo>
                  <a:lnTo>
                    <a:pt x="421" y="1159"/>
                  </a:lnTo>
                  <a:lnTo>
                    <a:pt x="377" y="1238"/>
                  </a:lnTo>
                  <a:lnTo>
                    <a:pt x="325" y="1293"/>
                  </a:lnTo>
                  <a:lnTo>
                    <a:pt x="259" y="1316"/>
                  </a:lnTo>
                  <a:lnTo>
                    <a:pt x="236" y="1316"/>
                  </a:lnTo>
                  <a:lnTo>
                    <a:pt x="222" y="1301"/>
                  </a:lnTo>
                  <a:lnTo>
                    <a:pt x="214" y="1285"/>
                  </a:lnTo>
                  <a:lnTo>
                    <a:pt x="214" y="1214"/>
                  </a:lnTo>
                  <a:lnTo>
                    <a:pt x="222" y="1175"/>
                  </a:lnTo>
                  <a:lnTo>
                    <a:pt x="244" y="1127"/>
                  </a:lnTo>
                  <a:lnTo>
                    <a:pt x="266" y="1048"/>
                  </a:lnTo>
                  <a:lnTo>
                    <a:pt x="340" y="83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98" name="Freeform 94"/>
            <p:cNvSpPr>
              <a:spLocks noEditPoints="1"/>
            </p:cNvSpPr>
            <p:nvPr/>
          </p:nvSpPr>
          <p:spPr bwMode="auto">
            <a:xfrm>
              <a:off x="15589" y="4228"/>
              <a:ext cx="1263" cy="473"/>
            </a:xfrm>
            <a:custGeom>
              <a:avLst/>
              <a:gdLst/>
              <a:ahLst/>
              <a:cxnLst>
                <a:cxn ang="0">
                  <a:pos x="1196" y="79"/>
                </a:cxn>
                <a:cxn ang="0">
                  <a:pos x="1226" y="79"/>
                </a:cxn>
                <a:cxn ang="0">
                  <a:pos x="1256" y="63"/>
                </a:cxn>
                <a:cxn ang="0">
                  <a:pos x="1263" y="55"/>
                </a:cxn>
                <a:cxn ang="0">
                  <a:pos x="1263" y="24"/>
                </a:cxn>
                <a:cxn ang="0">
                  <a:pos x="1256" y="8"/>
                </a:cxn>
                <a:cxn ang="0">
                  <a:pos x="1241" y="0"/>
                </a:cxn>
                <a:cxn ang="0">
                  <a:pos x="22" y="0"/>
                </a:cxn>
                <a:cxn ang="0">
                  <a:pos x="14" y="8"/>
                </a:cxn>
                <a:cxn ang="0">
                  <a:pos x="0" y="39"/>
                </a:cxn>
                <a:cxn ang="0">
                  <a:pos x="14" y="71"/>
                </a:cxn>
                <a:cxn ang="0">
                  <a:pos x="22" y="71"/>
                </a:cxn>
                <a:cxn ang="0">
                  <a:pos x="36" y="79"/>
                </a:cxn>
                <a:cxn ang="0">
                  <a:pos x="66" y="79"/>
                </a:cxn>
                <a:cxn ang="0">
                  <a:pos x="1196" y="79"/>
                </a:cxn>
                <a:cxn ang="0">
                  <a:pos x="1204" y="473"/>
                </a:cxn>
                <a:cxn ang="0">
                  <a:pos x="1233" y="473"/>
                </a:cxn>
                <a:cxn ang="0">
                  <a:pos x="1241" y="465"/>
                </a:cxn>
                <a:cxn ang="0">
                  <a:pos x="1256" y="457"/>
                </a:cxn>
                <a:cxn ang="0">
                  <a:pos x="1263" y="449"/>
                </a:cxn>
                <a:cxn ang="0">
                  <a:pos x="1263" y="418"/>
                </a:cxn>
                <a:cxn ang="0">
                  <a:pos x="1256" y="402"/>
                </a:cxn>
                <a:cxn ang="0">
                  <a:pos x="1241" y="394"/>
                </a:cxn>
                <a:cxn ang="0">
                  <a:pos x="22" y="394"/>
                </a:cxn>
                <a:cxn ang="0">
                  <a:pos x="14" y="402"/>
                </a:cxn>
                <a:cxn ang="0">
                  <a:pos x="0" y="434"/>
                </a:cxn>
                <a:cxn ang="0">
                  <a:pos x="7" y="449"/>
                </a:cxn>
                <a:cxn ang="0">
                  <a:pos x="22" y="465"/>
                </a:cxn>
                <a:cxn ang="0">
                  <a:pos x="36" y="473"/>
                </a:cxn>
                <a:cxn ang="0">
                  <a:pos x="66" y="473"/>
                </a:cxn>
                <a:cxn ang="0">
                  <a:pos x="1204" y="473"/>
                </a:cxn>
              </a:cxnLst>
              <a:rect l="0" t="0" r="r" b="b"/>
              <a:pathLst>
                <a:path w="1263" h="473">
                  <a:moveTo>
                    <a:pt x="1196" y="79"/>
                  </a:moveTo>
                  <a:lnTo>
                    <a:pt x="1226" y="79"/>
                  </a:lnTo>
                  <a:lnTo>
                    <a:pt x="1256" y="63"/>
                  </a:lnTo>
                  <a:lnTo>
                    <a:pt x="1263" y="55"/>
                  </a:lnTo>
                  <a:lnTo>
                    <a:pt x="1263" y="24"/>
                  </a:lnTo>
                  <a:lnTo>
                    <a:pt x="1256" y="8"/>
                  </a:lnTo>
                  <a:lnTo>
                    <a:pt x="1241" y="0"/>
                  </a:lnTo>
                  <a:lnTo>
                    <a:pt x="22" y="0"/>
                  </a:lnTo>
                  <a:lnTo>
                    <a:pt x="14" y="8"/>
                  </a:lnTo>
                  <a:lnTo>
                    <a:pt x="0" y="39"/>
                  </a:lnTo>
                  <a:lnTo>
                    <a:pt x="14" y="71"/>
                  </a:lnTo>
                  <a:lnTo>
                    <a:pt x="22" y="71"/>
                  </a:lnTo>
                  <a:lnTo>
                    <a:pt x="36" y="79"/>
                  </a:lnTo>
                  <a:lnTo>
                    <a:pt x="66" y="79"/>
                  </a:lnTo>
                  <a:lnTo>
                    <a:pt x="1196" y="79"/>
                  </a:lnTo>
                  <a:close/>
                  <a:moveTo>
                    <a:pt x="1204" y="473"/>
                  </a:moveTo>
                  <a:lnTo>
                    <a:pt x="1233" y="473"/>
                  </a:lnTo>
                  <a:lnTo>
                    <a:pt x="1241" y="465"/>
                  </a:lnTo>
                  <a:lnTo>
                    <a:pt x="1256" y="457"/>
                  </a:lnTo>
                  <a:lnTo>
                    <a:pt x="1263" y="449"/>
                  </a:lnTo>
                  <a:lnTo>
                    <a:pt x="1263" y="418"/>
                  </a:lnTo>
                  <a:lnTo>
                    <a:pt x="1256" y="402"/>
                  </a:lnTo>
                  <a:lnTo>
                    <a:pt x="1241" y="394"/>
                  </a:lnTo>
                  <a:lnTo>
                    <a:pt x="22" y="394"/>
                  </a:lnTo>
                  <a:lnTo>
                    <a:pt x="14" y="402"/>
                  </a:lnTo>
                  <a:lnTo>
                    <a:pt x="0" y="434"/>
                  </a:lnTo>
                  <a:lnTo>
                    <a:pt x="7" y="449"/>
                  </a:lnTo>
                  <a:lnTo>
                    <a:pt x="22" y="465"/>
                  </a:lnTo>
                  <a:lnTo>
                    <a:pt x="36" y="473"/>
                  </a:lnTo>
                  <a:lnTo>
                    <a:pt x="66" y="473"/>
                  </a:lnTo>
                  <a:lnTo>
                    <a:pt x="1204" y="4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99" name="Freeform 95"/>
            <p:cNvSpPr>
              <a:spLocks/>
            </p:cNvSpPr>
            <p:nvPr/>
          </p:nvSpPr>
          <p:spPr bwMode="auto">
            <a:xfrm>
              <a:off x="17635" y="3621"/>
              <a:ext cx="628" cy="1348"/>
            </a:xfrm>
            <a:custGeom>
              <a:avLst/>
              <a:gdLst/>
              <a:ahLst/>
              <a:cxnLst>
                <a:cxn ang="0">
                  <a:pos x="392" y="55"/>
                </a:cxn>
                <a:cxn ang="0">
                  <a:pos x="392" y="31"/>
                </a:cxn>
                <a:cxn ang="0">
                  <a:pos x="384" y="16"/>
                </a:cxn>
                <a:cxn ang="0">
                  <a:pos x="377" y="8"/>
                </a:cxn>
                <a:cxn ang="0">
                  <a:pos x="362" y="0"/>
                </a:cxn>
                <a:cxn ang="0">
                  <a:pos x="347" y="0"/>
                </a:cxn>
                <a:cxn ang="0">
                  <a:pos x="273" y="63"/>
                </a:cxn>
                <a:cxn ang="0">
                  <a:pos x="192" y="102"/>
                </a:cxn>
                <a:cxn ang="0">
                  <a:pos x="111" y="118"/>
                </a:cxn>
                <a:cxn ang="0">
                  <a:pos x="44" y="126"/>
                </a:cxn>
                <a:cxn ang="0">
                  <a:pos x="0" y="126"/>
                </a:cxn>
                <a:cxn ang="0">
                  <a:pos x="0" y="189"/>
                </a:cxn>
                <a:cxn ang="0">
                  <a:pos x="59" y="189"/>
                </a:cxn>
                <a:cxn ang="0">
                  <a:pos x="148" y="173"/>
                </a:cxn>
                <a:cxn ang="0">
                  <a:pos x="251" y="142"/>
                </a:cxn>
                <a:cxn ang="0">
                  <a:pos x="251" y="1190"/>
                </a:cxn>
                <a:cxn ang="0">
                  <a:pos x="244" y="1230"/>
                </a:cxn>
                <a:cxn ang="0">
                  <a:pos x="236" y="1254"/>
                </a:cxn>
                <a:cxn ang="0">
                  <a:pos x="207" y="1269"/>
                </a:cxn>
                <a:cxn ang="0">
                  <a:pos x="155" y="1285"/>
                </a:cxn>
                <a:cxn ang="0">
                  <a:pos x="7" y="1285"/>
                </a:cxn>
                <a:cxn ang="0">
                  <a:pos x="7" y="1348"/>
                </a:cxn>
                <a:cxn ang="0">
                  <a:pos x="74" y="1348"/>
                </a:cxn>
                <a:cxn ang="0">
                  <a:pos x="163" y="1340"/>
                </a:cxn>
                <a:cxn ang="0">
                  <a:pos x="473" y="1340"/>
                </a:cxn>
                <a:cxn ang="0">
                  <a:pos x="562" y="1348"/>
                </a:cxn>
                <a:cxn ang="0">
                  <a:pos x="628" y="1348"/>
                </a:cxn>
                <a:cxn ang="0">
                  <a:pos x="628" y="1285"/>
                </a:cxn>
                <a:cxn ang="0">
                  <a:pos x="480" y="1285"/>
                </a:cxn>
                <a:cxn ang="0">
                  <a:pos x="429" y="1269"/>
                </a:cxn>
                <a:cxn ang="0">
                  <a:pos x="399" y="1254"/>
                </a:cxn>
                <a:cxn ang="0">
                  <a:pos x="392" y="1230"/>
                </a:cxn>
                <a:cxn ang="0">
                  <a:pos x="392" y="1190"/>
                </a:cxn>
                <a:cxn ang="0">
                  <a:pos x="392" y="55"/>
                </a:cxn>
              </a:cxnLst>
              <a:rect l="0" t="0" r="r" b="b"/>
              <a:pathLst>
                <a:path w="628" h="1348">
                  <a:moveTo>
                    <a:pt x="392" y="55"/>
                  </a:moveTo>
                  <a:lnTo>
                    <a:pt x="392" y="31"/>
                  </a:lnTo>
                  <a:lnTo>
                    <a:pt x="384" y="16"/>
                  </a:lnTo>
                  <a:lnTo>
                    <a:pt x="377" y="8"/>
                  </a:lnTo>
                  <a:lnTo>
                    <a:pt x="362" y="0"/>
                  </a:lnTo>
                  <a:lnTo>
                    <a:pt x="347" y="0"/>
                  </a:lnTo>
                  <a:lnTo>
                    <a:pt x="273" y="63"/>
                  </a:lnTo>
                  <a:lnTo>
                    <a:pt x="192" y="102"/>
                  </a:lnTo>
                  <a:lnTo>
                    <a:pt x="111" y="118"/>
                  </a:lnTo>
                  <a:lnTo>
                    <a:pt x="44" y="126"/>
                  </a:lnTo>
                  <a:lnTo>
                    <a:pt x="0" y="126"/>
                  </a:lnTo>
                  <a:lnTo>
                    <a:pt x="0" y="189"/>
                  </a:lnTo>
                  <a:lnTo>
                    <a:pt x="59" y="189"/>
                  </a:lnTo>
                  <a:lnTo>
                    <a:pt x="148" y="173"/>
                  </a:lnTo>
                  <a:lnTo>
                    <a:pt x="251" y="142"/>
                  </a:lnTo>
                  <a:lnTo>
                    <a:pt x="251" y="1190"/>
                  </a:lnTo>
                  <a:lnTo>
                    <a:pt x="244" y="1230"/>
                  </a:lnTo>
                  <a:lnTo>
                    <a:pt x="236" y="1254"/>
                  </a:lnTo>
                  <a:lnTo>
                    <a:pt x="207" y="1269"/>
                  </a:lnTo>
                  <a:lnTo>
                    <a:pt x="155" y="1285"/>
                  </a:lnTo>
                  <a:lnTo>
                    <a:pt x="7" y="1285"/>
                  </a:lnTo>
                  <a:lnTo>
                    <a:pt x="7" y="1348"/>
                  </a:lnTo>
                  <a:lnTo>
                    <a:pt x="74" y="1348"/>
                  </a:lnTo>
                  <a:lnTo>
                    <a:pt x="163" y="1340"/>
                  </a:lnTo>
                  <a:lnTo>
                    <a:pt x="473" y="1340"/>
                  </a:lnTo>
                  <a:lnTo>
                    <a:pt x="562" y="1348"/>
                  </a:lnTo>
                  <a:lnTo>
                    <a:pt x="628" y="1348"/>
                  </a:lnTo>
                  <a:lnTo>
                    <a:pt x="628" y="1285"/>
                  </a:lnTo>
                  <a:lnTo>
                    <a:pt x="480" y="1285"/>
                  </a:lnTo>
                  <a:lnTo>
                    <a:pt x="429" y="1269"/>
                  </a:lnTo>
                  <a:lnTo>
                    <a:pt x="399" y="1254"/>
                  </a:lnTo>
                  <a:lnTo>
                    <a:pt x="392" y="1230"/>
                  </a:lnTo>
                  <a:lnTo>
                    <a:pt x="392" y="1190"/>
                  </a:lnTo>
                  <a:lnTo>
                    <a:pt x="392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00" name="Freeform 96"/>
            <p:cNvSpPr>
              <a:spLocks/>
            </p:cNvSpPr>
            <p:nvPr/>
          </p:nvSpPr>
          <p:spPr bwMode="auto">
            <a:xfrm>
              <a:off x="18573" y="4756"/>
              <a:ext cx="222" cy="607"/>
            </a:xfrm>
            <a:custGeom>
              <a:avLst/>
              <a:gdLst/>
              <a:ahLst/>
              <a:cxnLst>
                <a:cxn ang="0">
                  <a:pos x="222" y="213"/>
                </a:cxn>
                <a:cxn ang="0">
                  <a:pos x="215" y="119"/>
                </a:cxn>
                <a:cxn ang="0">
                  <a:pos x="192" y="55"/>
                </a:cxn>
                <a:cxn ang="0">
                  <a:pos x="148" y="16"/>
                </a:cxn>
                <a:cxn ang="0">
                  <a:pos x="104" y="0"/>
                </a:cxn>
                <a:cxn ang="0">
                  <a:pos x="74" y="0"/>
                </a:cxn>
                <a:cxn ang="0">
                  <a:pos x="45" y="16"/>
                </a:cxn>
                <a:cxn ang="0">
                  <a:pos x="30" y="32"/>
                </a:cxn>
                <a:cxn ang="0">
                  <a:pos x="15" y="55"/>
                </a:cxn>
                <a:cxn ang="0">
                  <a:pos x="0" y="103"/>
                </a:cxn>
                <a:cxn ang="0">
                  <a:pos x="0" y="134"/>
                </a:cxn>
                <a:cxn ang="0">
                  <a:pos x="30" y="182"/>
                </a:cxn>
                <a:cxn ang="0">
                  <a:pos x="45" y="197"/>
                </a:cxn>
                <a:cxn ang="0">
                  <a:pos x="104" y="213"/>
                </a:cxn>
                <a:cxn ang="0">
                  <a:pos x="126" y="213"/>
                </a:cxn>
                <a:cxn ang="0">
                  <a:pos x="148" y="205"/>
                </a:cxn>
                <a:cxn ang="0">
                  <a:pos x="170" y="189"/>
                </a:cxn>
                <a:cxn ang="0">
                  <a:pos x="178" y="182"/>
                </a:cxn>
                <a:cxn ang="0">
                  <a:pos x="178" y="213"/>
                </a:cxn>
                <a:cxn ang="0">
                  <a:pos x="170" y="316"/>
                </a:cxn>
                <a:cxn ang="0">
                  <a:pos x="141" y="410"/>
                </a:cxn>
                <a:cxn ang="0">
                  <a:pos x="96" y="489"/>
                </a:cxn>
                <a:cxn ang="0">
                  <a:pos x="52" y="552"/>
                </a:cxn>
                <a:cxn ang="0">
                  <a:pos x="37" y="568"/>
                </a:cxn>
                <a:cxn ang="0">
                  <a:pos x="37" y="576"/>
                </a:cxn>
                <a:cxn ang="0">
                  <a:pos x="30" y="576"/>
                </a:cxn>
                <a:cxn ang="0">
                  <a:pos x="30" y="584"/>
                </a:cxn>
                <a:cxn ang="0">
                  <a:pos x="52" y="607"/>
                </a:cxn>
                <a:cxn ang="0">
                  <a:pos x="74" y="592"/>
                </a:cxn>
                <a:cxn ang="0">
                  <a:pos x="104" y="552"/>
                </a:cxn>
                <a:cxn ang="0">
                  <a:pos x="148" y="497"/>
                </a:cxn>
                <a:cxn ang="0">
                  <a:pos x="185" y="418"/>
                </a:cxn>
                <a:cxn ang="0">
                  <a:pos x="215" y="324"/>
                </a:cxn>
                <a:cxn ang="0">
                  <a:pos x="222" y="213"/>
                </a:cxn>
              </a:cxnLst>
              <a:rect l="0" t="0" r="r" b="b"/>
              <a:pathLst>
                <a:path w="222" h="607">
                  <a:moveTo>
                    <a:pt x="222" y="213"/>
                  </a:moveTo>
                  <a:lnTo>
                    <a:pt x="215" y="119"/>
                  </a:lnTo>
                  <a:lnTo>
                    <a:pt x="192" y="55"/>
                  </a:lnTo>
                  <a:lnTo>
                    <a:pt x="148" y="16"/>
                  </a:lnTo>
                  <a:lnTo>
                    <a:pt x="104" y="0"/>
                  </a:lnTo>
                  <a:lnTo>
                    <a:pt x="74" y="0"/>
                  </a:lnTo>
                  <a:lnTo>
                    <a:pt x="45" y="16"/>
                  </a:lnTo>
                  <a:lnTo>
                    <a:pt x="30" y="32"/>
                  </a:lnTo>
                  <a:lnTo>
                    <a:pt x="15" y="55"/>
                  </a:lnTo>
                  <a:lnTo>
                    <a:pt x="0" y="103"/>
                  </a:lnTo>
                  <a:lnTo>
                    <a:pt x="0" y="134"/>
                  </a:lnTo>
                  <a:lnTo>
                    <a:pt x="30" y="182"/>
                  </a:lnTo>
                  <a:lnTo>
                    <a:pt x="45" y="197"/>
                  </a:lnTo>
                  <a:lnTo>
                    <a:pt x="104" y="213"/>
                  </a:lnTo>
                  <a:lnTo>
                    <a:pt x="126" y="213"/>
                  </a:lnTo>
                  <a:lnTo>
                    <a:pt x="148" y="205"/>
                  </a:lnTo>
                  <a:lnTo>
                    <a:pt x="170" y="189"/>
                  </a:lnTo>
                  <a:lnTo>
                    <a:pt x="178" y="182"/>
                  </a:lnTo>
                  <a:lnTo>
                    <a:pt x="178" y="213"/>
                  </a:lnTo>
                  <a:lnTo>
                    <a:pt x="170" y="316"/>
                  </a:lnTo>
                  <a:lnTo>
                    <a:pt x="141" y="410"/>
                  </a:lnTo>
                  <a:lnTo>
                    <a:pt x="96" y="489"/>
                  </a:lnTo>
                  <a:lnTo>
                    <a:pt x="52" y="552"/>
                  </a:lnTo>
                  <a:lnTo>
                    <a:pt x="37" y="568"/>
                  </a:lnTo>
                  <a:lnTo>
                    <a:pt x="37" y="576"/>
                  </a:lnTo>
                  <a:lnTo>
                    <a:pt x="30" y="576"/>
                  </a:lnTo>
                  <a:lnTo>
                    <a:pt x="30" y="584"/>
                  </a:lnTo>
                  <a:lnTo>
                    <a:pt x="52" y="607"/>
                  </a:lnTo>
                  <a:lnTo>
                    <a:pt x="74" y="592"/>
                  </a:lnTo>
                  <a:lnTo>
                    <a:pt x="104" y="552"/>
                  </a:lnTo>
                  <a:lnTo>
                    <a:pt x="148" y="497"/>
                  </a:lnTo>
                  <a:lnTo>
                    <a:pt x="185" y="418"/>
                  </a:lnTo>
                  <a:lnTo>
                    <a:pt x="215" y="324"/>
                  </a:lnTo>
                  <a:lnTo>
                    <a:pt x="222" y="2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01" name="Freeform 97"/>
            <p:cNvSpPr>
              <a:spLocks/>
            </p:cNvSpPr>
            <p:nvPr/>
          </p:nvSpPr>
          <p:spPr bwMode="auto">
            <a:xfrm>
              <a:off x="19416" y="4756"/>
              <a:ext cx="199" cy="213"/>
            </a:xfrm>
            <a:custGeom>
              <a:avLst/>
              <a:gdLst/>
              <a:ahLst/>
              <a:cxnLst>
                <a:cxn ang="0">
                  <a:pos x="199" y="103"/>
                </a:cxn>
                <a:cxn ang="0">
                  <a:pos x="184" y="40"/>
                </a:cxn>
                <a:cxn ang="0">
                  <a:pos x="162" y="16"/>
                </a:cxn>
                <a:cxn ang="0">
                  <a:pos x="133" y="0"/>
                </a:cxn>
                <a:cxn ang="0">
                  <a:pos x="103" y="0"/>
                </a:cxn>
                <a:cxn ang="0">
                  <a:pos x="44" y="16"/>
                </a:cxn>
                <a:cxn ang="0">
                  <a:pos x="22" y="40"/>
                </a:cxn>
                <a:cxn ang="0">
                  <a:pos x="7" y="71"/>
                </a:cxn>
                <a:cxn ang="0">
                  <a:pos x="0" y="103"/>
                </a:cxn>
                <a:cxn ang="0">
                  <a:pos x="7" y="134"/>
                </a:cxn>
                <a:cxn ang="0">
                  <a:pos x="22" y="166"/>
                </a:cxn>
                <a:cxn ang="0">
                  <a:pos x="44" y="189"/>
                </a:cxn>
                <a:cxn ang="0">
                  <a:pos x="66" y="205"/>
                </a:cxn>
                <a:cxn ang="0">
                  <a:pos x="103" y="213"/>
                </a:cxn>
                <a:cxn ang="0">
                  <a:pos x="133" y="205"/>
                </a:cxn>
                <a:cxn ang="0">
                  <a:pos x="162" y="189"/>
                </a:cxn>
                <a:cxn ang="0">
                  <a:pos x="184" y="166"/>
                </a:cxn>
                <a:cxn ang="0">
                  <a:pos x="199" y="142"/>
                </a:cxn>
                <a:cxn ang="0">
                  <a:pos x="199" y="103"/>
                </a:cxn>
              </a:cxnLst>
              <a:rect l="0" t="0" r="r" b="b"/>
              <a:pathLst>
                <a:path w="199" h="213">
                  <a:moveTo>
                    <a:pt x="199" y="103"/>
                  </a:moveTo>
                  <a:lnTo>
                    <a:pt x="184" y="40"/>
                  </a:lnTo>
                  <a:lnTo>
                    <a:pt x="162" y="16"/>
                  </a:lnTo>
                  <a:lnTo>
                    <a:pt x="133" y="0"/>
                  </a:lnTo>
                  <a:lnTo>
                    <a:pt x="103" y="0"/>
                  </a:lnTo>
                  <a:lnTo>
                    <a:pt x="44" y="16"/>
                  </a:lnTo>
                  <a:lnTo>
                    <a:pt x="22" y="40"/>
                  </a:lnTo>
                  <a:lnTo>
                    <a:pt x="7" y="71"/>
                  </a:lnTo>
                  <a:lnTo>
                    <a:pt x="0" y="103"/>
                  </a:lnTo>
                  <a:lnTo>
                    <a:pt x="7" y="134"/>
                  </a:lnTo>
                  <a:lnTo>
                    <a:pt x="22" y="166"/>
                  </a:lnTo>
                  <a:lnTo>
                    <a:pt x="44" y="189"/>
                  </a:lnTo>
                  <a:lnTo>
                    <a:pt x="66" y="205"/>
                  </a:lnTo>
                  <a:lnTo>
                    <a:pt x="103" y="213"/>
                  </a:lnTo>
                  <a:lnTo>
                    <a:pt x="133" y="205"/>
                  </a:lnTo>
                  <a:lnTo>
                    <a:pt x="162" y="189"/>
                  </a:lnTo>
                  <a:lnTo>
                    <a:pt x="184" y="166"/>
                  </a:lnTo>
                  <a:lnTo>
                    <a:pt x="199" y="142"/>
                  </a:lnTo>
                  <a:lnTo>
                    <a:pt x="199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02" name="Freeform 98"/>
            <p:cNvSpPr>
              <a:spLocks/>
            </p:cNvSpPr>
            <p:nvPr/>
          </p:nvSpPr>
          <p:spPr bwMode="auto">
            <a:xfrm>
              <a:off x="20258" y="4756"/>
              <a:ext cx="199" cy="213"/>
            </a:xfrm>
            <a:custGeom>
              <a:avLst/>
              <a:gdLst/>
              <a:ahLst/>
              <a:cxnLst>
                <a:cxn ang="0">
                  <a:pos x="199" y="103"/>
                </a:cxn>
                <a:cxn ang="0">
                  <a:pos x="185" y="40"/>
                </a:cxn>
                <a:cxn ang="0">
                  <a:pos x="162" y="16"/>
                </a:cxn>
                <a:cxn ang="0">
                  <a:pos x="133" y="0"/>
                </a:cxn>
                <a:cxn ang="0">
                  <a:pos x="103" y="0"/>
                </a:cxn>
                <a:cxn ang="0">
                  <a:pos x="44" y="16"/>
                </a:cxn>
                <a:cxn ang="0">
                  <a:pos x="22" y="40"/>
                </a:cxn>
                <a:cxn ang="0">
                  <a:pos x="7" y="71"/>
                </a:cxn>
                <a:cxn ang="0">
                  <a:pos x="0" y="103"/>
                </a:cxn>
                <a:cxn ang="0">
                  <a:pos x="7" y="134"/>
                </a:cxn>
                <a:cxn ang="0">
                  <a:pos x="22" y="166"/>
                </a:cxn>
                <a:cxn ang="0">
                  <a:pos x="44" y="189"/>
                </a:cxn>
                <a:cxn ang="0">
                  <a:pos x="66" y="205"/>
                </a:cxn>
                <a:cxn ang="0">
                  <a:pos x="103" y="213"/>
                </a:cxn>
                <a:cxn ang="0">
                  <a:pos x="133" y="205"/>
                </a:cxn>
                <a:cxn ang="0">
                  <a:pos x="162" y="189"/>
                </a:cxn>
                <a:cxn ang="0">
                  <a:pos x="185" y="166"/>
                </a:cxn>
                <a:cxn ang="0">
                  <a:pos x="199" y="142"/>
                </a:cxn>
                <a:cxn ang="0">
                  <a:pos x="199" y="103"/>
                </a:cxn>
              </a:cxnLst>
              <a:rect l="0" t="0" r="r" b="b"/>
              <a:pathLst>
                <a:path w="199" h="213">
                  <a:moveTo>
                    <a:pt x="199" y="103"/>
                  </a:moveTo>
                  <a:lnTo>
                    <a:pt x="185" y="40"/>
                  </a:lnTo>
                  <a:lnTo>
                    <a:pt x="162" y="16"/>
                  </a:lnTo>
                  <a:lnTo>
                    <a:pt x="133" y="0"/>
                  </a:lnTo>
                  <a:lnTo>
                    <a:pt x="103" y="0"/>
                  </a:lnTo>
                  <a:lnTo>
                    <a:pt x="44" y="16"/>
                  </a:lnTo>
                  <a:lnTo>
                    <a:pt x="22" y="40"/>
                  </a:lnTo>
                  <a:lnTo>
                    <a:pt x="7" y="71"/>
                  </a:lnTo>
                  <a:lnTo>
                    <a:pt x="0" y="103"/>
                  </a:lnTo>
                  <a:lnTo>
                    <a:pt x="7" y="134"/>
                  </a:lnTo>
                  <a:lnTo>
                    <a:pt x="22" y="166"/>
                  </a:lnTo>
                  <a:lnTo>
                    <a:pt x="44" y="189"/>
                  </a:lnTo>
                  <a:lnTo>
                    <a:pt x="66" y="205"/>
                  </a:lnTo>
                  <a:lnTo>
                    <a:pt x="103" y="213"/>
                  </a:lnTo>
                  <a:lnTo>
                    <a:pt x="133" y="205"/>
                  </a:lnTo>
                  <a:lnTo>
                    <a:pt x="162" y="189"/>
                  </a:lnTo>
                  <a:lnTo>
                    <a:pt x="185" y="166"/>
                  </a:lnTo>
                  <a:lnTo>
                    <a:pt x="199" y="142"/>
                  </a:lnTo>
                  <a:lnTo>
                    <a:pt x="199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03" name="Freeform 99"/>
            <p:cNvSpPr>
              <a:spLocks/>
            </p:cNvSpPr>
            <p:nvPr/>
          </p:nvSpPr>
          <p:spPr bwMode="auto">
            <a:xfrm>
              <a:off x="21100" y="4756"/>
              <a:ext cx="200" cy="213"/>
            </a:xfrm>
            <a:custGeom>
              <a:avLst/>
              <a:gdLst/>
              <a:ahLst/>
              <a:cxnLst>
                <a:cxn ang="0">
                  <a:pos x="200" y="103"/>
                </a:cxn>
                <a:cxn ang="0">
                  <a:pos x="185" y="40"/>
                </a:cxn>
                <a:cxn ang="0">
                  <a:pos x="163" y="16"/>
                </a:cxn>
                <a:cxn ang="0">
                  <a:pos x="133" y="0"/>
                </a:cxn>
                <a:cxn ang="0">
                  <a:pos x="104" y="0"/>
                </a:cxn>
                <a:cxn ang="0">
                  <a:pos x="45" y="16"/>
                </a:cxn>
                <a:cxn ang="0">
                  <a:pos x="22" y="40"/>
                </a:cxn>
                <a:cxn ang="0">
                  <a:pos x="8" y="71"/>
                </a:cxn>
                <a:cxn ang="0">
                  <a:pos x="0" y="103"/>
                </a:cxn>
                <a:cxn ang="0">
                  <a:pos x="8" y="134"/>
                </a:cxn>
                <a:cxn ang="0">
                  <a:pos x="22" y="166"/>
                </a:cxn>
                <a:cxn ang="0">
                  <a:pos x="45" y="189"/>
                </a:cxn>
                <a:cxn ang="0">
                  <a:pos x="67" y="205"/>
                </a:cxn>
                <a:cxn ang="0">
                  <a:pos x="104" y="213"/>
                </a:cxn>
                <a:cxn ang="0">
                  <a:pos x="133" y="205"/>
                </a:cxn>
                <a:cxn ang="0">
                  <a:pos x="163" y="189"/>
                </a:cxn>
                <a:cxn ang="0">
                  <a:pos x="185" y="166"/>
                </a:cxn>
                <a:cxn ang="0">
                  <a:pos x="200" y="142"/>
                </a:cxn>
                <a:cxn ang="0">
                  <a:pos x="200" y="103"/>
                </a:cxn>
              </a:cxnLst>
              <a:rect l="0" t="0" r="r" b="b"/>
              <a:pathLst>
                <a:path w="200" h="213">
                  <a:moveTo>
                    <a:pt x="200" y="103"/>
                  </a:moveTo>
                  <a:lnTo>
                    <a:pt x="185" y="40"/>
                  </a:lnTo>
                  <a:lnTo>
                    <a:pt x="163" y="16"/>
                  </a:lnTo>
                  <a:lnTo>
                    <a:pt x="133" y="0"/>
                  </a:lnTo>
                  <a:lnTo>
                    <a:pt x="104" y="0"/>
                  </a:lnTo>
                  <a:lnTo>
                    <a:pt x="45" y="16"/>
                  </a:lnTo>
                  <a:lnTo>
                    <a:pt x="22" y="40"/>
                  </a:lnTo>
                  <a:lnTo>
                    <a:pt x="8" y="71"/>
                  </a:lnTo>
                  <a:lnTo>
                    <a:pt x="0" y="103"/>
                  </a:lnTo>
                  <a:lnTo>
                    <a:pt x="8" y="134"/>
                  </a:lnTo>
                  <a:lnTo>
                    <a:pt x="22" y="166"/>
                  </a:lnTo>
                  <a:lnTo>
                    <a:pt x="45" y="189"/>
                  </a:lnTo>
                  <a:lnTo>
                    <a:pt x="67" y="205"/>
                  </a:lnTo>
                  <a:lnTo>
                    <a:pt x="104" y="213"/>
                  </a:lnTo>
                  <a:lnTo>
                    <a:pt x="133" y="205"/>
                  </a:lnTo>
                  <a:lnTo>
                    <a:pt x="163" y="189"/>
                  </a:lnTo>
                  <a:lnTo>
                    <a:pt x="185" y="166"/>
                  </a:lnTo>
                  <a:lnTo>
                    <a:pt x="200" y="142"/>
                  </a:lnTo>
                  <a:lnTo>
                    <a:pt x="200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04" name="Freeform 100"/>
            <p:cNvSpPr>
              <a:spLocks/>
            </p:cNvSpPr>
            <p:nvPr/>
          </p:nvSpPr>
          <p:spPr bwMode="auto">
            <a:xfrm>
              <a:off x="21920" y="4756"/>
              <a:ext cx="222" cy="607"/>
            </a:xfrm>
            <a:custGeom>
              <a:avLst/>
              <a:gdLst/>
              <a:ahLst/>
              <a:cxnLst>
                <a:cxn ang="0">
                  <a:pos x="222" y="213"/>
                </a:cxn>
                <a:cxn ang="0">
                  <a:pos x="215" y="119"/>
                </a:cxn>
                <a:cxn ang="0">
                  <a:pos x="192" y="55"/>
                </a:cxn>
                <a:cxn ang="0">
                  <a:pos x="148" y="16"/>
                </a:cxn>
                <a:cxn ang="0">
                  <a:pos x="104" y="0"/>
                </a:cxn>
                <a:cxn ang="0">
                  <a:pos x="74" y="0"/>
                </a:cxn>
                <a:cxn ang="0">
                  <a:pos x="45" y="16"/>
                </a:cxn>
                <a:cxn ang="0">
                  <a:pos x="30" y="32"/>
                </a:cxn>
                <a:cxn ang="0">
                  <a:pos x="15" y="55"/>
                </a:cxn>
                <a:cxn ang="0">
                  <a:pos x="0" y="103"/>
                </a:cxn>
                <a:cxn ang="0">
                  <a:pos x="0" y="134"/>
                </a:cxn>
                <a:cxn ang="0">
                  <a:pos x="30" y="182"/>
                </a:cxn>
                <a:cxn ang="0">
                  <a:pos x="45" y="197"/>
                </a:cxn>
                <a:cxn ang="0">
                  <a:pos x="104" y="213"/>
                </a:cxn>
                <a:cxn ang="0">
                  <a:pos x="126" y="213"/>
                </a:cxn>
                <a:cxn ang="0">
                  <a:pos x="148" y="205"/>
                </a:cxn>
                <a:cxn ang="0">
                  <a:pos x="170" y="189"/>
                </a:cxn>
                <a:cxn ang="0">
                  <a:pos x="178" y="182"/>
                </a:cxn>
                <a:cxn ang="0">
                  <a:pos x="178" y="213"/>
                </a:cxn>
                <a:cxn ang="0">
                  <a:pos x="170" y="316"/>
                </a:cxn>
                <a:cxn ang="0">
                  <a:pos x="141" y="410"/>
                </a:cxn>
                <a:cxn ang="0">
                  <a:pos x="96" y="489"/>
                </a:cxn>
                <a:cxn ang="0">
                  <a:pos x="52" y="552"/>
                </a:cxn>
                <a:cxn ang="0">
                  <a:pos x="37" y="568"/>
                </a:cxn>
                <a:cxn ang="0">
                  <a:pos x="37" y="576"/>
                </a:cxn>
                <a:cxn ang="0">
                  <a:pos x="30" y="576"/>
                </a:cxn>
                <a:cxn ang="0">
                  <a:pos x="30" y="584"/>
                </a:cxn>
                <a:cxn ang="0">
                  <a:pos x="52" y="607"/>
                </a:cxn>
                <a:cxn ang="0">
                  <a:pos x="74" y="592"/>
                </a:cxn>
                <a:cxn ang="0">
                  <a:pos x="104" y="552"/>
                </a:cxn>
                <a:cxn ang="0">
                  <a:pos x="148" y="497"/>
                </a:cxn>
                <a:cxn ang="0">
                  <a:pos x="185" y="418"/>
                </a:cxn>
                <a:cxn ang="0">
                  <a:pos x="215" y="324"/>
                </a:cxn>
                <a:cxn ang="0">
                  <a:pos x="222" y="213"/>
                </a:cxn>
              </a:cxnLst>
              <a:rect l="0" t="0" r="r" b="b"/>
              <a:pathLst>
                <a:path w="222" h="607">
                  <a:moveTo>
                    <a:pt x="222" y="213"/>
                  </a:moveTo>
                  <a:lnTo>
                    <a:pt x="215" y="119"/>
                  </a:lnTo>
                  <a:lnTo>
                    <a:pt x="192" y="55"/>
                  </a:lnTo>
                  <a:lnTo>
                    <a:pt x="148" y="16"/>
                  </a:lnTo>
                  <a:lnTo>
                    <a:pt x="104" y="0"/>
                  </a:lnTo>
                  <a:lnTo>
                    <a:pt x="74" y="0"/>
                  </a:lnTo>
                  <a:lnTo>
                    <a:pt x="45" y="16"/>
                  </a:lnTo>
                  <a:lnTo>
                    <a:pt x="30" y="32"/>
                  </a:lnTo>
                  <a:lnTo>
                    <a:pt x="15" y="55"/>
                  </a:lnTo>
                  <a:lnTo>
                    <a:pt x="0" y="103"/>
                  </a:lnTo>
                  <a:lnTo>
                    <a:pt x="0" y="134"/>
                  </a:lnTo>
                  <a:lnTo>
                    <a:pt x="30" y="182"/>
                  </a:lnTo>
                  <a:lnTo>
                    <a:pt x="45" y="197"/>
                  </a:lnTo>
                  <a:lnTo>
                    <a:pt x="104" y="213"/>
                  </a:lnTo>
                  <a:lnTo>
                    <a:pt x="126" y="213"/>
                  </a:lnTo>
                  <a:lnTo>
                    <a:pt x="148" y="205"/>
                  </a:lnTo>
                  <a:lnTo>
                    <a:pt x="170" y="189"/>
                  </a:lnTo>
                  <a:lnTo>
                    <a:pt x="178" y="182"/>
                  </a:lnTo>
                  <a:lnTo>
                    <a:pt x="178" y="213"/>
                  </a:lnTo>
                  <a:lnTo>
                    <a:pt x="170" y="316"/>
                  </a:lnTo>
                  <a:lnTo>
                    <a:pt x="141" y="410"/>
                  </a:lnTo>
                  <a:lnTo>
                    <a:pt x="96" y="489"/>
                  </a:lnTo>
                  <a:lnTo>
                    <a:pt x="52" y="552"/>
                  </a:lnTo>
                  <a:lnTo>
                    <a:pt x="37" y="568"/>
                  </a:lnTo>
                  <a:lnTo>
                    <a:pt x="37" y="576"/>
                  </a:lnTo>
                  <a:lnTo>
                    <a:pt x="30" y="576"/>
                  </a:lnTo>
                  <a:lnTo>
                    <a:pt x="30" y="584"/>
                  </a:lnTo>
                  <a:lnTo>
                    <a:pt x="52" y="607"/>
                  </a:lnTo>
                  <a:lnTo>
                    <a:pt x="74" y="592"/>
                  </a:lnTo>
                  <a:lnTo>
                    <a:pt x="104" y="552"/>
                  </a:lnTo>
                  <a:lnTo>
                    <a:pt x="148" y="497"/>
                  </a:lnTo>
                  <a:lnTo>
                    <a:pt x="185" y="418"/>
                  </a:lnTo>
                  <a:lnTo>
                    <a:pt x="215" y="324"/>
                  </a:lnTo>
                  <a:lnTo>
                    <a:pt x="222" y="2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05" name="Freeform 101"/>
            <p:cNvSpPr>
              <a:spLocks/>
            </p:cNvSpPr>
            <p:nvPr/>
          </p:nvSpPr>
          <p:spPr bwMode="auto">
            <a:xfrm>
              <a:off x="22674" y="3589"/>
              <a:ext cx="1596" cy="1380"/>
            </a:xfrm>
            <a:custGeom>
              <a:avLst/>
              <a:gdLst/>
              <a:ahLst/>
              <a:cxnLst>
                <a:cxn ang="0">
                  <a:pos x="1374" y="166"/>
                </a:cxn>
                <a:cxn ang="0">
                  <a:pos x="1433" y="95"/>
                </a:cxn>
                <a:cxn ang="0">
                  <a:pos x="1566" y="63"/>
                </a:cxn>
                <a:cxn ang="0">
                  <a:pos x="1596" y="40"/>
                </a:cxn>
                <a:cxn ang="0">
                  <a:pos x="1175" y="0"/>
                </a:cxn>
                <a:cxn ang="0">
                  <a:pos x="1160" y="16"/>
                </a:cxn>
                <a:cxn ang="0">
                  <a:pos x="1167" y="55"/>
                </a:cxn>
                <a:cxn ang="0">
                  <a:pos x="1189" y="63"/>
                </a:cxn>
                <a:cxn ang="0">
                  <a:pos x="1293" y="87"/>
                </a:cxn>
                <a:cxn ang="0">
                  <a:pos x="1315" y="190"/>
                </a:cxn>
                <a:cxn ang="0">
                  <a:pos x="680" y="32"/>
                </a:cxn>
                <a:cxn ang="0">
                  <a:pos x="657" y="0"/>
                </a:cxn>
                <a:cxn ang="0">
                  <a:pos x="310" y="16"/>
                </a:cxn>
                <a:cxn ang="0">
                  <a:pos x="325" y="55"/>
                </a:cxn>
                <a:cxn ang="0">
                  <a:pos x="362" y="63"/>
                </a:cxn>
                <a:cxn ang="0">
                  <a:pos x="473" y="71"/>
                </a:cxn>
                <a:cxn ang="0">
                  <a:pos x="236" y="1167"/>
                </a:cxn>
                <a:cxn ang="0">
                  <a:pos x="199" y="1254"/>
                </a:cxn>
                <a:cxn ang="0">
                  <a:pos x="111" y="1309"/>
                </a:cxn>
                <a:cxn ang="0">
                  <a:pos x="15" y="1317"/>
                </a:cxn>
                <a:cxn ang="0">
                  <a:pos x="0" y="1341"/>
                </a:cxn>
                <a:cxn ang="0">
                  <a:pos x="15" y="1380"/>
                </a:cxn>
                <a:cxn ang="0">
                  <a:pos x="214" y="1372"/>
                </a:cxn>
                <a:cxn ang="0">
                  <a:pos x="421" y="1380"/>
                </a:cxn>
                <a:cxn ang="0">
                  <a:pos x="443" y="1325"/>
                </a:cxn>
                <a:cxn ang="0">
                  <a:pos x="421" y="1317"/>
                </a:cxn>
                <a:cxn ang="0">
                  <a:pos x="340" y="1309"/>
                </a:cxn>
                <a:cxn ang="0">
                  <a:pos x="288" y="1262"/>
                </a:cxn>
                <a:cxn ang="0">
                  <a:pos x="281" y="1199"/>
                </a:cxn>
                <a:cxn ang="0">
                  <a:pos x="539" y="111"/>
                </a:cxn>
                <a:cxn ang="0">
                  <a:pos x="547" y="126"/>
                </a:cxn>
                <a:cxn ang="0">
                  <a:pos x="554" y="150"/>
                </a:cxn>
                <a:cxn ang="0">
                  <a:pos x="1034" y="1364"/>
                </a:cxn>
                <a:cxn ang="0">
                  <a:pos x="1056" y="1380"/>
                </a:cxn>
                <a:cxn ang="0">
                  <a:pos x="1086" y="1372"/>
                </a:cxn>
                <a:cxn ang="0">
                  <a:pos x="1093" y="1341"/>
                </a:cxn>
              </a:cxnLst>
              <a:rect l="0" t="0" r="r" b="b"/>
              <a:pathLst>
                <a:path w="1596" h="1380">
                  <a:moveTo>
                    <a:pt x="1359" y="213"/>
                  </a:moveTo>
                  <a:lnTo>
                    <a:pt x="1374" y="166"/>
                  </a:lnTo>
                  <a:lnTo>
                    <a:pt x="1396" y="126"/>
                  </a:lnTo>
                  <a:lnTo>
                    <a:pt x="1433" y="95"/>
                  </a:lnTo>
                  <a:lnTo>
                    <a:pt x="1485" y="71"/>
                  </a:lnTo>
                  <a:lnTo>
                    <a:pt x="1566" y="63"/>
                  </a:lnTo>
                  <a:lnTo>
                    <a:pt x="1574" y="63"/>
                  </a:lnTo>
                  <a:lnTo>
                    <a:pt x="1596" y="40"/>
                  </a:lnTo>
                  <a:lnTo>
                    <a:pt x="1596" y="0"/>
                  </a:lnTo>
                  <a:lnTo>
                    <a:pt x="1175" y="0"/>
                  </a:lnTo>
                  <a:lnTo>
                    <a:pt x="1160" y="8"/>
                  </a:lnTo>
                  <a:lnTo>
                    <a:pt x="1160" y="16"/>
                  </a:lnTo>
                  <a:lnTo>
                    <a:pt x="1152" y="40"/>
                  </a:lnTo>
                  <a:lnTo>
                    <a:pt x="1167" y="55"/>
                  </a:lnTo>
                  <a:lnTo>
                    <a:pt x="1175" y="55"/>
                  </a:lnTo>
                  <a:lnTo>
                    <a:pt x="1189" y="63"/>
                  </a:lnTo>
                  <a:lnTo>
                    <a:pt x="1256" y="71"/>
                  </a:lnTo>
                  <a:lnTo>
                    <a:pt x="1293" y="87"/>
                  </a:lnTo>
                  <a:lnTo>
                    <a:pt x="1315" y="119"/>
                  </a:lnTo>
                  <a:lnTo>
                    <a:pt x="1315" y="190"/>
                  </a:lnTo>
                  <a:lnTo>
                    <a:pt x="1101" y="1096"/>
                  </a:lnTo>
                  <a:lnTo>
                    <a:pt x="680" y="32"/>
                  </a:lnTo>
                  <a:lnTo>
                    <a:pt x="672" y="16"/>
                  </a:lnTo>
                  <a:lnTo>
                    <a:pt x="657" y="0"/>
                  </a:lnTo>
                  <a:lnTo>
                    <a:pt x="325" y="0"/>
                  </a:lnTo>
                  <a:lnTo>
                    <a:pt x="310" y="16"/>
                  </a:lnTo>
                  <a:lnTo>
                    <a:pt x="310" y="48"/>
                  </a:lnTo>
                  <a:lnTo>
                    <a:pt x="325" y="55"/>
                  </a:lnTo>
                  <a:lnTo>
                    <a:pt x="340" y="55"/>
                  </a:lnTo>
                  <a:lnTo>
                    <a:pt x="362" y="63"/>
                  </a:lnTo>
                  <a:lnTo>
                    <a:pt x="428" y="63"/>
                  </a:lnTo>
                  <a:lnTo>
                    <a:pt x="473" y="71"/>
                  </a:lnTo>
                  <a:lnTo>
                    <a:pt x="495" y="79"/>
                  </a:lnTo>
                  <a:lnTo>
                    <a:pt x="236" y="1167"/>
                  </a:lnTo>
                  <a:lnTo>
                    <a:pt x="222" y="1215"/>
                  </a:lnTo>
                  <a:lnTo>
                    <a:pt x="199" y="1254"/>
                  </a:lnTo>
                  <a:lnTo>
                    <a:pt x="162" y="1286"/>
                  </a:lnTo>
                  <a:lnTo>
                    <a:pt x="111" y="1309"/>
                  </a:lnTo>
                  <a:lnTo>
                    <a:pt x="29" y="1317"/>
                  </a:lnTo>
                  <a:lnTo>
                    <a:pt x="15" y="1317"/>
                  </a:lnTo>
                  <a:lnTo>
                    <a:pt x="7" y="1325"/>
                  </a:lnTo>
                  <a:lnTo>
                    <a:pt x="0" y="1341"/>
                  </a:lnTo>
                  <a:lnTo>
                    <a:pt x="0" y="1372"/>
                  </a:lnTo>
                  <a:lnTo>
                    <a:pt x="15" y="1380"/>
                  </a:lnTo>
                  <a:lnTo>
                    <a:pt x="22" y="1380"/>
                  </a:lnTo>
                  <a:lnTo>
                    <a:pt x="214" y="1372"/>
                  </a:lnTo>
                  <a:lnTo>
                    <a:pt x="310" y="1380"/>
                  </a:lnTo>
                  <a:lnTo>
                    <a:pt x="421" y="1380"/>
                  </a:lnTo>
                  <a:lnTo>
                    <a:pt x="443" y="1356"/>
                  </a:lnTo>
                  <a:lnTo>
                    <a:pt x="443" y="1325"/>
                  </a:lnTo>
                  <a:lnTo>
                    <a:pt x="436" y="1325"/>
                  </a:lnTo>
                  <a:lnTo>
                    <a:pt x="421" y="1317"/>
                  </a:lnTo>
                  <a:lnTo>
                    <a:pt x="406" y="1317"/>
                  </a:lnTo>
                  <a:lnTo>
                    <a:pt x="340" y="1309"/>
                  </a:lnTo>
                  <a:lnTo>
                    <a:pt x="303" y="1286"/>
                  </a:lnTo>
                  <a:lnTo>
                    <a:pt x="288" y="1262"/>
                  </a:lnTo>
                  <a:lnTo>
                    <a:pt x="281" y="1230"/>
                  </a:lnTo>
                  <a:lnTo>
                    <a:pt x="281" y="1199"/>
                  </a:lnTo>
                  <a:lnTo>
                    <a:pt x="288" y="1183"/>
                  </a:lnTo>
                  <a:lnTo>
                    <a:pt x="539" y="111"/>
                  </a:lnTo>
                  <a:lnTo>
                    <a:pt x="547" y="119"/>
                  </a:lnTo>
                  <a:lnTo>
                    <a:pt x="547" y="126"/>
                  </a:lnTo>
                  <a:lnTo>
                    <a:pt x="554" y="134"/>
                  </a:lnTo>
                  <a:lnTo>
                    <a:pt x="554" y="150"/>
                  </a:lnTo>
                  <a:lnTo>
                    <a:pt x="1027" y="1341"/>
                  </a:lnTo>
                  <a:lnTo>
                    <a:pt x="1034" y="1364"/>
                  </a:lnTo>
                  <a:lnTo>
                    <a:pt x="1042" y="1372"/>
                  </a:lnTo>
                  <a:lnTo>
                    <a:pt x="1056" y="1380"/>
                  </a:lnTo>
                  <a:lnTo>
                    <a:pt x="1079" y="1380"/>
                  </a:lnTo>
                  <a:lnTo>
                    <a:pt x="1086" y="1372"/>
                  </a:lnTo>
                  <a:lnTo>
                    <a:pt x="1086" y="1356"/>
                  </a:lnTo>
                  <a:lnTo>
                    <a:pt x="1093" y="1341"/>
                  </a:lnTo>
                  <a:lnTo>
                    <a:pt x="1359" y="2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482600" y="6381234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Copyright, </a:t>
            </a:r>
            <a:r>
              <a:rPr lang="en-US" dirty="0" err="1" smtClean="0"/>
              <a:t>Rong</a:t>
            </a:r>
            <a:r>
              <a:rPr lang="en-US" dirty="0" smtClean="0"/>
              <a:t> Jin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693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MaxEnt</a:t>
            </a:r>
            <a:r>
              <a:rPr lang="en-US" dirty="0" smtClean="0"/>
              <a:t> for 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Constraints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Consistent with data</a:t>
            </a:r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4929190" y="2714620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Feature function</a:t>
            </a:r>
            <a:endParaRPr lang="en-US" sz="2400" dirty="0"/>
          </a:p>
        </p:txBody>
      </p:sp>
      <p:cxnSp>
        <p:nvCxnSpPr>
          <p:cNvPr id="67" name="Straight Arrow Connector 66"/>
          <p:cNvCxnSpPr>
            <a:stCxn id="65" idx="2"/>
          </p:cNvCxnSpPr>
          <p:nvPr/>
        </p:nvCxnSpPr>
        <p:spPr>
          <a:xfrm rot="5400000">
            <a:off x="6041421" y="3135624"/>
            <a:ext cx="490183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ight Brace 67"/>
          <p:cNvSpPr/>
          <p:nvPr/>
        </p:nvSpPr>
        <p:spPr>
          <a:xfrm rot="5400000">
            <a:off x="1643041" y="3071811"/>
            <a:ext cx="285752" cy="28575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/>
          <p:cNvSpPr txBox="1"/>
          <p:nvPr/>
        </p:nvSpPr>
        <p:spPr>
          <a:xfrm>
            <a:off x="465425" y="3205835"/>
            <a:ext cx="5080000" cy="19050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/>
          </a:p>
        </p:txBody>
      </p:sp>
      <p:sp>
        <p:nvSpPr>
          <p:cNvPr id="135" name="TextBox 134"/>
          <p:cNvSpPr txBox="1"/>
          <p:nvPr/>
        </p:nvSpPr>
        <p:spPr>
          <a:xfrm>
            <a:off x="571472" y="4714884"/>
            <a:ext cx="2500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Empirical mean of feature functions</a:t>
            </a:r>
            <a:endParaRPr lang="en-US" sz="2400" dirty="0"/>
          </a:p>
        </p:txBody>
      </p:sp>
      <p:sp>
        <p:nvSpPr>
          <p:cNvPr id="136" name="Right Brace 135"/>
          <p:cNvSpPr/>
          <p:nvPr/>
        </p:nvSpPr>
        <p:spPr>
          <a:xfrm rot="5400000">
            <a:off x="4786314" y="3071810"/>
            <a:ext cx="285752" cy="28575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TextBox 136"/>
          <p:cNvSpPr txBox="1"/>
          <p:nvPr/>
        </p:nvSpPr>
        <p:spPr>
          <a:xfrm>
            <a:off x="3714745" y="4714883"/>
            <a:ext cx="2500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Model mean of feature functions</a:t>
            </a:r>
            <a:endParaRPr lang="en-US" sz="2400" dirty="0"/>
          </a:p>
        </p:txBody>
      </p:sp>
      <p:grpSp>
        <p:nvGrpSpPr>
          <p:cNvPr id="99456" name="Group 128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428595" y="3357562"/>
            <a:ext cx="8298862" cy="1080420"/>
            <a:chOff x="655" y="2250"/>
            <a:chExt cx="42976" cy="5595"/>
          </a:xfrm>
        </p:grpSpPr>
        <p:sp>
          <p:nvSpPr>
            <p:cNvPr id="99458" name="Freeform 130"/>
            <p:cNvSpPr>
              <a:spLocks/>
            </p:cNvSpPr>
            <p:nvPr/>
          </p:nvSpPr>
          <p:spPr bwMode="auto">
            <a:xfrm>
              <a:off x="1332" y="2250"/>
              <a:ext cx="1182" cy="917"/>
            </a:xfrm>
            <a:custGeom>
              <a:avLst/>
              <a:gdLst/>
              <a:ahLst/>
              <a:cxnLst>
                <a:cxn ang="0">
                  <a:pos x="1009" y="148"/>
                </a:cxn>
                <a:cxn ang="0">
                  <a:pos x="1022" y="121"/>
                </a:cxn>
                <a:cxn ang="0">
                  <a:pos x="1022" y="94"/>
                </a:cxn>
                <a:cxn ang="0">
                  <a:pos x="1102" y="54"/>
                </a:cxn>
                <a:cxn ang="0">
                  <a:pos x="1155" y="54"/>
                </a:cxn>
                <a:cxn ang="0">
                  <a:pos x="1168" y="40"/>
                </a:cxn>
                <a:cxn ang="0">
                  <a:pos x="1182" y="13"/>
                </a:cxn>
                <a:cxn ang="0">
                  <a:pos x="1168" y="0"/>
                </a:cxn>
                <a:cxn ang="0">
                  <a:pos x="863" y="0"/>
                </a:cxn>
                <a:cxn ang="0">
                  <a:pos x="850" y="13"/>
                </a:cxn>
                <a:cxn ang="0">
                  <a:pos x="850" y="27"/>
                </a:cxn>
                <a:cxn ang="0">
                  <a:pos x="876" y="54"/>
                </a:cxn>
                <a:cxn ang="0">
                  <a:pos x="916" y="54"/>
                </a:cxn>
                <a:cxn ang="0">
                  <a:pos x="943" y="67"/>
                </a:cxn>
                <a:cxn ang="0">
                  <a:pos x="956" y="81"/>
                </a:cxn>
                <a:cxn ang="0">
                  <a:pos x="969" y="108"/>
                </a:cxn>
                <a:cxn ang="0">
                  <a:pos x="969" y="121"/>
                </a:cxn>
                <a:cxn ang="0">
                  <a:pos x="956" y="135"/>
                </a:cxn>
                <a:cxn ang="0">
                  <a:pos x="823" y="714"/>
                </a:cxn>
                <a:cxn ang="0">
                  <a:pos x="478" y="27"/>
                </a:cxn>
                <a:cxn ang="0">
                  <a:pos x="465" y="13"/>
                </a:cxn>
                <a:cxn ang="0">
                  <a:pos x="465" y="0"/>
                </a:cxn>
                <a:cxn ang="0">
                  <a:pos x="226" y="0"/>
                </a:cxn>
                <a:cxn ang="0">
                  <a:pos x="213" y="13"/>
                </a:cxn>
                <a:cxn ang="0">
                  <a:pos x="213" y="40"/>
                </a:cxn>
                <a:cxn ang="0">
                  <a:pos x="239" y="40"/>
                </a:cxn>
                <a:cxn ang="0">
                  <a:pos x="252" y="54"/>
                </a:cxn>
                <a:cxn ang="0">
                  <a:pos x="345" y="54"/>
                </a:cxn>
                <a:cxn ang="0">
                  <a:pos x="159" y="768"/>
                </a:cxn>
                <a:cxn ang="0">
                  <a:pos x="159" y="795"/>
                </a:cxn>
                <a:cxn ang="0">
                  <a:pos x="146" y="822"/>
                </a:cxn>
                <a:cxn ang="0">
                  <a:pos x="133" y="836"/>
                </a:cxn>
                <a:cxn ang="0">
                  <a:pos x="106" y="849"/>
                </a:cxn>
                <a:cxn ang="0">
                  <a:pos x="67" y="863"/>
                </a:cxn>
                <a:cxn ang="0">
                  <a:pos x="13" y="863"/>
                </a:cxn>
                <a:cxn ang="0">
                  <a:pos x="13" y="876"/>
                </a:cxn>
                <a:cxn ang="0">
                  <a:pos x="0" y="876"/>
                </a:cxn>
                <a:cxn ang="0">
                  <a:pos x="0" y="917"/>
                </a:cxn>
                <a:cxn ang="0">
                  <a:pos x="306" y="917"/>
                </a:cxn>
                <a:cxn ang="0">
                  <a:pos x="319" y="903"/>
                </a:cxn>
                <a:cxn ang="0">
                  <a:pos x="319" y="876"/>
                </a:cxn>
                <a:cxn ang="0">
                  <a:pos x="306" y="863"/>
                </a:cxn>
                <a:cxn ang="0">
                  <a:pos x="252" y="863"/>
                </a:cxn>
                <a:cxn ang="0">
                  <a:pos x="239" y="849"/>
                </a:cxn>
                <a:cxn ang="0">
                  <a:pos x="226" y="849"/>
                </a:cxn>
                <a:cxn ang="0">
                  <a:pos x="213" y="836"/>
                </a:cxn>
                <a:cxn ang="0">
                  <a:pos x="213" y="782"/>
                </a:cxn>
                <a:cxn ang="0">
                  <a:pos x="385" y="94"/>
                </a:cxn>
                <a:cxn ang="0">
                  <a:pos x="770" y="890"/>
                </a:cxn>
                <a:cxn ang="0">
                  <a:pos x="783" y="903"/>
                </a:cxn>
                <a:cxn ang="0">
                  <a:pos x="783" y="917"/>
                </a:cxn>
                <a:cxn ang="0">
                  <a:pos x="810" y="917"/>
                </a:cxn>
                <a:cxn ang="0">
                  <a:pos x="823" y="903"/>
                </a:cxn>
                <a:cxn ang="0">
                  <a:pos x="823" y="890"/>
                </a:cxn>
                <a:cxn ang="0">
                  <a:pos x="1009" y="148"/>
                </a:cxn>
              </a:cxnLst>
              <a:rect l="0" t="0" r="r" b="b"/>
              <a:pathLst>
                <a:path w="1182" h="917">
                  <a:moveTo>
                    <a:pt x="1009" y="148"/>
                  </a:moveTo>
                  <a:lnTo>
                    <a:pt x="1022" y="121"/>
                  </a:lnTo>
                  <a:lnTo>
                    <a:pt x="1022" y="94"/>
                  </a:lnTo>
                  <a:lnTo>
                    <a:pt x="1102" y="54"/>
                  </a:lnTo>
                  <a:lnTo>
                    <a:pt x="1155" y="54"/>
                  </a:lnTo>
                  <a:lnTo>
                    <a:pt x="1168" y="40"/>
                  </a:lnTo>
                  <a:lnTo>
                    <a:pt x="1182" y="13"/>
                  </a:lnTo>
                  <a:lnTo>
                    <a:pt x="1168" y="0"/>
                  </a:lnTo>
                  <a:lnTo>
                    <a:pt x="863" y="0"/>
                  </a:lnTo>
                  <a:lnTo>
                    <a:pt x="850" y="13"/>
                  </a:lnTo>
                  <a:lnTo>
                    <a:pt x="850" y="27"/>
                  </a:lnTo>
                  <a:lnTo>
                    <a:pt x="876" y="54"/>
                  </a:lnTo>
                  <a:lnTo>
                    <a:pt x="916" y="54"/>
                  </a:lnTo>
                  <a:lnTo>
                    <a:pt x="943" y="67"/>
                  </a:lnTo>
                  <a:lnTo>
                    <a:pt x="956" y="81"/>
                  </a:lnTo>
                  <a:lnTo>
                    <a:pt x="969" y="108"/>
                  </a:lnTo>
                  <a:lnTo>
                    <a:pt x="969" y="121"/>
                  </a:lnTo>
                  <a:lnTo>
                    <a:pt x="956" y="135"/>
                  </a:lnTo>
                  <a:lnTo>
                    <a:pt x="823" y="714"/>
                  </a:lnTo>
                  <a:lnTo>
                    <a:pt x="478" y="27"/>
                  </a:lnTo>
                  <a:lnTo>
                    <a:pt x="465" y="13"/>
                  </a:lnTo>
                  <a:lnTo>
                    <a:pt x="465" y="0"/>
                  </a:lnTo>
                  <a:lnTo>
                    <a:pt x="226" y="0"/>
                  </a:lnTo>
                  <a:lnTo>
                    <a:pt x="213" y="13"/>
                  </a:lnTo>
                  <a:lnTo>
                    <a:pt x="213" y="40"/>
                  </a:lnTo>
                  <a:lnTo>
                    <a:pt x="239" y="40"/>
                  </a:lnTo>
                  <a:lnTo>
                    <a:pt x="252" y="54"/>
                  </a:lnTo>
                  <a:lnTo>
                    <a:pt x="345" y="54"/>
                  </a:lnTo>
                  <a:lnTo>
                    <a:pt x="159" y="768"/>
                  </a:lnTo>
                  <a:lnTo>
                    <a:pt x="159" y="795"/>
                  </a:lnTo>
                  <a:lnTo>
                    <a:pt x="146" y="822"/>
                  </a:lnTo>
                  <a:lnTo>
                    <a:pt x="133" y="836"/>
                  </a:lnTo>
                  <a:lnTo>
                    <a:pt x="106" y="849"/>
                  </a:lnTo>
                  <a:lnTo>
                    <a:pt x="67" y="863"/>
                  </a:lnTo>
                  <a:lnTo>
                    <a:pt x="13" y="863"/>
                  </a:lnTo>
                  <a:lnTo>
                    <a:pt x="13" y="876"/>
                  </a:lnTo>
                  <a:lnTo>
                    <a:pt x="0" y="876"/>
                  </a:lnTo>
                  <a:lnTo>
                    <a:pt x="0" y="917"/>
                  </a:lnTo>
                  <a:lnTo>
                    <a:pt x="306" y="917"/>
                  </a:lnTo>
                  <a:lnTo>
                    <a:pt x="319" y="903"/>
                  </a:lnTo>
                  <a:lnTo>
                    <a:pt x="319" y="876"/>
                  </a:lnTo>
                  <a:lnTo>
                    <a:pt x="306" y="863"/>
                  </a:lnTo>
                  <a:lnTo>
                    <a:pt x="252" y="863"/>
                  </a:lnTo>
                  <a:lnTo>
                    <a:pt x="239" y="849"/>
                  </a:lnTo>
                  <a:lnTo>
                    <a:pt x="226" y="849"/>
                  </a:lnTo>
                  <a:lnTo>
                    <a:pt x="213" y="836"/>
                  </a:lnTo>
                  <a:lnTo>
                    <a:pt x="213" y="782"/>
                  </a:lnTo>
                  <a:lnTo>
                    <a:pt x="385" y="94"/>
                  </a:lnTo>
                  <a:lnTo>
                    <a:pt x="770" y="890"/>
                  </a:lnTo>
                  <a:lnTo>
                    <a:pt x="783" y="903"/>
                  </a:lnTo>
                  <a:lnTo>
                    <a:pt x="783" y="917"/>
                  </a:lnTo>
                  <a:lnTo>
                    <a:pt x="810" y="917"/>
                  </a:lnTo>
                  <a:lnTo>
                    <a:pt x="823" y="903"/>
                  </a:lnTo>
                  <a:lnTo>
                    <a:pt x="823" y="890"/>
                  </a:lnTo>
                  <a:lnTo>
                    <a:pt x="1009" y="14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59" name="Freeform 131"/>
            <p:cNvSpPr>
              <a:spLocks/>
            </p:cNvSpPr>
            <p:nvPr/>
          </p:nvSpPr>
          <p:spPr bwMode="auto">
            <a:xfrm>
              <a:off x="655" y="3746"/>
              <a:ext cx="2509" cy="2683"/>
            </a:xfrm>
            <a:custGeom>
              <a:avLst/>
              <a:gdLst/>
              <a:ahLst/>
              <a:cxnLst>
                <a:cxn ang="0">
                  <a:pos x="2284" y="2683"/>
                </a:cxn>
                <a:cxn ang="0">
                  <a:pos x="2509" y="2076"/>
                </a:cxn>
                <a:cxn ang="0">
                  <a:pos x="2469" y="2076"/>
                </a:cxn>
                <a:cxn ang="0">
                  <a:pos x="2390" y="2211"/>
                </a:cxn>
                <a:cxn ang="0">
                  <a:pos x="2270" y="2319"/>
                </a:cxn>
                <a:cxn ang="0">
                  <a:pos x="2138" y="2400"/>
                </a:cxn>
                <a:cxn ang="0">
                  <a:pos x="1978" y="2454"/>
                </a:cxn>
                <a:cxn ang="0">
                  <a:pos x="1925" y="2467"/>
                </a:cxn>
                <a:cxn ang="0">
                  <a:pos x="1806" y="2494"/>
                </a:cxn>
                <a:cxn ang="0">
                  <a:pos x="1633" y="2508"/>
                </a:cxn>
                <a:cxn ang="0">
                  <a:pos x="1394" y="2521"/>
                </a:cxn>
                <a:cxn ang="0">
                  <a:pos x="252" y="2521"/>
                </a:cxn>
                <a:cxn ang="0">
                  <a:pos x="1208" y="1375"/>
                </a:cxn>
                <a:cxn ang="0">
                  <a:pos x="1221" y="1362"/>
                </a:cxn>
                <a:cxn ang="0">
                  <a:pos x="1221" y="1335"/>
                </a:cxn>
                <a:cxn ang="0">
                  <a:pos x="1208" y="1308"/>
                </a:cxn>
                <a:cxn ang="0">
                  <a:pos x="332" y="95"/>
                </a:cxn>
                <a:cxn ang="0">
                  <a:pos x="1540" y="95"/>
                </a:cxn>
                <a:cxn ang="0">
                  <a:pos x="1673" y="108"/>
                </a:cxn>
                <a:cxn ang="0">
                  <a:pos x="1766" y="122"/>
                </a:cxn>
                <a:cxn ang="0">
                  <a:pos x="1806" y="122"/>
                </a:cxn>
                <a:cxn ang="0">
                  <a:pos x="1925" y="149"/>
                </a:cxn>
                <a:cxn ang="0">
                  <a:pos x="2071" y="189"/>
                </a:cxn>
                <a:cxn ang="0">
                  <a:pos x="2231" y="270"/>
                </a:cxn>
                <a:cxn ang="0">
                  <a:pos x="2297" y="324"/>
                </a:cxn>
                <a:cxn ang="0">
                  <a:pos x="2390" y="405"/>
                </a:cxn>
                <a:cxn ang="0">
                  <a:pos x="2469" y="540"/>
                </a:cxn>
                <a:cxn ang="0">
                  <a:pos x="2509" y="540"/>
                </a:cxn>
                <a:cxn ang="0">
                  <a:pos x="2284" y="0"/>
                </a:cxn>
                <a:cxn ang="0">
                  <a:pos x="0" y="0"/>
                </a:cxn>
                <a:cxn ang="0">
                  <a:pos x="0" y="81"/>
                </a:cxn>
                <a:cxn ang="0">
                  <a:pos x="996" y="1470"/>
                </a:cxn>
                <a:cxn ang="0">
                  <a:pos x="27" y="2629"/>
                </a:cxn>
                <a:cxn ang="0">
                  <a:pos x="0" y="2656"/>
                </a:cxn>
                <a:cxn ang="0">
                  <a:pos x="0" y="2670"/>
                </a:cxn>
                <a:cxn ang="0">
                  <a:pos x="13" y="2683"/>
                </a:cxn>
                <a:cxn ang="0">
                  <a:pos x="53" y="2683"/>
                </a:cxn>
                <a:cxn ang="0">
                  <a:pos x="2284" y="2683"/>
                </a:cxn>
              </a:cxnLst>
              <a:rect l="0" t="0" r="r" b="b"/>
              <a:pathLst>
                <a:path w="2509" h="2683">
                  <a:moveTo>
                    <a:pt x="2284" y="2683"/>
                  </a:moveTo>
                  <a:lnTo>
                    <a:pt x="2509" y="2076"/>
                  </a:lnTo>
                  <a:lnTo>
                    <a:pt x="2469" y="2076"/>
                  </a:lnTo>
                  <a:lnTo>
                    <a:pt x="2390" y="2211"/>
                  </a:lnTo>
                  <a:lnTo>
                    <a:pt x="2270" y="2319"/>
                  </a:lnTo>
                  <a:lnTo>
                    <a:pt x="2138" y="2400"/>
                  </a:lnTo>
                  <a:lnTo>
                    <a:pt x="1978" y="2454"/>
                  </a:lnTo>
                  <a:lnTo>
                    <a:pt x="1925" y="2467"/>
                  </a:lnTo>
                  <a:lnTo>
                    <a:pt x="1806" y="2494"/>
                  </a:lnTo>
                  <a:lnTo>
                    <a:pt x="1633" y="2508"/>
                  </a:lnTo>
                  <a:lnTo>
                    <a:pt x="1394" y="2521"/>
                  </a:lnTo>
                  <a:lnTo>
                    <a:pt x="252" y="2521"/>
                  </a:lnTo>
                  <a:lnTo>
                    <a:pt x="1208" y="1375"/>
                  </a:lnTo>
                  <a:lnTo>
                    <a:pt x="1221" y="1362"/>
                  </a:lnTo>
                  <a:lnTo>
                    <a:pt x="1221" y="1335"/>
                  </a:lnTo>
                  <a:lnTo>
                    <a:pt x="1208" y="1308"/>
                  </a:lnTo>
                  <a:lnTo>
                    <a:pt x="332" y="95"/>
                  </a:lnTo>
                  <a:lnTo>
                    <a:pt x="1540" y="95"/>
                  </a:lnTo>
                  <a:lnTo>
                    <a:pt x="1673" y="108"/>
                  </a:lnTo>
                  <a:lnTo>
                    <a:pt x="1766" y="122"/>
                  </a:lnTo>
                  <a:lnTo>
                    <a:pt x="1806" y="122"/>
                  </a:lnTo>
                  <a:lnTo>
                    <a:pt x="1925" y="149"/>
                  </a:lnTo>
                  <a:lnTo>
                    <a:pt x="2071" y="189"/>
                  </a:lnTo>
                  <a:lnTo>
                    <a:pt x="2231" y="270"/>
                  </a:lnTo>
                  <a:lnTo>
                    <a:pt x="2297" y="324"/>
                  </a:lnTo>
                  <a:lnTo>
                    <a:pt x="2390" y="405"/>
                  </a:lnTo>
                  <a:lnTo>
                    <a:pt x="2469" y="540"/>
                  </a:lnTo>
                  <a:lnTo>
                    <a:pt x="2509" y="540"/>
                  </a:lnTo>
                  <a:lnTo>
                    <a:pt x="2284" y="0"/>
                  </a:lnTo>
                  <a:lnTo>
                    <a:pt x="0" y="0"/>
                  </a:lnTo>
                  <a:lnTo>
                    <a:pt x="0" y="81"/>
                  </a:lnTo>
                  <a:lnTo>
                    <a:pt x="996" y="1470"/>
                  </a:lnTo>
                  <a:lnTo>
                    <a:pt x="27" y="2629"/>
                  </a:lnTo>
                  <a:lnTo>
                    <a:pt x="0" y="2656"/>
                  </a:lnTo>
                  <a:lnTo>
                    <a:pt x="0" y="2670"/>
                  </a:lnTo>
                  <a:lnTo>
                    <a:pt x="13" y="2683"/>
                  </a:lnTo>
                  <a:lnTo>
                    <a:pt x="53" y="2683"/>
                  </a:lnTo>
                  <a:lnTo>
                    <a:pt x="2284" y="268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60" name="Freeform 132"/>
            <p:cNvSpPr>
              <a:spLocks noEditPoints="1"/>
            </p:cNvSpPr>
            <p:nvPr/>
          </p:nvSpPr>
          <p:spPr bwMode="auto">
            <a:xfrm>
              <a:off x="748" y="6941"/>
              <a:ext cx="398" cy="904"/>
            </a:xfrm>
            <a:custGeom>
              <a:avLst/>
              <a:gdLst/>
              <a:ahLst/>
              <a:cxnLst>
                <a:cxn ang="0">
                  <a:pos x="358" y="41"/>
                </a:cxn>
                <a:cxn ang="0">
                  <a:pos x="332" y="0"/>
                </a:cxn>
                <a:cxn ang="0">
                  <a:pos x="239" y="41"/>
                </a:cxn>
                <a:cxn ang="0">
                  <a:pos x="266" y="122"/>
                </a:cxn>
                <a:cxn ang="0">
                  <a:pos x="358" y="81"/>
                </a:cxn>
                <a:cxn ang="0">
                  <a:pos x="93" y="728"/>
                </a:cxn>
                <a:cxn ang="0">
                  <a:pos x="80" y="796"/>
                </a:cxn>
                <a:cxn ang="0">
                  <a:pos x="119" y="877"/>
                </a:cxn>
                <a:cxn ang="0">
                  <a:pos x="212" y="904"/>
                </a:cxn>
                <a:cxn ang="0">
                  <a:pos x="332" y="850"/>
                </a:cxn>
                <a:cxn ang="0">
                  <a:pos x="372" y="769"/>
                </a:cxn>
                <a:cxn ang="0">
                  <a:pos x="398" y="688"/>
                </a:cxn>
                <a:cxn ang="0">
                  <a:pos x="372" y="674"/>
                </a:cxn>
                <a:cxn ang="0">
                  <a:pos x="332" y="755"/>
                </a:cxn>
                <a:cxn ang="0">
                  <a:pos x="279" y="836"/>
                </a:cxn>
                <a:cxn ang="0">
                  <a:pos x="199" y="863"/>
                </a:cxn>
                <a:cxn ang="0">
                  <a:pos x="173" y="823"/>
                </a:cxn>
                <a:cxn ang="0">
                  <a:pos x="212" y="674"/>
                </a:cxn>
                <a:cxn ang="0">
                  <a:pos x="292" y="499"/>
                </a:cxn>
                <a:cxn ang="0">
                  <a:pos x="305" y="432"/>
                </a:cxn>
                <a:cxn ang="0">
                  <a:pos x="305" y="364"/>
                </a:cxn>
                <a:cxn ang="0">
                  <a:pos x="239" y="310"/>
                </a:cxn>
                <a:cxn ang="0">
                  <a:pos x="106" y="324"/>
                </a:cxn>
                <a:cxn ang="0">
                  <a:pos x="40" y="391"/>
                </a:cxn>
                <a:cxn ang="0">
                  <a:pos x="0" y="486"/>
                </a:cxn>
                <a:cxn ang="0">
                  <a:pos x="13" y="526"/>
                </a:cxn>
                <a:cxn ang="0">
                  <a:pos x="40" y="513"/>
                </a:cxn>
                <a:cxn ang="0">
                  <a:pos x="66" y="432"/>
                </a:cxn>
                <a:cxn ang="0">
                  <a:pos x="119" y="364"/>
                </a:cxn>
                <a:cxn ang="0">
                  <a:pos x="199" y="337"/>
                </a:cxn>
                <a:cxn ang="0">
                  <a:pos x="212" y="418"/>
                </a:cxn>
                <a:cxn ang="0">
                  <a:pos x="199" y="472"/>
                </a:cxn>
                <a:cxn ang="0">
                  <a:pos x="93" y="728"/>
                </a:cxn>
              </a:cxnLst>
              <a:rect l="0" t="0" r="r" b="b"/>
              <a:pathLst>
                <a:path w="398" h="904">
                  <a:moveTo>
                    <a:pt x="358" y="54"/>
                  </a:moveTo>
                  <a:lnTo>
                    <a:pt x="358" y="41"/>
                  </a:lnTo>
                  <a:lnTo>
                    <a:pt x="345" y="14"/>
                  </a:lnTo>
                  <a:lnTo>
                    <a:pt x="332" y="0"/>
                  </a:lnTo>
                  <a:lnTo>
                    <a:pt x="279" y="0"/>
                  </a:lnTo>
                  <a:lnTo>
                    <a:pt x="239" y="41"/>
                  </a:lnTo>
                  <a:lnTo>
                    <a:pt x="239" y="95"/>
                  </a:lnTo>
                  <a:lnTo>
                    <a:pt x="266" y="122"/>
                  </a:lnTo>
                  <a:lnTo>
                    <a:pt x="319" y="122"/>
                  </a:lnTo>
                  <a:lnTo>
                    <a:pt x="358" y="81"/>
                  </a:lnTo>
                  <a:lnTo>
                    <a:pt x="358" y="54"/>
                  </a:lnTo>
                  <a:close/>
                  <a:moveTo>
                    <a:pt x="93" y="728"/>
                  </a:moveTo>
                  <a:lnTo>
                    <a:pt x="80" y="755"/>
                  </a:lnTo>
                  <a:lnTo>
                    <a:pt x="80" y="796"/>
                  </a:lnTo>
                  <a:lnTo>
                    <a:pt x="93" y="836"/>
                  </a:lnTo>
                  <a:lnTo>
                    <a:pt x="119" y="877"/>
                  </a:lnTo>
                  <a:lnTo>
                    <a:pt x="159" y="890"/>
                  </a:lnTo>
                  <a:lnTo>
                    <a:pt x="212" y="904"/>
                  </a:lnTo>
                  <a:lnTo>
                    <a:pt x="292" y="877"/>
                  </a:lnTo>
                  <a:lnTo>
                    <a:pt x="332" y="850"/>
                  </a:lnTo>
                  <a:lnTo>
                    <a:pt x="345" y="809"/>
                  </a:lnTo>
                  <a:lnTo>
                    <a:pt x="372" y="769"/>
                  </a:lnTo>
                  <a:lnTo>
                    <a:pt x="398" y="715"/>
                  </a:lnTo>
                  <a:lnTo>
                    <a:pt x="398" y="688"/>
                  </a:lnTo>
                  <a:lnTo>
                    <a:pt x="385" y="688"/>
                  </a:lnTo>
                  <a:lnTo>
                    <a:pt x="372" y="674"/>
                  </a:lnTo>
                  <a:lnTo>
                    <a:pt x="345" y="701"/>
                  </a:lnTo>
                  <a:lnTo>
                    <a:pt x="332" y="755"/>
                  </a:lnTo>
                  <a:lnTo>
                    <a:pt x="305" y="809"/>
                  </a:lnTo>
                  <a:lnTo>
                    <a:pt x="279" y="836"/>
                  </a:lnTo>
                  <a:lnTo>
                    <a:pt x="239" y="863"/>
                  </a:lnTo>
                  <a:lnTo>
                    <a:pt x="199" y="863"/>
                  </a:lnTo>
                  <a:lnTo>
                    <a:pt x="173" y="836"/>
                  </a:lnTo>
                  <a:lnTo>
                    <a:pt x="173" y="823"/>
                  </a:lnTo>
                  <a:lnTo>
                    <a:pt x="186" y="782"/>
                  </a:lnTo>
                  <a:lnTo>
                    <a:pt x="212" y="674"/>
                  </a:lnTo>
                  <a:lnTo>
                    <a:pt x="279" y="540"/>
                  </a:lnTo>
                  <a:lnTo>
                    <a:pt x="292" y="499"/>
                  </a:lnTo>
                  <a:lnTo>
                    <a:pt x="305" y="472"/>
                  </a:lnTo>
                  <a:lnTo>
                    <a:pt x="305" y="432"/>
                  </a:lnTo>
                  <a:lnTo>
                    <a:pt x="319" y="418"/>
                  </a:lnTo>
                  <a:lnTo>
                    <a:pt x="305" y="364"/>
                  </a:lnTo>
                  <a:lnTo>
                    <a:pt x="279" y="337"/>
                  </a:lnTo>
                  <a:lnTo>
                    <a:pt x="239" y="310"/>
                  </a:lnTo>
                  <a:lnTo>
                    <a:pt x="186" y="297"/>
                  </a:lnTo>
                  <a:lnTo>
                    <a:pt x="106" y="324"/>
                  </a:lnTo>
                  <a:lnTo>
                    <a:pt x="66" y="351"/>
                  </a:lnTo>
                  <a:lnTo>
                    <a:pt x="40" y="391"/>
                  </a:lnTo>
                  <a:lnTo>
                    <a:pt x="27" y="432"/>
                  </a:lnTo>
                  <a:lnTo>
                    <a:pt x="0" y="486"/>
                  </a:lnTo>
                  <a:lnTo>
                    <a:pt x="0" y="513"/>
                  </a:lnTo>
                  <a:lnTo>
                    <a:pt x="13" y="526"/>
                  </a:lnTo>
                  <a:lnTo>
                    <a:pt x="27" y="526"/>
                  </a:lnTo>
                  <a:lnTo>
                    <a:pt x="40" y="513"/>
                  </a:lnTo>
                  <a:lnTo>
                    <a:pt x="40" y="499"/>
                  </a:lnTo>
                  <a:lnTo>
                    <a:pt x="66" y="432"/>
                  </a:lnTo>
                  <a:lnTo>
                    <a:pt x="93" y="391"/>
                  </a:lnTo>
                  <a:lnTo>
                    <a:pt x="119" y="364"/>
                  </a:lnTo>
                  <a:lnTo>
                    <a:pt x="159" y="337"/>
                  </a:lnTo>
                  <a:lnTo>
                    <a:pt x="199" y="337"/>
                  </a:lnTo>
                  <a:lnTo>
                    <a:pt x="212" y="351"/>
                  </a:lnTo>
                  <a:lnTo>
                    <a:pt x="212" y="418"/>
                  </a:lnTo>
                  <a:lnTo>
                    <a:pt x="199" y="445"/>
                  </a:lnTo>
                  <a:lnTo>
                    <a:pt x="199" y="472"/>
                  </a:lnTo>
                  <a:lnTo>
                    <a:pt x="173" y="513"/>
                  </a:lnTo>
                  <a:lnTo>
                    <a:pt x="93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61" name="Freeform 133"/>
            <p:cNvSpPr>
              <a:spLocks noEditPoints="1"/>
            </p:cNvSpPr>
            <p:nvPr/>
          </p:nvSpPr>
          <p:spPr bwMode="auto">
            <a:xfrm>
              <a:off x="1306" y="7319"/>
              <a:ext cx="969" cy="350"/>
            </a:xfrm>
            <a:custGeom>
              <a:avLst/>
              <a:gdLst/>
              <a:ahLst/>
              <a:cxnLst>
                <a:cxn ang="0">
                  <a:pos x="929" y="67"/>
                </a:cxn>
                <a:cxn ang="0">
                  <a:pos x="942" y="67"/>
                </a:cxn>
                <a:cxn ang="0">
                  <a:pos x="969" y="40"/>
                </a:cxn>
                <a:cxn ang="0">
                  <a:pos x="969" y="13"/>
                </a:cxn>
                <a:cxn ang="0">
                  <a:pos x="956" y="0"/>
                </a:cxn>
                <a:cxn ang="0">
                  <a:pos x="13" y="0"/>
                </a:cxn>
                <a:cxn ang="0">
                  <a:pos x="0" y="13"/>
                </a:cxn>
                <a:cxn ang="0">
                  <a:pos x="0" y="40"/>
                </a:cxn>
                <a:cxn ang="0">
                  <a:pos x="13" y="54"/>
                </a:cxn>
                <a:cxn ang="0">
                  <a:pos x="39" y="54"/>
                </a:cxn>
                <a:cxn ang="0">
                  <a:pos x="53" y="67"/>
                </a:cxn>
                <a:cxn ang="0">
                  <a:pos x="929" y="67"/>
                </a:cxn>
                <a:cxn ang="0">
                  <a:pos x="929" y="350"/>
                </a:cxn>
                <a:cxn ang="0">
                  <a:pos x="956" y="350"/>
                </a:cxn>
                <a:cxn ang="0">
                  <a:pos x="969" y="337"/>
                </a:cxn>
                <a:cxn ang="0">
                  <a:pos x="969" y="310"/>
                </a:cxn>
                <a:cxn ang="0">
                  <a:pos x="956" y="296"/>
                </a:cxn>
                <a:cxn ang="0">
                  <a:pos x="13" y="296"/>
                </a:cxn>
                <a:cxn ang="0">
                  <a:pos x="0" y="310"/>
                </a:cxn>
                <a:cxn ang="0">
                  <a:pos x="0" y="337"/>
                </a:cxn>
                <a:cxn ang="0">
                  <a:pos x="13" y="350"/>
                </a:cxn>
                <a:cxn ang="0">
                  <a:pos x="53" y="350"/>
                </a:cxn>
                <a:cxn ang="0">
                  <a:pos x="929" y="350"/>
                </a:cxn>
              </a:cxnLst>
              <a:rect l="0" t="0" r="r" b="b"/>
              <a:pathLst>
                <a:path w="969" h="350">
                  <a:moveTo>
                    <a:pt x="929" y="67"/>
                  </a:moveTo>
                  <a:lnTo>
                    <a:pt x="942" y="67"/>
                  </a:lnTo>
                  <a:lnTo>
                    <a:pt x="969" y="40"/>
                  </a:lnTo>
                  <a:lnTo>
                    <a:pt x="969" y="13"/>
                  </a:lnTo>
                  <a:lnTo>
                    <a:pt x="956" y="0"/>
                  </a:lnTo>
                  <a:lnTo>
                    <a:pt x="13" y="0"/>
                  </a:lnTo>
                  <a:lnTo>
                    <a:pt x="0" y="13"/>
                  </a:lnTo>
                  <a:lnTo>
                    <a:pt x="0" y="40"/>
                  </a:lnTo>
                  <a:lnTo>
                    <a:pt x="13" y="54"/>
                  </a:lnTo>
                  <a:lnTo>
                    <a:pt x="39" y="54"/>
                  </a:lnTo>
                  <a:lnTo>
                    <a:pt x="53" y="67"/>
                  </a:lnTo>
                  <a:lnTo>
                    <a:pt x="929" y="67"/>
                  </a:lnTo>
                  <a:close/>
                  <a:moveTo>
                    <a:pt x="929" y="350"/>
                  </a:moveTo>
                  <a:lnTo>
                    <a:pt x="956" y="350"/>
                  </a:lnTo>
                  <a:lnTo>
                    <a:pt x="969" y="337"/>
                  </a:lnTo>
                  <a:lnTo>
                    <a:pt x="969" y="310"/>
                  </a:lnTo>
                  <a:lnTo>
                    <a:pt x="956" y="296"/>
                  </a:lnTo>
                  <a:lnTo>
                    <a:pt x="13" y="296"/>
                  </a:lnTo>
                  <a:lnTo>
                    <a:pt x="0" y="310"/>
                  </a:lnTo>
                  <a:lnTo>
                    <a:pt x="0" y="337"/>
                  </a:lnTo>
                  <a:lnTo>
                    <a:pt x="13" y="350"/>
                  </a:lnTo>
                  <a:lnTo>
                    <a:pt x="53" y="350"/>
                  </a:lnTo>
                  <a:lnTo>
                    <a:pt x="929" y="35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62" name="Freeform 134"/>
            <p:cNvSpPr>
              <a:spLocks/>
            </p:cNvSpPr>
            <p:nvPr/>
          </p:nvSpPr>
          <p:spPr bwMode="auto">
            <a:xfrm>
              <a:off x="2514" y="6941"/>
              <a:ext cx="478" cy="890"/>
            </a:xfrm>
            <a:custGeom>
              <a:avLst/>
              <a:gdLst/>
              <a:ahLst/>
              <a:cxnLst>
                <a:cxn ang="0">
                  <a:pos x="305" y="41"/>
                </a:cxn>
                <a:cxn ang="0">
                  <a:pos x="305" y="14"/>
                </a:cxn>
                <a:cxn ang="0">
                  <a:pos x="292" y="0"/>
                </a:cxn>
                <a:cxn ang="0">
                  <a:pos x="265" y="0"/>
                </a:cxn>
                <a:cxn ang="0">
                  <a:pos x="172" y="54"/>
                </a:cxn>
                <a:cxn ang="0">
                  <a:pos x="79" y="81"/>
                </a:cxn>
                <a:cxn ang="0">
                  <a:pos x="0" y="81"/>
                </a:cxn>
                <a:cxn ang="0">
                  <a:pos x="0" y="135"/>
                </a:cxn>
                <a:cxn ang="0">
                  <a:pos x="40" y="135"/>
                </a:cxn>
                <a:cxn ang="0">
                  <a:pos x="79" y="122"/>
                </a:cxn>
                <a:cxn ang="0">
                  <a:pos x="133" y="122"/>
                </a:cxn>
                <a:cxn ang="0">
                  <a:pos x="199" y="95"/>
                </a:cxn>
                <a:cxn ang="0">
                  <a:pos x="199" y="796"/>
                </a:cxn>
                <a:cxn ang="0">
                  <a:pos x="186" y="823"/>
                </a:cxn>
                <a:cxn ang="0">
                  <a:pos x="172" y="823"/>
                </a:cxn>
                <a:cxn ang="0">
                  <a:pos x="159" y="836"/>
                </a:cxn>
                <a:cxn ang="0">
                  <a:pos x="13" y="836"/>
                </a:cxn>
                <a:cxn ang="0">
                  <a:pos x="13" y="890"/>
                </a:cxn>
                <a:cxn ang="0">
                  <a:pos x="478" y="890"/>
                </a:cxn>
                <a:cxn ang="0">
                  <a:pos x="478" y="836"/>
                </a:cxn>
                <a:cxn ang="0">
                  <a:pos x="345" y="836"/>
                </a:cxn>
                <a:cxn ang="0">
                  <a:pos x="318" y="823"/>
                </a:cxn>
                <a:cxn ang="0">
                  <a:pos x="305" y="809"/>
                </a:cxn>
                <a:cxn ang="0">
                  <a:pos x="305" y="782"/>
                </a:cxn>
                <a:cxn ang="0">
                  <a:pos x="305" y="41"/>
                </a:cxn>
              </a:cxnLst>
              <a:rect l="0" t="0" r="r" b="b"/>
              <a:pathLst>
                <a:path w="478" h="890">
                  <a:moveTo>
                    <a:pt x="305" y="41"/>
                  </a:moveTo>
                  <a:lnTo>
                    <a:pt x="305" y="14"/>
                  </a:lnTo>
                  <a:lnTo>
                    <a:pt x="292" y="0"/>
                  </a:lnTo>
                  <a:lnTo>
                    <a:pt x="265" y="0"/>
                  </a:lnTo>
                  <a:lnTo>
                    <a:pt x="172" y="54"/>
                  </a:lnTo>
                  <a:lnTo>
                    <a:pt x="79" y="81"/>
                  </a:lnTo>
                  <a:lnTo>
                    <a:pt x="0" y="81"/>
                  </a:lnTo>
                  <a:lnTo>
                    <a:pt x="0" y="135"/>
                  </a:lnTo>
                  <a:lnTo>
                    <a:pt x="40" y="135"/>
                  </a:lnTo>
                  <a:lnTo>
                    <a:pt x="79" y="122"/>
                  </a:lnTo>
                  <a:lnTo>
                    <a:pt x="133" y="122"/>
                  </a:lnTo>
                  <a:lnTo>
                    <a:pt x="199" y="95"/>
                  </a:lnTo>
                  <a:lnTo>
                    <a:pt x="199" y="796"/>
                  </a:lnTo>
                  <a:lnTo>
                    <a:pt x="186" y="823"/>
                  </a:lnTo>
                  <a:lnTo>
                    <a:pt x="172" y="823"/>
                  </a:lnTo>
                  <a:lnTo>
                    <a:pt x="159" y="836"/>
                  </a:lnTo>
                  <a:lnTo>
                    <a:pt x="13" y="836"/>
                  </a:lnTo>
                  <a:lnTo>
                    <a:pt x="13" y="890"/>
                  </a:lnTo>
                  <a:lnTo>
                    <a:pt x="478" y="890"/>
                  </a:lnTo>
                  <a:lnTo>
                    <a:pt x="478" y="836"/>
                  </a:lnTo>
                  <a:lnTo>
                    <a:pt x="345" y="836"/>
                  </a:lnTo>
                  <a:lnTo>
                    <a:pt x="318" y="823"/>
                  </a:lnTo>
                  <a:lnTo>
                    <a:pt x="305" y="809"/>
                  </a:lnTo>
                  <a:lnTo>
                    <a:pt x="305" y="782"/>
                  </a:lnTo>
                  <a:lnTo>
                    <a:pt x="305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63" name="Freeform 135"/>
            <p:cNvSpPr>
              <a:spLocks noEditPoints="1"/>
            </p:cNvSpPr>
            <p:nvPr/>
          </p:nvSpPr>
          <p:spPr bwMode="auto">
            <a:xfrm>
              <a:off x="3908" y="2910"/>
              <a:ext cx="770" cy="1389"/>
            </a:xfrm>
            <a:custGeom>
              <a:avLst/>
              <a:gdLst/>
              <a:ahLst/>
              <a:cxnLst>
                <a:cxn ang="0">
                  <a:pos x="425" y="526"/>
                </a:cxn>
                <a:cxn ang="0">
                  <a:pos x="252" y="607"/>
                </a:cxn>
                <a:cxn ang="0">
                  <a:pos x="119" y="728"/>
                </a:cxn>
                <a:cxn ang="0">
                  <a:pos x="26" y="890"/>
                </a:cxn>
                <a:cxn ang="0">
                  <a:pos x="0" y="1065"/>
                </a:cxn>
                <a:cxn ang="0">
                  <a:pos x="26" y="1187"/>
                </a:cxn>
                <a:cxn ang="0">
                  <a:pos x="79" y="1295"/>
                </a:cxn>
                <a:cxn ang="0">
                  <a:pos x="172" y="1362"/>
                </a:cxn>
                <a:cxn ang="0">
                  <a:pos x="292" y="1389"/>
                </a:cxn>
                <a:cxn ang="0">
                  <a:pos x="425" y="1349"/>
                </a:cxn>
                <a:cxn ang="0">
                  <a:pos x="531" y="1268"/>
                </a:cxn>
                <a:cxn ang="0">
                  <a:pos x="611" y="1133"/>
                </a:cxn>
                <a:cxn ang="0">
                  <a:pos x="664" y="985"/>
                </a:cxn>
                <a:cxn ang="0">
                  <a:pos x="677" y="823"/>
                </a:cxn>
                <a:cxn ang="0">
                  <a:pos x="650" y="675"/>
                </a:cxn>
                <a:cxn ang="0">
                  <a:pos x="597" y="553"/>
                </a:cxn>
                <a:cxn ang="0">
                  <a:pos x="531" y="459"/>
                </a:cxn>
                <a:cxn ang="0">
                  <a:pos x="478" y="391"/>
                </a:cxn>
                <a:cxn ang="0">
                  <a:pos x="425" y="297"/>
                </a:cxn>
                <a:cxn ang="0">
                  <a:pos x="372" y="216"/>
                </a:cxn>
                <a:cxn ang="0">
                  <a:pos x="358" y="149"/>
                </a:cxn>
                <a:cxn ang="0">
                  <a:pos x="358" y="122"/>
                </a:cxn>
                <a:cxn ang="0">
                  <a:pos x="372" y="95"/>
                </a:cxn>
                <a:cxn ang="0">
                  <a:pos x="425" y="68"/>
                </a:cxn>
                <a:cxn ang="0">
                  <a:pos x="464" y="54"/>
                </a:cxn>
                <a:cxn ang="0">
                  <a:pos x="518" y="68"/>
                </a:cxn>
                <a:cxn ang="0">
                  <a:pos x="557" y="81"/>
                </a:cxn>
                <a:cxn ang="0">
                  <a:pos x="637" y="135"/>
                </a:cxn>
                <a:cxn ang="0">
                  <a:pos x="664" y="149"/>
                </a:cxn>
                <a:cxn ang="0">
                  <a:pos x="703" y="162"/>
                </a:cxn>
                <a:cxn ang="0">
                  <a:pos x="757" y="135"/>
                </a:cxn>
                <a:cxn ang="0">
                  <a:pos x="770" y="108"/>
                </a:cxn>
                <a:cxn ang="0">
                  <a:pos x="770" y="54"/>
                </a:cxn>
                <a:cxn ang="0">
                  <a:pos x="757" y="41"/>
                </a:cxn>
                <a:cxn ang="0">
                  <a:pos x="677" y="14"/>
                </a:cxn>
                <a:cxn ang="0">
                  <a:pos x="624" y="0"/>
                </a:cxn>
                <a:cxn ang="0">
                  <a:pos x="464" y="0"/>
                </a:cxn>
                <a:cxn ang="0">
                  <a:pos x="411" y="14"/>
                </a:cxn>
                <a:cxn ang="0">
                  <a:pos x="372" y="41"/>
                </a:cxn>
                <a:cxn ang="0">
                  <a:pos x="345" y="68"/>
                </a:cxn>
                <a:cxn ang="0">
                  <a:pos x="318" y="108"/>
                </a:cxn>
                <a:cxn ang="0">
                  <a:pos x="305" y="149"/>
                </a:cxn>
                <a:cxn ang="0">
                  <a:pos x="305" y="189"/>
                </a:cxn>
                <a:cxn ang="0">
                  <a:pos x="345" y="351"/>
                </a:cxn>
                <a:cxn ang="0">
                  <a:pos x="425" y="526"/>
                </a:cxn>
                <a:cxn ang="0">
                  <a:pos x="438" y="567"/>
                </a:cxn>
                <a:cxn ang="0">
                  <a:pos x="491" y="661"/>
                </a:cxn>
                <a:cxn ang="0">
                  <a:pos x="531" y="769"/>
                </a:cxn>
                <a:cxn ang="0">
                  <a:pos x="544" y="890"/>
                </a:cxn>
                <a:cxn ang="0">
                  <a:pos x="531" y="985"/>
                </a:cxn>
                <a:cxn ang="0">
                  <a:pos x="504" y="1106"/>
                </a:cxn>
                <a:cxn ang="0">
                  <a:pos x="464" y="1227"/>
                </a:cxn>
                <a:cxn ang="0">
                  <a:pos x="385" y="1308"/>
                </a:cxn>
                <a:cxn ang="0">
                  <a:pos x="292" y="1349"/>
                </a:cxn>
                <a:cxn ang="0">
                  <a:pos x="199" y="1322"/>
                </a:cxn>
                <a:cxn ang="0">
                  <a:pos x="146" y="1241"/>
                </a:cxn>
                <a:cxn ang="0">
                  <a:pos x="119" y="1119"/>
                </a:cxn>
                <a:cxn ang="0">
                  <a:pos x="119" y="1039"/>
                </a:cxn>
                <a:cxn ang="0">
                  <a:pos x="146" y="931"/>
                </a:cxn>
                <a:cxn ang="0">
                  <a:pos x="186" y="823"/>
                </a:cxn>
                <a:cxn ang="0">
                  <a:pos x="239" y="715"/>
                </a:cxn>
                <a:cxn ang="0">
                  <a:pos x="332" y="621"/>
                </a:cxn>
                <a:cxn ang="0">
                  <a:pos x="438" y="567"/>
                </a:cxn>
              </a:cxnLst>
              <a:rect l="0" t="0" r="r" b="b"/>
              <a:pathLst>
                <a:path w="770" h="1389">
                  <a:moveTo>
                    <a:pt x="425" y="526"/>
                  </a:moveTo>
                  <a:lnTo>
                    <a:pt x="252" y="607"/>
                  </a:lnTo>
                  <a:lnTo>
                    <a:pt x="119" y="728"/>
                  </a:lnTo>
                  <a:lnTo>
                    <a:pt x="26" y="890"/>
                  </a:lnTo>
                  <a:lnTo>
                    <a:pt x="0" y="1065"/>
                  </a:lnTo>
                  <a:lnTo>
                    <a:pt x="26" y="1187"/>
                  </a:lnTo>
                  <a:lnTo>
                    <a:pt x="79" y="1295"/>
                  </a:lnTo>
                  <a:lnTo>
                    <a:pt x="172" y="1362"/>
                  </a:lnTo>
                  <a:lnTo>
                    <a:pt x="292" y="1389"/>
                  </a:lnTo>
                  <a:lnTo>
                    <a:pt x="425" y="1349"/>
                  </a:lnTo>
                  <a:lnTo>
                    <a:pt x="531" y="1268"/>
                  </a:lnTo>
                  <a:lnTo>
                    <a:pt x="611" y="1133"/>
                  </a:lnTo>
                  <a:lnTo>
                    <a:pt x="664" y="985"/>
                  </a:lnTo>
                  <a:lnTo>
                    <a:pt x="677" y="823"/>
                  </a:lnTo>
                  <a:lnTo>
                    <a:pt x="650" y="675"/>
                  </a:lnTo>
                  <a:lnTo>
                    <a:pt x="597" y="553"/>
                  </a:lnTo>
                  <a:lnTo>
                    <a:pt x="531" y="459"/>
                  </a:lnTo>
                  <a:lnTo>
                    <a:pt x="478" y="391"/>
                  </a:lnTo>
                  <a:lnTo>
                    <a:pt x="425" y="297"/>
                  </a:lnTo>
                  <a:lnTo>
                    <a:pt x="372" y="216"/>
                  </a:lnTo>
                  <a:lnTo>
                    <a:pt x="358" y="149"/>
                  </a:lnTo>
                  <a:lnTo>
                    <a:pt x="358" y="122"/>
                  </a:lnTo>
                  <a:lnTo>
                    <a:pt x="372" y="95"/>
                  </a:lnTo>
                  <a:lnTo>
                    <a:pt x="425" y="68"/>
                  </a:lnTo>
                  <a:lnTo>
                    <a:pt x="464" y="54"/>
                  </a:lnTo>
                  <a:lnTo>
                    <a:pt x="518" y="68"/>
                  </a:lnTo>
                  <a:lnTo>
                    <a:pt x="557" y="81"/>
                  </a:lnTo>
                  <a:lnTo>
                    <a:pt x="637" y="135"/>
                  </a:lnTo>
                  <a:lnTo>
                    <a:pt x="664" y="149"/>
                  </a:lnTo>
                  <a:lnTo>
                    <a:pt x="703" y="162"/>
                  </a:lnTo>
                  <a:lnTo>
                    <a:pt x="757" y="135"/>
                  </a:lnTo>
                  <a:lnTo>
                    <a:pt x="770" y="108"/>
                  </a:lnTo>
                  <a:lnTo>
                    <a:pt x="770" y="54"/>
                  </a:lnTo>
                  <a:lnTo>
                    <a:pt x="757" y="41"/>
                  </a:lnTo>
                  <a:lnTo>
                    <a:pt x="677" y="14"/>
                  </a:lnTo>
                  <a:lnTo>
                    <a:pt x="624" y="0"/>
                  </a:lnTo>
                  <a:lnTo>
                    <a:pt x="464" y="0"/>
                  </a:lnTo>
                  <a:lnTo>
                    <a:pt x="411" y="14"/>
                  </a:lnTo>
                  <a:lnTo>
                    <a:pt x="372" y="41"/>
                  </a:lnTo>
                  <a:lnTo>
                    <a:pt x="345" y="68"/>
                  </a:lnTo>
                  <a:lnTo>
                    <a:pt x="318" y="108"/>
                  </a:lnTo>
                  <a:lnTo>
                    <a:pt x="305" y="149"/>
                  </a:lnTo>
                  <a:lnTo>
                    <a:pt x="305" y="189"/>
                  </a:lnTo>
                  <a:lnTo>
                    <a:pt x="345" y="351"/>
                  </a:lnTo>
                  <a:lnTo>
                    <a:pt x="425" y="526"/>
                  </a:lnTo>
                  <a:close/>
                  <a:moveTo>
                    <a:pt x="438" y="567"/>
                  </a:moveTo>
                  <a:lnTo>
                    <a:pt x="491" y="661"/>
                  </a:lnTo>
                  <a:lnTo>
                    <a:pt x="531" y="769"/>
                  </a:lnTo>
                  <a:lnTo>
                    <a:pt x="544" y="890"/>
                  </a:lnTo>
                  <a:lnTo>
                    <a:pt x="531" y="985"/>
                  </a:lnTo>
                  <a:lnTo>
                    <a:pt x="504" y="1106"/>
                  </a:lnTo>
                  <a:lnTo>
                    <a:pt x="464" y="1227"/>
                  </a:lnTo>
                  <a:lnTo>
                    <a:pt x="385" y="1308"/>
                  </a:lnTo>
                  <a:lnTo>
                    <a:pt x="292" y="1349"/>
                  </a:lnTo>
                  <a:lnTo>
                    <a:pt x="199" y="1322"/>
                  </a:lnTo>
                  <a:lnTo>
                    <a:pt x="146" y="1241"/>
                  </a:lnTo>
                  <a:lnTo>
                    <a:pt x="119" y="1119"/>
                  </a:lnTo>
                  <a:lnTo>
                    <a:pt x="119" y="1039"/>
                  </a:lnTo>
                  <a:lnTo>
                    <a:pt x="146" y="931"/>
                  </a:lnTo>
                  <a:lnTo>
                    <a:pt x="186" y="823"/>
                  </a:lnTo>
                  <a:lnTo>
                    <a:pt x="239" y="715"/>
                  </a:lnTo>
                  <a:lnTo>
                    <a:pt x="332" y="621"/>
                  </a:lnTo>
                  <a:lnTo>
                    <a:pt x="438" y="5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64" name="Freeform 136"/>
            <p:cNvSpPr>
              <a:spLocks/>
            </p:cNvSpPr>
            <p:nvPr/>
          </p:nvSpPr>
          <p:spPr bwMode="auto">
            <a:xfrm>
              <a:off x="4917" y="2830"/>
              <a:ext cx="438" cy="1927"/>
            </a:xfrm>
            <a:custGeom>
              <a:avLst/>
              <a:gdLst/>
              <a:ahLst/>
              <a:cxnLst>
                <a:cxn ang="0">
                  <a:pos x="438" y="1900"/>
                </a:cxn>
                <a:cxn ang="0">
                  <a:pos x="438" y="1887"/>
                </a:cxn>
                <a:cxn ang="0">
                  <a:pos x="411" y="1860"/>
                </a:cxn>
                <a:cxn ang="0">
                  <a:pos x="292" y="1698"/>
                </a:cxn>
                <a:cxn ang="0">
                  <a:pos x="199" y="1523"/>
                </a:cxn>
                <a:cxn ang="0">
                  <a:pos x="146" y="1334"/>
                </a:cxn>
                <a:cxn ang="0">
                  <a:pos x="119" y="1145"/>
                </a:cxn>
                <a:cxn ang="0">
                  <a:pos x="106" y="957"/>
                </a:cxn>
                <a:cxn ang="0">
                  <a:pos x="119" y="714"/>
                </a:cxn>
                <a:cxn ang="0">
                  <a:pos x="172" y="471"/>
                </a:cxn>
                <a:cxn ang="0">
                  <a:pos x="265" y="256"/>
                </a:cxn>
                <a:cxn ang="0">
                  <a:pos x="411" y="53"/>
                </a:cxn>
                <a:cxn ang="0">
                  <a:pos x="438" y="27"/>
                </a:cxn>
                <a:cxn ang="0">
                  <a:pos x="438" y="13"/>
                </a:cxn>
                <a:cxn ang="0">
                  <a:pos x="425" y="0"/>
                </a:cxn>
                <a:cxn ang="0">
                  <a:pos x="385" y="27"/>
                </a:cxn>
                <a:cxn ang="0">
                  <a:pos x="305" y="94"/>
                </a:cxn>
                <a:cxn ang="0">
                  <a:pos x="212" y="215"/>
                </a:cxn>
                <a:cxn ang="0">
                  <a:pos x="119" y="377"/>
                </a:cxn>
                <a:cxn ang="0">
                  <a:pos x="40" y="593"/>
                </a:cxn>
                <a:cxn ang="0">
                  <a:pos x="13" y="781"/>
                </a:cxn>
                <a:cxn ang="0">
                  <a:pos x="0" y="957"/>
                </a:cxn>
                <a:cxn ang="0">
                  <a:pos x="13" y="1132"/>
                </a:cxn>
                <a:cxn ang="0">
                  <a:pos x="53" y="1348"/>
                </a:cxn>
                <a:cxn ang="0">
                  <a:pos x="119" y="1563"/>
                </a:cxn>
                <a:cxn ang="0">
                  <a:pos x="212" y="1712"/>
                </a:cxn>
                <a:cxn ang="0">
                  <a:pos x="305" y="1833"/>
                </a:cxn>
                <a:cxn ang="0">
                  <a:pos x="385" y="1900"/>
                </a:cxn>
                <a:cxn ang="0">
                  <a:pos x="425" y="1927"/>
                </a:cxn>
                <a:cxn ang="0">
                  <a:pos x="438" y="1914"/>
                </a:cxn>
                <a:cxn ang="0">
                  <a:pos x="438" y="1900"/>
                </a:cxn>
              </a:cxnLst>
              <a:rect l="0" t="0" r="r" b="b"/>
              <a:pathLst>
                <a:path w="438" h="1927">
                  <a:moveTo>
                    <a:pt x="438" y="1900"/>
                  </a:moveTo>
                  <a:lnTo>
                    <a:pt x="438" y="1887"/>
                  </a:lnTo>
                  <a:lnTo>
                    <a:pt x="411" y="1860"/>
                  </a:lnTo>
                  <a:lnTo>
                    <a:pt x="292" y="1698"/>
                  </a:lnTo>
                  <a:lnTo>
                    <a:pt x="199" y="1523"/>
                  </a:lnTo>
                  <a:lnTo>
                    <a:pt x="146" y="1334"/>
                  </a:lnTo>
                  <a:lnTo>
                    <a:pt x="119" y="1145"/>
                  </a:lnTo>
                  <a:lnTo>
                    <a:pt x="106" y="957"/>
                  </a:lnTo>
                  <a:lnTo>
                    <a:pt x="119" y="714"/>
                  </a:lnTo>
                  <a:lnTo>
                    <a:pt x="172" y="471"/>
                  </a:lnTo>
                  <a:lnTo>
                    <a:pt x="265" y="256"/>
                  </a:lnTo>
                  <a:lnTo>
                    <a:pt x="411" y="53"/>
                  </a:lnTo>
                  <a:lnTo>
                    <a:pt x="438" y="27"/>
                  </a:lnTo>
                  <a:lnTo>
                    <a:pt x="438" y="13"/>
                  </a:lnTo>
                  <a:lnTo>
                    <a:pt x="425" y="0"/>
                  </a:lnTo>
                  <a:lnTo>
                    <a:pt x="385" y="27"/>
                  </a:lnTo>
                  <a:lnTo>
                    <a:pt x="305" y="94"/>
                  </a:lnTo>
                  <a:lnTo>
                    <a:pt x="212" y="215"/>
                  </a:lnTo>
                  <a:lnTo>
                    <a:pt x="119" y="377"/>
                  </a:lnTo>
                  <a:lnTo>
                    <a:pt x="40" y="593"/>
                  </a:lnTo>
                  <a:lnTo>
                    <a:pt x="13" y="781"/>
                  </a:lnTo>
                  <a:lnTo>
                    <a:pt x="0" y="957"/>
                  </a:lnTo>
                  <a:lnTo>
                    <a:pt x="13" y="1132"/>
                  </a:lnTo>
                  <a:lnTo>
                    <a:pt x="53" y="1348"/>
                  </a:lnTo>
                  <a:lnTo>
                    <a:pt x="119" y="1563"/>
                  </a:lnTo>
                  <a:lnTo>
                    <a:pt x="212" y="1712"/>
                  </a:lnTo>
                  <a:lnTo>
                    <a:pt x="305" y="1833"/>
                  </a:lnTo>
                  <a:lnTo>
                    <a:pt x="385" y="1900"/>
                  </a:lnTo>
                  <a:lnTo>
                    <a:pt x="425" y="1927"/>
                  </a:lnTo>
                  <a:lnTo>
                    <a:pt x="438" y="1914"/>
                  </a:lnTo>
                  <a:lnTo>
                    <a:pt x="438" y="19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65" name="Freeform 137"/>
            <p:cNvSpPr>
              <a:spLocks/>
            </p:cNvSpPr>
            <p:nvPr/>
          </p:nvSpPr>
          <p:spPr bwMode="auto">
            <a:xfrm>
              <a:off x="5514" y="3423"/>
              <a:ext cx="877" cy="1240"/>
            </a:xfrm>
            <a:custGeom>
              <a:avLst/>
              <a:gdLst/>
              <a:ahLst/>
              <a:cxnLst>
                <a:cxn ang="0">
                  <a:pos x="877" y="94"/>
                </a:cxn>
                <a:cxn ang="0">
                  <a:pos x="863" y="40"/>
                </a:cxn>
                <a:cxn ang="0">
                  <a:pos x="797" y="27"/>
                </a:cxn>
                <a:cxn ang="0">
                  <a:pos x="757" y="67"/>
                </a:cxn>
                <a:cxn ang="0">
                  <a:pos x="744" y="108"/>
                </a:cxn>
                <a:cxn ang="0">
                  <a:pos x="731" y="162"/>
                </a:cxn>
                <a:cxn ang="0">
                  <a:pos x="691" y="323"/>
                </a:cxn>
                <a:cxn ang="0">
                  <a:pos x="598" y="674"/>
                </a:cxn>
                <a:cxn ang="0">
                  <a:pos x="558" y="741"/>
                </a:cxn>
                <a:cxn ang="0">
                  <a:pos x="345" y="822"/>
                </a:cxn>
                <a:cxn ang="0">
                  <a:pos x="306" y="782"/>
                </a:cxn>
                <a:cxn ang="0">
                  <a:pos x="279" y="728"/>
                </a:cxn>
                <a:cxn ang="0">
                  <a:pos x="266" y="674"/>
                </a:cxn>
                <a:cxn ang="0">
                  <a:pos x="319" y="445"/>
                </a:cxn>
                <a:cxn ang="0">
                  <a:pos x="385" y="256"/>
                </a:cxn>
                <a:cxn ang="0">
                  <a:pos x="399" y="202"/>
                </a:cxn>
                <a:cxn ang="0">
                  <a:pos x="412" y="162"/>
                </a:cxn>
                <a:cxn ang="0">
                  <a:pos x="385" y="67"/>
                </a:cxn>
                <a:cxn ang="0">
                  <a:pos x="306" y="13"/>
                </a:cxn>
                <a:cxn ang="0">
                  <a:pos x="160" y="27"/>
                </a:cxn>
                <a:cxn ang="0">
                  <a:pos x="40" y="188"/>
                </a:cxn>
                <a:cxn ang="0">
                  <a:pos x="0" y="296"/>
                </a:cxn>
                <a:cxn ang="0">
                  <a:pos x="53" y="310"/>
                </a:cxn>
                <a:cxn ang="0">
                  <a:pos x="106" y="135"/>
                </a:cxn>
                <a:cxn ang="0">
                  <a:pos x="239" y="40"/>
                </a:cxn>
                <a:cxn ang="0">
                  <a:pos x="279" y="54"/>
                </a:cxn>
                <a:cxn ang="0">
                  <a:pos x="292" y="148"/>
                </a:cxn>
                <a:cxn ang="0">
                  <a:pos x="266" y="242"/>
                </a:cxn>
                <a:cxn ang="0">
                  <a:pos x="160" y="539"/>
                </a:cxn>
                <a:cxn ang="0">
                  <a:pos x="173" y="755"/>
                </a:cxn>
                <a:cxn ang="0">
                  <a:pos x="292" y="863"/>
                </a:cxn>
                <a:cxn ang="0">
                  <a:pos x="452" y="863"/>
                </a:cxn>
                <a:cxn ang="0">
                  <a:pos x="571" y="782"/>
                </a:cxn>
                <a:cxn ang="0">
                  <a:pos x="452" y="1078"/>
                </a:cxn>
                <a:cxn ang="0">
                  <a:pos x="359" y="1159"/>
                </a:cxn>
                <a:cxn ang="0">
                  <a:pos x="239" y="1200"/>
                </a:cxn>
                <a:cxn ang="0">
                  <a:pos x="146" y="1173"/>
                </a:cxn>
                <a:cxn ang="0">
                  <a:pos x="160" y="1119"/>
                </a:cxn>
                <a:cxn ang="0">
                  <a:pos x="213" y="1051"/>
                </a:cxn>
                <a:cxn ang="0">
                  <a:pos x="199" y="970"/>
                </a:cxn>
                <a:cxn ang="0">
                  <a:pos x="120" y="957"/>
                </a:cxn>
                <a:cxn ang="0">
                  <a:pos x="53" y="997"/>
                </a:cxn>
                <a:cxn ang="0">
                  <a:pos x="40" y="1078"/>
                </a:cxn>
                <a:cxn ang="0">
                  <a:pos x="80" y="1173"/>
                </a:cxn>
                <a:cxn ang="0">
                  <a:pos x="173" y="1240"/>
                </a:cxn>
                <a:cxn ang="0">
                  <a:pos x="385" y="1213"/>
                </a:cxn>
                <a:cxn ang="0">
                  <a:pos x="624" y="997"/>
                </a:cxn>
                <a:cxn ang="0">
                  <a:pos x="863" y="121"/>
                </a:cxn>
              </a:cxnLst>
              <a:rect l="0" t="0" r="r" b="b"/>
              <a:pathLst>
                <a:path w="877" h="1240">
                  <a:moveTo>
                    <a:pt x="863" y="121"/>
                  </a:moveTo>
                  <a:lnTo>
                    <a:pt x="877" y="94"/>
                  </a:lnTo>
                  <a:lnTo>
                    <a:pt x="877" y="54"/>
                  </a:lnTo>
                  <a:lnTo>
                    <a:pt x="863" y="40"/>
                  </a:lnTo>
                  <a:lnTo>
                    <a:pt x="837" y="27"/>
                  </a:lnTo>
                  <a:lnTo>
                    <a:pt x="797" y="27"/>
                  </a:lnTo>
                  <a:lnTo>
                    <a:pt x="770" y="40"/>
                  </a:lnTo>
                  <a:lnTo>
                    <a:pt x="757" y="67"/>
                  </a:lnTo>
                  <a:lnTo>
                    <a:pt x="744" y="81"/>
                  </a:lnTo>
                  <a:lnTo>
                    <a:pt x="744" y="108"/>
                  </a:lnTo>
                  <a:lnTo>
                    <a:pt x="731" y="135"/>
                  </a:lnTo>
                  <a:lnTo>
                    <a:pt x="731" y="162"/>
                  </a:lnTo>
                  <a:lnTo>
                    <a:pt x="704" y="242"/>
                  </a:lnTo>
                  <a:lnTo>
                    <a:pt x="691" y="323"/>
                  </a:lnTo>
                  <a:lnTo>
                    <a:pt x="598" y="660"/>
                  </a:lnTo>
                  <a:lnTo>
                    <a:pt x="598" y="674"/>
                  </a:lnTo>
                  <a:lnTo>
                    <a:pt x="571" y="714"/>
                  </a:lnTo>
                  <a:lnTo>
                    <a:pt x="558" y="741"/>
                  </a:lnTo>
                  <a:lnTo>
                    <a:pt x="438" y="822"/>
                  </a:lnTo>
                  <a:lnTo>
                    <a:pt x="345" y="822"/>
                  </a:lnTo>
                  <a:lnTo>
                    <a:pt x="319" y="809"/>
                  </a:lnTo>
                  <a:lnTo>
                    <a:pt x="306" y="782"/>
                  </a:lnTo>
                  <a:lnTo>
                    <a:pt x="292" y="768"/>
                  </a:lnTo>
                  <a:lnTo>
                    <a:pt x="279" y="728"/>
                  </a:lnTo>
                  <a:lnTo>
                    <a:pt x="279" y="701"/>
                  </a:lnTo>
                  <a:lnTo>
                    <a:pt x="266" y="674"/>
                  </a:lnTo>
                  <a:lnTo>
                    <a:pt x="279" y="579"/>
                  </a:lnTo>
                  <a:lnTo>
                    <a:pt x="319" y="445"/>
                  </a:lnTo>
                  <a:lnTo>
                    <a:pt x="372" y="296"/>
                  </a:lnTo>
                  <a:lnTo>
                    <a:pt x="385" y="256"/>
                  </a:lnTo>
                  <a:lnTo>
                    <a:pt x="399" y="229"/>
                  </a:lnTo>
                  <a:lnTo>
                    <a:pt x="399" y="202"/>
                  </a:lnTo>
                  <a:lnTo>
                    <a:pt x="412" y="175"/>
                  </a:lnTo>
                  <a:lnTo>
                    <a:pt x="412" y="162"/>
                  </a:lnTo>
                  <a:lnTo>
                    <a:pt x="399" y="108"/>
                  </a:lnTo>
                  <a:lnTo>
                    <a:pt x="385" y="67"/>
                  </a:lnTo>
                  <a:lnTo>
                    <a:pt x="345" y="27"/>
                  </a:lnTo>
                  <a:lnTo>
                    <a:pt x="306" y="13"/>
                  </a:lnTo>
                  <a:lnTo>
                    <a:pt x="253" y="0"/>
                  </a:lnTo>
                  <a:lnTo>
                    <a:pt x="160" y="27"/>
                  </a:lnTo>
                  <a:lnTo>
                    <a:pt x="80" y="94"/>
                  </a:lnTo>
                  <a:lnTo>
                    <a:pt x="40" y="188"/>
                  </a:lnTo>
                  <a:lnTo>
                    <a:pt x="14" y="256"/>
                  </a:lnTo>
                  <a:lnTo>
                    <a:pt x="0" y="296"/>
                  </a:lnTo>
                  <a:lnTo>
                    <a:pt x="0" y="310"/>
                  </a:lnTo>
                  <a:lnTo>
                    <a:pt x="53" y="310"/>
                  </a:lnTo>
                  <a:lnTo>
                    <a:pt x="53" y="283"/>
                  </a:lnTo>
                  <a:lnTo>
                    <a:pt x="106" y="135"/>
                  </a:lnTo>
                  <a:lnTo>
                    <a:pt x="173" y="67"/>
                  </a:lnTo>
                  <a:lnTo>
                    <a:pt x="239" y="40"/>
                  </a:lnTo>
                  <a:lnTo>
                    <a:pt x="266" y="40"/>
                  </a:lnTo>
                  <a:lnTo>
                    <a:pt x="279" y="54"/>
                  </a:lnTo>
                  <a:lnTo>
                    <a:pt x="292" y="81"/>
                  </a:lnTo>
                  <a:lnTo>
                    <a:pt x="292" y="148"/>
                  </a:lnTo>
                  <a:lnTo>
                    <a:pt x="279" y="202"/>
                  </a:lnTo>
                  <a:lnTo>
                    <a:pt x="266" y="242"/>
                  </a:lnTo>
                  <a:lnTo>
                    <a:pt x="199" y="418"/>
                  </a:lnTo>
                  <a:lnTo>
                    <a:pt x="160" y="539"/>
                  </a:lnTo>
                  <a:lnTo>
                    <a:pt x="146" y="647"/>
                  </a:lnTo>
                  <a:lnTo>
                    <a:pt x="173" y="755"/>
                  </a:lnTo>
                  <a:lnTo>
                    <a:pt x="226" y="822"/>
                  </a:lnTo>
                  <a:lnTo>
                    <a:pt x="292" y="863"/>
                  </a:lnTo>
                  <a:lnTo>
                    <a:pt x="385" y="876"/>
                  </a:lnTo>
                  <a:lnTo>
                    <a:pt x="452" y="863"/>
                  </a:lnTo>
                  <a:lnTo>
                    <a:pt x="518" y="836"/>
                  </a:lnTo>
                  <a:lnTo>
                    <a:pt x="571" y="782"/>
                  </a:lnTo>
                  <a:lnTo>
                    <a:pt x="531" y="930"/>
                  </a:lnTo>
                  <a:lnTo>
                    <a:pt x="452" y="1078"/>
                  </a:lnTo>
                  <a:lnTo>
                    <a:pt x="412" y="1119"/>
                  </a:lnTo>
                  <a:lnTo>
                    <a:pt x="359" y="1159"/>
                  </a:lnTo>
                  <a:lnTo>
                    <a:pt x="306" y="1186"/>
                  </a:lnTo>
                  <a:lnTo>
                    <a:pt x="239" y="1200"/>
                  </a:lnTo>
                  <a:lnTo>
                    <a:pt x="199" y="1200"/>
                  </a:lnTo>
                  <a:lnTo>
                    <a:pt x="146" y="1173"/>
                  </a:lnTo>
                  <a:lnTo>
                    <a:pt x="93" y="1119"/>
                  </a:lnTo>
                  <a:lnTo>
                    <a:pt x="160" y="1119"/>
                  </a:lnTo>
                  <a:lnTo>
                    <a:pt x="199" y="1078"/>
                  </a:lnTo>
                  <a:lnTo>
                    <a:pt x="213" y="1051"/>
                  </a:lnTo>
                  <a:lnTo>
                    <a:pt x="213" y="997"/>
                  </a:lnTo>
                  <a:lnTo>
                    <a:pt x="199" y="970"/>
                  </a:lnTo>
                  <a:lnTo>
                    <a:pt x="186" y="957"/>
                  </a:lnTo>
                  <a:lnTo>
                    <a:pt x="120" y="957"/>
                  </a:lnTo>
                  <a:lnTo>
                    <a:pt x="106" y="970"/>
                  </a:lnTo>
                  <a:lnTo>
                    <a:pt x="53" y="997"/>
                  </a:lnTo>
                  <a:lnTo>
                    <a:pt x="40" y="1038"/>
                  </a:lnTo>
                  <a:lnTo>
                    <a:pt x="40" y="1078"/>
                  </a:lnTo>
                  <a:lnTo>
                    <a:pt x="53" y="1132"/>
                  </a:lnTo>
                  <a:lnTo>
                    <a:pt x="80" y="1173"/>
                  </a:lnTo>
                  <a:lnTo>
                    <a:pt x="120" y="1213"/>
                  </a:lnTo>
                  <a:lnTo>
                    <a:pt x="173" y="1240"/>
                  </a:lnTo>
                  <a:lnTo>
                    <a:pt x="239" y="1240"/>
                  </a:lnTo>
                  <a:lnTo>
                    <a:pt x="385" y="1213"/>
                  </a:lnTo>
                  <a:lnTo>
                    <a:pt x="518" y="1132"/>
                  </a:lnTo>
                  <a:lnTo>
                    <a:pt x="624" y="997"/>
                  </a:lnTo>
                  <a:lnTo>
                    <a:pt x="691" y="849"/>
                  </a:lnTo>
                  <a:lnTo>
                    <a:pt x="863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66" name="Freeform 138"/>
            <p:cNvSpPr>
              <a:spLocks/>
            </p:cNvSpPr>
            <p:nvPr/>
          </p:nvSpPr>
          <p:spPr bwMode="auto">
            <a:xfrm>
              <a:off x="6616" y="4070"/>
              <a:ext cx="226" cy="566"/>
            </a:xfrm>
            <a:custGeom>
              <a:avLst/>
              <a:gdLst/>
              <a:ahLst/>
              <a:cxnLst>
                <a:cxn ang="0">
                  <a:pos x="226" y="202"/>
                </a:cxn>
                <a:cxn ang="0">
                  <a:pos x="226" y="135"/>
                </a:cxn>
                <a:cxn ang="0">
                  <a:pos x="173" y="27"/>
                </a:cxn>
                <a:cxn ang="0">
                  <a:pos x="146" y="13"/>
                </a:cxn>
                <a:cxn ang="0">
                  <a:pos x="106" y="0"/>
                </a:cxn>
                <a:cxn ang="0">
                  <a:pos x="67" y="0"/>
                </a:cxn>
                <a:cxn ang="0">
                  <a:pos x="40" y="13"/>
                </a:cxn>
                <a:cxn ang="0">
                  <a:pos x="0" y="94"/>
                </a:cxn>
                <a:cxn ang="0">
                  <a:pos x="0" y="121"/>
                </a:cxn>
                <a:cxn ang="0">
                  <a:pos x="14" y="162"/>
                </a:cxn>
                <a:cxn ang="0">
                  <a:pos x="40" y="175"/>
                </a:cxn>
                <a:cxn ang="0">
                  <a:pos x="67" y="202"/>
                </a:cxn>
                <a:cxn ang="0">
                  <a:pos x="133" y="202"/>
                </a:cxn>
                <a:cxn ang="0">
                  <a:pos x="173" y="175"/>
                </a:cxn>
                <a:cxn ang="0">
                  <a:pos x="186" y="175"/>
                </a:cxn>
                <a:cxn ang="0">
                  <a:pos x="186" y="202"/>
                </a:cxn>
                <a:cxn ang="0">
                  <a:pos x="160" y="337"/>
                </a:cxn>
                <a:cxn ang="0">
                  <a:pos x="120" y="445"/>
                </a:cxn>
                <a:cxn ang="0">
                  <a:pos x="53" y="526"/>
                </a:cxn>
                <a:cxn ang="0">
                  <a:pos x="40" y="539"/>
                </a:cxn>
                <a:cxn ang="0">
                  <a:pos x="40" y="566"/>
                </a:cxn>
                <a:cxn ang="0">
                  <a:pos x="53" y="566"/>
                </a:cxn>
                <a:cxn ang="0">
                  <a:pos x="93" y="539"/>
                </a:cxn>
                <a:cxn ang="0">
                  <a:pos x="146" y="472"/>
                </a:cxn>
                <a:cxn ang="0">
                  <a:pos x="199" y="350"/>
                </a:cxn>
                <a:cxn ang="0">
                  <a:pos x="226" y="202"/>
                </a:cxn>
              </a:cxnLst>
              <a:rect l="0" t="0" r="r" b="b"/>
              <a:pathLst>
                <a:path w="226" h="566">
                  <a:moveTo>
                    <a:pt x="226" y="202"/>
                  </a:moveTo>
                  <a:lnTo>
                    <a:pt x="226" y="135"/>
                  </a:lnTo>
                  <a:lnTo>
                    <a:pt x="173" y="27"/>
                  </a:lnTo>
                  <a:lnTo>
                    <a:pt x="146" y="13"/>
                  </a:lnTo>
                  <a:lnTo>
                    <a:pt x="106" y="0"/>
                  </a:lnTo>
                  <a:lnTo>
                    <a:pt x="67" y="0"/>
                  </a:lnTo>
                  <a:lnTo>
                    <a:pt x="40" y="13"/>
                  </a:lnTo>
                  <a:lnTo>
                    <a:pt x="0" y="94"/>
                  </a:lnTo>
                  <a:lnTo>
                    <a:pt x="0" y="121"/>
                  </a:lnTo>
                  <a:lnTo>
                    <a:pt x="14" y="162"/>
                  </a:lnTo>
                  <a:lnTo>
                    <a:pt x="40" y="175"/>
                  </a:lnTo>
                  <a:lnTo>
                    <a:pt x="67" y="202"/>
                  </a:lnTo>
                  <a:lnTo>
                    <a:pt x="133" y="202"/>
                  </a:lnTo>
                  <a:lnTo>
                    <a:pt x="173" y="175"/>
                  </a:lnTo>
                  <a:lnTo>
                    <a:pt x="186" y="175"/>
                  </a:lnTo>
                  <a:lnTo>
                    <a:pt x="186" y="202"/>
                  </a:lnTo>
                  <a:lnTo>
                    <a:pt x="160" y="337"/>
                  </a:lnTo>
                  <a:lnTo>
                    <a:pt x="120" y="445"/>
                  </a:lnTo>
                  <a:lnTo>
                    <a:pt x="53" y="526"/>
                  </a:lnTo>
                  <a:lnTo>
                    <a:pt x="40" y="539"/>
                  </a:lnTo>
                  <a:lnTo>
                    <a:pt x="40" y="566"/>
                  </a:lnTo>
                  <a:lnTo>
                    <a:pt x="53" y="566"/>
                  </a:lnTo>
                  <a:lnTo>
                    <a:pt x="93" y="539"/>
                  </a:lnTo>
                  <a:lnTo>
                    <a:pt x="146" y="472"/>
                  </a:lnTo>
                  <a:lnTo>
                    <a:pt x="199" y="350"/>
                  </a:lnTo>
                  <a:lnTo>
                    <a:pt x="226" y="2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67" name="Freeform 139"/>
            <p:cNvSpPr>
              <a:spLocks/>
            </p:cNvSpPr>
            <p:nvPr/>
          </p:nvSpPr>
          <p:spPr bwMode="auto">
            <a:xfrm>
              <a:off x="7360" y="3423"/>
              <a:ext cx="876" cy="1240"/>
            </a:xfrm>
            <a:custGeom>
              <a:avLst/>
              <a:gdLst/>
              <a:ahLst/>
              <a:cxnLst>
                <a:cxn ang="0">
                  <a:pos x="876" y="94"/>
                </a:cxn>
                <a:cxn ang="0">
                  <a:pos x="863" y="40"/>
                </a:cxn>
                <a:cxn ang="0">
                  <a:pos x="796" y="27"/>
                </a:cxn>
                <a:cxn ang="0">
                  <a:pos x="757" y="67"/>
                </a:cxn>
                <a:cxn ang="0">
                  <a:pos x="743" y="108"/>
                </a:cxn>
                <a:cxn ang="0">
                  <a:pos x="730" y="162"/>
                </a:cxn>
                <a:cxn ang="0">
                  <a:pos x="690" y="323"/>
                </a:cxn>
                <a:cxn ang="0">
                  <a:pos x="597" y="674"/>
                </a:cxn>
                <a:cxn ang="0">
                  <a:pos x="557" y="741"/>
                </a:cxn>
                <a:cxn ang="0">
                  <a:pos x="345" y="822"/>
                </a:cxn>
                <a:cxn ang="0">
                  <a:pos x="305" y="782"/>
                </a:cxn>
                <a:cxn ang="0">
                  <a:pos x="279" y="728"/>
                </a:cxn>
                <a:cxn ang="0">
                  <a:pos x="265" y="674"/>
                </a:cxn>
                <a:cxn ang="0">
                  <a:pos x="318" y="445"/>
                </a:cxn>
                <a:cxn ang="0">
                  <a:pos x="385" y="256"/>
                </a:cxn>
                <a:cxn ang="0">
                  <a:pos x="398" y="202"/>
                </a:cxn>
                <a:cxn ang="0">
                  <a:pos x="411" y="162"/>
                </a:cxn>
                <a:cxn ang="0">
                  <a:pos x="385" y="67"/>
                </a:cxn>
                <a:cxn ang="0">
                  <a:pos x="305" y="13"/>
                </a:cxn>
                <a:cxn ang="0">
                  <a:pos x="159" y="27"/>
                </a:cxn>
                <a:cxn ang="0">
                  <a:pos x="40" y="188"/>
                </a:cxn>
                <a:cxn ang="0">
                  <a:pos x="0" y="296"/>
                </a:cxn>
                <a:cxn ang="0">
                  <a:pos x="53" y="310"/>
                </a:cxn>
                <a:cxn ang="0">
                  <a:pos x="106" y="135"/>
                </a:cxn>
                <a:cxn ang="0">
                  <a:pos x="239" y="40"/>
                </a:cxn>
                <a:cxn ang="0">
                  <a:pos x="279" y="54"/>
                </a:cxn>
                <a:cxn ang="0">
                  <a:pos x="292" y="148"/>
                </a:cxn>
                <a:cxn ang="0">
                  <a:pos x="265" y="242"/>
                </a:cxn>
                <a:cxn ang="0">
                  <a:pos x="159" y="539"/>
                </a:cxn>
                <a:cxn ang="0">
                  <a:pos x="172" y="755"/>
                </a:cxn>
                <a:cxn ang="0">
                  <a:pos x="292" y="863"/>
                </a:cxn>
                <a:cxn ang="0">
                  <a:pos x="451" y="863"/>
                </a:cxn>
                <a:cxn ang="0">
                  <a:pos x="571" y="782"/>
                </a:cxn>
                <a:cxn ang="0">
                  <a:pos x="451" y="1078"/>
                </a:cxn>
                <a:cxn ang="0">
                  <a:pos x="358" y="1159"/>
                </a:cxn>
                <a:cxn ang="0">
                  <a:pos x="239" y="1200"/>
                </a:cxn>
                <a:cxn ang="0">
                  <a:pos x="146" y="1173"/>
                </a:cxn>
                <a:cxn ang="0">
                  <a:pos x="159" y="1119"/>
                </a:cxn>
                <a:cxn ang="0">
                  <a:pos x="212" y="1051"/>
                </a:cxn>
                <a:cxn ang="0">
                  <a:pos x="199" y="970"/>
                </a:cxn>
                <a:cxn ang="0">
                  <a:pos x="119" y="957"/>
                </a:cxn>
                <a:cxn ang="0">
                  <a:pos x="53" y="997"/>
                </a:cxn>
                <a:cxn ang="0">
                  <a:pos x="40" y="1078"/>
                </a:cxn>
                <a:cxn ang="0">
                  <a:pos x="79" y="1173"/>
                </a:cxn>
                <a:cxn ang="0">
                  <a:pos x="172" y="1240"/>
                </a:cxn>
                <a:cxn ang="0">
                  <a:pos x="385" y="1213"/>
                </a:cxn>
                <a:cxn ang="0">
                  <a:pos x="624" y="997"/>
                </a:cxn>
                <a:cxn ang="0">
                  <a:pos x="863" y="121"/>
                </a:cxn>
              </a:cxnLst>
              <a:rect l="0" t="0" r="r" b="b"/>
              <a:pathLst>
                <a:path w="876" h="1240">
                  <a:moveTo>
                    <a:pt x="863" y="121"/>
                  </a:moveTo>
                  <a:lnTo>
                    <a:pt x="876" y="94"/>
                  </a:lnTo>
                  <a:lnTo>
                    <a:pt x="876" y="54"/>
                  </a:lnTo>
                  <a:lnTo>
                    <a:pt x="863" y="40"/>
                  </a:lnTo>
                  <a:lnTo>
                    <a:pt x="836" y="27"/>
                  </a:lnTo>
                  <a:lnTo>
                    <a:pt x="796" y="27"/>
                  </a:lnTo>
                  <a:lnTo>
                    <a:pt x="770" y="40"/>
                  </a:lnTo>
                  <a:lnTo>
                    <a:pt x="757" y="67"/>
                  </a:lnTo>
                  <a:lnTo>
                    <a:pt x="743" y="81"/>
                  </a:lnTo>
                  <a:lnTo>
                    <a:pt x="743" y="108"/>
                  </a:lnTo>
                  <a:lnTo>
                    <a:pt x="730" y="135"/>
                  </a:lnTo>
                  <a:lnTo>
                    <a:pt x="730" y="162"/>
                  </a:lnTo>
                  <a:lnTo>
                    <a:pt x="703" y="242"/>
                  </a:lnTo>
                  <a:lnTo>
                    <a:pt x="690" y="323"/>
                  </a:lnTo>
                  <a:lnTo>
                    <a:pt x="597" y="660"/>
                  </a:lnTo>
                  <a:lnTo>
                    <a:pt x="597" y="674"/>
                  </a:lnTo>
                  <a:lnTo>
                    <a:pt x="571" y="714"/>
                  </a:lnTo>
                  <a:lnTo>
                    <a:pt x="557" y="741"/>
                  </a:lnTo>
                  <a:lnTo>
                    <a:pt x="438" y="822"/>
                  </a:lnTo>
                  <a:lnTo>
                    <a:pt x="345" y="822"/>
                  </a:lnTo>
                  <a:lnTo>
                    <a:pt x="318" y="809"/>
                  </a:lnTo>
                  <a:lnTo>
                    <a:pt x="305" y="782"/>
                  </a:lnTo>
                  <a:lnTo>
                    <a:pt x="292" y="768"/>
                  </a:lnTo>
                  <a:lnTo>
                    <a:pt x="279" y="728"/>
                  </a:lnTo>
                  <a:lnTo>
                    <a:pt x="279" y="701"/>
                  </a:lnTo>
                  <a:lnTo>
                    <a:pt x="265" y="674"/>
                  </a:lnTo>
                  <a:lnTo>
                    <a:pt x="279" y="579"/>
                  </a:lnTo>
                  <a:lnTo>
                    <a:pt x="318" y="445"/>
                  </a:lnTo>
                  <a:lnTo>
                    <a:pt x="371" y="296"/>
                  </a:lnTo>
                  <a:lnTo>
                    <a:pt x="385" y="256"/>
                  </a:lnTo>
                  <a:lnTo>
                    <a:pt x="398" y="229"/>
                  </a:lnTo>
                  <a:lnTo>
                    <a:pt x="398" y="202"/>
                  </a:lnTo>
                  <a:lnTo>
                    <a:pt x="411" y="175"/>
                  </a:lnTo>
                  <a:lnTo>
                    <a:pt x="411" y="162"/>
                  </a:lnTo>
                  <a:lnTo>
                    <a:pt x="398" y="108"/>
                  </a:lnTo>
                  <a:lnTo>
                    <a:pt x="385" y="67"/>
                  </a:lnTo>
                  <a:lnTo>
                    <a:pt x="345" y="27"/>
                  </a:lnTo>
                  <a:lnTo>
                    <a:pt x="305" y="13"/>
                  </a:lnTo>
                  <a:lnTo>
                    <a:pt x="252" y="0"/>
                  </a:lnTo>
                  <a:lnTo>
                    <a:pt x="159" y="27"/>
                  </a:lnTo>
                  <a:lnTo>
                    <a:pt x="79" y="94"/>
                  </a:lnTo>
                  <a:lnTo>
                    <a:pt x="40" y="188"/>
                  </a:lnTo>
                  <a:lnTo>
                    <a:pt x="13" y="256"/>
                  </a:lnTo>
                  <a:lnTo>
                    <a:pt x="0" y="296"/>
                  </a:lnTo>
                  <a:lnTo>
                    <a:pt x="0" y="310"/>
                  </a:lnTo>
                  <a:lnTo>
                    <a:pt x="53" y="310"/>
                  </a:lnTo>
                  <a:lnTo>
                    <a:pt x="53" y="283"/>
                  </a:lnTo>
                  <a:lnTo>
                    <a:pt x="106" y="135"/>
                  </a:lnTo>
                  <a:lnTo>
                    <a:pt x="172" y="67"/>
                  </a:lnTo>
                  <a:lnTo>
                    <a:pt x="239" y="40"/>
                  </a:lnTo>
                  <a:lnTo>
                    <a:pt x="265" y="40"/>
                  </a:lnTo>
                  <a:lnTo>
                    <a:pt x="279" y="54"/>
                  </a:lnTo>
                  <a:lnTo>
                    <a:pt x="292" y="81"/>
                  </a:lnTo>
                  <a:lnTo>
                    <a:pt x="292" y="148"/>
                  </a:lnTo>
                  <a:lnTo>
                    <a:pt x="279" y="202"/>
                  </a:lnTo>
                  <a:lnTo>
                    <a:pt x="265" y="242"/>
                  </a:lnTo>
                  <a:lnTo>
                    <a:pt x="199" y="418"/>
                  </a:lnTo>
                  <a:lnTo>
                    <a:pt x="159" y="539"/>
                  </a:lnTo>
                  <a:lnTo>
                    <a:pt x="146" y="647"/>
                  </a:lnTo>
                  <a:lnTo>
                    <a:pt x="172" y="755"/>
                  </a:lnTo>
                  <a:lnTo>
                    <a:pt x="225" y="822"/>
                  </a:lnTo>
                  <a:lnTo>
                    <a:pt x="292" y="863"/>
                  </a:lnTo>
                  <a:lnTo>
                    <a:pt x="385" y="876"/>
                  </a:lnTo>
                  <a:lnTo>
                    <a:pt x="451" y="863"/>
                  </a:lnTo>
                  <a:lnTo>
                    <a:pt x="518" y="836"/>
                  </a:lnTo>
                  <a:lnTo>
                    <a:pt x="571" y="782"/>
                  </a:lnTo>
                  <a:lnTo>
                    <a:pt x="531" y="930"/>
                  </a:lnTo>
                  <a:lnTo>
                    <a:pt x="451" y="1078"/>
                  </a:lnTo>
                  <a:lnTo>
                    <a:pt x="411" y="1119"/>
                  </a:lnTo>
                  <a:lnTo>
                    <a:pt x="358" y="1159"/>
                  </a:lnTo>
                  <a:lnTo>
                    <a:pt x="305" y="1186"/>
                  </a:lnTo>
                  <a:lnTo>
                    <a:pt x="239" y="1200"/>
                  </a:lnTo>
                  <a:lnTo>
                    <a:pt x="199" y="1200"/>
                  </a:lnTo>
                  <a:lnTo>
                    <a:pt x="146" y="1173"/>
                  </a:lnTo>
                  <a:lnTo>
                    <a:pt x="93" y="1119"/>
                  </a:lnTo>
                  <a:lnTo>
                    <a:pt x="159" y="1119"/>
                  </a:lnTo>
                  <a:lnTo>
                    <a:pt x="199" y="1078"/>
                  </a:lnTo>
                  <a:lnTo>
                    <a:pt x="212" y="1051"/>
                  </a:lnTo>
                  <a:lnTo>
                    <a:pt x="212" y="997"/>
                  </a:lnTo>
                  <a:lnTo>
                    <a:pt x="199" y="970"/>
                  </a:lnTo>
                  <a:lnTo>
                    <a:pt x="186" y="957"/>
                  </a:lnTo>
                  <a:lnTo>
                    <a:pt x="119" y="957"/>
                  </a:lnTo>
                  <a:lnTo>
                    <a:pt x="106" y="970"/>
                  </a:lnTo>
                  <a:lnTo>
                    <a:pt x="53" y="997"/>
                  </a:lnTo>
                  <a:lnTo>
                    <a:pt x="40" y="1038"/>
                  </a:lnTo>
                  <a:lnTo>
                    <a:pt x="40" y="1078"/>
                  </a:lnTo>
                  <a:lnTo>
                    <a:pt x="53" y="1132"/>
                  </a:lnTo>
                  <a:lnTo>
                    <a:pt x="79" y="1173"/>
                  </a:lnTo>
                  <a:lnTo>
                    <a:pt x="119" y="1213"/>
                  </a:lnTo>
                  <a:lnTo>
                    <a:pt x="172" y="1240"/>
                  </a:lnTo>
                  <a:lnTo>
                    <a:pt x="239" y="1240"/>
                  </a:lnTo>
                  <a:lnTo>
                    <a:pt x="385" y="1213"/>
                  </a:lnTo>
                  <a:lnTo>
                    <a:pt x="518" y="1132"/>
                  </a:lnTo>
                  <a:lnTo>
                    <a:pt x="624" y="997"/>
                  </a:lnTo>
                  <a:lnTo>
                    <a:pt x="690" y="849"/>
                  </a:lnTo>
                  <a:lnTo>
                    <a:pt x="863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68" name="Freeform 140"/>
            <p:cNvSpPr>
              <a:spLocks noEditPoints="1"/>
            </p:cNvSpPr>
            <p:nvPr/>
          </p:nvSpPr>
          <p:spPr bwMode="auto">
            <a:xfrm>
              <a:off x="8316" y="3665"/>
              <a:ext cx="398" cy="904"/>
            </a:xfrm>
            <a:custGeom>
              <a:avLst/>
              <a:gdLst/>
              <a:ahLst/>
              <a:cxnLst>
                <a:cxn ang="0">
                  <a:pos x="358" y="41"/>
                </a:cxn>
                <a:cxn ang="0">
                  <a:pos x="332" y="0"/>
                </a:cxn>
                <a:cxn ang="0">
                  <a:pos x="239" y="41"/>
                </a:cxn>
                <a:cxn ang="0">
                  <a:pos x="265" y="122"/>
                </a:cxn>
                <a:cxn ang="0">
                  <a:pos x="358" y="81"/>
                </a:cxn>
                <a:cxn ang="0">
                  <a:pos x="93" y="728"/>
                </a:cxn>
                <a:cxn ang="0">
                  <a:pos x="79" y="796"/>
                </a:cxn>
                <a:cxn ang="0">
                  <a:pos x="119" y="877"/>
                </a:cxn>
                <a:cxn ang="0">
                  <a:pos x="212" y="904"/>
                </a:cxn>
                <a:cxn ang="0">
                  <a:pos x="332" y="850"/>
                </a:cxn>
                <a:cxn ang="0">
                  <a:pos x="371" y="769"/>
                </a:cxn>
                <a:cxn ang="0">
                  <a:pos x="398" y="688"/>
                </a:cxn>
                <a:cxn ang="0">
                  <a:pos x="371" y="674"/>
                </a:cxn>
                <a:cxn ang="0">
                  <a:pos x="332" y="755"/>
                </a:cxn>
                <a:cxn ang="0">
                  <a:pos x="278" y="836"/>
                </a:cxn>
                <a:cxn ang="0">
                  <a:pos x="199" y="863"/>
                </a:cxn>
                <a:cxn ang="0">
                  <a:pos x="172" y="823"/>
                </a:cxn>
                <a:cxn ang="0">
                  <a:pos x="212" y="674"/>
                </a:cxn>
                <a:cxn ang="0">
                  <a:pos x="292" y="499"/>
                </a:cxn>
                <a:cxn ang="0">
                  <a:pos x="305" y="432"/>
                </a:cxn>
                <a:cxn ang="0">
                  <a:pos x="305" y="364"/>
                </a:cxn>
                <a:cxn ang="0">
                  <a:pos x="239" y="310"/>
                </a:cxn>
                <a:cxn ang="0">
                  <a:pos x="106" y="324"/>
                </a:cxn>
                <a:cxn ang="0">
                  <a:pos x="39" y="391"/>
                </a:cxn>
                <a:cxn ang="0">
                  <a:pos x="0" y="486"/>
                </a:cxn>
                <a:cxn ang="0">
                  <a:pos x="13" y="526"/>
                </a:cxn>
                <a:cxn ang="0">
                  <a:pos x="39" y="513"/>
                </a:cxn>
                <a:cxn ang="0">
                  <a:pos x="66" y="432"/>
                </a:cxn>
                <a:cxn ang="0">
                  <a:pos x="119" y="364"/>
                </a:cxn>
                <a:cxn ang="0">
                  <a:pos x="199" y="337"/>
                </a:cxn>
                <a:cxn ang="0">
                  <a:pos x="212" y="418"/>
                </a:cxn>
                <a:cxn ang="0">
                  <a:pos x="199" y="472"/>
                </a:cxn>
                <a:cxn ang="0">
                  <a:pos x="93" y="728"/>
                </a:cxn>
              </a:cxnLst>
              <a:rect l="0" t="0" r="r" b="b"/>
              <a:pathLst>
                <a:path w="398" h="904">
                  <a:moveTo>
                    <a:pt x="358" y="54"/>
                  </a:moveTo>
                  <a:lnTo>
                    <a:pt x="358" y="41"/>
                  </a:lnTo>
                  <a:lnTo>
                    <a:pt x="345" y="14"/>
                  </a:lnTo>
                  <a:lnTo>
                    <a:pt x="332" y="0"/>
                  </a:lnTo>
                  <a:lnTo>
                    <a:pt x="278" y="0"/>
                  </a:lnTo>
                  <a:lnTo>
                    <a:pt x="239" y="41"/>
                  </a:lnTo>
                  <a:lnTo>
                    <a:pt x="239" y="95"/>
                  </a:lnTo>
                  <a:lnTo>
                    <a:pt x="265" y="122"/>
                  </a:lnTo>
                  <a:lnTo>
                    <a:pt x="318" y="122"/>
                  </a:lnTo>
                  <a:lnTo>
                    <a:pt x="358" y="81"/>
                  </a:lnTo>
                  <a:lnTo>
                    <a:pt x="358" y="54"/>
                  </a:lnTo>
                  <a:close/>
                  <a:moveTo>
                    <a:pt x="93" y="728"/>
                  </a:moveTo>
                  <a:lnTo>
                    <a:pt x="79" y="755"/>
                  </a:lnTo>
                  <a:lnTo>
                    <a:pt x="79" y="796"/>
                  </a:lnTo>
                  <a:lnTo>
                    <a:pt x="93" y="836"/>
                  </a:lnTo>
                  <a:lnTo>
                    <a:pt x="119" y="877"/>
                  </a:lnTo>
                  <a:lnTo>
                    <a:pt x="159" y="890"/>
                  </a:lnTo>
                  <a:lnTo>
                    <a:pt x="212" y="904"/>
                  </a:lnTo>
                  <a:lnTo>
                    <a:pt x="292" y="877"/>
                  </a:lnTo>
                  <a:lnTo>
                    <a:pt x="332" y="850"/>
                  </a:lnTo>
                  <a:lnTo>
                    <a:pt x="345" y="809"/>
                  </a:lnTo>
                  <a:lnTo>
                    <a:pt x="371" y="769"/>
                  </a:lnTo>
                  <a:lnTo>
                    <a:pt x="398" y="715"/>
                  </a:lnTo>
                  <a:lnTo>
                    <a:pt x="398" y="688"/>
                  </a:lnTo>
                  <a:lnTo>
                    <a:pt x="385" y="688"/>
                  </a:lnTo>
                  <a:lnTo>
                    <a:pt x="371" y="674"/>
                  </a:lnTo>
                  <a:lnTo>
                    <a:pt x="345" y="701"/>
                  </a:lnTo>
                  <a:lnTo>
                    <a:pt x="332" y="755"/>
                  </a:lnTo>
                  <a:lnTo>
                    <a:pt x="305" y="809"/>
                  </a:lnTo>
                  <a:lnTo>
                    <a:pt x="278" y="836"/>
                  </a:lnTo>
                  <a:lnTo>
                    <a:pt x="239" y="863"/>
                  </a:lnTo>
                  <a:lnTo>
                    <a:pt x="199" y="863"/>
                  </a:lnTo>
                  <a:lnTo>
                    <a:pt x="172" y="836"/>
                  </a:lnTo>
                  <a:lnTo>
                    <a:pt x="172" y="823"/>
                  </a:lnTo>
                  <a:lnTo>
                    <a:pt x="186" y="782"/>
                  </a:lnTo>
                  <a:lnTo>
                    <a:pt x="212" y="674"/>
                  </a:lnTo>
                  <a:lnTo>
                    <a:pt x="278" y="540"/>
                  </a:lnTo>
                  <a:lnTo>
                    <a:pt x="292" y="499"/>
                  </a:lnTo>
                  <a:lnTo>
                    <a:pt x="305" y="472"/>
                  </a:lnTo>
                  <a:lnTo>
                    <a:pt x="305" y="432"/>
                  </a:lnTo>
                  <a:lnTo>
                    <a:pt x="318" y="418"/>
                  </a:lnTo>
                  <a:lnTo>
                    <a:pt x="305" y="364"/>
                  </a:lnTo>
                  <a:lnTo>
                    <a:pt x="278" y="337"/>
                  </a:lnTo>
                  <a:lnTo>
                    <a:pt x="239" y="310"/>
                  </a:lnTo>
                  <a:lnTo>
                    <a:pt x="186" y="297"/>
                  </a:lnTo>
                  <a:lnTo>
                    <a:pt x="106" y="324"/>
                  </a:lnTo>
                  <a:lnTo>
                    <a:pt x="66" y="351"/>
                  </a:lnTo>
                  <a:lnTo>
                    <a:pt x="39" y="391"/>
                  </a:lnTo>
                  <a:lnTo>
                    <a:pt x="26" y="432"/>
                  </a:lnTo>
                  <a:lnTo>
                    <a:pt x="0" y="486"/>
                  </a:lnTo>
                  <a:lnTo>
                    <a:pt x="0" y="513"/>
                  </a:lnTo>
                  <a:lnTo>
                    <a:pt x="13" y="526"/>
                  </a:lnTo>
                  <a:lnTo>
                    <a:pt x="26" y="526"/>
                  </a:lnTo>
                  <a:lnTo>
                    <a:pt x="39" y="513"/>
                  </a:lnTo>
                  <a:lnTo>
                    <a:pt x="39" y="499"/>
                  </a:lnTo>
                  <a:lnTo>
                    <a:pt x="66" y="432"/>
                  </a:lnTo>
                  <a:lnTo>
                    <a:pt x="93" y="391"/>
                  </a:lnTo>
                  <a:lnTo>
                    <a:pt x="119" y="364"/>
                  </a:lnTo>
                  <a:lnTo>
                    <a:pt x="159" y="337"/>
                  </a:lnTo>
                  <a:lnTo>
                    <a:pt x="199" y="337"/>
                  </a:lnTo>
                  <a:lnTo>
                    <a:pt x="212" y="351"/>
                  </a:lnTo>
                  <a:lnTo>
                    <a:pt x="212" y="418"/>
                  </a:lnTo>
                  <a:lnTo>
                    <a:pt x="199" y="445"/>
                  </a:lnTo>
                  <a:lnTo>
                    <a:pt x="199" y="472"/>
                  </a:lnTo>
                  <a:lnTo>
                    <a:pt x="172" y="513"/>
                  </a:lnTo>
                  <a:lnTo>
                    <a:pt x="93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69" name="Freeform 141"/>
            <p:cNvSpPr>
              <a:spLocks/>
            </p:cNvSpPr>
            <p:nvPr/>
          </p:nvSpPr>
          <p:spPr bwMode="auto">
            <a:xfrm>
              <a:off x="8966" y="2830"/>
              <a:ext cx="438" cy="1927"/>
            </a:xfrm>
            <a:custGeom>
              <a:avLst/>
              <a:gdLst/>
              <a:ahLst/>
              <a:cxnLst>
                <a:cxn ang="0">
                  <a:pos x="438" y="957"/>
                </a:cxn>
                <a:cxn ang="0">
                  <a:pos x="425" y="781"/>
                </a:cxn>
                <a:cxn ang="0">
                  <a:pos x="399" y="579"/>
                </a:cxn>
                <a:cxn ang="0">
                  <a:pos x="319" y="364"/>
                </a:cxn>
                <a:cxn ang="0">
                  <a:pos x="226" y="202"/>
                </a:cxn>
                <a:cxn ang="0">
                  <a:pos x="133" y="94"/>
                </a:cxn>
                <a:cxn ang="0">
                  <a:pos x="53" y="27"/>
                </a:cxn>
                <a:cxn ang="0">
                  <a:pos x="27" y="0"/>
                </a:cxn>
                <a:cxn ang="0">
                  <a:pos x="0" y="27"/>
                </a:cxn>
                <a:cxn ang="0">
                  <a:pos x="0" y="40"/>
                </a:cxn>
                <a:cxn ang="0">
                  <a:pos x="13" y="40"/>
                </a:cxn>
                <a:cxn ang="0">
                  <a:pos x="40" y="67"/>
                </a:cxn>
                <a:cxn ang="0">
                  <a:pos x="160" y="229"/>
                </a:cxn>
                <a:cxn ang="0">
                  <a:pos x="252" y="431"/>
                </a:cxn>
                <a:cxn ang="0">
                  <a:pos x="306" y="674"/>
                </a:cxn>
                <a:cxn ang="0">
                  <a:pos x="332" y="957"/>
                </a:cxn>
                <a:cxn ang="0">
                  <a:pos x="319" y="1213"/>
                </a:cxn>
                <a:cxn ang="0">
                  <a:pos x="266" y="1442"/>
                </a:cxn>
                <a:cxn ang="0">
                  <a:pos x="173" y="1671"/>
                </a:cxn>
                <a:cxn ang="0">
                  <a:pos x="27" y="1873"/>
                </a:cxn>
                <a:cxn ang="0">
                  <a:pos x="13" y="1887"/>
                </a:cxn>
                <a:cxn ang="0">
                  <a:pos x="0" y="1887"/>
                </a:cxn>
                <a:cxn ang="0">
                  <a:pos x="0" y="1914"/>
                </a:cxn>
                <a:cxn ang="0">
                  <a:pos x="27" y="1927"/>
                </a:cxn>
                <a:cxn ang="0">
                  <a:pos x="67" y="1900"/>
                </a:cxn>
                <a:cxn ang="0">
                  <a:pos x="133" y="1833"/>
                </a:cxn>
                <a:cxn ang="0">
                  <a:pos x="226" y="1712"/>
                </a:cxn>
                <a:cxn ang="0">
                  <a:pos x="319" y="1550"/>
                </a:cxn>
                <a:cxn ang="0">
                  <a:pos x="399" y="1334"/>
                </a:cxn>
                <a:cxn ang="0">
                  <a:pos x="425" y="1145"/>
                </a:cxn>
                <a:cxn ang="0">
                  <a:pos x="438" y="957"/>
                </a:cxn>
              </a:cxnLst>
              <a:rect l="0" t="0" r="r" b="b"/>
              <a:pathLst>
                <a:path w="438" h="1927">
                  <a:moveTo>
                    <a:pt x="438" y="957"/>
                  </a:moveTo>
                  <a:lnTo>
                    <a:pt x="425" y="781"/>
                  </a:lnTo>
                  <a:lnTo>
                    <a:pt x="399" y="579"/>
                  </a:lnTo>
                  <a:lnTo>
                    <a:pt x="319" y="364"/>
                  </a:lnTo>
                  <a:lnTo>
                    <a:pt x="226" y="202"/>
                  </a:lnTo>
                  <a:lnTo>
                    <a:pt x="133" y="94"/>
                  </a:lnTo>
                  <a:lnTo>
                    <a:pt x="53" y="27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0" y="40"/>
                  </a:lnTo>
                  <a:lnTo>
                    <a:pt x="13" y="40"/>
                  </a:lnTo>
                  <a:lnTo>
                    <a:pt x="40" y="67"/>
                  </a:lnTo>
                  <a:lnTo>
                    <a:pt x="160" y="229"/>
                  </a:lnTo>
                  <a:lnTo>
                    <a:pt x="252" y="431"/>
                  </a:lnTo>
                  <a:lnTo>
                    <a:pt x="306" y="674"/>
                  </a:lnTo>
                  <a:lnTo>
                    <a:pt x="332" y="957"/>
                  </a:lnTo>
                  <a:lnTo>
                    <a:pt x="319" y="1213"/>
                  </a:lnTo>
                  <a:lnTo>
                    <a:pt x="266" y="1442"/>
                  </a:lnTo>
                  <a:lnTo>
                    <a:pt x="173" y="1671"/>
                  </a:lnTo>
                  <a:lnTo>
                    <a:pt x="27" y="1873"/>
                  </a:lnTo>
                  <a:lnTo>
                    <a:pt x="13" y="1887"/>
                  </a:lnTo>
                  <a:lnTo>
                    <a:pt x="0" y="1887"/>
                  </a:lnTo>
                  <a:lnTo>
                    <a:pt x="0" y="1914"/>
                  </a:lnTo>
                  <a:lnTo>
                    <a:pt x="27" y="1927"/>
                  </a:lnTo>
                  <a:lnTo>
                    <a:pt x="67" y="1900"/>
                  </a:lnTo>
                  <a:lnTo>
                    <a:pt x="133" y="1833"/>
                  </a:lnTo>
                  <a:lnTo>
                    <a:pt x="226" y="1712"/>
                  </a:lnTo>
                  <a:lnTo>
                    <a:pt x="319" y="1550"/>
                  </a:lnTo>
                  <a:lnTo>
                    <a:pt x="399" y="1334"/>
                  </a:lnTo>
                  <a:lnTo>
                    <a:pt x="425" y="1145"/>
                  </a:lnTo>
                  <a:lnTo>
                    <a:pt x="438" y="95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70" name="Freeform 142"/>
            <p:cNvSpPr>
              <a:spLocks/>
            </p:cNvSpPr>
            <p:nvPr/>
          </p:nvSpPr>
          <p:spPr bwMode="auto">
            <a:xfrm>
              <a:off x="3868" y="5081"/>
              <a:ext cx="5775" cy="108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5775" y="108"/>
                </a:cxn>
                <a:cxn ang="0">
                  <a:pos x="5775" y="13"/>
                </a:cxn>
                <a:cxn ang="0">
                  <a:pos x="0" y="0"/>
                </a:cxn>
                <a:cxn ang="0">
                  <a:pos x="0" y="108"/>
                </a:cxn>
              </a:cxnLst>
              <a:rect l="0" t="0" r="r" b="b"/>
              <a:pathLst>
                <a:path w="5775" h="108">
                  <a:moveTo>
                    <a:pt x="0" y="108"/>
                  </a:moveTo>
                  <a:lnTo>
                    <a:pt x="5775" y="108"/>
                  </a:lnTo>
                  <a:lnTo>
                    <a:pt x="5775" y="13"/>
                  </a:lnTo>
                  <a:lnTo>
                    <a:pt x="0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71" name="Freeform 143"/>
            <p:cNvSpPr>
              <a:spLocks/>
            </p:cNvSpPr>
            <p:nvPr/>
          </p:nvSpPr>
          <p:spPr bwMode="auto">
            <a:xfrm>
              <a:off x="5939" y="5580"/>
              <a:ext cx="1580" cy="1307"/>
            </a:xfrm>
            <a:custGeom>
              <a:avLst/>
              <a:gdLst/>
              <a:ahLst/>
              <a:cxnLst>
                <a:cxn ang="0">
                  <a:pos x="1354" y="202"/>
                </a:cxn>
                <a:cxn ang="0">
                  <a:pos x="1368" y="175"/>
                </a:cxn>
                <a:cxn ang="0">
                  <a:pos x="1368" y="135"/>
                </a:cxn>
                <a:cxn ang="0">
                  <a:pos x="1394" y="108"/>
                </a:cxn>
                <a:cxn ang="0">
                  <a:pos x="1421" y="94"/>
                </a:cxn>
                <a:cxn ang="0">
                  <a:pos x="1447" y="67"/>
                </a:cxn>
                <a:cxn ang="0">
                  <a:pos x="1500" y="67"/>
                </a:cxn>
                <a:cxn ang="0">
                  <a:pos x="1554" y="54"/>
                </a:cxn>
                <a:cxn ang="0">
                  <a:pos x="1567" y="54"/>
                </a:cxn>
                <a:cxn ang="0">
                  <a:pos x="1580" y="40"/>
                </a:cxn>
                <a:cxn ang="0">
                  <a:pos x="1580" y="0"/>
                </a:cxn>
                <a:cxn ang="0">
                  <a:pos x="1155" y="0"/>
                </a:cxn>
                <a:cxn ang="0">
                  <a:pos x="1142" y="13"/>
                </a:cxn>
                <a:cxn ang="0">
                  <a:pos x="1142" y="54"/>
                </a:cxn>
                <a:cxn ang="0">
                  <a:pos x="1222" y="54"/>
                </a:cxn>
                <a:cxn ang="0">
                  <a:pos x="1261" y="67"/>
                </a:cxn>
                <a:cxn ang="0">
                  <a:pos x="1288" y="81"/>
                </a:cxn>
                <a:cxn ang="0">
                  <a:pos x="1301" y="94"/>
                </a:cxn>
                <a:cxn ang="0">
                  <a:pos x="1301" y="175"/>
                </a:cxn>
                <a:cxn ang="0">
                  <a:pos x="1089" y="1038"/>
                </a:cxn>
                <a:cxn ang="0">
                  <a:pos x="677" y="27"/>
                </a:cxn>
                <a:cxn ang="0">
                  <a:pos x="651" y="0"/>
                </a:cxn>
                <a:cxn ang="0">
                  <a:pos x="319" y="0"/>
                </a:cxn>
                <a:cxn ang="0">
                  <a:pos x="306" y="13"/>
                </a:cxn>
                <a:cxn ang="0">
                  <a:pos x="306" y="54"/>
                </a:cxn>
                <a:cxn ang="0">
                  <a:pos x="425" y="54"/>
                </a:cxn>
                <a:cxn ang="0">
                  <a:pos x="452" y="67"/>
                </a:cxn>
                <a:cxn ang="0">
                  <a:pos x="478" y="67"/>
                </a:cxn>
                <a:cxn ang="0">
                  <a:pos x="226" y="1105"/>
                </a:cxn>
                <a:cxn ang="0">
                  <a:pos x="213" y="1132"/>
                </a:cxn>
                <a:cxn ang="0">
                  <a:pos x="213" y="1159"/>
                </a:cxn>
                <a:cxn ang="0">
                  <a:pos x="159" y="1213"/>
                </a:cxn>
                <a:cxn ang="0">
                  <a:pos x="133" y="1227"/>
                </a:cxn>
                <a:cxn ang="0">
                  <a:pos x="27" y="1254"/>
                </a:cxn>
                <a:cxn ang="0">
                  <a:pos x="0" y="1254"/>
                </a:cxn>
                <a:cxn ang="0">
                  <a:pos x="0" y="1307"/>
                </a:cxn>
                <a:cxn ang="0">
                  <a:pos x="425" y="1307"/>
                </a:cxn>
                <a:cxn ang="0">
                  <a:pos x="438" y="1294"/>
                </a:cxn>
                <a:cxn ang="0">
                  <a:pos x="438" y="1254"/>
                </a:cxn>
                <a:cxn ang="0">
                  <a:pos x="398" y="1254"/>
                </a:cxn>
                <a:cxn ang="0">
                  <a:pos x="345" y="1240"/>
                </a:cxn>
                <a:cxn ang="0">
                  <a:pos x="319" y="1240"/>
                </a:cxn>
                <a:cxn ang="0">
                  <a:pos x="279" y="1200"/>
                </a:cxn>
                <a:cxn ang="0">
                  <a:pos x="279" y="1119"/>
                </a:cxn>
                <a:cxn ang="0">
                  <a:pos x="531" y="108"/>
                </a:cxn>
                <a:cxn ang="0">
                  <a:pos x="531" y="121"/>
                </a:cxn>
                <a:cxn ang="0">
                  <a:pos x="544" y="121"/>
                </a:cxn>
                <a:cxn ang="0">
                  <a:pos x="544" y="135"/>
                </a:cxn>
                <a:cxn ang="0">
                  <a:pos x="1022" y="1267"/>
                </a:cxn>
                <a:cxn ang="0">
                  <a:pos x="1036" y="1294"/>
                </a:cxn>
                <a:cxn ang="0">
                  <a:pos x="1036" y="1307"/>
                </a:cxn>
                <a:cxn ang="0">
                  <a:pos x="1062" y="1307"/>
                </a:cxn>
                <a:cxn ang="0">
                  <a:pos x="1076" y="1294"/>
                </a:cxn>
                <a:cxn ang="0">
                  <a:pos x="1089" y="1267"/>
                </a:cxn>
                <a:cxn ang="0">
                  <a:pos x="1354" y="202"/>
                </a:cxn>
              </a:cxnLst>
              <a:rect l="0" t="0" r="r" b="b"/>
              <a:pathLst>
                <a:path w="1580" h="1307">
                  <a:moveTo>
                    <a:pt x="1354" y="202"/>
                  </a:moveTo>
                  <a:lnTo>
                    <a:pt x="1368" y="175"/>
                  </a:lnTo>
                  <a:lnTo>
                    <a:pt x="1368" y="135"/>
                  </a:lnTo>
                  <a:lnTo>
                    <a:pt x="1394" y="108"/>
                  </a:lnTo>
                  <a:lnTo>
                    <a:pt x="1421" y="94"/>
                  </a:lnTo>
                  <a:lnTo>
                    <a:pt x="1447" y="67"/>
                  </a:lnTo>
                  <a:lnTo>
                    <a:pt x="1500" y="67"/>
                  </a:lnTo>
                  <a:lnTo>
                    <a:pt x="1554" y="54"/>
                  </a:lnTo>
                  <a:lnTo>
                    <a:pt x="1567" y="54"/>
                  </a:lnTo>
                  <a:lnTo>
                    <a:pt x="1580" y="40"/>
                  </a:lnTo>
                  <a:lnTo>
                    <a:pt x="1580" y="0"/>
                  </a:lnTo>
                  <a:lnTo>
                    <a:pt x="1155" y="0"/>
                  </a:lnTo>
                  <a:lnTo>
                    <a:pt x="1142" y="13"/>
                  </a:lnTo>
                  <a:lnTo>
                    <a:pt x="1142" y="54"/>
                  </a:lnTo>
                  <a:lnTo>
                    <a:pt x="1222" y="54"/>
                  </a:lnTo>
                  <a:lnTo>
                    <a:pt x="1261" y="67"/>
                  </a:lnTo>
                  <a:lnTo>
                    <a:pt x="1288" y="81"/>
                  </a:lnTo>
                  <a:lnTo>
                    <a:pt x="1301" y="94"/>
                  </a:lnTo>
                  <a:lnTo>
                    <a:pt x="1301" y="175"/>
                  </a:lnTo>
                  <a:lnTo>
                    <a:pt x="1089" y="1038"/>
                  </a:lnTo>
                  <a:lnTo>
                    <a:pt x="677" y="27"/>
                  </a:lnTo>
                  <a:lnTo>
                    <a:pt x="651" y="0"/>
                  </a:lnTo>
                  <a:lnTo>
                    <a:pt x="319" y="0"/>
                  </a:lnTo>
                  <a:lnTo>
                    <a:pt x="306" y="13"/>
                  </a:lnTo>
                  <a:lnTo>
                    <a:pt x="306" y="54"/>
                  </a:lnTo>
                  <a:lnTo>
                    <a:pt x="425" y="54"/>
                  </a:lnTo>
                  <a:lnTo>
                    <a:pt x="452" y="67"/>
                  </a:lnTo>
                  <a:lnTo>
                    <a:pt x="478" y="67"/>
                  </a:lnTo>
                  <a:lnTo>
                    <a:pt x="226" y="1105"/>
                  </a:lnTo>
                  <a:lnTo>
                    <a:pt x="213" y="1132"/>
                  </a:lnTo>
                  <a:lnTo>
                    <a:pt x="213" y="1159"/>
                  </a:lnTo>
                  <a:lnTo>
                    <a:pt x="159" y="1213"/>
                  </a:lnTo>
                  <a:lnTo>
                    <a:pt x="133" y="1227"/>
                  </a:lnTo>
                  <a:lnTo>
                    <a:pt x="27" y="1254"/>
                  </a:lnTo>
                  <a:lnTo>
                    <a:pt x="0" y="1254"/>
                  </a:lnTo>
                  <a:lnTo>
                    <a:pt x="0" y="1307"/>
                  </a:lnTo>
                  <a:lnTo>
                    <a:pt x="425" y="1307"/>
                  </a:lnTo>
                  <a:lnTo>
                    <a:pt x="438" y="1294"/>
                  </a:lnTo>
                  <a:lnTo>
                    <a:pt x="438" y="1254"/>
                  </a:lnTo>
                  <a:lnTo>
                    <a:pt x="398" y="1254"/>
                  </a:lnTo>
                  <a:lnTo>
                    <a:pt x="345" y="1240"/>
                  </a:lnTo>
                  <a:lnTo>
                    <a:pt x="319" y="1240"/>
                  </a:lnTo>
                  <a:lnTo>
                    <a:pt x="279" y="1200"/>
                  </a:lnTo>
                  <a:lnTo>
                    <a:pt x="279" y="1119"/>
                  </a:lnTo>
                  <a:lnTo>
                    <a:pt x="531" y="108"/>
                  </a:lnTo>
                  <a:lnTo>
                    <a:pt x="531" y="121"/>
                  </a:lnTo>
                  <a:lnTo>
                    <a:pt x="544" y="121"/>
                  </a:lnTo>
                  <a:lnTo>
                    <a:pt x="544" y="135"/>
                  </a:lnTo>
                  <a:lnTo>
                    <a:pt x="1022" y="1267"/>
                  </a:lnTo>
                  <a:lnTo>
                    <a:pt x="1036" y="1294"/>
                  </a:lnTo>
                  <a:lnTo>
                    <a:pt x="1036" y="1307"/>
                  </a:lnTo>
                  <a:lnTo>
                    <a:pt x="1062" y="1307"/>
                  </a:lnTo>
                  <a:lnTo>
                    <a:pt x="1076" y="1294"/>
                  </a:lnTo>
                  <a:lnTo>
                    <a:pt x="1089" y="1267"/>
                  </a:lnTo>
                  <a:lnTo>
                    <a:pt x="1354" y="2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72" name="Freeform 144"/>
            <p:cNvSpPr>
              <a:spLocks/>
            </p:cNvSpPr>
            <p:nvPr/>
          </p:nvSpPr>
          <p:spPr bwMode="auto">
            <a:xfrm>
              <a:off x="9922" y="4218"/>
              <a:ext cx="943" cy="1739"/>
            </a:xfrm>
            <a:custGeom>
              <a:avLst/>
              <a:gdLst/>
              <a:ahLst/>
              <a:cxnLst>
                <a:cxn ang="0">
                  <a:pos x="797" y="580"/>
                </a:cxn>
                <a:cxn ang="0">
                  <a:pos x="810" y="539"/>
                </a:cxn>
                <a:cxn ang="0">
                  <a:pos x="598" y="526"/>
                </a:cxn>
                <a:cxn ang="0">
                  <a:pos x="624" y="378"/>
                </a:cxn>
                <a:cxn ang="0">
                  <a:pos x="637" y="270"/>
                </a:cxn>
                <a:cxn ang="0">
                  <a:pos x="664" y="189"/>
                </a:cxn>
                <a:cxn ang="0">
                  <a:pos x="677" y="121"/>
                </a:cxn>
                <a:cxn ang="0">
                  <a:pos x="704" y="68"/>
                </a:cxn>
                <a:cxn ang="0">
                  <a:pos x="810" y="41"/>
                </a:cxn>
                <a:cxn ang="0">
                  <a:pos x="823" y="81"/>
                </a:cxn>
                <a:cxn ang="0">
                  <a:pos x="783" y="121"/>
                </a:cxn>
                <a:cxn ang="0">
                  <a:pos x="770" y="162"/>
                </a:cxn>
                <a:cxn ang="0">
                  <a:pos x="783" y="229"/>
                </a:cxn>
                <a:cxn ang="0">
                  <a:pos x="863" y="243"/>
                </a:cxn>
                <a:cxn ang="0">
                  <a:pos x="916" y="202"/>
                </a:cxn>
                <a:cxn ang="0">
                  <a:pos x="929" y="81"/>
                </a:cxn>
                <a:cxn ang="0">
                  <a:pos x="890" y="27"/>
                </a:cxn>
                <a:cxn ang="0">
                  <a:pos x="717" y="0"/>
                </a:cxn>
                <a:cxn ang="0">
                  <a:pos x="584" y="108"/>
                </a:cxn>
                <a:cxn ang="0">
                  <a:pos x="518" y="297"/>
                </a:cxn>
                <a:cxn ang="0">
                  <a:pos x="465" y="526"/>
                </a:cxn>
                <a:cxn ang="0">
                  <a:pos x="292" y="539"/>
                </a:cxn>
                <a:cxn ang="0">
                  <a:pos x="279" y="566"/>
                </a:cxn>
                <a:cxn ang="0">
                  <a:pos x="465" y="580"/>
                </a:cxn>
                <a:cxn ang="0">
                  <a:pos x="292" y="1470"/>
                </a:cxn>
                <a:cxn ang="0">
                  <a:pos x="213" y="1672"/>
                </a:cxn>
                <a:cxn ang="0">
                  <a:pos x="120" y="1699"/>
                </a:cxn>
                <a:cxn ang="0">
                  <a:pos x="67" y="1658"/>
                </a:cxn>
                <a:cxn ang="0">
                  <a:pos x="133" y="1645"/>
                </a:cxn>
                <a:cxn ang="0">
                  <a:pos x="159" y="1604"/>
                </a:cxn>
                <a:cxn ang="0">
                  <a:pos x="173" y="1564"/>
                </a:cxn>
                <a:cxn ang="0">
                  <a:pos x="120" y="1497"/>
                </a:cxn>
                <a:cxn ang="0">
                  <a:pos x="40" y="1510"/>
                </a:cxn>
                <a:cxn ang="0">
                  <a:pos x="0" y="1564"/>
                </a:cxn>
                <a:cxn ang="0">
                  <a:pos x="27" y="1685"/>
                </a:cxn>
                <a:cxn ang="0">
                  <a:pos x="120" y="1739"/>
                </a:cxn>
                <a:cxn ang="0">
                  <a:pos x="213" y="1726"/>
                </a:cxn>
                <a:cxn ang="0">
                  <a:pos x="292" y="1672"/>
                </a:cxn>
                <a:cxn ang="0">
                  <a:pos x="412" y="1443"/>
                </a:cxn>
                <a:cxn ang="0">
                  <a:pos x="465" y="1240"/>
                </a:cxn>
                <a:cxn ang="0">
                  <a:pos x="584" y="580"/>
                </a:cxn>
              </a:cxnLst>
              <a:rect l="0" t="0" r="r" b="b"/>
              <a:pathLst>
                <a:path w="943" h="1739">
                  <a:moveTo>
                    <a:pt x="584" y="580"/>
                  </a:moveTo>
                  <a:lnTo>
                    <a:pt x="797" y="580"/>
                  </a:lnTo>
                  <a:lnTo>
                    <a:pt x="797" y="566"/>
                  </a:lnTo>
                  <a:lnTo>
                    <a:pt x="810" y="539"/>
                  </a:lnTo>
                  <a:lnTo>
                    <a:pt x="797" y="526"/>
                  </a:lnTo>
                  <a:lnTo>
                    <a:pt x="598" y="526"/>
                  </a:lnTo>
                  <a:lnTo>
                    <a:pt x="611" y="445"/>
                  </a:lnTo>
                  <a:lnTo>
                    <a:pt x="624" y="378"/>
                  </a:lnTo>
                  <a:lnTo>
                    <a:pt x="637" y="297"/>
                  </a:lnTo>
                  <a:lnTo>
                    <a:pt x="637" y="270"/>
                  </a:lnTo>
                  <a:lnTo>
                    <a:pt x="651" y="243"/>
                  </a:lnTo>
                  <a:lnTo>
                    <a:pt x="664" y="189"/>
                  </a:lnTo>
                  <a:lnTo>
                    <a:pt x="664" y="162"/>
                  </a:lnTo>
                  <a:lnTo>
                    <a:pt x="677" y="121"/>
                  </a:lnTo>
                  <a:lnTo>
                    <a:pt x="677" y="108"/>
                  </a:lnTo>
                  <a:lnTo>
                    <a:pt x="704" y="68"/>
                  </a:lnTo>
                  <a:lnTo>
                    <a:pt x="730" y="41"/>
                  </a:lnTo>
                  <a:lnTo>
                    <a:pt x="810" y="41"/>
                  </a:lnTo>
                  <a:lnTo>
                    <a:pt x="863" y="68"/>
                  </a:lnTo>
                  <a:lnTo>
                    <a:pt x="823" y="81"/>
                  </a:lnTo>
                  <a:lnTo>
                    <a:pt x="797" y="95"/>
                  </a:lnTo>
                  <a:lnTo>
                    <a:pt x="783" y="121"/>
                  </a:lnTo>
                  <a:lnTo>
                    <a:pt x="770" y="135"/>
                  </a:lnTo>
                  <a:lnTo>
                    <a:pt x="770" y="162"/>
                  </a:lnTo>
                  <a:lnTo>
                    <a:pt x="757" y="175"/>
                  </a:lnTo>
                  <a:lnTo>
                    <a:pt x="783" y="229"/>
                  </a:lnTo>
                  <a:lnTo>
                    <a:pt x="810" y="243"/>
                  </a:lnTo>
                  <a:lnTo>
                    <a:pt x="863" y="243"/>
                  </a:lnTo>
                  <a:lnTo>
                    <a:pt x="890" y="229"/>
                  </a:lnTo>
                  <a:lnTo>
                    <a:pt x="916" y="202"/>
                  </a:lnTo>
                  <a:lnTo>
                    <a:pt x="943" y="121"/>
                  </a:lnTo>
                  <a:lnTo>
                    <a:pt x="929" y="81"/>
                  </a:lnTo>
                  <a:lnTo>
                    <a:pt x="916" y="54"/>
                  </a:lnTo>
                  <a:lnTo>
                    <a:pt x="890" y="27"/>
                  </a:lnTo>
                  <a:lnTo>
                    <a:pt x="810" y="0"/>
                  </a:lnTo>
                  <a:lnTo>
                    <a:pt x="717" y="0"/>
                  </a:lnTo>
                  <a:lnTo>
                    <a:pt x="651" y="41"/>
                  </a:lnTo>
                  <a:lnTo>
                    <a:pt x="584" y="108"/>
                  </a:lnTo>
                  <a:lnTo>
                    <a:pt x="518" y="243"/>
                  </a:lnTo>
                  <a:lnTo>
                    <a:pt x="518" y="297"/>
                  </a:lnTo>
                  <a:lnTo>
                    <a:pt x="491" y="378"/>
                  </a:lnTo>
                  <a:lnTo>
                    <a:pt x="465" y="526"/>
                  </a:lnTo>
                  <a:lnTo>
                    <a:pt x="292" y="526"/>
                  </a:lnTo>
                  <a:lnTo>
                    <a:pt x="292" y="539"/>
                  </a:lnTo>
                  <a:lnTo>
                    <a:pt x="279" y="553"/>
                  </a:lnTo>
                  <a:lnTo>
                    <a:pt x="279" y="566"/>
                  </a:lnTo>
                  <a:lnTo>
                    <a:pt x="292" y="580"/>
                  </a:lnTo>
                  <a:lnTo>
                    <a:pt x="465" y="580"/>
                  </a:lnTo>
                  <a:lnTo>
                    <a:pt x="319" y="1335"/>
                  </a:lnTo>
                  <a:lnTo>
                    <a:pt x="292" y="1470"/>
                  </a:lnTo>
                  <a:lnTo>
                    <a:pt x="266" y="1591"/>
                  </a:lnTo>
                  <a:lnTo>
                    <a:pt x="213" y="1672"/>
                  </a:lnTo>
                  <a:lnTo>
                    <a:pt x="159" y="1699"/>
                  </a:lnTo>
                  <a:lnTo>
                    <a:pt x="120" y="1699"/>
                  </a:lnTo>
                  <a:lnTo>
                    <a:pt x="93" y="1685"/>
                  </a:lnTo>
                  <a:lnTo>
                    <a:pt x="67" y="1658"/>
                  </a:lnTo>
                  <a:lnTo>
                    <a:pt x="106" y="1658"/>
                  </a:lnTo>
                  <a:lnTo>
                    <a:pt x="133" y="1645"/>
                  </a:lnTo>
                  <a:lnTo>
                    <a:pt x="146" y="1618"/>
                  </a:lnTo>
                  <a:lnTo>
                    <a:pt x="159" y="1604"/>
                  </a:lnTo>
                  <a:lnTo>
                    <a:pt x="173" y="1577"/>
                  </a:lnTo>
                  <a:lnTo>
                    <a:pt x="173" y="1564"/>
                  </a:lnTo>
                  <a:lnTo>
                    <a:pt x="146" y="1510"/>
                  </a:lnTo>
                  <a:lnTo>
                    <a:pt x="120" y="1497"/>
                  </a:lnTo>
                  <a:lnTo>
                    <a:pt x="67" y="1497"/>
                  </a:lnTo>
                  <a:lnTo>
                    <a:pt x="40" y="1510"/>
                  </a:lnTo>
                  <a:lnTo>
                    <a:pt x="13" y="1537"/>
                  </a:lnTo>
                  <a:lnTo>
                    <a:pt x="0" y="1564"/>
                  </a:lnTo>
                  <a:lnTo>
                    <a:pt x="0" y="1645"/>
                  </a:lnTo>
                  <a:lnTo>
                    <a:pt x="27" y="1685"/>
                  </a:lnTo>
                  <a:lnTo>
                    <a:pt x="40" y="1712"/>
                  </a:lnTo>
                  <a:lnTo>
                    <a:pt x="120" y="1739"/>
                  </a:lnTo>
                  <a:lnTo>
                    <a:pt x="159" y="1739"/>
                  </a:lnTo>
                  <a:lnTo>
                    <a:pt x="213" y="1726"/>
                  </a:lnTo>
                  <a:lnTo>
                    <a:pt x="252" y="1712"/>
                  </a:lnTo>
                  <a:lnTo>
                    <a:pt x="292" y="1672"/>
                  </a:lnTo>
                  <a:lnTo>
                    <a:pt x="372" y="1551"/>
                  </a:lnTo>
                  <a:lnTo>
                    <a:pt x="412" y="1443"/>
                  </a:lnTo>
                  <a:lnTo>
                    <a:pt x="438" y="1335"/>
                  </a:lnTo>
                  <a:lnTo>
                    <a:pt x="465" y="1240"/>
                  </a:lnTo>
                  <a:lnTo>
                    <a:pt x="478" y="1187"/>
                  </a:lnTo>
                  <a:lnTo>
                    <a:pt x="584" y="5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73" name="Freeform 145"/>
            <p:cNvSpPr>
              <a:spLocks noEditPoints="1"/>
            </p:cNvSpPr>
            <p:nvPr/>
          </p:nvSpPr>
          <p:spPr bwMode="auto">
            <a:xfrm>
              <a:off x="10745" y="4960"/>
              <a:ext cx="584" cy="1159"/>
            </a:xfrm>
            <a:custGeom>
              <a:avLst/>
              <a:gdLst/>
              <a:ahLst/>
              <a:cxnLst>
                <a:cxn ang="0">
                  <a:pos x="584" y="54"/>
                </a:cxn>
                <a:cxn ang="0">
                  <a:pos x="584" y="40"/>
                </a:cxn>
                <a:cxn ang="0">
                  <a:pos x="571" y="13"/>
                </a:cxn>
                <a:cxn ang="0">
                  <a:pos x="558" y="0"/>
                </a:cxn>
                <a:cxn ang="0">
                  <a:pos x="505" y="0"/>
                </a:cxn>
                <a:cxn ang="0">
                  <a:pos x="465" y="40"/>
                </a:cxn>
                <a:cxn ang="0">
                  <a:pos x="452" y="67"/>
                </a:cxn>
                <a:cxn ang="0">
                  <a:pos x="452" y="94"/>
                </a:cxn>
                <a:cxn ang="0">
                  <a:pos x="478" y="121"/>
                </a:cxn>
                <a:cxn ang="0">
                  <a:pos x="531" y="121"/>
                </a:cxn>
                <a:cxn ang="0">
                  <a:pos x="558" y="107"/>
                </a:cxn>
                <a:cxn ang="0">
                  <a:pos x="584" y="54"/>
                </a:cxn>
                <a:cxn ang="0">
                  <a:pos x="306" y="957"/>
                </a:cxn>
                <a:cxn ang="0">
                  <a:pos x="279" y="1011"/>
                </a:cxn>
                <a:cxn ang="0">
                  <a:pos x="253" y="1051"/>
                </a:cxn>
                <a:cxn ang="0">
                  <a:pos x="213" y="1092"/>
                </a:cxn>
                <a:cxn ang="0">
                  <a:pos x="173" y="1119"/>
                </a:cxn>
                <a:cxn ang="0">
                  <a:pos x="133" y="1132"/>
                </a:cxn>
                <a:cxn ang="0">
                  <a:pos x="106" y="1119"/>
                </a:cxn>
                <a:cxn ang="0">
                  <a:pos x="80" y="1119"/>
                </a:cxn>
                <a:cxn ang="0">
                  <a:pos x="106" y="1105"/>
                </a:cxn>
                <a:cxn ang="0">
                  <a:pos x="120" y="1092"/>
                </a:cxn>
                <a:cxn ang="0">
                  <a:pos x="120" y="1065"/>
                </a:cxn>
                <a:cxn ang="0">
                  <a:pos x="133" y="1051"/>
                </a:cxn>
                <a:cxn ang="0">
                  <a:pos x="120" y="1024"/>
                </a:cxn>
                <a:cxn ang="0">
                  <a:pos x="106" y="1011"/>
                </a:cxn>
                <a:cxn ang="0">
                  <a:pos x="80" y="997"/>
                </a:cxn>
                <a:cxn ang="0">
                  <a:pos x="27" y="1024"/>
                </a:cxn>
                <a:cxn ang="0">
                  <a:pos x="0" y="1051"/>
                </a:cxn>
                <a:cxn ang="0">
                  <a:pos x="0" y="1078"/>
                </a:cxn>
                <a:cxn ang="0">
                  <a:pos x="14" y="1119"/>
                </a:cxn>
                <a:cxn ang="0">
                  <a:pos x="40" y="1146"/>
                </a:cxn>
                <a:cxn ang="0">
                  <a:pos x="80" y="1159"/>
                </a:cxn>
                <a:cxn ang="0">
                  <a:pos x="133" y="1159"/>
                </a:cxn>
                <a:cxn ang="0">
                  <a:pos x="199" y="1146"/>
                </a:cxn>
                <a:cxn ang="0">
                  <a:pos x="279" y="1119"/>
                </a:cxn>
                <a:cxn ang="0">
                  <a:pos x="359" y="1051"/>
                </a:cxn>
                <a:cxn ang="0">
                  <a:pos x="412" y="957"/>
                </a:cxn>
                <a:cxn ang="0">
                  <a:pos x="531" y="471"/>
                </a:cxn>
                <a:cxn ang="0">
                  <a:pos x="531" y="418"/>
                </a:cxn>
                <a:cxn ang="0">
                  <a:pos x="518" y="377"/>
                </a:cxn>
                <a:cxn ang="0">
                  <a:pos x="505" y="350"/>
                </a:cxn>
                <a:cxn ang="0">
                  <a:pos x="478" y="323"/>
                </a:cxn>
                <a:cxn ang="0">
                  <a:pos x="438" y="310"/>
                </a:cxn>
                <a:cxn ang="0">
                  <a:pos x="385" y="296"/>
                </a:cxn>
                <a:cxn ang="0">
                  <a:pos x="292" y="323"/>
                </a:cxn>
                <a:cxn ang="0">
                  <a:pos x="213" y="391"/>
                </a:cxn>
                <a:cxn ang="0">
                  <a:pos x="173" y="458"/>
                </a:cxn>
                <a:cxn ang="0">
                  <a:pos x="160" y="498"/>
                </a:cxn>
                <a:cxn ang="0">
                  <a:pos x="160" y="512"/>
                </a:cxn>
                <a:cxn ang="0">
                  <a:pos x="173" y="512"/>
                </a:cxn>
                <a:cxn ang="0">
                  <a:pos x="173" y="525"/>
                </a:cxn>
                <a:cxn ang="0">
                  <a:pos x="199" y="525"/>
                </a:cxn>
                <a:cxn ang="0">
                  <a:pos x="199" y="512"/>
                </a:cxn>
                <a:cxn ang="0">
                  <a:pos x="213" y="498"/>
                </a:cxn>
                <a:cxn ang="0">
                  <a:pos x="239" y="445"/>
                </a:cxn>
                <a:cxn ang="0">
                  <a:pos x="266" y="404"/>
                </a:cxn>
                <a:cxn ang="0">
                  <a:pos x="306" y="364"/>
                </a:cxn>
                <a:cxn ang="0">
                  <a:pos x="385" y="337"/>
                </a:cxn>
                <a:cxn ang="0">
                  <a:pos x="412" y="337"/>
                </a:cxn>
                <a:cxn ang="0">
                  <a:pos x="425" y="350"/>
                </a:cxn>
                <a:cxn ang="0">
                  <a:pos x="425" y="445"/>
                </a:cxn>
                <a:cxn ang="0">
                  <a:pos x="306" y="957"/>
                </a:cxn>
              </a:cxnLst>
              <a:rect l="0" t="0" r="r" b="b"/>
              <a:pathLst>
                <a:path w="584" h="1159">
                  <a:moveTo>
                    <a:pt x="584" y="54"/>
                  </a:moveTo>
                  <a:lnTo>
                    <a:pt x="584" y="40"/>
                  </a:lnTo>
                  <a:lnTo>
                    <a:pt x="571" y="13"/>
                  </a:lnTo>
                  <a:lnTo>
                    <a:pt x="558" y="0"/>
                  </a:lnTo>
                  <a:lnTo>
                    <a:pt x="505" y="0"/>
                  </a:lnTo>
                  <a:lnTo>
                    <a:pt x="465" y="40"/>
                  </a:lnTo>
                  <a:lnTo>
                    <a:pt x="452" y="67"/>
                  </a:lnTo>
                  <a:lnTo>
                    <a:pt x="452" y="94"/>
                  </a:lnTo>
                  <a:lnTo>
                    <a:pt x="478" y="121"/>
                  </a:lnTo>
                  <a:lnTo>
                    <a:pt x="531" y="121"/>
                  </a:lnTo>
                  <a:lnTo>
                    <a:pt x="558" y="107"/>
                  </a:lnTo>
                  <a:lnTo>
                    <a:pt x="584" y="54"/>
                  </a:lnTo>
                  <a:close/>
                  <a:moveTo>
                    <a:pt x="306" y="957"/>
                  </a:moveTo>
                  <a:lnTo>
                    <a:pt x="279" y="1011"/>
                  </a:lnTo>
                  <a:lnTo>
                    <a:pt x="253" y="1051"/>
                  </a:lnTo>
                  <a:lnTo>
                    <a:pt x="213" y="1092"/>
                  </a:lnTo>
                  <a:lnTo>
                    <a:pt x="173" y="1119"/>
                  </a:lnTo>
                  <a:lnTo>
                    <a:pt x="133" y="1132"/>
                  </a:lnTo>
                  <a:lnTo>
                    <a:pt x="106" y="1119"/>
                  </a:lnTo>
                  <a:lnTo>
                    <a:pt x="80" y="1119"/>
                  </a:lnTo>
                  <a:lnTo>
                    <a:pt x="106" y="1105"/>
                  </a:lnTo>
                  <a:lnTo>
                    <a:pt x="120" y="1092"/>
                  </a:lnTo>
                  <a:lnTo>
                    <a:pt x="120" y="1065"/>
                  </a:lnTo>
                  <a:lnTo>
                    <a:pt x="133" y="1051"/>
                  </a:lnTo>
                  <a:lnTo>
                    <a:pt x="120" y="1024"/>
                  </a:lnTo>
                  <a:lnTo>
                    <a:pt x="106" y="1011"/>
                  </a:lnTo>
                  <a:lnTo>
                    <a:pt x="80" y="997"/>
                  </a:lnTo>
                  <a:lnTo>
                    <a:pt x="27" y="1024"/>
                  </a:lnTo>
                  <a:lnTo>
                    <a:pt x="0" y="1051"/>
                  </a:lnTo>
                  <a:lnTo>
                    <a:pt x="0" y="1078"/>
                  </a:lnTo>
                  <a:lnTo>
                    <a:pt x="14" y="1119"/>
                  </a:lnTo>
                  <a:lnTo>
                    <a:pt x="40" y="1146"/>
                  </a:lnTo>
                  <a:lnTo>
                    <a:pt x="80" y="1159"/>
                  </a:lnTo>
                  <a:lnTo>
                    <a:pt x="133" y="1159"/>
                  </a:lnTo>
                  <a:lnTo>
                    <a:pt x="199" y="1146"/>
                  </a:lnTo>
                  <a:lnTo>
                    <a:pt x="279" y="1119"/>
                  </a:lnTo>
                  <a:lnTo>
                    <a:pt x="359" y="1051"/>
                  </a:lnTo>
                  <a:lnTo>
                    <a:pt x="412" y="957"/>
                  </a:lnTo>
                  <a:lnTo>
                    <a:pt x="531" y="471"/>
                  </a:lnTo>
                  <a:lnTo>
                    <a:pt x="531" y="418"/>
                  </a:lnTo>
                  <a:lnTo>
                    <a:pt x="518" y="377"/>
                  </a:lnTo>
                  <a:lnTo>
                    <a:pt x="505" y="350"/>
                  </a:lnTo>
                  <a:lnTo>
                    <a:pt x="478" y="323"/>
                  </a:lnTo>
                  <a:lnTo>
                    <a:pt x="438" y="310"/>
                  </a:lnTo>
                  <a:lnTo>
                    <a:pt x="385" y="296"/>
                  </a:lnTo>
                  <a:lnTo>
                    <a:pt x="292" y="323"/>
                  </a:lnTo>
                  <a:lnTo>
                    <a:pt x="213" y="391"/>
                  </a:lnTo>
                  <a:lnTo>
                    <a:pt x="173" y="458"/>
                  </a:lnTo>
                  <a:lnTo>
                    <a:pt x="160" y="498"/>
                  </a:lnTo>
                  <a:lnTo>
                    <a:pt x="160" y="512"/>
                  </a:lnTo>
                  <a:lnTo>
                    <a:pt x="173" y="512"/>
                  </a:lnTo>
                  <a:lnTo>
                    <a:pt x="173" y="525"/>
                  </a:lnTo>
                  <a:lnTo>
                    <a:pt x="199" y="525"/>
                  </a:lnTo>
                  <a:lnTo>
                    <a:pt x="199" y="512"/>
                  </a:lnTo>
                  <a:lnTo>
                    <a:pt x="213" y="498"/>
                  </a:lnTo>
                  <a:lnTo>
                    <a:pt x="239" y="445"/>
                  </a:lnTo>
                  <a:lnTo>
                    <a:pt x="266" y="404"/>
                  </a:lnTo>
                  <a:lnTo>
                    <a:pt x="306" y="364"/>
                  </a:lnTo>
                  <a:lnTo>
                    <a:pt x="385" y="337"/>
                  </a:lnTo>
                  <a:lnTo>
                    <a:pt x="412" y="337"/>
                  </a:lnTo>
                  <a:lnTo>
                    <a:pt x="425" y="350"/>
                  </a:lnTo>
                  <a:lnTo>
                    <a:pt x="425" y="445"/>
                  </a:lnTo>
                  <a:lnTo>
                    <a:pt x="306" y="95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74" name="Freeform 146"/>
            <p:cNvSpPr>
              <a:spLocks/>
            </p:cNvSpPr>
            <p:nvPr/>
          </p:nvSpPr>
          <p:spPr bwMode="auto">
            <a:xfrm>
              <a:off x="11728" y="4124"/>
              <a:ext cx="438" cy="1928"/>
            </a:xfrm>
            <a:custGeom>
              <a:avLst/>
              <a:gdLst/>
              <a:ahLst/>
              <a:cxnLst>
                <a:cxn ang="0">
                  <a:pos x="438" y="1901"/>
                </a:cxn>
                <a:cxn ang="0">
                  <a:pos x="438" y="1887"/>
                </a:cxn>
                <a:cxn ang="0">
                  <a:pos x="411" y="1860"/>
                </a:cxn>
                <a:cxn ang="0">
                  <a:pos x="292" y="1698"/>
                </a:cxn>
                <a:cxn ang="0">
                  <a:pos x="199" y="1523"/>
                </a:cxn>
                <a:cxn ang="0">
                  <a:pos x="146" y="1334"/>
                </a:cxn>
                <a:cxn ang="0">
                  <a:pos x="119" y="1146"/>
                </a:cxn>
                <a:cxn ang="0">
                  <a:pos x="106" y="957"/>
                </a:cxn>
                <a:cxn ang="0">
                  <a:pos x="119" y="714"/>
                </a:cxn>
                <a:cxn ang="0">
                  <a:pos x="172" y="472"/>
                </a:cxn>
                <a:cxn ang="0">
                  <a:pos x="265" y="256"/>
                </a:cxn>
                <a:cxn ang="0">
                  <a:pos x="411" y="54"/>
                </a:cxn>
                <a:cxn ang="0">
                  <a:pos x="438" y="27"/>
                </a:cxn>
                <a:cxn ang="0">
                  <a:pos x="438" y="13"/>
                </a:cxn>
                <a:cxn ang="0">
                  <a:pos x="425" y="0"/>
                </a:cxn>
                <a:cxn ang="0">
                  <a:pos x="385" y="27"/>
                </a:cxn>
                <a:cxn ang="0">
                  <a:pos x="305" y="94"/>
                </a:cxn>
                <a:cxn ang="0">
                  <a:pos x="212" y="215"/>
                </a:cxn>
                <a:cxn ang="0">
                  <a:pos x="119" y="377"/>
                </a:cxn>
                <a:cxn ang="0">
                  <a:pos x="40" y="593"/>
                </a:cxn>
                <a:cxn ang="0">
                  <a:pos x="13" y="782"/>
                </a:cxn>
                <a:cxn ang="0">
                  <a:pos x="0" y="957"/>
                </a:cxn>
                <a:cxn ang="0">
                  <a:pos x="13" y="1132"/>
                </a:cxn>
                <a:cxn ang="0">
                  <a:pos x="53" y="1348"/>
                </a:cxn>
                <a:cxn ang="0">
                  <a:pos x="119" y="1564"/>
                </a:cxn>
                <a:cxn ang="0">
                  <a:pos x="212" y="1712"/>
                </a:cxn>
                <a:cxn ang="0">
                  <a:pos x="305" y="1833"/>
                </a:cxn>
                <a:cxn ang="0">
                  <a:pos x="385" y="1901"/>
                </a:cxn>
                <a:cxn ang="0">
                  <a:pos x="425" y="1928"/>
                </a:cxn>
                <a:cxn ang="0">
                  <a:pos x="438" y="1914"/>
                </a:cxn>
                <a:cxn ang="0">
                  <a:pos x="438" y="1901"/>
                </a:cxn>
              </a:cxnLst>
              <a:rect l="0" t="0" r="r" b="b"/>
              <a:pathLst>
                <a:path w="438" h="1928">
                  <a:moveTo>
                    <a:pt x="438" y="1901"/>
                  </a:moveTo>
                  <a:lnTo>
                    <a:pt x="438" y="1887"/>
                  </a:lnTo>
                  <a:lnTo>
                    <a:pt x="411" y="1860"/>
                  </a:lnTo>
                  <a:lnTo>
                    <a:pt x="292" y="1698"/>
                  </a:lnTo>
                  <a:lnTo>
                    <a:pt x="199" y="1523"/>
                  </a:lnTo>
                  <a:lnTo>
                    <a:pt x="146" y="1334"/>
                  </a:lnTo>
                  <a:lnTo>
                    <a:pt x="119" y="1146"/>
                  </a:lnTo>
                  <a:lnTo>
                    <a:pt x="106" y="957"/>
                  </a:lnTo>
                  <a:lnTo>
                    <a:pt x="119" y="714"/>
                  </a:lnTo>
                  <a:lnTo>
                    <a:pt x="172" y="472"/>
                  </a:lnTo>
                  <a:lnTo>
                    <a:pt x="265" y="256"/>
                  </a:lnTo>
                  <a:lnTo>
                    <a:pt x="411" y="54"/>
                  </a:lnTo>
                  <a:lnTo>
                    <a:pt x="438" y="27"/>
                  </a:lnTo>
                  <a:lnTo>
                    <a:pt x="438" y="13"/>
                  </a:lnTo>
                  <a:lnTo>
                    <a:pt x="425" y="0"/>
                  </a:lnTo>
                  <a:lnTo>
                    <a:pt x="385" y="27"/>
                  </a:lnTo>
                  <a:lnTo>
                    <a:pt x="305" y="94"/>
                  </a:lnTo>
                  <a:lnTo>
                    <a:pt x="212" y="215"/>
                  </a:lnTo>
                  <a:lnTo>
                    <a:pt x="119" y="377"/>
                  </a:lnTo>
                  <a:lnTo>
                    <a:pt x="40" y="593"/>
                  </a:lnTo>
                  <a:lnTo>
                    <a:pt x="13" y="782"/>
                  </a:lnTo>
                  <a:lnTo>
                    <a:pt x="0" y="957"/>
                  </a:lnTo>
                  <a:lnTo>
                    <a:pt x="13" y="1132"/>
                  </a:lnTo>
                  <a:lnTo>
                    <a:pt x="53" y="1348"/>
                  </a:lnTo>
                  <a:lnTo>
                    <a:pt x="119" y="1564"/>
                  </a:lnTo>
                  <a:lnTo>
                    <a:pt x="212" y="1712"/>
                  </a:lnTo>
                  <a:lnTo>
                    <a:pt x="305" y="1833"/>
                  </a:lnTo>
                  <a:lnTo>
                    <a:pt x="385" y="1901"/>
                  </a:lnTo>
                  <a:lnTo>
                    <a:pt x="425" y="1928"/>
                  </a:lnTo>
                  <a:lnTo>
                    <a:pt x="438" y="1914"/>
                  </a:lnTo>
                  <a:lnTo>
                    <a:pt x="438" y="19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75" name="Freeform 147"/>
            <p:cNvSpPr>
              <a:spLocks/>
            </p:cNvSpPr>
            <p:nvPr/>
          </p:nvSpPr>
          <p:spPr bwMode="auto">
            <a:xfrm>
              <a:off x="12312" y="4717"/>
              <a:ext cx="1062" cy="849"/>
            </a:xfrm>
            <a:custGeom>
              <a:avLst/>
              <a:gdLst/>
              <a:ahLst/>
              <a:cxnLst>
                <a:cxn ang="0">
                  <a:pos x="611" y="364"/>
                </a:cxn>
                <a:cxn ang="0">
                  <a:pos x="836" y="121"/>
                </a:cxn>
                <a:cxn ang="0">
                  <a:pos x="850" y="108"/>
                </a:cxn>
                <a:cxn ang="0">
                  <a:pos x="863" y="108"/>
                </a:cxn>
                <a:cxn ang="0">
                  <a:pos x="876" y="94"/>
                </a:cxn>
                <a:cxn ang="0">
                  <a:pos x="956" y="94"/>
                </a:cxn>
                <a:cxn ang="0">
                  <a:pos x="1022" y="81"/>
                </a:cxn>
                <a:cxn ang="0">
                  <a:pos x="1022" y="0"/>
                </a:cxn>
                <a:cxn ang="0">
                  <a:pos x="664" y="0"/>
                </a:cxn>
                <a:cxn ang="0">
                  <a:pos x="664" y="81"/>
                </a:cxn>
                <a:cxn ang="0">
                  <a:pos x="704" y="94"/>
                </a:cxn>
                <a:cxn ang="0">
                  <a:pos x="730" y="108"/>
                </a:cxn>
                <a:cxn ang="0">
                  <a:pos x="717" y="121"/>
                </a:cxn>
                <a:cxn ang="0">
                  <a:pos x="558" y="310"/>
                </a:cxn>
                <a:cxn ang="0">
                  <a:pos x="372" y="81"/>
                </a:cxn>
                <a:cxn ang="0">
                  <a:pos x="451" y="81"/>
                </a:cxn>
                <a:cxn ang="0">
                  <a:pos x="451" y="0"/>
                </a:cxn>
                <a:cxn ang="0">
                  <a:pos x="13" y="0"/>
                </a:cxn>
                <a:cxn ang="0">
                  <a:pos x="13" y="81"/>
                </a:cxn>
                <a:cxn ang="0">
                  <a:pos x="146" y="81"/>
                </a:cxn>
                <a:cxn ang="0">
                  <a:pos x="438" y="445"/>
                </a:cxn>
                <a:cxn ang="0">
                  <a:pos x="199" y="728"/>
                </a:cxn>
                <a:cxn ang="0">
                  <a:pos x="119" y="755"/>
                </a:cxn>
                <a:cxn ang="0">
                  <a:pos x="0" y="755"/>
                </a:cxn>
                <a:cxn ang="0">
                  <a:pos x="0" y="849"/>
                </a:cxn>
                <a:cxn ang="0">
                  <a:pos x="372" y="849"/>
                </a:cxn>
                <a:cxn ang="0">
                  <a:pos x="372" y="755"/>
                </a:cxn>
                <a:cxn ang="0">
                  <a:pos x="305" y="755"/>
                </a:cxn>
                <a:cxn ang="0">
                  <a:pos x="305" y="728"/>
                </a:cxn>
                <a:cxn ang="0">
                  <a:pos x="319" y="714"/>
                </a:cxn>
                <a:cxn ang="0">
                  <a:pos x="491" y="512"/>
                </a:cxn>
                <a:cxn ang="0">
                  <a:pos x="704" y="755"/>
                </a:cxn>
                <a:cxn ang="0">
                  <a:pos x="637" y="755"/>
                </a:cxn>
                <a:cxn ang="0">
                  <a:pos x="637" y="849"/>
                </a:cxn>
                <a:cxn ang="0">
                  <a:pos x="1062" y="849"/>
                </a:cxn>
                <a:cxn ang="0">
                  <a:pos x="1062" y="755"/>
                </a:cxn>
                <a:cxn ang="0">
                  <a:pos x="929" y="755"/>
                </a:cxn>
                <a:cxn ang="0">
                  <a:pos x="611" y="364"/>
                </a:cxn>
              </a:cxnLst>
              <a:rect l="0" t="0" r="r" b="b"/>
              <a:pathLst>
                <a:path w="1062" h="849">
                  <a:moveTo>
                    <a:pt x="611" y="364"/>
                  </a:moveTo>
                  <a:lnTo>
                    <a:pt x="836" y="121"/>
                  </a:lnTo>
                  <a:lnTo>
                    <a:pt x="850" y="108"/>
                  </a:lnTo>
                  <a:lnTo>
                    <a:pt x="863" y="108"/>
                  </a:lnTo>
                  <a:lnTo>
                    <a:pt x="876" y="94"/>
                  </a:lnTo>
                  <a:lnTo>
                    <a:pt x="956" y="94"/>
                  </a:lnTo>
                  <a:lnTo>
                    <a:pt x="1022" y="81"/>
                  </a:lnTo>
                  <a:lnTo>
                    <a:pt x="1022" y="0"/>
                  </a:lnTo>
                  <a:lnTo>
                    <a:pt x="664" y="0"/>
                  </a:lnTo>
                  <a:lnTo>
                    <a:pt x="664" y="81"/>
                  </a:lnTo>
                  <a:lnTo>
                    <a:pt x="704" y="94"/>
                  </a:lnTo>
                  <a:lnTo>
                    <a:pt x="730" y="108"/>
                  </a:lnTo>
                  <a:lnTo>
                    <a:pt x="717" y="121"/>
                  </a:lnTo>
                  <a:lnTo>
                    <a:pt x="558" y="310"/>
                  </a:lnTo>
                  <a:lnTo>
                    <a:pt x="372" y="81"/>
                  </a:lnTo>
                  <a:lnTo>
                    <a:pt x="451" y="81"/>
                  </a:lnTo>
                  <a:lnTo>
                    <a:pt x="451" y="0"/>
                  </a:lnTo>
                  <a:lnTo>
                    <a:pt x="13" y="0"/>
                  </a:lnTo>
                  <a:lnTo>
                    <a:pt x="13" y="81"/>
                  </a:lnTo>
                  <a:lnTo>
                    <a:pt x="146" y="81"/>
                  </a:lnTo>
                  <a:lnTo>
                    <a:pt x="438" y="445"/>
                  </a:lnTo>
                  <a:lnTo>
                    <a:pt x="199" y="728"/>
                  </a:lnTo>
                  <a:lnTo>
                    <a:pt x="119" y="755"/>
                  </a:lnTo>
                  <a:lnTo>
                    <a:pt x="0" y="755"/>
                  </a:lnTo>
                  <a:lnTo>
                    <a:pt x="0" y="849"/>
                  </a:lnTo>
                  <a:lnTo>
                    <a:pt x="372" y="849"/>
                  </a:lnTo>
                  <a:lnTo>
                    <a:pt x="372" y="755"/>
                  </a:lnTo>
                  <a:lnTo>
                    <a:pt x="305" y="755"/>
                  </a:lnTo>
                  <a:lnTo>
                    <a:pt x="305" y="728"/>
                  </a:lnTo>
                  <a:lnTo>
                    <a:pt x="319" y="714"/>
                  </a:lnTo>
                  <a:lnTo>
                    <a:pt x="491" y="512"/>
                  </a:lnTo>
                  <a:lnTo>
                    <a:pt x="704" y="755"/>
                  </a:lnTo>
                  <a:lnTo>
                    <a:pt x="637" y="755"/>
                  </a:lnTo>
                  <a:lnTo>
                    <a:pt x="637" y="849"/>
                  </a:lnTo>
                  <a:lnTo>
                    <a:pt x="1062" y="849"/>
                  </a:lnTo>
                  <a:lnTo>
                    <a:pt x="1062" y="755"/>
                  </a:lnTo>
                  <a:lnTo>
                    <a:pt x="929" y="755"/>
                  </a:lnTo>
                  <a:lnTo>
                    <a:pt x="611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76" name="Freeform 148"/>
            <p:cNvSpPr>
              <a:spLocks noEditPoints="1"/>
            </p:cNvSpPr>
            <p:nvPr/>
          </p:nvSpPr>
          <p:spPr bwMode="auto">
            <a:xfrm>
              <a:off x="13480" y="4960"/>
              <a:ext cx="399" cy="903"/>
            </a:xfrm>
            <a:custGeom>
              <a:avLst/>
              <a:gdLst/>
              <a:ahLst/>
              <a:cxnLst>
                <a:cxn ang="0">
                  <a:pos x="359" y="40"/>
                </a:cxn>
                <a:cxn ang="0">
                  <a:pos x="332" y="0"/>
                </a:cxn>
                <a:cxn ang="0">
                  <a:pos x="239" y="40"/>
                </a:cxn>
                <a:cxn ang="0">
                  <a:pos x="266" y="121"/>
                </a:cxn>
                <a:cxn ang="0">
                  <a:pos x="359" y="81"/>
                </a:cxn>
                <a:cxn ang="0">
                  <a:pos x="93" y="728"/>
                </a:cxn>
                <a:cxn ang="0">
                  <a:pos x="80" y="795"/>
                </a:cxn>
                <a:cxn ang="0">
                  <a:pos x="120" y="876"/>
                </a:cxn>
                <a:cxn ang="0">
                  <a:pos x="213" y="903"/>
                </a:cxn>
                <a:cxn ang="0">
                  <a:pos x="332" y="849"/>
                </a:cxn>
                <a:cxn ang="0">
                  <a:pos x="372" y="768"/>
                </a:cxn>
                <a:cxn ang="0">
                  <a:pos x="399" y="687"/>
                </a:cxn>
                <a:cxn ang="0">
                  <a:pos x="372" y="674"/>
                </a:cxn>
                <a:cxn ang="0">
                  <a:pos x="332" y="755"/>
                </a:cxn>
                <a:cxn ang="0">
                  <a:pos x="279" y="835"/>
                </a:cxn>
                <a:cxn ang="0">
                  <a:pos x="199" y="862"/>
                </a:cxn>
                <a:cxn ang="0">
                  <a:pos x="173" y="822"/>
                </a:cxn>
                <a:cxn ang="0">
                  <a:pos x="213" y="674"/>
                </a:cxn>
                <a:cxn ang="0">
                  <a:pos x="292" y="498"/>
                </a:cxn>
                <a:cxn ang="0">
                  <a:pos x="306" y="431"/>
                </a:cxn>
                <a:cxn ang="0">
                  <a:pos x="306" y="364"/>
                </a:cxn>
                <a:cxn ang="0">
                  <a:pos x="239" y="310"/>
                </a:cxn>
                <a:cxn ang="0">
                  <a:pos x="106" y="323"/>
                </a:cxn>
                <a:cxn ang="0">
                  <a:pos x="40" y="391"/>
                </a:cxn>
                <a:cxn ang="0">
                  <a:pos x="0" y="485"/>
                </a:cxn>
                <a:cxn ang="0">
                  <a:pos x="14" y="525"/>
                </a:cxn>
                <a:cxn ang="0">
                  <a:pos x="40" y="512"/>
                </a:cxn>
                <a:cxn ang="0">
                  <a:pos x="67" y="431"/>
                </a:cxn>
                <a:cxn ang="0">
                  <a:pos x="120" y="364"/>
                </a:cxn>
                <a:cxn ang="0">
                  <a:pos x="199" y="337"/>
                </a:cxn>
                <a:cxn ang="0">
                  <a:pos x="213" y="418"/>
                </a:cxn>
                <a:cxn ang="0">
                  <a:pos x="199" y="471"/>
                </a:cxn>
                <a:cxn ang="0">
                  <a:pos x="93" y="728"/>
                </a:cxn>
              </a:cxnLst>
              <a:rect l="0" t="0" r="r" b="b"/>
              <a:pathLst>
                <a:path w="399" h="903">
                  <a:moveTo>
                    <a:pt x="359" y="54"/>
                  </a:moveTo>
                  <a:lnTo>
                    <a:pt x="359" y="40"/>
                  </a:lnTo>
                  <a:lnTo>
                    <a:pt x="345" y="13"/>
                  </a:lnTo>
                  <a:lnTo>
                    <a:pt x="332" y="0"/>
                  </a:lnTo>
                  <a:lnTo>
                    <a:pt x="279" y="0"/>
                  </a:lnTo>
                  <a:lnTo>
                    <a:pt x="239" y="40"/>
                  </a:lnTo>
                  <a:lnTo>
                    <a:pt x="239" y="94"/>
                  </a:lnTo>
                  <a:lnTo>
                    <a:pt x="266" y="121"/>
                  </a:lnTo>
                  <a:lnTo>
                    <a:pt x="319" y="121"/>
                  </a:lnTo>
                  <a:lnTo>
                    <a:pt x="359" y="81"/>
                  </a:lnTo>
                  <a:lnTo>
                    <a:pt x="359" y="54"/>
                  </a:lnTo>
                  <a:close/>
                  <a:moveTo>
                    <a:pt x="93" y="728"/>
                  </a:moveTo>
                  <a:lnTo>
                    <a:pt x="80" y="755"/>
                  </a:lnTo>
                  <a:lnTo>
                    <a:pt x="80" y="795"/>
                  </a:lnTo>
                  <a:lnTo>
                    <a:pt x="93" y="835"/>
                  </a:lnTo>
                  <a:lnTo>
                    <a:pt x="120" y="876"/>
                  </a:lnTo>
                  <a:lnTo>
                    <a:pt x="160" y="889"/>
                  </a:lnTo>
                  <a:lnTo>
                    <a:pt x="213" y="903"/>
                  </a:lnTo>
                  <a:lnTo>
                    <a:pt x="292" y="876"/>
                  </a:lnTo>
                  <a:lnTo>
                    <a:pt x="332" y="849"/>
                  </a:lnTo>
                  <a:lnTo>
                    <a:pt x="345" y="809"/>
                  </a:lnTo>
                  <a:lnTo>
                    <a:pt x="372" y="768"/>
                  </a:lnTo>
                  <a:lnTo>
                    <a:pt x="399" y="714"/>
                  </a:lnTo>
                  <a:lnTo>
                    <a:pt x="399" y="687"/>
                  </a:lnTo>
                  <a:lnTo>
                    <a:pt x="385" y="687"/>
                  </a:lnTo>
                  <a:lnTo>
                    <a:pt x="372" y="674"/>
                  </a:lnTo>
                  <a:lnTo>
                    <a:pt x="345" y="701"/>
                  </a:lnTo>
                  <a:lnTo>
                    <a:pt x="332" y="755"/>
                  </a:lnTo>
                  <a:lnTo>
                    <a:pt x="306" y="809"/>
                  </a:lnTo>
                  <a:lnTo>
                    <a:pt x="279" y="835"/>
                  </a:lnTo>
                  <a:lnTo>
                    <a:pt x="239" y="862"/>
                  </a:lnTo>
                  <a:lnTo>
                    <a:pt x="199" y="862"/>
                  </a:lnTo>
                  <a:lnTo>
                    <a:pt x="173" y="835"/>
                  </a:lnTo>
                  <a:lnTo>
                    <a:pt x="173" y="822"/>
                  </a:lnTo>
                  <a:lnTo>
                    <a:pt x="186" y="782"/>
                  </a:lnTo>
                  <a:lnTo>
                    <a:pt x="213" y="674"/>
                  </a:lnTo>
                  <a:lnTo>
                    <a:pt x="279" y="539"/>
                  </a:lnTo>
                  <a:lnTo>
                    <a:pt x="292" y="498"/>
                  </a:lnTo>
                  <a:lnTo>
                    <a:pt x="306" y="471"/>
                  </a:lnTo>
                  <a:lnTo>
                    <a:pt x="306" y="431"/>
                  </a:lnTo>
                  <a:lnTo>
                    <a:pt x="319" y="418"/>
                  </a:lnTo>
                  <a:lnTo>
                    <a:pt x="306" y="364"/>
                  </a:lnTo>
                  <a:lnTo>
                    <a:pt x="279" y="337"/>
                  </a:lnTo>
                  <a:lnTo>
                    <a:pt x="239" y="310"/>
                  </a:lnTo>
                  <a:lnTo>
                    <a:pt x="186" y="296"/>
                  </a:lnTo>
                  <a:lnTo>
                    <a:pt x="106" y="323"/>
                  </a:lnTo>
                  <a:lnTo>
                    <a:pt x="67" y="350"/>
                  </a:lnTo>
                  <a:lnTo>
                    <a:pt x="40" y="391"/>
                  </a:lnTo>
                  <a:lnTo>
                    <a:pt x="27" y="431"/>
                  </a:lnTo>
                  <a:lnTo>
                    <a:pt x="0" y="485"/>
                  </a:lnTo>
                  <a:lnTo>
                    <a:pt x="0" y="512"/>
                  </a:lnTo>
                  <a:lnTo>
                    <a:pt x="14" y="525"/>
                  </a:lnTo>
                  <a:lnTo>
                    <a:pt x="27" y="525"/>
                  </a:lnTo>
                  <a:lnTo>
                    <a:pt x="40" y="512"/>
                  </a:lnTo>
                  <a:lnTo>
                    <a:pt x="40" y="498"/>
                  </a:lnTo>
                  <a:lnTo>
                    <a:pt x="67" y="431"/>
                  </a:lnTo>
                  <a:lnTo>
                    <a:pt x="93" y="391"/>
                  </a:lnTo>
                  <a:lnTo>
                    <a:pt x="120" y="364"/>
                  </a:lnTo>
                  <a:lnTo>
                    <a:pt x="160" y="337"/>
                  </a:lnTo>
                  <a:lnTo>
                    <a:pt x="199" y="337"/>
                  </a:lnTo>
                  <a:lnTo>
                    <a:pt x="213" y="350"/>
                  </a:lnTo>
                  <a:lnTo>
                    <a:pt x="213" y="418"/>
                  </a:lnTo>
                  <a:lnTo>
                    <a:pt x="199" y="445"/>
                  </a:lnTo>
                  <a:lnTo>
                    <a:pt x="199" y="471"/>
                  </a:lnTo>
                  <a:lnTo>
                    <a:pt x="173" y="512"/>
                  </a:lnTo>
                  <a:lnTo>
                    <a:pt x="93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77" name="Freeform 149"/>
            <p:cNvSpPr>
              <a:spLocks/>
            </p:cNvSpPr>
            <p:nvPr/>
          </p:nvSpPr>
          <p:spPr bwMode="auto">
            <a:xfrm>
              <a:off x="14157" y="4124"/>
              <a:ext cx="438" cy="1928"/>
            </a:xfrm>
            <a:custGeom>
              <a:avLst/>
              <a:gdLst/>
              <a:ahLst/>
              <a:cxnLst>
                <a:cxn ang="0">
                  <a:pos x="438" y="957"/>
                </a:cxn>
                <a:cxn ang="0">
                  <a:pos x="425" y="782"/>
                </a:cxn>
                <a:cxn ang="0">
                  <a:pos x="399" y="579"/>
                </a:cxn>
                <a:cxn ang="0">
                  <a:pos x="319" y="364"/>
                </a:cxn>
                <a:cxn ang="0">
                  <a:pos x="226" y="202"/>
                </a:cxn>
                <a:cxn ang="0">
                  <a:pos x="133" y="94"/>
                </a:cxn>
                <a:cxn ang="0">
                  <a:pos x="53" y="27"/>
                </a:cxn>
                <a:cxn ang="0">
                  <a:pos x="27" y="0"/>
                </a:cxn>
                <a:cxn ang="0">
                  <a:pos x="0" y="27"/>
                </a:cxn>
                <a:cxn ang="0">
                  <a:pos x="0" y="40"/>
                </a:cxn>
                <a:cxn ang="0">
                  <a:pos x="14" y="40"/>
                </a:cxn>
                <a:cxn ang="0">
                  <a:pos x="40" y="67"/>
                </a:cxn>
                <a:cxn ang="0">
                  <a:pos x="160" y="229"/>
                </a:cxn>
                <a:cxn ang="0">
                  <a:pos x="253" y="431"/>
                </a:cxn>
                <a:cxn ang="0">
                  <a:pos x="306" y="674"/>
                </a:cxn>
                <a:cxn ang="0">
                  <a:pos x="332" y="957"/>
                </a:cxn>
                <a:cxn ang="0">
                  <a:pos x="319" y="1213"/>
                </a:cxn>
                <a:cxn ang="0">
                  <a:pos x="266" y="1442"/>
                </a:cxn>
                <a:cxn ang="0">
                  <a:pos x="173" y="1671"/>
                </a:cxn>
                <a:cxn ang="0">
                  <a:pos x="27" y="1874"/>
                </a:cxn>
                <a:cxn ang="0">
                  <a:pos x="14" y="1887"/>
                </a:cxn>
                <a:cxn ang="0">
                  <a:pos x="0" y="1887"/>
                </a:cxn>
                <a:cxn ang="0">
                  <a:pos x="0" y="1914"/>
                </a:cxn>
                <a:cxn ang="0">
                  <a:pos x="27" y="1928"/>
                </a:cxn>
                <a:cxn ang="0">
                  <a:pos x="67" y="1901"/>
                </a:cxn>
                <a:cxn ang="0">
                  <a:pos x="133" y="1833"/>
                </a:cxn>
                <a:cxn ang="0">
                  <a:pos x="226" y="1712"/>
                </a:cxn>
                <a:cxn ang="0">
                  <a:pos x="319" y="1550"/>
                </a:cxn>
                <a:cxn ang="0">
                  <a:pos x="399" y="1334"/>
                </a:cxn>
                <a:cxn ang="0">
                  <a:pos x="425" y="1146"/>
                </a:cxn>
                <a:cxn ang="0">
                  <a:pos x="438" y="957"/>
                </a:cxn>
              </a:cxnLst>
              <a:rect l="0" t="0" r="r" b="b"/>
              <a:pathLst>
                <a:path w="438" h="1928">
                  <a:moveTo>
                    <a:pt x="438" y="957"/>
                  </a:moveTo>
                  <a:lnTo>
                    <a:pt x="425" y="782"/>
                  </a:lnTo>
                  <a:lnTo>
                    <a:pt x="399" y="579"/>
                  </a:lnTo>
                  <a:lnTo>
                    <a:pt x="319" y="364"/>
                  </a:lnTo>
                  <a:lnTo>
                    <a:pt x="226" y="202"/>
                  </a:lnTo>
                  <a:lnTo>
                    <a:pt x="133" y="94"/>
                  </a:lnTo>
                  <a:lnTo>
                    <a:pt x="53" y="27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0" y="40"/>
                  </a:lnTo>
                  <a:lnTo>
                    <a:pt x="14" y="40"/>
                  </a:lnTo>
                  <a:lnTo>
                    <a:pt x="40" y="67"/>
                  </a:lnTo>
                  <a:lnTo>
                    <a:pt x="160" y="229"/>
                  </a:lnTo>
                  <a:lnTo>
                    <a:pt x="253" y="431"/>
                  </a:lnTo>
                  <a:lnTo>
                    <a:pt x="306" y="674"/>
                  </a:lnTo>
                  <a:lnTo>
                    <a:pt x="332" y="957"/>
                  </a:lnTo>
                  <a:lnTo>
                    <a:pt x="319" y="1213"/>
                  </a:lnTo>
                  <a:lnTo>
                    <a:pt x="266" y="1442"/>
                  </a:lnTo>
                  <a:lnTo>
                    <a:pt x="173" y="1671"/>
                  </a:lnTo>
                  <a:lnTo>
                    <a:pt x="27" y="1874"/>
                  </a:lnTo>
                  <a:lnTo>
                    <a:pt x="14" y="1887"/>
                  </a:lnTo>
                  <a:lnTo>
                    <a:pt x="0" y="1887"/>
                  </a:lnTo>
                  <a:lnTo>
                    <a:pt x="0" y="1914"/>
                  </a:lnTo>
                  <a:lnTo>
                    <a:pt x="27" y="1928"/>
                  </a:lnTo>
                  <a:lnTo>
                    <a:pt x="67" y="1901"/>
                  </a:lnTo>
                  <a:lnTo>
                    <a:pt x="133" y="1833"/>
                  </a:lnTo>
                  <a:lnTo>
                    <a:pt x="226" y="1712"/>
                  </a:lnTo>
                  <a:lnTo>
                    <a:pt x="319" y="1550"/>
                  </a:lnTo>
                  <a:lnTo>
                    <a:pt x="399" y="1334"/>
                  </a:lnTo>
                  <a:lnTo>
                    <a:pt x="425" y="1146"/>
                  </a:lnTo>
                  <a:lnTo>
                    <a:pt x="438" y="95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78" name="Freeform 150"/>
            <p:cNvSpPr>
              <a:spLocks noEditPoints="1"/>
            </p:cNvSpPr>
            <p:nvPr/>
          </p:nvSpPr>
          <p:spPr bwMode="auto">
            <a:xfrm>
              <a:off x="15405" y="4865"/>
              <a:ext cx="1262" cy="445"/>
            </a:xfrm>
            <a:custGeom>
              <a:avLst/>
              <a:gdLst/>
              <a:ahLst/>
              <a:cxnLst>
                <a:cxn ang="0">
                  <a:pos x="1195" y="68"/>
                </a:cxn>
                <a:cxn ang="0">
                  <a:pos x="1248" y="68"/>
                </a:cxn>
                <a:cxn ang="0">
                  <a:pos x="1248" y="54"/>
                </a:cxn>
                <a:cxn ang="0">
                  <a:pos x="1262" y="41"/>
                </a:cxn>
                <a:cxn ang="0">
                  <a:pos x="1262" y="14"/>
                </a:cxn>
                <a:cxn ang="0">
                  <a:pos x="1248" y="0"/>
                </a:cxn>
                <a:cxn ang="0">
                  <a:pos x="14" y="0"/>
                </a:cxn>
                <a:cxn ang="0">
                  <a:pos x="0" y="14"/>
                </a:cxn>
                <a:cxn ang="0">
                  <a:pos x="0" y="54"/>
                </a:cxn>
                <a:cxn ang="0">
                  <a:pos x="27" y="68"/>
                </a:cxn>
                <a:cxn ang="0">
                  <a:pos x="67" y="68"/>
                </a:cxn>
                <a:cxn ang="0">
                  <a:pos x="1195" y="68"/>
                </a:cxn>
                <a:cxn ang="0">
                  <a:pos x="1195" y="445"/>
                </a:cxn>
                <a:cxn ang="0">
                  <a:pos x="1222" y="445"/>
                </a:cxn>
                <a:cxn ang="0">
                  <a:pos x="1248" y="432"/>
                </a:cxn>
                <a:cxn ang="0">
                  <a:pos x="1262" y="405"/>
                </a:cxn>
                <a:cxn ang="0">
                  <a:pos x="1248" y="378"/>
                </a:cxn>
                <a:cxn ang="0">
                  <a:pos x="1235" y="378"/>
                </a:cxn>
                <a:cxn ang="0">
                  <a:pos x="1209" y="364"/>
                </a:cxn>
                <a:cxn ang="0">
                  <a:pos x="27" y="364"/>
                </a:cxn>
                <a:cxn ang="0">
                  <a:pos x="0" y="391"/>
                </a:cxn>
                <a:cxn ang="0">
                  <a:pos x="0" y="418"/>
                </a:cxn>
                <a:cxn ang="0">
                  <a:pos x="27" y="445"/>
                </a:cxn>
                <a:cxn ang="0">
                  <a:pos x="67" y="445"/>
                </a:cxn>
                <a:cxn ang="0">
                  <a:pos x="1195" y="445"/>
                </a:cxn>
              </a:cxnLst>
              <a:rect l="0" t="0" r="r" b="b"/>
              <a:pathLst>
                <a:path w="1262" h="445">
                  <a:moveTo>
                    <a:pt x="1195" y="68"/>
                  </a:moveTo>
                  <a:lnTo>
                    <a:pt x="1248" y="68"/>
                  </a:lnTo>
                  <a:lnTo>
                    <a:pt x="1248" y="54"/>
                  </a:lnTo>
                  <a:lnTo>
                    <a:pt x="1262" y="41"/>
                  </a:lnTo>
                  <a:lnTo>
                    <a:pt x="1262" y="14"/>
                  </a:lnTo>
                  <a:lnTo>
                    <a:pt x="1248" y="0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0" y="54"/>
                  </a:lnTo>
                  <a:lnTo>
                    <a:pt x="27" y="68"/>
                  </a:lnTo>
                  <a:lnTo>
                    <a:pt x="67" y="68"/>
                  </a:lnTo>
                  <a:lnTo>
                    <a:pt x="1195" y="68"/>
                  </a:lnTo>
                  <a:close/>
                  <a:moveTo>
                    <a:pt x="1195" y="445"/>
                  </a:moveTo>
                  <a:lnTo>
                    <a:pt x="1222" y="445"/>
                  </a:lnTo>
                  <a:lnTo>
                    <a:pt x="1248" y="432"/>
                  </a:lnTo>
                  <a:lnTo>
                    <a:pt x="1262" y="405"/>
                  </a:lnTo>
                  <a:lnTo>
                    <a:pt x="1248" y="378"/>
                  </a:lnTo>
                  <a:lnTo>
                    <a:pt x="1235" y="378"/>
                  </a:lnTo>
                  <a:lnTo>
                    <a:pt x="1209" y="364"/>
                  </a:lnTo>
                  <a:lnTo>
                    <a:pt x="27" y="364"/>
                  </a:lnTo>
                  <a:lnTo>
                    <a:pt x="0" y="391"/>
                  </a:lnTo>
                  <a:lnTo>
                    <a:pt x="0" y="418"/>
                  </a:lnTo>
                  <a:lnTo>
                    <a:pt x="27" y="445"/>
                  </a:lnTo>
                  <a:lnTo>
                    <a:pt x="67" y="445"/>
                  </a:lnTo>
                  <a:lnTo>
                    <a:pt x="1195" y="4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79" name="Freeform 151"/>
            <p:cNvSpPr>
              <a:spLocks/>
            </p:cNvSpPr>
            <p:nvPr/>
          </p:nvSpPr>
          <p:spPr bwMode="auto">
            <a:xfrm>
              <a:off x="18101" y="2250"/>
              <a:ext cx="1181" cy="917"/>
            </a:xfrm>
            <a:custGeom>
              <a:avLst/>
              <a:gdLst/>
              <a:ahLst/>
              <a:cxnLst>
                <a:cxn ang="0">
                  <a:pos x="1009" y="148"/>
                </a:cxn>
                <a:cxn ang="0">
                  <a:pos x="1022" y="121"/>
                </a:cxn>
                <a:cxn ang="0">
                  <a:pos x="1022" y="94"/>
                </a:cxn>
                <a:cxn ang="0">
                  <a:pos x="1101" y="54"/>
                </a:cxn>
                <a:cxn ang="0">
                  <a:pos x="1155" y="54"/>
                </a:cxn>
                <a:cxn ang="0">
                  <a:pos x="1168" y="40"/>
                </a:cxn>
                <a:cxn ang="0">
                  <a:pos x="1181" y="13"/>
                </a:cxn>
                <a:cxn ang="0">
                  <a:pos x="1168" y="0"/>
                </a:cxn>
                <a:cxn ang="0">
                  <a:pos x="862" y="0"/>
                </a:cxn>
                <a:cxn ang="0">
                  <a:pos x="849" y="13"/>
                </a:cxn>
                <a:cxn ang="0">
                  <a:pos x="849" y="27"/>
                </a:cxn>
                <a:cxn ang="0">
                  <a:pos x="876" y="54"/>
                </a:cxn>
                <a:cxn ang="0">
                  <a:pos x="916" y="54"/>
                </a:cxn>
                <a:cxn ang="0">
                  <a:pos x="942" y="67"/>
                </a:cxn>
                <a:cxn ang="0">
                  <a:pos x="955" y="81"/>
                </a:cxn>
                <a:cxn ang="0">
                  <a:pos x="969" y="108"/>
                </a:cxn>
                <a:cxn ang="0">
                  <a:pos x="969" y="121"/>
                </a:cxn>
                <a:cxn ang="0">
                  <a:pos x="955" y="135"/>
                </a:cxn>
                <a:cxn ang="0">
                  <a:pos x="823" y="714"/>
                </a:cxn>
                <a:cxn ang="0">
                  <a:pos x="477" y="27"/>
                </a:cxn>
                <a:cxn ang="0">
                  <a:pos x="464" y="13"/>
                </a:cxn>
                <a:cxn ang="0">
                  <a:pos x="464" y="0"/>
                </a:cxn>
                <a:cxn ang="0">
                  <a:pos x="225" y="0"/>
                </a:cxn>
                <a:cxn ang="0">
                  <a:pos x="212" y="13"/>
                </a:cxn>
                <a:cxn ang="0">
                  <a:pos x="212" y="40"/>
                </a:cxn>
                <a:cxn ang="0">
                  <a:pos x="238" y="40"/>
                </a:cxn>
                <a:cxn ang="0">
                  <a:pos x="252" y="54"/>
                </a:cxn>
                <a:cxn ang="0">
                  <a:pos x="345" y="54"/>
                </a:cxn>
                <a:cxn ang="0">
                  <a:pos x="159" y="768"/>
                </a:cxn>
                <a:cxn ang="0">
                  <a:pos x="159" y="795"/>
                </a:cxn>
                <a:cxn ang="0">
                  <a:pos x="146" y="822"/>
                </a:cxn>
                <a:cxn ang="0">
                  <a:pos x="132" y="836"/>
                </a:cxn>
                <a:cxn ang="0">
                  <a:pos x="106" y="849"/>
                </a:cxn>
                <a:cxn ang="0">
                  <a:pos x="66" y="863"/>
                </a:cxn>
                <a:cxn ang="0">
                  <a:pos x="13" y="863"/>
                </a:cxn>
                <a:cxn ang="0">
                  <a:pos x="13" y="876"/>
                </a:cxn>
                <a:cxn ang="0">
                  <a:pos x="0" y="876"/>
                </a:cxn>
                <a:cxn ang="0">
                  <a:pos x="0" y="917"/>
                </a:cxn>
                <a:cxn ang="0">
                  <a:pos x="305" y="917"/>
                </a:cxn>
                <a:cxn ang="0">
                  <a:pos x="318" y="903"/>
                </a:cxn>
                <a:cxn ang="0">
                  <a:pos x="318" y="876"/>
                </a:cxn>
                <a:cxn ang="0">
                  <a:pos x="305" y="863"/>
                </a:cxn>
                <a:cxn ang="0">
                  <a:pos x="252" y="863"/>
                </a:cxn>
                <a:cxn ang="0">
                  <a:pos x="238" y="849"/>
                </a:cxn>
                <a:cxn ang="0">
                  <a:pos x="225" y="849"/>
                </a:cxn>
                <a:cxn ang="0">
                  <a:pos x="212" y="836"/>
                </a:cxn>
                <a:cxn ang="0">
                  <a:pos x="212" y="782"/>
                </a:cxn>
                <a:cxn ang="0">
                  <a:pos x="385" y="94"/>
                </a:cxn>
                <a:cxn ang="0">
                  <a:pos x="770" y="890"/>
                </a:cxn>
                <a:cxn ang="0">
                  <a:pos x="783" y="903"/>
                </a:cxn>
                <a:cxn ang="0">
                  <a:pos x="783" y="917"/>
                </a:cxn>
                <a:cxn ang="0">
                  <a:pos x="809" y="917"/>
                </a:cxn>
                <a:cxn ang="0">
                  <a:pos x="823" y="903"/>
                </a:cxn>
                <a:cxn ang="0">
                  <a:pos x="823" y="890"/>
                </a:cxn>
                <a:cxn ang="0">
                  <a:pos x="1009" y="148"/>
                </a:cxn>
              </a:cxnLst>
              <a:rect l="0" t="0" r="r" b="b"/>
              <a:pathLst>
                <a:path w="1181" h="917">
                  <a:moveTo>
                    <a:pt x="1009" y="148"/>
                  </a:moveTo>
                  <a:lnTo>
                    <a:pt x="1022" y="121"/>
                  </a:lnTo>
                  <a:lnTo>
                    <a:pt x="1022" y="94"/>
                  </a:lnTo>
                  <a:lnTo>
                    <a:pt x="1101" y="54"/>
                  </a:lnTo>
                  <a:lnTo>
                    <a:pt x="1155" y="54"/>
                  </a:lnTo>
                  <a:lnTo>
                    <a:pt x="1168" y="40"/>
                  </a:lnTo>
                  <a:lnTo>
                    <a:pt x="1181" y="13"/>
                  </a:lnTo>
                  <a:lnTo>
                    <a:pt x="1168" y="0"/>
                  </a:lnTo>
                  <a:lnTo>
                    <a:pt x="862" y="0"/>
                  </a:lnTo>
                  <a:lnTo>
                    <a:pt x="849" y="13"/>
                  </a:lnTo>
                  <a:lnTo>
                    <a:pt x="849" y="27"/>
                  </a:lnTo>
                  <a:lnTo>
                    <a:pt x="876" y="54"/>
                  </a:lnTo>
                  <a:lnTo>
                    <a:pt x="916" y="54"/>
                  </a:lnTo>
                  <a:lnTo>
                    <a:pt x="942" y="67"/>
                  </a:lnTo>
                  <a:lnTo>
                    <a:pt x="955" y="81"/>
                  </a:lnTo>
                  <a:lnTo>
                    <a:pt x="969" y="108"/>
                  </a:lnTo>
                  <a:lnTo>
                    <a:pt x="969" y="121"/>
                  </a:lnTo>
                  <a:lnTo>
                    <a:pt x="955" y="135"/>
                  </a:lnTo>
                  <a:lnTo>
                    <a:pt x="823" y="714"/>
                  </a:lnTo>
                  <a:lnTo>
                    <a:pt x="477" y="27"/>
                  </a:lnTo>
                  <a:lnTo>
                    <a:pt x="464" y="13"/>
                  </a:lnTo>
                  <a:lnTo>
                    <a:pt x="464" y="0"/>
                  </a:lnTo>
                  <a:lnTo>
                    <a:pt x="225" y="0"/>
                  </a:lnTo>
                  <a:lnTo>
                    <a:pt x="212" y="13"/>
                  </a:lnTo>
                  <a:lnTo>
                    <a:pt x="212" y="40"/>
                  </a:lnTo>
                  <a:lnTo>
                    <a:pt x="238" y="40"/>
                  </a:lnTo>
                  <a:lnTo>
                    <a:pt x="252" y="54"/>
                  </a:lnTo>
                  <a:lnTo>
                    <a:pt x="345" y="54"/>
                  </a:lnTo>
                  <a:lnTo>
                    <a:pt x="159" y="768"/>
                  </a:lnTo>
                  <a:lnTo>
                    <a:pt x="159" y="795"/>
                  </a:lnTo>
                  <a:lnTo>
                    <a:pt x="146" y="822"/>
                  </a:lnTo>
                  <a:lnTo>
                    <a:pt x="132" y="836"/>
                  </a:lnTo>
                  <a:lnTo>
                    <a:pt x="106" y="849"/>
                  </a:lnTo>
                  <a:lnTo>
                    <a:pt x="66" y="863"/>
                  </a:lnTo>
                  <a:lnTo>
                    <a:pt x="13" y="863"/>
                  </a:lnTo>
                  <a:lnTo>
                    <a:pt x="13" y="876"/>
                  </a:lnTo>
                  <a:lnTo>
                    <a:pt x="0" y="876"/>
                  </a:lnTo>
                  <a:lnTo>
                    <a:pt x="0" y="917"/>
                  </a:lnTo>
                  <a:lnTo>
                    <a:pt x="305" y="917"/>
                  </a:lnTo>
                  <a:lnTo>
                    <a:pt x="318" y="903"/>
                  </a:lnTo>
                  <a:lnTo>
                    <a:pt x="318" y="876"/>
                  </a:lnTo>
                  <a:lnTo>
                    <a:pt x="305" y="863"/>
                  </a:lnTo>
                  <a:lnTo>
                    <a:pt x="252" y="863"/>
                  </a:lnTo>
                  <a:lnTo>
                    <a:pt x="238" y="849"/>
                  </a:lnTo>
                  <a:lnTo>
                    <a:pt x="225" y="849"/>
                  </a:lnTo>
                  <a:lnTo>
                    <a:pt x="212" y="836"/>
                  </a:lnTo>
                  <a:lnTo>
                    <a:pt x="212" y="782"/>
                  </a:lnTo>
                  <a:lnTo>
                    <a:pt x="385" y="94"/>
                  </a:lnTo>
                  <a:lnTo>
                    <a:pt x="770" y="890"/>
                  </a:lnTo>
                  <a:lnTo>
                    <a:pt x="783" y="903"/>
                  </a:lnTo>
                  <a:lnTo>
                    <a:pt x="783" y="917"/>
                  </a:lnTo>
                  <a:lnTo>
                    <a:pt x="809" y="917"/>
                  </a:lnTo>
                  <a:lnTo>
                    <a:pt x="823" y="903"/>
                  </a:lnTo>
                  <a:lnTo>
                    <a:pt x="823" y="890"/>
                  </a:lnTo>
                  <a:lnTo>
                    <a:pt x="1009" y="14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80" name="Freeform 152"/>
            <p:cNvSpPr>
              <a:spLocks/>
            </p:cNvSpPr>
            <p:nvPr/>
          </p:nvSpPr>
          <p:spPr bwMode="auto">
            <a:xfrm>
              <a:off x="17410" y="3746"/>
              <a:ext cx="2509" cy="2683"/>
            </a:xfrm>
            <a:custGeom>
              <a:avLst/>
              <a:gdLst/>
              <a:ahLst/>
              <a:cxnLst>
                <a:cxn ang="0">
                  <a:pos x="2284" y="2683"/>
                </a:cxn>
                <a:cxn ang="0">
                  <a:pos x="2509" y="2076"/>
                </a:cxn>
                <a:cxn ang="0">
                  <a:pos x="2470" y="2076"/>
                </a:cxn>
                <a:cxn ang="0">
                  <a:pos x="2390" y="2211"/>
                </a:cxn>
                <a:cxn ang="0">
                  <a:pos x="2270" y="2319"/>
                </a:cxn>
                <a:cxn ang="0">
                  <a:pos x="2138" y="2400"/>
                </a:cxn>
                <a:cxn ang="0">
                  <a:pos x="1978" y="2454"/>
                </a:cxn>
                <a:cxn ang="0">
                  <a:pos x="1925" y="2467"/>
                </a:cxn>
                <a:cxn ang="0">
                  <a:pos x="1806" y="2494"/>
                </a:cxn>
                <a:cxn ang="0">
                  <a:pos x="1633" y="2508"/>
                </a:cxn>
                <a:cxn ang="0">
                  <a:pos x="1394" y="2521"/>
                </a:cxn>
                <a:cxn ang="0">
                  <a:pos x="252" y="2521"/>
                </a:cxn>
                <a:cxn ang="0">
                  <a:pos x="1208" y="1375"/>
                </a:cxn>
                <a:cxn ang="0">
                  <a:pos x="1222" y="1362"/>
                </a:cxn>
                <a:cxn ang="0">
                  <a:pos x="1222" y="1335"/>
                </a:cxn>
                <a:cxn ang="0">
                  <a:pos x="1208" y="1308"/>
                </a:cxn>
                <a:cxn ang="0">
                  <a:pos x="332" y="95"/>
                </a:cxn>
                <a:cxn ang="0">
                  <a:pos x="1540" y="95"/>
                </a:cxn>
                <a:cxn ang="0">
                  <a:pos x="1673" y="108"/>
                </a:cxn>
                <a:cxn ang="0">
                  <a:pos x="1766" y="122"/>
                </a:cxn>
                <a:cxn ang="0">
                  <a:pos x="1806" y="122"/>
                </a:cxn>
                <a:cxn ang="0">
                  <a:pos x="1925" y="149"/>
                </a:cxn>
                <a:cxn ang="0">
                  <a:pos x="2071" y="189"/>
                </a:cxn>
                <a:cxn ang="0">
                  <a:pos x="2231" y="270"/>
                </a:cxn>
                <a:cxn ang="0">
                  <a:pos x="2297" y="324"/>
                </a:cxn>
                <a:cxn ang="0">
                  <a:pos x="2390" y="405"/>
                </a:cxn>
                <a:cxn ang="0">
                  <a:pos x="2470" y="540"/>
                </a:cxn>
                <a:cxn ang="0">
                  <a:pos x="2509" y="540"/>
                </a:cxn>
                <a:cxn ang="0">
                  <a:pos x="2284" y="0"/>
                </a:cxn>
                <a:cxn ang="0">
                  <a:pos x="0" y="0"/>
                </a:cxn>
                <a:cxn ang="0">
                  <a:pos x="0" y="81"/>
                </a:cxn>
                <a:cxn ang="0">
                  <a:pos x="996" y="1470"/>
                </a:cxn>
                <a:cxn ang="0">
                  <a:pos x="27" y="2629"/>
                </a:cxn>
                <a:cxn ang="0">
                  <a:pos x="0" y="2656"/>
                </a:cxn>
                <a:cxn ang="0">
                  <a:pos x="0" y="2670"/>
                </a:cxn>
                <a:cxn ang="0">
                  <a:pos x="13" y="2683"/>
                </a:cxn>
                <a:cxn ang="0">
                  <a:pos x="53" y="2683"/>
                </a:cxn>
                <a:cxn ang="0">
                  <a:pos x="2284" y="2683"/>
                </a:cxn>
              </a:cxnLst>
              <a:rect l="0" t="0" r="r" b="b"/>
              <a:pathLst>
                <a:path w="2509" h="2683">
                  <a:moveTo>
                    <a:pt x="2284" y="2683"/>
                  </a:moveTo>
                  <a:lnTo>
                    <a:pt x="2509" y="2076"/>
                  </a:lnTo>
                  <a:lnTo>
                    <a:pt x="2470" y="2076"/>
                  </a:lnTo>
                  <a:lnTo>
                    <a:pt x="2390" y="2211"/>
                  </a:lnTo>
                  <a:lnTo>
                    <a:pt x="2270" y="2319"/>
                  </a:lnTo>
                  <a:lnTo>
                    <a:pt x="2138" y="2400"/>
                  </a:lnTo>
                  <a:lnTo>
                    <a:pt x="1978" y="2454"/>
                  </a:lnTo>
                  <a:lnTo>
                    <a:pt x="1925" y="2467"/>
                  </a:lnTo>
                  <a:lnTo>
                    <a:pt x="1806" y="2494"/>
                  </a:lnTo>
                  <a:lnTo>
                    <a:pt x="1633" y="2508"/>
                  </a:lnTo>
                  <a:lnTo>
                    <a:pt x="1394" y="2521"/>
                  </a:lnTo>
                  <a:lnTo>
                    <a:pt x="252" y="2521"/>
                  </a:lnTo>
                  <a:lnTo>
                    <a:pt x="1208" y="1375"/>
                  </a:lnTo>
                  <a:lnTo>
                    <a:pt x="1222" y="1362"/>
                  </a:lnTo>
                  <a:lnTo>
                    <a:pt x="1222" y="1335"/>
                  </a:lnTo>
                  <a:lnTo>
                    <a:pt x="1208" y="1308"/>
                  </a:lnTo>
                  <a:lnTo>
                    <a:pt x="332" y="95"/>
                  </a:lnTo>
                  <a:lnTo>
                    <a:pt x="1540" y="95"/>
                  </a:lnTo>
                  <a:lnTo>
                    <a:pt x="1673" y="108"/>
                  </a:lnTo>
                  <a:lnTo>
                    <a:pt x="1766" y="122"/>
                  </a:lnTo>
                  <a:lnTo>
                    <a:pt x="1806" y="122"/>
                  </a:lnTo>
                  <a:lnTo>
                    <a:pt x="1925" y="149"/>
                  </a:lnTo>
                  <a:lnTo>
                    <a:pt x="2071" y="189"/>
                  </a:lnTo>
                  <a:lnTo>
                    <a:pt x="2231" y="270"/>
                  </a:lnTo>
                  <a:lnTo>
                    <a:pt x="2297" y="324"/>
                  </a:lnTo>
                  <a:lnTo>
                    <a:pt x="2390" y="405"/>
                  </a:lnTo>
                  <a:lnTo>
                    <a:pt x="2470" y="540"/>
                  </a:lnTo>
                  <a:lnTo>
                    <a:pt x="2509" y="540"/>
                  </a:lnTo>
                  <a:lnTo>
                    <a:pt x="2284" y="0"/>
                  </a:lnTo>
                  <a:lnTo>
                    <a:pt x="0" y="0"/>
                  </a:lnTo>
                  <a:lnTo>
                    <a:pt x="0" y="81"/>
                  </a:lnTo>
                  <a:lnTo>
                    <a:pt x="996" y="1470"/>
                  </a:lnTo>
                  <a:lnTo>
                    <a:pt x="27" y="2629"/>
                  </a:lnTo>
                  <a:lnTo>
                    <a:pt x="0" y="2656"/>
                  </a:lnTo>
                  <a:lnTo>
                    <a:pt x="0" y="2670"/>
                  </a:lnTo>
                  <a:lnTo>
                    <a:pt x="13" y="2683"/>
                  </a:lnTo>
                  <a:lnTo>
                    <a:pt x="53" y="2683"/>
                  </a:lnTo>
                  <a:lnTo>
                    <a:pt x="2284" y="268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81" name="Freeform 153"/>
            <p:cNvSpPr>
              <a:spLocks noEditPoints="1"/>
            </p:cNvSpPr>
            <p:nvPr/>
          </p:nvSpPr>
          <p:spPr bwMode="auto">
            <a:xfrm>
              <a:off x="17503" y="6941"/>
              <a:ext cx="398" cy="904"/>
            </a:xfrm>
            <a:custGeom>
              <a:avLst/>
              <a:gdLst/>
              <a:ahLst/>
              <a:cxnLst>
                <a:cxn ang="0">
                  <a:pos x="359" y="41"/>
                </a:cxn>
                <a:cxn ang="0">
                  <a:pos x="332" y="0"/>
                </a:cxn>
                <a:cxn ang="0">
                  <a:pos x="239" y="41"/>
                </a:cxn>
                <a:cxn ang="0">
                  <a:pos x="266" y="122"/>
                </a:cxn>
                <a:cxn ang="0">
                  <a:pos x="359" y="81"/>
                </a:cxn>
                <a:cxn ang="0">
                  <a:pos x="93" y="728"/>
                </a:cxn>
                <a:cxn ang="0">
                  <a:pos x="80" y="796"/>
                </a:cxn>
                <a:cxn ang="0">
                  <a:pos x="120" y="877"/>
                </a:cxn>
                <a:cxn ang="0">
                  <a:pos x="212" y="904"/>
                </a:cxn>
                <a:cxn ang="0">
                  <a:pos x="332" y="850"/>
                </a:cxn>
                <a:cxn ang="0">
                  <a:pos x="372" y="769"/>
                </a:cxn>
                <a:cxn ang="0">
                  <a:pos x="398" y="688"/>
                </a:cxn>
                <a:cxn ang="0">
                  <a:pos x="372" y="674"/>
                </a:cxn>
                <a:cxn ang="0">
                  <a:pos x="332" y="755"/>
                </a:cxn>
                <a:cxn ang="0">
                  <a:pos x="279" y="836"/>
                </a:cxn>
                <a:cxn ang="0">
                  <a:pos x="199" y="863"/>
                </a:cxn>
                <a:cxn ang="0">
                  <a:pos x="173" y="823"/>
                </a:cxn>
                <a:cxn ang="0">
                  <a:pos x="212" y="674"/>
                </a:cxn>
                <a:cxn ang="0">
                  <a:pos x="292" y="499"/>
                </a:cxn>
                <a:cxn ang="0">
                  <a:pos x="305" y="432"/>
                </a:cxn>
                <a:cxn ang="0">
                  <a:pos x="305" y="364"/>
                </a:cxn>
                <a:cxn ang="0">
                  <a:pos x="239" y="310"/>
                </a:cxn>
                <a:cxn ang="0">
                  <a:pos x="106" y="324"/>
                </a:cxn>
                <a:cxn ang="0">
                  <a:pos x="40" y="391"/>
                </a:cxn>
                <a:cxn ang="0">
                  <a:pos x="0" y="486"/>
                </a:cxn>
                <a:cxn ang="0">
                  <a:pos x="13" y="526"/>
                </a:cxn>
                <a:cxn ang="0">
                  <a:pos x="40" y="513"/>
                </a:cxn>
                <a:cxn ang="0">
                  <a:pos x="66" y="432"/>
                </a:cxn>
                <a:cxn ang="0">
                  <a:pos x="120" y="364"/>
                </a:cxn>
                <a:cxn ang="0">
                  <a:pos x="199" y="337"/>
                </a:cxn>
                <a:cxn ang="0">
                  <a:pos x="212" y="418"/>
                </a:cxn>
                <a:cxn ang="0">
                  <a:pos x="199" y="472"/>
                </a:cxn>
                <a:cxn ang="0">
                  <a:pos x="93" y="728"/>
                </a:cxn>
              </a:cxnLst>
              <a:rect l="0" t="0" r="r" b="b"/>
              <a:pathLst>
                <a:path w="398" h="904">
                  <a:moveTo>
                    <a:pt x="359" y="54"/>
                  </a:moveTo>
                  <a:lnTo>
                    <a:pt x="359" y="41"/>
                  </a:lnTo>
                  <a:lnTo>
                    <a:pt x="345" y="14"/>
                  </a:lnTo>
                  <a:lnTo>
                    <a:pt x="332" y="0"/>
                  </a:lnTo>
                  <a:lnTo>
                    <a:pt x="279" y="0"/>
                  </a:lnTo>
                  <a:lnTo>
                    <a:pt x="239" y="41"/>
                  </a:lnTo>
                  <a:lnTo>
                    <a:pt x="239" y="95"/>
                  </a:lnTo>
                  <a:lnTo>
                    <a:pt x="266" y="122"/>
                  </a:lnTo>
                  <a:lnTo>
                    <a:pt x="319" y="122"/>
                  </a:lnTo>
                  <a:lnTo>
                    <a:pt x="359" y="81"/>
                  </a:lnTo>
                  <a:lnTo>
                    <a:pt x="359" y="54"/>
                  </a:lnTo>
                  <a:close/>
                  <a:moveTo>
                    <a:pt x="93" y="728"/>
                  </a:moveTo>
                  <a:lnTo>
                    <a:pt x="80" y="755"/>
                  </a:lnTo>
                  <a:lnTo>
                    <a:pt x="80" y="796"/>
                  </a:lnTo>
                  <a:lnTo>
                    <a:pt x="93" y="836"/>
                  </a:lnTo>
                  <a:lnTo>
                    <a:pt x="120" y="877"/>
                  </a:lnTo>
                  <a:lnTo>
                    <a:pt x="159" y="890"/>
                  </a:lnTo>
                  <a:lnTo>
                    <a:pt x="212" y="904"/>
                  </a:lnTo>
                  <a:lnTo>
                    <a:pt x="292" y="877"/>
                  </a:lnTo>
                  <a:lnTo>
                    <a:pt x="332" y="850"/>
                  </a:lnTo>
                  <a:lnTo>
                    <a:pt x="345" y="809"/>
                  </a:lnTo>
                  <a:lnTo>
                    <a:pt x="372" y="769"/>
                  </a:lnTo>
                  <a:lnTo>
                    <a:pt x="398" y="715"/>
                  </a:lnTo>
                  <a:lnTo>
                    <a:pt x="398" y="688"/>
                  </a:lnTo>
                  <a:lnTo>
                    <a:pt x="385" y="688"/>
                  </a:lnTo>
                  <a:lnTo>
                    <a:pt x="372" y="674"/>
                  </a:lnTo>
                  <a:lnTo>
                    <a:pt x="345" y="701"/>
                  </a:lnTo>
                  <a:lnTo>
                    <a:pt x="332" y="755"/>
                  </a:lnTo>
                  <a:lnTo>
                    <a:pt x="305" y="809"/>
                  </a:lnTo>
                  <a:lnTo>
                    <a:pt x="279" y="836"/>
                  </a:lnTo>
                  <a:lnTo>
                    <a:pt x="239" y="863"/>
                  </a:lnTo>
                  <a:lnTo>
                    <a:pt x="199" y="863"/>
                  </a:lnTo>
                  <a:lnTo>
                    <a:pt x="173" y="836"/>
                  </a:lnTo>
                  <a:lnTo>
                    <a:pt x="173" y="823"/>
                  </a:lnTo>
                  <a:lnTo>
                    <a:pt x="186" y="782"/>
                  </a:lnTo>
                  <a:lnTo>
                    <a:pt x="212" y="674"/>
                  </a:lnTo>
                  <a:lnTo>
                    <a:pt x="279" y="540"/>
                  </a:lnTo>
                  <a:lnTo>
                    <a:pt x="292" y="499"/>
                  </a:lnTo>
                  <a:lnTo>
                    <a:pt x="305" y="472"/>
                  </a:lnTo>
                  <a:lnTo>
                    <a:pt x="305" y="432"/>
                  </a:lnTo>
                  <a:lnTo>
                    <a:pt x="319" y="418"/>
                  </a:lnTo>
                  <a:lnTo>
                    <a:pt x="305" y="364"/>
                  </a:lnTo>
                  <a:lnTo>
                    <a:pt x="279" y="337"/>
                  </a:lnTo>
                  <a:lnTo>
                    <a:pt x="239" y="310"/>
                  </a:lnTo>
                  <a:lnTo>
                    <a:pt x="186" y="297"/>
                  </a:lnTo>
                  <a:lnTo>
                    <a:pt x="106" y="324"/>
                  </a:lnTo>
                  <a:lnTo>
                    <a:pt x="66" y="351"/>
                  </a:lnTo>
                  <a:lnTo>
                    <a:pt x="40" y="391"/>
                  </a:lnTo>
                  <a:lnTo>
                    <a:pt x="27" y="432"/>
                  </a:lnTo>
                  <a:lnTo>
                    <a:pt x="0" y="486"/>
                  </a:lnTo>
                  <a:lnTo>
                    <a:pt x="0" y="513"/>
                  </a:lnTo>
                  <a:lnTo>
                    <a:pt x="13" y="526"/>
                  </a:lnTo>
                  <a:lnTo>
                    <a:pt x="27" y="526"/>
                  </a:lnTo>
                  <a:lnTo>
                    <a:pt x="40" y="513"/>
                  </a:lnTo>
                  <a:lnTo>
                    <a:pt x="40" y="499"/>
                  </a:lnTo>
                  <a:lnTo>
                    <a:pt x="66" y="432"/>
                  </a:lnTo>
                  <a:lnTo>
                    <a:pt x="93" y="391"/>
                  </a:lnTo>
                  <a:lnTo>
                    <a:pt x="120" y="364"/>
                  </a:lnTo>
                  <a:lnTo>
                    <a:pt x="159" y="337"/>
                  </a:lnTo>
                  <a:lnTo>
                    <a:pt x="199" y="337"/>
                  </a:lnTo>
                  <a:lnTo>
                    <a:pt x="212" y="351"/>
                  </a:lnTo>
                  <a:lnTo>
                    <a:pt x="212" y="418"/>
                  </a:lnTo>
                  <a:lnTo>
                    <a:pt x="199" y="445"/>
                  </a:lnTo>
                  <a:lnTo>
                    <a:pt x="199" y="472"/>
                  </a:lnTo>
                  <a:lnTo>
                    <a:pt x="173" y="513"/>
                  </a:lnTo>
                  <a:lnTo>
                    <a:pt x="93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82" name="Freeform 154"/>
            <p:cNvSpPr>
              <a:spLocks noEditPoints="1"/>
            </p:cNvSpPr>
            <p:nvPr/>
          </p:nvSpPr>
          <p:spPr bwMode="auto">
            <a:xfrm>
              <a:off x="18061" y="7319"/>
              <a:ext cx="969" cy="350"/>
            </a:xfrm>
            <a:custGeom>
              <a:avLst/>
              <a:gdLst/>
              <a:ahLst/>
              <a:cxnLst>
                <a:cxn ang="0">
                  <a:pos x="929" y="67"/>
                </a:cxn>
                <a:cxn ang="0">
                  <a:pos x="942" y="67"/>
                </a:cxn>
                <a:cxn ang="0">
                  <a:pos x="969" y="40"/>
                </a:cxn>
                <a:cxn ang="0">
                  <a:pos x="969" y="13"/>
                </a:cxn>
                <a:cxn ang="0">
                  <a:pos x="956" y="0"/>
                </a:cxn>
                <a:cxn ang="0">
                  <a:pos x="13" y="0"/>
                </a:cxn>
                <a:cxn ang="0">
                  <a:pos x="0" y="13"/>
                </a:cxn>
                <a:cxn ang="0">
                  <a:pos x="0" y="40"/>
                </a:cxn>
                <a:cxn ang="0">
                  <a:pos x="13" y="54"/>
                </a:cxn>
                <a:cxn ang="0">
                  <a:pos x="40" y="54"/>
                </a:cxn>
                <a:cxn ang="0">
                  <a:pos x="53" y="67"/>
                </a:cxn>
                <a:cxn ang="0">
                  <a:pos x="929" y="67"/>
                </a:cxn>
                <a:cxn ang="0">
                  <a:pos x="929" y="350"/>
                </a:cxn>
                <a:cxn ang="0">
                  <a:pos x="956" y="350"/>
                </a:cxn>
                <a:cxn ang="0">
                  <a:pos x="969" y="337"/>
                </a:cxn>
                <a:cxn ang="0">
                  <a:pos x="969" y="310"/>
                </a:cxn>
                <a:cxn ang="0">
                  <a:pos x="956" y="296"/>
                </a:cxn>
                <a:cxn ang="0">
                  <a:pos x="13" y="296"/>
                </a:cxn>
                <a:cxn ang="0">
                  <a:pos x="0" y="310"/>
                </a:cxn>
                <a:cxn ang="0">
                  <a:pos x="0" y="337"/>
                </a:cxn>
                <a:cxn ang="0">
                  <a:pos x="13" y="350"/>
                </a:cxn>
                <a:cxn ang="0">
                  <a:pos x="53" y="350"/>
                </a:cxn>
                <a:cxn ang="0">
                  <a:pos x="929" y="350"/>
                </a:cxn>
              </a:cxnLst>
              <a:rect l="0" t="0" r="r" b="b"/>
              <a:pathLst>
                <a:path w="969" h="350">
                  <a:moveTo>
                    <a:pt x="929" y="67"/>
                  </a:moveTo>
                  <a:lnTo>
                    <a:pt x="942" y="67"/>
                  </a:lnTo>
                  <a:lnTo>
                    <a:pt x="969" y="40"/>
                  </a:lnTo>
                  <a:lnTo>
                    <a:pt x="969" y="13"/>
                  </a:lnTo>
                  <a:lnTo>
                    <a:pt x="956" y="0"/>
                  </a:lnTo>
                  <a:lnTo>
                    <a:pt x="13" y="0"/>
                  </a:lnTo>
                  <a:lnTo>
                    <a:pt x="0" y="13"/>
                  </a:lnTo>
                  <a:lnTo>
                    <a:pt x="0" y="40"/>
                  </a:lnTo>
                  <a:lnTo>
                    <a:pt x="13" y="54"/>
                  </a:lnTo>
                  <a:lnTo>
                    <a:pt x="40" y="54"/>
                  </a:lnTo>
                  <a:lnTo>
                    <a:pt x="53" y="67"/>
                  </a:lnTo>
                  <a:lnTo>
                    <a:pt x="929" y="67"/>
                  </a:lnTo>
                  <a:close/>
                  <a:moveTo>
                    <a:pt x="929" y="350"/>
                  </a:moveTo>
                  <a:lnTo>
                    <a:pt x="956" y="350"/>
                  </a:lnTo>
                  <a:lnTo>
                    <a:pt x="969" y="337"/>
                  </a:lnTo>
                  <a:lnTo>
                    <a:pt x="969" y="310"/>
                  </a:lnTo>
                  <a:lnTo>
                    <a:pt x="956" y="296"/>
                  </a:lnTo>
                  <a:lnTo>
                    <a:pt x="13" y="296"/>
                  </a:lnTo>
                  <a:lnTo>
                    <a:pt x="0" y="310"/>
                  </a:lnTo>
                  <a:lnTo>
                    <a:pt x="0" y="337"/>
                  </a:lnTo>
                  <a:lnTo>
                    <a:pt x="13" y="350"/>
                  </a:lnTo>
                  <a:lnTo>
                    <a:pt x="53" y="350"/>
                  </a:lnTo>
                  <a:lnTo>
                    <a:pt x="929" y="35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83" name="Freeform 155"/>
            <p:cNvSpPr>
              <a:spLocks/>
            </p:cNvSpPr>
            <p:nvPr/>
          </p:nvSpPr>
          <p:spPr bwMode="auto">
            <a:xfrm>
              <a:off x="19269" y="6941"/>
              <a:ext cx="478" cy="890"/>
            </a:xfrm>
            <a:custGeom>
              <a:avLst/>
              <a:gdLst/>
              <a:ahLst/>
              <a:cxnLst>
                <a:cxn ang="0">
                  <a:pos x="305" y="41"/>
                </a:cxn>
                <a:cxn ang="0">
                  <a:pos x="305" y="14"/>
                </a:cxn>
                <a:cxn ang="0">
                  <a:pos x="292" y="0"/>
                </a:cxn>
                <a:cxn ang="0">
                  <a:pos x="265" y="0"/>
                </a:cxn>
                <a:cxn ang="0">
                  <a:pos x="172" y="54"/>
                </a:cxn>
                <a:cxn ang="0">
                  <a:pos x="80" y="81"/>
                </a:cxn>
                <a:cxn ang="0">
                  <a:pos x="0" y="81"/>
                </a:cxn>
                <a:cxn ang="0">
                  <a:pos x="0" y="135"/>
                </a:cxn>
                <a:cxn ang="0">
                  <a:pos x="40" y="135"/>
                </a:cxn>
                <a:cxn ang="0">
                  <a:pos x="80" y="122"/>
                </a:cxn>
                <a:cxn ang="0">
                  <a:pos x="133" y="122"/>
                </a:cxn>
                <a:cxn ang="0">
                  <a:pos x="199" y="95"/>
                </a:cxn>
                <a:cxn ang="0">
                  <a:pos x="199" y="796"/>
                </a:cxn>
                <a:cxn ang="0">
                  <a:pos x="186" y="823"/>
                </a:cxn>
                <a:cxn ang="0">
                  <a:pos x="172" y="823"/>
                </a:cxn>
                <a:cxn ang="0">
                  <a:pos x="159" y="836"/>
                </a:cxn>
                <a:cxn ang="0">
                  <a:pos x="13" y="836"/>
                </a:cxn>
                <a:cxn ang="0">
                  <a:pos x="13" y="890"/>
                </a:cxn>
                <a:cxn ang="0">
                  <a:pos x="478" y="890"/>
                </a:cxn>
                <a:cxn ang="0">
                  <a:pos x="478" y="836"/>
                </a:cxn>
                <a:cxn ang="0">
                  <a:pos x="345" y="836"/>
                </a:cxn>
                <a:cxn ang="0">
                  <a:pos x="318" y="823"/>
                </a:cxn>
                <a:cxn ang="0">
                  <a:pos x="305" y="809"/>
                </a:cxn>
                <a:cxn ang="0">
                  <a:pos x="305" y="782"/>
                </a:cxn>
                <a:cxn ang="0">
                  <a:pos x="305" y="41"/>
                </a:cxn>
              </a:cxnLst>
              <a:rect l="0" t="0" r="r" b="b"/>
              <a:pathLst>
                <a:path w="478" h="890">
                  <a:moveTo>
                    <a:pt x="305" y="41"/>
                  </a:moveTo>
                  <a:lnTo>
                    <a:pt x="305" y="14"/>
                  </a:lnTo>
                  <a:lnTo>
                    <a:pt x="292" y="0"/>
                  </a:lnTo>
                  <a:lnTo>
                    <a:pt x="265" y="0"/>
                  </a:lnTo>
                  <a:lnTo>
                    <a:pt x="172" y="54"/>
                  </a:lnTo>
                  <a:lnTo>
                    <a:pt x="80" y="81"/>
                  </a:lnTo>
                  <a:lnTo>
                    <a:pt x="0" y="81"/>
                  </a:lnTo>
                  <a:lnTo>
                    <a:pt x="0" y="135"/>
                  </a:lnTo>
                  <a:lnTo>
                    <a:pt x="40" y="135"/>
                  </a:lnTo>
                  <a:lnTo>
                    <a:pt x="80" y="122"/>
                  </a:lnTo>
                  <a:lnTo>
                    <a:pt x="133" y="122"/>
                  </a:lnTo>
                  <a:lnTo>
                    <a:pt x="199" y="95"/>
                  </a:lnTo>
                  <a:lnTo>
                    <a:pt x="199" y="796"/>
                  </a:lnTo>
                  <a:lnTo>
                    <a:pt x="186" y="823"/>
                  </a:lnTo>
                  <a:lnTo>
                    <a:pt x="172" y="823"/>
                  </a:lnTo>
                  <a:lnTo>
                    <a:pt x="159" y="836"/>
                  </a:lnTo>
                  <a:lnTo>
                    <a:pt x="13" y="836"/>
                  </a:lnTo>
                  <a:lnTo>
                    <a:pt x="13" y="890"/>
                  </a:lnTo>
                  <a:lnTo>
                    <a:pt x="478" y="890"/>
                  </a:lnTo>
                  <a:lnTo>
                    <a:pt x="478" y="836"/>
                  </a:lnTo>
                  <a:lnTo>
                    <a:pt x="345" y="836"/>
                  </a:lnTo>
                  <a:lnTo>
                    <a:pt x="318" y="823"/>
                  </a:lnTo>
                  <a:lnTo>
                    <a:pt x="305" y="809"/>
                  </a:lnTo>
                  <a:lnTo>
                    <a:pt x="305" y="782"/>
                  </a:lnTo>
                  <a:lnTo>
                    <a:pt x="305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84" name="Freeform 156"/>
            <p:cNvSpPr>
              <a:spLocks noEditPoints="1"/>
            </p:cNvSpPr>
            <p:nvPr/>
          </p:nvSpPr>
          <p:spPr bwMode="auto">
            <a:xfrm>
              <a:off x="20517" y="3423"/>
              <a:ext cx="996" cy="1227"/>
            </a:xfrm>
            <a:custGeom>
              <a:avLst/>
              <a:gdLst/>
              <a:ahLst/>
              <a:cxnLst>
                <a:cxn ang="0">
                  <a:pos x="146" y="1119"/>
                </a:cxn>
                <a:cxn ang="0">
                  <a:pos x="119" y="1159"/>
                </a:cxn>
                <a:cxn ang="0">
                  <a:pos x="13" y="1173"/>
                </a:cxn>
                <a:cxn ang="0">
                  <a:pos x="26" y="1227"/>
                </a:cxn>
                <a:cxn ang="0">
                  <a:pos x="279" y="1213"/>
                </a:cxn>
                <a:cxn ang="0">
                  <a:pos x="385" y="1227"/>
                </a:cxn>
                <a:cxn ang="0">
                  <a:pos x="411" y="1173"/>
                </a:cxn>
                <a:cxn ang="0">
                  <a:pos x="292" y="1159"/>
                </a:cxn>
                <a:cxn ang="0">
                  <a:pos x="265" y="1146"/>
                </a:cxn>
                <a:cxn ang="0">
                  <a:pos x="279" y="1092"/>
                </a:cxn>
                <a:cxn ang="0">
                  <a:pos x="345" y="809"/>
                </a:cxn>
                <a:cxn ang="0">
                  <a:pos x="385" y="782"/>
                </a:cxn>
                <a:cxn ang="0">
                  <a:pos x="438" y="849"/>
                </a:cxn>
                <a:cxn ang="0">
                  <a:pos x="531" y="876"/>
                </a:cxn>
                <a:cxn ang="0">
                  <a:pos x="850" y="701"/>
                </a:cxn>
                <a:cxn ang="0">
                  <a:pos x="996" y="310"/>
                </a:cxn>
                <a:cxn ang="0">
                  <a:pos x="916" y="81"/>
                </a:cxn>
                <a:cxn ang="0">
                  <a:pos x="743" y="0"/>
                </a:cxn>
                <a:cxn ang="0">
                  <a:pos x="571" y="81"/>
                </a:cxn>
                <a:cxn ang="0">
                  <a:pos x="478" y="94"/>
                </a:cxn>
                <a:cxn ang="0">
                  <a:pos x="358" y="0"/>
                </a:cxn>
                <a:cxn ang="0">
                  <a:pos x="252" y="27"/>
                </a:cxn>
                <a:cxn ang="0">
                  <a:pos x="199" y="94"/>
                </a:cxn>
                <a:cxn ang="0">
                  <a:pos x="146" y="229"/>
                </a:cxn>
                <a:cxn ang="0">
                  <a:pos x="133" y="283"/>
                </a:cxn>
                <a:cxn ang="0">
                  <a:pos x="133" y="310"/>
                </a:cxn>
                <a:cxn ang="0">
                  <a:pos x="172" y="296"/>
                </a:cxn>
                <a:cxn ang="0">
                  <a:pos x="212" y="148"/>
                </a:cxn>
                <a:cxn ang="0">
                  <a:pos x="318" y="40"/>
                </a:cxn>
                <a:cxn ang="0">
                  <a:pos x="358" y="54"/>
                </a:cxn>
                <a:cxn ang="0">
                  <a:pos x="372" y="94"/>
                </a:cxn>
                <a:cxn ang="0">
                  <a:pos x="358" y="229"/>
                </a:cxn>
                <a:cxn ang="0">
                  <a:pos x="478" y="256"/>
                </a:cxn>
                <a:cxn ang="0">
                  <a:pos x="624" y="81"/>
                </a:cxn>
                <a:cxn ang="0">
                  <a:pos x="730" y="40"/>
                </a:cxn>
                <a:cxn ang="0">
                  <a:pos x="836" y="108"/>
                </a:cxn>
                <a:cxn ang="0">
                  <a:pos x="850" y="323"/>
                </a:cxn>
                <a:cxn ang="0">
                  <a:pos x="783" y="552"/>
                </a:cxn>
                <a:cxn ang="0">
                  <a:pos x="690" y="741"/>
                </a:cxn>
                <a:cxn ang="0">
                  <a:pos x="531" y="822"/>
                </a:cxn>
                <a:cxn ang="0">
                  <a:pos x="451" y="795"/>
                </a:cxn>
                <a:cxn ang="0">
                  <a:pos x="411" y="741"/>
                </a:cxn>
                <a:cxn ang="0">
                  <a:pos x="385" y="620"/>
                </a:cxn>
              </a:cxnLst>
              <a:rect l="0" t="0" r="r" b="b"/>
              <a:pathLst>
                <a:path w="996" h="1227">
                  <a:moveTo>
                    <a:pt x="146" y="1078"/>
                  </a:moveTo>
                  <a:lnTo>
                    <a:pt x="146" y="1119"/>
                  </a:lnTo>
                  <a:lnTo>
                    <a:pt x="133" y="1132"/>
                  </a:lnTo>
                  <a:lnTo>
                    <a:pt x="119" y="1159"/>
                  </a:lnTo>
                  <a:lnTo>
                    <a:pt x="40" y="1159"/>
                  </a:lnTo>
                  <a:lnTo>
                    <a:pt x="13" y="1173"/>
                  </a:lnTo>
                  <a:lnTo>
                    <a:pt x="0" y="1200"/>
                  </a:lnTo>
                  <a:lnTo>
                    <a:pt x="26" y="1227"/>
                  </a:lnTo>
                  <a:lnTo>
                    <a:pt x="106" y="1213"/>
                  </a:lnTo>
                  <a:lnTo>
                    <a:pt x="279" y="1213"/>
                  </a:lnTo>
                  <a:lnTo>
                    <a:pt x="372" y="1227"/>
                  </a:lnTo>
                  <a:lnTo>
                    <a:pt x="385" y="1227"/>
                  </a:lnTo>
                  <a:lnTo>
                    <a:pt x="411" y="1200"/>
                  </a:lnTo>
                  <a:lnTo>
                    <a:pt x="411" y="1173"/>
                  </a:lnTo>
                  <a:lnTo>
                    <a:pt x="398" y="1159"/>
                  </a:lnTo>
                  <a:lnTo>
                    <a:pt x="292" y="1159"/>
                  </a:lnTo>
                  <a:lnTo>
                    <a:pt x="279" y="1146"/>
                  </a:lnTo>
                  <a:lnTo>
                    <a:pt x="265" y="1146"/>
                  </a:lnTo>
                  <a:lnTo>
                    <a:pt x="265" y="1132"/>
                  </a:lnTo>
                  <a:lnTo>
                    <a:pt x="279" y="1092"/>
                  </a:lnTo>
                  <a:lnTo>
                    <a:pt x="292" y="997"/>
                  </a:lnTo>
                  <a:lnTo>
                    <a:pt x="345" y="809"/>
                  </a:lnTo>
                  <a:lnTo>
                    <a:pt x="358" y="741"/>
                  </a:lnTo>
                  <a:lnTo>
                    <a:pt x="385" y="782"/>
                  </a:lnTo>
                  <a:lnTo>
                    <a:pt x="411" y="809"/>
                  </a:lnTo>
                  <a:lnTo>
                    <a:pt x="438" y="849"/>
                  </a:lnTo>
                  <a:lnTo>
                    <a:pt x="478" y="863"/>
                  </a:lnTo>
                  <a:lnTo>
                    <a:pt x="531" y="876"/>
                  </a:lnTo>
                  <a:lnTo>
                    <a:pt x="704" y="822"/>
                  </a:lnTo>
                  <a:lnTo>
                    <a:pt x="850" y="701"/>
                  </a:lnTo>
                  <a:lnTo>
                    <a:pt x="956" y="512"/>
                  </a:lnTo>
                  <a:lnTo>
                    <a:pt x="996" y="310"/>
                  </a:lnTo>
                  <a:lnTo>
                    <a:pt x="969" y="188"/>
                  </a:lnTo>
                  <a:lnTo>
                    <a:pt x="916" y="81"/>
                  </a:lnTo>
                  <a:lnTo>
                    <a:pt x="836" y="27"/>
                  </a:lnTo>
                  <a:lnTo>
                    <a:pt x="743" y="0"/>
                  </a:lnTo>
                  <a:lnTo>
                    <a:pt x="650" y="27"/>
                  </a:lnTo>
                  <a:lnTo>
                    <a:pt x="571" y="81"/>
                  </a:lnTo>
                  <a:lnTo>
                    <a:pt x="491" y="148"/>
                  </a:lnTo>
                  <a:lnTo>
                    <a:pt x="478" y="94"/>
                  </a:lnTo>
                  <a:lnTo>
                    <a:pt x="398" y="13"/>
                  </a:lnTo>
                  <a:lnTo>
                    <a:pt x="358" y="0"/>
                  </a:lnTo>
                  <a:lnTo>
                    <a:pt x="279" y="0"/>
                  </a:lnTo>
                  <a:lnTo>
                    <a:pt x="252" y="27"/>
                  </a:lnTo>
                  <a:lnTo>
                    <a:pt x="226" y="40"/>
                  </a:lnTo>
                  <a:lnTo>
                    <a:pt x="199" y="94"/>
                  </a:lnTo>
                  <a:lnTo>
                    <a:pt x="186" y="108"/>
                  </a:lnTo>
                  <a:lnTo>
                    <a:pt x="146" y="229"/>
                  </a:lnTo>
                  <a:lnTo>
                    <a:pt x="133" y="256"/>
                  </a:lnTo>
                  <a:lnTo>
                    <a:pt x="133" y="283"/>
                  </a:lnTo>
                  <a:lnTo>
                    <a:pt x="119" y="296"/>
                  </a:lnTo>
                  <a:lnTo>
                    <a:pt x="133" y="310"/>
                  </a:lnTo>
                  <a:lnTo>
                    <a:pt x="172" y="310"/>
                  </a:lnTo>
                  <a:lnTo>
                    <a:pt x="172" y="296"/>
                  </a:lnTo>
                  <a:lnTo>
                    <a:pt x="186" y="269"/>
                  </a:lnTo>
                  <a:lnTo>
                    <a:pt x="212" y="148"/>
                  </a:lnTo>
                  <a:lnTo>
                    <a:pt x="265" y="67"/>
                  </a:lnTo>
                  <a:lnTo>
                    <a:pt x="318" y="40"/>
                  </a:lnTo>
                  <a:lnTo>
                    <a:pt x="332" y="40"/>
                  </a:lnTo>
                  <a:lnTo>
                    <a:pt x="358" y="54"/>
                  </a:lnTo>
                  <a:lnTo>
                    <a:pt x="358" y="67"/>
                  </a:lnTo>
                  <a:lnTo>
                    <a:pt x="372" y="94"/>
                  </a:lnTo>
                  <a:lnTo>
                    <a:pt x="372" y="202"/>
                  </a:lnTo>
                  <a:lnTo>
                    <a:pt x="358" y="229"/>
                  </a:lnTo>
                  <a:lnTo>
                    <a:pt x="146" y="1078"/>
                  </a:lnTo>
                  <a:close/>
                  <a:moveTo>
                    <a:pt x="478" y="256"/>
                  </a:moveTo>
                  <a:lnTo>
                    <a:pt x="491" y="215"/>
                  </a:lnTo>
                  <a:lnTo>
                    <a:pt x="624" y="81"/>
                  </a:lnTo>
                  <a:lnTo>
                    <a:pt x="704" y="40"/>
                  </a:lnTo>
                  <a:lnTo>
                    <a:pt x="730" y="40"/>
                  </a:lnTo>
                  <a:lnTo>
                    <a:pt x="810" y="67"/>
                  </a:lnTo>
                  <a:lnTo>
                    <a:pt x="836" y="108"/>
                  </a:lnTo>
                  <a:lnTo>
                    <a:pt x="850" y="162"/>
                  </a:lnTo>
                  <a:lnTo>
                    <a:pt x="850" y="323"/>
                  </a:lnTo>
                  <a:lnTo>
                    <a:pt x="823" y="445"/>
                  </a:lnTo>
                  <a:lnTo>
                    <a:pt x="783" y="552"/>
                  </a:lnTo>
                  <a:lnTo>
                    <a:pt x="757" y="633"/>
                  </a:lnTo>
                  <a:lnTo>
                    <a:pt x="690" y="741"/>
                  </a:lnTo>
                  <a:lnTo>
                    <a:pt x="611" y="809"/>
                  </a:lnTo>
                  <a:lnTo>
                    <a:pt x="531" y="822"/>
                  </a:lnTo>
                  <a:lnTo>
                    <a:pt x="491" y="822"/>
                  </a:lnTo>
                  <a:lnTo>
                    <a:pt x="451" y="795"/>
                  </a:lnTo>
                  <a:lnTo>
                    <a:pt x="438" y="782"/>
                  </a:lnTo>
                  <a:lnTo>
                    <a:pt x="411" y="741"/>
                  </a:lnTo>
                  <a:lnTo>
                    <a:pt x="385" y="687"/>
                  </a:lnTo>
                  <a:lnTo>
                    <a:pt x="385" y="620"/>
                  </a:lnTo>
                  <a:lnTo>
                    <a:pt x="478" y="25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85" name="Freeform 157"/>
            <p:cNvSpPr>
              <a:spLocks/>
            </p:cNvSpPr>
            <p:nvPr/>
          </p:nvSpPr>
          <p:spPr bwMode="auto">
            <a:xfrm>
              <a:off x="21725" y="2830"/>
              <a:ext cx="438" cy="1927"/>
            </a:xfrm>
            <a:custGeom>
              <a:avLst/>
              <a:gdLst/>
              <a:ahLst/>
              <a:cxnLst>
                <a:cxn ang="0">
                  <a:pos x="438" y="1900"/>
                </a:cxn>
                <a:cxn ang="0">
                  <a:pos x="438" y="1887"/>
                </a:cxn>
                <a:cxn ang="0">
                  <a:pos x="412" y="1860"/>
                </a:cxn>
                <a:cxn ang="0">
                  <a:pos x="292" y="1698"/>
                </a:cxn>
                <a:cxn ang="0">
                  <a:pos x="199" y="1523"/>
                </a:cxn>
                <a:cxn ang="0">
                  <a:pos x="146" y="1334"/>
                </a:cxn>
                <a:cxn ang="0">
                  <a:pos x="120" y="1145"/>
                </a:cxn>
                <a:cxn ang="0">
                  <a:pos x="106" y="957"/>
                </a:cxn>
                <a:cxn ang="0">
                  <a:pos x="120" y="714"/>
                </a:cxn>
                <a:cxn ang="0">
                  <a:pos x="173" y="471"/>
                </a:cxn>
                <a:cxn ang="0">
                  <a:pos x="266" y="256"/>
                </a:cxn>
                <a:cxn ang="0">
                  <a:pos x="412" y="53"/>
                </a:cxn>
                <a:cxn ang="0">
                  <a:pos x="438" y="27"/>
                </a:cxn>
                <a:cxn ang="0">
                  <a:pos x="438" y="13"/>
                </a:cxn>
                <a:cxn ang="0">
                  <a:pos x="425" y="0"/>
                </a:cxn>
                <a:cxn ang="0">
                  <a:pos x="385" y="27"/>
                </a:cxn>
                <a:cxn ang="0">
                  <a:pos x="305" y="94"/>
                </a:cxn>
                <a:cxn ang="0">
                  <a:pos x="212" y="215"/>
                </a:cxn>
                <a:cxn ang="0">
                  <a:pos x="120" y="377"/>
                </a:cxn>
                <a:cxn ang="0">
                  <a:pos x="40" y="593"/>
                </a:cxn>
                <a:cxn ang="0">
                  <a:pos x="13" y="781"/>
                </a:cxn>
                <a:cxn ang="0">
                  <a:pos x="0" y="957"/>
                </a:cxn>
                <a:cxn ang="0">
                  <a:pos x="13" y="1132"/>
                </a:cxn>
                <a:cxn ang="0">
                  <a:pos x="53" y="1348"/>
                </a:cxn>
                <a:cxn ang="0">
                  <a:pos x="120" y="1563"/>
                </a:cxn>
                <a:cxn ang="0">
                  <a:pos x="212" y="1712"/>
                </a:cxn>
                <a:cxn ang="0">
                  <a:pos x="305" y="1833"/>
                </a:cxn>
                <a:cxn ang="0">
                  <a:pos x="385" y="1900"/>
                </a:cxn>
                <a:cxn ang="0">
                  <a:pos x="425" y="1927"/>
                </a:cxn>
                <a:cxn ang="0">
                  <a:pos x="438" y="1914"/>
                </a:cxn>
                <a:cxn ang="0">
                  <a:pos x="438" y="1900"/>
                </a:cxn>
              </a:cxnLst>
              <a:rect l="0" t="0" r="r" b="b"/>
              <a:pathLst>
                <a:path w="438" h="1927">
                  <a:moveTo>
                    <a:pt x="438" y="1900"/>
                  </a:moveTo>
                  <a:lnTo>
                    <a:pt x="438" y="1887"/>
                  </a:lnTo>
                  <a:lnTo>
                    <a:pt x="412" y="1860"/>
                  </a:lnTo>
                  <a:lnTo>
                    <a:pt x="292" y="1698"/>
                  </a:lnTo>
                  <a:lnTo>
                    <a:pt x="199" y="1523"/>
                  </a:lnTo>
                  <a:lnTo>
                    <a:pt x="146" y="1334"/>
                  </a:lnTo>
                  <a:lnTo>
                    <a:pt x="120" y="1145"/>
                  </a:lnTo>
                  <a:lnTo>
                    <a:pt x="106" y="957"/>
                  </a:lnTo>
                  <a:lnTo>
                    <a:pt x="120" y="714"/>
                  </a:lnTo>
                  <a:lnTo>
                    <a:pt x="173" y="471"/>
                  </a:lnTo>
                  <a:lnTo>
                    <a:pt x="266" y="256"/>
                  </a:lnTo>
                  <a:lnTo>
                    <a:pt x="412" y="53"/>
                  </a:lnTo>
                  <a:lnTo>
                    <a:pt x="438" y="27"/>
                  </a:lnTo>
                  <a:lnTo>
                    <a:pt x="438" y="13"/>
                  </a:lnTo>
                  <a:lnTo>
                    <a:pt x="425" y="0"/>
                  </a:lnTo>
                  <a:lnTo>
                    <a:pt x="385" y="27"/>
                  </a:lnTo>
                  <a:lnTo>
                    <a:pt x="305" y="94"/>
                  </a:lnTo>
                  <a:lnTo>
                    <a:pt x="212" y="215"/>
                  </a:lnTo>
                  <a:lnTo>
                    <a:pt x="120" y="377"/>
                  </a:lnTo>
                  <a:lnTo>
                    <a:pt x="40" y="593"/>
                  </a:lnTo>
                  <a:lnTo>
                    <a:pt x="13" y="781"/>
                  </a:lnTo>
                  <a:lnTo>
                    <a:pt x="0" y="957"/>
                  </a:lnTo>
                  <a:lnTo>
                    <a:pt x="13" y="1132"/>
                  </a:lnTo>
                  <a:lnTo>
                    <a:pt x="53" y="1348"/>
                  </a:lnTo>
                  <a:lnTo>
                    <a:pt x="120" y="1563"/>
                  </a:lnTo>
                  <a:lnTo>
                    <a:pt x="212" y="1712"/>
                  </a:lnTo>
                  <a:lnTo>
                    <a:pt x="305" y="1833"/>
                  </a:lnTo>
                  <a:lnTo>
                    <a:pt x="385" y="1900"/>
                  </a:lnTo>
                  <a:lnTo>
                    <a:pt x="425" y="1927"/>
                  </a:lnTo>
                  <a:lnTo>
                    <a:pt x="438" y="1914"/>
                  </a:lnTo>
                  <a:lnTo>
                    <a:pt x="438" y="19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86" name="Freeform 158"/>
            <p:cNvSpPr>
              <a:spLocks/>
            </p:cNvSpPr>
            <p:nvPr/>
          </p:nvSpPr>
          <p:spPr bwMode="auto">
            <a:xfrm>
              <a:off x="22322" y="3423"/>
              <a:ext cx="877" cy="1240"/>
            </a:xfrm>
            <a:custGeom>
              <a:avLst/>
              <a:gdLst/>
              <a:ahLst/>
              <a:cxnLst>
                <a:cxn ang="0">
                  <a:pos x="877" y="94"/>
                </a:cxn>
                <a:cxn ang="0">
                  <a:pos x="863" y="40"/>
                </a:cxn>
                <a:cxn ang="0">
                  <a:pos x="797" y="27"/>
                </a:cxn>
                <a:cxn ang="0">
                  <a:pos x="757" y="67"/>
                </a:cxn>
                <a:cxn ang="0">
                  <a:pos x="744" y="108"/>
                </a:cxn>
                <a:cxn ang="0">
                  <a:pos x="731" y="162"/>
                </a:cxn>
                <a:cxn ang="0">
                  <a:pos x="691" y="323"/>
                </a:cxn>
                <a:cxn ang="0">
                  <a:pos x="598" y="674"/>
                </a:cxn>
                <a:cxn ang="0">
                  <a:pos x="558" y="741"/>
                </a:cxn>
                <a:cxn ang="0">
                  <a:pos x="346" y="822"/>
                </a:cxn>
                <a:cxn ang="0">
                  <a:pos x="306" y="782"/>
                </a:cxn>
                <a:cxn ang="0">
                  <a:pos x="279" y="728"/>
                </a:cxn>
                <a:cxn ang="0">
                  <a:pos x="266" y="674"/>
                </a:cxn>
                <a:cxn ang="0">
                  <a:pos x="319" y="445"/>
                </a:cxn>
                <a:cxn ang="0">
                  <a:pos x="386" y="256"/>
                </a:cxn>
                <a:cxn ang="0">
                  <a:pos x="399" y="202"/>
                </a:cxn>
                <a:cxn ang="0">
                  <a:pos x="412" y="162"/>
                </a:cxn>
                <a:cxn ang="0">
                  <a:pos x="386" y="67"/>
                </a:cxn>
                <a:cxn ang="0">
                  <a:pos x="306" y="13"/>
                </a:cxn>
                <a:cxn ang="0">
                  <a:pos x="160" y="27"/>
                </a:cxn>
                <a:cxn ang="0">
                  <a:pos x="40" y="188"/>
                </a:cxn>
                <a:cxn ang="0">
                  <a:pos x="0" y="296"/>
                </a:cxn>
                <a:cxn ang="0">
                  <a:pos x="54" y="310"/>
                </a:cxn>
                <a:cxn ang="0">
                  <a:pos x="107" y="135"/>
                </a:cxn>
                <a:cxn ang="0">
                  <a:pos x="239" y="40"/>
                </a:cxn>
                <a:cxn ang="0">
                  <a:pos x="279" y="54"/>
                </a:cxn>
                <a:cxn ang="0">
                  <a:pos x="293" y="148"/>
                </a:cxn>
                <a:cxn ang="0">
                  <a:pos x="266" y="242"/>
                </a:cxn>
                <a:cxn ang="0">
                  <a:pos x="160" y="539"/>
                </a:cxn>
                <a:cxn ang="0">
                  <a:pos x="173" y="755"/>
                </a:cxn>
                <a:cxn ang="0">
                  <a:pos x="293" y="863"/>
                </a:cxn>
                <a:cxn ang="0">
                  <a:pos x="452" y="863"/>
                </a:cxn>
                <a:cxn ang="0">
                  <a:pos x="571" y="782"/>
                </a:cxn>
                <a:cxn ang="0">
                  <a:pos x="452" y="1078"/>
                </a:cxn>
                <a:cxn ang="0">
                  <a:pos x="359" y="1159"/>
                </a:cxn>
                <a:cxn ang="0">
                  <a:pos x="239" y="1200"/>
                </a:cxn>
                <a:cxn ang="0">
                  <a:pos x="147" y="1173"/>
                </a:cxn>
                <a:cxn ang="0">
                  <a:pos x="160" y="1119"/>
                </a:cxn>
                <a:cxn ang="0">
                  <a:pos x="213" y="1051"/>
                </a:cxn>
                <a:cxn ang="0">
                  <a:pos x="200" y="970"/>
                </a:cxn>
                <a:cxn ang="0">
                  <a:pos x="120" y="957"/>
                </a:cxn>
                <a:cxn ang="0">
                  <a:pos x="54" y="997"/>
                </a:cxn>
                <a:cxn ang="0">
                  <a:pos x="40" y="1078"/>
                </a:cxn>
                <a:cxn ang="0">
                  <a:pos x="80" y="1173"/>
                </a:cxn>
                <a:cxn ang="0">
                  <a:pos x="173" y="1240"/>
                </a:cxn>
                <a:cxn ang="0">
                  <a:pos x="386" y="1213"/>
                </a:cxn>
                <a:cxn ang="0">
                  <a:pos x="624" y="997"/>
                </a:cxn>
                <a:cxn ang="0">
                  <a:pos x="863" y="121"/>
                </a:cxn>
              </a:cxnLst>
              <a:rect l="0" t="0" r="r" b="b"/>
              <a:pathLst>
                <a:path w="877" h="1240">
                  <a:moveTo>
                    <a:pt x="863" y="121"/>
                  </a:moveTo>
                  <a:lnTo>
                    <a:pt x="877" y="94"/>
                  </a:lnTo>
                  <a:lnTo>
                    <a:pt x="877" y="54"/>
                  </a:lnTo>
                  <a:lnTo>
                    <a:pt x="863" y="40"/>
                  </a:lnTo>
                  <a:lnTo>
                    <a:pt x="837" y="27"/>
                  </a:lnTo>
                  <a:lnTo>
                    <a:pt x="797" y="27"/>
                  </a:lnTo>
                  <a:lnTo>
                    <a:pt x="771" y="40"/>
                  </a:lnTo>
                  <a:lnTo>
                    <a:pt x="757" y="67"/>
                  </a:lnTo>
                  <a:lnTo>
                    <a:pt x="744" y="81"/>
                  </a:lnTo>
                  <a:lnTo>
                    <a:pt x="744" y="108"/>
                  </a:lnTo>
                  <a:lnTo>
                    <a:pt x="731" y="135"/>
                  </a:lnTo>
                  <a:lnTo>
                    <a:pt x="731" y="162"/>
                  </a:lnTo>
                  <a:lnTo>
                    <a:pt x="704" y="242"/>
                  </a:lnTo>
                  <a:lnTo>
                    <a:pt x="691" y="323"/>
                  </a:lnTo>
                  <a:lnTo>
                    <a:pt x="598" y="660"/>
                  </a:lnTo>
                  <a:lnTo>
                    <a:pt x="598" y="674"/>
                  </a:lnTo>
                  <a:lnTo>
                    <a:pt x="571" y="714"/>
                  </a:lnTo>
                  <a:lnTo>
                    <a:pt x="558" y="741"/>
                  </a:lnTo>
                  <a:lnTo>
                    <a:pt x="439" y="822"/>
                  </a:lnTo>
                  <a:lnTo>
                    <a:pt x="346" y="822"/>
                  </a:lnTo>
                  <a:lnTo>
                    <a:pt x="319" y="809"/>
                  </a:lnTo>
                  <a:lnTo>
                    <a:pt x="306" y="782"/>
                  </a:lnTo>
                  <a:lnTo>
                    <a:pt x="293" y="768"/>
                  </a:lnTo>
                  <a:lnTo>
                    <a:pt x="279" y="728"/>
                  </a:lnTo>
                  <a:lnTo>
                    <a:pt x="279" y="701"/>
                  </a:lnTo>
                  <a:lnTo>
                    <a:pt x="266" y="674"/>
                  </a:lnTo>
                  <a:lnTo>
                    <a:pt x="279" y="579"/>
                  </a:lnTo>
                  <a:lnTo>
                    <a:pt x="319" y="445"/>
                  </a:lnTo>
                  <a:lnTo>
                    <a:pt x="372" y="296"/>
                  </a:lnTo>
                  <a:lnTo>
                    <a:pt x="386" y="256"/>
                  </a:lnTo>
                  <a:lnTo>
                    <a:pt x="399" y="229"/>
                  </a:lnTo>
                  <a:lnTo>
                    <a:pt x="399" y="202"/>
                  </a:lnTo>
                  <a:lnTo>
                    <a:pt x="412" y="175"/>
                  </a:lnTo>
                  <a:lnTo>
                    <a:pt x="412" y="162"/>
                  </a:lnTo>
                  <a:lnTo>
                    <a:pt x="399" y="108"/>
                  </a:lnTo>
                  <a:lnTo>
                    <a:pt x="386" y="67"/>
                  </a:lnTo>
                  <a:lnTo>
                    <a:pt x="346" y="27"/>
                  </a:lnTo>
                  <a:lnTo>
                    <a:pt x="306" y="13"/>
                  </a:lnTo>
                  <a:lnTo>
                    <a:pt x="253" y="0"/>
                  </a:lnTo>
                  <a:lnTo>
                    <a:pt x="160" y="27"/>
                  </a:lnTo>
                  <a:lnTo>
                    <a:pt x="80" y="94"/>
                  </a:lnTo>
                  <a:lnTo>
                    <a:pt x="40" y="188"/>
                  </a:lnTo>
                  <a:lnTo>
                    <a:pt x="14" y="256"/>
                  </a:lnTo>
                  <a:lnTo>
                    <a:pt x="0" y="296"/>
                  </a:lnTo>
                  <a:lnTo>
                    <a:pt x="0" y="310"/>
                  </a:lnTo>
                  <a:lnTo>
                    <a:pt x="54" y="310"/>
                  </a:lnTo>
                  <a:lnTo>
                    <a:pt x="54" y="283"/>
                  </a:lnTo>
                  <a:lnTo>
                    <a:pt x="107" y="135"/>
                  </a:lnTo>
                  <a:lnTo>
                    <a:pt x="173" y="67"/>
                  </a:lnTo>
                  <a:lnTo>
                    <a:pt x="239" y="40"/>
                  </a:lnTo>
                  <a:lnTo>
                    <a:pt x="266" y="40"/>
                  </a:lnTo>
                  <a:lnTo>
                    <a:pt x="279" y="54"/>
                  </a:lnTo>
                  <a:lnTo>
                    <a:pt x="293" y="81"/>
                  </a:lnTo>
                  <a:lnTo>
                    <a:pt x="293" y="148"/>
                  </a:lnTo>
                  <a:lnTo>
                    <a:pt x="279" y="202"/>
                  </a:lnTo>
                  <a:lnTo>
                    <a:pt x="266" y="242"/>
                  </a:lnTo>
                  <a:lnTo>
                    <a:pt x="200" y="418"/>
                  </a:lnTo>
                  <a:lnTo>
                    <a:pt x="160" y="539"/>
                  </a:lnTo>
                  <a:lnTo>
                    <a:pt x="147" y="647"/>
                  </a:lnTo>
                  <a:lnTo>
                    <a:pt x="173" y="755"/>
                  </a:lnTo>
                  <a:lnTo>
                    <a:pt x="226" y="822"/>
                  </a:lnTo>
                  <a:lnTo>
                    <a:pt x="293" y="863"/>
                  </a:lnTo>
                  <a:lnTo>
                    <a:pt x="386" y="876"/>
                  </a:lnTo>
                  <a:lnTo>
                    <a:pt x="452" y="863"/>
                  </a:lnTo>
                  <a:lnTo>
                    <a:pt x="518" y="836"/>
                  </a:lnTo>
                  <a:lnTo>
                    <a:pt x="571" y="782"/>
                  </a:lnTo>
                  <a:lnTo>
                    <a:pt x="532" y="930"/>
                  </a:lnTo>
                  <a:lnTo>
                    <a:pt x="452" y="1078"/>
                  </a:lnTo>
                  <a:lnTo>
                    <a:pt x="412" y="1119"/>
                  </a:lnTo>
                  <a:lnTo>
                    <a:pt x="359" y="1159"/>
                  </a:lnTo>
                  <a:lnTo>
                    <a:pt x="306" y="1186"/>
                  </a:lnTo>
                  <a:lnTo>
                    <a:pt x="239" y="1200"/>
                  </a:lnTo>
                  <a:lnTo>
                    <a:pt x="200" y="1200"/>
                  </a:lnTo>
                  <a:lnTo>
                    <a:pt x="147" y="1173"/>
                  </a:lnTo>
                  <a:lnTo>
                    <a:pt x="93" y="1119"/>
                  </a:lnTo>
                  <a:lnTo>
                    <a:pt x="160" y="1119"/>
                  </a:lnTo>
                  <a:lnTo>
                    <a:pt x="200" y="1078"/>
                  </a:lnTo>
                  <a:lnTo>
                    <a:pt x="213" y="1051"/>
                  </a:lnTo>
                  <a:lnTo>
                    <a:pt x="213" y="997"/>
                  </a:lnTo>
                  <a:lnTo>
                    <a:pt x="200" y="970"/>
                  </a:lnTo>
                  <a:lnTo>
                    <a:pt x="186" y="957"/>
                  </a:lnTo>
                  <a:lnTo>
                    <a:pt x="120" y="957"/>
                  </a:lnTo>
                  <a:lnTo>
                    <a:pt x="107" y="970"/>
                  </a:lnTo>
                  <a:lnTo>
                    <a:pt x="54" y="997"/>
                  </a:lnTo>
                  <a:lnTo>
                    <a:pt x="40" y="1038"/>
                  </a:lnTo>
                  <a:lnTo>
                    <a:pt x="40" y="1078"/>
                  </a:lnTo>
                  <a:lnTo>
                    <a:pt x="54" y="1132"/>
                  </a:lnTo>
                  <a:lnTo>
                    <a:pt x="80" y="1173"/>
                  </a:lnTo>
                  <a:lnTo>
                    <a:pt x="120" y="1213"/>
                  </a:lnTo>
                  <a:lnTo>
                    <a:pt x="173" y="1240"/>
                  </a:lnTo>
                  <a:lnTo>
                    <a:pt x="239" y="1240"/>
                  </a:lnTo>
                  <a:lnTo>
                    <a:pt x="386" y="1213"/>
                  </a:lnTo>
                  <a:lnTo>
                    <a:pt x="518" y="1132"/>
                  </a:lnTo>
                  <a:lnTo>
                    <a:pt x="624" y="997"/>
                  </a:lnTo>
                  <a:lnTo>
                    <a:pt x="691" y="849"/>
                  </a:lnTo>
                  <a:lnTo>
                    <a:pt x="863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87" name="Freeform 159"/>
            <p:cNvSpPr>
              <a:spLocks/>
            </p:cNvSpPr>
            <p:nvPr/>
          </p:nvSpPr>
          <p:spPr bwMode="auto">
            <a:xfrm>
              <a:off x="23491" y="2830"/>
              <a:ext cx="79" cy="1927"/>
            </a:xfrm>
            <a:custGeom>
              <a:avLst/>
              <a:gdLst/>
              <a:ahLst/>
              <a:cxnLst>
                <a:cxn ang="0">
                  <a:pos x="79" y="67"/>
                </a:cxn>
                <a:cxn ang="0">
                  <a:pos x="79" y="27"/>
                </a:cxn>
                <a:cxn ang="0">
                  <a:pos x="66" y="13"/>
                </a:cxn>
                <a:cxn ang="0">
                  <a:pos x="53" y="13"/>
                </a:cxn>
                <a:cxn ang="0">
                  <a:pos x="40" y="0"/>
                </a:cxn>
                <a:cxn ang="0">
                  <a:pos x="26" y="0"/>
                </a:cxn>
                <a:cxn ang="0">
                  <a:pos x="0" y="27"/>
                </a:cxn>
                <a:cxn ang="0">
                  <a:pos x="0" y="1887"/>
                </a:cxn>
                <a:cxn ang="0">
                  <a:pos x="13" y="1914"/>
                </a:cxn>
                <a:cxn ang="0">
                  <a:pos x="40" y="1927"/>
                </a:cxn>
                <a:cxn ang="0">
                  <a:pos x="66" y="1914"/>
                </a:cxn>
                <a:cxn ang="0">
                  <a:pos x="66" y="1900"/>
                </a:cxn>
                <a:cxn ang="0">
                  <a:pos x="79" y="1873"/>
                </a:cxn>
                <a:cxn ang="0">
                  <a:pos x="79" y="1860"/>
                </a:cxn>
                <a:cxn ang="0">
                  <a:pos x="79" y="67"/>
                </a:cxn>
              </a:cxnLst>
              <a:rect l="0" t="0" r="r" b="b"/>
              <a:pathLst>
                <a:path w="79" h="1927">
                  <a:moveTo>
                    <a:pt x="79" y="67"/>
                  </a:moveTo>
                  <a:lnTo>
                    <a:pt x="79" y="27"/>
                  </a:lnTo>
                  <a:lnTo>
                    <a:pt x="66" y="13"/>
                  </a:lnTo>
                  <a:lnTo>
                    <a:pt x="53" y="13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0" y="27"/>
                  </a:lnTo>
                  <a:lnTo>
                    <a:pt x="0" y="1887"/>
                  </a:lnTo>
                  <a:lnTo>
                    <a:pt x="13" y="1914"/>
                  </a:lnTo>
                  <a:lnTo>
                    <a:pt x="40" y="1927"/>
                  </a:lnTo>
                  <a:lnTo>
                    <a:pt x="66" y="1914"/>
                  </a:lnTo>
                  <a:lnTo>
                    <a:pt x="66" y="1900"/>
                  </a:lnTo>
                  <a:lnTo>
                    <a:pt x="79" y="1873"/>
                  </a:lnTo>
                  <a:lnTo>
                    <a:pt x="79" y="1860"/>
                  </a:lnTo>
                  <a:lnTo>
                    <a:pt x="79" y="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88" name="Freeform 160"/>
            <p:cNvSpPr>
              <a:spLocks/>
            </p:cNvSpPr>
            <p:nvPr/>
          </p:nvSpPr>
          <p:spPr bwMode="auto">
            <a:xfrm>
              <a:off x="23836" y="3423"/>
              <a:ext cx="1062" cy="849"/>
            </a:xfrm>
            <a:custGeom>
              <a:avLst/>
              <a:gdLst/>
              <a:ahLst/>
              <a:cxnLst>
                <a:cxn ang="0">
                  <a:pos x="611" y="377"/>
                </a:cxn>
                <a:cxn ang="0">
                  <a:pos x="836" y="121"/>
                </a:cxn>
                <a:cxn ang="0">
                  <a:pos x="850" y="108"/>
                </a:cxn>
                <a:cxn ang="0">
                  <a:pos x="863" y="108"/>
                </a:cxn>
                <a:cxn ang="0">
                  <a:pos x="876" y="94"/>
                </a:cxn>
                <a:cxn ang="0">
                  <a:pos x="956" y="94"/>
                </a:cxn>
                <a:cxn ang="0">
                  <a:pos x="1022" y="81"/>
                </a:cxn>
                <a:cxn ang="0">
                  <a:pos x="1022" y="0"/>
                </a:cxn>
                <a:cxn ang="0">
                  <a:pos x="664" y="0"/>
                </a:cxn>
                <a:cxn ang="0">
                  <a:pos x="664" y="81"/>
                </a:cxn>
                <a:cxn ang="0">
                  <a:pos x="704" y="94"/>
                </a:cxn>
                <a:cxn ang="0">
                  <a:pos x="730" y="108"/>
                </a:cxn>
                <a:cxn ang="0">
                  <a:pos x="717" y="121"/>
                </a:cxn>
                <a:cxn ang="0">
                  <a:pos x="558" y="310"/>
                </a:cxn>
                <a:cxn ang="0">
                  <a:pos x="372" y="81"/>
                </a:cxn>
                <a:cxn ang="0">
                  <a:pos x="451" y="81"/>
                </a:cxn>
                <a:cxn ang="0">
                  <a:pos x="451" y="0"/>
                </a:cxn>
                <a:cxn ang="0">
                  <a:pos x="13" y="0"/>
                </a:cxn>
                <a:cxn ang="0">
                  <a:pos x="13" y="81"/>
                </a:cxn>
                <a:cxn ang="0">
                  <a:pos x="146" y="81"/>
                </a:cxn>
                <a:cxn ang="0">
                  <a:pos x="438" y="445"/>
                </a:cxn>
                <a:cxn ang="0">
                  <a:pos x="199" y="728"/>
                </a:cxn>
                <a:cxn ang="0">
                  <a:pos x="120" y="755"/>
                </a:cxn>
                <a:cxn ang="0">
                  <a:pos x="0" y="755"/>
                </a:cxn>
                <a:cxn ang="0">
                  <a:pos x="0" y="849"/>
                </a:cxn>
                <a:cxn ang="0">
                  <a:pos x="372" y="849"/>
                </a:cxn>
                <a:cxn ang="0">
                  <a:pos x="372" y="755"/>
                </a:cxn>
                <a:cxn ang="0">
                  <a:pos x="305" y="755"/>
                </a:cxn>
                <a:cxn ang="0">
                  <a:pos x="305" y="728"/>
                </a:cxn>
                <a:cxn ang="0">
                  <a:pos x="319" y="714"/>
                </a:cxn>
                <a:cxn ang="0">
                  <a:pos x="491" y="512"/>
                </a:cxn>
                <a:cxn ang="0">
                  <a:pos x="704" y="755"/>
                </a:cxn>
                <a:cxn ang="0">
                  <a:pos x="637" y="755"/>
                </a:cxn>
                <a:cxn ang="0">
                  <a:pos x="637" y="849"/>
                </a:cxn>
                <a:cxn ang="0">
                  <a:pos x="1062" y="849"/>
                </a:cxn>
                <a:cxn ang="0">
                  <a:pos x="1062" y="755"/>
                </a:cxn>
                <a:cxn ang="0">
                  <a:pos x="929" y="755"/>
                </a:cxn>
                <a:cxn ang="0">
                  <a:pos x="611" y="377"/>
                </a:cxn>
              </a:cxnLst>
              <a:rect l="0" t="0" r="r" b="b"/>
              <a:pathLst>
                <a:path w="1062" h="849">
                  <a:moveTo>
                    <a:pt x="611" y="377"/>
                  </a:moveTo>
                  <a:lnTo>
                    <a:pt x="836" y="121"/>
                  </a:lnTo>
                  <a:lnTo>
                    <a:pt x="850" y="108"/>
                  </a:lnTo>
                  <a:lnTo>
                    <a:pt x="863" y="108"/>
                  </a:lnTo>
                  <a:lnTo>
                    <a:pt x="876" y="94"/>
                  </a:lnTo>
                  <a:lnTo>
                    <a:pt x="956" y="94"/>
                  </a:lnTo>
                  <a:lnTo>
                    <a:pt x="1022" y="81"/>
                  </a:lnTo>
                  <a:lnTo>
                    <a:pt x="1022" y="0"/>
                  </a:lnTo>
                  <a:lnTo>
                    <a:pt x="664" y="0"/>
                  </a:lnTo>
                  <a:lnTo>
                    <a:pt x="664" y="81"/>
                  </a:lnTo>
                  <a:lnTo>
                    <a:pt x="704" y="94"/>
                  </a:lnTo>
                  <a:lnTo>
                    <a:pt x="730" y="108"/>
                  </a:lnTo>
                  <a:lnTo>
                    <a:pt x="717" y="121"/>
                  </a:lnTo>
                  <a:lnTo>
                    <a:pt x="558" y="310"/>
                  </a:lnTo>
                  <a:lnTo>
                    <a:pt x="372" y="81"/>
                  </a:lnTo>
                  <a:lnTo>
                    <a:pt x="451" y="81"/>
                  </a:lnTo>
                  <a:lnTo>
                    <a:pt x="451" y="0"/>
                  </a:lnTo>
                  <a:lnTo>
                    <a:pt x="13" y="0"/>
                  </a:lnTo>
                  <a:lnTo>
                    <a:pt x="13" y="81"/>
                  </a:lnTo>
                  <a:lnTo>
                    <a:pt x="146" y="81"/>
                  </a:lnTo>
                  <a:lnTo>
                    <a:pt x="438" y="445"/>
                  </a:lnTo>
                  <a:lnTo>
                    <a:pt x="199" y="728"/>
                  </a:lnTo>
                  <a:lnTo>
                    <a:pt x="120" y="755"/>
                  </a:lnTo>
                  <a:lnTo>
                    <a:pt x="0" y="755"/>
                  </a:lnTo>
                  <a:lnTo>
                    <a:pt x="0" y="849"/>
                  </a:lnTo>
                  <a:lnTo>
                    <a:pt x="372" y="849"/>
                  </a:lnTo>
                  <a:lnTo>
                    <a:pt x="372" y="755"/>
                  </a:lnTo>
                  <a:lnTo>
                    <a:pt x="305" y="755"/>
                  </a:lnTo>
                  <a:lnTo>
                    <a:pt x="305" y="728"/>
                  </a:lnTo>
                  <a:lnTo>
                    <a:pt x="319" y="714"/>
                  </a:lnTo>
                  <a:lnTo>
                    <a:pt x="491" y="512"/>
                  </a:lnTo>
                  <a:lnTo>
                    <a:pt x="704" y="755"/>
                  </a:lnTo>
                  <a:lnTo>
                    <a:pt x="637" y="755"/>
                  </a:lnTo>
                  <a:lnTo>
                    <a:pt x="637" y="849"/>
                  </a:lnTo>
                  <a:lnTo>
                    <a:pt x="1062" y="849"/>
                  </a:lnTo>
                  <a:lnTo>
                    <a:pt x="1062" y="755"/>
                  </a:lnTo>
                  <a:lnTo>
                    <a:pt x="929" y="755"/>
                  </a:lnTo>
                  <a:lnTo>
                    <a:pt x="611" y="37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89" name="Freeform 161"/>
            <p:cNvSpPr>
              <a:spLocks noEditPoints="1"/>
            </p:cNvSpPr>
            <p:nvPr/>
          </p:nvSpPr>
          <p:spPr bwMode="auto">
            <a:xfrm>
              <a:off x="24991" y="3665"/>
              <a:ext cx="398" cy="904"/>
            </a:xfrm>
            <a:custGeom>
              <a:avLst/>
              <a:gdLst/>
              <a:ahLst/>
              <a:cxnLst>
                <a:cxn ang="0">
                  <a:pos x="359" y="41"/>
                </a:cxn>
                <a:cxn ang="0">
                  <a:pos x="332" y="0"/>
                </a:cxn>
                <a:cxn ang="0">
                  <a:pos x="239" y="41"/>
                </a:cxn>
                <a:cxn ang="0">
                  <a:pos x="266" y="122"/>
                </a:cxn>
                <a:cxn ang="0">
                  <a:pos x="359" y="81"/>
                </a:cxn>
                <a:cxn ang="0">
                  <a:pos x="93" y="728"/>
                </a:cxn>
                <a:cxn ang="0">
                  <a:pos x="80" y="796"/>
                </a:cxn>
                <a:cxn ang="0">
                  <a:pos x="120" y="877"/>
                </a:cxn>
                <a:cxn ang="0">
                  <a:pos x="213" y="904"/>
                </a:cxn>
                <a:cxn ang="0">
                  <a:pos x="332" y="850"/>
                </a:cxn>
                <a:cxn ang="0">
                  <a:pos x="372" y="769"/>
                </a:cxn>
                <a:cxn ang="0">
                  <a:pos x="398" y="688"/>
                </a:cxn>
                <a:cxn ang="0">
                  <a:pos x="372" y="674"/>
                </a:cxn>
                <a:cxn ang="0">
                  <a:pos x="332" y="755"/>
                </a:cxn>
                <a:cxn ang="0">
                  <a:pos x="279" y="836"/>
                </a:cxn>
                <a:cxn ang="0">
                  <a:pos x="199" y="863"/>
                </a:cxn>
                <a:cxn ang="0">
                  <a:pos x="173" y="823"/>
                </a:cxn>
                <a:cxn ang="0">
                  <a:pos x="213" y="674"/>
                </a:cxn>
                <a:cxn ang="0">
                  <a:pos x="292" y="499"/>
                </a:cxn>
                <a:cxn ang="0">
                  <a:pos x="305" y="432"/>
                </a:cxn>
                <a:cxn ang="0">
                  <a:pos x="305" y="364"/>
                </a:cxn>
                <a:cxn ang="0">
                  <a:pos x="239" y="310"/>
                </a:cxn>
                <a:cxn ang="0">
                  <a:pos x="106" y="324"/>
                </a:cxn>
                <a:cxn ang="0">
                  <a:pos x="40" y="391"/>
                </a:cxn>
                <a:cxn ang="0">
                  <a:pos x="0" y="486"/>
                </a:cxn>
                <a:cxn ang="0">
                  <a:pos x="13" y="526"/>
                </a:cxn>
                <a:cxn ang="0">
                  <a:pos x="40" y="513"/>
                </a:cxn>
                <a:cxn ang="0">
                  <a:pos x="66" y="432"/>
                </a:cxn>
                <a:cxn ang="0">
                  <a:pos x="120" y="364"/>
                </a:cxn>
                <a:cxn ang="0">
                  <a:pos x="199" y="337"/>
                </a:cxn>
                <a:cxn ang="0">
                  <a:pos x="213" y="418"/>
                </a:cxn>
                <a:cxn ang="0">
                  <a:pos x="199" y="472"/>
                </a:cxn>
                <a:cxn ang="0">
                  <a:pos x="93" y="728"/>
                </a:cxn>
              </a:cxnLst>
              <a:rect l="0" t="0" r="r" b="b"/>
              <a:pathLst>
                <a:path w="398" h="904">
                  <a:moveTo>
                    <a:pt x="359" y="54"/>
                  </a:moveTo>
                  <a:lnTo>
                    <a:pt x="359" y="41"/>
                  </a:lnTo>
                  <a:lnTo>
                    <a:pt x="345" y="14"/>
                  </a:lnTo>
                  <a:lnTo>
                    <a:pt x="332" y="0"/>
                  </a:lnTo>
                  <a:lnTo>
                    <a:pt x="279" y="0"/>
                  </a:lnTo>
                  <a:lnTo>
                    <a:pt x="239" y="41"/>
                  </a:lnTo>
                  <a:lnTo>
                    <a:pt x="239" y="95"/>
                  </a:lnTo>
                  <a:lnTo>
                    <a:pt x="266" y="122"/>
                  </a:lnTo>
                  <a:lnTo>
                    <a:pt x="319" y="122"/>
                  </a:lnTo>
                  <a:lnTo>
                    <a:pt x="359" y="81"/>
                  </a:lnTo>
                  <a:lnTo>
                    <a:pt x="359" y="54"/>
                  </a:lnTo>
                  <a:close/>
                  <a:moveTo>
                    <a:pt x="93" y="728"/>
                  </a:moveTo>
                  <a:lnTo>
                    <a:pt x="80" y="755"/>
                  </a:lnTo>
                  <a:lnTo>
                    <a:pt x="80" y="796"/>
                  </a:lnTo>
                  <a:lnTo>
                    <a:pt x="93" y="836"/>
                  </a:lnTo>
                  <a:lnTo>
                    <a:pt x="120" y="877"/>
                  </a:lnTo>
                  <a:lnTo>
                    <a:pt x="159" y="890"/>
                  </a:lnTo>
                  <a:lnTo>
                    <a:pt x="213" y="904"/>
                  </a:lnTo>
                  <a:lnTo>
                    <a:pt x="292" y="877"/>
                  </a:lnTo>
                  <a:lnTo>
                    <a:pt x="332" y="850"/>
                  </a:lnTo>
                  <a:lnTo>
                    <a:pt x="345" y="809"/>
                  </a:lnTo>
                  <a:lnTo>
                    <a:pt x="372" y="769"/>
                  </a:lnTo>
                  <a:lnTo>
                    <a:pt x="398" y="715"/>
                  </a:lnTo>
                  <a:lnTo>
                    <a:pt x="398" y="688"/>
                  </a:lnTo>
                  <a:lnTo>
                    <a:pt x="385" y="688"/>
                  </a:lnTo>
                  <a:lnTo>
                    <a:pt x="372" y="674"/>
                  </a:lnTo>
                  <a:lnTo>
                    <a:pt x="345" y="701"/>
                  </a:lnTo>
                  <a:lnTo>
                    <a:pt x="332" y="755"/>
                  </a:lnTo>
                  <a:lnTo>
                    <a:pt x="305" y="809"/>
                  </a:lnTo>
                  <a:lnTo>
                    <a:pt x="279" y="836"/>
                  </a:lnTo>
                  <a:lnTo>
                    <a:pt x="239" y="863"/>
                  </a:lnTo>
                  <a:lnTo>
                    <a:pt x="199" y="863"/>
                  </a:lnTo>
                  <a:lnTo>
                    <a:pt x="173" y="836"/>
                  </a:lnTo>
                  <a:lnTo>
                    <a:pt x="173" y="823"/>
                  </a:lnTo>
                  <a:lnTo>
                    <a:pt x="186" y="782"/>
                  </a:lnTo>
                  <a:lnTo>
                    <a:pt x="213" y="674"/>
                  </a:lnTo>
                  <a:lnTo>
                    <a:pt x="279" y="540"/>
                  </a:lnTo>
                  <a:lnTo>
                    <a:pt x="292" y="499"/>
                  </a:lnTo>
                  <a:lnTo>
                    <a:pt x="305" y="472"/>
                  </a:lnTo>
                  <a:lnTo>
                    <a:pt x="305" y="432"/>
                  </a:lnTo>
                  <a:lnTo>
                    <a:pt x="319" y="418"/>
                  </a:lnTo>
                  <a:lnTo>
                    <a:pt x="305" y="364"/>
                  </a:lnTo>
                  <a:lnTo>
                    <a:pt x="279" y="337"/>
                  </a:lnTo>
                  <a:lnTo>
                    <a:pt x="239" y="310"/>
                  </a:lnTo>
                  <a:lnTo>
                    <a:pt x="186" y="297"/>
                  </a:lnTo>
                  <a:lnTo>
                    <a:pt x="106" y="324"/>
                  </a:lnTo>
                  <a:lnTo>
                    <a:pt x="66" y="351"/>
                  </a:lnTo>
                  <a:lnTo>
                    <a:pt x="40" y="391"/>
                  </a:lnTo>
                  <a:lnTo>
                    <a:pt x="27" y="432"/>
                  </a:lnTo>
                  <a:lnTo>
                    <a:pt x="0" y="486"/>
                  </a:lnTo>
                  <a:lnTo>
                    <a:pt x="0" y="513"/>
                  </a:lnTo>
                  <a:lnTo>
                    <a:pt x="13" y="526"/>
                  </a:lnTo>
                  <a:lnTo>
                    <a:pt x="27" y="526"/>
                  </a:lnTo>
                  <a:lnTo>
                    <a:pt x="40" y="513"/>
                  </a:lnTo>
                  <a:lnTo>
                    <a:pt x="40" y="499"/>
                  </a:lnTo>
                  <a:lnTo>
                    <a:pt x="66" y="432"/>
                  </a:lnTo>
                  <a:lnTo>
                    <a:pt x="93" y="391"/>
                  </a:lnTo>
                  <a:lnTo>
                    <a:pt x="120" y="364"/>
                  </a:lnTo>
                  <a:lnTo>
                    <a:pt x="159" y="337"/>
                  </a:lnTo>
                  <a:lnTo>
                    <a:pt x="199" y="337"/>
                  </a:lnTo>
                  <a:lnTo>
                    <a:pt x="213" y="351"/>
                  </a:lnTo>
                  <a:lnTo>
                    <a:pt x="213" y="418"/>
                  </a:lnTo>
                  <a:lnTo>
                    <a:pt x="199" y="445"/>
                  </a:lnTo>
                  <a:lnTo>
                    <a:pt x="199" y="472"/>
                  </a:lnTo>
                  <a:lnTo>
                    <a:pt x="173" y="513"/>
                  </a:lnTo>
                  <a:lnTo>
                    <a:pt x="93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90" name="Freeform 162"/>
            <p:cNvSpPr>
              <a:spLocks/>
            </p:cNvSpPr>
            <p:nvPr/>
          </p:nvSpPr>
          <p:spPr bwMode="auto">
            <a:xfrm>
              <a:off x="25668" y="2830"/>
              <a:ext cx="438" cy="1927"/>
            </a:xfrm>
            <a:custGeom>
              <a:avLst/>
              <a:gdLst/>
              <a:ahLst/>
              <a:cxnLst>
                <a:cxn ang="0">
                  <a:pos x="438" y="957"/>
                </a:cxn>
                <a:cxn ang="0">
                  <a:pos x="425" y="781"/>
                </a:cxn>
                <a:cxn ang="0">
                  <a:pos x="398" y="579"/>
                </a:cxn>
                <a:cxn ang="0">
                  <a:pos x="319" y="364"/>
                </a:cxn>
                <a:cxn ang="0">
                  <a:pos x="226" y="202"/>
                </a:cxn>
                <a:cxn ang="0">
                  <a:pos x="133" y="94"/>
                </a:cxn>
                <a:cxn ang="0">
                  <a:pos x="53" y="27"/>
                </a:cxn>
                <a:cxn ang="0">
                  <a:pos x="27" y="0"/>
                </a:cxn>
                <a:cxn ang="0">
                  <a:pos x="0" y="27"/>
                </a:cxn>
                <a:cxn ang="0">
                  <a:pos x="0" y="40"/>
                </a:cxn>
                <a:cxn ang="0">
                  <a:pos x="13" y="40"/>
                </a:cxn>
                <a:cxn ang="0">
                  <a:pos x="40" y="67"/>
                </a:cxn>
                <a:cxn ang="0">
                  <a:pos x="160" y="229"/>
                </a:cxn>
                <a:cxn ang="0">
                  <a:pos x="252" y="431"/>
                </a:cxn>
                <a:cxn ang="0">
                  <a:pos x="306" y="674"/>
                </a:cxn>
                <a:cxn ang="0">
                  <a:pos x="332" y="957"/>
                </a:cxn>
                <a:cxn ang="0">
                  <a:pos x="319" y="1213"/>
                </a:cxn>
                <a:cxn ang="0">
                  <a:pos x="266" y="1442"/>
                </a:cxn>
                <a:cxn ang="0">
                  <a:pos x="173" y="1671"/>
                </a:cxn>
                <a:cxn ang="0">
                  <a:pos x="27" y="1873"/>
                </a:cxn>
                <a:cxn ang="0">
                  <a:pos x="13" y="1887"/>
                </a:cxn>
                <a:cxn ang="0">
                  <a:pos x="0" y="1887"/>
                </a:cxn>
                <a:cxn ang="0">
                  <a:pos x="0" y="1914"/>
                </a:cxn>
                <a:cxn ang="0">
                  <a:pos x="27" y="1927"/>
                </a:cxn>
                <a:cxn ang="0">
                  <a:pos x="67" y="1900"/>
                </a:cxn>
                <a:cxn ang="0">
                  <a:pos x="133" y="1833"/>
                </a:cxn>
                <a:cxn ang="0">
                  <a:pos x="226" y="1712"/>
                </a:cxn>
                <a:cxn ang="0">
                  <a:pos x="319" y="1550"/>
                </a:cxn>
                <a:cxn ang="0">
                  <a:pos x="398" y="1334"/>
                </a:cxn>
                <a:cxn ang="0">
                  <a:pos x="425" y="1145"/>
                </a:cxn>
                <a:cxn ang="0">
                  <a:pos x="438" y="957"/>
                </a:cxn>
              </a:cxnLst>
              <a:rect l="0" t="0" r="r" b="b"/>
              <a:pathLst>
                <a:path w="438" h="1927">
                  <a:moveTo>
                    <a:pt x="438" y="957"/>
                  </a:moveTo>
                  <a:lnTo>
                    <a:pt x="425" y="781"/>
                  </a:lnTo>
                  <a:lnTo>
                    <a:pt x="398" y="579"/>
                  </a:lnTo>
                  <a:lnTo>
                    <a:pt x="319" y="364"/>
                  </a:lnTo>
                  <a:lnTo>
                    <a:pt x="226" y="202"/>
                  </a:lnTo>
                  <a:lnTo>
                    <a:pt x="133" y="94"/>
                  </a:lnTo>
                  <a:lnTo>
                    <a:pt x="53" y="27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0" y="40"/>
                  </a:lnTo>
                  <a:lnTo>
                    <a:pt x="13" y="40"/>
                  </a:lnTo>
                  <a:lnTo>
                    <a:pt x="40" y="67"/>
                  </a:lnTo>
                  <a:lnTo>
                    <a:pt x="160" y="229"/>
                  </a:lnTo>
                  <a:lnTo>
                    <a:pt x="252" y="431"/>
                  </a:lnTo>
                  <a:lnTo>
                    <a:pt x="306" y="674"/>
                  </a:lnTo>
                  <a:lnTo>
                    <a:pt x="332" y="957"/>
                  </a:lnTo>
                  <a:lnTo>
                    <a:pt x="319" y="1213"/>
                  </a:lnTo>
                  <a:lnTo>
                    <a:pt x="266" y="1442"/>
                  </a:lnTo>
                  <a:lnTo>
                    <a:pt x="173" y="1671"/>
                  </a:lnTo>
                  <a:lnTo>
                    <a:pt x="27" y="1873"/>
                  </a:lnTo>
                  <a:lnTo>
                    <a:pt x="13" y="1887"/>
                  </a:lnTo>
                  <a:lnTo>
                    <a:pt x="0" y="1887"/>
                  </a:lnTo>
                  <a:lnTo>
                    <a:pt x="0" y="1914"/>
                  </a:lnTo>
                  <a:lnTo>
                    <a:pt x="27" y="1927"/>
                  </a:lnTo>
                  <a:lnTo>
                    <a:pt x="67" y="1900"/>
                  </a:lnTo>
                  <a:lnTo>
                    <a:pt x="133" y="1833"/>
                  </a:lnTo>
                  <a:lnTo>
                    <a:pt x="226" y="1712"/>
                  </a:lnTo>
                  <a:lnTo>
                    <a:pt x="319" y="1550"/>
                  </a:lnTo>
                  <a:lnTo>
                    <a:pt x="398" y="1334"/>
                  </a:lnTo>
                  <a:lnTo>
                    <a:pt x="425" y="1145"/>
                  </a:lnTo>
                  <a:lnTo>
                    <a:pt x="438" y="95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91" name="Freeform 163"/>
            <p:cNvSpPr>
              <a:spLocks/>
            </p:cNvSpPr>
            <p:nvPr/>
          </p:nvSpPr>
          <p:spPr bwMode="auto">
            <a:xfrm>
              <a:off x="20570" y="5081"/>
              <a:ext cx="5735" cy="108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5735" y="108"/>
                </a:cxn>
                <a:cxn ang="0">
                  <a:pos x="5735" y="13"/>
                </a:cxn>
                <a:cxn ang="0">
                  <a:pos x="0" y="0"/>
                </a:cxn>
                <a:cxn ang="0">
                  <a:pos x="0" y="108"/>
                </a:cxn>
              </a:cxnLst>
              <a:rect l="0" t="0" r="r" b="b"/>
              <a:pathLst>
                <a:path w="5735" h="108">
                  <a:moveTo>
                    <a:pt x="0" y="108"/>
                  </a:moveTo>
                  <a:lnTo>
                    <a:pt x="5735" y="108"/>
                  </a:lnTo>
                  <a:lnTo>
                    <a:pt x="5735" y="13"/>
                  </a:lnTo>
                  <a:lnTo>
                    <a:pt x="0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92" name="Freeform 164"/>
            <p:cNvSpPr>
              <a:spLocks/>
            </p:cNvSpPr>
            <p:nvPr/>
          </p:nvSpPr>
          <p:spPr bwMode="auto">
            <a:xfrm>
              <a:off x="22641" y="5580"/>
              <a:ext cx="1580" cy="1307"/>
            </a:xfrm>
            <a:custGeom>
              <a:avLst/>
              <a:gdLst/>
              <a:ahLst/>
              <a:cxnLst>
                <a:cxn ang="0">
                  <a:pos x="1354" y="202"/>
                </a:cxn>
                <a:cxn ang="0">
                  <a:pos x="1368" y="175"/>
                </a:cxn>
                <a:cxn ang="0">
                  <a:pos x="1368" y="135"/>
                </a:cxn>
                <a:cxn ang="0">
                  <a:pos x="1394" y="108"/>
                </a:cxn>
                <a:cxn ang="0">
                  <a:pos x="1421" y="94"/>
                </a:cxn>
                <a:cxn ang="0">
                  <a:pos x="1447" y="67"/>
                </a:cxn>
                <a:cxn ang="0">
                  <a:pos x="1500" y="67"/>
                </a:cxn>
                <a:cxn ang="0">
                  <a:pos x="1553" y="54"/>
                </a:cxn>
                <a:cxn ang="0">
                  <a:pos x="1567" y="54"/>
                </a:cxn>
                <a:cxn ang="0">
                  <a:pos x="1580" y="40"/>
                </a:cxn>
                <a:cxn ang="0">
                  <a:pos x="1580" y="0"/>
                </a:cxn>
                <a:cxn ang="0">
                  <a:pos x="1155" y="0"/>
                </a:cxn>
                <a:cxn ang="0">
                  <a:pos x="1142" y="13"/>
                </a:cxn>
                <a:cxn ang="0">
                  <a:pos x="1142" y="54"/>
                </a:cxn>
                <a:cxn ang="0">
                  <a:pos x="1222" y="54"/>
                </a:cxn>
                <a:cxn ang="0">
                  <a:pos x="1261" y="67"/>
                </a:cxn>
                <a:cxn ang="0">
                  <a:pos x="1288" y="81"/>
                </a:cxn>
                <a:cxn ang="0">
                  <a:pos x="1301" y="94"/>
                </a:cxn>
                <a:cxn ang="0">
                  <a:pos x="1301" y="175"/>
                </a:cxn>
                <a:cxn ang="0">
                  <a:pos x="1089" y="1038"/>
                </a:cxn>
                <a:cxn ang="0">
                  <a:pos x="677" y="27"/>
                </a:cxn>
                <a:cxn ang="0">
                  <a:pos x="651" y="0"/>
                </a:cxn>
                <a:cxn ang="0">
                  <a:pos x="319" y="0"/>
                </a:cxn>
                <a:cxn ang="0">
                  <a:pos x="305" y="13"/>
                </a:cxn>
                <a:cxn ang="0">
                  <a:pos x="305" y="54"/>
                </a:cxn>
                <a:cxn ang="0">
                  <a:pos x="425" y="54"/>
                </a:cxn>
                <a:cxn ang="0">
                  <a:pos x="452" y="67"/>
                </a:cxn>
                <a:cxn ang="0">
                  <a:pos x="478" y="67"/>
                </a:cxn>
                <a:cxn ang="0">
                  <a:pos x="226" y="1105"/>
                </a:cxn>
                <a:cxn ang="0">
                  <a:pos x="213" y="1132"/>
                </a:cxn>
                <a:cxn ang="0">
                  <a:pos x="213" y="1159"/>
                </a:cxn>
                <a:cxn ang="0">
                  <a:pos x="159" y="1213"/>
                </a:cxn>
                <a:cxn ang="0">
                  <a:pos x="133" y="1227"/>
                </a:cxn>
                <a:cxn ang="0">
                  <a:pos x="27" y="1254"/>
                </a:cxn>
                <a:cxn ang="0">
                  <a:pos x="0" y="1254"/>
                </a:cxn>
                <a:cxn ang="0">
                  <a:pos x="0" y="1307"/>
                </a:cxn>
                <a:cxn ang="0">
                  <a:pos x="425" y="1307"/>
                </a:cxn>
                <a:cxn ang="0">
                  <a:pos x="438" y="1294"/>
                </a:cxn>
                <a:cxn ang="0">
                  <a:pos x="438" y="1254"/>
                </a:cxn>
                <a:cxn ang="0">
                  <a:pos x="398" y="1254"/>
                </a:cxn>
                <a:cxn ang="0">
                  <a:pos x="345" y="1240"/>
                </a:cxn>
                <a:cxn ang="0">
                  <a:pos x="319" y="1240"/>
                </a:cxn>
                <a:cxn ang="0">
                  <a:pos x="279" y="1200"/>
                </a:cxn>
                <a:cxn ang="0">
                  <a:pos x="279" y="1119"/>
                </a:cxn>
                <a:cxn ang="0">
                  <a:pos x="531" y="108"/>
                </a:cxn>
                <a:cxn ang="0">
                  <a:pos x="531" y="121"/>
                </a:cxn>
                <a:cxn ang="0">
                  <a:pos x="544" y="121"/>
                </a:cxn>
                <a:cxn ang="0">
                  <a:pos x="544" y="135"/>
                </a:cxn>
                <a:cxn ang="0">
                  <a:pos x="1022" y="1267"/>
                </a:cxn>
                <a:cxn ang="0">
                  <a:pos x="1036" y="1294"/>
                </a:cxn>
                <a:cxn ang="0">
                  <a:pos x="1036" y="1307"/>
                </a:cxn>
                <a:cxn ang="0">
                  <a:pos x="1062" y="1307"/>
                </a:cxn>
                <a:cxn ang="0">
                  <a:pos x="1076" y="1294"/>
                </a:cxn>
                <a:cxn ang="0">
                  <a:pos x="1089" y="1267"/>
                </a:cxn>
                <a:cxn ang="0">
                  <a:pos x="1354" y="202"/>
                </a:cxn>
              </a:cxnLst>
              <a:rect l="0" t="0" r="r" b="b"/>
              <a:pathLst>
                <a:path w="1580" h="1307">
                  <a:moveTo>
                    <a:pt x="1354" y="202"/>
                  </a:moveTo>
                  <a:lnTo>
                    <a:pt x="1368" y="175"/>
                  </a:lnTo>
                  <a:lnTo>
                    <a:pt x="1368" y="135"/>
                  </a:lnTo>
                  <a:lnTo>
                    <a:pt x="1394" y="108"/>
                  </a:lnTo>
                  <a:lnTo>
                    <a:pt x="1421" y="94"/>
                  </a:lnTo>
                  <a:lnTo>
                    <a:pt x="1447" y="67"/>
                  </a:lnTo>
                  <a:lnTo>
                    <a:pt x="1500" y="67"/>
                  </a:lnTo>
                  <a:lnTo>
                    <a:pt x="1553" y="54"/>
                  </a:lnTo>
                  <a:lnTo>
                    <a:pt x="1567" y="54"/>
                  </a:lnTo>
                  <a:lnTo>
                    <a:pt x="1580" y="40"/>
                  </a:lnTo>
                  <a:lnTo>
                    <a:pt x="1580" y="0"/>
                  </a:lnTo>
                  <a:lnTo>
                    <a:pt x="1155" y="0"/>
                  </a:lnTo>
                  <a:lnTo>
                    <a:pt x="1142" y="13"/>
                  </a:lnTo>
                  <a:lnTo>
                    <a:pt x="1142" y="54"/>
                  </a:lnTo>
                  <a:lnTo>
                    <a:pt x="1222" y="54"/>
                  </a:lnTo>
                  <a:lnTo>
                    <a:pt x="1261" y="67"/>
                  </a:lnTo>
                  <a:lnTo>
                    <a:pt x="1288" y="81"/>
                  </a:lnTo>
                  <a:lnTo>
                    <a:pt x="1301" y="94"/>
                  </a:lnTo>
                  <a:lnTo>
                    <a:pt x="1301" y="175"/>
                  </a:lnTo>
                  <a:lnTo>
                    <a:pt x="1089" y="1038"/>
                  </a:lnTo>
                  <a:lnTo>
                    <a:pt x="677" y="27"/>
                  </a:lnTo>
                  <a:lnTo>
                    <a:pt x="651" y="0"/>
                  </a:lnTo>
                  <a:lnTo>
                    <a:pt x="319" y="0"/>
                  </a:lnTo>
                  <a:lnTo>
                    <a:pt x="305" y="13"/>
                  </a:lnTo>
                  <a:lnTo>
                    <a:pt x="305" y="54"/>
                  </a:lnTo>
                  <a:lnTo>
                    <a:pt x="425" y="54"/>
                  </a:lnTo>
                  <a:lnTo>
                    <a:pt x="452" y="67"/>
                  </a:lnTo>
                  <a:lnTo>
                    <a:pt x="478" y="67"/>
                  </a:lnTo>
                  <a:lnTo>
                    <a:pt x="226" y="1105"/>
                  </a:lnTo>
                  <a:lnTo>
                    <a:pt x="213" y="1132"/>
                  </a:lnTo>
                  <a:lnTo>
                    <a:pt x="213" y="1159"/>
                  </a:lnTo>
                  <a:lnTo>
                    <a:pt x="159" y="1213"/>
                  </a:lnTo>
                  <a:lnTo>
                    <a:pt x="133" y="1227"/>
                  </a:lnTo>
                  <a:lnTo>
                    <a:pt x="27" y="1254"/>
                  </a:lnTo>
                  <a:lnTo>
                    <a:pt x="0" y="1254"/>
                  </a:lnTo>
                  <a:lnTo>
                    <a:pt x="0" y="1307"/>
                  </a:lnTo>
                  <a:lnTo>
                    <a:pt x="425" y="1307"/>
                  </a:lnTo>
                  <a:lnTo>
                    <a:pt x="438" y="1294"/>
                  </a:lnTo>
                  <a:lnTo>
                    <a:pt x="438" y="1254"/>
                  </a:lnTo>
                  <a:lnTo>
                    <a:pt x="398" y="1254"/>
                  </a:lnTo>
                  <a:lnTo>
                    <a:pt x="345" y="1240"/>
                  </a:lnTo>
                  <a:lnTo>
                    <a:pt x="319" y="1240"/>
                  </a:lnTo>
                  <a:lnTo>
                    <a:pt x="279" y="1200"/>
                  </a:lnTo>
                  <a:lnTo>
                    <a:pt x="279" y="1119"/>
                  </a:lnTo>
                  <a:lnTo>
                    <a:pt x="531" y="108"/>
                  </a:lnTo>
                  <a:lnTo>
                    <a:pt x="531" y="121"/>
                  </a:lnTo>
                  <a:lnTo>
                    <a:pt x="544" y="121"/>
                  </a:lnTo>
                  <a:lnTo>
                    <a:pt x="544" y="135"/>
                  </a:lnTo>
                  <a:lnTo>
                    <a:pt x="1022" y="1267"/>
                  </a:lnTo>
                  <a:lnTo>
                    <a:pt x="1036" y="1294"/>
                  </a:lnTo>
                  <a:lnTo>
                    <a:pt x="1036" y="1307"/>
                  </a:lnTo>
                  <a:lnTo>
                    <a:pt x="1062" y="1307"/>
                  </a:lnTo>
                  <a:lnTo>
                    <a:pt x="1076" y="1294"/>
                  </a:lnTo>
                  <a:lnTo>
                    <a:pt x="1089" y="1267"/>
                  </a:lnTo>
                  <a:lnTo>
                    <a:pt x="1354" y="2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93" name="Freeform 165"/>
            <p:cNvSpPr>
              <a:spLocks/>
            </p:cNvSpPr>
            <p:nvPr/>
          </p:nvSpPr>
          <p:spPr bwMode="auto">
            <a:xfrm>
              <a:off x="26624" y="4218"/>
              <a:ext cx="943" cy="1739"/>
            </a:xfrm>
            <a:custGeom>
              <a:avLst/>
              <a:gdLst/>
              <a:ahLst/>
              <a:cxnLst>
                <a:cxn ang="0">
                  <a:pos x="797" y="580"/>
                </a:cxn>
                <a:cxn ang="0">
                  <a:pos x="810" y="539"/>
                </a:cxn>
                <a:cxn ang="0">
                  <a:pos x="598" y="526"/>
                </a:cxn>
                <a:cxn ang="0">
                  <a:pos x="624" y="378"/>
                </a:cxn>
                <a:cxn ang="0">
                  <a:pos x="637" y="270"/>
                </a:cxn>
                <a:cxn ang="0">
                  <a:pos x="664" y="189"/>
                </a:cxn>
                <a:cxn ang="0">
                  <a:pos x="677" y="121"/>
                </a:cxn>
                <a:cxn ang="0">
                  <a:pos x="704" y="68"/>
                </a:cxn>
                <a:cxn ang="0">
                  <a:pos x="810" y="41"/>
                </a:cxn>
                <a:cxn ang="0">
                  <a:pos x="823" y="81"/>
                </a:cxn>
                <a:cxn ang="0">
                  <a:pos x="783" y="121"/>
                </a:cxn>
                <a:cxn ang="0">
                  <a:pos x="770" y="162"/>
                </a:cxn>
                <a:cxn ang="0">
                  <a:pos x="783" y="229"/>
                </a:cxn>
                <a:cxn ang="0">
                  <a:pos x="863" y="243"/>
                </a:cxn>
                <a:cxn ang="0">
                  <a:pos x="916" y="202"/>
                </a:cxn>
                <a:cxn ang="0">
                  <a:pos x="929" y="81"/>
                </a:cxn>
                <a:cxn ang="0">
                  <a:pos x="890" y="27"/>
                </a:cxn>
                <a:cxn ang="0">
                  <a:pos x="717" y="0"/>
                </a:cxn>
                <a:cxn ang="0">
                  <a:pos x="584" y="108"/>
                </a:cxn>
                <a:cxn ang="0">
                  <a:pos x="518" y="297"/>
                </a:cxn>
                <a:cxn ang="0">
                  <a:pos x="465" y="526"/>
                </a:cxn>
                <a:cxn ang="0">
                  <a:pos x="292" y="539"/>
                </a:cxn>
                <a:cxn ang="0">
                  <a:pos x="279" y="566"/>
                </a:cxn>
                <a:cxn ang="0">
                  <a:pos x="465" y="580"/>
                </a:cxn>
                <a:cxn ang="0">
                  <a:pos x="292" y="1470"/>
                </a:cxn>
                <a:cxn ang="0">
                  <a:pos x="213" y="1672"/>
                </a:cxn>
                <a:cxn ang="0">
                  <a:pos x="120" y="1699"/>
                </a:cxn>
                <a:cxn ang="0">
                  <a:pos x="66" y="1658"/>
                </a:cxn>
                <a:cxn ang="0">
                  <a:pos x="133" y="1645"/>
                </a:cxn>
                <a:cxn ang="0">
                  <a:pos x="159" y="1604"/>
                </a:cxn>
                <a:cxn ang="0">
                  <a:pos x="173" y="1564"/>
                </a:cxn>
                <a:cxn ang="0">
                  <a:pos x="120" y="1497"/>
                </a:cxn>
                <a:cxn ang="0">
                  <a:pos x="40" y="1510"/>
                </a:cxn>
                <a:cxn ang="0">
                  <a:pos x="0" y="1564"/>
                </a:cxn>
                <a:cxn ang="0">
                  <a:pos x="27" y="1685"/>
                </a:cxn>
                <a:cxn ang="0">
                  <a:pos x="120" y="1739"/>
                </a:cxn>
                <a:cxn ang="0">
                  <a:pos x="213" y="1726"/>
                </a:cxn>
                <a:cxn ang="0">
                  <a:pos x="292" y="1672"/>
                </a:cxn>
                <a:cxn ang="0">
                  <a:pos x="412" y="1443"/>
                </a:cxn>
                <a:cxn ang="0">
                  <a:pos x="465" y="1240"/>
                </a:cxn>
                <a:cxn ang="0">
                  <a:pos x="584" y="580"/>
                </a:cxn>
              </a:cxnLst>
              <a:rect l="0" t="0" r="r" b="b"/>
              <a:pathLst>
                <a:path w="943" h="1739">
                  <a:moveTo>
                    <a:pt x="584" y="580"/>
                  </a:moveTo>
                  <a:lnTo>
                    <a:pt x="797" y="580"/>
                  </a:lnTo>
                  <a:lnTo>
                    <a:pt x="797" y="566"/>
                  </a:lnTo>
                  <a:lnTo>
                    <a:pt x="810" y="539"/>
                  </a:lnTo>
                  <a:lnTo>
                    <a:pt x="797" y="526"/>
                  </a:lnTo>
                  <a:lnTo>
                    <a:pt x="598" y="526"/>
                  </a:lnTo>
                  <a:lnTo>
                    <a:pt x="611" y="445"/>
                  </a:lnTo>
                  <a:lnTo>
                    <a:pt x="624" y="378"/>
                  </a:lnTo>
                  <a:lnTo>
                    <a:pt x="637" y="297"/>
                  </a:lnTo>
                  <a:lnTo>
                    <a:pt x="637" y="270"/>
                  </a:lnTo>
                  <a:lnTo>
                    <a:pt x="651" y="243"/>
                  </a:lnTo>
                  <a:lnTo>
                    <a:pt x="664" y="189"/>
                  </a:lnTo>
                  <a:lnTo>
                    <a:pt x="664" y="162"/>
                  </a:lnTo>
                  <a:lnTo>
                    <a:pt x="677" y="121"/>
                  </a:lnTo>
                  <a:lnTo>
                    <a:pt x="677" y="108"/>
                  </a:lnTo>
                  <a:lnTo>
                    <a:pt x="704" y="68"/>
                  </a:lnTo>
                  <a:lnTo>
                    <a:pt x="730" y="41"/>
                  </a:lnTo>
                  <a:lnTo>
                    <a:pt x="810" y="41"/>
                  </a:lnTo>
                  <a:lnTo>
                    <a:pt x="863" y="68"/>
                  </a:lnTo>
                  <a:lnTo>
                    <a:pt x="823" y="81"/>
                  </a:lnTo>
                  <a:lnTo>
                    <a:pt x="797" y="95"/>
                  </a:lnTo>
                  <a:lnTo>
                    <a:pt x="783" y="121"/>
                  </a:lnTo>
                  <a:lnTo>
                    <a:pt x="770" y="135"/>
                  </a:lnTo>
                  <a:lnTo>
                    <a:pt x="770" y="162"/>
                  </a:lnTo>
                  <a:lnTo>
                    <a:pt x="757" y="175"/>
                  </a:lnTo>
                  <a:lnTo>
                    <a:pt x="783" y="229"/>
                  </a:lnTo>
                  <a:lnTo>
                    <a:pt x="810" y="243"/>
                  </a:lnTo>
                  <a:lnTo>
                    <a:pt x="863" y="243"/>
                  </a:lnTo>
                  <a:lnTo>
                    <a:pt x="890" y="229"/>
                  </a:lnTo>
                  <a:lnTo>
                    <a:pt x="916" y="202"/>
                  </a:lnTo>
                  <a:lnTo>
                    <a:pt x="943" y="121"/>
                  </a:lnTo>
                  <a:lnTo>
                    <a:pt x="929" y="81"/>
                  </a:lnTo>
                  <a:lnTo>
                    <a:pt x="916" y="54"/>
                  </a:lnTo>
                  <a:lnTo>
                    <a:pt x="890" y="27"/>
                  </a:lnTo>
                  <a:lnTo>
                    <a:pt x="810" y="0"/>
                  </a:lnTo>
                  <a:lnTo>
                    <a:pt x="717" y="0"/>
                  </a:lnTo>
                  <a:lnTo>
                    <a:pt x="651" y="41"/>
                  </a:lnTo>
                  <a:lnTo>
                    <a:pt x="584" y="108"/>
                  </a:lnTo>
                  <a:lnTo>
                    <a:pt x="518" y="243"/>
                  </a:lnTo>
                  <a:lnTo>
                    <a:pt x="518" y="297"/>
                  </a:lnTo>
                  <a:lnTo>
                    <a:pt x="491" y="378"/>
                  </a:lnTo>
                  <a:lnTo>
                    <a:pt x="465" y="526"/>
                  </a:lnTo>
                  <a:lnTo>
                    <a:pt x="292" y="526"/>
                  </a:lnTo>
                  <a:lnTo>
                    <a:pt x="292" y="539"/>
                  </a:lnTo>
                  <a:lnTo>
                    <a:pt x="279" y="553"/>
                  </a:lnTo>
                  <a:lnTo>
                    <a:pt x="279" y="566"/>
                  </a:lnTo>
                  <a:lnTo>
                    <a:pt x="292" y="580"/>
                  </a:lnTo>
                  <a:lnTo>
                    <a:pt x="465" y="580"/>
                  </a:lnTo>
                  <a:lnTo>
                    <a:pt x="319" y="1335"/>
                  </a:lnTo>
                  <a:lnTo>
                    <a:pt x="292" y="1470"/>
                  </a:lnTo>
                  <a:lnTo>
                    <a:pt x="266" y="1591"/>
                  </a:lnTo>
                  <a:lnTo>
                    <a:pt x="213" y="1672"/>
                  </a:lnTo>
                  <a:lnTo>
                    <a:pt x="159" y="1699"/>
                  </a:lnTo>
                  <a:lnTo>
                    <a:pt x="120" y="1699"/>
                  </a:lnTo>
                  <a:lnTo>
                    <a:pt x="93" y="1685"/>
                  </a:lnTo>
                  <a:lnTo>
                    <a:pt x="66" y="1658"/>
                  </a:lnTo>
                  <a:lnTo>
                    <a:pt x="106" y="1658"/>
                  </a:lnTo>
                  <a:lnTo>
                    <a:pt x="133" y="1645"/>
                  </a:lnTo>
                  <a:lnTo>
                    <a:pt x="146" y="1618"/>
                  </a:lnTo>
                  <a:lnTo>
                    <a:pt x="159" y="1604"/>
                  </a:lnTo>
                  <a:lnTo>
                    <a:pt x="173" y="1577"/>
                  </a:lnTo>
                  <a:lnTo>
                    <a:pt x="173" y="1564"/>
                  </a:lnTo>
                  <a:lnTo>
                    <a:pt x="146" y="1510"/>
                  </a:lnTo>
                  <a:lnTo>
                    <a:pt x="120" y="1497"/>
                  </a:lnTo>
                  <a:lnTo>
                    <a:pt x="66" y="1497"/>
                  </a:lnTo>
                  <a:lnTo>
                    <a:pt x="40" y="1510"/>
                  </a:lnTo>
                  <a:lnTo>
                    <a:pt x="13" y="1537"/>
                  </a:lnTo>
                  <a:lnTo>
                    <a:pt x="0" y="1564"/>
                  </a:lnTo>
                  <a:lnTo>
                    <a:pt x="0" y="1645"/>
                  </a:lnTo>
                  <a:lnTo>
                    <a:pt x="27" y="1685"/>
                  </a:lnTo>
                  <a:lnTo>
                    <a:pt x="40" y="1712"/>
                  </a:lnTo>
                  <a:lnTo>
                    <a:pt x="120" y="1739"/>
                  </a:lnTo>
                  <a:lnTo>
                    <a:pt x="159" y="1739"/>
                  </a:lnTo>
                  <a:lnTo>
                    <a:pt x="213" y="1726"/>
                  </a:lnTo>
                  <a:lnTo>
                    <a:pt x="252" y="1712"/>
                  </a:lnTo>
                  <a:lnTo>
                    <a:pt x="292" y="1672"/>
                  </a:lnTo>
                  <a:lnTo>
                    <a:pt x="372" y="1551"/>
                  </a:lnTo>
                  <a:lnTo>
                    <a:pt x="412" y="1443"/>
                  </a:lnTo>
                  <a:lnTo>
                    <a:pt x="438" y="1335"/>
                  </a:lnTo>
                  <a:lnTo>
                    <a:pt x="465" y="1240"/>
                  </a:lnTo>
                  <a:lnTo>
                    <a:pt x="478" y="1187"/>
                  </a:lnTo>
                  <a:lnTo>
                    <a:pt x="584" y="5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94" name="Freeform 166"/>
            <p:cNvSpPr>
              <a:spLocks noEditPoints="1"/>
            </p:cNvSpPr>
            <p:nvPr/>
          </p:nvSpPr>
          <p:spPr bwMode="auto">
            <a:xfrm>
              <a:off x="27447" y="4960"/>
              <a:ext cx="584" cy="1159"/>
            </a:xfrm>
            <a:custGeom>
              <a:avLst/>
              <a:gdLst/>
              <a:ahLst/>
              <a:cxnLst>
                <a:cxn ang="0">
                  <a:pos x="584" y="54"/>
                </a:cxn>
                <a:cxn ang="0">
                  <a:pos x="584" y="40"/>
                </a:cxn>
                <a:cxn ang="0">
                  <a:pos x="571" y="13"/>
                </a:cxn>
                <a:cxn ang="0">
                  <a:pos x="558" y="0"/>
                </a:cxn>
                <a:cxn ang="0">
                  <a:pos x="505" y="0"/>
                </a:cxn>
                <a:cxn ang="0">
                  <a:pos x="465" y="40"/>
                </a:cxn>
                <a:cxn ang="0">
                  <a:pos x="452" y="67"/>
                </a:cxn>
                <a:cxn ang="0">
                  <a:pos x="452" y="94"/>
                </a:cxn>
                <a:cxn ang="0">
                  <a:pos x="478" y="121"/>
                </a:cxn>
                <a:cxn ang="0">
                  <a:pos x="531" y="121"/>
                </a:cxn>
                <a:cxn ang="0">
                  <a:pos x="558" y="107"/>
                </a:cxn>
                <a:cxn ang="0">
                  <a:pos x="584" y="54"/>
                </a:cxn>
                <a:cxn ang="0">
                  <a:pos x="306" y="957"/>
                </a:cxn>
                <a:cxn ang="0">
                  <a:pos x="279" y="1011"/>
                </a:cxn>
                <a:cxn ang="0">
                  <a:pos x="253" y="1051"/>
                </a:cxn>
                <a:cxn ang="0">
                  <a:pos x="213" y="1092"/>
                </a:cxn>
                <a:cxn ang="0">
                  <a:pos x="173" y="1119"/>
                </a:cxn>
                <a:cxn ang="0">
                  <a:pos x="133" y="1132"/>
                </a:cxn>
                <a:cxn ang="0">
                  <a:pos x="106" y="1119"/>
                </a:cxn>
                <a:cxn ang="0">
                  <a:pos x="80" y="1119"/>
                </a:cxn>
                <a:cxn ang="0">
                  <a:pos x="106" y="1105"/>
                </a:cxn>
                <a:cxn ang="0">
                  <a:pos x="120" y="1092"/>
                </a:cxn>
                <a:cxn ang="0">
                  <a:pos x="120" y="1065"/>
                </a:cxn>
                <a:cxn ang="0">
                  <a:pos x="133" y="1051"/>
                </a:cxn>
                <a:cxn ang="0">
                  <a:pos x="120" y="1024"/>
                </a:cxn>
                <a:cxn ang="0">
                  <a:pos x="106" y="1011"/>
                </a:cxn>
                <a:cxn ang="0">
                  <a:pos x="80" y="997"/>
                </a:cxn>
                <a:cxn ang="0">
                  <a:pos x="27" y="1024"/>
                </a:cxn>
                <a:cxn ang="0">
                  <a:pos x="0" y="1051"/>
                </a:cxn>
                <a:cxn ang="0">
                  <a:pos x="0" y="1078"/>
                </a:cxn>
                <a:cxn ang="0">
                  <a:pos x="14" y="1119"/>
                </a:cxn>
                <a:cxn ang="0">
                  <a:pos x="40" y="1146"/>
                </a:cxn>
                <a:cxn ang="0">
                  <a:pos x="80" y="1159"/>
                </a:cxn>
                <a:cxn ang="0">
                  <a:pos x="133" y="1159"/>
                </a:cxn>
                <a:cxn ang="0">
                  <a:pos x="199" y="1146"/>
                </a:cxn>
                <a:cxn ang="0">
                  <a:pos x="279" y="1119"/>
                </a:cxn>
                <a:cxn ang="0">
                  <a:pos x="359" y="1051"/>
                </a:cxn>
                <a:cxn ang="0">
                  <a:pos x="412" y="957"/>
                </a:cxn>
                <a:cxn ang="0">
                  <a:pos x="531" y="471"/>
                </a:cxn>
                <a:cxn ang="0">
                  <a:pos x="531" y="418"/>
                </a:cxn>
                <a:cxn ang="0">
                  <a:pos x="518" y="377"/>
                </a:cxn>
                <a:cxn ang="0">
                  <a:pos x="505" y="350"/>
                </a:cxn>
                <a:cxn ang="0">
                  <a:pos x="478" y="323"/>
                </a:cxn>
                <a:cxn ang="0">
                  <a:pos x="438" y="310"/>
                </a:cxn>
                <a:cxn ang="0">
                  <a:pos x="385" y="296"/>
                </a:cxn>
                <a:cxn ang="0">
                  <a:pos x="292" y="323"/>
                </a:cxn>
                <a:cxn ang="0">
                  <a:pos x="213" y="391"/>
                </a:cxn>
                <a:cxn ang="0">
                  <a:pos x="173" y="458"/>
                </a:cxn>
                <a:cxn ang="0">
                  <a:pos x="160" y="498"/>
                </a:cxn>
                <a:cxn ang="0">
                  <a:pos x="160" y="512"/>
                </a:cxn>
                <a:cxn ang="0">
                  <a:pos x="173" y="512"/>
                </a:cxn>
                <a:cxn ang="0">
                  <a:pos x="173" y="525"/>
                </a:cxn>
                <a:cxn ang="0">
                  <a:pos x="199" y="525"/>
                </a:cxn>
                <a:cxn ang="0">
                  <a:pos x="199" y="512"/>
                </a:cxn>
                <a:cxn ang="0">
                  <a:pos x="213" y="498"/>
                </a:cxn>
                <a:cxn ang="0">
                  <a:pos x="239" y="445"/>
                </a:cxn>
                <a:cxn ang="0">
                  <a:pos x="266" y="404"/>
                </a:cxn>
                <a:cxn ang="0">
                  <a:pos x="306" y="364"/>
                </a:cxn>
                <a:cxn ang="0">
                  <a:pos x="385" y="337"/>
                </a:cxn>
                <a:cxn ang="0">
                  <a:pos x="412" y="337"/>
                </a:cxn>
                <a:cxn ang="0">
                  <a:pos x="425" y="350"/>
                </a:cxn>
                <a:cxn ang="0">
                  <a:pos x="425" y="445"/>
                </a:cxn>
                <a:cxn ang="0">
                  <a:pos x="306" y="957"/>
                </a:cxn>
              </a:cxnLst>
              <a:rect l="0" t="0" r="r" b="b"/>
              <a:pathLst>
                <a:path w="584" h="1159">
                  <a:moveTo>
                    <a:pt x="584" y="54"/>
                  </a:moveTo>
                  <a:lnTo>
                    <a:pt x="584" y="40"/>
                  </a:lnTo>
                  <a:lnTo>
                    <a:pt x="571" y="13"/>
                  </a:lnTo>
                  <a:lnTo>
                    <a:pt x="558" y="0"/>
                  </a:lnTo>
                  <a:lnTo>
                    <a:pt x="505" y="0"/>
                  </a:lnTo>
                  <a:lnTo>
                    <a:pt x="465" y="40"/>
                  </a:lnTo>
                  <a:lnTo>
                    <a:pt x="452" y="67"/>
                  </a:lnTo>
                  <a:lnTo>
                    <a:pt x="452" y="94"/>
                  </a:lnTo>
                  <a:lnTo>
                    <a:pt x="478" y="121"/>
                  </a:lnTo>
                  <a:lnTo>
                    <a:pt x="531" y="121"/>
                  </a:lnTo>
                  <a:lnTo>
                    <a:pt x="558" y="107"/>
                  </a:lnTo>
                  <a:lnTo>
                    <a:pt x="584" y="54"/>
                  </a:lnTo>
                  <a:close/>
                  <a:moveTo>
                    <a:pt x="306" y="957"/>
                  </a:moveTo>
                  <a:lnTo>
                    <a:pt x="279" y="1011"/>
                  </a:lnTo>
                  <a:lnTo>
                    <a:pt x="253" y="1051"/>
                  </a:lnTo>
                  <a:lnTo>
                    <a:pt x="213" y="1092"/>
                  </a:lnTo>
                  <a:lnTo>
                    <a:pt x="173" y="1119"/>
                  </a:lnTo>
                  <a:lnTo>
                    <a:pt x="133" y="1132"/>
                  </a:lnTo>
                  <a:lnTo>
                    <a:pt x="106" y="1119"/>
                  </a:lnTo>
                  <a:lnTo>
                    <a:pt x="80" y="1119"/>
                  </a:lnTo>
                  <a:lnTo>
                    <a:pt x="106" y="1105"/>
                  </a:lnTo>
                  <a:lnTo>
                    <a:pt x="120" y="1092"/>
                  </a:lnTo>
                  <a:lnTo>
                    <a:pt x="120" y="1065"/>
                  </a:lnTo>
                  <a:lnTo>
                    <a:pt x="133" y="1051"/>
                  </a:lnTo>
                  <a:lnTo>
                    <a:pt x="120" y="1024"/>
                  </a:lnTo>
                  <a:lnTo>
                    <a:pt x="106" y="1011"/>
                  </a:lnTo>
                  <a:lnTo>
                    <a:pt x="80" y="997"/>
                  </a:lnTo>
                  <a:lnTo>
                    <a:pt x="27" y="1024"/>
                  </a:lnTo>
                  <a:lnTo>
                    <a:pt x="0" y="1051"/>
                  </a:lnTo>
                  <a:lnTo>
                    <a:pt x="0" y="1078"/>
                  </a:lnTo>
                  <a:lnTo>
                    <a:pt x="14" y="1119"/>
                  </a:lnTo>
                  <a:lnTo>
                    <a:pt x="40" y="1146"/>
                  </a:lnTo>
                  <a:lnTo>
                    <a:pt x="80" y="1159"/>
                  </a:lnTo>
                  <a:lnTo>
                    <a:pt x="133" y="1159"/>
                  </a:lnTo>
                  <a:lnTo>
                    <a:pt x="199" y="1146"/>
                  </a:lnTo>
                  <a:lnTo>
                    <a:pt x="279" y="1119"/>
                  </a:lnTo>
                  <a:lnTo>
                    <a:pt x="359" y="1051"/>
                  </a:lnTo>
                  <a:lnTo>
                    <a:pt x="412" y="957"/>
                  </a:lnTo>
                  <a:lnTo>
                    <a:pt x="531" y="471"/>
                  </a:lnTo>
                  <a:lnTo>
                    <a:pt x="531" y="418"/>
                  </a:lnTo>
                  <a:lnTo>
                    <a:pt x="518" y="377"/>
                  </a:lnTo>
                  <a:lnTo>
                    <a:pt x="505" y="350"/>
                  </a:lnTo>
                  <a:lnTo>
                    <a:pt x="478" y="323"/>
                  </a:lnTo>
                  <a:lnTo>
                    <a:pt x="438" y="310"/>
                  </a:lnTo>
                  <a:lnTo>
                    <a:pt x="385" y="296"/>
                  </a:lnTo>
                  <a:lnTo>
                    <a:pt x="292" y="323"/>
                  </a:lnTo>
                  <a:lnTo>
                    <a:pt x="213" y="391"/>
                  </a:lnTo>
                  <a:lnTo>
                    <a:pt x="173" y="458"/>
                  </a:lnTo>
                  <a:lnTo>
                    <a:pt x="160" y="498"/>
                  </a:lnTo>
                  <a:lnTo>
                    <a:pt x="160" y="512"/>
                  </a:lnTo>
                  <a:lnTo>
                    <a:pt x="173" y="512"/>
                  </a:lnTo>
                  <a:lnTo>
                    <a:pt x="173" y="525"/>
                  </a:lnTo>
                  <a:lnTo>
                    <a:pt x="199" y="525"/>
                  </a:lnTo>
                  <a:lnTo>
                    <a:pt x="199" y="512"/>
                  </a:lnTo>
                  <a:lnTo>
                    <a:pt x="213" y="498"/>
                  </a:lnTo>
                  <a:lnTo>
                    <a:pt x="239" y="445"/>
                  </a:lnTo>
                  <a:lnTo>
                    <a:pt x="266" y="404"/>
                  </a:lnTo>
                  <a:lnTo>
                    <a:pt x="306" y="364"/>
                  </a:lnTo>
                  <a:lnTo>
                    <a:pt x="385" y="337"/>
                  </a:lnTo>
                  <a:lnTo>
                    <a:pt x="412" y="337"/>
                  </a:lnTo>
                  <a:lnTo>
                    <a:pt x="425" y="350"/>
                  </a:lnTo>
                  <a:lnTo>
                    <a:pt x="425" y="445"/>
                  </a:lnTo>
                  <a:lnTo>
                    <a:pt x="306" y="95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95" name="Freeform 167"/>
            <p:cNvSpPr>
              <a:spLocks/>
            </p:cNvSpPr>
            <p:nvPr/>
          </p:nvSpPr>
          <p:spPr bwMode="auto">
            <a:xfrm>
              <a:off x="28416" y="4124"/>
              <a:ext cx="439" cy="1928"/>
            </a:xfrm>
            <a:custGeom>
              <a:avLst/>
              <a:gdLst/>
              <a:ahLst/>
              <a:cxnLst>
                <a:cxn ang="0">
                  <a:pos x="439" y="1901"/>
                </a:cxn>
                <a:cxn ang="0">
                  <a:pos x="439" y="1887"/>
                </a:cxn>
                <a:cxn ang="0">
                  <a:pos x="412" y="1860"/>
                </a:cxn>
                <a:cxn ang="0">
                  <a:pos x="293" y="1698"/>
                </a:cxn>
                <a:cxn ang="0">
                  <a:pos x="200" y="1523"/>
                </a:cxn>
                <a:cxn ang="0">
                  <a:pos x="146" y="1334"/>
                </a:cxn>
                <a:cxn ang="0">
                  <a:pos x="120" y="1146"/>
                </a:cxn>
                <a:cxn ang="0">
                  <a:pos x="107" y="957"/>
                </a:cxn>
                <a:cxn ang="0">
                  <a:pos x="120" y="714"/>
                </a:cxn>
                <a:cxn ang="0">
                  <a:pos x="173" y="472"/>
                </a:cxn>
                <a:cxn ang="0">
                  <a:pos x="266" y="256"/>
                </a:cxn>
                <a:cxn ang="0">
                  <a:pos x="412" y="54"/>
                </a:cxn>
                <a:cxn ang="0">
                  <a:pos x="439" y="27"/>
                </a:cxn>
                <a:cxn ang="0">
                  <a:pos x="439" y="13"/>
                </a:cxn>
                <a:cxn ang="0">
                  <a:pos x="425" y="0"/>
                </a:cxn>
                <a:cxn ang="0">
                  <a:pos x="385" y="27"/>
                </a:cxn>
                <a:cxn ang="0">
                  <a:pos x="306" y="94"/>
                </a:cxn>
                <a:cxn ang="0">
                  <a:pos x="213" y="215"/>
                </a:cxn>
                <a:cxn ang="0">
                  <a:pos x="120" y="377"/>
                </a:cxn>
                <a:cxn ang="0">
                  <a:pos x="40" y="593"/>
                </a:cxn>
                <a:cxn ang="0">
                  <a:pos x="14" y="782"/>
                </a:cxn>
                <a:cxn ang="0">
                  <a:pos x="0" y="957"/>
                </a:cxn>
                <a:cxn ang="0">
                  <a:pos x="14" y="1132"/>
                </a:cxn>
                <a:cxn ang="0">
                  <a:pos x="54" y="1348"/>
                </a:cxn>
                <a:cxn ang="0">
                  <a:pos x="120" y="1564"/>
                </a:cxn>
                <a:cxn ang="0">
                  <a:pos x="213" y="1712"/>
                </a:cxn>
                <a:cxn ang="0">
                  <a:pos x="306" y="1833"/>
                </a:cxn>
                <a:cxn ang="0">
                  <a:pos x="385" y="1901"/>
                </a:cxn>
                <a:cxn ang="0">
                  <a:pos x="425" y="1928"/>
                </a:cxn>
                <a:cxn ang="0">
                  <a:pos x="439" y="1914"/>
                </a:cxn>
                <a:cxn ang="0">
                  <a:pos x="439" y="1901"/>
                </a:cxn>
              </a:cxnLst>
              <a:rect l="0" t="0" r="r" b="b"/>
              <a:pathLst>
                <a:path w="439" h="1928">
                  <a:moveTo>
                    <a:pt x="439" y="1901"/>
                  </a:moveTo>
                  <a:lnTo>
                    <a:pt x="439" y="1887"/>
                  </a:lnTo>
                  <a:lnTo>
                    <a:pt x="412" y="1860"/>
                  </a:lnTo>
                  <a:lnTo>
                    <a:pt x="293" y="1698"/>
                  </a:lnTo>
                  <a:lnTo>
                    <a:pt x="200" y="1523"/>
                  </a:lnTo>
                  <a:lnTo>
                    <a:pt x="146" y="1334"/>
                  </a:lnTo>
                  <a:lnTo>
                    <a:pt x="120" y="1146"/>
                  </a:lnTo>
                  <a:lnTo>
                    <a:pt x="107" y="957"/>
                  </a:lnTo>
                  <a:lnTo>
                    <a:pt x="120" y="714"/>
                  </a:lnTo>
                  <a:lnTo>
                    <a:pt x="173" y="472"/>
                  </a:lnTo>
                  <a:lnTo>
                    <a:pt x="266" y="256"/>
                  </a:lnTo>
                  <a:lnTo>
                    <a:pt x="412" y="54"/>
                  </a:lnTo>
                  <a:lnTo>
                    <a:pt x="439" y="27"/>
                  </a:lnTo>
                  <a:lnTo>
                    <a:pt x="439" y="13"/>
                  </a:lnTo>
                  <a:lnTo>
                    <a:pt x="425" y="0"/>
                  </a:lnTo>
                  <a:lnTo>
                    <a:pt x="385" y="27"/>
                  </a:lnTo>
                  <a:lnTo>
                    <a:pt x="306" y="94"/>
                  </a:lnTo>
                  <a:lnTo>
                    <a:pt x="213" y="215"/>
                  </a:lnTo>
                  <a:lnTo>
                    <a:pt x="120" y="377"/>
                  </a:lnTo>
                  <a:lnTo>
                    <a:pt x="40" y="593"/>
                  </a:lnTo>
                  <a:lnTo>
                    <a:pt x="14" y="782"/>
                  </a:lnTo>
                  <a:lnTo>
                    <a:pt x="0" y="957"/>
                  </a:lnTo>
                  <a:lnTo>
                    <a:pt x="14" y="1132"/>
                  </a:lnTo>
                  <a:lnTo>
                    <a:pt x="54" y="1348"/>
                  </a:lnTo>
                  <a:lnTo>
                    <a:pt x="120" y="1564"/>
                  </a:lnTo>
                  <a:lnTo>
                    <a:pt x="213" y="1712"/>
                  </a:lnTo>
                  <a:lnTo>
                    <a:pt x="306" y="1833"/>
                  </a:lnTo>
                  <a:lnTo>
                    <a:pt x="385" y="1901"/>
                  </a:lnTo>
                  <a:lnTo>
                    <a:pt x="425" y="1928"/>
                  </a:lnTo>
                  <a:lnTo>
                    <a:pt x="439" y="1914"/>
                  </a:lnTo>
                  <a:lnTo>
                    <a:pt x="439" y="19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96" name="Freeform 168"/>
            <p:cNvSpPr>
              <a:spLocks/>
            </p:cNvSpPr>
            <p:nvPr/>
          </p:nvSpPr>
          <p:spPr bwMode="auto">
            <a:xfrm>
              <a:off x="29001" y="4717"/>
              <a:ext cx="1062" cy="849"/>
            </a:xfrm>
            <a:custGeom>
              <a:avLst/>
              <a:gdLst/>
              <a:ahLst/>
              <a:cxnLst>
                <a:cxn ang="0">
                  <a:pos x="610" y="364"/>
                </a:cxn>
                <a:cxn ang="0">
                  <a:pos x="836" y="121"/>
                </a:cxn>
                <a:cxn ang="0">
                  <a:pos x="849" y="108"/>
                </a:cxn>
                <a:cxn ang="0">
                  <a:pos x="863" y="108"/>
                </a:cxn>
                <a:cxn ang="0">
                  <a:pos x="876" y="94"/>
                </a:cxn>
                <a:cxn ang="0">
                  <a:pos x="956" y="94"/>
                </a:cxn>
                <a:cxn ang="0">
                  <a:pos x="1022" y="81"/>
                </a:cxn>
                <a:cxn ang="0">
                  <a:pos x="1022" y="0"/>
                </a:cxn>
                <a:cxn ang="0">
                  <a:pos x="663" y="0"/>
                </a:cxn>
                <a:cxn ang="0">
                  <a:pos x="663" y="81"/>
                </a:cxn>
                <a:cxn ang="0">
                  <a:pos x="703" y="94"/>
                </a:cxn>
                <a:cxn ang="0">
                  <a:pos x="730" y="108"/>
                </a:cxn>
                <a:cxn ang="0">
                  <a:pos x="717" y="121"/>
                </a:cxn>
                <a:cxn ang="0">
                  <a:pos x="557" y="310"/>
                </a:cxn>
                <a:cxn ang="0">
                  <a:pos x="371" y="81"/>
                </a:cxn>
                <a:cxn ang="0">
                  <a:pos x="451" y="81"/>
                </a:cxn>
                <a:cxn ang="0">
                  <a:pos x="451" y="0"/>
                </a:cxn>
                <a:cxn ang="0">
                  <a:pos x="13" y="0"/>
                </a:cxn>
                <a:cxn ang="0">
                  <a:pos x="13" y="81"/>
                </a:cxn>
                <a:cxn ang="0">
                  <a:pos x="146" y="81"/>
                </a:cxn>
                <a:cxn ang="0">
                  <a:pos x="438" y="445"/>
                </a:cxn>
                <a:cxn ang="0">
                  <a:pos x="199" y="728"/>
                </a:cxn>
                <a:cxn ang="0">
                  <a:pos x="119" y="755"/>
                </a:cxn>
                <a:cxn ang="0">
                  <a:pos x="0" y="755"/>
                </a:cxn>
                <a:cxn ang="0">
                  <a:pos x="0" y="849"/>
                </a:cxn>
                <a:cxn ang="0">
                  <a:pos x="371" y="849"/>
                </a:cxn>
                <a:cxn ang="0">
                  <a:pos x="371" y="755"/>
                </a:cxn>
                <a:cxn ang="0">
                  <a:pos x="305" y="755"/>
                </a:cxn>
                <a:cxn ang="0">
                  <a:pos x="305" y="728"/>
                </a:cxn>
                <a:cxn ang="0">
                  <a:pos x="318" y="714"/>
                </a:cxn>
                <a:cxn ang="0">
                  <a:pos x="491" y="512"/>
                </a:cxn>
                <a:cxn ang="0">
                  <a:pos x="703" y="755"/>
                </a:cxn>
                <a:cxn ang="0">
                  <a:pos x="637" y="755"/>
                </a:cxn>
                <a:cxn ang="0">
                  <a:pos x="637" y="849"/>
                </a:cxn>
                <a:cxn ang="0">
                  <a:pos x="1062" y="849"/>
                </a:cxn>
                <a:cxn ang="0">
                  <a:pos x="1062" y="755"/>
                </a:cxn>
                <a:cxn ang="0">
                  <a:pos x="929" y="755"/>
                </a:cxn>
                <a:cxn ang="0">
                  <a:pos x="610" y="364"/>
                </a:cxn>
              </a:cxnLst>
              <a:rect l="0" t="0" r="r" b="b"/>
              <a:pathLst>
                <a:path w="1062" h="849">
                  <a:moveTo>
                    <a:pt x="610" y="364"/>
                  </a:moveTo>
                  <a:lnTo>
                    <a:pt x="836" y="121"/>
                  </a:lnTo>
                  <a:lnTo>
                    <a:pt x="849" y="108"/>
                  </a:lnTo>
                  <a:lnTo>
                    <a:pt x="863" y="108"/>
                  </a:lnTo>
                  <a:lnTo>
                    <a:pt x="876" y="94"/>
                  </a:lnTo>
                  <a:lnTo>
                    <a:pt x="956" y="94"/>
                  </a:lnTo>
                  <a:lnTo>
                    <a:pt x="1022" y="81"/>
                  </a:lnTo>
                  <a:lnTo>
                    <a:pt x="1022" y="0"/>
                  </a:lnTo>
                  <a:lnTo>
                    <a:pt x="663" y="0"/>
                  </a:lnTo>
                  <a:lnTo>
                    <a:pt x="663" y="81"/>
                  </a:lnTo>
                  <a:lnTo>
                    <a:pt x="703" y="94"/>
                  </a:lnTo>
                  <a:lnTo>
                    <a:pt x="730" y="108"/>
                  </a:lnTo>
                  <a:lnTo>
                    <a:pt x="717" y="121"/>
                  </a:lnTo>
                  <a:lnTo>
                    <a:pt x="557" y="310"/>
                  </a:lnTo>
                  <a:lnTo>
                    <a:pt x="371" y="81"/>
                  </a:lnTo>
                  <a:lnTo>
                    <a:pt x="451" y="81"/>
                  </a:lnTo>
                  <a:lnTo>
                    <a:pt x="451" y="0"/>
                  </a:lnTo>
                  <a:lnTo>
                    <a:pt x="13" y="0"/>
                  </a:lnTo>
                  <a:lnTo>
                    <a:pt x="13" y="81"/>
                  </a:lnTo>
                  <a:lnTo>
                    <a:pt x="146" y="81"/>
                  </a:lnTo>
                  <a:lnTo>
                    <a:pt x="438" y="445"/>
                  </a:lnTo>
                  <a:lnTo>
                    <a:pt x="199" y="728"/>
                  </a:lnTo>
                  <a:lnTo>
                    <a:pt x="119" y="755"/>
                  </a:lnTo>
                  <a:lnTo>
                    <a:pt x="0" y="755"/>
                  </a:lnTo>
                  <a:lnTo>
                    <a:pt x="0" y="849"/>
                  </a:lnTo>
                  <a:lnTo>
                    <a:pt x="371" y="849"/>
                  </a:lnTo>
                  <a:lnTo>
                    <a:pt x="371" y="755"/>
                  </a:lnTo>
                  <a:lnTo>
                    <a:pt x="305" y="755"/>
                  </a:lnTo>
                  <a:lnTo>
                    <a:pt x="305" y="728"/>
                  </a:lnTo>
                  <a:lnTo>
                    <a:pt x="318" y="714"/>
                  </a:lnTo>
                  <a:lnTo>
                    <a:pt x="491" y="512"/>
                  </a:lnTo>
                  <a:lnTo>
                    <a:pt x="703" y="755"/>
                  </a:lnTo>
                  <a:lnTo>
                    <a:pt x="637" y="755"/>
                  </a:lnTo>
                  <a:lnTo>
                    <a:pt x="637" y="849"/>
                  </a:lnTo>
                  <a:lnTo>
                    <a:pt x="1062" y="849"/>
                  </a:lnTo>
                  <a:lnTo>
                    <a:pt x="1062" y="755"/>
                  </a:lnTo>
                  <a:lnTo>
                    <a:pt x="929" y="755"/>
                  </a:lnTo>
                  <a:lnTo>
                    <a:pt x="610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97" name="Freeform 169"/>
            <p:cNvSpPr>
              <a:spLocks noEditPoints="1"/>
            </p:cNvSpPr>
            <p:nvPr/>
          </p:nvSpPr>
          <p:spPr bwMode="auto">
            <a:xfrm>
              <a:off x="30156" y="4960"/>
              <a:ext cx="398" cy="903"/>
            </a:xfrm>
            <a:custGeom>
              <a:avLst/>
              <a:gdLst/>
              <a:ahLst/>
              <a:cxnLst>
                <a:cxn ang="0">
                  <a:pos x="358" y="40"/>
                </a:cxn>
                <a:cxn ang="0">
                  <a:pos x="332" y="0"/>
                </a:cxn>
                <a:cxn ang="0">
                  <a:pos x="239" y="40"/>
                </a:cxn>
                <a:cxn ang="0">
                  <a:pos x="265" y="121"/>
                </a:cxn>
                <a:cxn ang="0">
                  <a:pos x="358" y="81"/>
                </a:cxn>
                <a:cxn ang="0">
                  <a:pos x="93" y="728"/>
                </a:cxn>
                <a:cxn ang="0">
                  <a:pos x="79" y="795"/>
                </a:cxn>
                <a:cxn ang="0">
                  <a:pos x="119" y="876"/>
                </a:cxn>
                <a:cxn ang="0">
                  <a:pos x="212" y="903"/>
                </a:cxn>
                <a:cxn ang="0">
                  <a:pos x="332" y="849"/>
                </a:cxn>
                <a:cxn ang="0">
                  <a:pos x="371" y="768"/>
                </a:cxn>
                <a:cxn ang="0">
                  <a:pos x="398" y="687"/>
                </a:cxn>
                <a:cxn ang="0">
                  <a:pos x="371" y="674"/>
                </a:cxn>
                <a:cxn ang="0">
                  <a:pos x="332" y="755"/>
                </a:cxn>
                <a:cxn ang="0">
                  <a:pos x="278" y="835"/>
                </a:cxn>
                <a:cxn ang="0">
                  <a:pos x="199" y="862"/>
                </a:cxn>
                <a:cxn ang="0">
                  <a:pos x="172" y="822"/>
                </a:cxn>
                <a:cxn ang="0">
                  <a:pos x="212" y="674"/>
                </a:cxn>
                <a:cxn ang="0">
                  <a:pos x="292" y="498"/>
                </a:cxn>
                <a:cxn ang="0">
                  <a:pos x="305" y="431"/>
                </a:cxn>
                <a:cxn ang="0">
                  <a:pos x="305" y="364"/>
                </a:cxn>
                <a:cxn ang="0">
                  <a:pos x="239" y="310"/>
                </a:cxn>
                <a:cxn ang="0">
                  <a:pos x="106" y="323"/>
                </a:cxn>
                <a:cxn ang="0">
                  <a:pos x="40" y="391"/>
                </a:cxn>
                <a:cxn ang="0">
                  <a:pos x="0" y="485"/>
                </a:cxn>
                <a:cxn ang="0">
                  <a:pos x="13" y="525"/>
                </a:cxn>
                <a:cxn ang="0">
                  <a:pos x="40" y="512"/>
                </a:cxn>
                <a:cxn ang="0">
                  <a:pos x="66" y="431"/>
                </a:cxn>
                <a:cxn ang="0">
                  <a:pos x="119" y="364"/>
                </a:cxn>
                <a:cxn ang="0">
                  <a:pos x="199" y="337"/>
                </a:cxn>
                <a:cxn ang="0">
                  <a:pos x="212" y="418"/>
                </a:cxn>
                <a:cxn ang="0">
                  <a:pos x="199" y="471"/>
                </a:cxn>
                <a:cxn ang="0">
                  <a:pos x="93" y="728"/>
                </a:cxn>
              </a:cxnLst>
              <a:rect l="0" t="0" r="r" b="b"/>
              <a:pathLst>
                <a:path w="398" h="903">
                  <a:moveTo>
                    <a:pt x="358" y="54"/>
                  </a:moveTo>
                  <a:lnTo>
                    <a:pt x="358" y="40"/>
                  </a:lnTo>
                  <a:lnTo>
                    <a:pt x="345" y="13"/>
                  </a:lnTo>
                  <a:lnTo>
                    <a:pt x="332" y="0"/>
                  </a:lnTo>
                  <a:lnTo>
                    <a:pt x="278" y="0"/>
                  </a:lnTo>
                  <a:lnTo>
                    <a:pt x="239" y="40"/>
                  </a:lnTo>
                  <a:lnTo>
                    <a:pt x="239" y="94"/>
                  </a:lnTo>
                  <a:lnTo>
                    <a:pt x="265" y="121"/>
                  </a:lnTo>
                  <a:lnTo>
                    <a:pt x="318" y="121"/>
                  </a:lnTo>
                  <a:lnTo>
                    <a:pt x="358" y="81"/>
                  </a:lnTo>
                  <a:lnTo>
                    <a:pt x="358" y="54"/>
                  </a:lnTo>
                  <a:close/>
                  <a:moveTo>
                    <a:pt x="93" y="728"/>
                  </a:moveTo>
                  <a:lnTo>
                    <a:pt x="79" y="755"/>
                  </a:lnTo>
                  <a:lnTo>
                    <a:pt x="79" y="795"/>
                  </a:lnTo>
                  <a:lnTo>
                    <a:pt x="93" y="835"/>
                  </a:lnTo>
                  <a:lnTo>
                    <a:pt x="119" y="876"/>
                  </a:lnTo>
                  <a:lnTo>
                    <a:pt x="159" y="889"/>
                  </a:lnTo>
                  <a:lnTo>
                    <a:pt x="212" y="903"/>
                  </a:lnTo>
                  <a:lnTo>
                    <a:pt x="292" y="876"/>
                  </a:lnTo>
                  <a:lnTo>
                    <a:pt x="332" y="849"/>
                  </a:lnTo>
                  <a:lnTo>
                    <a:pt x="345" y="809"/>
                  </a:lnTo>
                  <a:lnTo>
                    <a:pt x="371" y="768"/>
                  </a:lnTo>
                  <a:lnTo>
                    <a:pt x="398" y="714"/>
                  </a:lnTo>
                  <a:lnTo>
                    <a:pt x="398" y="687"/>
                  </a:lnTo>
                  <a:lnTo>
                    <a:pt x="385" y="687"/>
                  </a:lnTo>
                  <a:lnTo>
                    <a:pt x="371" y="674"/>
                  </a:lnTo>
                  <a:lnTo>
                    <a:pt x="345" y="701"/>
                  </a:lnTo>
                  <a:lnTo>
                    <a:pt x="332" y="755"/>
                  </a:lnTo>
                  <a:lnTo>
                    <a:pt x="305" y="809"/>
                  </a:lnTo>
                  <a:lnTo>
                    <a:pt x="278" y="835"/>
                  </a:lnTo>
                  <a:lnTo>
                    <a:pt x="239" y="862"/>
                  </a:lnTo>
                  <a:lnTo>
                    <a:pt x="199" y="862"/>
                  </a:lnTo>
                  <a:lnTo>
                    <a:pt x="172" y="835"/>
                  </a:lnTo>
                  <a:lnTo>
                    <a:pt x="172" y="822"/>
                  </a:lnTo>
                  <a:lnTo>
                    <a:pt x="186" y="782"/>
                  </a:lnTo>
                  <a:lnTo>
                    <a:pt x="212" y="674"/>
                  </a:lnTo>
                  <a:lnTo>
                    <a:pt x="278" y="539"/>
                  </a:lnTo>
                  <a:lnTo>
                    <a:pt x="292" y="498"/>
                  </a:lnTo>
                  <a:lnTo>
                    <a:pt x="305" y="471"/>
                  </a:lnTo>
                  <a:lnTo>
                    <a:pt x="305" y="431"/>
                  </a:lnTo>
                  <a:lnTo>
                    <a:pt x="318" y="418"/>
                  </a:lnTo>
                  <a:lnTo>
                    <a:pt x="305" y="364"/>
                  </a:lnTo>
                  <a:lnTo>
                    <a:pt x="278" y="337"/>
                  </a:lnTo>
                  <a:lnTo>
                    <a:pt x="239" y="310"/>
                  </a:lnTo>
                  <a:lnTo>
                    <a:pt x="186" y="296"/>
                  </a:lnTo>
                  <a:lnTo>
                    <a:pt x="106" y="323"/>
                  </a:lnTo>
                  <a:lnTo>
                    <a:pt x="66" y="350"/>
                  </a:lnTo>
                  <a:lnTo>
                    <a:pt x="40" y="391"/>
                  </a:lnTo>
                  <a:lnTo>
                    <a:pt x="26" y="431"/>
                  </a:lnTo>
                  <a:lnTo>
                    <a:pt x="0" y="485"/>
                  </a:lnTo>
                  <a:lnTo>
                    <a:pt x="0" y="512"/>
                  </a:lnTo>
                  <a:lnTo>
                    <a:pt x="13" y="525"/>
                  </a:lnTo>
                  <a:lnTo>
                    <a:pt x="26" y="525"/>
                  </a:lnTo>
                  <a:lnTo>
                    <a:pt x="40" y="512"/>
                  </a:lnTo>
                  <a:lnTo>
                    <a:pt x="40" y="498"/>
                  </a:lnTo>
                  <a:lnTo>
                    <a:pt x="66" y="431"/>
                  </a:lnTo>
                  <a:lnTo>
                    <a:pt x="93" y="391"/>
                  </a:lnTo>
                  <a:lnTo>
                    <a:pt x="119" y="364"/>
                  </a:lnTo>
                  <a:lnTo>
                    <a:pt x="159" y="337"/>
                  </a:lnTo>
                  <a:lnTo>
                    <a:pt x="199" y="337"/>
                  </a:lnTo>
                  <a:lnTo>
                    <a:pt x="212" y="350"/>
                  </a:lnTo>
                  <a:lnTo>
                    <a:pt x="212" y="418"/>
                  </a:lnTo>
                  <a:lnTo>
                    <a:pt x="199" y="445"/>
                  </a:lnTo>
                  <a:lnTo>
                    <a:pt x="199" y="471"/>
                  </a:lnTo>
                  <a:lnTo>
                    <a:pt x="172" y="512"/>
                  </a:lnTo>
                  <a:lnTo>
                    <a:pt x="93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98" name="Freeform 170"/>
            <p:cNvSpPr>
              <a:spLocks/>
            </p:cNvSpPr>
            <p:nvPr/>
          </p:nvSpPr>
          <p:spPr bwMode="auto">
            <a:xfrm>
              <a:off x="30859" y="4124"/>
              <a:ext cx="438" cy="1928"/>
            </a:xfrm>
            <a:custGeom>
              <a:avLst/>
              <a:gdLst/>
              <a:ahLst/>
              <a:cxnLst>
                <a:cxn ang="0">
                  <a:pos x="438" y="957"/>
                </a:cxn>
                <a:cxn ang="0">
                  <a:pos x="425" y="782"/>
                </a:cxn>
                <a:cxn ang="0">
                  <a:pos x="399" y="579"/>
                </a:cxn>
                <a:cxn ang="0">
                  <a:pos x="319" y="364"/>
                </a:cxn>
                <a:cxn ang="0">
                  <a:pos x="226" y="202"/>
                </a:cxn>
                <a:cxn ang="0">
                  <a:pos x="133" y="94"/>
                </a:cxn>
                <a:cxn ang="0">
                  <a:pos x="53" y="27"/>
                </a:cxn>
                <a:cxn ang="0">
                  <a:pos x="27" y="0"/>
                </a:cxn>
                <a:cxn ang="0">
                  <a:pos x="0" y="27"/>
                </a:cxn>
                <a:cxn ang="0">
                  <a:pos x="0" y="40"/>
                </a:cxn>
                <a:cxn ang="0">
                  <a:pos x="14" y="40"/>
                </a:cxn>
                <a:cxn ang="0">
                  <a:pos x="40" y="67"/>
                </a:cxn>
                <a:cxn ang="0">
                  <a:pos x="160" y="229"/>
                </a:cxn>
                <a:cxn ang="0">
                  <a:pos x="253" y="431"/>
                </a:cxn>
                <a:cxn ang="0">
                  <a:pos x="306" y="674"/>
                </a:cxn>
                <a:cxn ang="0">
                  <a:pos x="332" y="957"/>
                </a:cxn>
                <a:cxn ang="0">
                  <a:pos x="319" y="1213"/>
                </a:cxn>
                <a:cxn ang="0">
                  <a:pos x="266" y="1442"/>
                </a:cxn>
                <a:cxn ang="0">
                  <a:pos x="173" y="1671"/>
                </a:cxn>
                <a:cxn ang="0">
                  <a:pos x="27" y="1874"/>
                </a:cxn>
                <a:cxn ang="0">
                  <a:pos x="14" y="1887"/>
                </a:cxn>
                <a:cxn ang="0">
                  <a:pos x="0" y="1887"/>
                </a:cxn>
                <a:cxn ang="0">
                  <a:pos x="0" y="1914"/>
                </a:cxn>
                <a:cxn ang="0">
                  <a:pos x="27" y="1928"/>
                </a:cxn>
                <a:cxn ang="0">
                  <a:pos x="67" y="1901"/>
                </a:cxn>
                <a:cxn ang="0">
                  <a:pos x="133" y="1833"/>
                </a:cxn>
                <a:cxn ang="0">
                  <a:pos x="226" y="1712"/>
                </a:cxn>
                <a:cxn ang="0">
                  <a:pos x="319" y="1550"/>
                </a:cxn>
                <a:cxn ang="0">
                  <a:pos x="399" y="1334"/>
                </a:cxn>
                <a:cxn ang="0">
                  <a:pos x="425" y="1146"/>
                </a:cxn>
                <a:cxn ang="0">
                  <a:pos x="438" y="957"/>
                </a:cxn>
              </a:cxnLst>
              <a:rect l="0" t="0" r="r" b="b"/>
              <a:pathLst>
                <a:path w="438" h="1928">
                  <a:moveTo>
                    <a:pt x="438" y="957"/>
                  </a:moveTo>
                  <a:lnTo>
                    <a:pt x="425" y="782"/>
                  </a:lnTo>
                  <a:lnTo>
                    <a:pt x="399" y="579"/>
                  </a:lnTo>
                  <a:lnTo>
                    <a:pt x="319" y="364"/>
                  </a:lnTo>
                  <a:lnTo>
                    <a:pt x="226" y="202"/>
                  </a:lnTo>
                  <a:lnTo>
                    <a:pt x="133" y="94"/>
                  </a:lnTo>
                  <a:lnTo>
                    <a:pt x="53" y="27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0" y="40"/>
                  </a:lnTo>
                  <a:lnTo>
                    <a:pt x="14" y="40"/>
                  </a:lnTo>
                  <a:lnTo>
                    <a:pt x="40" y="67"/>
                  </a:lnTo>
                  <a:lnTo>
                    <a:pt x="160" y="229"/>
                  </a:lnTo>
                  <a:lnTo>
                    <a:pt x="253" y="431"/>
                  </a:lnTo>
                  <a:lnTo>
                    <a:pt x="306" y="674"/>
                  </a:lnTo>
                  <a:lnTo>
                    <a:pt x="332" y="957"/>
                  </a:lnTo>
                  <a:lnTo>
                    <a:pt x="319" y="1213"/>
                  </a:lnTo>
                  <a:lnTo>
                    <a:pt x="266" y="1442"/>
                  </a:lnTo>
                  <a:lnTo>
                    <a:pt x="173" y="1671"/>
                  </a:lnTo>
                  <a:lnTo>
                    <a:pt x="27" y="1874"/>
                  </a:lnTo>
                  <a:lnTo>
                    <a:pt x="14" y="1887"/>
                  </a:lnTo>
                  <a:lnTo>
                    <a:pt x="0" y="1887"/>
                  </a:lnTo>
                  <a:lnTo>
                    <a:pt x="0" y="1914"/>
                  </a:lnTo>
                  <a:lnTo>
                    <a:pt x="27" y="1928"/>
                  </a:lnTo>
                  <a:lnTo>
                    <a:pt x="67" y="1901"/>
                  </a:lnTo>
                  <a:lnTo>
                    <a:pt x="133" y="1833"/>
                  </a:lnTo>
                  <a:lnTo>
                    <a:pt x="226" y="1712"/>
                  </a:lnTo>
                  <a:lnTo>
                    <a:pt x="319" y="1550"/>
                  </a:lnTo>
                  <a:lnTo>
                    <a:pt x="399" y="1334"/>
                  </a:lnTo>
                  <a:lnTo>
                    <a:pt x="425" y="1146"/>
                  </a:lnTo>
                  <a:lnTo>
                    <a:pt x="438" y="95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99" name="Freeform 171"/>
            <p:cNvSpPr>
              <a:spLocks/>
            </p:cNvSpPr>
            <p:nvPr/>
          </p:nvSpPr>
          <p:spPr bwMode="auto">
            <a:xfrm>
              <a:off x="31643" y="5364"/>
              <a:ext cx="225" cy="566"/>
            </a:xfrm>
            <a:custGeom>
              <a:avLst/>
              <a:gdLst/>
              <a:ahLst/>
              <a:cxnLst>
                <a:cxn ang="0">
                  <a:pos x="225" y="202"/>
                </a:cxn>
                <a:cxn ang="0">
                  <a:pos x="225" y="135"/>
                </a:cxn>
                <a:cxn ang="0">
                  <a:pos x="172" y="27"/>
                </a:cxn>
                <a:cxn ang="0">
                  <a:pos x="146" y="14"/>
                </a:cxn>
                <a:cxn ang="0">
                  <a:pos x="106" y="0"/>
                </a:cxn>
                <a:cxn ang="0">
                  <a:pos x="66" y="0"/>
                </a:cxn>
                <a:cxn ang="0">
                  <a:pos x="39" y="14"/>
                </a:cxn>
                <a:cxn ang="0">
                  <a:pos x="0" y="94"/>
                </a:cxn>
                <a:cxn ang="0">
                  <a:pos x="0" y="121"/>
                </a:cxn>
                <a:cxn ang="0">
                  <a:pos x="13" y="162"/>
                </a:cxn>
                <a:cxn ang="0">
                  <a:pos x="39" y="175"/>
                </a:cxn>
                <a:cxn ang="0">
                  <a:pos x="66" y="202"/>
                </a:cxn>
                <a:cxn ang="0">
                  <a:pos x="132" y="202"/>
                </a:cxn>
                <a:cxn ang="0">
                  <a:pos x="172" y="175"/>
                </a:cxn>
                <a:cxn ang="0">
                  <a:pos x="186" y="175"/>
                </a:cxn>
                <a:cxn ang="0">
                  <a:pos x="186" y="202"/>
                </a:cxn>
                <a:cxn ang="0">
                  <a:pos x="159" y="337"/>
                </a:cxn>
                <a:cxn ang="0">
                  <a:pos x="119" y="445"/>
                </a:cxn>
                <a:cxn ang="0">
                  <a:pos x="53" y="526"/>
                </a:cxn>
                <a:cxn ang="0">
                  <a:pos x="39" y="539"/>
                </a:cxn>
                <a:cxn ang="0">
                  <a:pos x="39" y="566"/>
                </a:cxn>
                <a:cxn ang="0">
                  <a:pos x="53" y="566"/>
                </a:cxn>
                <a:cxn ang="0">
                  <a:pos x="93" y="539"/>
                </a:cxn>
                <a:cxn ang="0">
                  <a:pos x="146" y="472"/>
                </a:cxn>
                <a:cxn ang="0">
                  <a:pos x="199" y="351"/>
                </a:cxn>
                <a:cxn ang="0">
                  <a:pos x="225" y="202"/>
                </a:cxn>
              </a:cxnLst>
              <a:rect l="0" t="0" r="r" b="b"/>
              <a:pathLst>
                <a:path w="225" h="566">
                  <a:moveTo>
                    <a:pt x="225" y="202"/>
                  </a:moveTo>
                  <a:lnTo>
                    <a:pt x="225" y="135"/>
                  </a:lnTo>
                  <a:lnTo>
                    <a:pt x="172" y="27"/>
                  </a:lnTo>
                  <a:lnTo>
                    <a:pt x="146" y="14"/>
                  </a:lnTo>
                  <a:lnTo>
                    <a:pt x="106" y="0"/>
                  </a:lnTo>
                  <a:lnTo>
                    <a:pt x="66" y="0"/>
                  </a:lnTo>
                  <a:lnTo>
                    <a:pt x="39" y="14"/>
                  </a:lnTo>
                  <a:lnTo>
                    <a:pt x="0" y="94"/>
                  </a:lnTo>
                  <a:lnTo>
                    <a:pt x="0" y="121"/>
                  </a:lnTo>
                  <a:lnTo>
                    <a:pt x="13" y="162"/>
                  </a:lnTo>
                  <a:lnTo>
                    <a:pt x="39" y="175"/>
                  </a:lnTo>
                  <a:lnTo>
                    <a:pt x="66" y="202"/>
                  </a:lnTo>
                  <a:lnTo>
                    <a:pt x="132" y="202"/>
                  </a:lnTo>
                  <a:lnTo>
                    <a:pt x="172" y="175"/>
                  </a:lnTo>
                  <a:lnTo>
                    <a:pt x="186" y="175"/>
                  </a:lnTo>
                  <a:lnTo>
                    <a:pt x="186" y="202"/>
                  </a:lnTo>
                  <a:lnTo>
                    <a:pt x="159" y="337"/>
                  </a:lnTo>
                  <a:lnTo>
                    <a:pt x="119" y="445"/>
                  </a:lnTo>
                  <a:lnTo>
                    <a:pt x="53" y="526"/>
                  </a:lnTo>
                  <a:lnTo>
                    <a:pt x="39" y="539"/>
                  </a:lnTo>
                  <a:lnTo>
                    <a:pt x="39" y="566"/>
                  </a:lnTo>
                  <a:lnTo>
                    <a:pt x="53" y="566"/>
                  </a:lnTo>
                  <a:lnTo>
                    <a:pt x="93" y="539"/>
                  </a:lnTo>
                  <a:lnTo>
                    <a:pt x="146" y="472"/>
                  </a:lnTo>
                  <a:lnTo>
                    <a:pt x="199" y="351"/>
                  </a:lnTo>
                  <a:lnTo>
                    <a:pt x="225" y="2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00" name="Freeform 172"/>
            <p:cNvSpPr>
              <a:spLocks noEditPoints="1"/>
            </p:cNvSpPr>
            <p:nvPr/>
          </p:nvSpPr>
          <p:spPr bwMode="auto">
            <a:xfrm>
              <a:off x="33661" y="3126"/>
              <a:ext cx="783" cy="1658"/>
            </a:xfrm>
            <a:custGeom>
              <a:avLst/>
              <a:gdLst/>
              <a:ahLst/>
              <a:cxnLst>
                <a:cxn ang="0">
                  <a:pos x="783" y="68"/>
                </a:cxn>
                <a:cxn ang="0">
                  <a:pos x="756" y="14"/>
                </a:cxn>
                <a:cxn ang="0">
                  <a:pos x="730" y="0"/>
                </a:cxn>
                <a:cxn ang="0">
                  <a:pos x="703" y="0"/>
                </a:cxn>
                <a:cxn ang="0">
                  <a:pos x="664" y="14"/>
                </a:cxn>
                <a:cxn ang="0">
                  <a:pos x="637" y="27"/>
                </a:cxn>
                <a:cxn ang="0">
                  <a:pos x="610" y="54"/>
                </a:cxn>
                <a:cxn ang="0">
                  <a:pos x="610" y="121"/>
                </a:cxn>
                <a:cxn ang="0">
                  <a:pos x="624" y="148"/>
                </a:cxn>
                <a:cxn ang="0">
                  <a:pos x="677" y="175"/>
                </a:cxn>
                <a:cxn ang="0">
                  <a:pos x="717" y="162"/>
                </a:cxn>
                <a:cxn ang="0">
                  <a:pos x="770" y="108"/>
                </a:cxn>
                <a:cxn ang="0">
                  <a:pos x="783" y="68"/>
                </a:cxn>
                <a:cxn ang="0">
                  <a:pos x="398" y="1362"/>
                </a:cxn>
                <a:cxn ang="0">
                  <a:pos x="345" y="1497"/>
                </a:cxn>
                <a:cxn ang="0">
                  <a:pos x="265" y="1591"/>
                </a:cxn>
                <a:cxn ang="0">
                  <a:pos x="159" y="1618"/>
                </a:cxn>
                <a:cxn ang="0">
                  <a:pos x="119" y="1618"/>
                </a:cxn>
                <a:cxn ang="0">
                  <a:pos x="93" y="1604"/>
                </a:cxn>
                <a:cxn ang="0">
                  <a:pos x="132" y="1591"/>
                </a:cxn>
                <a:cxn ang="0">
                  <a:pos x="159" y="1564"/>
                </a:cxn>
                <a:cxn ang="0">
                  <a:pos x="172" y="1524"/>
                </a:cxn>
                <a:cxn ang="0">
                  <a:pos x="172" y="1470"/>
                </a:cxn>
                <a:cxn ang="0">
                  <a:pos x="159" y="1456"/>
                </a:cxn>
                <a:cxn ang="0">
                  <a:pos x="106" y="1429"/>
                </a:cxn>
                <a:cxn ang="0">
                  <a:pos x="79" y="1429"/>
                </a:cxn>
                <a:cxn ang="0">
                  <a:pos x="53" y="1456"/>
                </a:cxn>
                <a:cxn ang="0">
                  <a:pos x="26" y="1470"/>
                </a:cxn>
                <a:cxn ang="0">
                  <a:pos x="13" y="1510"/>
                </a:cxn>
                <a:cxn ang="0">
                  <a:pos x="0" y="1537"/>
                </a:cxn>
                <a:cxn ang="0">
                  <a:pos x="13" y="1577"/>
                </a:cxn>
                <a:cxn ang="0">
                  <a:pos x="26" y="1604"/>
                </a:cxn>
                <a:cxn ang="0">
                  <a:pos x="53" y="1631"/>
                </a:cxn>
                <a:cxn ang="0">
                  <a:pos x="79" y="1645"/>
                </a:cxn>
                <a:cxn ang="0">
                  <a:pos x="119" y="1658"/>
                </a:cxn>
                <a:cxn ang="0">
                  <a:pos x="172" y="1658"/>
                </a:cxn>
                <a:cxn ang="0">
                  <a:pos x="279" y="1645"/>
                </a:cxn>
                <a:cxn ang="0">
                  <a:pos x="371" y="1591"/>
                </a:cxn>
                <a:cxn ang="0">
                  <a:pos x="464" y="1497"/>
                </a:cxn>
                <a:cxn ang="0">
                  <a:pos x="517" y="1375"/>
                </a:cxn>
                <a:cxn ang="0">
                  <a:pos x="703" y="661"/>
                </a:cxn>
                <a:cxn ang="0">
                  <a:pos x="703" y="539"/>
                </a:cxn>
                <a:cxn ang="0">
                  <a:pos x="677" y="499"/>
                </a:cxn>
                <a:cxn ang="0">
                  <a:pos x="624" y="445"/>
                </a:cxn>
                <a:cxn ang="0">
                  <a:pos x="584" y="418"/>
                </a:cxn>
                <a:cxn ang="0">
                  <a:pos x="531" y="418"/>
                </a:cxn>
                <a:cxn ang="0">
                  <a:pos x="425" y="445"/>
                </a:cxn>
                <a:cxn ang="0">
                  <a:pos x="345" y="512"/>
                </a:cxn>
                <a:cxn ang="0">
                  <a:pos x="279" y="607"/>
                </a:cxn>
                <a:cxn ang="0">
                  <a:pos x="239" y="674"/>
                </a:cxn>
                <a:cxn ang="0">
                  <a:pos x="239" y="728"/>
                </a:cxn>
                <a:cxn ang="0">
                  <a:pos x="279" y="728"/>
                </a:cxn>
                <a:cxn ang="0">
                  <a:pos x="279" y="715"/>
                </a:cxn>
                <a:cxn ang="0">
                  <a:pos x="292" y="701"/>
                </a:cxn>
                <a:cxn ang="0">
                  <a:pos x="345" y="580"/>
                </a:cxn>
                <a:cxn ang="0">
                  <a:pos x="425" y="499"/>
                </a:cxn>
                <a:cxn ang="0">
                  <a:pos x="531" y="459"/>
                </a:cxn>
                <a:cxn ang="0">
                  <a:pos x="544" y="459"/>
                </a:cxn>
                <a:cxn ang="0">
                  <a:pos x="571" y="485"/>
                </a:cxn>
                <a:cxn ang="0">
                  <a:pos x="584" y="512"/>
                </a:cxn>
                <a:cxn ang="0">
                  <a:pos x="584" y="620"/>
                </a:cxn>
                <a:cxn ang="0">
                  <a:pos x="571" y="647"/>
                </a:cxn>
                <a:cxn ang="0">
                  <a:pos x="398" y="1362"/>
                </a:cxn>
              </a:cxnLst>
              <a:rect l="0" t="0" r="r" b="b"/>
              <a:pathLst>
                <a:path w="783" h="1658">
                  <a:moveTo>
                    <a:pt x="783" y="68"/>
                  </a:moveTo>
                  <a:lnTo>
                    <a:pt x="756" y="14"/>
                  </a:lnTo>
                  <a:lnTo>
                    <a:pt x="730" y="0"/>
                  </a:lnTo>
                  <a:lnTo>
                    <a:pt x="703" y="0"/>
                  </a:lnTo>
                  <a:lnTo>
                    <a:pt x="664" y="14"/>
                  </a:lnTo>
                  <a:lnTo>
                    <a:pt x="637" y="27"/>
                  </a:lnTo>
                  <a:lnTo>
                    <a:pt x="610" y="54"/>
                  </a:lnTo>
                  <a:lnTo>
                    <a:pt x="610" y="121"/>
                  </a:lnTo>
                  <a:lnTo>
                    <a:pt x="624" y="148"/>
                  </a:lnTo>
                  <a:lnTo>
                    <a:pt x="677" y="175"/>
                  </a:lnTo>
                  <a:lnTo>
                    <a:pt x="717" y="162"/>
                  </a:lnTo>
                  <a:lnTo>
                    <a:pt x="770" y="108"/>
                  </a:lnTo>
                  <a:lnTo>
                    <a:pt x="783" y="68"/>
                  </a:lnTo>
                  <a:close/>
                  <a:moveTo>
                    <a:pt x="398" y="1362"/>
                  </a:moveTo>
                  <a:lnTo>
                    <a:pt x="345" y="1497"/>
                  </a:lnTo>
                  <a:lnTo>
                    <a:pt x="265" y="1591"/>
                  </a:lnTo>
                  <a:lnTo>
                    <a:pt x="159" y="1618"/>
                  </a:lnTo>
                  <a:lnTo>
                    <a:pt x="119" y="1618"/>
                  </a:lnTo>
                  <a:lnTo>
                    <a:pt x="93" y="1604"/>
                  </a:lnTo>
                  <a:lnTo>
                    <a:pt x="132" y="1591"/>
                  </a:lnTo>
                  <a:lnTo>
                    <a:pt x="159" y="1564"/>
                  </a:lnTo>
                  <a:lnTo>
                    <a:pt x="172" y="1524"/>
                  </a:lnTo>
                  <a:lnTo>
                    <a:pt x="172" y="1470"/>
                  </a:lnTo>
                  <a:lnTo>
                    <a:pt x="159" y="1456"/>
                  </a:lnTo>
                  <a:lnTo>
                    <a:pt x="106" y="1429"/>
                  </a:lnTo>
                  <a:lnTo>
                    <a:pt x="79" y="1429"/>
                  </a:lnTo>
                  <a:lnTo>
                    <a:pt x="53" y="1456"/>
                  </a:lnTo>
                  <a:lnTo>
                    <a:pt x="26" y="1470"/>
                  </a:lnTo>
                  <a:lnTo>
                    <a:pt x="13" y="1510"/>
                  </a:lnTo>
                  <a:lnTo>
                    <a:pt x="0" y="1537"/>
                  </a:lnTo>
                  <a:lnTo>
                    <a:pt x="13" y="1577"/>
                  </a:lnTo>
                  <a:lnTo>
                    <a:pt x="26" y="1604"/>
                  </a:lnTo>
                  <a:lnTo>
                    <a:pt x="53" y="1631"/>
                  </a:lnTo>
                  <a:lnTo>
                    <a:pt x="79" y="1645"/>
                  </a:lnTo>
                  <a:lnTo>
                    <a:pt x="119" y="1658"/>
                  </a:lnTo>
                  <a:lnTo>
                    <a:pt x="172" y="1658"/>
                  </a:lnTo>
                  <a:lnTo>
                    <a:pt x="279" y="1645"/>
                  </a:lnTo>
                  <a:lnTo>
                    <a:pt x="371" y="1591"/>
                  </a:lnTo>
                  <a:lnTo>
                    <a:pt x="464" y="1497"/>
                  </a:lnTo>
                  <a:lnTo>
                    <a:pt x="517" y="1375"/>
                  </a:lnTo>
                  <a:lnTo>
                    <a:pt x="703" y="661"/>
                  </a:lnTo>
                  <a:lnTo>
                    <a:pt x="703" y="539"/>
                  </a:lnTo>
                  <a:lnTo>
                    <a:pt x="677" y="499"/>
                  </a:lnTo>
                  <a:lnTo>
                    <a:pt x="624" y="445"/>
                  </a:lnTo>
                  <a:lnTo>
                    <a:pt x="584" y="418"/>
                  </a:lnTo>
                  <a:lnTo>
                    <a:pt x="531" y="418"/>
                  </a:lnTo>
                  <a:lnTo>
                    <a:pt x="425" y="445"/>
                  </a:lnTo>
                  <a:lnTo>
                    <a:pt x="345" y="512"/>
                  </a:lnTo>
                  <a:lnTo>
                    <a:pt x="279" y="607"/>
                  </a:lnTo>
                  <a:lnTo>
                    <a:pt x="239" y="674"/>
                  </a:lnTo>
                  <a:lnTo>
                    <a:pt x="239" y="728"/>
                  </a:lnTo>
                  <a:lnTo>
                    <a:pt x="279" y="728"/>
                  </a:lnTo>
                  <a:lnTo>
                    <a:pt x="279" y="715"/>
                  </a:lnTo>
                  <a:lnTo>
                    <a:pt x="292" y="701"/>
                  </a:lnTo>
                  <a:lnTo>
                    <a:pt x="345" y="580"/>
                  </a:lnTo>
                  <a:lnTo>
                    <a:pt x="425" y="499"/>
                  </a:lnTo>
                  <a:lnTo>
                    <a:pt x="531" y="459"/>
                  </a:lnTo>
                  <a:lnTo>
                    <a:pt x="544" y="459"/>
                  </a:lnTo>
                  <a:lnTo>
                    <a:pt x="571" y="485"/>
                  </a:lnTo>
                  <a:lnTo>
                    <a:pt x="584" y="512"/>
                  </a:lnTo>
                  <a:lnTo>
                    <a:pt x="584" y="620"/>
                  </a:lnTo>
                  <a:lnTo>
                    <a:pt x="571" y="647"/>
                  </a:lnTo>
                  <a:lnTo>
                    <a:pt x="398" y="13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01" name="Freeform 173"/>
            <p:cNvSpPr>
              <a:spLocks noEditPoints="1"/>
            </p:cNvSpPr>
            <p:nvPr/>
          </p:nvSpPr>
          <p:spPr bwMode="auto">
            <a:xfrm>
              <a:off x="35214" y="3692"/>
              <a:ext cx="1261" cy="445"/>
            </a:xfrm>
            <a:custGeom>
              <a:avLst/>
              <a:gdLst/>
              <a:ahLst/>
              <a:cxnLst>
                <a:cxn ang="0">
                  <a:pos x="1195" y="68"/>
                </a:cxn>
                <a:cxn ang="0">
                  <a:pos x="1248" y="68"/>
                </a:cxn>
                <a:cxn ang="0">
                  <a:pos x="1248" y="54"/>
                </a:cxn>
                <a:cxn ang="0">
                  <a:pos x="1261" y="41"/>
                </a:cxn>
                <a:cxn ang="0">
                  <a:pos x="1261" y="14"/>
                </a:cxn>
                <a:cxn ang="0">
                  <a:pos x="1248" y="0"/>
                </a:cxn>
                <a:cxn ang="0">
                  <a:pos x="13" y="0"/>
                </a:cxn>
                <a:cxn ang="0">
                  <a:pos x="0" y="14"/>
                </a:cxn>
                <a:cxn ang="0">
                  <a:pos x="0" y="54"/>
                </a:cxn>
                <a:cxn ang="0">
                  <a:pos x="27" y="68"/>
                </a:cxn>
                <a:cxn ang="0">
                  <a:pos x="66" y="68"/>
                </a:cxn>
                <a:cxn ang="0">
                  <a:pos x="1195" y="68"/>
                </a:cxn>
                <a:cxn ang="0">
                  <a:pos x="1195" y="445"/>
                </a:cxn>
                <a:cxn ang="0">
                  <a:pos x="1222" y="445"/>
                </a:cxn>
                <a:cxn ang="0">
                  <a:pos x="1248" y="432"/>
                </a:cxn>
                <a:cxn ang="0">
                  <a:pos x="1261" y="405"/>
                </a:cxn>
                <a:cxn ang="0">
                  <a:pos x="1248" y="378"/>
                </a:cxn>
                <a:cxn ang="0">
                  <a:pos x="1235" y="378"/>
                </a:cxn>
                <a:cxn ang="0">
                  <a:pos x="1208" y="364"/>
                </a:cxn>
                <a:cxn ang="0">
                  <a:pos x="27" y="364"/>
                </a:cxn>
                <a:cxn ang="0">
                  <a:pos x="0" y="391"/>
                </a:cxn>
                <a:cxn ang="0">
                  <a:pos x="0" y="418"/>
                </a:cxn>
                <a:cxn ang="0">
                  <a:pos x="27" y="445"/>
                </a:cxn>
                <a:cxn ang="0">
                  <a:pos x="66" y="445"/>
                </a:cxn>
                <a:cxn ang="0">
                  <a:pos x="1195" y="445"/>
                </a:cxn>
              </a:cxnLst>
              <a:rect l="0" t="0" r="r" b="b"/>
              <a:pathLst>
                <a:path w="1261" h="445">
                  <a:moveTo>
                    <a:pt x="1195" y="68"/>
                  </a:moveTo>
                  <a:lnTo>
                    <a:pt x="1248" y="68"/>
                  </a:lnTo>
                  <a:lnTo>
                    <a:pt x="1248" y="54"/>
                  </a:lnTo>
                  <a:lnTo>
                    <a:pt x="1261" y="41"/>
                  </a:lnTo>
                  <a:lnTo>
                    <a:pt x="1261" y="14"/>
                  </a:lnTo>
                  <a:lnTo>
                    <a:pt x="1248" y="0"/>
                  </a:lnTo>
                  <a:lnTo>
                    <a:pt x="13" y="0"/>
                  </a:lnTo>
                  <a:lnTo>
                    <a:pt x="0" y="14"/>
                  </a:lnTo>
                  <a:lnTo>
                    <a:pt x="0" y="54"/>
                  </a:lnTo>
                  <a:lnTo>
                    <a:pt x="27" y="68"/>
                  </a:lnTo>
                  <a:lnTo>
                    <a:pt x="66" y="68"/>
                  </a:lnTo>
                  <a:lnTo>
                    <a:pt x="1195" y="68"/>
                  </a:lnTo>
                  <a:close/>
                  <a:moveTo>
                    <a:pt x="1195" y="445"/>
                  </a:moveTo>
                  <a:lnTo>
                    <a:pt x="1222" y="445"/>
                  </a:lnTo>
                  <a:lnTo>
                    <a:pt x="1248" y="432"/>
                  </a:lnTo>
                  <a:lnTo>
                    <a:pt x="1261" y="405"/>
                  </a:lnTo>
                  <a:lnTo>
                    <a:pt x="1248" y="378"/>
                  </a:lnTo>
                  <a:lnTo>
                    <a:pt x="1235" y="378"/>
                  </a:lnTo>
                  <a:lnTo>
                    <a:pt x="1208" y="364"/>
                  </a:lnTo>
                  <a:lnTo>
                    <a:pt x="27" y="364"/>
                  </a:lnTo>
                  <a:lnTo>
                    <a:pt x="0" y="391"/>
                  </a:lnTo>
                  <a:lnTo>
                    <a:pt x="0" y="418"/>
                  </a:lnTo>
                  <a:lnTo>
                    <a:pt x="27" y="445"/>
                  </a:lnTo>
                  <a:lnTo>
                    <a:pt x="66" y="445"/>
                  </a:lnTo>
                  <a:lnTo>
                    <a:pt x="1195" y="4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02" name="Freeform 174"/>
            <p:cNvSpPr>
              <a:spLocks/>
            </p:cNvSpPr>
            <p:nvPr/>
          </p:nvSpPr>
          <p:spPr bwMode="auto">
            <a:xfrm>
              <a:off x="37272" y="3113"/>
              <a:ext cx="624" cy="1280"/>
            </a:xfrm>
            <a:custGeom>
              <a:avLst/>
              <a:gdLst/>
              <a:ahLst/>
              <a:cxnLst>
                <a:cxn ang="0">
                  <a:pos x="385" y="54"/>
                </a:cxn>
                <a:cxn ang="0">
                  <a:pos x="385" y="27"/>
                </a:cxn>
                <a:cxn ang="0">
                  <a:pos x="358" y="0"/>
                </a:cxn>
                <a:cxn ang="0">
                  <a:pos x="345" y="0"/>
                </a:cxn>
                <a:cxn ang="0">
                  <a:pos x="252" y="67"/>
                </a:cxn>
                <a:cxn ang="0">
                  <a:pos x="146" y="108"/>
                </a:cxn>
                <a:cxn ang="0">
                  <a:pos x="53" y="121"/>
                </a:cxn>
                <a:cxn ang="0">
                  <a:pos x="0" y="121"/>
                </a:cxn>
                <a:cxn ang="0">
                  <a:pos x="0" y="188"/>
                </a:cxn>
                <a:cxn ang="0">
                  <a:pos x="53" y="188"/>
                </a:cxn>
                <a:cxn ang="0">
                  <a:pos x="146" y="175"/>
                </a:cxn>
                <a:cxn ang="0">
                  <a:pos x="239" y="134"/>
                </a:cxn>
                <a:cxn ang="0">
                  <a:pos x="239" y="1173"/>
                </a:cxn>
                <a:cxn ang="0">
                  <a:pos x="226" y="1200"/>
                </a:cxn>
                <a:cxn ang="0">
                  <a:pos x="212" y="1213"/>
                </a:cxn>
                <a:cxn ang="0">
                  <a:pos x="133" y="1213"/>
                </a:cxn>
                <a:cxn ang="0">
                  <a:pos x="66" y="1226"/>
                </a:cxn>
                <a:cxn ang="0">
                  <a:pos x="13" y="1226"/>
                </a:cxn>
                <a:cxn ang="0">
                  <a:pos x="13" y="1280"/>
                </a:cxn>
                <a:cxn ang="0">
                  <a:pos x="624" y="1280"/>
                </a:cxn>
                <a:cxn ang="0">
                  <a:pos x="624" y="1226"/>
                </a:cxn>
                <a:cxn ang="0">
                  <a:pos x="491" y="1226"/>
                </a:cxn>
                <a:cxn ang="0">
                  <a:pos x="451" y="1213"/>
                </a:cxn>
                <a:cxn ang="0">
                  <a:pos x="412" y="1213"/>
                </a:cxn>
                <a:cxn ang="0">
                  <a:pos x="398" y="1200"/>
                </a:cxn>
                <a:cxn ang="0">
                  <a:pos x="385" y="1173"/>
                </a:cxn>
                <a:cxn ang="0">
                  <a:pos x="385" y="1132"/>
                </a:cxn>
                <a:cxn ang="0">
                  <a:pos x="385" y="54"/>
                </a:cxn>
              </a:cxnLst>
              <a:rect l="0" t="0" r="r" b="b"/>
              <a:pathLst>
                <a:path w="624" h="1280">
                  <a:moveTo>
                    <a:pt x="385" y="54"/>
                  </a:moveTo>
                  <a:lnTo>
                    <a:pt x="385" y="27"/>
                  </a:lnTo>
                  <a:lnTo>
                    <a:pt x="358" y="0"/>
                  </a:lnTo>
                  <a:lnTo>
                    <a:pt x="345" y="0"/>
                  </a:lnTo>
                  <a:lnTo>
                    <a:pt x="252" y="67"/>
                  </a:lnTo>
                  <a:lnTo>
                    <a:pt x="146" y="108"/>
                  </a:lnTo>
                  <a:lnTo>
                    <a:pt x="53" y="121"/>
                  </a:lnTo>
                  <a:lnTo>
                    <a:pt x="0" y="121"/>
                  </a:lnTo>
                  <a:lnTo>
                    <a:pt x="0" y="188"/>
                  </a:lnTo>
                  <a:lnTo>
                    <a:pt x="53" y="188"/>
                  </a:lnTo>
                  <a:lnTo>
                    <a:pt x="146" y="175"/>
                  </a:lnTo>
                  <a:lnTo>
                    <a:pt x="239" y="134"/>
                  </a:lnTo>
                  <a:lnTo>
                    <a:pt x="239" y="1173"/>
                  </a:lnTo>
                  <a:lnTo>
                    <a:pt x="226" y="1200"/>
                  </a:lnTo>
                  <a:lnTo>
                    <a:pt x="212" y="1213"/>
                  </a:lnTo>
                  <a:lnTo>
                    <a:pt x="133" y="1213"/>
                  </a:lnTo>
                  <a:lnTo>
                    <a:pt x="66" y="1226"/>
                  </a:lnTo>
                  <a:lnTo>
                    <a:pt x="13" y="1226"/>
                  </a:lnTo>
                  <a:lnTo>
                    <a:pt x="13" y="1280"/>
                  </a:lnTo>
                  <a:lnTo>
                    <a:pt x="624" y="1280"/>
                  </a:lnTo>
                  <a:lnTo>
                    <a:pt x="624" y="1226"/>
                  </a:lnTo>
                  <a:lnTo>
                    <a:pt x="491" y="1226"/>
                  </a:lnTo>
                  <a:lnTo>
                    <a:pt x="451" y="1213"/>
                  </a:lnTo>
                  <a:lnTo>
                    <a:pt x="412" y="1213"/>
                  </a:lnTo>
                  <a:lnTo>
                    <a:pt x="398" y="1200"/>
                  </a:lnTo>
                  <a:lnTo>
                    <a:pt x="385" y="1173"/>
                  </a:lnTo>
                  <a:lnTo>
                    <a:pt x="385" y="1132"/>
                  </a:lnTo>
                  <a:lnTo>
                    <a:pt x="385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03" name="Freeform 175"/>
            <p:cNvSpPr>
              <a:spLocks/>
            </p:cNvSpPr>
            <p:nvPr/>
          </p:nvSpPr>
          <p:spPr bwMode="auto">
            <a:xfrm>
              <a:off x="38201" y="4191"/>
              <a:ext cx="226" cy="566"/>
            </a:xfrm>
            <a:custGeom>
              <a:avLst/>
              <a:gdLst/>
              <a:ahLst/>
              <a:cxnLst>
                <a:cxn ang="0">
                  <a:pos x="226" y="202"/>
                </a:cxn>
                <a:cxn ang="0">
                  <a:pos x="226" y="135"/>
                </a:cxn>
                <a:cxn ang="0">
                  <a:pos x="173" y="27"/>
                </a:cxn>
                <a:cxn ang="0">
                  <a:pos x="146" y="14"/>
                </a:cxn>
                <a:cxn ang="0">
                  <a:pos x="107" y="0"/>
                </a:cxn>
                <a:cxn ang="0">
                  <a:pos x="67" y="0"/>
                </a:cxn>
                <a:cxn ang="0">
                  <a:pos x="40" y="14"/>
                </a:cxn>
                <a:cxn ang="0">
                  <a:pos x="0" y="95"/>
                </a:cxn>
                <a:cxn ang="0">
                  <a:pos x="0" y="122"/>
                </a:cxn>
                <a:cxn ang="0">
                  <a:pos x="14" y="162"/>
                </a:cxn>
                <a:cxn ang="0">
                  <a:pos x="40" y="175"/>
                </a:cxn>
                <a:cxn ang="0">
                  <a:pos x="67" y="202"/>
                </a:cxn>
                <a:cxn ang="0">
                  <a:pos x="133" y="202"/>
                </a:cxn>
                <a:cxn ang="0">
                  <a:pos x="173" y="175"/>
                </a:cxn>
                <a:cxn ang="0">
                  <a:pos x="186" y="175"/>
                </a:cxn>
                <a:cxn ang="0">
                  <a:pos x="186" y="202"/>
                </a:cxn>
                <a:cxn ang="0">
                  <a:pos x="160" y="337"/>
                </a:cxn>
                <a:cxn ang="0">
                  <a:pos x="120" y="445"/>
                </a:cxn>
                <a:cxn ang="0">
                  <a:pos x="53" y="526"/>
                </a:cxn>
                <a:cxn ang="0">
                  <a:pos x="40" y="539"/>
                </a:cxn>
                <a:cxn ang="0">
                  <a:pos x="40" y="566"/>
                </a:cxn>
                <a:cxn ang="0">
                  <a:pos x="53" y="566"/>
                </a:cxn>
                <a:cxn ang="0">
                  <a:pos x="93" y="539"/>
                </a:cxn>
                <a:cxn ang="0">
                  <a:pos x="146" y="472"/>
                </a:cxn>
                <a:cxn ang="0">
                  <a:pos x="199" y="351"/>
                </a:cxn>
                <a:cxn ang="0">
                  <a:pos x="226" y="202"/>
                </a:cxn>
              </a:cxnLst>
              <a:rect l="0" t="0" r="r" b="b"/>
              <a:pathLst>
                <a:path w="226" h="566">
                  <a:moveTo>
                    <a:pt x="226" y="202"/>
                  </a:moveTo>
                  <a:lnTo>
                    <a:pt x="226" y="135"/>
                  </a:lnTo>
                  <a:lnTo>
                    <a:pt x="173" y="27"/>
                  </a:lnTo>
                  <a:lnTo>
                    <a:pt x="146" y="14"/>
                  </a:lnTo>
                  <a:lnTo>
                    <a:pt x="107" y="0"/>
                  </a:lnTo>
                  <a:lnTo>
                    <a:pt x="67" y="0"/>
                  </a:lnTo>
                  <a:lnTo>
                    <a:pt x="40" y="14"/>
                  </a:lnTo>
                  <a:lnTo>
                    <a:pt x="0" y="95"/>
                  </a:lnTo>
                  <a:lnTo>
                    <a:pt x="0" y="122"/>
                  </a:lnTo>
                  <a:lnTo>
                    <a:pt x="14" y="162"/>
                  </a:lnTo>
                  <a:lnTo>
                    <a:pt x="40" y="175"/>
                  </a:lnTo>
                  <a:lnTo>
                    <a:pt x="67" y="202"/>
                  </a:lnTo>
                  <a:lnTo>
                    <a:pt x="133" y="202"/>
                  </a:lnTo>
                  <a:lnTo>
                    <a:pt x="173" y="175"/>
                  </a:lnTo>
                  <a:lnTo>
                    <a:pt x="186" y="175"/>
                  </a:lnTo>
                  <a:lnTo>
                    <a:pt x="186" y="202"/>
                  </a:lnTo>
                  <a:lnTo>
                    <a:pt x="160" y="337"/>
                  </a:lnTo>
                  <a:lnTo>
                    <a:pt x="120" y="445"/>
                  </a:lnTo>
                  <a:lnTo>
                    <a:pt x="53" y="526"/>
                  </a:lnTo>
                  <a:lnTo>
                    <a:pt x="40" y="539"/>
                  </a:lnTo>
                  <a:lnTo>
                    <a:pt x="40" y="566"/>
                  </a:lnTo>
                  <a:lnTo>
                    <a:pt x="53" y="566"/>
                  </a:lnTo>
                  <a:lnTo>
                    <a:pt x="93" y="539"/>
                  </a:lnTo>
                  <a:lnTo>
                    <a:pt x="146" y="472"/>
                  </a:lnTo>
                  <a:lnTo>
                    <a:pt x="199" y="351"/>
                  </a:lnTo>
                  <a:lnTo>
                    <a:pt x="226" y="2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04" name="Freeform 176"/>
            <p:cNvSpPr>
              <a:spLocks/>
            </p:cNvSpPr>
            <p:nvPr/>
          </p:nvSpPr>
          <p:spPr bwMode="auto">
            <a:xfrm>
              <a:off x="39051" y="4191"/>
              <a:ext cx="199" cy="202"/>
            </a:xfrm>
            <a:custGeom>
              <a:avLst/>
              <a:gdLst/>
              <a:ahLst/>
              <a:cxnLst>
                <a:cxn ang="0">
                  <a:pos x="199" y="95"/>
                </a:cxn>
                <a:cxn ang="0">
                  <a:pos x="199" y="54"/>
                </a:cxn>
                <a:cxn ang="0">
                  <a:pos x="173" y="27"/>
                </a:cxn>
                <a:cxn ang="0">
                  <a:pos x="146" y="14"/>
                </a:cxn>
                <a:cxn ang="0">
                  <a:pos x="106" y="0"/>
                </a:cxn>
                <a:cxn ang="0">
                  <a:pos x="27" y="27"/>
                </a:cxn>
                <a:cxn ang="0">
                  <a:pos x="13" y="68"/>
                </a:cxn>
                <a:cxn ang="0">
                  <a:pos x="0" y="95"/>
                </a:cxn>
                <a:cxn ang="0">
                  <a:pos x="27" y="175"/>
                </a:cxn>
                <a:cxn ang="0">
                  <a:pos x="106" y="202"/>
                </a:cxn>
                <a:cxn ang="0">
                  <a:pos x="146" y="189"/>
                </a:cxn>
                <a:cxn ang="0">
                  <a:pos x="173" y="175"/>
                </a:cxn>
                <a:cxn ang="0">
                  <a:pos x="199" y="135"/>
                </a:cxn>
                <a:cxn ang="0">
                  <a:pos x="199" y="95"/>
                </a:cxn>
              </a:cxnLst>
              <a:rect l="0" t="0" r="r" b="b"/>
              <a:pathLst>
                <a:path w="199" h="202">
                  <a:moveTo>
                    <a:pt x="199" y="95"/>
                  </a:moveTo>
                  <a:lnTo>
                    <a:pt x="199" y="54"/>
                  </a:lnTo>
                  <a:lnTo>
                    <a:pt x="173" y="27"/>
                  </a:lnTo>
                  <a:lnTo>
                    <a:pt x="146" y="14"/>
                  </a:lnTo>
                  <a:lnTo>
                    <a:pt x="106" y="0"/>
                  </a:lnTo>
                  <a:lnTo>
                    <a:pt x="27" y="27"/>
                  </a:lnTo>
                  <a:lnTo>
                    <a:pt x="13" y="68"/>
                  </a:lnTo>
                  <a:lnTo>
                    <a:pt x="0" y="95"/>
                  </a:lnTo>
                  <a:lnTo>
                    <a:pt x="27" y="175"/>
                  </a:lnTo>
                  <a:lnTo>
                    <a:pt x="106" y="202"/>
                  </a:lnTo>
                  <a:lnTo>
                    <a:pt x="146" y="189"/>
                  </a:lnTo>
                  <a:lnTo>
                    <a:pt x="173" y="175"/>
                  </a:lnTo>
                  <a:lnTo>
                    <a:pt x="199" y="135"/>
                  </a:lnTo>
                  <a:lnTo>
                    <a:pt x="199" y="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05" name="Freeform 177"/>
            <p:cNvSpPr>
              <a:spLocks/>
            </p:cNvSpPr>
            <p:nvPr/>
          </p:nvSpPr>
          <p:spPr bwMode="auto">
            <a:xfrm>
              <a:off x="39901" y="4191"/>
              <a:ext cx="199" cy="202"/>
            </a:xfrm>
            <a:custGeom>
              <a:avLst/>
              <a:gdLst/>
              <a:ahLst/>
              <a:cxnLst>
                <a:cxn ang="0">
                  <a:pos x="199" y="95"/>
                </a:cxn>
                <a:cxn ang="0">
                  <a:pos x="199" y="54"/>
                </a:cxn>
                <a:cxn ang="0">
                  <a:pos x="172" y="27"/>
                </a:cxn>
                <a:cxn ang="0">
                  <a:pos x="146" y="14"/>
                </a:cxn>
                <a:cxn ang="0">
                  <a:pos x="106" y="0"/>
                </a:cxn>
                <a:cxn ang="0">
                  <a:pos x="26" y="27"/>
                </a:cxn>
                <a:cxn ang="0">
                  <a:pos x="13" y="68"/>
                </a:cxn>
                <a:cxn ang="0">
                  <a:pos x="0" y="95"/>
                </a:cxn>
                <a:cxn ang="0">
                  <a:pos x="26" y="175"/>
                </a:cxn>
                <a:cxn ang="0">
                  <a:pos x="106" y="202"/>
                </a:cxn>
                <a:cxn ang="0">
                  <a:pos x="146" y="189"/>
                </a:cxn>
                <a:cxn ang="0">
                  <a:pos x="172" y="175"/>
                </a:cxn>
                <a:cxn ang="0">
                  <a:pos x="199" y="135"/>
                </a:cxn>
                <a:cxn ang="0">
                  <a:pos x="199" y="95"/>
                </a:cxn>
              </a:cxnLst>
              <a:rect l="0" t="0" r="r" b="b"/>
              <a:pathLst>
                <a:path w="199" h="202">
                  <a:moveTo>
                    <a:pt x="199" y="95"/>
                  </a:moveTo>
                  <a:lnTo>
                    <a:pt x="199" y="54"/>
                  </a:lnTo>
                  <a:lnTo>
                    <a:pt x="172" y="27"/>
                  </a:lnTo>
                  <a:lnTo>
                    <a:pt x="146" y="14"/>
                  </a:lnTo>
                  <a:lnTo>
                    <a:pt x="106" y="0"/>
                  </a:lnTo>
                  <a:lnTo>
                    <a:pt x="26" y="27"/>
                  </a:lnTo>
                  <a:lnTo>
                    <a:pt x="13" y="68"/>
                  </a:lnTo>
                  <a:lnTo>
                    <a:pt x="0" y="95"/>
                  </a:lnTo>
                  <a:lnTo>
                    <a:pt x="26" y="175"/>
                  </a:lnTo>
                  <a:lnTo>
                    <a:pt x="106" y="202"/>
                  </a:lnTo>
                  <a:lnTo>
                    <a:pt x="146" y="189"/>
                  </a:lnTo>
                  <a:lnTo>
                    <a:pt x="172" y="175"/>
                  </a:lnTo>
                  <a:lnTo>
                    <a:pt x="199" y="135"/>
                  </a:lnTo>
                  <a:lnTo>
                    <a:pt x="199" y="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06" name="Freeform 178"/>
            <p:cNvSpPr>
              <a:spLocks/>
            </p:cNvSpPr>
            <p:nvPr/>
          </p:nvSpPr>
          <p:spPr bwMode="auto">
            <a:xfrm>
              <a:off x="40750" y="4191"/>
              <a:ext cx="200" cy="202"/>
            </a:xfrm>
            <a:custGeom>
              <a:avLst/>
              <a:gdLst/>
              <a:ahLst/>
              <a:cxnLst>
                <a:cxn ang="0">
                  <a:pos x="200" y="95"/>
                </a:cxn>
                <a:cxn ang="0">
                  <a:pos x="200" y="54"/>
                </a:cxn>
                <a:cxn ang="0">
                  <a:pos x="173" y="27"/>
                </a:cxn>
                <a:cxn ang="0">
                  <a:pos x="146" y="14"/>
                </a:cxn>
                <a:cxn ang="0">
                  <a:pos x="107" y="0"/>
                </a:cxn>
                <a:cxn ang="0">
                  <a:pos x="27" y="27"/>
                </a:cxn>
                <a:cxn ang="0">
                  <a:pos x="14" y="68"/>
                </a:cxn>
                <a:cxn ang="0">
                  <a:pos x="0" y="95"/>
                </a:cxn>
                <a:cxn ang="0">
                  <a:pos x="27" y="175"/>
                </a:cxn>
                <a:cxn ang="0">
                  <a:pos x="107" y="202"/>
                </a:cxn>
                <a:cxn ang="0">
                  <a:pos x="146" y="189"/>
                </a:cxn>
                <a:cxn ang="0">
                  <a:pos x="173" y="175"/>
                </a:cxn>
                <a:cxn ang="0">
                  <a:pos x="200" y="135"/>
                </a:cxn>
                <a:cxn ang="0">
                  <a:pos x="200" y="95"/>
                </a:cxn>
              </a:cxnLst>
              <a:rect l="0" t="0" r="r" b="b"/>
              <a:pathLst>
                <a:path w="200" h="202">
                  <a:moveTo>
                    <a:pt x="200" y="95"/>
                  </a:moveTo>
                  <a:lnTo>
                    <a:pt x="200" y="54"/>
                  </a:lnTo>
                  <a:lnTo>
                    <a:pt x="173" y="27"/>
                  </a:lnTo>
                  <a:lnTo>
                    <a:pt x="146" y="14"/>
                  </a:lnTo>
                  <a:lnTo>
                    <a:pt x="107" y="0"/>
                  </a:lnTo>
                  <a:lnTo>
                    <a:pt x="27" y="27"/>
                  </a:lnTo>
                  <a:lnTo>
                    <a:pt x="14" y="68"/>
                  </a:lnTo>
                  <a:lnTo>
                    <a:pt x="0" y="95"/>
                  </a:lnTo>
                  <a:lnTo>
                    <a:pt x="27" y="175"/>
                  </a:lnTo>
                  <a:lnTo>
                    <a:pt x="107" y="202"/>
                  </a:lnTo>
                  <a:lnTo>
                    <a:pt x="146" y="189"/>
                  </a:lnTo>
                  <a:lnTo>
                    <a:pt x="173" y="175"/>
                  </a:lnTo>
                  <a:lnTo>
                    <a:pt x="200" y="135"/>
                  </a:lnTo>
                  <a:lnTo>
                    <a:pt x="200" y="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07" name="Freeform 179"/>
            <p:cNvSpPr>
              <a:spLocks/>
            </p:cNvSpPr>
            <p:nvPr/>
          </p:nvSpPr>
          <p:spPr bwMode="auto">
            <a:xfrm>
              <a:off x="41574" y="4191"/>
              <a:ext cx="225" cy="566"/>
            </a:xfrm>
            <a:custGeom>
              <a:avLst/>
              <a:gdLst/>
              <a:ahLst/>
              <a:cxnLst>
                <a:cxn ang="0">
                  <a:pos x="225" y="202"/>
                </a:cxn>
                <a:cxn ang="0">
                  <a:pos x="225" y="135"/>
                </a:cxn>
                <a:cxn ang="0">
                  <a:pos x="172" y="27"/>
                </a:cxn>
                <a:cxn ang="0">
                  <a:pos x="146" y="14"/>
                </a:cxn>
                <a:cxn ang="0">
                  <a:pos x="106" y="0"/>
                </a:cxn>
                <a:cxn ang="0">
                  <a:pos x="66" y="0"/>
                </a:cxn>
                <a:cxn ang="0">
                  <a:pos x="39" y="14"/>
                </a:cxn>
                <a:cxn ang="0">
                  <a:pos x="0" y="95"/>
                </a:cxn>
                <a:cxn ang="0">
                  <a:pos x="0" y="122"/>
                </a:cxn>
                <a:cxn ang="0">
                  <a:pos x="13" y="162"/>
                </a:cxn>
                <a:cxn ang="0">
                  <a:pos x="39" y="175"/>
                </a:cxn>
                <a:cxn ang="0">
                  <a:pos x="66" y="202"/>
                </a:cxn>
                <a:cxn ang="0">
                  <a:pos x="132" y="202"/>
                </a:cxn>
                <a:cxn ang="0">
                  <a:pos x="172" y="175"/>
                </a:cxn>
                <a:cxn ang="0">
                  <a:pos x="185" y="175"/>
                </a:cxn>
                <a:cxn ang="0">
                  <a:pos x="185" y="202"/>
                </a:cxn>
                <a:cxn ang="0">
                  <a:pos x="159" y="337"/>
                </a:cxn>
                <a:cxn ang="0">
                  <a:pos x="119" y="445"/>
                </a:cxn>
                <a:cxn ang="0">
                  <a:pos x="53" y="526"/>
                </a:cxn>
                <a:cxn ang="0">
                  <a:pos x="39" y="539"/>
                </a:cxn>
                <a:cxn ang="0">
                  <a:pos x="39" y="566"/>
                </a:cxn>
                <a:cxn ang="0">
                  <a:pos x="53" y="566"/>
                </a:cxn>
                <a:cxn ang="0">
                  <a:pos x="93" y="539"/>
                </a:cxn>
                <a:cxn ang="0">
                  <a:pos x="146" y="472"/>
                </a:cxn>
                <a:cxn ang="0">
                  <a:pos x="199" y="351"/>
                </a:cxn>
                <a:cxn ang="0">
                  <a:pos x="225" y="202"/>
                </a:cxn>
              </a:cxnLst>
              <a:rect l="0" t="0" r="r" b="b"/>
              <a:pathLst>
                <a:path w="225" h="566">
                  <a:moveTo>
                    <a:pt x="225" y="202"/>
                  </a:moveTo>
                  <a:lnTo>
                    <a:pt x="225" y="135"/>
                  </a:lnTo>
                  <a:lnTo>
                    <a:pt x="172" y="27"/>
                  </a:lnTo>
                  <a:lnTo>
                    <a:pt x="146" y="14"/>
                  </a:lnTo>
                  <a:lnTo>
                    <a:pt x="106" y="0"/>
                  </a:lnTo>
                  <a:lnTo>
                    <a:pt x="66" y="0"/>
                  </a:lnTo>
                  <a:lnTo>
                    <a:pt x="39" y="14"/>
                  </a:lnTo>
                  <a:lnTo>
                    <a:pt x="0" y="95"/>
                  </a:lnTo>
                  <a:lnTo>
                    <a:pt x="0" y="122"/>
                  </a:lnTo>
                  <a:lnTo>
                    <a:pt x="13" y="162"/>
                  </a:lnTo>
                  <a:lnTo>
                    <a:pt x="39" y="175"/>
                  </a:lnTo>
                  <a:lnTo>
                    <a:pt x="66" y="202"/>
                  </a:lnTo>
                  <a:lnTo>
                    <a:pt x="132" y="202"/>
                  </a:lnTo>
                  <a:lnTo>
                    <a:pt x="172" y="175"/>
                  </a:lnTo>
                  <a:lnTo>
                    <a:pt x="185" y="175"/>
                  </a:lnTo>
                  <a:lnTo>
                    <a:pt x="185" y="202"/>
                  </a:lnTo>
                  <a:lnTo>
                    <a:pt x="159" y="337"/>
                  </a:lnTo>
                  <a:lnTo>
                    <a:pt x="119" y="445"/>
                  </a:lnTo>
                  <a:lnTo>
                    <a:pt x="53" y="526"/>
                  </a:lnTo>
                  <a:lnTo>
                    <a:pt x="39" y="539"/>
                  </a:lnTo>
                  <a:lnTo>
                    <a:pt x="39" y="566"/>
                  </a:lnTo>
                  <a:lnTo>
                    <a:pt x="53" y="566"/>
                  </a:lnTo>
                  <a:lnTo>
                    <a:pt x="93" y="539"/>
                  </a:lnTo>
                  <a:lnTo>
                    <a:pt x="146" y="472"/>
                  </a:lnTo>
                  <a:lnTo>
                    <a:pt x="199" y="351"/>
                  </a:lnTo>
                  <a:lnTo>
                    <a:pt x="225" y="2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08" name="Freeform 180"/>
            <p:cNvSpPr>
              <a:spLocks noEditPoints="1"/>
            </p:cNvSpPr>
            <p:nvPr/>
          </p:nvSpPr>
          <p:spPr bwMode="auto">
            <a:xfrm>
              <a:off x="42344" y="3059"/>
              <a:ext cx="889" cy="1361"/>
            </a:xfrm>
            <a:custGeom>
              <a:avLst/>
              <a:gdLst/>
              <a:ahLst/>
              <a:cxnLst>
                <a:cxn ang="0">
                  <a:pos x="889" y="0"/>
                </a:cxn>
                <a:cxn ang="0">
                  <a:pos x="756" y="13"/>
                </a:cxn>
                <a:cxn ang="0">
                  <a:pos x="637" y="27"/>
                </a:cxn>
                <a:cxn ang="0">
                  <a:pos x="610" y="40"/>
                </a:cxn>
                <a:cxn ang="0">
                  <a:pos x="690" y="81"/>
                </a:cxn>
                <a:cxn ang="0">
                  <a:pos x="743" y="94"/>
                </a:cxn>
                <a:cxn ang="0">
                  <a:pos x="624" y="606"/>
                </a:cxn>
                <a:cxn ang="0">
                  <a:pos x="544" y="512"/>
                </a:cxn>
                <a:cxn ang="0">
                  <a:pos x="451" y="485"/>
                </a:cxn>
                <a:cxn ang="0">
                  <a:pos x="199" y="606"/>
                </a:cxn>
                <a:cxn ang="0">
                  <a:pos x="26" y="876"/>
                </a:cxn>
                <a:cxn ang="0">
                  <a:pos x="13" y="1173"/>
                </a:cxn>
                <a:cxn ang="0">
                  <a:pos x="146" y="1334"/>
                </a:cxn>
                <a:cxn ang="0">
                  <a:pos x="305" y="1348"/>
                </a:cxn>
                <a:cxn ang="0">
                  <a:pos x="491" y="1213"/>
                </a:cxn>
                <a:cxn ang="0">
                  <a:pos x="531" y="1294"/>
                </a:cxn>
                <a:cxn ang="0">
                  <a:pos x="610" y="1348"/>
                </a:cxn>
                <a:cxn ang="0">
                  <a:pos x="703" y="1348"/>
                </a:cxn>
                <a:cxn ang="0">
                  <a:pos x="809" y="1254"/>
                </a:cxn>
                <a:cxn ang="0">
                  <a:pos x="849" y="1092"/>
                </a:cxn>
                <a:cxn ang="0">
                  <a:pos x="863" y="1051"/>
                </a:cxn>
                <a:cxn ang="0">
                  <a:pos x="823" y="1038"/>
                </a:cxn>
                <a:cxn ang="0">
                  <a:pos x="809" y="1078"/>
                </a:cxn>
                <a:cxn ang="0">
                  <a:pos x="730" y="1280"/>
                </a:cxn>
                <a:cxn ang="0">
                  <a:pos x="637" y="1307"/>
                </a:cxn>
                <a:cxn ang="0">
                  <a:pos x="610" y="1267"/>
                </a:cxn>
                <a:cxn ang="0">
                  <a:pos x="624" y="1132"/>
                </a:cxn>
                <a:cxn ang="0">
                  <a:pos x="504" y="1105"/>
                </a:cxn>
                <a:cxn ang="0">
                  <a:pos x="491" y="1146"/>
                </a:cxn>
                <a:cxn ang="0">
                  <a:pos x="305" y="1307"/>
                </a:cxn>
                <a:cxn ang="0">
                  <a:pos x="185" y="1294"/>
                </a:cxn>
                <a:cxn ang="0">
                  <a:pos x="146" y="1240"/>
                </a:cxn>
                <a:cxn ang="0">
                  <a:pos x="132" y="1132"/>
                </a:cxn>
                <a:cxn ang="0">
                  <a:pos x="172" y="916"/>
                </a:cxn>
                <a:cxn ang="0">
                  <a:pos x="239" y="714"/>
                </a:cxn>
                <a:cxn ang="0">
                  <a:pos x="371" y="552"/>
                </a:cxn>
                <a:cxn ang="0">
                  <a:pos x="531" y="552"/>
                </a:cxn>
                <a:cxn ang="0">
                  <a:pos x="597" y="660"/>
                </a:cxn>
                <a:cxn ang="0">
                  <a:pos x="504" y="1105"/>
                </a:cxn>
              </a:cxnLst>
              <a:rect l="0" t="0" r="r" b="b"/>
              <a:pathLst>
                <a:path w="889" h="1361">
                  <a:moveTo>
                    <a:pt x="889" y="27"/>
                  </a:moveTo>
                  <a:lnTo>
                    <a:pt x="889" y="0"/>
                  </a:lnTo>
                  <a:lnTo>
                    <a:pt x="823" y="0"/>
                  </a:lnTo>
                  <a:lnTo>
                    <a:pt x="756" y="13"/>
                  </a:lnTo>
                  <a:lnTo>
                    <a:pt x="677" y="13"/>
                  </a:lnTo>
                  <a:lnTo>
                    <a:pt x="637" y="27"/>
                  </a:lnTo>
                  <a:lnTo>
                    <a:pt x="624" y="27"/>
                  </a:lnTo>
                  <a:lnTo>
                    <a:pt x="610" y="40"/>
                  </a:lnTo>
                  <a:lnTo>
                    <a:pt x="610" y="81"/>
                  </a:lnTo>
                  <a:lnTo>
                    <a:pt x="690" y="81"/>
                  </a:lnTo>
                  <a:lnTo>
                    <a:pt x="717" y="94"/>
                  </a:lnTo>
                  <a:lnTo>
                    <a:pt x="743" y="94"/>
                  </a:lnTo>
                  <a:lnTo>
                    <a:pt x="743" y="148"/>
                  </a:lnTo>
                  <a:lnTo>
                    <a:pt x="624" y="606"/>
                  </a:lnTo>
                  <a:lnTo>
                    <a:pt x="597" y="566"/>
                  </a:lnTo>
                  <a:lnTo>
                    <a:pt x="544" y="512"/>
                  </a:lnTo>
                  <a:lnTo>
                    <a:pt x="504" y="499"/>
                  </a:lnTo>
                  <a:lnTo>
                    <a:pt x="451" y="485"/>
                  </a:lnTo>
                  <a:lnTo>
                    <a:pt x="318" y="512"/>
                  </a:lnTo>
                  <a:lnTo>
                    <a:pt x="199" y="606"/>
                  </a:lnTo>
                  <a:lnTo>
                    <a:pt x="93" y="728"/>
                  </a:lnTo>
                  <a:lnTo>
                    <a:pt x="26" y="876"/>
                  </a:lnTo>
                  <a:lnTo>
                    <a:pt x="0" y="1051"/>
                  </a:lnTo>
                  <a:lnTo>
                    <a:pt x="13" y="1173"/>
                  </a:lnTo>
                  <a:lnTo>
                    <a:pt x="66" y="1267"/>
                  </a:lnTo>
                  <a:lnTo>
                    <a:pt x="146" y="1334"/>
                  </a:lnTo>
                  <a:lnTo>
                    <a:pt x="252" y="1361"/>
                  </a:lnTo>
                  <a:lnTo>
                    <a:pt x="305" y="1348"/>
                  </a:lnTo>
                  <a:lnTo>
                    <a:pt x="385" y="1307"/>
                  </a:lnTo>
                  <a:lnTo>
                    <a:pt x="491" y="1213"/>
                  </a:lnTo>
                  <a:lnTo>
                    <a:pt x="504" y="1254"/>
                  </a:lnTo>
                  <a:lnTo>
                    <a:pt x="531" y="1294"/>
                  </a:lnTo>
                  <a:lnTo>
                    <a:pt x="571" y="1334"/>
                  </a:lnTo>
                  <a:lnTo>
                    <a:pt x="610" y="1348"/>
                  </a:lnTo>
                  <a:lnTo>
                    <a:pt x="663" y="1361"/>
                  </a:lnTo>
                  <a:lnTo>
                    <a:pt x="703" y="1348"/>
                  </a:lnTo>
                  <a:lnTo>
                    <a:pt x="783" y="1294"/>
                  </a:lnTo>
                  <a:lnTo>
                    <a:pt x="809" y="1254"/>
                  </a:lnTo>
                  <a:lnTo>
                    <a:pt x="849" y="1132"/>
                  </a:lnTo>
                  <a:lnTo>
                    <a:pt x="849" y="1092"/>
                  </a:lnTo>
                  <a:lnTo>
                    <a:pt x="863" y="1065"/>
                  </a:lnTo>
                  <a:lnTo>
                    <a:pt x="863" y="1051"/>
                  </a:lnTo>
                  <a:lnTo>
                    <a:pt x="849" y="1038"/>
                  </a:lnTo>
                  <a:lnTo>
                    <a:pt x="823" y="1038"/>
                  </a:lnTo>
                  <a:lnTo>
                    <a:pt x="823" y="1051"/>
                  </a:lnTo>
                  <a:lnTo>
                    <a:pt x="809" y="1078"/>
                  </a:lnTo>
                  <a:lnTo>
                    <a:pt x="783" y="1200"/>
                  </a:lnTo>
                  <a:lnTo>
                    <a:pt x="730" y="1280"/>
                  </a:lnTo>
                  <a:lnTo>
                    <a:pt x="663" y="1307"/>
                  </a:lnTo>
                  <a:lnTo>
                    <a:pt x="637" y="1307"/>
                  </a:lnTo>
                  <a:lnTo>
                    <a:pt x="624" y="1294"/>
                  </a:lnTo>
                  <a:lnTo>
                    <a:pt x="610" y="1267"/>
                  </a:lnTo>
                  <a:lnTo>
                    <a:pt x="610" y="1159"/>
                  </a:lnTo>
                  <a:lnTo>
                    <a:pt x="624" y="1132"/>
                  </a:lnTo>
                  <a:lnTo>
                    <a:pt x="889" y="27"/>
                  </a:lnTo>
                  <a:close/>
                  <a:moveTo>
                    <a:pt x="504" y="1105"/>
                  </a:moveTo>
                  <a:lnTo>
                    <a:pt x="491" y="1132"/>
                  </a:lnTo>
                  <a:lnTo>
                    <a:pt x="491" y="1146"/>
                  </a:lnTo>
                  <a:lnTo>
                    <a:pt x="385" y="1254"/>
                  </a:lnTo>
                  <a:lnTo>
                    <a:pt x="305" y="1307"/>
                  </a:lnTo>
                  <a:lnTo>
                    <a:pt x="212" y="1307"/>
                  </a:lnTo>
                  <a:lnTo>
                    <a:pt x="185" y="1294"/>
                  </a:lnTo>
                  <a:lnTo>
                    <a:pt x="159" y="1267"/>
                  </a:lnTo>
                  <a:lnTo>
                    <a:pt x="146" y="1240"/>
                  </a:lnTo>
                  <a:lnTo>
                    <a:pt x="132" y="1200"/>
                  </a:lnTo>
                  <a:lnTo>
                    <a:pt x="132" y="1132"/>
                  </a:lnTo>
                  <a:lnTo>
                    <a:pt x="146" y="1038"/>
                  </a:lnTo>
                  <a:lnTo>
                    <a:pt x="172" y="916"/>
                  </a:lnTo>
                  <a:lnTo>
                    <a:pt x="199" y="809"/>
                  </a:lnTo>
                  <a:lnTo>
                    <a:pt x="239" y="714"/>
                  </a:lnTo>
                  <a:lnTo>
                    <a:pt x="305" y="620"/>
                  </a:lnTo>
                  <a:lnTo>
                    <a:pt x="371" y="552"/>
                  </a:lnTo>
                  <a:lnTo>
                    <a:pt x="451" y="526"/>
                  </a:lnTo>
                  <a:lnTo>
                    <a:pt x="531" y="552"/>
                  </a:lnTo>
                  <a:lnTo>
                    <a:pt x="557" y="579"/>
                  </a:lnTo>
                  <a:lnTo>
                    <a:pt x="597" y="660"/>
                  </a:lnTo>
                  <a:lnTo>
                    <a:pt x="597" y="728"/>
                  </a:lnTo>
                  <a:lnTo>
                    <a:pt x="504" y="11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09" name="Freeform 181"/>
            <p:cNvSpPr>
              <a:spLocks/>
            </p:cNvSpPr>
            <p:nvPr/>
          </p:nvSpPr>
          <p:spPr bwMode="auto">
            <a:xfrm>
              <a:off x="33316" y="5849"/>
              <a:ext cx="876" cy="1241"/>
            </a:xfrm>
            <a:custGeom>
              <a:avLst/>
              <a:gdLst/>
              <a:ahLst/>
              <a:cxnLst>
                <a:cxn ang="0">
                  <a:pos x="876" y="95"/>
                </a:cxn>
                <a:cxn ang="0">
                  <a:pos x="862" y="41"/>
                </a:cxn>
                <a:cxn ang="0">
                  <a:pos x="796" y="27"/>
                </a:cxn>
                <a:cxn ang="0">
                  <a:pos x="756" y="68"/>
                </a:cxn>
                <a:cxn ang="0">
                  <a:pos x="743" y="108"/>
                </a:cxn>
                <a:cxn ang="0">
                  <a:pos x="730" y="162"/>
                </a:cxn>
                <a:cxn ang="0">
                  <a:pos x="690" y="324"/>
                </a:cxn>
                <a:cxn ang="0">
                  <a:pos x="597" y="674"/>
                </a:cxn>
                <a:cxn ang="0">
                  <a:pos x="557" y="742"/>
                </a:cxn>
                <a:cxn ang="0">
                  <a:pos x="345" y="823"/>
                </a:cxn>
                <a:cxn ang="0">
                  <a:pos x="305" y="782"/>
                </a:cxn>
                <a:cxn ang="0">
                  <a:pos x="278" y="728"/>
                </a:cxn>
                <a:cxn ang="0">
                  <a:pos x="265" y="674"/>
                </a:cxn>
                <a:cxn ang="0">
                  <a:pos x="318" y="445"/>
                </a:cxn>
                <a:cxn ang="0">
                  <a:pos x="385" y="257"/>
                </a:cxn>
                <a:cxn ang="0">
                  <a:pos x="398" y="203"/>
                </a:cxn>
                <a:cxn ang="0">
                  <a:pos x="411" y="162"/>
                </a:cxn>
                <a:cxn ang="0">
                  <a:pos x="385" y="68"/>
                </a:cxn>
                <a:cxn ang="0">
                  <a:pos x="305" y="14"/>
                </a:cxn>
                <a:cxn ang="0">
                  <a:pos x="159" y="27"/>
                </a:cxn>
                <a:cxn ang="0">
                  <a:pos x="39" y="189"/>
                </a:cxn>
                <a:cxn ang="0">
                  <a:pos x="0" y="297"/>
                </a:cxn>
                <a:cxn ang="0">
                  <a:pos x="53" y="310"/>
                </a:cxn>
                <a:cxn ang="0">
                  <a:pos x="106" y="135"/>
                </a:cxn>
                <a:cxn ang="0">
                  <a:pos x="238" y="41"/>
                </a:cxn>
                <a:cxn ang="0">
                  <a:pos x="278" y="54"/>
                </a:cxn>
                <a:cxn ang="0">
                  <a:pos x="292" y="149"/>
                </a:cxn>
                <a:cxn ang="0">
                  <a:pos x="265" y="243"/>
                </a:cxn>
                <a:cxn ang="0">
                  <a:pos x="159" y="540"/>
                </a:cxn>
                <a:cxn ang="0">
                  <a:pos x="172" y="755"/>
                </a:cxn>
                <a:cxn ang="0">
                  <a:pos x="292" y="863"/>
                </a:cxn>
                <a:cxn ang="0">
                  <a:pos x="451" y="863"/>
                </a:cxn>
                <a:cxn ang="0">
                  <a:pos x="570" y="782"/>
                </a:cxn>
                <a:cxn ang="0">
                  <a:pos x="451" y="1079"/>
                </a:cxn>
                <a:cxn ang="0">
                  <a:pos x="358" y="1160"/>
                </a:cxn>
                <a:cxn ang="0">
                  <a:pos x="238" y="1200"/>
                </a:cxn>
                <a:cxn ang="0">
                  <a:pos x="146" y="1173"/>
                </a:cxn>
                <a:cxn ang="0">
                  <a:pos x="159" y="1119"/>
                </a:cxn>
                <a:cxn ang="0">
                  <a:pos x="212" y="1052"/>
                </a:cxn>
                <a:cxn ang="0">
                  <a:pos x="199" y="971"/>
                </a:cxn>
                <a:cxn ang="0">
                  <a:pos x="119" y="958"/>
                </a:cxn>
                <a:cxn ang="0">
                  <a:pos x="53" y="998"/>
                </a:cxn>
                <a:cxn ang="0">
                  <a:pos x="39" y="1079"/>
                </a:cxn>
                <a:cxn ang="0">
                  <a:pos x="79" y="1173"/>
                </a:cxn>
                <a:cxn ang="0">
                  <a:pos x="172" y="1241"/>
                </a:cxn>
                <a:cxn ang="0">
                  <a:pos x="385" y="1214"/>
                </a:cxn>
                <a:cxn ang="0">
                  <a:pos x="624" y="998"/>
                </a:cxn>
                <a:cxn ang="0">
                  <a:pos x="862" y="122"/>
                </a:cxn>
              </a:cxnLst>
              <a:rect l="0" t="0" r="r" b="b"/>
              <a:pathLst>
                <a:path w="876" h="1241">
                  <a:moveTo>
                    <a:pt x="862" y="122"/>
                  </a:moveTo>
                  <a:lnTo>
                    <a:pt x="876" y="95"/>
                  </a:lnTo>
                  <a:lnTo>
                    <a:pt x="876" y="54"/>
                  </a:lnTo>
                  <a:lnTo>
                    <a:pt x="862" y="41"/>
                  </a:lnTo>
                  <a:lnTo>
                    <a:pt x="836" y="27"/>
                  </a:lnTo>
                  <a:lnTo>
                    <a:pt x="796" y="27"/>
                  </a:lnTo>
                  <a:lnTo>
                    <a:pt x="770" y="41"/>
                  </a:lnTo>
                  <a:lnTo>
                    <a:pt x="756" y="68"/>
                  </a:lnTo>
                  <a:lnTo>
                    <a:pt x="743" y="81"/>
                  </a:lnTo>
                  <a:lnTo>
                    <a:pt x="743" y="108"/>
                  </a:lnTo>
                  <a:lnTo>
                    <a:pt x="730" y="135"/>
                  </a:lnTo>
                  <a:lnTo>
                    <a:pt x="730" y="162"/>
                  </a:lnTo>
                  <a:lnTo>
                    <a:pt x="703" y="243"/>
                  </a:lnTo>
                  <a:lnTo>
                    <a:pt x="690" y="324"/>
                  </a:lnTo>
                  <a:lnTo>
                    <a:pt x="597" y="661"/>
                  </a:lnTo>
                  <a:lnTo>
                    <a:pt x="597" y="674"/>
                  </a:lnTo>
                  <a:lnTo>
                    <a:pt x="570" y="715"/>
                  </a:lnTo>
                  <a:lnTo>
                    <a:pt x="557" y="742"/>
                  </a:lnTo>
                  <a:lnTo>
                    <a:pt x="438" y="823"/>
                  </a:lnTo>
                  <a:lnTo>
                    <a:pt x="345" y="823"/>
                  </a:lnTo>
                  <a:lnTo>
                    <a:pt x="318" y="809"/>
                  </a:lnTo>
                  <a:lnTo>
                    <a:pt x="305" y="782"/>
                  </a:lnTo>
                  <a:lnTo>
                    <a:pt x="292" y="769"/>
                  </a:lnTo>
                  <a:lnTo>
                    <a:pt x="278" y="728"/>
                  </a:lnTo>
                  <a:lnTo>
                    <a:pt x="278" y="701"/>
                  </a:lnTo>
                  <a:lnTo>
                    <a:pt x="265" y="674"/>
                  </a:lnTo>
                  <a:lnTo>
                    <a:pt x="278" y="580"/>
                  </a:lnTo>
                  <a:lnTo>
                    <a:pt x="318" y="445"/>
                  </a:lnTo>
                  <a:lnTo>
                    <a:pt x="371" y="297"/>
                  </a:lnTo>
                  <a:lnTo>
                    <a:pt x="385" y="257"/>
                  </a:lnTo>
                  <a:lnTo>
                    <a:pt x="398" y="230"/>
                  </a:lnTo>
                  <a:lnTo>
                    <a:pt x="398" y="203"/>
                  </a:lnTo>
                  <a:lnTo>
                    <a:pt x="411" y="176"/>
                  </a:lnTo>
                  <a:lnTo>
                    <a:pt x="411" y="162"/>
                  </a:lnTo>
                  <a:lnTo>
                    <a:pt x="398" y="108"/>
                  </a:lnTo>
                  <a:lnTo>
                    <a:pt x="385" y="68"/>
                  </a:lnTo>
                  <a:lnTo>
                    <a:pt x="345" y="27"/>
                  </a:lnTo>
                  <a:lnTo>
                    <a:pt x="305" y="14"/>
                  </a:lnTo>
                  <a:lnTo>
                    <a:pt x="252" y="0"/>
                  </a:lnTo>
                  <a:lnTo>
                    <a:pt x="159" y="27"/>
                  </a:lnTo>
                  <a:lnTo>
                    <a:pt x="79" y="95"/>
                  </a:lnTo>
                  <a:lnTo>
                    <a:pt x="39" y="189"/>
                  </a:lnTo>
                  <a:lnTo>
                    <a:pt x="13" y="257"/>
                  </a:lnTo>
                  <a:lnTo>
                    <a:pt x="0" y="297"/>
                  </a:lnTo>
                  <a:lnTo>
                    <a:pt x="0" y="310"/>
                  </a:lnTo>
                  <a:lnTo>
                    <a:pt x="53" y="310"/>
                  </a:lnTo>
                  <a:lnTo>
                    <a:pt x="53" y="284"/>
                  </a:lnTo>
                  <a:lnTo>
                    <a:pt x="106" y="135"/>
                  </a:lnTo>
                  <a:lnTo>
                    <a:pt x="172" y="68"/>
                  </a:lnTo>
                  <a:lnTo>
                    <a:pt x="238" y="41"/>
                  </a:lnTo>
                  <a:lnTo>
                    <a:pt x="265" y="41"/>
                  </a:lnTo>
                  <a:lnTo>
                    <a:pt x="278" y="54"/>
                  </a:lnTo>
                  <a:lnTo>
                    <a:pt x="292" y="81"/>
                  </a:lnTo>
                  <a:lnTo>
                    <a:pt x="292" y="149"/>
                  </a:lnTo>
                  <a:lnTo>
                    <a:pt x="278" y="203"/>
                  </a:lnTo>
                  <a:lnTo>
                    <a:pt x="265" y="243"/>
                  </a:lnTo>
                  <a:lnTo>
                    <a:pt x="199" y="418"/>
                  </a:lnTo>
                  <a:lnTo>
                    <a:pt x="159" y="540"/>
                  </a:lnTo>
                  <a:lnTo>
                    <a:pt x="146" y="648"/>
                  </a:lnTo>
                  <a:lnTo>
                    <a:pt x="172" y="755"/>
                  </a:lnTo>
                  <a:lnTo>
                    <a:pt x="225" y="823"/>
                  </a:lnTo>
                  <a:lnTo>
                    <a:pt x="292" y="863"/>
                  </a:lnTo>
                  <a:lnTo>
                    <a:pt x="385" y="877"/>
                  </a:lnTo>
                  <a:lnTo>
                    <a:pt x="451" y="863"/>
                  </a:lnTo>
                  <a:lnTo>
                    <a:pt x="517" y="836"/>
                  </a:lnTo>
                  <a:lnTo>
                    <a:pt x="570" y="782"/>
                  </a:lnTo>
                  <a:lnTo>
                    <a:pt x="531" y="931"/>
                  </a:lnTo>
                  <a:lnTo>
                    <a:pt x="451" y="1079"/>
                  </a:lnTo>
                  <a:lnTo>
                    <a:pt x="411" y="1119"/>
                  </a:lnTo>
                  <a:lnTo>
                    <a:pt x="358" y="1160"/>
                  </a:lnTo>
                  <a:lnTo>
                    <a:pt x="305" y="1187"/>
                  </a:lnTo>
                  <a:lnTo>
                    <a:pt x="238" y="1200"/>
                  </a:lnTo>
                  <a:lnTo>
                    <a:pt x="199" y="1200"/>
                  </a:lnTo>
                  <a:lnTo>
                    <a:pt x="146" y="1173"/>
                  </a:lnTo>
                  <a:lnTo>
                    <a:pt x="92" y="1119"/>
                  </a:lnTo>
                  <a:lnTo>
                    <a:pt x="159" y="1119"/>
                  </a:lnTo>
                  <a:lnTo>
                    <a:pt x="199" y="1079"/>
                  </a:lnTo>
                  <a:lnTo>
                    <a:pt x="212" y="1052"/>
                  </a:lnTo>
                  <a:lnTo>
                    <a:pt x="212" y="998"/>
                  </a:lnTo>
                  <a:lnTo>
                    <a:pt x="199" y="971"/>
                  </a:lnTo>
                  <a:lnTo>
                    <a:pt x="185" y="958"/>
                  </a:lnTo>
                  <a:lnTo>
                    <a:pt x="119" y="958"/>
                  </a:lnTo>
                  <a:lnTo>
                    <a:pt x="106" y="971"/>
                  </a:lnTo>
                  <a:lnTo>
                    <a:pt x="53" y="998"/>
                  </a:lnTo>
                  <a:lnTo>
                    <a:pt x="39" y="1038"/>
                  </a:lnTo>
                  <a:lnTo>
                    <a:pt x="39" y="1079"/>
                  </a:lnTo>
                  <a:lnTo>
                    <a:pt x="53" y="1133"/>
                  </a:lnTo>
                  <a:lnTo>
                    <a:pt x="79" y="1173"/>
                  </a:lnTo>
                  <a:lnTo>
                    <a:pt x="119" y="1214"/>
                  </a:lnTo>
                  <a:lnTo>
                    <a:pt x="172" y="1241"/>
                  </a:lnTo>
                  <a:lnTo>
                    <a:pt x="238" y="1241"/>
                  </a:lnTo>
                  <a:lnTo>
                    <a:pt x="385" y="1214"/>
                  </a:lnTo>
                  <a:lnTo>
                    <a:pt x="517" y="1133"/>
                  </a:lnTo>
                  <a:lnTo>
                    <a:pt x="624" y="998"/>
                  </a:lnTo>
                  <a:lnTo>
                    <a:pt x="690" y="850"/>
                  </a:lnTo>
                  <a:lnTo>
                    <a:pt x="862" y="1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10" name="Freeform 182"/>
            <p:cNvSpPr>
              <a:spLocks noEditPoints="1"/>
            </p:cNvSpPr>
            <p:nvPr/>
          </p:nvSpPr>
          <p:spPr bwMode="auto">
            <a:xfrm>
              <a:off x="34895" y="5998"/>
              <a:ext cx="1262" cy="445"/>
            </a:xfrm>
            <a:custGeom>
              <a:avLst/>
              <a:gdLst/>
              <a:ahLst/>
              <a:cxnLst>
                <a:cxn ang="0">
                  <a:pos x="1195" y="67"/>
                </a:cxn>
                <a:cxn ang="0">
                  <a:pos x="1248" y="67"/>
                </a:cxn>
                <a:cxn ang="0">
                  <a:pos x="1248" y="54"/>
                </a:cxn>
                <a:cxn ang="0">
                  <a:pos x="1262" y="40"/>
                </a:cxn>
                <a:cxn ang="0">
                  <a:pos x="1262" y="13"/>
                </a:cxn>
                <a:cxn ang="0">
                  <a:pos x="1248" y="0"/>
                </a:cxn>
                <a:cxn ang="0">
                  <a:pos x="14" y="0"/>
                </a:cxn>
                <a:cxn ang="0">
                  <a:pos x="0" y="13"/>
                </a:cxn>
                <a:cxn ang="0">
                  <a:pos x="0" y="54"/>
                </a:cxn>
                <a:cxn ang="0">
                  <a:pos x="27" y="67"/>
                </a:cxn>
                <a:cxn ang="0">
                  <a:pos x="67" y="67"/>
                </a:cxn>
                <a:cxn ang="0">
                  <a:pos x="1195" y="67"/>
                </a:cxn>
                <a:cxn ang="0">
                  <a:pos x="1195" y="445"/>
                </a:cxn>
                <a:cxn ang="0">
                  <a:pos x="1222" y="445"/>
                </a:cxn>
                <a:cxn ang="0">
                  <a:pos x="1248" y="431"/>
                </a:cxn>
                <a:cxn ang="0">
                  <a:pos x="1262" y="404"/>
                </a:cxn>
                <a:cxn ang="0">
                  <a:pos x="1248" y="377"/>
                </a:cxn>
                <a:cxn ang="0">
                  <a:pos x="1235" y="377"/>
                </a:cxn>
                <a:cxn ang="0">
                  <a:pos x="1209" y="364"/>
                </a:cxn>
                <a:cxn ang="0">
                  <a:pos x="27" y="364"/>
                </a:cxn>
                <a:cxn ang="0">
                  <a:pos x="0" y="391"/>
                </a:cxn>
                <a:cxn ang="0">
                  <a:pos x="0" y="418"/>
                </a:cxn>
                <a:cxn ang="0">
                  <a:pos x="27" y="445"/>
                </a:cxn>
                <a:cxn ang="0">
                  <a:pos x="67" y="445"/>
                </a:cxn>
                <a:cxn ang="0">
                  <a:pos x="1195" y="445"/>
                </a:cxn>
              </a:cxnLst>
              <a:rect l="0" t="0" r="r" b="b"/>
              <a:pathLst>
                <a:path w="1262" h="445">
                  <a:moveTo>
                    <a:pt x="1195" y="67"/>
                  </a:moveTo>
                  <a:lnTo>
                    <a:pt x="1248" y="67"/>
                  </a:lnTo>
                  <a:lnTo>
                    <a:pt x="1248" y="54"/>
                  </a:lnTo>
                  <a:lnTo>
                    <a:pt x="1262" y="40"/>
                  </a:lnTo>
                  <a:lnTo>
                    <a:pt x="1262" y="13"/>
                  </a:lnTo>
                  <a:lnTo>
                    <a:pt x="1248" y="0"/>
                  </a:lnTo>
                  <a:lnTo>
                    <a:pt x="14" y="0"/>
                  </a:lnTo>
                  <a:lnTo>
                    <a:pt x="0" y="13"/>
                  </a:lnTo>
                  <a:lnTo>
                    <a:pt x="0" y="54"/>
                  </a:lnTo>
                  <a:lnTo>
                    <a:pt x="27" y="67"/>
                  </a:lnTo>
                  <a:lnTo>
                    <a:pt x="67" y="67"/>
                  </a:lnTo>
                  <a:lnTo>
                    <a:pt x="1195" y="67"/>
                  </a:lnTo>
                  <a:close/>
                  <a:moveTo>
                    <a:pt x="1195" y="445"/>
                  </a:moveTo>
                  <a:lnTo>
                    <a:pt x="1222" y="445"/>
                  </a:lnTo>
                  <a:lnTo>
                    <a:pt x="1248" y="431"/>
                  </a:lnTo>
                  <a:lnTo>
                    <a:pt x="1262" y="404"/>
                  </a:lnTo>
                  <a:lnTo>
                    <a:pt x="1248" y="377"/>
                  </a:lnTo>
                  <a:lnTo>
                    <a:pt x="1235" y="377"/>
                  </a:lnTo>
                  <a:lnTo>
                    <a:pt x="1209" y="364"/>
                  </a:lnTo>
                  <a:lnTo>
                    <a:pt x="27" y="364"/>
                  </a:lnTo>
                  <a:lnTo>
                    <a:pt x="0" y="391"/>
                  </a:lnTo>
                  <a:lnTo>
                    <a:pt x="0" y="418"/>
                  </a:lnTo>
                  <a:lnTo>
                    <a:pt x="27" y="445"/>
                  </a:lnTo>
                  <a:lnTo>
                    <a:pt x="67" y="445"/>
                  </a:lnTo>
                  <a:lnTo>
                    <a:pt x="1195" y="4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11" name="Freeform 183"/>
            <p:cNvSpPr>
              <a:spLocks/>
            </p:cNvSpPr>
            <p:nvPr/>
          </p:nvSpPr>
          <p:spPr bwMode="auto">
            <a:xfrm>
              <a:off x="36953" y="5418"/>
              <a:ext cx="624" cy="1281"/>
            </a:xfrm>
            <a:custGeom>
              <a:avLst/>
              <a:gdLst/>
              <a:ahLst/>
              <a:cxnLst>
                <a:cxn ang="0">
                  <a:pos x="385" y="54"/>
                </a:cxn>
                <a:cxn ang="0">
                  <a:pos x="385" y="27"/>
                </a:cxn>
                <a:cxn ang="0">
                  <a:pos x="359" y="0"/>
                </a:cxn>
                <a:cxn ang="0">
                  <a:pos x="346" y="0"/>
                </a:cxn>
                <a:cxn ang="0">
                  <a:pos x="253" y="67"/>
                </a:cxn>
                <a:cxn ang="0">
                  <a:pos x="146" y="108"/>
                </a:cxn>
                <a:cxn ang="0">
                  <a:pos x="53" y="121"/>
                </a:cxn>
                <a:cxn ang="0">
                  <a:pos x="0" y="121"/>
                </a:cxn>
                <a:cxn ang="0">
                  <a:pos x="0" y="189"/>
                </a:cxn>
                <a:cxn ang="0">
                  <a:pos x="53" y="189"/>
                </a:cxn>
                <a:cxn ang="0">
                  <a:pos x="146" y="175"/>
                </a:cxn>
                <a:cxn ang="0">
                  <a:pos x="239" y="135"/>
                </a:cxn>
                <a:cxn ang="0">
                  <a:pos x="239" y="1173"/>
                </a:cxn>
                <a:cxn ang="0">
                  <a:pos x="226" y="1200"/>
                </a:cxn>
                <a:cxn ang="0">
                  <a:pos x="213" y="1213"/>
                </a:cxn>
                <a:cxn ang="0">
                  <a:pos x="133" y="1213"/>
                </a:cxn>
                <a:cxn ang="0">
                  <a:pos x="67" y="1227"/>
                </a:cxn>
                <a:cxn ang="0">
                  <a:pos x="14" y="1227"/>
                </a:cxn>
                <a:cxn ang="0">
                  <a:pos x="14" y="1281"/>
                </a:cxn>
                <a:cxn ang="0">
                  <a:pos x="624" y="1281"/>
                </a:cxn>
                <a:cxn ang="0">
                  <a:pos x="624" y="1227"/>
                </a:cxn>
                <a:cxn ang="0">
                  <a:pos x="492" y="1227"/>
                </a:cxn>
                <a:cxn ang="0">
                  <a:pos x="452" y="1213"/>
                </a:cxn>
                <a:cxn ang="0">
                  <a:pos x="412" y="1213"/>
                </a:cxn>
                <a:cxn ang="0">
                  <a:pos x="399" y="1200"/>
                </a:cxn>
                <a:cxn ang="0">
                  <a:pos x="385" y="1173"/>
                </a:cxn>
                <a:cxn ang="0">
                  <a:pos x="385" y="1132"/>
                </a:cxn>
                <a:cxn ang="0">
                  <a:pos x="385" y="54"/>
                </a:cxn>
              </a:cxnLst>
              <a:rect l="0" t="0" r="r" b="b"/>
              <a:pathLst>
                <a:path w="624" h="1281">
                  <a:moveTo>
                    <a:pt x="385" y="54"/>
                  </a:moveTo>
                  <a:lnTo>
                    <a:pt x="385" y="27"/>
                  </a:lnTo>
                  <a:lnTo>
                    <a:pt x="359" y="0"/>
                  </a:lnTo>
                  <a:lnTo>
                    <a:pt x="346" y="0"/>
                  </a:lnTo>
                  <a:lnTo>
                    <a:pt x="253" y="67"/>
                  </a:lnTo>
                  <a:lnTo>
                    <a:pt x="146" y="108"/>
                  </a:lnTo>
                  <a:lnTo>
                    <a:pt x="53" y="121"/>
                  </a:lnTo>
                  <a:lnTo>
                    <a:pt x="0" y="121"/>
                  </a:lnTo>
                  <a:lnTo>
                    <a:pt x="0" y="189"/>
                  </a:lnTo>
                  <a:lnTo>
                    <a:pt x="53" y="189"/>
                  </a:lnTo>
                  <a:lnTo>
                    <a:pt x="146" y="175"/>
                  </a:lnTo>
                  <a:lnTo>
                    <a:pt x="239" y="135"/>
                  </a:lnTo>
                  <a:lnTo>
                    <a:pt x="239" y="1173"/>
                  </a:lnTo>
                  <a:lnTo>
                    <a:pt x="226" y="1200"/>
                  </a:lnTo>
                  <a:lnTo>
                    <a:pt x="213" y="1213"/>
                  </a:lnTo>
                  <a:lnTo>
                    <a:pt x="133" y="1213"/>
                  </a:lnTo>
                  <a:lnTo>
                    <a:pt x="67" y="1227"/>
                  </a:lnTo>
                  <a:lnTo>
                    <a:pt x="14" y="1227"/>
                  </a:lnTo>
                  <a:lnTo>
                    <a:pt x="14" y="1281"/>
                  </a:lnTo>
                  <a:lnTo>
                    <a:pt x="624" y="1281"/>
                  </a:lnTo>
                  <a:lnTo>
                    <a:pt x="624" y="1227"/>
                  </a:lnTo>
                  <a:lnTo>
                    <a:pt x="492" y="1227"/>
                  </a:lnTo>
                  <a:lnTo>
                    <a:pt x="452" y="1213"/>
                  </a:lnTo>
                  <a:lnTo>
                    <a:pt x="412" y="1213"/>
                  </a:lnTo>
                  <a:lnTo>
                    <a:pt x="399" y="1200"/>
                  </a:lnTo>
                  <a:lnTo>
                    <a:pt x="385" y="1173"/>
                  </a:lnTo>
                  <a:lnTo>
                    <a:pt x="385" y="1132"/>
                  </a:lnTo>
                  <a:lnTo>
                    <a:pt x="385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12" name="Freeform 184"/>
            <p:cNvSpPr>
              <a:spLocks/>
            </p:cNvSpPr>
            <p:nvPr/>
          </p:nvSpPr>
          <p:spPr bwMode="auto">
            <a:xfrm>
              <a:off x="37883" y="6497"/>
              <a:ext cx="225" cy="566"/>
            </a:xfrm>
            <a:custGeom>
              <a:avLst/>
              <a:gdLst/>
              <a:ahLst/>
              <a:cxnLst>
                <a:cxn ang="0">
                  <a:pos x="225" y="202"/>
                </a:cxn>
                <a:cxn ang="0">
                  <a:pos x="225" y="134"/>
                </a:cxn>
                <a:cxn ang="0">
                  <a:pos x="172" y="26"/>
                </a:cxn>
                <a:cxn ang="0">
                  <a:pos x="146" y="13"/>
                </a:cxn>
                <a:cxn ang="0">
                  <a:pos x="106" y="0"/>
                </a:cxn>
                <a:cxn ang="0">
                  <a:pos x="66" y="0"/>
                </a:cxn>
                <a:cxn ang="0">
                  <a:pos x="40" y="13"/>
                </a:cxn>
                <a:cxn ang="0">
                  <a:pos x="0" y="94"/>
                </a:cxn>
                <a:cxn ang="0">
                  <a:pos x="0" y="121"/>
                </a:cxn>
                <a:cxn ang="0">
                  <a:pos x="13" y="161"/>
                </a:cxn>
                <a:cxn ang="0">
                  <a:pos x="40" y="175"/>
                </a:cxn>
                <a:cxn ang="0">
                  <a:pos x="66" y="202"/>
                </a:cxn>
                <a:cxn ang="0">
                  <a:pos x="132" y="202"/>
                </a:cxn>
                <a:cxn ang="0">
                  <a:pos x="172" y="175"/>
                </a:cxn>
                <a:cxn ang="0">
                  <a:pos x="186" y="175"/>
                </a:cxn>
                <a:cxn ang="0">
                  <a:pos x="186" y="202"/>
                </a:cxn>
                <a:cxn ang="0">
                  <a:pos x="159" y="337"/>
                </a:cxn>
                <a:cxn ang="0">
                  <a:pos x="119" y="444"/>
                </a:cxn>
                <a:cxn ang="0">
                  <a:pos x="53" y="525"/>
                </a:cxn>
                <a:cxn ang="0">
                  <a:pos x="40" y="539"/>
                </a:cxn>
                <a:cxn ang="0">
                  <a:pos x="40" y="566"/>
                </a:cxn>
                <a:cxn ang="0">
                  <a:pos x="53" y="566"/>
                </a:cxn>
                <a:cxn ang="0">
                  <a:pos x="93" y="539"/>
                </a:cxn>
                <a:cxn ang="0">
                  <a:pos x="146" y="471"/>
                </a:cxn>
                <a:cxn ang="0">
                  <a:pos x="199" y="350"/>
                </a:cxn>
                <a:cxn ang="0">
                  <a:pos x="225" y="202"/>
                </a:cxn>
              </a:cxnLst>
              <a:rect l="0" t="0" r="r" b="b"/>
              <a:pathLst>
                <a:path w="225" h="566">
                  <a:moveTo>
                    <a:pt x="225" y="202"/>
                  </a:moveTo>
                  <a:lnTo>
                    <a:pt x="225" y="134"/>
                  </a:lnTo>
                  <a:lnTo>
                    <a:pt x="172" y="26"/>
                  </a:lnTo>
                  <a:lnTo>
                    <a:pt x="146" y="13"/>
                  </a:lnTo>
                  <a:lnTo>
                    <a:pt x="106" y="0"/>
                  </a:lnTo>
                  <a:lnTo>
                    <a:pt x="66" y="0"/>
                  </a:lnTo>
                  <a:lnTo>
                    <a:pt x="40" y="13"/>
                  </a:lnTo>
                  <a:lnTo>
                    <a:pt x="0" y="94"/>
                  </a:lnTo>
                  <a:lnTo>
                    <a:pt x="0" y="121"/>
                  </a:lnTo>
                  <a:lnTo>
                    <a:pt x="13" y="161"/>
                  </a:lnTo>
                  <a:lnTo>
                    <a:pt x="40" y="175"/>
                  </a:lnTo>
                  <a:lnTo>
                    <a:pt x="66" y="202"/>
                  </a:lnTo>
                  <a:lnTo>
                    <a:pt x="132" y="202"/>
                  </a:lnTo>
                  <a:lnTo>
                    <a:pt x="172" y="175"/>
                  </a:lnTo>
                  <a:lnTo>
                    <a:pt x="186" y="175"/>
                  </a:lnTo>
                  <a:lnTo>
                    <a:pt x="186" y="202"/>
                  </a:lnTo>
                  <a:lnTo>
                    <a:pt x="159" y="337"/>
                  </a:lnTo>
                  <a:lnTo>
                    <a:pt x="119" y="444"/>
                  </a:lnTo>
                  <a:lnTo>
                    <a:pt x="53" y="525"/>
                  </a:lnTo>
                  <a:lnTo>
                    <a:pt x="40" y="539"/>
                  </a:lnTo>
                  <a:lnTo>
                    <a:pt x="40" y="566"/>
                  </a:lnTo>
                  <a:lnTo>
                    <a:pt x="53" y="566"/>
                  </a:lnTo>
                  <a:lnTo>
                    <a:pt x="93" y="539"/>
                  </a:lnTo>
                  <a:lnTo>
                    <a:pt x="146" y="471"/>
                  </a:lnTo>
                  <a:lnTo>
                    <a:pt x="199" y="350"/>
                  </a:lnTo>
                  <a:lnTo>
                    <a:pt x="225" y="2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13" name="Freeform 185"/>
            <p:cNvSpPr>
              <a:spLocks/>
            </p:cNvSpPr>
            <p:nvPr/>
          </p:nvSpPr>
          <p:spPr bwMode="auto">
            <a:xfrm>
              <a:off x="38732" y="6497"/>
              <a:ext cx="200" cy="202"/>
            </a:xfrm>
            <a:custGeom>
              <a:avLst/>
              <a:gdLst/>
              <a:ahLst/>
              <a:cxnLst>
                <a:cxn ang="0">
                  <a:pos x="200" y="94"/>
                </a:cxn>
                <a:cxn ang="0">
                  <a:pos x="200" y="53"/>
                </a:cxn>
                <a:cxn ang="0">
                  <a:pos x="173" y="26"/>
                </a:cxn>
                <a:cxn ang="0">
                  <a:pos x="146" y="13"/>
                </a:cxn>
                <a:cxn ang="0">
                  <a:pos x="107" y="0"/>
                </a:cxn>
                <a:cxn ang="0">
                  <a:pos x="27" y="26"/>
                </a:cxn>
                <a:cxn ang="0">
                  <a:pos x="14" y="67"/>
                </a:cxn>
                <a:cxn ang="0">
                  <a:pos x="0" y="94"/>
                </a:cxn>
                <a:cxn ang="0">
                  <a:pos x="27" y="175"/>
                </a:cxn>
                <a:cxn ang="0">
                  <a:pos x="107" y="202"/>
                </a:cxn>
                <a:cxn ang="0">
                  <a:pos x="146" y="188"/>
                </a:cxn>
                <a:cxn ang="0">
                  <a:pos x="173" y="175"/>
                </a:cxn>
                <a:cxn ang="0">
                  <a:pos x="200" y="134"/>
                </a:cxn>
                <a:cxn ang="0">
                  <a:pos x="200" y="94"/>
                </a:cxn>
              </a:cxnLst>
              <a:rect l="0" t="0" r="r" b="b"/>
              <a:pathLst>
                <a:path w="200" h="202">
                  <a:moveTo>
                    <a:pt x="200" y="94"/>
                  </a:moveTo>
                  <a:lnTo>
                    <a:pt x="200" y="53"/>
                  </a:lnTo>
                  <a:lnTo>
                    <a:pt x="173" y="26"/>
                  </a:lnTo>
                  <a:lnTo>
                    <a:pt x="146" y="13"/>
                  </a:lnTo>
                  <a:lnTo>
                    <a:pt x="107" y="0"/>
                  </a:lnTo>
                  <a:lnTo>
                    <a:pt x="27" y="26"/>
                  </a:lnTo>
                  <a:lnTo>
                    <a:pt x="14" y="67"/>
                  </a:lnTo>
                  <a:lnTo>
                    <a:pt x="0" y="94"/>
                  </a:lnTo>
                  <a:lnTo>
                    <a:pt x="27" y="175"/>
                  </a:lnTo>
                  <a:lnTo>
                    <a:pt x="107" y="202"/>
                  </a:lnTo>
                  <a:lnTo>
                    <a:pt x="146" y="188"/>
                  </a:lnTo>
                  <a:lnTo>
                    <a:pt x="173" y="175"/>
                  </a:lnTo>
                  <a:lnTo>
                    <a:pt x="200" y="134"/>
                  </a:lnTo>
                  <a:lnTo>
                    <a:pt x="200" y="9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14" name="Freeform 186"/>
            <p:cNvSpPr>
              <a:spLocks/>
            </p:cNvSpPr>
            <p:nvPr/>
          </p:nvSpPr>
          <p:spPr bwMode="auto">
            <a:xfrm>
              <a:off x="39582" y="6497"/>
              <a:ext cx="199" cy="202"/>
            </a:xfrm>
            <a:custGeom>
              <a:avLst/>
              <a:gdLst/>
              <a:ahLst/>
              <a:cxnLst>
                <a:cxn ang="0">
                  <a:pos x="199" y="94"/>
                </a:cxn>
                <a:cxn ang="0">
                  <a:pos x="199" y="53"/>
                </a:cxn>
                <a:cxn ang="0">
                  <a:pos x="173" y="26"/>
                </a:cxn>
                <a:cxn ang="0">
                  <a:pos x="146" y="13"/>
                </a:cxn>
                <a:cxn ang="0">
                  <a:pos x="106" y="0"/>
                </a:cxn>
                <a:cxn ang="0">
                  <a:pos x="27" y="26"/>
                </a:cxn>
                <a:cxn ang="0">
                  <a:pos x="13" y="67"/>
                </a:cxn>
                <a:cxn ang="0">
                  <a:pos x="0" y="94"/>
                </a:cxn>
                <a:cxn ang="0">
                  <a:pos x="27" y="175"/>
                </a:cxn>
                <a:cxn ang="0">
                  <a:pos x="106" y="202"/>
                </a:cxn>
                <a:cxn ang="0">
                  <a:pos x="146" y="188"/>
                </a:cxn>
                <a:cxn ang="0">
                  <a:pos x="173" y="175"/>
                </a:cxn>
                <a:cxn ang="0">
                  <a:pos x="199" y="134"/>
                </a:cxn>
                <a:cxn ang="0">
                  <a:pos x="199" y="94"/>
                </a:cxn>
              </a:cxnLst>
              <a:rect l="0" t="0" r="r" b="b"/>
              <a:pathLst>
                <a:path w="199" h="202">
                  <a:moveTo>
                    <a:pt x="199" y="94"/>
                  </a:moveTo>
                  <a:lnTo>
                    <a:pt x="199" y="53"/>
                  </a:lnTo>
                  <a:lnTo>
                    <a:pt x="173" y="26"/>
                  </a:lnTo>
                  <a:lnTo>
                    <a:pt x="146" y="13"/>
                  </a:lnTo>
                  <a:lnTo>
                    <a:pt x="106" y="0"/>
                  </a:lnTo>
                  <a:lnTo>
                    <a:pt x="27" y="26"/>
                  </a:lnTo>
                  <a:lnTo>
                    <a:pt x="13" y="67"/>
                  </a:lnTo>
                  <a:lnTo>
                    <a:pt x="0" y="94"/>
                  </a:lnTo>
                  <a:lnTo>
                    <a:pt x="27" y="175"/>
                  </a:lnTo>
                  <a:lnTo>
                    <a:pt x="106" y="202"/>
                  </a:lnTo>
                  <a:lnTo>
                    <a:pt x="146" y="188"/>
                  </a:lnTo>
                  <a:lnTo>
                    <a:pt x="173" y="175"/>
                  </a:lnTo>
                  <a:lnTo>
                    <a:pt x="199" y="134"/>
                  </a:lnTo>
                  <a:lnTo>
                    <a:pt x="199" y="9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15" name="Freeform 187"/>
            <p:cNvSpPr>
              <a:spLocks/>
            </p:cNvSpPr>
            <p:nvPr/>
          </p:nvSpPr>
          <p:spPr bwMode="auto">
            <a:xfrm>
              <a:off x="40432" y="6497"/>
              <a:ext cx="199" cy="202"/>
            </a:xfrm>
            <a:custGeom>
              <a:avLst/>
              <a:gdLst/>
              <a:ahLst/>
              <a:cxnLst>
                <a:cxn ang="0">
                  <a:pos x="199" y="94"/>
                </a:cxn>
                <a:cxn ang="0">
                  <a:pos x="199" y="53"/>
                </a:cxn>
                <a:cxn ang="0">
                  <a:pos x="172" y="26"/>
                </a:cxn>
                <a:cxn ang="0">
                  <a:pos x="146" y="13"/>
                </a:cxn>
                <a:cxn ang="0">
                  <a:pos x="106" y="0"/>
                </a:cxn>
                <a:cxn ang="0">
                  <a:pos x="26" y="26"/>
                </a:cxn>
                <a:cxn ang="0">
                  <a:pos x="13" y="67"/>
                </a:cxn>
                <a:cxn ang="0">
                  <a:pos x="0" y="94"/>
                </a:cxn>
                <a:cxn ang="0">
                  <a:pos x="26" y="175"/>
                </a:cxn>
                <a:cxn ang="0">
                  <a:pos x="106" y="202"/>
                </a:cxn>
                <a:cxn ang="0">
                  <a:pos x="146" y="188"/>
                </a:cxn>
                <a:cxn ang="0">
                  <a:pos x="172" y="175"/>
                </a:cxn>
                <a:cxn ang="0">
                  <a:pos x="199" y="134"/>
                </a:cxn>
                <a:cxn ang="0">
                  <a:pos x="199" y="94"/>
                </a:cxn>
              </a:cxnLst>
              <a:rect l="0" t="0" r="r" b="b"/>
              <a:pathLst>
                <a:path w="199" h="202">
                  <a:moveTo>
                    <a:pt x="199" y="94"/>
                  </a:moveTo>
                  <a:lnTo>
                    <a:pt x="199" y="53"/>
                  </a:lnTo>
                  <a:lnTo>
                    <a:pt x="172" y="26"/>
                  </a:lnTo>
                  <a:lnTo>
                    <a:pt x="146" y="13"/>
                  </a:lnTo>
                  <a:lnTo>
                    <a:pt x="106" y="0"/>
                  </a:lnTo>
                  <a:lnTo>
                    <a:pt x="26" y="26"/>
                  </a:lnTo>
                  <a:lnTo>
                    <a:pt x="13" y="67"/>
                  </a:lnTo>
                  <a:lnTo>
                    <a:pt x="0" y="94"/>
                  </a:lnTo>
                  <a:lnTo>
                    <a:pt x="26" y="175"/>
                  </a:lnTo>
                  <a:lnTo>
                    <a:pt x="106" y="202"/>
                  </a:lnTo>
                  <a:lnTo>
                    <a:pt x="146" y="188"/>
                  </a:lnTo>
                  <a:lnTo>
                    <a:pt x="172" y="175"/>
                  </a:lnTo>
                  <a:lnTo>
                    <a:pt x="199" y="134"/>
                  </a:lnTo>
                  <a:lnTo>
                    <a:pt x="199" y="9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16" name="Freeform 188"/>
            <p:cNvSpPr>
              <a:spLocks/>
            </p:cNvSpPr>
            <p:nvPr/>
          </p:nvSpPr>
          <p:spPr bwMode="auto">
            <a:xfrm>
              <a:off x="41255" y="6497"/>
              <a:ext cx="226" cy="566"/>
            </a:xfrm>
            <a:custGeom>
              <a:avLst/>
              <a:gdLst/>
              <a:ahLst/>
              <a:cxnLst>
                <a:cxn ang="0">
                  <a:pos x="226" y="202"/>
                </a:cxn>
                <a:cxn ang="0">
                  <a:pos x="226" y="134"/>
                </a:cxn>
                <a:cxn ang="0">
                  <a:pos x="173" y="26"/>
                </a:cxn>
                <a:cxn ang="0">
                  <a:pos x="146" y="13"/>
                </a:cxn>
                <a:cxn ang="0">
                  <a:pos x="106" y="0"/>
                </a:cxn>
                <a:cxn ang="0">
                  <a:pos x="66" y="0"/>
                </a:cxn>
                <a:cxn ang="0">
                  <a:pos x="40" y="13"/>
                </a:cxn>
                <a:cxn ang="0">
                  <a:pos x="0" y="94"/>
                </a:cxn>
                <a:cxn ang="0">
                  <a:pos x="0" y="121"/>
                </a:cxn>
                <a:cxn ang="0">
                  <a:pos x="13" y="161"/>
                </a:cxn>
                <a:cxn ang="0">
                  <a:pos x="40" y="175"/>
                </a:cxn>
                <a:cxn ang="0">
                  <a:pos x="66" y="202"/>
                </a:cxn>
                <a:cxn ang="0">
                  <a:pos x="133" y="202"/>
                </a:cxn>
                <a:cxn ang="0">
                  <a:pos x="173" y="175"/>
                </a:cxn>
                <a:cxn ang="0">
                  <a:pos x="186" y="175"/>
                </a:cxn>
                <a:cxn ang="0">
                  <a:pos x="186" y="202"/>
                </a:cxn>
                <a:cxn ang="0">
                  <a:pos x="159" y="337"/>
                </a:cxn>
                <a:cxn ang="0">
                  <a:pos x="119" y="444"/>
                </a:cxn>
                <a:cxn ang="0">
                  <a:pos x="53" y="525"/>
                </a:cxn>
                <a:cxn ang="0">
                  <a:pos x="40" y="539"/>
                </a:cxn>
                <a:cxn ang="0">
                  <a:pos x="40" y="566"/>
                </a:cxn>
                <a:cxn ang="0">
                  <a:pos x="53" y="566"/>
                </a:cxn>
                <a:cxn ang="0">
                  <a:pos x="93" y="539"/>
                </a:cxn>
                <a:cxn ang="0">
                  <a:pos x="146" y="471"/>
                </a:cxn>
                <a:cxn ang="0">
                  <a:pos x="199" y="350"/>
                </a:cxn>
                <a:cxn ang="0">
                  <a:pos x="226" y="202"/>
                </a:cxn>
              </a:cxnLst>
              <a:rect l="0" t="0" r="r" b="b"/>
              <a:pathLst>
                <a:path w="226" h="566">
                  <a:moveTo>
                    <a:pt x="226" y="202"/>
                  </a:moveTo>
                  <a:lnTo>
                    <a:pt x="226" y="134"/>
                  </a:lnTo>
                  <a:lnTo>
                    <a:pt x="173" y="26"/>
                  </a:lnTo>
                  <a:lnTo>
                    <a:pt x="146" y="13"/>
                  </a:lnTo>
                  <a:lnTo>
                    <a:pt x="106" y="0"/>
                  </a:lnTo>
                  <a:lnTo>
                    <a:pt x="66" y="0"/>
                  </a:lnTo>
                  <a:lnTo>
                    <a:pt x="40" y="13"/>
                  </a:lnTo>
                  <a:lnTo>
                    <a:pt x="0" y="94"/>
                  </a:lnTo>
                  <a:lnTo>
                    <a:pt x="0" y="121"/>
                  </a:lnTo>
                  <a:lnTo>
                    <a:pt x="13" y="161"/>
                  </a:lnTo>
                  <a:lnTo>
                    <a:pt x="40" y="175"/>
                  </a:lnTo>
                  <a:lnTo>
                    <a:pt x="66" y="202"/>
                  </a:lnTo>
                  <a:lnTo>
                    <a:pt x="133" y="202"/>
                  </a:lnTo>
                  <a:lnTo>
                    <a:pt x="173" y="175"/>
                  </a:lnTo>
                  <a:lnTo>
                    <a:pt x="186" y="175"/>
                  </a:lnTo>
                  <a:lnTo>
                    <a:pt x="186" y="202"/>
                  </a:lnTo>
                  <a:lnTo>
                    <a:pt x="159" y="337"/>
                  </a:lnTo>
                  <a:lnTo>
                    <a:pt x="119" y="444"/>
                  </a:lnTo>
                  <a:lnTo>
                    <a:pt x="53" y="525"/>
                  </a:lnTo>
                  <a:lnTo>
                    <a:pt x="40" y="539"/>
                  </a:lnTo>
                  <a:lnTo>
                    <a:pt x="40" y="566"/>
                  </a:lnTo>
                  <a:lnTo>
                    <a:pt x="53" y="566"/>
                  </a:lnTo>
                  <a:lnTo>
                    <a:pt x="93" y="539"/>
                  </a:lnTo>
                  <a:lnTo>
                    <a:pt x="146" y="471"/>
                  </a:lnTo>
                  <a:lnTo>
                    <a:pt x="199" y="350"/>
                  </a:lnTo>
                  <a:lnTo>
                    <a:pt x="226" y="2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17" name="Freeform 189"/>
            <p:cNvSpPr>
              <a:spLocks/>
            </p:cNvSpPr>
            <p:nvPr/>
          </p:nvSpPr>
          <p:spPr bwMode="auto">
            <a:xfrm>
              <a:off x="42012" y="5391"/>
              <a:ext cx="1619" cy="1308"/>
            </a:xfrm>
            <a:custGeom>
              <a:avLst/>
              <a:gdLst/>
              <a:ahLst/>
              <a:cxnLst>
                <a:cxn ang="0">
                  <a:pos x="889" y="499"/>
                </a:cxn>
                <a:cxn ang="0">
                  <a:pos x="929" y="472"/>
                </a:cxn>
                <a:cxn ang="0">
                  <a:pos x="1274" y="202"/>
                </a:cxn>
                <a:cxn ang="0">
                  <a:pos x="1473" y="81"/>
                </a:cxn>
                <a:cxn ang="0">
                  <a:pos x="1606" y="54"/>
                </a:cxn>
                <a:cxn ang="0">
                  <a:pos x="1619" y="14"/>
                </a:cxn>
                <a:cxn ang="0">
                  <a:pos x="1221" y="0"/>
                </a:cxn>
                <a:cxn ang="0">
                  <a:pos x="1208" y="40"/>
                </a:cxn>
                <a:cxn ang="0">
                  <a:pos x="1234" y="54"/>
                </a:cxn>
                <a:cxn ang="0">
                  <a:pos x="1288" y="81"/>
                </a:cxn>
                <a:cxn ang="0">
                  <a:pos x="1221" y="189"/>
                </a:cxn>
                <a:cxn ang="0">
                  <a:pos x="637" y="148"/>
                </a:cxn>
                <a:cxn ang="0">
                  <a:pos x="677" y="81"/>
                </a:cxn>
                <a:cxn ang="0">
                  <a:pos x="743" y="54"/>
                </a:cxn>
                <a:cxn ang="0">
                  <a:pos x="863" y="40"/>
                </a:cxn>
                <a:cxn ang="0">
                  <a:pos x="332" y="0"/>
                </a:cxn>
                <a:cxn ang="0">
                  <a:pos x="318" y="40"/>
                </a:cxn>
                <a:cxn ang="0">
                  <a:pos x="451" y="54"/>
                </a:cxn>
                <a:cxn ang="0">
                  <a:pos x="491" y="81"/>
                </a:cxn>
                <a:cxn ang="0">
                  <a:pos x="478" y="121"/>
                </a:cxn>
                <a:cxn ang="0">
                  <a:pos x="225" y="1186"/>
                </a:cxn>
                <a:cxn ang="0">
                  <a:pos x="186" y="1240"/>
                </a:cxn>
                <a:cxn ang="0">
                  <a:pos x="119" y="1254"/>
                </a:cxn>
                <a:cxn ang="0">
                  <a:pos x="13" y="1267"/>
                </a:cxn>
                <a:cxn ang="0">
                  <a:pos x="13" y="1294"/>
                </a:cxn>
                <a:cxn ang="0">
                  <a:pos x="544" y="1308"/>
                </a:cxn>
                <a:cxn ang="0">
                  <a:pos x="557" y="1267"/>
                </a:cxn>
                <a:cxn ang="0">
                  <a:pos x="425" y="1254"/>
                </a:cxn>
                <a:cxn ang="0">
                  <a:pos x="385" y="1227"/>
                </a:cxn>
                <a:cxn ang="0">
                  <a:pos x="398" y="1132"/>
                </a:cxn>
                <a:cxn ang="0">
                  <a:pos x="756" y="607"/>
                </a:cxn>
                <a:cxn ang="0">
                  <a:pos x="863" y="863"/>
                </a:cxn>
                <a:cxn ang="0">
                  <a:pos x="969" y="1119"/>
                </a:cxn>
                <a:cxn ang="0">
                  <a:pos x="995" y="1159"/>
                </a:cxn>
                <a:cxn ang="0">
                  <a:pos x="969" y="1227"/>
                </a:cxn>
                <a:cxn ang="0">
                  <a:pos x="929" y="1240"/>
                </a:cxn>
                <a:cxn ang="0">
                  <a:pos x="863" y="1254"/>
                </a:cxn>
                <a:cxn ang="0">
                  <a:pos x="849" y="1281"/>
                </a:cxn>
                <a:cxn ang="0">
                  <a:pos x="863" y="1308"/>
                </a:cxn>
                <a:cxn ang="0">
                  <a:pos x="1327" y="1294"/>
                </a:cxn>
                <a:cxn ang="0">
                  <a:pos x="1288" y="1254"/>
                </a:cxn>
                <a:cxn ang="0">
                  <a:pos x="1181" y="1200"/>
                </a:cxn>
                <a:cxn ang="0">
                  <a:pos x="889" y="539"/>
                </a:cxn>
              </a:cxnLst>
              <a:rect l="0" t="0" r="r" b="b"/>
              <a:pathLst>
                <a:path w="1619" h="1308">
                  <a:moveTo>
                    <a:pt x="889" y="539"/>
                  </a:moveTo>
                  <a:lnTo>
                    <a:pt x="889" y="499"/>
                  </a:lnTo>
                  <a:lnTo>
                    <a:pt x="903" y="485"/>
                  </a:lnTo>
                  <a:lnTo>
                    <a:pt x="929" y="472"/>
                  </a:lnTo>
                  <a:lnTo>
                    <a:pt x="942" y="458"/>
                  </a:lnTo>
                  <a:lnTo>
                    <a:pt x="1274" y="202"/>
                  </a:lnTo>
                  <a:lnTo>
                    <a:pt x="1394" y="121"/>
                  </a:lnTo>
                  <a:lnTo>
                    <a:pt x="1473" y="81"/>
                  </a:lnTo>
                  <a:lnTo>
                    <a:pt x="1580" y="54"/>
                  </a:lnTo>
                  <a:lnTo>
                    <a:pt x="1606" y="54"/>
                  </a:lnTo>
                  <a:lnTo>
                    <a:pt x="1606" y="40"/>
                  </a:lnTo>
                  <a:lnTo>
                    <a:pt x="1619" y="14"/>
                  </a:lnTo>
                  <a:lnTo>
                    <a:pt x="1606" y="0"/>
                  </a:lnTo>
                  <a:lnTo>
                    <a:pt x="1221" y="0"/>
                  </a:lnTo>
                  <a:lnTo>
                    <a:pt x="1221" y="14"/>
                  </a:lnTo>
                  <a:lnTo>
                    <a:pt x="1208" y="40"/>
                  </a:lnTo>
                  <a:lnTo>
                    <a:pt x="1221" y="54"/>
                  </a:lnTo>
                  <a:lnTo>
                    <a:pt x="1234" y="54"/>
                  </a:lnTo>
                  <a:lnTo>
                    <a:pt x="1274" y="67"/>
                  </a:lnTo>
                  <a:lnTo>
                    <a:pt x="1288" y="81"/>
                  </a:lnTo>
                  <a:lnTo>
                    <a:pt x="1288" y="121"/>
                  </a:lnTo>
                  <a:lnTo>
                    <a:pt x="1221" y="189"/>
                  </a:lnTo>
                  <a:lnTo>
                    <a:pt x="491" y="755"/>
                  </a:lnTo>
                  <a:lnTo>
                    <a:pt x="637" y="148"/>
                  </a:lnTo>
                  <a:lnTo>
                    <a:pt x="664" y="94"/>
                  </a:lnTo>
                  <a:lnTo>
                    <a:pt x="677" y="81"/>
                  </a:lnTo>
                  <a:lnTo>
                    <a:pt x="703" y="67"/>
                  </a:lnTo>
                  <a:lnTo>
                    <a:pt x="743" y="54"/>
                  </a:lnTo>
                  <a:lnTo>
                    <a:pt x="849" y="54"/>
                  </a:lnTo>
                  <a:lnTo>
                    <a:pt x="863" y="40"/>
                  </a:lnTo>
                  <a:lnTo>
                    <a:pt x="863" y="0"/>
                  </a:lnTo>
                  <a:lnTo>
                    <a:pt x="332" y="0"/>
                  </a:lnTo>
                  <a:lnTo>
                    <a:pt x="318" y="14"/>
                  </a:lnTo>
                  <a:lnTo>
                    <a:pt x="318" y="40"/>
                  </a:lnTo>
                  <a:lnTo>
                    <a:pt x="332" y="54"/>
                  </a:lnTo>
                  <a:lnTo>
                    <a:pt x="451" y="54"/>
                  </a:lnTo>
                  <a:lnTo>
                    <a:pt x="478" y="67"/>
                  </a:lnTo>
                  <a:lnTo>
                    <a:pt x="491" y="81"/>
                  </a:lnTo>
                  <a:lnTo>
                    <a:pt x="491" y="108"/>
                  </a:lnTo>
                  <a:lnTo>
                    <a:pt x="478" y="121"/>
                  </a:lnTo>
                  <a:lnTo>
                    <a:pt x="225" y="1159"/>
                  </a:lnTo>
                  <a:lnTo>
                    <a:pt x="225" y="1186"/>
                  </a:lnTo>
                  <a:lnTo>
                    <a:pt x="212" y="1213"/>
                  </a:lnTo>
                  <a:lnTo>
                    <a:pt x="186" y="1240"/>
                  </a:lnTo>
                  <a:lnTo>
                    <a:pt x="159" y="1240"/>
                  </a:lnTo>
                  <a:lnTo>
                    <a:pt x="119" y="1254"/>
                  </a:lnTo>
                  <a:lnTo>
                    <a:pt x="13" y="1254"/>
                  </a:lnTo>
                  <a:lnTo>
                    <a:pt x="13" y="1267"/>
                  </a:lnTo>
                  <a:lnTo>
                    <a:pt x="0" y="1281"/>
                  </a:lnTo>
                  <a:lnTo>
                    <a:pt x="13" y="1294"/>
                  </a:lnTo>
                  <a:lnTo>
                    <a:pt x="13" y="1308"/>
                  </a:lnTo>
                  <a:lnTo>
                    <a:pt x="544" y="1308"/>
                  </a:lnTo>
                  <a:lnTo>
                    <a:pt x="557" y="1294"/>
                  </a:lnTo>
                  <a:lnTo>
                    <a:pt x="557" y="1267"/>
                  </a:lnTo>
                  <a:lnTo>
                    <a:pt x="544" y="1254"/>
                  </a:lnTo>
                  <a:lnTo>
                    <a:pt x="425" y="1254"/>
                  </a:lnTo>
                  <a:lnTo>
                    <a:pt x="398" y="1240"/>
                  </a:lnTo>
                  <a:lnTo>
                    <a:pt x="385" y="1227"/>
                  </a:lnTo>
                  <a:lnTo>
                    <a:pt x="385" y="1159"/>
                  </a:lnTo>
                  <a:lnTo>
                    <a:pt x="398" y="1132"/>
                  </a:lnTo>
                  <a:lnTo>
                    <a:pt x="478" y="822"/>
                  </a:lnTo>
                  <a:lnTo>
                    <a:pt x="756" y="607"/>
                  </a:lnTo>
                  <a:lnTo>
                    <a:pt x="810" y="715"/>
                  </a:lnTo>
                  <a:lnTo>
                    <a:pt x="863" y="863"/>
                  </a:lnTo>
                  <a:lnTo>
                    <a:pt x="929" y="1011"/>
                  </a:lnTo>
                  <a:lnTo>
                    <a:pt x="969" y="1119"/>
                  </a:lnTo>
                  <a:lnTo>
                    <a:pt x="982" y="1146"/>
                  </a:lnTo>
                  <a:lnTo>
                    <a:pt x="995" y="1159"/>
                  </a:lnTo>
                  <a:lnTo>
                    <a:pt x="995" y="1213"/>
                  </a:lnTo>
                  <a:lnTo>
                    <a:pt x="969" y="1227"/>
                  </a:lnTo>
                  <a:lnTo>
                    <a:pt x="956" y="1240"/>
                  </a:lnTo>
                  <a:lnTo>
                    <a:pt x="929" y="1240"/>
                  </a:lnTo>
                  <a:lnTo>
                    <a:pt x="916" y="1254"/>
                  </a:lnTo>
                  <a:lnTo>
                    <a:pt x="863" y="1254"/>
                  </a:lnTo>
                  <a:lnTo>
                    <a:pt x="863" y="1267"/>
                  </a:lnTo>
                  <a:lnTo>
                    <a:pt x="849" y="1281"/>
                  </a:lnTo>
                  <a:lnTo>
                    <a:pt x="863" y="1294"/>
                  </a:lnTo>
                  <a:lnTo>
                    <a:pt x="863" y="1308"/>
                  </a:lnTo>
                  <a:lnTo>
                    <a:pt x="1314" y="1308"/>
                  </a:lnTo>
                  <a:lnTo>
                    <a:pt x="1327" y="1294"/>
                  </a:lnTo>
                  <a:lnTo>
                    <a:pt x="1327" y="1254"/>
                  </a:lnTo>
                  <a:lnTo>
                    <a:pt x="1288" y="1254"/>
                  </a:lnTo>
                  <a:lnTo>
                    <a:pt x="1208" y="1227"/>
                  </a:lnTo>
                  <a:lnTo>
                    <a:pt x="1181" y="1200"/>
                  </a:lnTo>
                  <a:lnTo>
                    <a:pt x="1168" y="1159"/>
                  </a:lnTo>
                  <a:lnTo>
                    <a:pt x="889" y="5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482600" y="6381234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Copyright, </a:t>
            </a:r>
            <a:r>
              <a:rPr lang="en-US" dirty="0" err="1" smtClean="0"/>
              <a:t>Rong</a:t>
            </a:r>
            <a:r>
              <a:rPr lang="en-US" dirty="0" smtClean="0"/>
              <a:t> Jin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722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MaxEnt</a:t>
            </a:r>
            <a:r>
              <a:rPr lang="en-US" dirty="0" smtClean="0"/>
              <a:t> for 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1571612"/>
            <a:ext cx="7924800" cy="1471609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No assumption about p(</a:t>
            </a:r>
            <a:r>
              <a:rPr lang="en-US" dirty="0" err="1" smtClean="0"/>
              <a:t>y|x</a:t>
            </a:r>
            <a:r>
              <a:rPr lang="en-US" dirty="0" smtClean="0"/>
              <a:t>) (non-parametric)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Only need the empirical mean of feature functions</a:t>
            </a:r>
            <a:endParaRPr lang="en-US" dirty="0"/>
          </a:p>
        </p:txBody>
      </p:sp>
      <p:grpSp>
        <p:nvGrpSpPr>
          <p:cNvPr id="100467" name="Group 115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571472" y="3000372"/>
            <a:ext cx="8197444" cy="2928958"/>
            <a:chOff x="737" y="2146"/>
            <a:chExt cx="49107" cy="17546"/>
          </a:xfrm>
        </p:grpSpPr>
        <p:sp>
          <p:nvSpPr>
            <p:cNvPr id="100469" name="Freeform 117"/>
            <p:cNvSpPr>
              <a:spLocks/>
            </p:cNvSpPr>
            <p:nvPr/>
          </p:nvSpPr>
          <p:spPr bwMode="auto">
            <a:xfrm>
              <a:off x="1115" y="4586"/>
              <a:ext cx="1483" cy="833"/>
            </a:xfrm>
            <a:custGeom>
              <a:avLst/>
              <a:gdLst/>
              <a:ahLst/>
              <a:cxnLst>
                <a:cxn ang="0">
                  <a:pos x="152" y="727"/>
                </a:cxn>
                <a:cxn ang="0">
                  <a:pos x="106" y="772"/>
                </a:cxn>
                <a:cxn ang="0">
                  <a:pos x="0" y="833"/>
                </a:cxn>
                <a:cxn ang="0">
                  <a:pos x="424" y="772"/>
                </a:cxn>
                <a:cxn ang="0">
                  <a:pos x="288" y="757"/>
                </a:cxn>
                <a:cxn ang="0">
                  <a:pos x="273" y="681"/>
                </a:cxn>
                <a:cxn ang="0">
                  <a:pos x="303" y="212"/>
                </a:cxn>
                <a:cxn ang="0">
                  <a:pos x="439" y="60"/>
                </a:cxn>
                <a:cxn ang="0">
                  <a:pos x="575" y="45"/>
                </a:cxn>
                <a:cxn ang="0">
                  <a:pos x="636" y="91"/>
                </a:cxn>
                <a:cxn ang="0">
                  <a:pos x="666" y="197"/>
                </a:cxn>
                <a:cxn ang="0">
                  <a:pos x="681" y="727"/>
                </a:cxn>
                <a:cxn ang="0">
                  <a:pos x="636" y="772"/>
                </a:cxn>
                <a:cxn ang="0">
                  <a:pos x="530" y="833"/>
                </a:cxn>
                <a:cxn ang="0">
                  <a:pos x="953" y="772"/>
                </a:cxn>
                <a:cxn ang="0">
                  <a:pos x="817" y="757"/>
                </a:cxn>
                <a:cxn ang="0">
                  <a:pos x="802" y="333"/>
                </a:cxn>
                <a:cxn ang="0">
                  <a:pos x="893" y="121"/>
                </a:cxn>
                <a:cxn ang="0">
                  <a:pos x="1059" y="30"/>
                </a:cxn>
                <a:cxn ang="0">
                  <a:pos x="1135" y="60"/>
                </a:cxn>
                <a:cxn ang="0">
                  <a:pos x="1195" y="151"/>
                </a:cxn>
                <a:cxn ang="0">
                  <a:pos x="1180" y="757"/>
                </a:cxn>
                <a:cxn ang="0">
                  <a:pos x="1059" y="772"/>
                </a:cxn>
                <a:cxn ang="0">
                  <a:pos x="1483" y="833"/>
                </a:cxn>
                <a:cxn ang="0">
                  <a:pos x="1392" y="772"/>
                </a:cxn>
                <a:cxn ang="0">
                  <a:pos x="1331" y="227"/>
                </a:cxn>
                <a:cxn ang="0">
                  <a:pos x="1271" y="60"/>
                </a:cxn>
                <a:cxn ang="0">
                  <a:pos x="1225" y="30"/>
                </a:cxn>
                <a:cxn ang="0">
                  <a:pos x="1074" y="0"/>
                </a:cxn>
                <a:cxn ang="0">
                  <a:pos x="893" y="60"/>
                </a:cxn>
                <a:cxn ang="0">
                  <a:pos x="802" y="181"/>
                </a:cxn>
                <a:cxn ang="0">
                  <a:pos x="696" y="30"/>
                </a:cxn>
                <a:cxn ang="0">
                  <a:pos x="545" y="0"/>
                </a:cxn>
                <a:cxn ang="0">
                  <a:pos x="333" y="91"/>
                </a:cxn>
                <a:cxn ang="0">
                  <a:pos x="273" y="0"/>
                </a:cxn>
                <a:cxn ang="0">
                  <a:pos x="0" y="75"/>
                </a:cxn>
                <a:cxn ang="0">
                  <a:pos x="121" y="91"/>
                </a:cxn>
                <a:cxn ang="0">
                  <a:pos x="152" y="136"/>
                </a:cxn>
              </a:cxnLst>
              <a:rect l="0" t="0" r="r" b="b"/>
              <a:pathLst>
                <a:path w="1483" h="833">
                  <a:moveTo>
                    <a:pt x="152" y="181"/>
                  </a:moveTo>
                  <a:lnTo>
                    <a:pt x="152" y="727"/>
                  </a:lnTo>
                  <a:lnTo>
                    <a:pt x="137" y="757"/>
                  </a:lnTo>
                  <a:lnTo>
                    <a:pt x="106" y="772"/>
                  </a:lnTo>
                  <a:lnTo>
                    <a:pt x="0" y="772"/>
                  </a:lnTo>
                  <a:lnTo>
                    <a:pt x="0" y="833"/>
                  </a:lnTo>
                  <a:lnTo>
                    <a:pt x="424" y="833"/>
                  </a:lnTo>
                  <a:lnTo>
                    <a:pt x="424" y="772"/>
                  </a:lnTo>
                  <a:lnTo>
                    <a:pt x="318" y="772"/>
                  </a:lnTo>
                  <a:lnTo>
                    <a:pt x="288" y="757"/>
                  </a:lnTo>
                  <a:lnTo>
                    <a:pt x="288" y="727"/>
                  </a:lnTo>
                  <a:lnTo>
                    <a:pt x="273" y="681"/>
                  </a:lnTo>
                  <a:lnTo>
                    <a:pt x="273" y="333"/>
                  </a:lnTo>
                  <a:lnTo>
                    <a:pt x="303" y="212"/>
                  </a:lnTo>
                  <a:lnTo>
                    <a:pt x="363" y="121"/>
                  </a:lnTo>
                  <a:lnTo>
                    <a:pt x="439" y="60"/>
                  </a:lnTo>
                  <a:lnTo>
                    <a:pt x="530" y="30"/>
                  </a:lnTo>
                  <a:lnTo>
                    <a:pt x="575" y="45"/>
                  </a:lnTo>
                  <a:lnTo>
                    <a:pt x="605" y="60"/>
                  </a:lnTo>
                  <a:lnTo>
                    <a:pt x="636" y="91"/>
                  </a:lnTo>
                  <a:lnTo>
                    <a:pt x="666" y="151"/>
                  </a:lnTo>
                  <a:lnTo>
                    <a:pt x="666" y="197"/>
                  </a:lnTo>
                  <a:lnTo>
                    <a:pt x="681" y="242"/>
                  </a:lnTo>
                  <a:lnTo>
                    <a:pt x="681" y="727"/>
                  </a:lnTo>
                  <a:lnTo>
                    <a:pt x="666" y="757"/>
                  </a:lnTo>
                  <a:lnTo>
                    <a:pt x="636" y="772"/>
                  </a:lnTo>
                  <a:lnTo>
                    <a:pt x="530" y="772"/>
                  </a:lnTo>
                  <a:lnTo>
                    <a:pt x="530" y="833"/>
                  </a:lnTo>
                  <a:lnTo>
                    <a:pt x="953" y="833"/>
                  </a:lnTo>
                  <a:lnTo>
                    <a:pt x="953" y="772"/>
                  </a:lnTo>
                  <a:lnTo>
                    <a:pt x="847" y="772"/>
                  </a:lnTo>
                  <a:lnTo>
                    <a:pt x="817" y="757"/>
                  </a:lnTo>
                  <a:lnTo>
                    <a:pt x="802" y="727"/>
                  </a:lnTo>
                  <a:lnTo>
                    <a:pt x="802" y="333"/>
                  </a:lnTo>
                  <a:lnTo>
                    <a:pt x="832" y="212"/>
                  </a:lnTo>
                  <a:lnTo>
                    <a:pt x="893" y="121"/>
                  </a:lnTo>
                  <a:lnTo>
                    <a:pt x="968" y="60"/>
                  </a:lnTo>
                  <a:lnTo>
                    <a:pt x="1059" y="30"/>
                  </a:lnTo>
                  <a:lnTo>
                    <a:pt x="1104" y="45"/>
                  </a:lnTo>
                  <a:lnTo>
                    <a:pt x="1135" y="60"/>
                  </a:lnTo>
                  <a:lnTo>
                    <a:pt x="1165" y="91"/>
                  </a:lnTo>
                  <a:lnTo>
                    <a:pt x="1195" y="151"/>
                  </a:lnTo>
                  <a:lnTo>
                    <a:pt x="1195" y="727"/>
                  </a:lnTo>
                  <a:lnTo>
                    <a:pt x="1180" y="757"/>
                  </a:lnTo>
                  <a:lnTo>
                    <a:pt x="1165" y="772"/>
                  </a:lnTo>
                  <a:lnTo>
                    <a:pt x="1059" y="772"/>
                  </a:lnTo>
                  <a:lnTo>
                    <a:pt x="1059" y="833"/>
                  </a:lnTo>
                  <a:lnTo>
                    <a:pt x="1483" y="833"/>
                  </a:lnTo>
                  <a:lnTo>
                    <a:pt x="1483" y="772"/>
                  </a:lnTo>
                  <a:lnTo>
                    <a:pt x="1392" y="772"/>
                  </a:lnTo>
                  <a:lnTo>
                    <a:pt x="1331" y="742"/>
                  </a:lnTo>
                  <a:lnTo>
                    <a:pt x="1331" y="227"/>
                  </a:lnTo>
                  <a:lnTo>
                    <a:pt x="1316" y="136"/>
                  </a:lnTo>
                  <a:lnTo>
                    <a:pt x="1271" y="60"/>
                  </a:lnTo>
                  <a:lnTo>
                    <a:pt x="1256" y="45"/>
                  </a:lnTo>
                  <a:lnTo>
                    <a:pt x="1225" y="30"/>
                  </a:lnTo>
                  <a:lnTo>
                    <a:pt x="1135" y="0"/>
                  </a:lnTo>
                  <a:lnTo>
                    <a:pt x="1074" y="0"/>
                  </a:lnTo>
                  <a:lnTo>
                    <a:pt x="968" y="15"/>
                  </a:lnTo>
                  <a:lnTo>
                    <a:pt x="893" y="60"/>
                  </a:lnTo>
                  <a:lnTo>
                    <a:pt x="832" y="121"/>
                  </a:lnTo>
                  <a:lnTo>
                    <a:pt x="802" y="181"/>
                  </a:lnTo>
                  <a:lnTo>
                    <a:pt x="757" y="75"/>
                  </a:lnTo>
                  <a:lnTo>
                    <a:pt x="696" y="30"/>
                  </a:lnTo>
                  <a:lnTo>
                    <a:pt x="621" y="0"/>
                  </a:lnTo>
                  <a:lnTo>
                    <a:pt x="545" y="0"/>
                  </a:lnTo>
                  <a:lnTo>
                    <a:pt x="424" y="30"/>
                  </a:lnTo>
                  <a:lnTo>
                    <a:pt x="333" y="91"/>
                  </a:lnTo>
                  <a:lnTo>
                    <a:pt x="273" y="197"/>
                  </a:lnTo>
                  <a:lnTo>
                    <a:pt x="273" y="0"/>
                  </a:lnTo>
                  <a:lnTo>
                    <a:pt x="0" y="15"/>
                  </a:lnTo>
                  <a:lnTo>
                    <a:pt x="0" y="75"/>
                  </a:lnTo>
                  <a:lnTo>
                    <a:pt x="91" y="75"/>
                  </a:lnTo>
                  <a:lnTo>
                    <a:pt x="121" y="91"/>
                  </a:lnTo>
                  <a:lnTo>
                    <a:pt x="137" y="106"/>
                  </a:lnTo>
                  <a:lnTo>
                    <a:pt x="152" y="136"/>
                  </a:lnTo>
                  <a:lnTo>
                    <a:pt x="152" y="1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70" name="Freeform 118"/>
            <p:cNvSpPr>
              <a:spLocks noEditPoints="1"/>
            </p:cNvSpPr>
            <p:nvPr/>
          </p:nvSpPr>
          <p:spPr bwMode="auto">
            <a:xfrm>
              <a:off x="2703" y="4570"/>
              <a:ext cx="862" cy="864"/>
            </a:xfrm>
            <a:custGeom>
              <a:avLst/>
              <a:gdLst/>
              <a:ahLst/>
              <a:cxnLst>
                <a:cxn ang="0">
                  <a:pos x="590" y="788"/>
                </a:cxn>
                <a:cxn ang="0">
                  <a:pos x="651" y="849"/>
                </a:cxn>
                <a:cxn ang="0">
                  <a:pos x="726" y="864"/>
                </a:cxn>
                <a:cxn ang="0">
                  <a:pos x="832" y="788"/>
                </a:cxn>
                <a:cxn ang="0">
                  <a:pos x="862" y="682"/>
                </a:cxn>
                <a:cxn ang="0">
                  <a:pos x="817" y="576"/>
                </a:cxn>
                <a:cxn ang="0">
                  <a:pos x="787" y="788"/>
                </a:cxn>
                <a:cxn ang="0">
                  <a:pos x="757" y="804"/>
                </a:cxn>
                <a:cxn ang="0">
                  <a:pos x="696" y="773"/>
                </a:cxn>
                <a:cxn ang="0">
                  <a:pos x="681" y="273"/>
                </a:cxn>
                <a:cxn ang="0">
                  <a:pos x="605" y="107"/>
                </a:cxn>
                <a:cxn ang="0">
                  <a:pos x="348" y="0"/>
                </a:cxn>
                <a:cxn ang="0">
                  <a:pos x="106" y="107"/>
                </a:cxn>
                <a:cxn ang="0">
                  <a:pos x="61" y="258"/>
                </a:cxn>
                <a:cxn ang="0">
                  <a:pos x="121" y="304"/>
                </a:cxn>
                <a:cxn ang="0">
                  <a:pos x="227" y="258"/>
                </a:cxn>
                <a:cxn ang="0">
                  <a:pos x="242" y="197"/>
                </a:cxn>
                <a:cxn ang="0">
                  <a:pos x="227" y="167"/>
                </a:cxn>
                <a:cxn ang="0">
                  <a:pos x="182" y="137"/>
                </a:cxn>
                <a:cxn ang="0">
                  <a:pos x="182" y="91"/>
                </a:cxn>
                <a:cxn ang="0">
                  <a:pos x="288" y="46"/>
                </a:cxn>
                <a:cxn ang="0">
                  <a:pos x="424" y="61"/>
                </a:cxn>
                <a:cxn ang="0">
                  <a:pos x="500" y="122"/>
                </a:cxn>
                <a:cxn ang="0">
                  <a:pos x="545" y="213"/>
                </a:cxn>
                <a:cxn ang="0">
                  <a:pos x="379" y="364"/>
                </a:cxn>
                <a:cxn ang="0">
                  <a:pos x="91" y="500"/>
                </a:cxn>
                <a:cxn ang="0">
                  <a:pos x="0" y="667"/>
                </a:cxn>
                <a:cxn ang="0">
                  <a:pos x="106" y="834"/>
                </a:cxn>
                <a:cxn ang="0">
                  <a:pos x="303" y="864"/>
                </a:cxn>
                <a:cxn ang="0">
                  <a:pos x="500" y="788"/>
                </a:cxn>
                <a:cxn ang="0">
                  <a:pos x="545" y="394"/>
                </a:cxn>
                <a:cxn ang="0">
                  <a:pos x="515" y="697"/>
                </a:cxn>
                <a:cxn ang="0">
                  <a:pos x="394" y="819"/>
                </a:cxn>
                <a:cxn ang="0">
                  <a:pos x="227" y="804"/>
                </a:cxn>
                <a:cxn ang="0">
                  <a:pos x="167" y="728"/>
                </a:cxn>
                <a:cxn ang="0">
                  <a:pos x="167" y="607"/>
                </a:cxn>
                <a:cxn ang="0">
                  <a:pos x="273" y="470"/>
                </a:cxn>
                <a:cxn ang="0">
                  <a:pos x="545" y="394"/>
                </a:cxn>
              </a:cxnLst>
              <a:rect l="0" t="0" r="r" b="b"/>
              <a:pathLst>
                <a:path w="862" h="864">
                  <a:moveTo>
                    <a:pt x="560" y="697"/>
                  </a:moveTo>
                  <a:lnTo>
                    <a:pt x="590" y="788"/>
                  </a:lnTo>
                  <a:lnTo>
                    <a:pt x="621" y="834"/>
                  </a:lnTo>
                  <a:lnTo>
                    <a:pt x="651" y="849"/>
                  </a:lnTo>
                  <a:lnTo>
                    <a:pt x="711" y="864"/>
                  </a:lnTo>
                  <a:lnTo>
                    <a:pt x="726" y="864"/>
                  </a:lnTo>
                  <a:lnTo>
                    <a:pt x="817" y="819"/>
                  </a:lnTo>
                  <a:lnTo>
                    <a:pt x="832" y="788"/>
                  </a:lnTo>
                  <a:lnTo>
                    <a:pt x="847" y="743"/>
                  </a:lnTo>
                  <a:lnTo>
                    <a:pt x="862" y="682"/>
                  </a:lnTo>
                  <a:lnTo>
                    <a:pt x="862" y="576"/>
                  </a:lnTo>
                  <a:lnTo>
                    <a:pt x="817" y="576"/>
                  </a:lnTo>
                  <a:lnTo>
                    <a:pt x="817" y="728"/>
                  </a:lnTo>
                  <a:lnTo>
                    <a:pt x="787" y="788"/>
                  </a:lnTo>
                  <a:lnTo>
                    <a:pt x="772" y="788"/>
                  </a:lnTo>
                  <a:lnTo>
                    <a:pt x="757" y="804"/>
                  </a:lnTo>
                  <a:lnTo>
                    <a:pt x="711" y="804"/>
                  </a:lnTo>
                  <a:lnTo>
                    <a:pt x="696" y="773"/>
                  </a:lnTo>
                  <a:lnTo>
                    <a:pt x="681" y="758"/>
                  </a:lnTo>
                  <a:lnTo>
                    <a:pt x="681" y="273"/>
                  </a:lnTo>
                  <a:lnTo>
                    <a:pt x="651" y="152"/>
                  </a:lnTo>
                  <a:lnTo>
                    <a:pt x="605" y="107"/>
                  </a:lnTo>
                  <a:lnTo>
                    <a:pt x="484" y="31"/>
                  </a:lnTo>
                  <a:lnTo>
                    <a:pt x="348" y="0"/>
                  </a:lnTo>
                  <a:lnTo>
                    <a:pt x="197" y="31"/>
                  </a:lnTo>
                  <a:lnTo>
                    <a:pt x="106" y="107"/>
                  </a:lnTo>
                  <a:lnTo>
                    <a:pt x="61" y="213"/>
                  </a:lnTo>
                  <a:lnTo>
                    <a:pt x="61" y="258"/>
                  </a:lnTo>
                  <a:lnTo>
                    <a:pt x="91" y="273"/>
                  </a:lnTo>
                  <a:lnTo>
                    <a:pt x="121" y="304"/>
                  </a:lnTo>
                  <a:lnTo>
                    <a:pt x="182" y="304"/>
                  </a:lnTo>
                  <a:lnTo>
                    <a:pt x="227" y="258"/>
                  </a:lnTo>
                  <a:lnTo>
                    <a:pt x="242" y="213"/>
                  </a:lnTo>
                  <a:lnTo>
                    <a:pt x="242" y="197"/>
                  </a:lnTo>
                  <a:lnTo>
                    <a:pt x="227" y="182"/>
                  </a:lnTo>
                  <a:lnTo>
                    <a:pt x="227" y="167"/>
                  </a:lnTo>
                  <a:lnTo>
                    <a:pt x="197" y="152"/>
                  </a:lnTo>
                  <a:lnTo>
                    <a:pt x="182" y="137"/>
                  </a:lnTo>
                  <a:lnTo>
                    <a:pt x="137" y="122"/>
                  </a:lnTo>
                  <a:lnTo>
                    <a:pt x="182" y="91"/>
                  </a:lnTo>
                  <a:lnTo>
                    <a:pt x="242" y="61"/>
                  </a:lnTo>
                  <a:lnTo>
                    <a:pt x="288" y="46"/>
                  </a:lnTo>
                  <a:lnTo>
                    <a:pt x="394" y="46"/>
                  </a:lnTo>
                  <a:lnTo>
                    <a:pt x="424" y="61"/>
                  </a:lnTo>
                  <a:lnTo>
                    <a:pt x="469" y="91"/>
                  </a:lnTo>
                  <a:lnTo>
                    <a:pt x="500" y="122"/>
                  </a:lnTo>
                  <a:lnTo>
                    <a:pt x="515" y="167"/>
                  </a:lnTo>
                  <a:lnTo>
                    <a:pt x="545" y="213"/>
                  </a:lnTo>
                  <a:lnTo>
                    <a:pt x="545" y="349"/>
                  </a:lnTo>
                  <a:lnTo>
                    <a:pt x="379" y="364"/>
                  </a:lnTo>
                  <a:lnTo>
                    <a:pt x="197" y="425"/>
                  </a:lnTo>
                  <a:lnTo>
                    <a:pt x="91" y="500"/>
                  </a:lnTo>
                  <a:lnTo>
                    <a:pt x="31" y="576"/>
                  </a:lnTo>
                  <a:lnTo>
                    <a:pt x="0" y="667"/>
                  </a:lnTo>
                  <a:lnTo>
                    <a:pt x="31" y="758"/>
                  </a:lnTo>
                  <a:lnTo>
                    <a:pt x="106" y="834"/>
                  </a:lnTo>
                  <a:lnTo>
                    <a:pt x="212" y="864"/>
                  </a:lnTo>
                  <a:lnTo>
                    <a:pt x="303" y="864"/>
                  </a:lnTo>
                  <a:lnTo>
                    <a:pt x="424" y="849"/>
                  </a:lnTo>
                  <a:lnTo>
                    <a:pt x="500" y="788"/>
                  </a:lnTo>
                  <a:lnTo>
                    <a:pt x="560" y="697"/>
                  </a:lnTo>
                  <a:close/>
                  <a:moveTo>
                    <a:pt x="545" y="394"/>
                  </a:moveTo>
                  <a:lnTo>
                    <a:pt x="545" y="576"/>
                  </a:lnTo>
                  <a:lnTo>
                    <a:pt x="515" y="697"/>
                  </a:lnTo>
                  <a:lnTo>
                    <a:pt x="469" y="773"/>
                  </a:lnTo>
                  <a:lnTo>
                    <a:pt x="394" y="819"/>
                  </a:lnTo>
                  <a:lnTo>
                    <a:pt x="318" y="834"/>
                  </a:lnTo>
                  <a:lnTo>
                    <a:pt x="227" y="804"/>
                  </a:lnTo>
                  <a:lnTo>
                    <a:pt x="182" y="758"/>
                  </a:lnTo>
                  <a:lnTo>
                    <a:pt x="167" y="728"/>
                  </a:lnTo>
                  <a:lnTo>
                    <a:pt x="152" y="667"/>
                  </a:lnTo>
                  <a:lnTo>
                    <a:pt x="167" y="607"/>
                  </a:lnTo>
                  <a:lnTo>
                    <a:pt x="197" y="531"/>
                  </a:lnTo>
                  <a:lnTo>
                    <a:pt x="273" y="470"/>
                  </a:lnTo>
                  <a:lnTo>
                    <a:pt x="379" y="410"/>
                  </a:lnTo>
                  <a:lnTo>
                    <a:pt x="545" y="39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71" name="Freeform 119"/>
            <p:cNvSpPr>
              <a:spLocks/>
            </p:cNvSpPr>
            <p:nvPr/>
          </p:nvSpPr>
          <p:spPr bwMode="auto">
            <a:xfrm>
              <a:off x="3596" y="4601"/>
              <a:ext cx="953" cy="818"/>
            </a:xfrm>
            <a:custGeom>
              <a:avLst/>
              <a:gdLst/>
              <a:ahLst/>
              <a:cxnLst>
                <a:cxn ang="0">
                  <a:pos x="665" y="197"/>
                </a:cxn>
                <a:cxn ang="0">
                  <a:pos x="741" y="106"/>
                </a:cxn>
                <a:cxn ang="0">
                  <a:pos x="862" y="60"/>
                </a:cxn>
                <a:cxn ang="0">
                  <a:pos x="922" y="0"/>
                </a:cxn>
                <a:cxn ang="0">
                  <a:pos x="590" y="60"/>
                </a:cxn>
                <a:cxn ang="0">
                  <a:pos x="635" y="91"/>
                </a:cxn>
                <a:cxn ang="0">
                  <a:pos x="605" y="182"/>
                </a:cxn>
                <a:cxn ang="0">
                  <a:pos x="348" y="136"/>
                </a:cxn>
                <a:cxn ang="0">
                  <a:pos x="332" y="76"/>
                </a:cxn>
                <a:cxn ang="0">
                  <a:pos x="393" y="60"/>
                </a:cxn>
                <a:cxn ang="0">
                  <a:pos x="15" y="0"/>
                </a:cxn>
                <a:cxn ang="0">
                  <a:pos x="106" y="60"/>
                </a:cxn>
                <a:cxn ang="0">
                  <a:pos x="151" y="76"/>
                </a:cxn>
                <a:cxn ang="0">
                  <a:pos x="196" y="136"/>
                </a:cxn>
                <a:cxn ang="0">
                  <a:pos x="423" y="424"/>
                </a:cxn>
                <a:cxn ang="0">
                  <a:pos x="363" y="500"/>
                </a:cxn>
                <a:cxn ang="0">
                  <a:pos x="317" y="545"/>
                </a:cxn>
                <a:cxn ang="0">
                  <a:pos x="272" y="606"/>
                </a:cxn>
                <a:cxn ang="0">
                  <a:pos x="181" y="697"/>
                </a:cxn>
                <a:cxn ang="0">
                  <a:pos x="75" y="757"/>
                </a:cxn>
                <a:cxn ang="0">
                  <a:pos x="0" y="818"/>
                </a:cxn>
                <a:cxn ang="0">
                  <a:pos x="332" y="757"/>
                </a:cxn>
                <a:cxn ang="0">
                  <a:pos x="287" y="727"/>
                </a:cxn>
                <a:cxn ang="0">
                  <a:pos x="302" y="651"/>
                </a:cxn>
                <a:cxn ang="0">
                  <a:pos x="363" y="576"/>
                </a:cxn>
                <a:cxn ang="0">
                  <a:pos x="484" y="485"/>
                </a:cxn>
                <a:cxn ang="0">
                  <a:pos x="544" y="576"/>
                </a:cxn>
                <a:cxn ang="0">
                  <a:pos x="620" y="666"/>
                </a:cxn>
                <a:cxn ang="0">
                  <a:pos x="635" y="727"/>
                </a:cxn>
                <a:cxn ang="0">
                  <a:pos x="574" y="757"/>
                </a:cxn>
                <a:cxn ang="0">
                  <a:pos x="953" y="818"/>
                </a:cxn>
                <a:cxn ang="0">
                  <a:pos x="847" y="757"/>
                </a:cxn>
                <a:cxn ang="0">
                  <a:pos x="771" y="697"/>
                </a:cxn>
              </a:cxnLst>
              <a:rect l="0" t="0" r="r" b="b"/>
              <a:pathLst>
                <a:path w="953" h="818">
                  <a:moveTo>
                    <a:pt x="529" y="379"/>
                  </a:moveTo>
                  <a:lnTo>
                    <a:pt x="665" y="197"/>
                  </a:lnTo>
                  <a:lnTo>
                    <a:pt x="695" y="151"/>
                  </a:lnTo>
                  <a:lnTo>
                    <a:pt x="741" y="106"/>
                  </a:lnTo>
                  <a:lnTo>
                    <a:pt x="801" y="91"/>
                  </a:lnTo>
                  <a:lnTo>
                    <a:pt x="862" y="60"/>
                  </a:lnTo>
                  <a:lnTo>
                    <a:pt x="922" y="60"/>
                  </a:lnTo>
                  <a:lnTo>
                    <a:pt x="922" y="0"/>
                  </a:lnTo>
                  <a:lnTo>
                    <a:pt x="590" y="0"/>
                  </a:lnTo>
                  <a:lnTo>
                    <a:pt x="590" y="60"/>
                  </a:lnTo>
                  <a:lnTo>
                    <a:pt x="620" y="76"/>
                  </a:lnTo>
                  <a:lnTo>
                    <a:pt x="635" y="91"/>
                  </a:lnTo>
                  <a:lnTo>
                    <a:pt x="635" y="151"/>
                  </a:lnTo>
                  <a:lnTo>
                    <a:pt x="605" y="182"/>
                  </a:lnTo>
                  <a:lnTo>
                    <a:pt x="499" y="333"/>
                  </a:lnTo>
                  <a:lnTo>
                    <a:pt x="348" y="136"/>
                  </a:lnTo>
                  <a:lnTo>
                    <a:pt x="332" y="121"/>
                  </a:lnTo>
                  <a:lnTo>
                    <a:pt x="332" y="76"/>
                  </a:lnTo>
                  <a:lnTo>
                    <a:pt x="363" y="60"/>
                  </a:lnTo>
                  <a:lnTo>
                    <a:pt x="393" y="60"/>
                  </a:lnTo>
                  <a:lnTo>
                    <a:pt x="393" y="0"/>
                  </a:lnTo>
                  <a:lnTo>
                    <a:pt x="15" y="0"/>
                  </a:lnTo>
                  <a:lnTo>
                    <a:pt x="15" y="60"/>
                  </a:lnTo>
                  <a:lnTo>
                    <a:pt x="106" y="60"/>
                  </a:lnTo>
                  <a:lnTo>
                    <a:pt x="121" y="76"/>
                  </a:lnTo>
                  <a:lnTo>
                    <a:pt x="151" y="76"/>
                  </a:lnTo>
                  <a:lnTo>
                    <a:pt x="181" y="106"/>
                  </a:lnTo>
                  <a:lnTo>
                    <a:pt x="196" y="136"/>
                  </a:lnTo>
                  <a:lnTo>
                    <a:pt x="242" y="182"/>
                  </a:lnTo>
                  <a:lnTo>
                    <a:pt x="423" y="424"/>
                  </a:lnTo>
                  <a:lnTo>
                    <a:pt x="393" y="469"/>
                  </a:lnTo>
                  <a:lnTo>
                    <a:pt x="363" y="500"/>
                  </a:lnTo>
                  <a:lnTo>
                    <a:pt x="348" y="530"/>
                  </a:lnTo>
                  <a:lnTo>
                    <a:pt x="317" y="545"/>
                  </a:lnTo>
                  <a:lnTo>
                    <a:pt x="302" y="576"/>
                  </a:lnTo>
                  <a:lnTo>
                    <a:pt x="272" y="606"/>
                  </a:lnTo>
                  <a:lnTo>
                    <a:pt x="242" y="651"/>
                  </a:lnTo>
                  <a:lnTo>
                    <a:pt x="181" y="697"/>
                  </a:lnTo>
                  <a:lnTo>
                    <a:pt x="136" y="727"/>
                  </a:lnTo>
                  <a:lnTo>
                    <a:pt x="75" y="757"/>
                  </a:lnTo>
                  <a:lnTo>
                    <a:pt x="0" y="757"/>
                  </a:lnTo>
                  <a:lnTo>
                    <a:pt x="0" y="818"/>
                  </a:lnTo>
                  <a:lnTo>
                    <a:pt x="332" y="818"/>
                  </a:lnTo>
                  <a:lnTo>
                    <a:pt x="332" y="757"/>
                  </a:lnTo>
                  <a:lnTo>
                    <a:pt x="302" y="742"/>
                  </a:lnTo>
                  <a:lnTo>
                    <a:pt x="287" y="727"/>
                  </a:lnTo>
                  <a:lnTo>
                    <a:pt x="287" y="682"/>
                  </a:lnTo>
                  <a:lnTo>
                    <a:pt x="302" y="651"/>
                  </a:lnTo>
                  <a:lnTo>
                    <a:pt x="332" y="621"/>
                  </a:lnTo>
                  <a:lnTo>
                    <a:pt x="363" y="576"/>
                  </a:lnTo>
                  <a:lnTo>
                    <a:pt x="453" y="454"/>
                  </a:lnTo>
                  <a:lnTo>
                    <a:pt x="484" y="485"/>
                  </a:lnTo>
                  <a:lnTo>
                    <a:pt x="514" y="545"/>
                  </a:lnTo>
                  <a:lnTo>
                    <a:pt x="544" y="576"/>
                  </a:lnTo>
                  <a:lnTo>
                    <a:pt x="559" y="606"/>
                  </a:lnTo>
                  <a:lnTo>
                    <a:pt x="620" y="666"/>
                  </a:lnTo>
                  <a:lnTo>
                    <a:pt x="635" y="697"/>
                  </a:lnTo>
                  <a:lnTo>
                    <a:pt x="635" y="727"/>
                  </a:lnTo>
                  <a:lnTo>
                    <a:pt x="605" y="757"/>
                  </a:lnTo>
                  <a:lnTo>
                    <a:pt x="574" y="757"/>
                  </a:lnTo>
                  <a:lnTo>
                    <a:pt x="574" y="818"/>
                  </a:lnTo>
                  <a:lnTo>
                    <a:pt x="953" y="818"/>
                  </a:lnTo>
                  <a:lnTo>
                    <a:pt x="953" y="757"/>
                  </a:lnTo>
                  <a:lnTo>
                    <a:pt x="847" y="757"/>
                  </a:lnTo>
                  <a:lnTo>
                    <a:pt x="801" y="727"/>
                  </a:lnTo>
                  <a:lnTo>
                    <a:pt x="771" y="697"/>
                  </a:lnTo>
                  <a:lnTo>
                    <a:pt x="529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72" name="Freeform 120"/>
            <p:cNvSpPr>
              <a:spLocks noEditPoints="1"/>
            </p:cNvSpPr>
            <p:nvPr/>
          </p:nvSpPr>
          <p:spPr bwMode="auto">
            <a:xfrm>
              <a:off x="737" y="6146"/>
              <a:ext cx="741" cy="849"/>
            </a:xfrm>
            <a:custGeom>
              <a:avLst/>
              <a:gdLst/>
              <a:ahLst/>
              <a:cxnLst>
                <a:cxn ang="0">
                  <a:pos x="91" y="773"/>
                </a:cxn>
                <a:cxn ang="0">
                  <a:pos x="61" y="803"/>
                </a:cxn>
                <a:cxn ang="0">
                  <a:pos x="0" y="818"/>
                </a:cxn>
                <a:cxn ang="0">
                  <a:pos x="288" y="849"/>
                </a:cxn>
                <a:cxn ang="0">
                  <a:pos x="303" y="818"/>
                </a:cxn>
                <a:cxn ang="0">
                  <a:pos x="212" y="803"/>
                </a:cxn>
                <a:cxn ang="0">
                  <a:pos x="197" y="773"/>
                </a:cxn>
                <a:cxn ang="0">
                  <a:pos x="212" y="728"/>
                </a:cxn>
                <a:cxn ang="0">
                  <a:pos x="257" y="531"/>
                </a:cxn>
                <a:cxn ang="0">
                  <a:pos x="348" y="606"/>
                </a:cxn>
                <a:cxn ang="0">
                  <a:pos x="515" y="576"/>
                </a:cxn>
                <a:cxn ang="0">
                  <a:pos x="711" y="364"/>
                </a:cxn>
                <a:cxn ang="0">
                  <a:pos x="726" y="167"/>
                </a:cxn>
                <a:cxn ang="0">
                  <a:pos x="651" y="46"/>
                </a:cxn>
                <a:cxn ang="0">
                  <a:pos x="575" y="15"/>
                </a:cxn>
                <a:cxn ang="0">
                  <a:pos x="484" y="15"/>
                </a:cxn>
                <a:cxn ang="0">
                  <a:pos x="378" y="76"/>
                </a:cxn>
                <a:cxn ang="0">
                  <a:pos x="333" y="61"/>
                </a:cxn>
                <a:cxn ang="0">
                  <a:pos x="273" y="15"/>
                </a:cxn>
                <a:cxn ang="0">
                  <a:pos x="212" y="0"/>
                </a:cxn>
                <a:cxn ang="0">
                  <a:pos x="76" y="137"/>
                </a:cxn>
                <a:cxn ang="0">
                  <a:pos x="61" y="197"/>
                </a:cxn>
                <a:cxn ang="0">
                  <a:pos x="106" y="228"/>
                </a:cxn>
                <a:cxn ang="0">
                  <a:pos x="121" y="182"/>
                </a:cxn>
                <a:cxn ang="0">
                  <a:pos x="136" y="106"/>
                </a:cxn>
                <a:cxn ang="0">
                  <a:pos x="182" y="46"/>
                </a:cxn>
                <a:cxn ang="0">
                  <a:pos x="257" y="76"/>
                </a:cxn>
                <a:cxn ang="0">
                  <a:pos x="106" y="758"/>
                </a:cxn>
                <a:cxn ang="0">
                  <a:pos x="439" y="76"/>
                </a:cxn>
                <a:cxn ang="0">
                  <a:pos x="560" y="46"/>
                </a:cxn>
                <a:cxn ang="0">
                  <a:pos x="620" y="121"/>
                </a:cxn>
                <a:cxn ang="0">
                  <a:pos x="620" y="243"/>
                </a:cxn>
                <a:cxn ang="0">
                  <a:pos x="560" y="440"/>
                </a:cxn>
                <a:cxn ang="0">
                  <a:pos x="454" y="561"/>
                </a:cxn>
                <a:cxn ang="0">
                  <a:pos x="318" y="546"/>
                </a:cxn>
                <a:cxn ang="0">
                  <a:pos x="288" y="470"/>
                </a:cxn>
                <a:cxn ang="0">
                  <a:pos x="288" y="440"/>
                </a:cxn>
                <a:cxn ang="0">
                  <a:pos x="348" y="167"/>
                </a:cxn>
              </a:cxnLst>
              <a:rect l="0" t="0" r="r" b="b"/>
              <a:pathLst>
                <a:path w="741" h="849">
                  <a:moveTo>
                    <a:pt x="106" y="758"/>
                  </a:moveTo>
                  <a:lnTo>
                    <a:pt x="91" y="773"/>
                  </a:lnTo>
                  <a:lnTo>
                    <a:pt x="91" y="788"/>
                  </a:lnTo>
                  <a:lnTo>
                    <a:pt x="61" y="803"/>
                  </a:lnTo>
                  <a:lnTo>
                    <a:pt x="15" y="803"/>
                  </a:lnTo>
                  <a:lnTo>
                    <a:pt x="0" y="818"/>
                  </a:lnTo>
                  <a:lnTo>
                    <a:pt x="0" y="849"/>
                  </a:lnTo>
                  <a:lnTo>
                    <a:pt x="288" y="849"/>
                  </a:lnTo>
                  <a:lnTo>
                    <a:pt x="288" y="834"/>
                  </a:lnTo>
                  <a:lnTo>
                    <a:pt x="303" y="818"/>
                  </a:lnTo>
                  <a:lnTo>
                    <a:pt x="288" y="803"/>
                  </a:lnTo>
                  <a:lnTo>
                    <a:pt x="212" y="803"/>
                  </a:lnTo>
                  <a:lnTo>
                    <a:pt x="197" y="788"/>
                  </a:lnTo>
                  <a:lnTo>
                    <a:pt x="197" y="773"/>
                  </a:lnTo>
                  <a:lnTo>
                    <a:pt x="212" y="743"/>
                  </a:lnTo>
                  <a:lnTo>
                    <a:pt x="212" y="728"/>
                  </a:lnTo>
                  <a:lnTo>
                    <a:pt x="242" y="621"/>
                  </a:lnTo>
                  <a:lnTo>
                    <a:pt x="257" y="531"/>
                  </a:lnTo>
                  <a:lnTo>
                    <a:pt x="318" y="591"/>
                  </a:lnTo>
                  <a:lnTo>
                    <a:pt x="348" y="606"/>
                  </a:lnTo>
                  <a:lnTo>
                    <a:pt x="394" y="606"/>
                  </a:lnTo>
                  <a:lnTo>
                    <a:pt x="515" y="576"/>
                  </a:lnTo>
                  <a:lnTo>
                    <a:pt x="620" y="485"/>
                  </a:lnTo>
                  <a:lnTo>
                    <a:pt x="711" y="364"/>
                  </a:lnTo>
                  <a:lnTo>
                    <a:pt x="741" y="228"/>
                  </a:lnTo>
                  <a:lnTo>
                    <a:pt x="726" y="167"/>
                  </a:lnTo>
                  <a:lnTo>
                    <a:pt x="696" y="76"/>
                  </a:lnTo>
                  <a:lnTo>
                    <a:pt x="651" y="46"/>
                  </a:lnTo>
                  <a:lnTo>
                    <a:pt x="620" y="31"/>
                  </a:lnTo>
                  <a:lnTo>
                    <a:pt x="575" y="15"/>
                  </a:lnTo>
                  <a:lnTo>
                    <a:pt x="545" y="0"/>
                  </a:lnTo>
                  <a:lnTo>
                    <a:pt x="484" y="15"/>
                  </a:lnTo>
                  <a:lnTo>
                    <a:pt x="424" y="46"/>
                  </a:lnTo>
                  <a:lnTo>
                    <a:pt x="378" y="76"/>
                  </a:lnTo>
                  <a:lnTo>
                    <a:pt x="348" y="106"/>
                  </a:lnTo>
                  <a:lnTo>
                    <a:pt x="333" y="61"/>
                  </a:lnTo>
                  <a:lnTo>
                    <a:pt x="303" y="31"/>
                  </a:lnTo>
                  <a:lnTo>
                    <a:pt x="273" y="15"/>
                  </a:lnTo>
                  <a:lnTo>
                    <a:pt x="242" y="15"/>
                  </a:lnTo>
                  <a:lnTo>
                    <a:pt x="212" y="0"/>
                  </a:lnTo>
                  <a:lnTo>
                    <a:pt x="121" y="46"/>
                  </a:lnTo>
                  <a:lnTo>
                    <a:pt x="76" y="137"/>
                  </a:lnTo>
                  <a:lnTo>
                    <a:pt x="76" y="167"/>
                  </a:lnTo>
                  <a:lnTo>
                    <a:pt x="61" y="197"/>
                  </a:lnTo>
                  <a:lnTo>
                    <a:pt x="61" y="228"/>
                  </a:lnTo>
                  <a:lnTo>
                    <a:pt x="106" y="228"/>
                  </a:lnTo>
                  <a:lnTo>
                    <a:pt x="106" y="212"/>
                  </a:lnTo>
                  <a:lnTo>
                    <a:pt x="121" y="182"/>
                  </a:lnTo>
                  <a:lnTo>
                    <a:pt x="136" y="137"/>
                  </a:lnTo>
                  <a:lnTo>
                    <a:pt x="136" y="106"/>
                  </a:lnTo>
                  <a:lnTo>
                    <a:pt x="167" y="76"/>
                  </a:lnTo>
                  <a:lnTo>
                    <a:pt x="182" y="46"/>
                  </a:lnTo>
                  <a:lnTo>
                    <a:pt x="227" y="46"/>
                  </a:lnTo>
                  <a:lnTo>
                    <a:pt x="257" y="76"/>
                  </a:lnTo>
                  <a:lnTo>
                    <a:pt x="257" y="152"/>
                  </a:lnTo>
                  <a:lnTo>
                    <a:pt x="106" y="758"/>
                  </a:lnTo>
                  <a:close/>
                  <a:moveTo>
                    <a:pt x="348" y="167"/>
                  </a:moveTo>
                  <a:lnTo>
                    <a:pt x="439" y="76"/>
                  </a:lnTo>
                  <a:lnTo>
                    <a:pt x="499" y="46"/>
                  </a:lnTo>
                  <a:lnTo>
                    <a:pt x="560" y="46"/>
                  </a:lnTo>
                  <a:lnTo>
                    <a:pt x="590" y="61"/>
                  </a:lnTo>
                  <a:lnTo>
                    <a:pt x="620" y="121"/>
                  </a:lnTo>
                  <a:lnTo>
                    <a:pt x="636" y="167"/>
                  </a:lnTo>
                  <a:lnTo>
                    <a:pt x="620" y="243"/>
                  </a:lnTo>
                  <a:lnTo>
                    <a:pt x="605" y="349"/>
                  </a:lnTo>
                  <a:lnTo>
                    <a:pt x="560" y="440"/>
                  </a:lnTo>
                  <a:lnTo>
                    <a:pt x="499" y="531"/>
                  </a:lnTo>
                  <a:lnTo>
                    <a:pt x="454" y="561"/>
                  </a:lnTo>
                  <a:lnTo>
                    <a:pt x="348" y="561"/>
                  </a:lnTo>
                  <a:lnTo>
                    <a:pt x="318" y="546"/>
                  </a:lnTo>
                  <a:lnTo>
                    <a:pt x="288" y="485"/>
                  </a:lnTo>
                  <a:lnTo>
                    <a:pt x="288" y="470"/>
                  </a:lnTo>
                  <a:lnTo>
                    <a:pt x="273" y="455"/>
                  </a:lnTo>
                  <a:lnTo>
                    <a:pt x="288" y="440"/>
                  </a:lnTo>
                  <a:lnTo>
                    <a:pt x="288" y="425"/>
                  </a:lnTo>
                  <a:lnTo>
                    <a:pt x="348" y="1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73" name="Freeform 121"/>
            <p:cNvSpPr>
              <a:spLocks/>
            </p:cNvSpPr>
            <p:nvPr/>
          </p:nvSpPr>
          <p:spPr bwMode="auto">
            <a:xfrm>
              <a:off x="1675" y="5737"/>
              <a:ext cx="348" cy="1334"/>
            </a:xfrm>
            <a:custGeom>
              <a:avLst/>
              <a:gdLst/>
              <a:ahLst/>
              <a:cxnLst>
                <a:cxn ang="0">
                  <a:pos x="318" y="0"/>
                </a:cxn>
                <a:cxn ang="0">
                  <a:pos x="166" y="152"/>
                </a:cxn>
                <a:cxn ang="0">
                  <a:pos x="61" y="334"/>
                </a:cxn>
                <a:cxn ang="0">
                  <a:pos x="15" y="500"/>
                </a:cxn>
                <a:cxn ang="0">
                  <a:pos x="0" y="667"/>
                </a:cxn>
                <a:cxn ang="0">
                  <a:pos x="15" y="818"/>
                </a:cxn>
                <a:cxn ang="0">
                  <a:pos x="61" y="1000"/>
                </a:cxn>
                <a:cxn ang="0">
                  <a:pos x="151" y="1182"/>
                </a:cxn>
                <a:cxn ang="0">
                  <a:pos x="318" y="1334"/>
                </a:cxn>
                <a:cxn ang="0">
                  <a:pos x="333" y="1334"/>
                </a:cxn>
                <a:cxn ang="0">
                  <a:pos x="348" y="1318"/>
                </a:cxn>
                <a:cxn ang="0">
                  <a:pos x="348" y="1303"/>
                </a:cxn>
                <a:cxn ang="0">
                  <a:pos x="333" y="1288"/>
                </a:cxn>
                <a:cxn ang="0">
                  <a:pos x="227" y="1167"/>
                </a:cxn>
                <a:cxn ang="0">
                  <a:pos x="151" y="1015"/>
                </a:cxn>
                <a:cxn ang="0">
                  <a:pos x="106" y="849"/>
                </a:cxn>
                <a:cxn ang="0">
                  <a:pos x="91" y="667"/>
                </a:cxn>
                <a:cxn ang="0">
                  <a:pos x="121" y="440"/>
                </a:cxn>
                <a:cxn ang="0">
                  <a:pos x="166" y="258"/>
                </a:cxn>
                <a:cxn ang="0">
                  <a:pos x="257" y="121"/>
                </a:cxn>
                <a:cxn ang="0">
                  <a:pos x="333" y="30"/>
                </a:cxn>
                <a:cxn ang="0">
                  <a:pos x="348" y="30"/>
                </a:cxn>
                <a:cxn ang="0">
                  <a:pos x="348" y="15"/>
                </a:cxn>
                <a:cxn ang="0">
                  <a:pos x="333" y="0"/>
                </a:cxn>
                <a:cxn ang="0">
                  <a:pos x="318" y="0"/>
                </a:cxn>
              </a:cxnLst>
              <a:rect l="0" t="0" r="r" b="b"/>
              <a:pathLst>
                <a:path w="348" h="1334">
                  <a:moveTo>
                    <a:pt x="318" y="0"/>
                  </a:moveTo>
                  <a:lnTo>
                    <a:pt x="166" y="152"/>
                  </a:lnTo>
                  <a:lnTo>
                    <a:pt x="61" y="334"/>
                  </a:lnTo>
                  <a:lnTo>
                    <a:pt x="15" y="500"/>
                  </a:lnTo>
                  <a:lnTo>
                    <a:pt x="0" y="667"/>
                  </a:lnTo>
                  <a:lnTo>
                    <a:pt x="15" y="818"/>
                  </a:lnTo>
                  <a:lnTo>
                    <a:pt x="61" y="1000"/>
                  </a:lnTo>
                  <a:lnTo>
                    <a:pt x="151" y="1182"/>
                  </a:lnTo>
                  <a:lnTo>
                    <a:pt x="318" y="1334"/>
                  </a:lnTo>
                  <a:lnTo>
                    <a:pt x="333" y="1334"/>
                  </a:lnTo>
                  <a:lnTo>
                    <a:pt x="348" y="1318"/>
                  </a:lnTo>
                  <a:lnTo>
                    <a:pt x="348" y="1303"/>
                  </a:lnTo>
                  <a:lnTo>
                    <a:pt x="333" y="1288"/>
                  </a:lnTo>
                  <a:lnTo>
                    <a:pt x="227" y="1167"/>
                  </a:lnTo>
                  <a:lnTo>
                    <a:pt x="151" y="1015"/>
                  </a:lnTo>
                  <a:lnTo>
                    <a:pt x="106" y="849"/>
                  </a:lnTo>
                  <a:lnTo>
                    <a:pt x="91" y="667"/>
                  </a:lnTo>
                  <a:lnTo>
                    <a:pt x="121" y="440"/>
                  </a:lnTo>
                  <a:lnTo>
                    <a:pt x="166" y="258"/>
                  </a:lnTo>
                  <a:lnTo>
                    <a:pt x="257" y="121"/>
                  </a:lnTo>
                  <a:lnTo>
                    <a:pt x="333" y="30"/>
                  </a:lnTo>
                  <a:lnTo>
                    <a:pt x="348" y="30"/>
                  </a:lnTo>
                  <a:lnTo>
                    <a:pt x="348" y="15"/>
                  </a:lnTo>
                  <a:lnTo>
                    <a:pt x="333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74" name="Freeform 122"/>
            <p:cNvSpPr>
              <a:spLocks/>
            </p:cNvSpPr>
            <p:nvPr/>
          </p:nvSpPr>
          <p:spPr bwMode="auto">
            <a:xfrm>
              <a:off x="2174" y="6146"/>
              <a:ext cx="681" cy="864"/>
            </a:xfrm>
            <a:custGeom>
              <a:avLst/>
              <a:gdLst/>
              <a:ahLst/>
              <a:cxnLst>
                <a:cxn ang="0">
                  <a:pos x="681" y="46"/>
                </a:cxn>
                <a:cxn ang="0">
                  <a:pos x="635" y="15"/>
                </a:cxn>
                <a:cxn ang="0">
                  <a:pos x="575" y="61"/>
                </a:cxn>
                <a:cxn ang="0">
                  <a:pos x="560" y="121"/>
                </a:cxn>
                <a:cxn ang="0">
                  <a:pos x="529" y="258"/>
                </a:cxn>
                <a:cxn ang="0">
                  <a:pos x="514" y="334"/>
                </a:cxn>
                <a:cxn ang="0">
                  <a:pos x="484" y="409"/>
                </a:cxn>
                <a:cxn ang="0">
                  <a:pos x="469" y="485"/>
                </a:cxn>
                <a:cxn ang="0">
                  <a:pos x="408" y="531"/>
                </a:cxn>
                <a:cxn ang="0">
                  <a:pos x="287" y="561"/>
                </a:cxn>
                <a:cxn ang="0">
                  <a:pos x="242" y="531"/>
                </a:cxn>
                <a:cxn ang="0">
                  <a:pos x="227" y="485"/>
                </a:cxn>
                <a:cxn ang="0">
                  <a:pos x="242" y="334"/>
                </a:cxn>
                <a:cxn ang="0">
                  <a:pos x="318" y="167"/>
                </a:cxn>
                <a:cxn ang="0">
                  <a:pos x="303" y="76"/>
                </a:cxn>
                <a:cxn ang="0">
                  <a:pos x="242" y="15"/>
                </a:cxn>
                <a:cxn ang="0">
                  <a:pos x="106" y="31"/>
                </a:cxn>
                <a:cxn ang="0">
                  <a:pos x="30" y="137"/>
                </a:cxn>
                <a:cxn ang="0">
                  <a:pos x="0" y="228"/>
                </a:cxn>
                <a:cxn ang="0">
                  <a:pos x="45" y="212"/>
                </a:cxn>
                <a:cxn ang="0">
                  <a:pos x="91" y="106"/>
                </a:cxn>
                <a:cxn ang="0">
                  <a:pos x="166" y="46"/>
                </a:cxn>
                <a:cxn ang="0">
                  <a:pos x="227" y="61"/>
                </a:cxn>
                <a:cxn ang="0">
                  <a:pos x="212" y="137"/>
                </a:cxn>
                <a:cxn ang="0">
                  <a:pos x="166" y="288"/>
                </a:cxn>
                <a:cxn ang="0">
                  <a:pos x="136" y="485"/>
                </a:cxn>
                <a:cxn ang="0">
                  <a:pos x="182" y="561"/>
                </a:cxn>
                <a:cxn ang="0">
                  <a:pos x="287" y="606"/>
                </a:cxn>
                <a:cxn ang="0">
                  <a:pos x="408" y="576"/>
                </a:cxn>
                <a:cxn ang="0">
                  <a:pos x="439" y="591"/>
                </a:cxn>
                <a:cxn ang="0">
                  <a:pos x="408" y="697"/>
                </a:cxn>
                <a:cxn ang="0">
                  <a:pos x="257" y="818"/>
                </a:cxn>
                <a:cxn ang="0">
                  <a:pos x="106" y="788"/>
                </a:cxn>
                <a:cxn ang="0">
                  <a:pos x="182" y="728"/>
                </a:cxn>
                <a:cxn ang="0">
                  <a:pos x="166" y="667"/>
                </a:cxn>
                <a:cxn ang="0">
                  <a:pos x="136" y="652"/>
                </a:cxn>
                <a:cxn ang="0">
                  <a:pos x="61" y="712"/>
                </a:cxn>
                <a:cxn ang="0">
                  <a:pos x="91" y="818"/>
                </a:cxn>
                <a:cxn ang="0">
                  <a:pos x="212" y="864"/>
                </a:cxn>
                <a:cxn ang="0">
                  <a:pos x="408" y="788"/>
                </a:cxn>
                <a:cxn ang="0">
                  <a:pos x="545" y="591"/>
                </a:cxn>
              </a:cxnLst>
              <a:rect l="0" t="0" r="r" b="b"/>
              <a:pathLst>
                <a:path w="681" h="864">
                  <a:moveTo>
                    <a:pt x="681" y="91"/>
                  </a:moveTo>
                  <a:lnTo>
                    <a:pt x="681" y="46"/>
                  </a:lnTo>
                  <a:lnTo>
                    <a:pt x="666" y="31"/>
                  </a:lnTo>
                  <a:lnTo>
                    <a:pt x="635" y="15"/>
                  </a:lnTo>
                  <a:lnTo>
                    <a:pt x="620" y="15"/>
                  </a:lnTo>
                  <a:lnTo>
                    <a:pt x="575" y="61"/>
                  </a:lnTo>
                  <a:lnTo>
                    <a:pt x="575" y="91"/>
                  </a:lnTo>
                  <a:lnTo>
                    <a:pt x="560" y="121"/>
                  </a:lnTo>
                  <a:lnTo>
                    <a:pt x="529" y="243"/>
                  </a:lnTo>
                  <a:lnTo>
                    <a:pt x="529" y="258"/>
                  </a:lnTo>
                  <a:lnTo>
                    <a:pt x="514" y="288"/>
                  </a:lnTo>
                  <a:lnTo>
                    <a:pt x="514" y="334"/>
                  </a:lnTo>
                  <a:lnTo>
                    <a:pt x="499" y="379"/>
                  </a:lnTo>
                  <a:lnTo>
                    <a:pt x="484" y="409"/>
                  </a:lnTo>
                  <a:lnTo>
                    <a:pt x="484" y="455"/>
                  </a:lnTo>
                  <a:lnTo>
                    <a:pt x="469" y="485"/>
                  </a:lnTo>
                  <a:lnTo>
                    <a:pt x="439" y="515"/>
                  </a:lnTo>
                  <a:lnTo>
                    <a:pt x="408" y="531"/>
                  </a:lnTo>
                  <a:lnTo>
                    <a:pt x="363" y="561"/>
                  </a:lnTo>
                  <a:lnTo>
                    <a:pt x="287" y="561"/>
                  </a:lnTo>
                  <a:lnTo>
                    <a:pt x="257" y="546"/>
                  </a:lnTo>
                  <a:lnTo>
                    <a:pt x="242" y="531"/>
                  </a:lnTo>
                  <a:lnTo>
                    <a:pt x="242" y="515"/>
                  </a:lnTo>
                  <a:lnTo>
                    <a:pt x="227" y="485"/>
                  </a:lnTo>
                  <a:lnTo>
                    <a:pt x="227" y="455"/>
                  </a:lnTo>
                  <a:lnTo>
                    <a:pt x="242" y="334"/>
                  </a:lnTo>
                  <a:lnTo>
                    <a:pt x="303" y="197"/>
                  </a:lnTo>
                  <a:lnTo>
                    <a:pt x="318" y="167"/>
                  </a:lnTo>
                  <a:lnTo>
                    <a:pt x="318" y="121"/>
                  </a:lnTo>
                  <a:lnTo>
                    <a:pt x="303" y="76"/>
                  </a:lnTo>
                  <a:lnTo>
                    <a:pt x="287" y="46"/>
                  </a:lnTo>
                  <a:lnTo>
                    <a:pt x="242" y="15"/>
                  </a:lnTo>
                  <a:lnTo>
                    <a:pt x="197" y="0"/>
                  </a:lnTo>
                  <a:lnTo>
                    <a:pt x="106" y="31"/>
                  </a:lnTo>
                  <a:lnTo>
                    <a:pt x="45" y="91"/>
                  </a:lnTo>
                  <a:lnTo>
                    <a:pt x="30" y="137"/>
                  </a:lnTo>
                  <a:lnTo>
                    <a:pt x="0" y="197"/>
                  </a:lnTo>
                  <a:lnTo>
                    <a:pt x="0" y="228"/>
                  </a:lnTo>
                  <a:lnTo>
                    <a:pt x="45" y="228"/>
                  </a:lnTo>
                  <a:lnTo>
                    <a:pt x="45" y="212"/>
                  </a:lnTo>
                  <a:lnTo>
                    <a:pt x="76" y="152"/>
                  </a:lnTo>
                  <a:lnTo>
                    <a:pt x="91" y="106"/>
                  </a:lnTo>
                  <a:lnTo>
                    <a:pt x="121" y="76"/>
                  </a:lnTo>
                  <a:lnTo>
                    <a:pt x="166" y="46"/>
                  </a:lnTo>
                  <a:lnTo>
                    <a:pt x="212" y="46"/>
                  </a:lnTo>
                  <a:lnTo>
                    <a:pt x="227" y="61"/>
                  </a:lnTo>
                  <a:lnTo>
                    <a:pt x="227" y="91"/>
                  </a:lnTo>
                  <a:lnTo>
                    <a:pt x="212" y="137"/>
                  </a:lnTo>
                  <a:lnTo>
                    <a:pt x="212" y="167"/>
                  </a:lnTo>
                  <a:lnTo>
                    <a:pt x="166" y="288"/>
                  </a:lnTo>
                  <a:lnTo>
                    <a:pt x="136" y="379"/>
                  </a:lnTo>
                  <a:lnTo>
                    <a:pt x="136" y="485"/>
                  </a:lnTo>
                  <a:lnTo>
                    <a:pt x="151" y="531"/>
                  </a:lnTo>
                  <a:lnTo>
                    <a:pt x="182" y="561"/>
                  </a:lnTo>
                  <a:lnTo>
                    <a:pt x="242" y="591"/>
                  </a:lnTo>
                  <a:lnTo>
                    <a:pt x="287" y="606"/>
                  </a:lnTo>
                  <a:lnTo>
                    <a:pt x="318" y="606"/>
                  </a:lnTo>
                  <a:lnTo>
                    <a:pt x="408" y="576"/>
                  </a:lnTo>
                  <a:lnTo>
                    <a:pt x="454" y="546"/>
                  </a:lnTo>
                  <a:lnTo>
                    <a:pt x="439" y="591"/>
                  </a:lnTo>
                  <a:lnTo>
                    <a:pt x="424" y="652"/>
                  </a:lnTo>
                  <a:lnTo>
                    <a:pt x="408" y="697"/>
                  </a:lnTo>
                  <a:lnTo>
                    <a:pt x="303" y="803"/>
                  </a:lnTo>
                  <a:lnTo>
                    <a:pt x="257" y="818"/>
                  </a:lnTo>
                  <a:lnTo>
                    <a:pt x="166" y="818"/>
                  </a:lnTo>
                  <a:lnTo>
                    <a:pt x="106" y="788"/>
                  </a:lnTo>
                  <a:lnTo>
                    <a:pt x="166" y="758"/>
                  </a:lnTo>
                  <a:lnTo>
                    <a:pt x="182" y="728"/>
                  </a:lnTo>
                  <a:lnTo>
                    <a:pt x="182" y="682"/>
                  </a:lnTo>
                  <a:lnTo>
                    <a:pt x="166" y="667"/>
                  </a:lnTo>
                  <a:lnTo>
                    <a:pt x="151" y="667"/>
                  </a:lnTo>
                  <a:lnTo>
                    <a:pt x="136" y="652"/>
                  </a:lnTo>
                  <a:lnTo>
                    <a:pt x="76" y="682"/>
                  </a:lnTo>
                  <a:lnTo>
                    <a:pt x="61" y="712"/>
                  </a:lnTo>
                  <a:lnTo>
                    <a:pt x="61" y="788"/>
                  </a:lnTo>
                  <a:lnTo>
                    <a:pt x="91" y="818"/>
                  </a:lnTo>
                  <a:lnTo>
                    <a:pt x="121" y="834"/>
                  </a:lnTo>
                  <a:lnTo>
                    <a:pt x="212" y="864"/>
                  </a:lnTo>
                  <a:lnTo>
                    <a:pt x="318" y="849"/>
                  </a:lnTo>
                  <a:lnTo>
                    <a:pt x="408" y="788"/>
                  </a:lnTo>
                  <a:lnTo>
                    <a:pt x="499" y="697"/>
                  </a:lnTo>
                  <a:lnTo>
                    <a:pt x="545" y="591"/>
                  </a:lnTo>
                  <a:lnTo>
                    <a:pt x="681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75" name="Freeform 123"/>
            <p:cNvSpPr>
              <a:spLocks/>
            </p:cNvSpPr>
            <p:nvPr/>
          </p:nvSpPr>
          <p:spPr bwMode="auto">
            <a:xfrm>
              <a:off x="3127" y="5737"/>
              <a:ext cx="60" cy="1334"/>
            </a:xfrm>
            <a:custGeom>
              <a:avLst/>
              <a:gdLst/>
              <a:ahLst/>
              <a:cxnLst>
                <a:cxn ang="0">
                  <a:pos x="60" y="61"/>
                </a:cxn>
                <a:cxn ang="0">
                  <a:pos x="60" y="30"/>
                </a:cxn>
                <a:cxn ang="0">
                  <a:pos x="30" y="0"/>
                </a:cxn>
                <a:cxn ang="0">
                  <a:pos x="15" y="15"/>
                </a:cxn>
                <a:cxn ang="0">
                  <a:pos x="0" y="15"/>
                </a:cxn>
                <a:cxn ang="0">
                  <a:pos x="0" y="1318"/>
                </a:cxn>
                <a:cxn ang="0">
                  <a:pos x="15" y="1334"/>
                </a:cxn>
                <a:cxn ang="0">
                  <a:pos x="45" y="1334"/>
                </a:cxn>
                <a:cxn ang="0">
                  <a:pos x="60" y="1318"/>
                </a:cxn>
                <a:cxn ang="0">
                  <a:pos x="60" y="1288"/>
                </a:cxn>
                <a:cxn ang="0">
                  <a:pos x="60" y="61"/>
                </a:cxn>
              </a:cxnLst>
              <a:rect l="0" t="0" r="r" b="b"/>
              <a:pathLst>
                <a:path w="60" h="1334">
                  <a:moveTo>
                    <a:pt x="60" y="61"/>
                  </a:moveTo>
                  <a:lnTo>
                    <a:pt x="60" y="30"/>
                  </a:lnTo>
                  <a:lnTo>
                    <a:pt x="30" y="0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318"/>
                  </a:lnTo>
                  <a:lnTo>
                    <a:pt x="15" y="1334"/>
                  </a:lnTo>
                  <a:lnTo>
                    <a:pt x="45" y="1334"/>
                  </a:lnTo>
                  <a:lnTo>
                    <a:pt x="60" y="1318"/>
                  </a:lnTo>
                  <a:lnTo>
                    <a:pt x="60" y="1288"/>
                  </a:lnTo>
                  <a:lnTo>
                    <a:pt x="60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76" name="Freeform 124"/>
            <p:cNvSpPr>
              <a:spLocks/>
            </p:cNvSpPr>
            <p:nvPr/>
          </p:nvSpPr>
          <p:spPr bwMode="auto">
            <a:xfrm>
              <a:off x="3429" y="6146"/>
              <a:ext cx="817" cy="591"/>
            </a:xfrm>
            <a:custGeom>
              <a:avLst/>
              <a:gdLst/>
              <a:ahLst/>
              <a:cxnLst>
                <a:cxn ang="0">
                  <a:pos x="484" y="273"/>
                </a:cxn>
                <a:cxn ang="0">
                  <a:pos x="666" y="91"/>
                </a:cxn>
                <a:cxn ang="0">
                  <a:pos x="696" y="76"/>
                </a:cxn>
                <a:cxn ang="0">
                  <a:pos x="787" y="76"/>
                </a:cxn>
                <a:cxn ang="0">
                  <a:pos x="787" y="0"/>
                </a:cxn>
                <a:cxn ang="0">
                  <a:pos x="515" y="0"/>
                </a:cxn>
                <a:cxn ang="0">
                  <a:pos x="515" y="76"/>
                </a:cxn>
                <a:cxn ang="0">
                  <a:pos x="545" y="91"/>
                </a:cxn>
                <a:cxn ang="0">
                  <a:pos x="424" y="212"/>
                </a:cxn>
                <a:cxn ang="0">
                  <a:pos x="288" y="76"/>
                </a:cxn>
                <a:cxn ang="0">
                  <a:pos x="333" y="76"/>
                </a:cxn>
                <a:cxn ang="0">
                  <a:pos x="333" y="0"/>
                </a:cxn>
                <a:cxn ang="0">
                  <a:pos x="15" y="0"/>
                </a:cxn>
                <a:cxn ang="0">
                  <a:pos x="15" y="76"/>
                </a:cxn>
                <a:cxn ang="0">
                  <a:pos x="106" y="76"/>
                </a:cxn>
                <a:cxn ang="0">
                  <a:pos x="333" y="303"/>
                </a:cxn>
                <a:cxn ang="0">
                  <a:pos x="121" y="515"/>
                </a:cxn>
                <a:cxn ang="0">
                  <a:pos x="0" y="515"/>
                </a:cxn>
                <a:cxn ang="0">
                  <a:pos x="0" y="591"/>
                </a:cxn>
                <a:cxn ang="0">
                  <a:pos x="273" y="591"/>
                </a:cxn>
                <a:cxn ang="0">
                  <a:pos x="273" y="515"/>
                </a:cxn>
                <a:cxn ang="0">
                  <a:pos x="257" y="515"/>
                </a:cxn>
                <a:cxn ang="0">
                  <a:pos x="242" y="500"/>
                </a:cxn>
                <a:cxn ang="0">
                  <a:pos x="378" y="364"/>
                </a:cxn>
                <a:cxn ang="0">
                  <a:pos x="530" y="515"/>
                </a:cxn>
                <a:cxn ang="0">
                  <a:pos x="499" y="515"/>
                </a:cxn>
                <a:cxn ang="0">
                  <a:pos x="499" y="591"/>
                </a:cxn>
                <a:cxn ang="0">
                  <a:pos x="817" y="591"/>
                </a:cxn>
                <a:cxn ang="0">
                  <a:pos x="817" y="515"/>
                </a:cxn>
                <a:cxn ang="0">
                  <a:pos x="711" y="515"/>
                </a:cxn>
                <a:cxn ang="0">
                  <a:pos x="484" y="273"/>
                </a:cxn>
              </a:cxnLst>
              <a:rect l="0" t="0" r="r" b="b"/>
              <a:pathLst>
                <a:path w="817" h="591">
                  <a:moveTo>
                    <a:pt x="484" y="273"/>
                  </a:moveTo>
                  <a:lnTo>
                    <a:pt x="666" y="91"/>
                  </a:lnTo>
                  <a:lnTo>
                    <a:pt x="696" y="76"/>
                  </a:lnTo>
                  <a:lnTo>
                    <a:pt x="787" y="76"/>
                  </a:lnTo>
                  <a:lnTo>
                    <a:pt x="787" y="0"/>
                  </a:lnTo>
                  <a:lnTo>
                    <a:pt x="515" y="0"/>
                  </a:lnTo>
                  <a:lnTo>
                    <a:pt x="515" y="76"/>
                  </a:lnTo>
                  <a:lnTo>
                    <a:pt x="545" y="91"/>
                  </a:lnTo>
                  <a:lnTo>
                    <a:pt x="424" y="212"/>
                  </a:lnTo>
                  <a:lnTo>
                    <a:pt x="288" y="76"/>
                  </a:lnTo>
                  <a:lnTo>
                    <a:pt x="333" y="76"/>
                  </a:lnTo>
                  <a:lnTo>
                    <a:pt x="333" y="0"/>
                  </a:lnTo>
                  <a:lnTo>
                    <a:pt x="15" y="0"/>
                  </a:lnTo>
                  <a:lnTo>
                    <a:pt x="15" y="76"/>
                  </a:lnTo>
                  <a:lnTo>
                    <a:pt x="106" y="76"/>
                  </a:lnTo>
                  <a:lnTo>
                    <a:pt x="333" y="303"/>
                  </a:lnTo>
                  <a:lnTo>
                    <a:pt x="121" y="515"/>
                  </a:lnTo>
                  <a:lnTo>
                    <a:pt x="0" y="515"/>
                  </a:lnTo>
                  <a:lnTo>
                    <a:pt x="0" y="591"/>
                  </a:lnTo>
                  <a:lnTo>
                    <a:pt x="273" y="591"/>
                  </a:lnTo>
                  <a:lnTo>
                    <a:pt x="273" y="515"/>
                  </a:lnTo>
                  <a:lnTo>
                    <a:pt x="257" y="515"/>
                  </a:lnTo>
                  <a:lnTo>
                    <a:pt x="242" y="500"/>
                  </a:lnTo>
                  <a:lnTo>
                    <a:pt x="378" y="364"/>
                  </a:lnTo>
                  <a:lnTo>
                    <a:pt x="530" y="515"/>
                  </a:lnTo>
                  <a:lnTo>
                    <a:pt x="499" y="515"/>
                  </a:lnTo>
                  <a:lnTo>
                    <a:pt x="499" y="591"/>
                  </a:lnTo>
                  <a:lnTo>
                    <a:pt x="817" y="591"/>
                  </a:lnTo>
                  <a:lnTo>
                    <a:pt x="817" y="515"/>
                  </a:lnTo>
                  <a:lnTo>
                    <a:pt x="711" y="515"/>
                  </a:lnTo>
                  <a:lnTo>
                    <a:pt x="484" y="2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77" name="Freeform 125"/>
            <p:cNvSpPr>
              <a:spLocks/>
            </p:cNvSpPr>
            <p:nvPr/>
          </p:nvSpPr>
          <p:spPr bwMode="auto">
            <a:xfrm>
              <a:off x="4382" y="5737"/>
              <a:ext cx="348" cy="133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15" y="0"/>
                </a:cxn>
                <a:cxn ang="0">
                  <a:pos x="15" y="15"/>
                </a:cxn>
                <a:cxn ang="0">
                  <a:pos x="0" y="15"/>
                </a:cxn>
                <a:cxn ang="0">
                  <a:pos x="0" y="30"/>
                </a:cxn>
                <a:cxn ang="0">
                  <a:pos x="106" y="137"/>
                </a:cxn>
                <a:cxn ang="0">
                  <a:pos x="182" y="273"/>
                </a:cxn>
                <a:cxn ang="0">
                  <a:pos x="227" y="440"/>
                </a:cxn>
                <a:cxn ang="0">
                  <a:pos x="257" y="667"/>
                </a:cxn>
                <a:cxn ang="0">
                  <a:pos x="227" y="924"/>
                </a:cxn>
                <a:cxn ang="0">
                  <a:pos x="151" y="1121"/>
                </a:cxn>
                <a:cxn ang="0">
                  <a:pos x="30" y="1288"/>
                </a:cxn>
                <a:cxn ang="0">
                  <a:pos x="15" y="1303"/>
                </a:cxn>
                <a:cxn ang="0">
                  <a:pos x="0" y="1303"/>
                </a:cxn>
                <a:cxn ang="0">
                  <a:pos x="0" y="1318"/>
                </a:cxn>
                <a:cxn ang="0">
                  <a:pos x="15" y="1334"/>
                </a:cxn>
                <a:cxn ang="0">
                  <a:pos x="46" y="1318"/>
                </a:cxn>
                <a:cxn ang="0">
                  <a:pos x="106" y="1273"/>
                </a:cxn>
                <a:cxn ang="0">
                  <a:pos x="182" y="1182"/>
                </a:cxn>
                <a:cxn ang="0">
                  <a:pos x="242" y="1076"/>
                </a:cxn>
                <a:cxn ang="0">
                  <a:pos x="318" y="894"/>
                </a:cxn>
                <a:cxn ang="0">
                  <a:pos x="348" y="667"/>
                </a:cxn>
                <a:cxn ang="0">
                  <a:pos x="333" y="515"/>
                </a:cxn>
                <a:cxn ang="0">
                  <a:pos x="288" y="334"/>
                </a:cxn>
                <a:cxn ang="0">
                  <a:pos x="182" y="167"/>
                </a:cxn>
                <a:cxn ang="0">
                  <a:pos x="30" y="0"/>
                </a:cxn>
              </a:cxnLst>
              <a:rect l="0" t="0" r="r" b="b"/>
              <a:pathLst>
                <a:path w="348" h="1334">
                  <a:moveTo>
                    <a:pt x="30" y="0"/>
                  </a:moveTo>
                  <a:lnTo>
                    <a:pt x="15" y="0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06" y="137"/>
                  </a:lnTo>
                  <a:lnTo>
                    <a:pt x="182" y="273"/>
                  </a:lnTo>
                  <a:lnTo>
                    <a:pt x="227" y="440"/>
                  </a:lnTo>
                  <a:lnTo>
                    <a:pt x="257" y="667"/>
                  </a:lnTo>
                  <a:lnTo>
                    <a:pt x="227" y="924"/>
                  </a:lnTo>
                  <a:lnTo>
                    <a:pt x="151" y="1121"/>
                  </a:lnTo>
                  <a:lnTo>
                    <a:pt x="30" y="1288"/>
                  </a:lnTo>
                  <a:lnTo>
                    <a:pt x="15" y="1303"/>
                  </a:lnTo>
                  <a:lnTo>
                    <a:pt x="0" y="1303"/>
                  </a:lnTo>
                  <a:lnTo>
                    <a:pt x="0" y="1318"/>
                  </a:lnTo>
                  <a:lnTo>
                    <a:pt x="15" y="1334"/>
                  </a:lnTo>
                  <a:lnTo>
                    <a:pt x="46" y="1318"/>
                  </a:lnTo>
                  <a:lnTo>
                    <a:pt x="106" y="1273"/>
                  </a:lnTo>
                  <a:lnTo>
                    <a:pt x="182" y="1182"/>
                  </a:lnTo>
                  <a:lnTo>
                    <a:pt x="242" y="1076"/>
                  </a:lnTo>
                  <a:lnTo>
                    <a:pt x="318" y="894"/>
                  </a:lnTo>
                  <a:lnTo>
                    <a:pt x="348" y="667"/>
                  </a:lnTo>
                  <a:lnTo>
                    <a:pt x="333" y="515"/>
                  </a:lnTo>
                  <a:lnTo>
                    <a:pt x="288" y="334"/>
                  </a:lnTo>
                  <a:lnTo>
                    <a:pt x="182" y="167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78" name="Freeform 126"/>
            <p:cNvSpPr>
              <a:spLocks/>
            </p:cNvSpPr>
            <p:nvPr/>
          </p:nvSpPr>
          <p:spPr bwMode="auto">
            <a:xfrm>
              <a:off x="7543" y="2146"/>
              <a:ext cx="1180" cy="909"/>
            </a:xfrm>
            <a:custGeom>
              <a:avLst/>
              <a:gdLst/>
              <a:ahLst/>
              <a:cxnLst>
                <a:cxn ang="0">
                  <a:pos x="1013" y="152"/>
                </a:cxn>
                <a:cxn ang="0">
                  <a:pos x="1044" y="91"/>
                </a:cxn>
                <a:cxn ang="0">
                  <a:pos x="1059" y="76"/>
                </a:cxn>
                <a:cxn ang="0">
                  <a:pos x="1149" y="46"/>
                </a:cxn>
                <a:cxn ang="0">
                  <a:pos x="1180" y="46"/>
                </a:cxn>
                <a:cxn ang="0">
                  <a:pos x="1180" y="15"/>
                </a:cxn>
                <a:cxn ang="0">
                  <a:pos x="1165" y="0"/>
                </a:cxn>
                <a:cxn ang="0">
                  <a:pos x="1089" y="0"/>
                </a:cxn>
                <a:cxn ang="0">
                  <a:pos x="1028" y="15"/>
                </a:cxn>
                <a:cxn ang="0">
                  <a:pos x="998" y="15"/>
                </a:cxn>
                <a:cxn ang="0">
                  <a:pos x="953" y="0"/>
                </a:cxn>
                <a:cxn ang="0">
                  <a:pos x="862" y="0"/>
                </a:cxn>
                <a:cxn ang="0">
                  <a:pos x="862" y="46"/>
                </a:cxn>
                <a:cxn ang="0">
                  <a:pos x="877" y="46"/>
                </a:cxn>
                <a:cxn ang="0">
                  <a:pos x="923" y="61"/>
                </a:cxn>
                <a:cxn ang="0">
                  <a:pos x="953" y="61"/>
                </a:cxn>
                <a:cxn ang="0">
                  <a:pos x="968" y="76"/>
                </a:cxn>
                <a:cxn ang="0">
                  <a:pos x="968" y="137"/>
                </a:cxn>
                <a:cxn ang="0">
                  <a:pos x="817" y="712"/>
                </a:cxn>
                <a:cxn ang="0">
                  <a:pos x="484" y="31"/>
                </a:cxn>
                <a:cxn ang="0">
                  <a:pos x="469" y="15"/>
                </a:cxn>
                <a:cxn ang="0">
                  <a:pos x="469" y="0"/>
                </a:cxn>
                <a:cxn ang="0">
                  <a:pos x="227" y="0"/>
                </a:cxn>
                <a:cxn ang="0">
                  <a:pos x="212" y="15"/>
                </a:cxn>
                <a:cxn ang="0">
                  <a:pos x="212" y="46"/>
                </a:cxn>
                <a:cxn ang="0">
                  <a:pos x="303" y="46"/>
                </a:cxn>
                <a:cxn ang="0">
                  <a:pos x="348" y="61"/>
                </a:cxn>
                <a:cxn ang="0">
                  <a:pos x="166" y="773"/>
                </a:cxn>
                <a:cxn ang="0">
                  <a:pos x="151" y="803"/>
                </a:cxn>
                <a:cxn ang="0">
                  <a:pos x="136" y="818"/>
                </a:cxn>
                <a:cxn ang="0">
                  <a:pos x="121" y="849"/>
                </a:cxn>
                <a:cxn ang="0">
                  <a:pos x="76" y="849"/>
                </a:cxn>
                <a:cxn ang="0">
                  <a:pos x="30" y="864"/>
                </a:cxn>
                <a:cxn ang="0">
                  <a:pos x="0" y="864"/>
                </a:cxn>
                <a:cxn ang="0">
                  <a:pos x="0" y="909"/>
                </a:cxn>
                <a:cxn ang="0">
                  <a:pos x="318" y="909"/>
                </a:cxn>
                <a:cxn ang="0">
                  <a:pos x="318" y="864"/>
                </a:cxn>
                <a:cxn ang="0">
                  <a:pos x="257" y="864"/>
                </a:cxn>
                <a:cxn ang="0">
                  <a:pos x="227" y="849"/>
                </a:cxn>
                <a:cxn ang="0">
                  <a:pos x="212" y="834"/>
                </a:cxn>
                <a:cxn ang="0">
                  <a:pos x="212" y="773"/>
                </a:cxn>
                <a:cxn ang="0">
                  <a:pos x="393" y="91"/>
                </a:cxn>
                <a:cxn ang="0">
                  <a:pos x="771" y="894"/>
                </a:cxn>
                <a:cxn ang="0">
                  <a:pos x="786" y="909"/>
                </a:cxn>
                <a:cxn ang="0">
                  <a:pos x="817" y="909"/>
                </a:cxn>
                <a:cxn ang="0">
                  <a:pos x="817" y="894"/>
                </a:cxn>
                <a:cxn ang="0">
                  <a:pos x="832" y="879"/>
                </a:cxn>
                <a:cxn ang="0">
                  <a:pos x="1013" y="152"/>
                </a:cxn>
              </a:cxnLst>
              <a:rect l="0" t="0" r="r" b="b"/>
              <a:pathLst>
                <a:path w="1180" h="909">
                  <a:moveTo>
                    <a:pt x="1013" y="152"/>
                  </a:moveTo>
                  <a:lnTo>
                    <a:pt x="1044" y="91"/>
                  </a:lnTo>
                  <a:lnTo>
                    <a:pt x="1059" y="76"/>
                  </a:lnTo>
                  <a:lnTo>
                    <a:pt x="1149" y="46"/>
                  </a:lnTo>
                  <a:lnTo>
                    <a:pt x="1180" y="46"/>
                  </a:lnTo>
                  <a:lnTo>
                    <a:pt x="1180" y="15"/>
                  </a:lnTo>
                  <a:lnTo>
                    <a:pt x="1165" y="0"/>
                  </a:lnTo>
                  <a:lnTo>
                    <a:pt x="1089" y="0"/>
                  </a:lnTo>
                  <a:lnTo>
                    <a:pt x="1028" y="15"/>
                  </a:lnTo>
                  <a:lnTo>
                    <a:pt x="998" y="15"/>
                  </a:lnTo>
                  <a:lnTo>
                    <a:pt x="953" y="0"/>
                  </a:lnTo>
                  <a:lnTo>
                    <a:pt x="862" y="0"/>
                  </a:lnTo>
                  <a:lnTo>
                    <a:pt x="862" y="46"/>
                  </a:lnTo>
                  <a:lnTo>
                    <a:pt x="877" y="46"/>
                  </a:lnTo>
                  <a:lnTo>
                    <a:pt x="923" y="61"/>
                  </a:lnTo>
                  <a:lnTo>
                    <a:pt x="953" y="61"/>
                  </a:lnTo>
                  <a:lnTo>
                    <a:pt x="968" y="76"/>
                  </a:lnTo>
                  <a:lnTo>
                    <a:pt x="968" y="137"/>
                  </a:lnTo>
                  <a:lnTo>
                    <a:pt x="817" y="712"/>
                  </a:lnTo>
                  <a:lnTo>
                    <a:pt x="484" y="31"/>
                  </a:lnTo>
                  <a:lnTo>
                    <a:pt x="469" y="15"/>
                  </a:lnTo>
                  <a:lnTo>
                    <a:pt x="469" y="0"/>
                  </a:lnTo>
                  <a:lnTo>
                    <a:pt x="227" y="0"/>
                  </a:lnTo>
                  <a:lnTo>
                    <a:pt x="212" y="15"/>
                  </a:lnTo>
                  <a:lnTo>
                    <a:pt x="212" y="46"/>
                  </a:lnTo>
                  <a:lnTo>
                    <a:pt x="303" y="46"/>
                  </a:lnTo>
                  <a:lnTo>
                    <a:pt x="348" y="61"/>
                  </a:lnTo>
                  <a:lnTo>
                    <a:pt x="166" y="773"/>
                  </a:lnTo>
                  <a:lnTo>
                    <a:pt x="151" y="803"/>
                  </a:lnTo>
                  <a:lnTo>
                    <a:pt x="136" y="818"/>
                  </a:lnTo>
                  <a:lnTo>
                    <a:pt x="121" y="849"/>
                  </a:lnTo>
                  <a:lnTo>
                    <a:pt x="76" y="849"/>
                  </a:lnTo>
                  <a:lnTo>
                    <a:pt x="30" y="864"/>
                  </a:lnTo>
                  <a:lnTo>
                    <a:pt x="0" y="864"/>
                  </a:lnTo>
                  <a:lnTo>
                    <a:pt x="0" y="909"/>
                  </a:lnTo>
                  <a:lnTo>
                    <a:pt x="318" y="909"/>
                  </a:lnTo>
                  <a:lnTo>
                    <a:pt x="318" y="864"/>
                  </a:lnTo>
                  <a:lnTo>
                    <a:pt x="257" y="864"/>
                  </a:lnTo>
                  <a:lnTo>
                    <a:pt x="227" y="849"/>
                  </a:lnTo>
                  <a:lnTo>
                    <a:pt x="212" y="834"/>
                  </a:lnTo>
                  <a:lnTo>
                    <a:pt x="212" y="773"/>
                  </a:lnTo>
                  <a:lnTo>
                    <a:pt x="393" y="91"/>
                  </a:lnTo>
                  <a:lnTo>
                    <a:pt x="771" y="894"/>
                  </a:lnTo>
                  <a:lnTo>
                    <a:pt x="786" y="909"/>
                  </a:lnTo>
                  <a:lnTo>
                    <a:pt x="817" y="909"/>
                  </a:lnTo>
                  <a:lnTo>
                    <a:pt x="817" y="894"/>
                  </a:lnTo>
                  <a:lnTo>
                    <a:pt x="832" y="879"/>
                  </a:lnTo>
                  <a:lnTo>
                    <a:pt x="1013" y="1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79" name="Freeform 127"/>
            <p:cNvSpPr>
              <a:spLocks/>
            </p:cNvSpPr>
            <p:nvPr/>
          </p:nvSpPr>
          <p:spPr bwMode="auto">
            <a:xfrm>
              <a:off x="6878" y="3616"/>
              <a:ext cx="2510" cy="2651"/>
            </a:xfrm>
            <a:custGeom>
              <a:avLst/>
              <a:gdLst/>
              <a:ahLst/>
              <a:cxnLst>
                <a:cxn ang="0">
                  <a:pos x="2283" y="2651"/>
                </a:cxn>
                <a:cxn ang="0">
                  <a:pos x="2510" y="2045"/>
                </a:cxn>
                <a:cxn ang="0">
                  <a:pos x="2465" y="2045"/>
                </a:cxn>
                <a:cxn ang="0">
                  <a:pos x="2389" y="2182"/>
                </a:cxn>
                <a:cxn ang="0">
                  <a:pos x="2283" y="2288"/>
                </a:cxn>
                <a:cxn ang="0">
                  <a:pos x="2132" y="2379"/>
                </a:cxn>
                <a:cxn ang="0">
                  <a:pos x="1981" y="2424"/>
                </a:cxn>
                <a:cxn ang="0">
                  <a:pos x="1920" y="2439"/>
                </a:cxn>
                <a:cxn ang="0">
                  <a:pos x="1799" y="2455"/>
                </a:cxn>
                <a:cxn ang="0">
                  <a:pos x="1633" y="2485"/>
                </a:cxn>
                <a:cxn ang="0">
                  <a:pos x="257" y="2485"/>
                </a:cxn>
                <a:cxn ang="0">
                  <a:pos x="1209" y="1364"/>
                </a:cxn>
                <a:cxn ang="0">
                  <a:pos x="1225" y="1348"/>
                </a:cxn>
                <a:cxn ang="0">
                  <a:pos x="1225" y="1318"/>
                </a:cxn>
                <a:cxn ang="0">
                  <a:pos x="1209" y="1303"/>
                </a:cxn>
                <a:cxn ang="0">
                  <a:pos x="332" y="91"/>
                </a:cxn>
                <a:cxn ang="0">
                  <a:pos x="1603" y="91"/>
                </a:cxn>
                <a:cxn ang="0">
                  <a:pos x="1754" y="106"/>
                </a:cxn>
                <a:cxn ang="0">
                  <a:pos x="1814" y="121"/>
                </a:cxn>
                <a:cxn ang="0">
                  <a:pos x="1935" y="136"/>
                </a:cxn>
                <a:cxn ang="0">
                  <a:pos x="2072" y="182"/>
                </a:cxn>
                <a:cxn ang="0">
                  <a:pos x="2223" y="258"/>
                </a:cxn>
                <a:cxn ang="0">
                  <a:pos x="2298" y="318"/>
                </a:cxn>
                <a:cxn ang="0">
                  <a:pos x="2389" y="394"/>
                </a:cxn>
                <a:cxn ang="0">
                  <a:pos x="2465" y="530"/>
                </a:cxn>
                <a:cxn ang="0">
                  <a:pos x="2510" y="530"/>
                </a:cxn>
                <a:cxn ang="0">
                  <a:pos x="2283" y="0"/>
                </a:cxn>
                <a:cxn ang="0">
                  <a:pos x="0" y="0"/>
                </a:cxn>
                <a:cxn ang="0">
                  <a:pos x="0" y="76"/>
                </a:cxn>
                <a:cxn ang="0">
                  <a:pos x="998" y="1454"/>
                </a:cxn>
                <a:cxn ang="0">
                  <a:pos x="15" y="2591"/>
                </a:cxn>
                <a:cxn ang="0">
                  <a:pos x="0" y="2606"/>
                </a:cxn>
                <a:cxn ang="0">
                  <a:pos x="0" y="2651"/>
                </a:cxn>
                <a:cxn ang="0">
                  <a:pos x="60" y="2651"/>
                </a:cxn>
                <a:cxn ang="0">
                  <a:pos x="2283" y="2651"/>
                </a:cxn>
              </a:cxnLst>
              <a:rect l="0" t="0" r="r" b="b"/>
              <a:pathLst>
                <a:path w="2510" h="2651">
                  <a:moveTo>
                    <a:pt x="2283" y="2651"/>
                  </a:moveTo>
                  <a:lnTo>
                    <a:pt x="2510" y="2045"/>
                  </a:lnTo>
                  <a:lnTo>
                    <a:pt x="2465" y="2045"/>
                  </a:lnTo>
                  <a:lnTo>
                    <a:pt x="2389" y="2182"/>
                  </a:lnTo>
                  <a:lnTo>
                    <a:pt x="2283" y="2288"/>
                  </a:lnTo>
                  <a:lnTo>
                    <a:pt x="2132" y="2379"/>
                  </a:lnTo>
                  <a:lnTo>
                    <a:pt x="1981" y="2424"/>
                  </a:lnTo>
                  <a:lnTo>
                    <a:pt x="1920" y="2439"/>
                  </a:lnTo>
                  <a:lnTo>
                    <a:pt x="1799" y="2455"/>
                  </a:lnTo>
                  <a:lnTo>
                    <a:pt x="1633" y="2485"/>
                  </a:lnTo>
                  <a:lnTo>
                    <a:pt x="257" y="2485"/>
                  </a:lnTo>
                  <a:lnTo>
                    <a:pt x="1209" y="1364"/>
                  </a:lnTo>
                  <a:lnTo>
                    <a:pt x="1225" y="1348"/>
                  </a:lnTo>
                  <a:lnTo>
                    <a:pt x="1225" y="1318"/>
                  </a:lnTo>
                  <a:lnTo>
                    <a:pt x="1209" y="1303"/>
                  </a:lnTo>
                  <a:lnTo>
                    <a:pt x="332" y="91"/>
                  </a:lnTo>
                  <a:lnTo>
                    <a:pt x="1603" y="91"/>
                  </a:lnTo>
                  <a:lnTo>
                    <a:pt x="1754" y="106"/>
                  </a:lnTo>
                  <a:lnTo>
                    <a:pt x="1814" y="121"/>
                  </a:lnTo>
                  <a:lnTo>
                    <a:pt x="1935" y="136"/>
                  </a:lnTo>
                  <a:lnTo>
                    <a:pt x="2072" y="182"/>
                  </a:lnTo>
                  <a:lnTo>
                    <a:pt x="2223" y="258"/>
                  </a:lnTo>
                  <a:lnTo>
                    <a:pt x="2298" y="318"/>
                  </a:lnTo>
                  <a:lnTo>
                    <a:pt x="2389" y="394"/>
                  </a:lnTo>
                  <a:lnTo>
                    <a:pt x="2465" y="530"/>
                  </a:lnTo>
                  <a:lnTo>
                    <a:pt x="2510" y="530"/>
                  </a:lnTo>
                  <a:lnTo>
                    <a:pt x="2283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998" y="1454"/>
                  </a:lnTo>
                  <a:lnTo>
                    <a:pt x="15" y="2591"/>
                  </a:lnTo>
                  <a:lnTo>
                    <a:pt x="0" y="2606"/>
                  </a:lnTo>
                  <a:lnTo>
                    <a:pt x="0" y="2651"/>
                  </a:lnTo>
                  <a:lnTo>
                    <a:pt x="60" y="2651"/>
                  </a:lnTo>
                  <a:lnTo>
                    <a:pt x="2283" y="26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80" name="Freeform 128"/>
            <p:cNvSpPr>
              <a:spLocks noEditPoints="1"/>
            </p:cNvSpPr>
            <p:nvPr/>
          </p:nvSpPr>
          <p:spPr bwMode="auto">
            <a:xfrm>
              <a:off x="6968" y="6783"/>
              <a:ext cx="409" cy="894"/>
            </a:xfrm>
            <a:custGeom>
              <a:avLst/>
              <a:gdLst/>
              <a:ahLst/>
              <a:cxnLst>
                <a:cxn ang="0">
                  <a:pos x="363" y="30"/>
                </a:cxn>
                <a:cxn ang="0">
                  <a:pos x="318" y="0"/>
                </a:cxn>
                <a:cxn ang="0">
                  <a:pos x="242" y="75"/>
                </a:cxn>
                <a:cxn ang="0">
                  <a:pos x="273" y="121"/>
                </a:cxn>
                <a:cxn ang="0">
                  <a:pos x="348" y="106"/>
                </a:cxn>
                <a:cxn ang="0">
                  <a:pos x="363" y="45"/>
                </a:cxn>
                <a:cxn ang="0">
                  <a:pos x="91" y="742"/>
                </a:cxn>
                <a:cxn ang="0">
                  <a:pos x="121" y="863"/>
                </a:cxn>
                <a:cxn ang="0">
                  <a:pos x="303" y="863"/>
                </a:cxn>
                <a:cxn ang="0">
                  <a:pos x="378" y="757"/>
                </a:cxn>
                <a:cxn ang="0">
                  <a:pos x="394" y="697"/>
                </a:cxn>
                <a:cxn ang="0">
                  <a:pos x="394" y="681"/>
                </a:cxn>
                <a:cxn ang="0">
                  <a:pos x="378" y="666"/>
                </a:cxn>
                <a:cxn ang="0">
                  <a:pos x="363" y="697"/>
                </a:cxn>
                <a:cxn ang="0">
                  <a:pos x="303" y="818"/>
                </a:cxn>
                <a:cxn ang="0">
                  <a:pos x="197" y="848"/>
                </a:cxn>
                <a:cxn ang="0">
                  <a:pos x="182" y="757"/>
                </a:cxn>
                <a:cxn ang="0">
                  <a:pos x="227" y="666"/>
                </a:cxn>
                <a:cxn ang="0">
                  <a:pos x="288" y="530"/>
                </a:cxn>
                <a:cxn ang="0">
                  <a:pos x="303" y="469"/>
                </a:cxn>
                <a:cxn ang="0">
                  <a:pos x="318" y="409"/>
                </a:cxn>
                <a:cxn ang="0">
                  <a:pos x="288" y="333"/>
                </a:cxn>
                <a:cxn ang="0">
                  <a:pos x="197" y="288"/>
                </a:cxn>
                <a:cxn ang="0">
                  <a:pos x="106" y="333"/>
                </a:cxn>
                <a:cxn ang="0">
                  <a:pos x="31" y="409"/>
                </a:cxn>
                <a:cxn ang="0">
                  <a:pos x="0" y="484"/>
                </a:cxn>
                <a:cxn ang="0">
                  <a:pos x="46" y="515"/>
                </a:cxn>
                <a:cxn ang="0">
                  <a:pos x="76" y="439"/>
                </a:cxn>
                <a:cxn ang="0">
                  <a:pos x="121" y="348"/>
                </a:cxn>
                <a:cxn ang="0">
                  <a:pos x="212" y="333"/>
                </a:cxn>
                <a:cxn ang="0">
                  <a:pos x="227" y="378"/>
                </a:cxn>
                <a:cxn ang="0">
                  <a:pos x="212" y="409"/>
                </a:cxn>
                <a:cxn ang="0">
                  <a:pos x="197" y="469"/>
                </a:cxn>
                <a:cxn ang="0">
                  <a:pos x="106" y="727"/>
                </a:cxn>
              </a:cxnLst>
              <a:rect l="0" t="0" r="r" b="b"/>
              <a:pathLst>
                <a:path w="409" h="894">
                  <a:moveTo>
                    <a:pt x="363" y="45"/>
                  </a:moveTo>
                  <a:lnTo>
                    <a:pt x="363" y="30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0"/>
                  </a:lnTo>
                  <a:lnTo>
                    <a:pt x="242" y="75"/>
                  </a:lnTo>
                  <a:lnTo>
                    <a:pt x="242" y="91"/>
                  </a:lnTo>
                  <a:lnTo>
                    <a:pt x="273" y="121"/>
                  </a:lnTo>
                  <a:lnTo>
                    <a:pt x="318" y="121"/>
                  </a:lnTo>
                  <a:lnTo>
                    <a:pt x="348" y="106"/>
                  </a:lnTo>
                  <a:lnTo>
                    <a:pt x="363" y="75"/>
                  </a:lnTo>
                  <a:lnTo>
                    <a:pt x="363" y="45"/>
                  </a:lnTo>
                  <a:close/>
                  <a:moveTo>
                    <a:pt x="106" y="727"/>
                  </a:moveTo>
                  <a:lnTo>
                    <a:pt x="91" y="742"/>
                  </a:lnTo>
                  <a:lnTo>
                    <a:pt x="91" y="818"/>
                  </a:lnTo>
                  <a:lnTo>
                    <a:pt x="121" y="863"/>
                  </a:lnTo>
                  <a:lnTo>
                    <a:pt x="212" y="894"/>
                  </a:lnTo>
                  <a:lnTo>
                    <a:pt x="303" y="863"/>
                  </a:lnTo>
                  <a:lnTo>
                    <a:pt x="363" y="803"/>
                  </a:lnTo>
                  <a:lnTo>
                    <a:pt x="378" y="757"/>
                  </a:lnTo>
                  <a:lnTo>
                    <a:pt x="394" y="727"/>
                  </a:lnTo>
                  <a:lnTo>
                    <a:pt x="394" y="697"/>
                  </a:lnTo>
                  <a:lnTo>
                    <a:pt x="409" y="681"/>
                  </a:lnTo>
                  <a:lnTo>
                    <a:pt x="394" y="681"/>
                  </a:lnTo>
                  <a:lnTo>
                    <a:pt x="394" y="666"/>
                  </a:lnTo>
                  <a:lnTo>
                    <a:pt x="378" y="666"/>
                  </a:lnTo>
                  <a:lnTo>
                    <a:pt x="363" y="681"/>
                  </a:lnTo>
                  <a:lnTo>
                    <a:pt x="363" y="697"/>
                  </a:lnTo>
                  <a:lnTo>
                    <a:pt x="333" y="772"/>
                  </a:lnTo>
                  <a:lnTo>
                    <a:pt x="303" y="818"/>
                  </a:lnTo>
                  <a:lnTo>
                    <a:pt x="257" y="848"/>
                  </a:lnTo>
                  <a:lnTo>
                    <a:pt x="197" y="848"/>
                  </a:lnTo>
                  <a:lnTo>
                    <a:pt x="182" y="833"/>
                  </a:lnTo>
                  <a:lnTo>
                    <a:pt x="182" y="757"/>
                  </a:lnTo>
                  <a:lnTo>
                    <a:pt x="212" y="727"/>
                  </a:lnTo>
                  <a:lnTo>
                    <a:pt x="227" y="666"/>
                  </a:lnTo>
                  <a:lnTo>
                    <a:pt x="242" y="621"/>
                  </a:lnTo>
                  <a:lnTo>
                    <a:pt x="288" y="530"/>
                  </a:lnTo>
                  <a:lnTo>
                    <a:pt x="288" y="500"/>
                  </a:lnTo>
                  <a:lnTo>
                    <a:pt x="303" y="469"/>
                  </a:lnTo>
                  <a:lnTo>
                    <a:pt x="318" y="454"/>
                  </a:lnTo>
                  <a:lnTo>
                    <a:pt x="318" y="409"/>
                  </a:lnTo>
                  <a:lnTo>
                    <a:pt x="303" y="363"/>
                  </a:lnTo>
                  <a:lnTo>
                    <a:pt x="288" y="333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3"/>
                  </a:lnTo>
                  <a:lnTo>
                    <a:pt x="61" y="363"/>
                  </a:lnTo>
                  <a:lnTo>
                    <a:pt x="31" y="409"/>
                  </a:lnTo>
                  <a:lnTo>
                    <a:pt x="15" y="439"/>
                  </a:lnTo>
                  <a:lnTo>
                    <a:pt x="0" y="484"/>
                  </a:lnTo>
                  <a:lnTo>
                    <a:pt x="0" y="515"/>
                  </a:lnTo>
                  <a:lnTo>
                    <a:pt x="46" y="515"/>
                  </a:lnTo>
                  <a:lnTo>
                    <a:pt x="46" y="500"/>
                  </a:lnTo>
                  <a:lnTo>
                    <a:pt x="76" y="439"/>
                  </a:lnTo>
                  <a:lnTo>
                    <a:pt x="91" y="394"/>
                  </a:lnTo>
                  <a:lnTo>
                    <a:pt x="121" y="348"/>
                  </a:lnTo>
                  <a:lnTo>
                    <a:pt x="167" y="333"/>
                  </a:lnTo>
                  <a:lnTo>
                    <a:pt x="212" y="333"/>
                  </a:lnTo>
                  <a:lnTo>
                    <a:pt x="212" y="348"/>
                  </a:lnTo>
                  <a:lnTo>
                    <a:pt x="227" y="378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39"/>
                  </a:lnTo>
                  <a:lnTo>
                    <a:pt x="197" y="469"/>
                  </a:lnTo>
                  <a:lnTo>
                    <a:pt x="182" y="515"/>
                  </a:lnTo>
                  <a:lnTo>
                    <a:pt x="106" y="7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81" name="Freeform 129"/>
            <p:cNvSpPr>
              <a:spLocks noEditPoints="1"/>
            </p:cNvSpPr>
            <p:nvPr/>
          </p:nvSpPr>
          <p:spPr bwMode="auto">
            <a:xfrm>
              <a:off x="7528" y="7146"/>
              <a:ext cx="983" cy="364"/>
            </a:xfrm>
            <a:custGeom>
              <a:avLst/>
              <a:gdLst/>
              <a:ahLst/>
              <a:cxnLst>
                <a:cxn ang="0">
                  <a:pos x="922" y="76"/>
                </a:cxn>
                <a:cxn ang="0">
                  <a:pos x="938" y="76"/>
                </a:cxn>
                <a:cxn ang="0">
                  <a:pos x="953" y="61"/>
                </a:cxn>
                <a:cxn ang="0">
                  <a:pos x="968" y="61"/>
                </a:cxn>
                <a:cxn ang="0">
                  <a:pos x="983" y="31"/>
                </a:cxn>
                <a:cxn ang="0">
                  <a:pos x="968" y="15"/>
                </a:cxn>
                <a:cxn ang="0">
                  <a:pos x="953" y="15"/>
                </a:cxn>
                <a:cxn ang="0">
                  <a:pos x="938" y="0"/>
                </a:cxn>
                <a:cxn ang="0">
                  <a:pos x="30" y="0"/>
                </a:cxn>
                <a:cxn ang="0">
                  <a:pos x="15" y="15"/>
                </a:cxn>
                <a:cxn ang="0">
                  <a:pos x="0" y="15"/>
                </a:cxn>
                <a:cxn ang="0">
                  <a:pos x="0" y="61"/>
                </a:cxn>
                <a:cxn ang="0">
                  <a:pos x="15" y="61"/>
                </a:cxn>
                <a:cxn ang="0">
                  <a:pos x="30" y="76"/>
                </a:cxn>
                <a:cxn ang="0">
                  <a:pos x="45" y="76"/>
                </a:cxn>
                <a:cxn ang="0">
                  <a:pos x="922" y="76"/>
                </a:cxn>
                <a:cxn ang="0">
                  <a:pos x="922" y="364"/>
                </a:cxn>
                <a:cxn ang="0">
                  <a:pos x="953" y="364"/>
                </a:cxn>
                <a:cxn ang="0">
                  <a:pos x="983" y="334"/>
                </a:cxn>
                <a:cxn ang="0">
                  <a:pos x="953" y="303"/>
                </a:cxn>
                <a:cxn ang="0">
                  <a:pos x="0" y="303"/>
                </a:cxn>
                <a:cxn ang="0">
                  <a:pos x="0" y="349"/>
                </a:cxn>
                <a:cxn ang="0">
                  <a:pos x="15" y="364"/>
                </a:cxn>
                <a:cxn ang="0">
                  <a:pos x="45" y="364"/>
                </a:cxn>
                <a:cxn ang="0">
                  <a:pos x="922" y="364"/>
                </a:cxn>
              </a:cxnLst>
              <a:rect l="0" t="0" r="r" b="b"/>
              <a:pathLst>
                <a:path w="983" h="364">
                  <a:moveTo>
                    <a:pt x="922" y="76"/>
                  </a:moveTo>
                  <a:lnTo>
                    <a:pt x="938" y="76"/>
                  </a:lnTo>
                  <a:lnTo>
                    <a:pt x="953" y="61"/>
                  </a:lnTo>
                  <a:lnTo>
                    <a:pt x="968" y="61"/>
                  </a:lnTo>
                  <a:lnTo>
                    <a:pt x="983" y="31"/>
                  </a:lnTo>
                  <a:lnTo>
                    <a:pt x="968" y="15"/>
                  </a:lnTo>
                  <a:lnTo>
                    <a:pt x="953" y="15"/>
                  </a:lnTo>
                  <a:lnTo>
                    <a:pt x="938" y="0"/>
                  </a:lnTo>
                  <a:lnTo>
                    <a:pt x="30" y="0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61"/>
                  </a:lnTo>
                  <a:lnTo>
                    <a:pt x="15" y="61"/>
                  </a:lnTo>
                  <a:lnTo>
                    <a:pt x="30" y="76"/>
                  </a:lnTo>
                  <a:lnTo>
                    <a:pt x="45" y="76"/>
                  </a:lnTo>
                  <a:lnTo>
                    <a:pt x="922" y="76"/>
                  </a:lnTo>
                  <a:close/>
                  <a:moveTo>
                    <a:pt x="922" y="364"/>
                  </a:moveTo>
                  <a:lnTo>
                    <a:pt x="953" y="364"/>
                  </a:lnTo>
                  <a:lnTo>
                    <a:pt x="983" y="334"/>
                  </a:lnTo>
                  <a:lnTo>
                    <a:pt x="953" y="303"/>
                  </a:lnTo>
                  <a:lnTo>
                    <a:pt x="0" y="303"/>
                  </a:lnTo>
                  <a:lnTo>
                    <a:pt x="0" y="349"/>
                  </a:lnTo>
                  <a:lnTo>
                    <a:pt x="15" y="364"/>
                  </a:lnTo>
                  <a:lnTo>
                    <a:pt x="45" y="364"/>
                  </a:lnTo>
                  <a:lnTo>
                    <a:pt x="922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82" name="Freeform 130"/>
            <p:cNvSpPr>
              <a:spLocks/>
            </p:cNvSpPr>
            <p:nvPr/>
          </p:nvSpPr>
          <p:spPr bwMode="auto">
            <a:xfrm>
              <a:off x="8738" y="6783"/>
              <a:ext cx="484" cy="878"/>
            </a:xfrm>
            <a:custGeom>
              <a:avLst/>
              <a:gdLst/>
              <a:ahLst/>
              <a:cxnLst>
                <a:cxn ang="0">
                  <a:pos x="302" y="30"/>
                </a:cxn>
                <a:cxn ang="0">
                  <a:pos x="302" y="15"/>
                </a:cxn>
                <a:cxn ang="0">
                  <a:pos x="287" y="0"/>
                </a:cxn>
                <a:cxn ang="0">
                  <a:pos x="257" y="0"/>
                </a:cxn>
                <a:cxn ang="0">
                  <a:pos x="166" y="60"/>
                </a:cxn>
                <a:cxn ang="0">
                  <a:pos x="75" y="75"/>
                </a:cxn>
                <a:cxn ang="0">
                  <a:pos x="0" y="75"/>
                </a:cxn>
                <a:cxn ang="0">
                  <a:pos x="0" y="136"/>
                </a:cxn>
                <a:cxn ang="0">
                  <a:pos x="30" y="136"/>
                </a:cxn>
                <a:cxn ang="0">
                  <a:pos x="91" y="121"/>
                </a:cxn>
                <a:cxn ang="0">
                  <a:pos x="136" y="121"/>
                </a:cxn>
                <a:cxn ang="0">
                  <a:pos x="196" y="91"/>
                </a:cxn>
                <a:cxn ang="0">
                  <a:pos x="196" y="803"/>
                </a:cxn>
                <a:cxn ang="0">
                  <a:pos x="181" y="818"/>
                </a:cxn>
                <a:cxn ang="0">
                  <a:pos x="151" y="818"/>
                </a:cxn>
                <a:cxn ang="0">
                  <a:pos x="121" y="833"/>
                </a:cxn>
                <a:cxn ang="0">
                  <a:pos x="15" y="833"/>
                </a:cxn>
                <a:cxn ang="0">
                  <a:pos x="15" y="878"/>
                </a:cxn>
                <a:cxn ang="0">
                  <a:pos x="484" y="878"/>
                </a:cxn>
                <a:cxn ang="0">
                  <a:pos x="484" y="833"/>
                </a:cxn>
                <a:cxn ang="0">
                  <a:pos x="378" y="833"/>
                </a:cxn>
                <a:cxn ang="0">
                  <a:pos x="348" y="818"/>
                </a:cxn>
                <a:cxn ang="0">
                  <a:pos x="317" y="818"/>
                </a:cxn>
                <a:cxn ang="0">
                  <a:pos x="302" y="803"/>
                </a:cxn>
                <a:cxn ang="0">
                  <a:pos x="302" y="772"/>
                </a:cxn>
                <a:cxn ang="0">
                  <a:pos x="302" y="30"/>
                </a:cxn>
              </a:cxnLst>
              <a:rect l="0" t="0" r="r" b="b"/>
              <a:pathLst>
                <a:path w="484" h="878">
                  <a:moveTo>
                    <a:pt x="302" y="30"/>
                  </a:moveTo>
                  <a:lnTo>
                    <a:pt x="302" y="15"/>
                  </a:lnTo>
                  <a:lnTo>
                    <a:pt x="287" y="0"/>
                  </a:lnTo>
                  <a:lnTo>
                    <a:pt x="257" y="0"/>
                  </a:lnTo>
                  <a:lnTo>
                    <a:pt x="166" y="60"/>
                  </a:lnTo>
                  <a:lnTo>
                    <a:pt x="75" y="75"/>
                  </a:lnTo>
                  <a:lnTo>
                    <a:pt x="0" y="75"/>
                  </a:lnTo>
                  <a:lnTo>
                    <a:pt x="0" y="136"/>
                  </a:lnTo>
                  <a:lnTo>
                    <a:pt x="30" y="136"/>
                  </a:lnTo>
                  <a:lnTo>
                    <a:pt x="91" y="121"/>
                  </a:lnTo>
                  <a:lnTo>
                    <a:pt x="136" y="121"/>
                  </a:lnTo>
                  <a:lnTo>
                    <a:pt x="196" y="91"/>
                  </a:lnTo>
                  <a:lnTo>
                    <a:pt x="196" y="803"/>
                  </a:lnTo>
                  <a:lnTo>
                    <a:pt x="181" y="818"/>
                  </a:lnTo>
                  <a:lnTo>
                    <a:pt x="151" y="818"/>
                  </a:lnTo>
                  <a:lnTo>
                    <a:pt x="121" y="833"/>
                  </a:lnTo>
                  <a:lnTo>
                    <a:pt x="15" y="833"/>
                  </a:lnTo>
                  <a:lnTo>
                    <a:pt x="15" y="878"/>
                  </a:lnTo>
                  <a:lnTo>
                    <a:pt x="484" y="878"/>
                  </a:lnTo>
                  <a:lnTo>
                    <a:pt x="484" y="833"/>
                  </a:lnTo>
                  <a:lnTo>
                    <a:pt x="378" y="833"/>
                  </a:lnTo>
                  <a:lnTo>
                    <a:pt x="348" y="818"/>
                  </a:lnTo>
                  <a:lnTo>
                    <a:pt x="317" y="818"/>
                  </a:lnTo>
                  <a:lnTo>
                    <a:pt x="302" y="803"/>
                  </a:lnTo>
                  <a:lnTo>
                    <a:pt x="302" y="772"/>
                  </a:lnTo>
                  <a:lnTo>
                    <a:pt x="302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83" name="Freeform 131"/>
            <p:cNvSpPr>
              <a:spLocks/>
            </p:cNvSpPr>
            <p:nvPr/>
          </p:nvSpPr>
          <p:spPr bwMode="auto">
            <a:xfrm>
              <a:off x="9872" y="4131"/>
              <a:ext cx="1588" cy="1288"/>
            </a:xfrm>
            <a:custGeom>
              <a:avLst/>
              <a:gdLst/>
              <a:ahLst/>
              <a:cxnLst>
                <a:cxn ang="0">
                  <a:pos x="1376" y="106"/>
                </a:cxn>
                <a:cxn ang="0">
                  <a:pos x="1407" y="76"/>
                </a:cxn>
                <a:cxn ang="0">
                  <a:pos x="1467" y="61"/>
                </a:cxn>
                <a:cxn ang="0">
                  <a:pos x="1573" y="46"/>
                </a:cxn>
                <a:cxn ang="0">
                  <a:pos x="1588" y="0"/>
                </a:cxn>
                <a:cxn ang="0">
                  <a:pos x="1044" y="15"/>
                </a:cxn>
                <a:cxn ang="0">
                  <a:pos x="1104" y="46"/>
                </a:cxn>
                <a:cxn ang="0">
                  <a:pos x="1195" y="61"/>
                </a:cxn>
                <a:cxn ang="0">
                  <a:pos x="1210" y="106"/>
                </a:cxn>
                <a:cxn ang="0">
                  <a:pos x="1104" y="591"/>
                </a:cxn>
                <a:cxn ang="0">
                  <a:pos x="635" y="136"/>
                </a:cxn>
                <a:cxn ang="0">
                  <a:pos x="666" y="76"/>
                </a:cxn>
                <a:cxn ang="0">
                  <a:pos x="726" y="61"/>
                </a:cxn>
                <a:cxn ang="0">
                  <a:pos x="847" y="46"/>
                </a:cxn>
                <a:cxn ang="0">
                  <a:pos x="862" y="15"/>
                </a:cxn>
                <a:cxn ang="0">
                  <a:pos x="318" y="0"/>
                </a:cxn>
                <a:cxn ang="0">
                  <a:pos x="303" y="30"/>
                </a:cxn>
                <a:cxn ang="0">
                  <a:pos x="378" y="46"/>
                </a:cxn>
                <a:cxn ang="0">
                  <a:pos x="469" y="61"/>
                </a:cxn>
                <a:cxn ang="0">
                  <a:pos x="484" y="106"/>
                </a:cxn>
                <a:cxn ang="0">
                  <a:pos x="227" y="1136"/>
                </a:cxn>
                <a:cxn ang="0">
                  <a:pos x="182" y="1212"/>
                </a:cxn>
                <a:cxn ang="0">
                  <a:pos x="15" y="1227"/>
                </a:cxn>
                <a:cxn ang="0">
                  <a:pos x="0" y="1288"/>
                </a:cxn>
                <a:cxn ang="0">
                  <a:pos x="545" y="1273"/>
                </a:cxn>
                <a:cxn ang="0">
                  <a:pos x="393" y="1227"/>
                </a:cxn>
                <a:cxn ang="0">
                  <a:pos x="378" y="1167"/>
                </a:cxn>
                <a:cxn ang="0">
                  <a:pos x="1089" y="636"/>
                </a:cxn>
                <a:cxn ang="0">
                  <a:pos x="983" y="1015"/>
                </a:cxn>
                <a:cxn ang="0">
                  <a:pos x="953" y="1167"/>
                </a:cxn>
                <a:cxn ang="0">
                  <a:pos x="923" y="1212"/>
                </a:cxn>
                <a:cxn ang="0">
                  <a:pos x="741" y="1227"/>
                </a:cxn>
                <a:cxn ang="0">
                  <a:pos x="1271" y="1288"/>
                </a:cxn>
                <a:cxn ang="0">
                  <a:pos x="1286" y="1243"/>
                </a:cxn>
                <a:cxn ang="0">
                  <a:pos x="1134" y="1227"/>
                </a:cxn>
                <a:cxn ang="0">
                  <a:pos x="1104" y="1182"/>
                </a:cxn>
                <a:cxn ang="0">
                  <a:pos x="1361" y="136"/>
                </a:cxn>
              </a:cxnLst>
              <a:rect l="0" t="0" r="r" b="b"/>
              <a:pathLst>
                <a:path w="1588" h="1288">
                  <a:moveTo>
                    <a:pt x="1361" y="136"/>
                  </a:moveTo>
                  <a:lnTo>
                    <a:pt x="1376" y="106"/>
                  </a:lnTo>
                  <a:lnTo>
                    <a:pt x="1376" y="91"/>
                  </a:lnTo>
                  <a:lnTo>
                    <a:pt x="1407" y="76"/>
                  </a:lnTo>
                  <a:lnTo>
                    <a:pt x="1422" y="61"/>
                  </a:lnTo>
                  <a:lnTo>
                    <a:pt x="1467" y="61"/>
                  </a:lnTo>
                  <a:lnTo>
                    <a:pt x="1528" y="46"/>
                  </a:lnTo>
                  <a:lnTo>
                    <a:pt x="1573" y="46"/>
                  </a:lnTo>
                  <a:lnTo>
                    <a:pt x="1588" y="30"/>
                  </a:lnTo>
                  <a:lnTo>
                    <a:pt x="1588" y="0"/>
                  </a:lnTo>
                  <a:lnTo>
                    <a:pt x="1059" y="0"/>
                  </a:lnTo>
                  <a:lnTo>
                    <a:pt x="1044" y="15"/>
                  </a:lnTo>
                  <a:lnTo>
                    <a:pt x="1044" y="46"/>
                  </a:lnTo>
                  <a:lnTo>
                    <a:pt x="1104" y="46"/>
                  </a:lnTo>
                  <a:lnTo>
                    <a:pt x="1134" y="61"/>
                  </a:lnTo>
                  <a:lnTo>
                    <a:pt x="1195" y="61"/>
                  </a:lnTo>
                  <a:lnTo>
                    <a:pt x="1225" y="91"/>
                  </a:lnTo>
                  <a:lnTo>
                    <a:pt x="1210" y="106"/>
                  </a:lnTo>
                  <a:lnTo>
                    <a:pt x="1210" y="121"/>
                  </a:lnTo>
                  <a:lnTo>
                    <a:pt x="1104" y="591"/>
                  </a:lnTo>
                  <a:lnTo>
                    <a:pt x="514" y="591"/>
                  </a:lnTo>
                  <a:lnTo>
                    <a:pt x="635" y="136"/>
                  </a:lnTo>
                  <a:lnTo>
                    <a:pt x="635" y="106"/>
                  </a:lnTo>
                  <a:lnTo>
                    <a:pt x="666" y="76"/>
                  </a:lnTo>
                  <a:lnTo>
                    <a:pt x="696" y="61"/>
                  </a:lnTo>
                  <a:lnTo>
                    <a:pt x="726" y="61"/>
                  </a:lnTo>
                  <a:lnTo>
                    <a:pt x="787" y="46"/>
                  </a:lnTo>
                  <a:lnTo>
                    <a:pt x="847" y="46"/>
                  </a:lnTo>
                  <a:lnTo>
                    <a:pt x="847" y="30"/>
                  </a:lnTo>
                  <a:lnTo>
                    <a:pt x="862" y="15"/>
                  </a:lnTo>
                  <a:lnTo>
                    <a:pt x="847" y="0"/>
                  </a:lnTo>
                  <a:lnTo>
                    <a:pt x="318" y="0"/>
                  </a:lnTo>
                  <a:lnTo>
                    <a:pt x="303" y="15"/>
                  </a:lnTo>
                  <a:lnTo>
                    <a:pt x="303" y="30"/>
                  </a:lnTo>
                  <a:lnTo>
                    <a:pt x="318" y="46"/>
                  </a:lnTo>
                  <a:lnTo>
                    <a:pt x="378" y="46"/>
                  </a:lnTo>
                  <a:lnTo>
                    <a:pt x="393" y="61"/>
                  </a:lnTo>
                  <a:lnTo>
                    <a:pt x="469" y="61"/>
                  </a:lnTo>
                  <a:lnTo>
                    <a:pt x="484" y="76"/>
                  </a:lnTo>
                  <a:lnTo>
                    <a:pt x="484" y="106"/>
                  </a:lnTo>
                  <a:lnTo>
                    <a:pt x="469" y="121"/>
                  </a:lnTo>
                  <a:lnTo>
                    <a:pt x="227" y="1136"/>
                  </a:lnTo>
                  <a:lnTo>
                    <a:pt x="197" y="1197"/>
                  </a:lnTo>
                  <a:lnTo>
                    <a:pt x="182" y="1212"/>
                  </a:lnTo>
                  <a:lnTo>
                    <a:pt x="151" y="1227"/>
                  </a:lnTo>
                  <a:lnTo>
                    <a:pt x="15" y="1227"/>
                  </a:lnTo>
                  <a:lnTo>
                    <a:pt x="0" y="1243"/>
                  </a:lnTo>
                  <a:lnTo>
                    <a:pt x="0" y="1288"/>
                  </a:lnTo>
                  <a:lnTo>
                    <a:pt x="529" y="1288"/>
                  </a:lnTo>
                  <a:lnTo>
                    <a:pt x="545" y="1273"/>
                  </a:lnTo>
                  <a:lnTo>
                    <a:pt x="545" y="1227"/>
                  </a:lnTo>
                  <a:lnTo>
                    <a:pt x="393" y="1227"/>
                  </a:lnTo>
                  <a:lnTo>
                    <a:pt x="378" y="1212"/>
                  </a:lnTo>
                  <a:lnTo>
                    <a:pt x="378" y="1167"/>
                  </a:lnTo>
                  <a:lnTo>
                    <a:pt x="499" y="636"/>
                  </a:lnTo>
                  <a:lnTo>
                    <a:pt x="1089" y="636"/>
                  </a:lnTo>
                  <a:lnTo>
                    <a:pt x="1029" y="849"/>
                  </a:lnTo>
                  <a:lnTo>
                    <a:pt x="983" y="1015"/>
                  </a:lnTo>
                  <a:lnTo>
                    <a:pt x="968" y="1121"/>
                  </a:lnTo>
                  <a:lnTo>
                    <a:pt x="953" y="1167"/>
                  </a:lnTo>
                  <a:lnTo>
                    <a:pt x="938" y="1197"/>
                  </a:lnTo>
                  <a:lnTo>
                    <a:pt x="923" y="1212"/>
                  </a:lnTo>
                  <a:lnTo>
                    <a:pt x="892" y="1227"/>
                  </a:lnTo>
                  <a:lnTo>
                    <a:pt x="741" y="1227"/>
                  </a:lnTo>
                  <a:lnTo>
                    <a:pt x="741" y="1288"/>
                  </a:lnTo>
                  <a:lnTo>
                    <a:pt x="1271" y="1288"/>
                  </a:lnTo>
                  <a:lnTo>
                    <a:pt x="1286" y="1273"/>
                  </a:lnTo>
                  <a:lnTo>
                    <a:pt x="1286" y="1243"/>
                  </a:lnTo>
                  <a:lnTo>
                    <a:pt x="1271" y="1227"/>
                  </a:lnTo>
                  <a:lnTo>
                    <a:pt x="1134" y="1227"/>
                  </a:lnTo>
                  <a:lnTo>
                    <a:pt x="1104" y="1197"/>
                  </a:lnTo>
                  <a:lnTo>
                    <a:pt x="1104" y="1182"/>
                  </a:lnTo>
                  <a:lnTo>
                    <a:pt x="1119" y="1167"/>
                  </a:lnTo>
                  <a:lnTo>
                    <a:pt x="1361" y="13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84" name="Freeform 132"/>
            <p:cNvSpPr>
              <a:spLocks/>
            </p:cNvSpPr>
            <p:nvPr/>
          </p:nvSpPr>
          <p:spPr bwMode="auto">
            <a:xfrm>
              <a:off x="11717" y="3995"/>
              <a:ext cx="439" cy="1894"/>
            </a:xfrm>
            <a:custGeom>
              <a:avLst/>
              <a:gdLst/>
              <a:ahLst/>
              <a:cxnLst>
                <a:cxn ang="0">
                  <a:pos x="439" y="1879"/>
                </a:cxn>
                <a:cxn ang="0">
                  <a:pos x="439" y="1863"/>
                </a:cxn>
                <a:cxn ang="0">
                  <a:pos x="424" y="1863"/>
                </a:cxn>
                <a:cxn ang="0">
                  <a:pos x="409" y="1833"/>
                </a:cxn>
                <a:cxn ang="0">
                  <a:pos x="257" y="1636"/>
                </a:cxn>
                <a:cxn ang="0">
                  <a:pos x="182" y="1409"/>
                </a:cxn>
                <a:cxn ang="0">
                  <a:pos x="121" y="1182"/>
                </a:cxn>
                <a:cxn ang="0">
                  <a:pos x="121" y="954"/>
                </a:cxn>
                <a:cxn ang="0">
                  <a:pos x="136" y="712"/>
                </a:cxn>
                <a:cxn ang="0">
                  <a:pos x="182" y="469"/>
                </a:cxn>
                <a:cxn ang="0">
                  <a:pos x="272" y="242"/>
                </a:cxn>
                <a:cxn ang="0">
                  <a:pos x="424" y="60"/>
                </a:cxn>
                <a:cxn ang="0">
                  <a:pos x="439" y="45"/>
                </a:cxn>
                <a:cxn ang="0">
                  <a:pos x="439" y="0"/>
                </a:cxn>
                <a:cxn ang="0">
                  <a:pos x="424" y="0"/>
                </a:cxn>
                <a:cxn ang="0">
                  <a:pos x="378" y="30"/>
                </a:cxn>
                <a:cxn ang="0">
                  <a:pos x="303" y="91"/>
                </a:cxn>
                <a:cxn ang="0">
                  <a:pos x="212" y="212"/>
                </a:cxn>
                <a:cxn ang="0">
                  <a:pos x="121" y="379"/>
                </a:cxn>
                <a:cxn ang="0">
                  <a:pos x="30" y="682"/>
                </a:cxn>
                <a:cxn ang="0">
                  <a:pos x="0" y="954"/>
                </a:cxn>
                <a:cxn ang="0">
                  <a:pos x="15" y="1121"/>
                </a:cxn>
                <a:cxn ang="0">
                  <a:pos x="46" y="1333"/>
                </a:cxn>
                <a:cxn ang="0">
                  <a:pos x="136" y="1545"/>
                </a:cxn>
                <a:cxn ang="0">
                  <a:pos x="227" y="1697"/>
                </a:cxn>
                <a:cxn ang="0">
                  <a:pos x="318" y="1803"/>
                </a:cxn>
                <a:cxn ang="0">
                  <a:pos x="393" y="1879"/>
                </a:cxn>
                <a:cxn ang="0">
                  <a:pos x="424" y="1894"/>
                </a:cxn>
                <a:cxn ang="0">
                  <a:pos x="439" y="1894"/>
                </a:cxn>
                <a:cxn ang="0">
                  <a:pos x="439" y="1879"/>
                </a:cxn>
              </a:cxnLst>
              <a:rect l="0" t="0" r="r" b="b"/>
              <a:pathLst>
                <a:path w="439" h="1894">
                  <a:moveTo>
                    <a:pt x="439" y="1879"/>
                  </a:moveTo>
                  <a:lnTo>
                    <a:pt x="439" y="1863"/>
                  </a:lnTo>
                  <a:lnTo>
                    <a:pt x="424" y="1863"/>
                  </a:lnTo>
                  <a:lnTo>
                    <a:pt x="409" y="1833"/>
                  </a:lnTo>
                  <a:lnTo>
                    <a:pt x="257" y="1636"/>
                  </a:lnTo>
                  <a:lnTo>
                    <a:pt x="182" y="1409"/>
                  </a:lnTo>
                  <a:lnTo>
                    <a:pt x="121" y="1182"/>
                  </a:lnTo>
                  <a:lnTo>
                    <a:pt x="121" y="954"/>
                  </a:lnTo>
                  <a:lnTo>
                    <a:pt x="136" y="712"/>
                  </a:lnTo>
                  <a:lnTo>
                    <a:pt x="182" y="469"/>
                  </a:lnTo>
                  <a:lnTo>
                    <a:pt x="272" y="242"/>
                  </a:lnTo>
                  <a:lnTo>
                    <a:pt x="424" y="60"/>
                  </a:lnTo>
                  <a:lnTo>
                    <a:pt x="439" y="45"/>
                  </a:lnTo>
                  <a:lnTo>
                    <a:pt x="439" y="0"/>
                  </a:lnTo>
                  <a:lnTo>
                    <a:pt x="424" y="0"/>
                  </a:lnTo>
                  <a:lnTo>
                    <a:pt x="378" y="30"/>
                  </a:lnTo>
                  <a:lnTo>
                    <a:pt x="303" y="91"/>
                  </a:lnTo>
                  <a:lnTo>
                    <a:pt x="212" y="212"/>
                  </a:lnTo>
                  <a:lnTo>
                    <a:pt x="121" y="379"/>
                  </a:lnTo>
                  <a:lnTo>
                    <a:pt x="30" y="682"/>
                  </a:lnTo>
                  <a:lnTo>
                    <a:pt x="0" y="954"/>
                  </a:lnTo>
                  <a:lnTo>
                    <a:pt x="15" y="1121"/>
                  </a:lnTo>
                  <a:lnTo>
                    <a:pt x="46" y="1333"/>
                  </a:lnTo>
                  <a:lnTo>
                    <a:pt x="136" y="1545"/>
                  </a:lnTo>
                  <a:lnTo>
                    <a:pt x="227" y="1697"/>
                  </a:lnTo>
                  <a:lnTo>
                    <a:pt x="318" y="1803"/>
                  </a:lnTo>
                  <a:lnTo>
                    <a:pt x="393" y="1879"/>
                  </a:lnTo>
                  <a:lnTo>
                    <a:pt x="424" y="1894"/>
                  </a:lnTo>
                  <a:lnTo>
                    <a:pt x="439" y="1894"/>
                  </a:lnTo>
                  <a:lnTo>
                    <a:pt x="439" y="18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85" name="Freeform 133"/>
            <p:cNvSpPr>
              <a:spLocks/>
            </p:cNvSpPr>
            <p:nvPr/>
          </p:nvSpPr>
          <p:spPr bwMode="auto">
            <a:xfrm>
              <a:off x="12337" y="4586"/>
              <a:ext cx="862" cy="1227"/>
            </a:xfrm>
            <a:custGeom>
              <a:avLst/>
              <a:gdLst/>
              <a:ahLst/>
              <a:cxnLst>
                <a:cxn ang="0">
                  <a:pos x="862" y="30"/>
                </a:cxn>
                <a:cxn ang="0">
                  <a:pos x="787" y="15"/>
                </a:cxn>
                <a:cxn ang="0">
                  <a:pos x="741" y="75"/>
                </a:cxn>
                <a:cxn ang="0">
                  <a:pos x="726" y="151"/>
                </a:cxn>
                <a:cxn ang="0">
                  <a:pos x="681" y="303"/>
                </a:cxn>
                <a:cxn ang="0">
                  <a:pos x="590" y="666"/>
                </a:cxn>
                <a:cxn ang="0">
                  <a:pos x="484" y="788"/>
                </a:cxn>
                <a:cxn ang="0">
                  <a:pos x="378" y="818"/>
                </a:cxn>
                <a:cxn ang="0">
                  <a:pos x="303" y="788"/>
                </a:cxn>
                <a:cxn ang="0">
                  <a:pos x="273" y="560"/>
                </a:cxn>
                <a:cxn ang="0">
                  <a:pos x="363" y="288"/>
                </a:cxn>
                <a:cxn ang="0">
                  <a:pos x="394" y="212"/>
                </a:cxn>
                <a:cxn ang="0">
                  <a:pos x="363" y="60"/>
                </a:cxn>
                <a:cxn ang="0">
                  <a:pos x="242" y="0"/>
                </a:cxn>
                <a:cxn ang="0">
                  <a:pos x="76" y="91"/>
                </a:cxn>
                <a:cxn ang="0">
                  <a:pos x="0" y="257"/>
                </a:cxn>
                <a:cxn ang="0">
                  <a:pos x="31" y="303"/>
                </a:cxn>
                <a:cxn ang="0">
                  <a:pos x="46" y="272"/>
                </a:cxn>
                <a:cxn ang="0">
                  <a:pos x="106" y="136"/>
                </a:cxn>
                <a:cxn ang="0">
                  <a:pos x="167" y="60"/>
                </a:cxn>
                <a:cxn ang="0">
                  <a:pos x="242" y="30"/>
                </a:cxn>
                <a:cxn ang="0">
                  <a:pos x="257" y="45"/>
                </a:cxn>
                <a:cxn ang="0">
                  <a:pos x="288" y="75"/>
                </a:cxn>
                <a:cxn ang="0">
                  <a:pos x="273" y="197"/>
                </a:cxn>
                <a:cxn ang="0">
                  <a:pos x="197" y="409"/>
                </a:cxn>
                <a:cxn ang="0">
                  <a:pos x="152" y="697"/>
                </a:cxn>
                <a:cxn ang="0">
                  <a:pos x="197" y="788"/>
                </a:cxn>
                <a:cxn ang="0">
                  <a:pos x="333" y="848"/>
                </a:cxn>
                <a:cxn ang="0">
                  <a:pos x="514" y="818"/>
                </a:cxn>
                <a:cxn ang="0">
                  <a:pos x="530" y="909"/>
                </a:cxn>
                <a:cxn ang="0">
                  <a:pos x="348" y="1151"/>
                </a:cxn>
                <a:cxn ang="0">
                  <a:pos x="242" y="1181"/>
                </a:cxn>
                <a:cxn ang="0">
                  <a:pos x="182" y="1166"/>
                </a:cxn>
                <a:cxn ang="0">
                  <a:pos x="91" y="1106"/>
                </a:cxn>
                <a:cxn ang="0">
                  <a:pos x="152" y="1091"/>
                </a:cxn>
                <a:cxn ang="0">
                  <a:pos x="212" y="1000"/>
                </a:cxn>
                <a:cxn ang="0">
                  <a:pos x="197" y="954"/>
                </a:cxn>
                <a:cxn ang="0">
                  <a:pos x="106" y="939"/>
                </a:cxn>
                <a:cxn ang="0">
                  <a:pos x="61" y="969"/>
                </a:cxn>
                <a:cxn ang="0">
                  <a:pos x="46" y="1106"/>
                </a:cxn>
                <a:cxn ang="0">
                  <a:pos x="167" y="1212"/>
                </a:cxn>
                <a:cxn ang="0">
                  <a:pos x="378" y="1197"/>
                </a:cxn>
                <a:cxn ang="0">
                  <a:pos x="620" y="985"/>
                </a:cxn>
                <a:cxn ang="0">
                  <a:pos x="862" y="106"/>
                </a:cxn>
              </a:cxnLst>
              <a:rect l="0" t="0" r="r" b="b"/>
              <a:pathLst>
                <a:path w="862" h="1227">
                  <a:moveTo>
                    <a:pt x="862" y="106"/>
                  </a:moveTo>
                  <a:lnTo>
                    <a:pt x="862" y="30"/>
                  </a:lnTo>
                  <a:lnTo>
                    <a:pt x="832" y="15"/>
                  </a:lnTo>
                  <a:lnTo>
                    <a:pt x="787" y="15"/>
                  </a:lnTo>
                  <a:lnTo>
                    <a:pt x="741" y="60"/>
                  </a:lnTo>
                  <a:lnTo>
                    <a:pt x="741" y="75"/>
                  </a:lnTo>
                  <a:lnTo>
                    <a:pt x="726" y="106"/>
                  </a:lnTo>
                  <a:lnTo>
                    <a:pt x="726" y="151"/>
                  </a:lnTo>
                  <a:lnTo>
                    <a:pt x="696" y="227"/>
                  </a:lnTo>
                  <a:lnTo>
                    <a:pt x="681" y="303"/>
                  </a:lnTo>
                  <a:lnTo>
                    <a:pt x="590" y="651"/>
                  </a:lnTo>
                  <a:lnTo>
                    <a:pt x="590" y="666"/>
                  </a:lnTo>
                  <a:lnTo>
                    <a:pt x="575" y="697"/>
                  </a:lnTo>
                  <a:lnTo>
                    <a:pt x="484" y="788"/>
                  </a:lnTo>
                  <a:lnTo>
                    <a:pt x="439" y="803"/>
                  </a:lnTo>
                  <a:lnTo>
                    <a:pt x="378" y="818"/>
                  </a:lnTo>
                  <a:lnTo>
                    <a:pt x="333" y="803"/>
                  </a:lnTo>
                  <a:lnTo>
                    <a:pt x="303" y="788"/>
                  </a:lnTo>
                  <a:lnTo>
                    <a:pt x="273" y="727"/>
                  </a:lnTo>
                  <a:lnTo>
                    <a:pt x="273" y="560"/>
                  </a:lnTo>
                  <a:lnTo>
                    <a:pt x="303" y="439"/>
                  </a:lnTo>
                  <a:lnTo>
                    <a:pt x="363" y="288"/>
                  </a:lnTo>
                  <a:lnTo>
                    <a:pt x="378" y="242"/>
                  </a:lnTo>
                  <a:lnTo>
                    <a:pt x="394" y="212"/>
                  </a:lnTo>
                  <a:lnTo>
                    <a:pt x="394" y="106"/>
                  </a:lnTo>
                  <a:lnTo>
                    <a:pt x="363" y="60"/>
                  </a:lnTo>
                  <a:lnTo>
                    <a:pt x="303" y="0"/>
                  </a:lnTo>
                  <a:lnTo>
                    <a:pt x="242" y="0"/>
                  </a:lnTo>
                  <a:lnTo>
                    <a:pt x="152" y="30"/>
                  </a:lnTo>
                  <a:lnTo>
                    <a:pt x="76" y="91"/>
                  </a:lnTo>
                  <a:lnTo>
                    <a:pt x="31" y="181"/>
                  </a:lnTo>
                  <a:lnTo>
                    <a:pt x="0" y="257"/>
                  </a:lnTo>
                  <a:lnTo>
                    <a:pt x="0" y="303"/>
                  </a:lnTo>
                  <a:lnTo>
                    <a:pt x="31" y="303"/>
                  </a:lnTo>
                  <a:lnTo>
                    <a:pt x="46" y="288"/>
                  </a:lnTo>
                  <a:lnTo>
                    <a:pt x="46" y="272"/>
                  </a:lnTo>
                  <a:lnTo>
                    <a:pt x="76" y="197"/>
                  </a:lnTo>
                  <a:lnTo>
                    <a:pt x="106" y="136"/>
                  </a:lnTo>
                  <a:lnTo>
                    <a:pt x="136" y="91"/>
                  </a:lnTo>
                  <a:lnTo>
                    <a:pt x="167" y="60"/>
                  </a:lnTo>
                  <a:lnTo>
                    <a:pt x="212" y="45"/>
                  </a:lnTo>
                  <a:lnTo>
                    <a:pt x="242" y="30"/>
                  </a:lnTo>
                  <a:lnTo>
                    <a:pt x="257" y="30"/>
                  </a:lnTo>
                  <a:lnTo>
                    <a:pt x="257" y="45"/>
                  </a:lnTo>
                  <a:lnTo>
                    <a:pt x="273" y="45"/>
                  </a:lnTo>
                  <a:lnTo>
                    <a:pt x="288" y="75"/>
                  </a:lnTo>
                  <a:lnTo>
                    <a:pt x="288" y="136"/>
                  </a:lnTo>
                  <a:lnTo>
                    <a:pt x="273" y="197"/>
                  </a:lnTo>
                  <a:lnTo>
                    <a:pt x="257" y="227"/>
                  </a:lnTo>
                  <a:lnTo>
                    <a:pt x="197" y="409"/>
                  </a:lnTo>
                  <a:lnTo>
                    <a:pt x="152" y="530"/>
                  </a:lnTo>
                  <a:lnTo>
                    <a:pt x="152" y="697"/>
                  </a:lnTo>
                  <a:lnTo>
                    <a:pt x="167" y="742"/>
                  </a:lnTo>
                  <a:lnTo>
                    <a:pt x="197" y="788"/>
                  </a:lnTo>
                  <a:lnTo>
                    <a:pt x="242" y="818"/>
                  </a:lnTo>
                  <a:lnTo>
                    <a:pt x="333" y="848"/>
                  </a:lnTo>
                  <a:lnTo>
                    <a:pt x="439" y="848"/>
                  </a:lnTo>
                  <a:lnTo>
                    <a:pt x="514" y="818"/>
                  </a:lnTo>
                  <a:lnTo>
                    <a:pt x="560" y="772"/>
                  </a:lnTo>
                  <a:lnTo>
                    <a:pt x="530" y="909"/>
                  </a:lnTo>
                  <a:lnTo>
                    <a:pt x="439" y="1060"/>
                  </a:lnTo>
                  <a:lnTo>
                    <a:pt x="348" y="1151"/>
                  </a:lnTo>
                  <a:lnTo>
                    <a:pt x="303" y="1166"/>
                  </a:lnTo>
                  <a:lnTo>
                    <a:pt x="242" y="1181"/>
                  </a:lnTo>
                  <a:lnTo>
                    <a:pt x="212" y="1181"/>
                  </a:lnTo>
                  <a:lnTo>
                    <a:pt x="182" y="1166"/>
                  </a:lnTo>
                  <a:lnTo>
                    <a:pt x="152" y="1166"/>
                  </a:lnTo>
                  <a:lnTo>
                    <a:pt x="91" y="1106"/>
                  </a:lnTo>
                  <a:lnTo>
                    <a:pt x="121" y="1106"/>
                  </a:lnTo>
                  <a:lnTo>
                    <a:pt x="152" y="1091"/>
                  </a:lnTo>
                  <a:lnTo>
                    <a:pt x="182" y="1060"/>
                  </a:lnTo>
                  <a:lnTo>
                    <a:pt x="212" y="1000"/>
                  </a:lnTo>
                  <a:lnTo>
                    <a:pt x="212" y="969"/>
                  </a:lnTo>
                  <a:lnTo>
                    <a:pt x="197" y="954"/>
                  </a:lnTo>
                  <a:lnTo>
                    <a:pt x="167" y="939"/>
                  </a:lnTo>
                  <a:lnTo>
                    <a:pt x="106" y="939"/>
                  </a:lnTo>
                  <a:lnTo>
                    <a:pt x="76" y="954"/>
                  </a:lnTo>
                  <a:lnTo>
                    <a:pt x="61" y="969"/>
                  </a:lnTo>
                  <a:lnTo>
                    <a:pt x="31" y="1060"/>
                  </a:lnTo>
                  <a:lnTo>
                    <a:pt x="46" y="1106"/>
                  </a:lnTo>
                  <a:lnTo>
                    <a:pt x="106" y="1197"/>
                  </a:lnTo>
                  <a:lnTo>
                    <a:pt x="167" y="1212"/>
                  </a:lnTo>
                  <a:lnTo>
                    <a:pt x="242" y="1227"/>
                  </a:lnTo>
                  <a:lnTo>
                    <a:pt x="378" y="1197"/>
                  </a:lnTo>
                  <a:lnTo>
                    <a:pt x="514" y="1106"/>
                  </a:lnTo>
                  <a:lnTo>
                    <a:pt x="620" y="985"/>
                  </a:lnTo>
                  <a:lnTo>
                    <a:pt x="681" y="833"/>
                  </a:lnTo>
                  <a:lnTo>
                    <a:pt x="862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86" name="Freeform 134"/>
            <p:cNvSpPr>
              <a:spLocks/>
            </p:cNvSpPr>
            <p:nvPr/>
          </p:nvSpPr>
          <p:spPr bwMode="auto">
            <a:xfrm>
              <a:off x="13502" y="3995"/>
              <a:ext cx="75" cy="1894"/>
            </a:xfrm>
            <a:custGeom>
              <a:avLst/>
              <a:gdLst/>
              <a:ahLst/>
              <a:cxnLst>
                <a:cxn ang="0">
                  <a:pos x="75" y="60"/>
                </a:cxn>
                <a:cxn ang="0">
                  <a:pos x="75" y="30"/>
                </a:cxn>
                <a:cxn ang="0">
                  <a:pos x="60" y="15"/>
                </a:cxn>
                <a:cxn ang="0">
                  <a:pos x="30" y="0"/>
                </a:cxn>
                <a:cxn ang="0">
                  <a:pos x="0" y="30"/>
                </a:cxn>
                <a:cxn ang="0">
                  <a:pos x="0" y="1879"/>
                </a:cxn>
                <a:cxn ang="0">
                  <a:pos x="15" y="1894"/>
                </a:cxn>
                <a:cxn ang="0">
                  <a:pos x="45" y="1894"/>
                </a:cxn>
                <a:cxn ang="0">
                  <a:pos x="75" y="1863"/>
                </a:cxn>
                <a:cxn ang="0">
                  <a:pos x="75" y="1833"/>
                </a:cxn>
                <a:cxn ang="0">
                  <a:pos x="75" y="60"/>
                </a:cxn>
              </a:cxnLst>
              <a:rect l="0" t="0" r="r" b="b"/>
              <a:pathLst>
                <a:path w="75" h="1894">
                  <a:moveTo>
                    <a:pt x="75" y="60"/>
                  </a:moveTo>
                  <a:lnTo>
                    <a:pt x="75" y="30"/>
                  </a:lnTo>
                  <a:lnTo>
                    <a:pt x="60" y="15"/>
                  </a:lnTo>
                  <a:lnTo>
                    <a:pt x="30" y="0"/>
                  </a:lnTo>
                  <a:lnTo>
                    <a:pt x="0" y="30"/>
                  </a:lnTo>
                  <a:lnTo>
                    <a:pt x="0" y="1879"/>
                  </a:lnTo>
                  <a:lnTo>
                    <a:pt x="15" y="1894"/>
                  </a:lnTo>
                  <a:lnTo>
                    <a:pt x="45" y="1894"/>
                  </a:lnTo>
                  <a:lnTo>
                    <a:pt x="75" y="1863"/>
                  </a:lnTo>
                  <a:lnTo>
                    <a:pt x="75" y="1833"/>
                  </a:lnTo>
                  <a:lnTo>
                    <a:pt x="75" y="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87" name="Freeform 135"/>
            <p:cNvSpPr>
              <a:spLocks/>
            </p:cNvSpPr>
            <p:nvPr/>
          </p:nvSpPr>
          <p:spPr bwMode="auto">
            <a:xfrm>
              <a:off x="13850" y="4570"/>
              <a:ext cx="1058" cy="849"/>
            </a:xfrm>
            <a:custGeom>
              <a:avLst/>
              <a:gdLst/>
              <a:ahLst/>
              <a:cxnLst>
                <a:cxn ang="0">
                  <a:pos x="605" y="379"/>
                </a:cxn>
                <a:cxn ang="0">
                  <a:pos x="831" y="137"/>
                </a:cxn>
                <a:cxn ang="0">
                  <a:pos x="847" y="122"/>
                </a:cxn>
                <a:cxn ang="0">
                  <a:pos x="862" y="122"/>
                </a:cxn>
                <a:cxn ang="0">
                  <a:pos x="877" y="107"/>
                </a:cxn>
                <a:cxn ang="0">
                  <a:pos x="907" y="107"/>
                </a:cxn>
                <a:cxn ang="0">
                  <a:pos x="952" y="91"/>
                </a:cxn>
                <a:cxn ang="0">
                  <a:pos x="1028" y="91"/>
                </a:cxn>
                <a:cxn ang="0">
                  <a:pos x="1028" y="0"/>
                </a:cxn>
                <a:cxn ang="0">
                  <a:pos x="983" y="0"/>
                </a:cxn>
                <a:cxn ang="0">
                  <a:pos x="937" y="16"/>
                </a:cxn>
                <a:cxn ang="0">
                  <a:pos x="695" y="16"/>
                </a:cxn>
                <a:cxn ang="0">
                  <a:pos x="650" y="0"/>
                </a:cxn>
                <a:cxn ang="0">
                  <a:pos x="650" y="91"/>
                </a:cxn>
                <a:cxn ang="0">
                  <a:pos x="695" y="107"/>
                </a:cxn>
                <a:cxn ang="0">
                  <a:pos x="726" y="107"/>
                </a:cxn>
                <a:cxn ang="0">
                  <a:pos x="726" y="122"/>
                </a:cxn>
                <a:cxn ang="0">
                  <a:pos x="710" y="137"/>
                </a:cxn>
                <a:cxn ang="0">
                  <a:pos x="559" y="319"/>
                </a:cxn>
                <a:cxn ang="0">
                  <a:pos x="363" y="91"/>
                </a:cxn>
                <a:cxn ang="0">
                  <a:pos x="438" y="91"/>
                </a:cxn>
                <a:cxn ang="0">
                  <a:pos x="438" y="0"/>
                </a:cxn>
                <a:cxn ang="0">
                  <a:pos x="393" y="0"/>
                </a:cxn>
                <a:cxn ang="0">
                  <a:pos x="332" y="16"/>
                </a:cxn>
                <a:cxn ang="0">
                  <a:pos x="75" y="16"/>
                </a:cxn>
                <a:cxn ang="0">
                  <a:pos x="0" y="0"/>
                </a:cxn>
                <a:cxn ang="0">
                  <a:pos x="0" y="91"/>
                </a:cxn>
                <a:cxn ang="0">
                  <a:pos x="136" y="91"/>
                </a:cxn>
                <a:cxn ang="0">
                  <a:pos x="438" y="440"/>
                </a:cxn>
                <a:cxn ang="0">
                  <a:pos x="181" y="728"/>
                </a:cxn>
                <a:cxn ang="0">
                  <a:pos x="151" y="743"/>
                </a:cxn>
                <a:cxn ang="0">
                  <a:pos x="106" y="758"/>
                </a:cxn>
                <a:cxn ang="0">
                  <a:pos x="0" y="758"/>
                </a:cxn>
                <a:cxn ang="0">
                  <a:pos x="0" y="849"/>
                </a:cxn>
                <a:cxn ang="0">
                  <a:pos x="363" y="849"/>
                </a:cxn>
                <a:cxn ang="0">
                  <a:pos x="363" y="758"/>
                </a:cxn>
                <a:cxn ang="0">
                  <a:pos x="332" y="758"/>
                </a:cxn>
                <a:cxn ang="0">
                  <a:pos x="302" y="743"/>
                </a:cxn>
                <a:cxn ang="0">
                  <a:pos x="302" y="713"/>
                </a:cxn>
                <a:cxn ang="0">
                  <a:pos x="499" y="516"/>
                </a:cxn>
                <a:cxn ang="0">
                  <a:pos x="695" y="758"/>
                </a:cxn>
                <a:cxn ang="0">
                  <a:pos x="620" y="758"/>
                </a:cxn>
                <a:cxn ang="0">
                  <a:pos x="620" y="849"/>
                </a:cxn>
                <a:cxn ang="0">
                  <a:pos x="1058" y="849"/>
                </a:cxn>
                <a:cxn ang="0">
                  <a:pos x="1058" y="758"/>
                </a:cxn>
                <a:cxn ang="0">
                  <a:pos x="922" y="758"/>
                </a:cxn>
                <a:cxn ang="0">
                  <a:pos x="605" y="379"/>
                </a:cxn>
              </a:cxnLst>
              <a:rect l="0" t="0" r="r" b="b"/>
              <a:pathLst>
                <a:path w="1058" h="849">
                  <a:moveTo>
                    <a:pt x="605" y="379"/>
                  </a:moveTo>
                  <a:lnTo>
                    <a:pt x="831" y="137"/>
                  </a:lnTo>
                  <a:lnTo>
                    <a:pt x="847" y="122"/>
                  </a:lnTo>
                  <a:lnTo>
                    <a:pt x="862" y="122"/>
                  </a:lnTo>
                  <a:lnTo>
                    <a:pt x="877" y="107"/>
                  </a:lnTo>
                  <a:lnTo>
                    <a:pt x="907" y="107"/>
                  </a:lnTo>
                  <a:lnTo>
                    <a:pt x="952" y="91"/>
                  </a:lnTo>
                  <a:lnTo>
                    <a:pt x="1028" y="91"/>
                  </a:lnTo>
                  <a:lnTo>
                    <a:pt x="1028" y="0"/>
                  </a:lnTo>
                  <a:lnTo>
                    <a:pt x="983" y="0"/>
                  </a:lnTo>
                  <a:lnTo>
                    <a:pt x="937" y="16"/>
                  </a:lnTo>
                  <a:lnTo>
                    <a:pt x="695" y="16"/>
                  </a:lnTo>
                  <a:lnTo>
                    <a:pt x="650" y="0"/>
                  </a:lnTo>
                  <a:lnTo>
                    <a:pt x="650" y="91"/>
                  </a:lnTo>
                  <a:lnTo>
                    <a:pt x="695" y="107"/>
                  </a:lnTo>
                  <a:lnTo>
                    <a:pt x="726" y="107"/>
                  </a:lnTo>
                  <a:lnTo>
                    <a:pt x="726" y="122"/>
                  </a:lnTo>
                  <a:lnTo>
                    <a:pt x="710" y="137"/>
                  </a:lnTo>
                  <a:lnTo>
                    <a:pt x="559" y="319"/>
                  </a:lnTo>
                  <a:lnTo>
                    <a:pt x="363" y="91"/>
                  </a:lnTo>
                  <a:lnTo>
                    <a:pt x="438" y="91"/>
                  </a:lnTo>
                  <a:lnTo>
                    <a:pt x="438" y="0"/>
                  </a:lnTo>
                  <a:lnTo>
                    <a:pt x="393" y="0"/>
                  </a:lnTo>
                  <a:lnTo>
                    <a:pt x="332" y="16"/>
                  </a:lnTo>
                  <a:lnTo>
                    <a:pt x="75" y="16"/>
                  </a:lnTo>
                  <a:lnTo>
                    <a:pt x="0" y="0"/>
                  </a:lnTo>
                  <a:lnTo>
                    <a:pt x="0" y="91"/>
                  </a:lnTo>
                  <a:lnTo>
                    <a:pt x="136" y="91"/>
                  </a:lnTo>
                  <a:lnTo>
                    <a:pt x="438" y="440"/>
                  </a:lnTo>
                  <a:lnTo>
                    <a:pt x="181" y="728"/>
                  </a:lnTo>
                  <a:lnTo>
                    <a:pt x="151" y="743"/>
                  </a:lnTo>
                  <a:lnTo>
                    <a:pt x="106" y="758"/>
                  </a:lnTo>
                  <a:lnTo>
                    <a:pt x="0" y="758"/>
                  </a:lnTo>
                  <a:lnTo>
                    <a:pt x="0" y="849"/>
                  </a:lnTo>
                  <a:lnTo>
                    <a:pt x="363" y="849"/>
                  </a:lnTo>
                  <a:lnTo>
                    <a:pt x="363" y="758"/>
                  </a:lnTo>
                  <a:lnTo>
                    <a:pt x="332" y="758"/>
                  </a:lnTo>
                  <a:lnTo>
                    <a:pt x="302" y="743"/>
                  </a:lnTo>
                  <a:lnTo>
                    <a:pt x="302" y="713"/>
                  </a:lnTo>
                  <a:lnTo>
                    <a:pt x="499" y="516"/>
                  </a:lnTo>
                  <a:lnTo>
                    <a:pt x="695" y="758"/>
                  </a:lnTo>
                  <a:lnTo>
                    <a:pt x="620" y="758"/>
                  </a:lnTo>
                  <a:lnTo>
                    <a:pt x="620" y="849"/>
                  </a:lnTo>
                  <a:lnTo>
                    <a:pt x="1058" y="849"/>
                  </a:lnTo>
                  <a:lnTo>
                    <a:pt x="1058" y="758"/>
                  </a:lnTo>
                  <a:lnTo>
                    <a:pt x="922" y="758"/>
                  </a:lnTo>
                  <a:lnTo>
                    <a:pt x="605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88" name="Freeform 136"/>
            <p:cNvSpPr>
              <a:spLocks noEditPoints="1"/>
            </p:cNvSpPr>
            <p:nvPr/>
          </p:nvSpPr>
          <p:spPr bwMode="auto">
            <a:xfrm>
              <a:off x="14984" y="4813"/>
              <a:ext cx="408" cy="894"/>
            </a:xfrm>
            <a:custGeom>
              <a:avLst/>
              <a:gdLst/>
              <a:ahLst/>
              <a:cxnLst>
                <a:cxn ang="0">
                  <a:pos x="363" y="30"/>
                </a:cxn>
                <a:cxn ang="0">
                  <a:pos x="318" y="0"/>
                </a:cxn>
                <a:cxn ang="0">
                  <a:pos x="242" y="76"/>
                </a:cxn>
                <a:cxn ang="0">
                  <a:pos x="272" y="121"/>
                </a:cxn>
                <a:cxn ang="0">
                  <a:pos x="348" y="106"/>
                </a:cxn>
                <a:cxn ang="0">
                  <a:pos x="363" y="45"/>
                </a:cxn>
                <a:cxn ang="0">
                  <a:pos x="91" y="742"/>
                </a:cxn>
                <a:cxn ang="0">
                  <a:pos x="121" y="864"/>
                </a:cxn>
                <a:cxn ang="0">
                  <a:pos x="302" y="864"/>
                </a:cxn>
                <a:cxn ang="0">
                  <a:pos x="378" y="758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2" y="818"/>
                </a:cxn>
                <a:cxn ang="0">
                  <a:pos x="197" y="848"/>
                </a:cxn>
                <a:cxn ang="0">
                  <a:pos x="181" y="758"/>
                </a:cxn>
                <a:cxn ang="0">
                  <a:pos x="227" y="667"/>
                </a:cxn>
                <a:cxn ang="0">
                  <a:pos x="287" y="530"/>
                </a:cxn>
                <a:cxn ang="0">
                  <a:pos x="302" y="470"/>
                </a:cxn>
                <a:cxn ang="0">
                  <a:pos x="318" y="409"/>
                </a:cxn>
                <a:cxn ang="0">
                  <a:pos x="287" y="333"/>
                </a:cxn>
                <a:cxn ang="0">
                  <a:pos x="197" y="288"/>
                </a:cxn>
                <a:cxn ang="0">
                  <a:pos x="106" y="333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5"/>
                </a:cxn>
                <a:cxn ang="0">
                  <a:pos x="76" y="439"/>
                </a:cxn>
                <a:cxn ang="0">
                  <a:pos x="121" y="348"/>
                </a:cxn>
                <a:cxn ang="0">
                  <a:pos x="212" y="333"/>
                </a:cxn>
                <a:cxn ang="0">
                  <a:pos x="227" y="379"/>
                </a:cxn>
                <a:cxn ang="0">
                  <a:pos x="212" y="409"/>
                </a:cxn>
                <a:cxn ang="0">
                  <a:pos x="197" y="470"/>
                </a:cxn>
                <a:cxn ang="0">
                  <a:pos x="106" y="727"/>
                </a:cxn>
              </a:cxnLst>
              <a:rect l="0" t="0" r="r" b="b"/>
              <a:pathLst>
                <a:path w="408" h="894">
                  <a:moveTo>
                    <a:pt x="363" y="45"/>
                  </a:moveTo>
                  <a:lnTo>
                    <a:pt x="363" y="30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0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2" y="121"/>
                  </a:lnTo>
                  <a:lnTo>
                    <a:pt x="318" y="121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5"/>
                  </a:lnTo>
                  <a:close/>
                  <a:moveTo>
                    <a:pt x="106" y="727"/>
                  </a:moveTo>
                  <a:lnTo>
                    <a:pt x="91" y="742"/>
                  </a:lnTo>
                  <a:lnTo>
                    <a:pt x="91" y="818"/>
                  </a:lnTo>
                  <a:lnTo>
                    <a:pt x="121" y="864"/>
                  </a:lnTo>
                  <a:lnTo>
                    <a:pt x="212" y="894"/>
                  </a:lnTo>
                  <a:lnTo>
                    <a:pt x="302" y="864"/>
                  </a:lnTo>
                  <a:lnTo>
                    <a:pt x="363" y="803"/>
                  </a:lnTo>
                  <a:lnTo>
                    <a:pt x="378" y="758"/>
                  </a:lnTo>
                  <a:lnTo>
                    <a:pt x="393" y="727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3" y="773"/>
                  </a:lnTo>
                  <a:lnTo>
                    <a:pt x="302" y="818"/>
                  </a:lnTo>
                  <a:lnTo>
                    <a:pt x="257" y="848"/>
                  </a:lnTo>
                  <a:lnTo>
                    <a:pt x="197" y="848"/>
                  </a:lnTo>
                  <a:lnTo>
                    <a:pt x="181" y="833"/>
                  </a:lnTo>
                  <a:lnTo>
                    <a:pt x="181" y="758"/>
                  </a:lnTo>
                  <a:lnTo>
                    <a:pt x="212" y="727"/>
                  </a:lnTo>
                  <a:lnTo>
                    <a:pt x="227" y="667"/>
                  </a:lnTo>
                  <a:lnTo>
                    <a:pt x="242" y="621"/>
                  </a:lnTo>
                  <a:lnTo>
                    <a:pt x="287" y="530"/>
                  </a:lnTo>
                  <a:lnTo>
                    <a:pt x="287" y="500"/>
                  </a:lnTo>
                  <a:lnTo>
                    <a:pt x="302" y="470"/>
                  </a:lnTo>
                  <a:lnTo>
                    <a:pt x="318" y="454"/>
                  </a:lnTo>
                  <a:lnTo>
                    <a:pt x="318" y="409"/>
                  </a:lnTo>
                  <a:lnTo>
                    <a:pt x="302" y="364"/>
                  </a:lnTo>
                  <a:lnTo>
                    <a:pt x="287" y="333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3"/>
                  </a:lnTo>
                  <a:lnTo>
                    <a:pt x="60" y="364"/>
                  </a:lnTo>
                  <a:lnTo>
                    <a:pt x="30" y="409"/>
                  </a:lnTo>
                  <a:lnTo>
                    <a:pt x="15" y="439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5" y="515"/>
                  </a:lnTo>
                  <a:lnTo>
                    <a:pt x="45" y="500"/>
                  </a:lnTo>
                  <a:lnTo>
                    <a:pt x="76" y="439"/>
                  </a:lnTo>
                  <a:lnTo>
                    <a:pt x="91" y="394"/>
                  </a:lnTo>
                  <a:lnTo>
                    <a:pt x="121" y="348"/>
                  </a:lnTo>
                  <a:lnTo>
                    <a:pt x="166" y="333"/>
                  </a:lnTo>
                  <a:lnTo>
                    <a:pt x="212" y="333"/>
                  </a:lnTo>
                  <a:lnTo>
                    <a:pt x="212" y="348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39"/>
                  </a:lnTo>
                  <a:lnTo>
                    <a:pt x="197" y="470"/>
                  </a:lnTo>
                  <a:lnTo>
                    <a:pt x="181" y="515"/>
                  </a:lnTo>
                  <a:lnTo>
                    <a:pt x="106" y="7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89" name="Freeform 137"/>
            <p:cNvSpPr>
              <a:spLocks/>
            </p:cNvSpPr>
            <p:nvPr/>
          </p:nvSpPr>
          <p:spPr bwMode="auto">
            <a:xfrm>
              <a:off x="15665" y="3995"/>
              <a:ext cx="438" cy="1894"/>
            </a:xfrm>
            <a:custGeom>
              <a:avLst/>
              <a:gdLst/>
              <a:ahLst/>
              <a:cxnLst>
                <a:cxn ang="0">
                  <a:pos x="438" y="954"/>
                </a:cxn>
                <a:cxn ang="0">
                  <a:pos x="423" y="788"/>
                </a:cxn>
                <a:cxn ang="0">
                  <a:pos x="393" y="575"/>
                </a:cxn>
                <a:cxn ang="0">
                  <a:pos x="317" y="363"/>
                </a:cxn>
                <a:cxn ang="0">
                  <a:pos x="226" y="212"/>
                </a:cxn>
                <a:cxn ang="0">
                  <a:pos x="136" y="91"/>
                </a:cxn>
                <a:cxn ang="0">
                  <a:pos x="60" y="3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0"/>
                </a:cxn>
                <a:cxn ang="0">
                  <a:pos x="15" y="45"/>
                </a:cxn>
                <a:cxn ang="0">
                  <a:pos x="45" y="60"/>
                </a:cxn>
                <a:cxn ang="0">
                  <a:pos x="166" y="227"/>
                </a:cxn>
                <a:cxn ang="0">
                  <a:pos x="257" y="424"/>
                </a:cxn>
                <a:cxn ang="0">
                  <a:pos x="317" y="666"/>
                </a:cxn>
                <a:cxn ang="0">
                  <a:pos x="332" y="954"/>
                </a:cxn>
                <a:cxn ang="0">
                  <a:pos x="317" y="1197"/>
                </a:cxn>
                <a:cxn ang="0">
                  <a:pos x="272" y="1424"/>
                </a:cxn>
                <a:cxn ang="0">
                  <a:pos x="166" y="1651"/>
                </a:cxn>
                <a:cxn ang="0">
                  <a:pos x="30" y="1848"/>
                </a:cxn>
                <a:cxn ang="0">
                  <a:pos x="15" y="1863"/>
                </a:cxn>
                <a:cxn ang="0">
                  <a:pos x="0" y="1863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0" y="1879"/>
                </a:cxn>
                <a:cxn ang="0">
                  <a:pos x="136" y="1803"/>
                </a:cxn>
                <a:cxn ang="0">
                  <a:pos x="226" y="1682"/>
                </a:cxn>
                <a:cxn ang="0">
                  <a:pos x="317" y="1530"/>
                </a:cxn>
                <a:cxn ang="0">
                  <a:pos x="423" y="1227"/>
                </a:cxn>
                <a:cxn ang="0">
                  <a:pos x="438" y="954"/>
                </a:cxn>
              </a:cxnLst>
              <a:rect l="0" t="0" r="r" b="b"/>
              <a:pathLst>
                <a:path w="438" h="1894">
                  <a:moveTo>
                    <a:pt x="438" y="954"/>
                  </a:moveTo>
                  <a:lnTo>
                    <a:pt x="423" y="788"/>
                  </a:lnTo>
                  <a:lnTo>
                    <a:pt x="393" y="575"/>
                  </a:lnTo>
                  <a:lnTo>
                    <a:pt x="317" y="363"/>
                  </a:lnTo>
                  <a:lnTo>
                    <a:pt x="226" y="212"/>
                  </a:lnTo>
                  <a:lnTo>
                    <a:pt x="136" y="91"/>
                  </a:lnTo>
                  <a:lnTo>
                    <a:pt x="60" y="3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5" y="45"/>
                  </a:lnTo>
                  <a:lnTo>
                    <a:pt x="45" y="60"/>
                  </a:lnTo>
                  <a:lnTo>
                    <a:pt x="166" y="227"/>
                  </a:lnTo>
                  <a:lnTo>
                    <a:pt x="257" y="424"/>
                  </a:lnTo>
                  <a:lnTo>
                    <a:pt x="317" y="666"/>
                  </a:lnTo>
                  <a:lnTo>
                    <a:pt x="332" y="954"/>
                  </a:lnTo>
                  <a:lnTo>
                    <a:pt x="317" y="1197"/>
                  </a:lnTo>
                  <a:lnTo>
                    <a:pt x="272" y="1424"/>
                  </a:lnTo>
                  <a:lnTo>
                    <a:pt x="166" y="1651"/>
                  </a:lnTo>
                  <a:lnTo>
                    <a:pt x="30" y="1848"/>
                  </a:lnTo>
                  <a:lnTo>
                    <a:pt x="15" y="1863"/>
                  </a:lnTo>
                  <a:lnTo>
                    <a:pt x="0" y="1863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0" y="1879"/>
                  </a:lnTo>
                  <a:lnTo>
                    <a:pt x="136" y="1803"/>
                  </a:lnTo>
                  <a:lnTo>
                    <a:pt x="226" y="1682"/>
                  </a:lnTo>
                  <a:lnTo>
                    <a:pt x="317" y="1530"/>
                  </a:lnTo>
                  <a:lnTo>
                    <a:pt x="423" y="1227"/>
                  </a:lnTo>
                  <a:lnTo>
                    <a:pt x="438" y="9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90" name="Freeform 138"/>
            <p:cNvSpPr>
              <a:spLocks/>
            </p:cNvSpPr>
            <p:nvPr/>
          </p:nvSpPr>
          <p:spPr bwMode="auto">
            <a:xfrm>
              <a:off x="1176" y="9752"/>
              <a:ext cx="620" cy="864"/>
            </a:xfrm>
            <a:custGeom>
              <a:avLst/>
              <a:gdLst/>
              <a:ahLst/>
              <a:cxnLst>
                <a:cxn ang="0">
                  <a:pos x="348" y="485"/>
                </a:cxn>
                <a:cxn ang="0">
                  <a:pos x="408" y="500"/>
                </a:cxn>
                <a:cxn ang="0">
                  <a:pos x="484" y="546"/>
                </a:cxn>
                <a:cxn ang="0">
                  <a:pos x="529" y="606"/>
                </a:cxn>
                <a:cxn ang="0">
                  <a:pos x="514" y="743"/>
                </a:cxn>
                <a:cxn ang="0">
                  <a:pos x="439" y="803"/>
                </a:cxn>
                <a:cxn ang="0">
                  <a:pos x="212" y="819"/>
                </a:cxn>
                <a:cxn ang="0">
                  <a:pos x="91" y="667"/>
                </a:cxn>
                <a:cxn ang="0">
                  <a:pos x="45" y="546"/>
                </a:cxn>
                <a:cxn ang="0">
                  <a:pos x="0" y="531"/>
                </a:cxn>
                <a:cxn ang="0">
                  <a:pos x="15" y="864"/>
                </a:cxn>
                <a:cxn ang="0">
                  <a:pos x="45" y="849"/>
                </a:cxn>
                <a:cxn ang="0">
                  <a:pos x="76" y="819"/>
                </a:cxn>
                <a:cxn ang="0">
                  <a:pos x="166" y="834"/>
                </a:cxn>
                <a:cxn ang="0">
                  <a:pos x="318" y="864"/>
                </a:cxn>
                <a:cxn ang="0">
                  <a:pos x="544" y="788"/>
                </a:cxn>
                <a:cxn ang="0">
                  <a:pos x="620" y="606"/>
                </a:cxn>
                <a:cxn ang="0">
                  <a:pos x="605" y="500"/>
                </a:cxn>
                <a:cxn ang="0">
                  <a:pos x="560" y="440"/>
                </a:cxn>
                <a:cxn ang="0">
                  <a:pos x="499" y="394"/>
                </a:cxn>
                <a:cxn ang="0">
                  <a:pos x="378" y="349"/>
                </a:cxn>
                <a:cxn ang="0">
                  <a:pos x="242" y="319"/>
                </a:cxn>
                <a:cxn ang="0">
                  <a:pos x="121" y="258"/>
                </a:cxn>
                <a:cxn ang="0">
                  <a:pos x="91" y="182"/>
                </a:cxn>
                <a:cxn ang="0">
                  <a:pos x="121" y="91"/>
                </a:cxn>
                <a:cxn ang="0">
                  <a:pos x="197" y="46"/>
                </a:cxn>
                <a:cxn ang="0">
                  <a:pos x="302" y="31"/>
                </a:cxn>
                <a:cxn ang="0">
                  <a:pos x="454" y="76"/>
                </a:cxn>
                <a:cxn ang="0">
                  <a:pos x="499" y="152"/>
                </a:cxn>
                <a:cxn ang="0">
                  <a:pos x="514" y="212"/>
                </a:cxn>
                <a:cxn ang="0">
                  <a:pos x="529" y="273"/>
                </a:cxn>
                <a:cxn ang="0">
                  <a:pos x="575" y="258"/>
                </a:cxn>
                <a:cxn ang="0">
                  <a:pos x="560" y="0"/>
                </a:cxn>
                <a:cxn ang="0">
                  <a:pos x="499" y="31"/>
                </a:cxn>
                <a:cxn ang="0">
                  <a:pos x="484" y="46"/>
                </a:cxn>
                <a:cxn ang="0">
                  <a:pos x="378" y="0"/>
                </a:cxn>
                <a:cxn ang="0">
                  <a:pos x="166" y="15"/>
                </a:cxn>
                <a:cxn ang="0">
                  <a:pos x="15" y="152"/>
                </a:cxn>
                <a:cxn ang="0">
                  <a:pos x="0" y="273"/>
                </a:cxn>
                <a:cxn ang="0">
                  <a:pos x="45" y="364"/>
                </a:cxn>
                <a:cxn ang="0">
                  <a:pos x="151" y="440"/>
                </a:cxn>
                <a:cxn ang="0">
                  <a:pos x="333" y="485"/>
                </a:cxn>
              </a:cxnLst>
              <a:rect l="0" t="0" r="r" b="b"/>
              <a:pathLst>
                <a:path w="620" h="864">
                  <a:moveTo>
                    <a:pt x="333" y="485"/>
                  </a:moveTo>
                  <a:lnTo>
                    <a:pt x="348" y="485"/>
                  </a:lnTo>
                  <a:lnTo>
                    <a:pt x="378" y="500"/>
                  </a:lnTo>
                  <a:lnTo>
                    <a:pt x="408" y="500"/>
                  </a:lnTo>
                  <a:lnTo>
                    <a:pt x="454" y="515"/>
                  </a:lnTo>
                  <a:lnTo>
                    <a:pt x="484" y="546"/>
                  </a:lnTo>
                  <a:lnTo>
                    <a:pt x="499" y="576"/>
                  </a:lnTo>
                  <a:lnTo>
                    <a:pt x="529" y="606"/>
                  </a:lnTo>
                  <a:lnTo>
                    <a:pt x="529" y="697"/>
                  </a:lnTo>
                  <a:lnTo>
                    <a:pt x="514" y="743"/>
                  </a:lnTo>
                  <a:lnTo>
                    <a:pt x="484" y="773"/>
                  </a:lnTo>
                  <a:lnTo>
                    <a:pt x="439" y="803"/>
                  </a:lnTo>
                  <a:lnTo>
                    <a:pt x="318" y="834"/>
                  </a:lnTo>
                  <a:lnTo>
                    <a:pt x="212" y="819"/>
                  </a:lnTo>
                  <a:lnTo>
                    <a:pt x="136" y="758"/>
                  </a:lnTo>
                  <a:lnTo>
                    <a:pt x="91" y="667"/>
                  </a:lnTo>
                  <a:lnTo>
                    <a:pt x="60" y="561"/>
                  </a:lnTo>
                  <a:lnTo>
                    <a:pt x="45" y="546"/>
                  </a:lnTo>
                  <a:lnTo>
                    <a:pt x="45" y="531"/>
                  </a:lnTo>
                  <a:lnTo>
                    <a:pt x="0" y="531"/>
                  </a:lnTo>
                  <a:lnTo>
                    <a:pt x="0" y="849"/>
                  </a:lnTo>
                  <a:lnTo>
                    <a:pt x="15" y="864"/>
                  </a:lnTo>
                  <a:lnTo>
                    <a:pt x="30" y="864"/>
                  </a:lnTo>
                  <a:lnTo>
                    <a:pt x="45" y="849"/>
                  </a:lnTo>
                  <a:lnTo>
                    <a:pt x="76" y="834"/>
                  </a:lnTo>
                  <a:lnTo>
                    <a:pt x="76" y="819"/>
                  </a:lnTo>
                  <a:lnTo>
                    <a:pt x="106" y="788"/>
                  </a:lnTo>
                  <a:lnTo>
                    <a:pt x="166" y="834"/>
                  </a:lnTo>
                  <a:lnTo>
                    <a:pt x="227" y="864"/>
                  </a:lnTo>
                  <a:lnTo>
                    <a:pt x="318" y="864"/>
                  </a:lnTo>
                  <a:lnTo>
                    <a:pt x="454" y="849"/>
                  </a:lnTo>
                  <a:lnTo>
                    <a:pt x="544" y="788"/>
                  </a:lnTo>
                  <a:lnTo>
                    <a:pt x="605" y="712"/>
                  </a:lnTo>
                  <a:lnTo>
                    <a:pt x="620" y="606"/>
                  </a:lnTo>
                  <a:lnTo>
                    <a:pt x="620" y="546"/>
                  </a:lnTo>
                  <a:lnTo>
                    <a:pt x="605" y="500"/>
                  </a:lnTo>
                  <a:lnTo>
                    <a:pt x="575" y="470"/>
                  </a:lnTo>
                  <a:lnTo>
                    <a:pt x="560" y="440"/>
                  </a:lnTo>
                  <a:lnTo>
                    <a:pt x="544" y="425"/>
                  </a:lnTo>
                  <a:lnTo>
                    <a:pt x="499" y="394"/>
                  </a:lnTo>
                  <a:lnTo>
                    <a:pt x="439" y="364"/>
                  </a:lnTo>
                  <a:lnTo>
                    <a:pt x="378" y="349"/>
                  </a:lnTo>
                  <a:lnTo>
                    <a:pt x="287" y="319"/>
                  </a:lnTo>
                  <a:lnTo>
                    <a:pt x="242" y="319"/>
                  </a:lnTo>
                  <a:lnTo>
                    <a:pt x="151" y="288"/>
                  </a:lnTo>
                  <a:lnTo>
                    <a:pt x="121" y="258"/>
                  </a:lnTo>
                  <a:lnTo>
                    <a:pt x="106" y="228"/>
                  </a:lnTo>
                  <a:lnTo>
                    <a:pt x="91" y="182"/>
                  </a:lnTo>
                  <a:lnTo>
                    <a:pt x="91" y="152"/>
                  </a:lnTo>
                  <a:lnTo>
                    <a:pt x="121" y="91"/>
                  </a:lnTo>
                  <a:lnTo>
                    <a:pt x="151" y="76"/>
                  </a:lnTo>
                  <a:lnTo>
                    <a:pt x="197" y="46"/>
                  </a:lnTo>
                  <a:lnTo>
                    <a:pt x="242" y="46"/>
                  </a:lnTo>
                  <a:lnTo>
                    <a:pt x="302" y="31"/>
                  </a:lnTo>
                  <a:lnTo>
                    <a:pt x="363" y="46"/>
                  </a:lnTo>
                  <a:lnTo>
                    <a:pt x="454" y="76"/>
                  </a:lnTo>
                  <a:lnTo>
                    <a:pt x="484" y="106"/>
                  </a:lnTo>
                  <a:lnTo>
                    <a:pt x="499" y="152"/>
                  </a:lnTo>
                  <a:lnTo>
                    <a:pt x="514" y="182"/>
                  </a:lnTo>
                  <a:lnTo>
                    <a:pt x="514" y="212"/>
                  </a:lnTo>
                  <a:lnTo>
                    <a:pt x="529" y="243"/>
                  </a:lnTo>
                  <a:lnTo>
                    <a:pt x="529" y="273"/>
                  </a:lnTo>
                  <a:lnTo>
                    <a:pt x="544" y="288"/>
                  </a:lnTo>
                  <a:lnTo>
                    <a:pt x="575" y="258"/>
                  </a:lnTo>
                  <a:lnTo>
                    <a:pt x="575" y="15"/>
                  </a:lnTo>
                  <a:lnTo>
                    <a:pt x="560" y="0"/>
                  </a:lnTo>
                  <a:lnTo>
                    <a:pt x="529" y="0"/>
                  </a:lnTo>
                  <a:lnTo>
                    <a:pt x="499" y="31"/>
                  </a:lnTo>
                  <a:lnTo>
                    <a:pt x="499" y="46"/>
                  </a:lnTo>
                  <a:lnTo>
                    <a:pt x="484" y="46"/>
                  </a:lnTo>
                  <a:lnTo>
                    <a:pt x="423" y="15"/>
                  </a:lnTo>
                  <a:lnTo>
                    <a:pt x="378" y="0"/>
                  </a:lnTo>
                  <a:lnTo>
                    <a:pt x="302" y="0"/>
                  </a:lnTo>
                  <a:lnTo>
                    <a:pt x="166" y="15"/>
                  </a:lnTo>
                  <a:lnTo>
                    <a:pt x="60" y="76"/>
                  </a:lnTo>
                  <a:lnTo>
                    <a:pt x="15" y="152"/>
                  </a:lnTo>
                  <a:lnTo>
                    <a:pt x="0" y="228"/>
                  </a:lnTo>
                  <a:lnTo>
                    <a:pt x="0" y="273"/>
                  </a:lnTo>
                  <a:lnTo>
                    <a:pt x="30" y="319"/>
                  </a:lnTo>
                  <a:lnTo>
                    <a:pt x="45" y="364"/>
                  </a:lnTo>
                  <a:lnTo>
                    <a:pt x="91" y="394"/>
                  </a:lnTo>
                  <a:lnTo>
                    <a:pt x="151" y="440"/>
                  </a:lnTo>
                  <a:lnTo>
                    <a:pt x="227" y="455"/>
                  </a:lnTo>
                  <a:lnTo>
                    <a:pt x="333" y="4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91" name="Freeform 139"/>
            <p:cNvSpPr>
              <a:spLocks/>
            </p:cNvSpPr>
            <p:nvPr/>
          </p:nvSpPr>
          <p:spPr bwMode="auto">
            <a:xfrm>
              <a:off x="2023" y="10404"/>
              <a:ext cx="196" cy="197"/>
            </a:xfrm>
            <a:custGeom>
              <a:avLst/>
              <a:gdLst/>
              <a:ahLst/>
              <a:cxnLst>
                <a:cxn ang="0">
                  <a:pos x="196" y="91"/>
                </a:cxn>
                <a:cxn ang="0">
                  <a:pos x="196" y="6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30" y="30"/>
                </a:cxn>
                <a:cxn ang="0">
                  <a:pos x="0" y="91"/>
                </a:cxn>
                <a:cxn ang="0">
                  <a:pos x="15" y="136"/>
                </a:cxn>
                <a:cxn ang="0">
                  <a:pos x="30" y="167"/>
                </a:cxn>
                <a:cxn ang="0">
                  <a:pos x="60" y="182"/>
                </a:cxn>
                <a:cxn ang="0">
                  <a:pos x="106" y="197"/>
                </a:cxn>
                <a:cxn ang="0">
                  <a:pos x="166" y="167"/>
                </a:cxn>
                <a:cxn ang="0">
                  <a:pos x="196" y="136"/>
                </a:cxn>
                <a:cxn ang="0">
                  <a:pos x="196" y="91"/>
                </a:cxn>
              </a:cxnLst>
              <a:rect l="0" t="0" r="r" b="b"/>
              <a:pathLst>
                <a:path w="196" h="197">
                  <a:moveTo>
                    <a:pt x="196" y="91"/>
                  </a:moveTo>
                  <a:lnTo>
                    <a:pt x="196" y="6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30" y="30"/>
                  </a:lnTo>
                  <a:lnTo>
                    <a:pt x="0" y="91"/>
                  </a:lnTo>
                  <a:lnTo>
                    <a:pt x="15" y="136"/>
                  </a:lnTo>
                  <a:lnTo>
                    <a:pt x="30" y="167"/>
                  </a:lnTo>
                  <a:lnTo>
                    <a:pt x="60" y="182"/>
                  </a:lnTo>
                  <a:lnTo>
                    <a:pt x="106" y="197"/>
                  </a:lnTo>
                  <a:lnTo>
                    <a:pt x="166" y="167"/>
                  </a:lnTo>
                  <a:lnTo>
                    <a:pt x="196" y="136"/>
                  </a:lnTo>
                  <a:lnTo>
                    <a:pt x="196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92" name="Freeform 140"/>
            <p:cNvSpPr>
              <a:spLocks/>
            </p:cNvSpPr>
            <p:nvPr/>
          </p:nvSpPr>
          <p:spPr bwMode="auto">
            <a:xfrm>
              <a:off x="3263" y="9434"/>
              <a:ext cx="605" cy="1182"/>
            </a:xfrm>
            <a:custGeom>
              <a:avLst/>
              <a:gdLst/>
              <a:ahLst/>
              <a:cxnLst>
                <a:cxn ang="0">
                  <a:pos x="302" y="409"/>
                </a:cxn>
                <a:cxn ang="0">
                  <a:pos x="575" y="409"/>
                </a:cxn>
                <a:cxn ang="0">
                  <a:pos x="575" y="349"/>
                </a:cxn>
                <a:cxn ang="0">
                  <a:pos x="302" y="349"/>
                </a:cxn>
                <a:cxn ang="0">
                  <a:pos x="302" y="0"/>
                </a:cxn>
                <a:cxn ang="0">
                  <a:pos x="257" y="0"/>
                </a:cxn>
                <a:cxn ang="0">
                  <a:pos x="242" y="91"/>
                </a:cxn>
                <a:cxn ang="0">
                  <a:pos x="212" y="197"/>
                </a:cxn>
                <a:cxn ang="0">
                  <a:pos x="166" y="273"/>
                </a:cxn>
                <a:cxn ang="0">
                  <a:pos x="106" y="349"/>
                </a:cxn>
                <a:cxn ang="0">
                  <a:pos x="0" y="364"/>
                </a:cxn>
                <a:cxn ang="0">
                  <a:pos x="0" y="409"/>
                </a:cxn>
                <a:cxn ang="0">
                  <a:pos x="166" y="409"/>
                </a:cxn>
                <a:cxn ang="0">
                  <a:pos x="166" y="924"/>
                </a:cxn>
                <a:cxn ang="0">
                  <a:pos x="181" y="1046"/>
                </a:cxn>
                <a:cxn ang="0">
                  <a:pos x="227" y="1121"/>
                </a:cxn>
                <a:cxn ang="0">
                  <a:pos x="302" y="1167"/>
                </a:cxn>
                <a:cxn ang="0">
                  <a:pos x="363" y="1182"/>
                </a:cxn>
                <a:cxn ang="0">
                  <a:pos x="408" y="1182"/>
                </a:cxn>
                <a:cxn ang="0">
                  <a:pos x="499" y="1167"/>
                </a:cxn>
                <a:cxn ang="0">
                  <a:pos x="560" y="1106"/>
                </a:cxn>
                <a:cxn ang="0">
                  <a:pos x="590" y="1030"/>
                </a:cxn>
                <a:cxn ang="0">
                  <a:pos x="605" y="924"/>
                </a:cxn>
                <a:cxn ang="0">
                  <a:pos x="605" y="818"/>
                </a:cxn>
                <a:cxn ang="0">
                  <a:pos x="544" y="818"/>
                </a:cxn>
                <a:cxn ang="0">
                  <a:pos x="544" y="985"/>
                </a:cxn>
                <a:cxn ang="0">
                  <a:pos x="529" y="1046"/>
                </a:cxn>
                <a:cxn ang="0">
                  <a:pos x="514" y="1091"/>
                </a:cxn>
                <a:cxn ang="0">
                  <a:pos x="484" y="1121"/>
                </a:cxn>
                <a:cxn ang="0">
                  <a:pos x="454" y="1137"/>
                </a:cxn>
                <a:cxn ang="0">
                  <a:pos x="378" y="1137"/>
                </a:cxn>
                <a:cxn ang="0">
                  <a:pos x="348" y="1106"/>
                </a:cxn>
                <a:cxn ang="0">
                  <a:pos x="302" y="1015"/>
                </a:cxn>
                <a:cxn ang="0">
                  <a:pos x="302" y="940"/>
                </a:cxn>
                <a:cxn ang="0">
                  <a:pos x="302" y="409"/>
                </a:cxn>
              </a:cxnLst>
              <a:rect l="0" t="0" r="r" b="b"/>
              <a:pathLst>
                <a:path w="605" h="1182">
                  <a:moveTo>
                    <a:pt x="302" y="409"/>
                  </a:moveTo>
                  <a:lnTo>
                    <a:pt x="575" y="409"/>
                  </a:lnTo>
                  <a:lnTo>
                    <a:pt x="575" y="349"/>
                  </a:lnTo>
                  <a:lnTo>
                    <a:pt x="302" y="349"/>
                  </a:lnTo>
                  <a:lnTo>
                    <a:pt x="302" y="0"/>
                  </a:lnTo>
                  <a:lnTo>
                    <a:pt x="257" y="0"/>
                  </a:lnTo>
                  <a:lnTo>
                    <a:pt x="242" y="91"/>
                  </a:lnTo>
                  <a:lnTo>
                    <a:pt x="212" y="197"/>
                  </a:lnTo>
                  <a:lnTo>
                    <a:pt x="166" y="273"/>
                  </a:lnTo>
                  <a:lnTo>
                    <a:pt x="106" y="349"/>
                  </a:lnTo>
                  <a:lnTo>
                    <a:pt x="0" y="364"/>
                  </a:lnTo>
                  <a:lnTo>
                    <a:pt x="0" y="409"/>
                  </a:lnTo>
                  <a:lnTo>
                    <a:pt x="166" y="409"/>
                  </a:lnTo>
                  <a:lnTo>
                    <a:pt x="166" y="924"/>
                  </a:lnTo>
                  <a:lnTo>
                    <a:pt x="181" y="1046"/>
                  </a:lnTo>
                  <a:lnTo>
                    <a:pt x="227" y="1121"/>
                  </a:lnTo>
                  <a:lnTo>
                    <a:pt x="302" y="1167"/>
                  </a:lnTo>
                  <a:lnTo>
                    <a:pt x="363" y="1182"/>
                  </a:lnTo>
                  <a:lnTo>
                    <a:pt x="408" y="1182"/>
                  </a:lnTo>
                  <a:lnTo>
                    <a:pt x="499" y="1167"/>
                  </a:lnTo>
                  <a:lnTo>
                    <a:pt x="560" y="1106"/>
                  </a:lnTo>
                  <a:lnTo>
                    <a:pt x="590" y="1030"/>
                  </a:lnTo>
                  <a:lnTo>
                    <a:pt x="605" y="924"/>
                  </a:lnTo>
                  <a:lnTo>
                    <a:pt x="605" y="818"/>
                  </a:lnTo>
                  <a:lnTo>
                    <a:pt x="544" y="818"/>
                  </a:lnTo>
                  <a:lnTo>
                    <a:pt x="544" y="985"/>
                  </a:lnTo>
                  <a:lnTo>
                    <a:pt x="529" y="1046"/>
                  </a:lnTo>
                  <a:lnTo>
                    <a:pt x="514" y="1091"/>
                  </a:lnTo>
                  <a:lnTo>
                    <a:pt x="484" y="1121"/>
                  </a:lnTo>
                  <a:lnTo>
                    <a:pt x="454" y="1137"/>
                  </a:lnTo>
                  <a:lnTo>
                    <a:pt x="378" y="1137"/>
                  </a:lnTo>
                  <a:lnTo>
                    <a:pt x="348" y="1106"/>
                  </a:lnTo>
                  <a:lnTo>
                    <a:pt x="302" y="1015"/>
                  </a:lnTo>
                  <a:lnTo>
                    <a:pt x="302" y="940"/>
                  </a:lnTo>
                  <a:lnTo>
                    <a:pt x="302" y="4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93" name="Freeform 141"/>
            <p:cNvSpPr>
              <a:spLocks/>
            </p:cNvSpPr>
            <p:nvPr/>
          </p:nvSpPr>
          <p:spPr bwMode="auto">
            <a:xfrm>
              <a:off x="4125" y="10404"/>
              <a:ext cx="212" cy="197"/>
            </a:xfrm>
            <a:custGeom>
              <a:avLst/>
              <a:gdLst/>
              <a:ahLst/>
              <a:cxnLst>
                <a:cxn ang="0">
                  <a:pos x="212" y="91"/>
                </a:cxn>
                <a:cxn ang="0">
                  <a:pos x="182" y="30"/>
                </a:cxn>
                <a:cxn ang="0">
                  <a:pos x="151" y="0"/>
                </a:cxn>
                <a:cxn ang="0">
                  <a:pos x="61" y="0"/>
                </a:cxn>
                <a:cxn ang="0">
                  <a:pos x="30" y="30"/>
                </a:cxn>
                <a:cxn ang="0">
                  <a:pos x="0" y="91"/>
                </a:cxn>
                <a:cxn ang="0">
                  <a:pos x="15" y="136"/>
                </a:cxn>
                <a:cxn ang="0">
                  <a:pos x="30" y="167"/>
                </a:cxn>
                <a:cxn ang="0">
                  <a:pos x="61" y="182"/>
                </a:cxn>
                <a:cxn ang="0">
                  <a:pos x="106" y="197"/>
                </a:cxn>
                <a:cxn ang="0">
                  <a:pos x="151" y="182"/>
                </a:cxn>
                <a:cxn ang="0">
                  <a:pos x="182" y="167"/>
                </a:cxn>
                <a:cxn ang="0">
                  <a:pos x="197" y="136"/>
                </a:cxn>
                <a:cxn ang="0">
                  <a:pos x="212" y="91"/>
                </a:cxn>
              </a:cxnLst>
              <a:rect l="0" t="0" r="r" b="b"/>
              <a:pathLst>
                <a:path w="212" h="197">
                  <a:moveTo>
                    <a:pt x="212" y="91"/>
                  </a:moveTo>
                  <a:lnTo>
                    <a:pt x="182" y="30"/>
                  </a:lnTo>
                  <a:lnTo>
                    <a:pt x="151" y="0"/>
                  </a:lnTo>
                  <a:lnTo>
                    <a:pt x="61" y="0"/>
                  </a:lnTo>
                  <a:lnTo>
                    <a:pt x="30" y="30"/>
                  </a:lnTo>
                  <a:lnTo>
                    <a:pt x="0" y="91"/>
                  </a:lnTo>
                  <a:lnTo>
                    <a:pt x="15" y="136"/>
                  </a:lnTo>
                  <a:lnTo>
                    <a:pt x="30" y="167"/>
                  </a:lnTo>
                  <a:lnTo>
                    <a:pt x="61" y="182"/>
                  </a:lnTo>
                  <a:lnTo>
                    <a:pt x="106" y="197"/>
                  </a:lnTo>
                  <a:lnTo>
                    <a:pt x="151" y="182"/>
                  </a:lnTo>
                  <a:lnTo>
                    <a:pt x="182" y="167"/>
                  </a:lnTo>
                  <a:lnTo>
                    <a:pt x="197" y="136"/>
                  </a:lnTo>
                  <a:lnTo>
                    <a:pt x="212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94" name="Freeform 142"/>
            <p:cNvSpPr>
              <a:spLocks/>
            </p:cNvSpPr>
            <p:nvPr/>
          </p:nvSpPr>
          <p:spPr bwMode="auto">
            <a:xfrm>
              <a:off x="6878" y="8798"/>
              <a:ext cx="2510" cy="2651"/>
            </a:xfrm>
            <a:custGeom>
              <a:avLst/>
              <a:gdLst/>
              <a:ahLst/>
              <a:cxnLst>
                <a:cxn ang="0">
                  <a:pos x="2283" y="2651"/>
                </a:cxn>
                <a:cxn ang="0">
                  <a:pos x="2510" y="2045"/>
                </a:cxn>
                <a:cxn ang="0">
                  <a:pos x="2465" y="2045"/>
                </a:cxn>
                <a:cxn ang="0">
                  <a:pos x="2389" y="2182"/>
                </a:cxn>
                <a:cxn ang="0">
                  <a:pos x="2283" y="2288"/>
                </a:cxn>
                <a:cxn ang="0">
                  <a:pos x="2132" y="2379"/>
                </a:cxn>
                <a:cxn ang="0">
                  <a:pos x="1981" y="2424"/>
                </a:cxn>
                <a:cxn ang="0">
                  <a:pos x="1920" y="2439"/>
                </a:cxn>
                <a:cxn ang="0">
                  <a:pos x="1799" y="2454"/>
                </a:cxn>
                <a:cxn ang="0">
                  <a:pos x="1633" y="2485"/>
                </a:cxn>
                <a:cxn ang="0">
                  <a:pos x="257" y="2485"/>
                </a:cxn>
                <a:cxn ang="0">
                  <a:pos x="1209" y="1363"/>
                </a:cxn>
                <a:cxn ang="0">
                  <a:pos x="1225" y="1348"/>
                </a:cxn>
                <a:cxn ang="0">
                  <a:pos x="1225" y="1318"/>
                </a:cxn>
                <a:cxn ang="0">
                  <a:pos x="1209" y="1303"/>
                </a:cxn>
                <a:cxn ang="0">
                  <a:pos x="332" y="91"/>
                </a:cxn>
                <a:cxn ang="0">
                  <a:pos x="1603" y="91"/>
                </a:cxn>
                <a:cxn ang="0">
                  <a:pos x="1754" y="106"/>
                </a:cxn>
                <a:cxn ang="0">
                  <a:pos x="1814" y="121"/>
                </a:cxn>
                <a:cxn ang="0">
                  <a:pos x="1935" y="136"/>
                </a:cxn>
                <a:cxn ang="0">
                  <a:pos x="2072" y="182"/>
                </a:cxn>
                <a:cxn ang="0">
                  <a:pos x="2223" y="257"/>
                </a:cxn>
                <a:cxn ang="0">
                  <a:pos x="2298" y="318"/>
                </a:cxn>
                <a:cxn ang="0">
                  <a:pos x="2389" y="394"/>
                </a:cxn>
                <a:cxn ang="0">
                  <a:pos x="2465" y="530"/>
                </a:cxn>
                <a:cxn ang="0">
                  <a:pos x="2510" y="530"/>
                </a:cxn>
                <a:cxn ang="0">
                  <a:pos x="2283" y="0"/>
                </a:cxn>
                <a:cxn ang="0">
                  <a:pos x="0" y="0"/>
                </a:cxn>
                <a:cxn ang="0">
                  <a:pos x="0" y="76"/>
                </a:cxn>
                <a:cxn ang="0">
                  <a:pos x="998" y="1454"/>
                </a:cxn>
                <a:cxn ang="0">
                  <a:pos x="15" y="2591"/>
                </a:cxn>
                <a:cxn ang="0">
                  <a:pos x="0" y="2606"/>
                </a:cxn>
                <a:cxn ang="0">
                  <a:pos x="0" y="2651"/>
                </a:cxn>
                <a:cxn ang="0">
                  <a:pos x="60" y="2651"/>
                </a:cxn>
                <a:cxn ang="0">
                  <a:pos x="2283" y="2651"/>
                </a:cxn>
              </a:cxnLst>
              <a:rect l="0" t="0" r="r" b="b"/>
              <a:pathLst>
                <a:path w="2510" h="2651">
                  <a:moveTo>
                    <a:pt x="2283" y="2651"/>
                  </a:moveTo>
                  <a:lnTo>
                    <a:pt x="2510" y="2045"/>
                  </a:lnTo>
                  <a:lnTo>
                    <a:pt x="2465" y="2045"/>
                  </a:lnTo>
                  <a:lnTo>
                    <a:pt x="2389" y="2182"/>
                  </a:lnTo>
                  <a:lnTo>
                    <a:pt x="2283" y="2288"/>
                  </a:lnTo>
                  <a:lnTo>
                    <a:pt x="2132" y="2379"/>
                  </a:lnTo>
                  <a:lnTo>
                    <a:pt x="1981" y="2424"/>
                  </a:lnTo>
                  <a:lnTo>
                    <a:pt x="1920" y="2439"/>
                  </a:lnTo>
                  <a:lnTo>
                    <a:pt x="1799" y="2454"/>
                  </a:lnTo>
                  <a:lnTo>
                    <a:pt x="1633" y="2485"/>
                  </a:lnTo>
                  <a:lnTo>
                    <a:pt x="257" y="2485"/>
                  </a:lnTo>
                  <a:lnTo>
                    <a:pt x="1209" y="1363"/>
                  </a:lnTo>
                  <a:lnTo>
                    <a:pt x="1225" y="1348"/>
                  </a:lnTo>
                  <a:lnTo>
                    <a:pt x="1225" y="1318"/>
                  </a:lnTo>
                  <a:lnTo>
                    <a:pt x="1209" y="1303"/>
                  </a:lnTo>
                  <a:lnTo>
                    <a:pt x="332" y="91"/>
                  </a:lnTo>
                  <a:lnTo>
                    <a:pt x="1603" y="91"/>
                  </a:lnTo>
                  <a:lnTo>
                    <a:pt x="1754" y="106"/>
                  </a:lnTo>
                  <a:lnTo>
                    <a:pt x="1814" y="121"/>
                  </a:lnTo>
                  <a:lnTo>
                    <a:pt x="1935" y="136"/>
                  </a:lnTo>
                  <a:lnTo>
                    <a:pt x="2072" y="182"/>
                  </a:lnTo>
                  <a:lnTo>
                    <a:pt x="2223" y="257"/>
                  </a:lnTo>
                  <a:lnTo>
                    <a:pt x="2298" y="318"/>
                  </a:lnTo>
                  <a:lnTo>
                    <a:pt x="2389" y="394"/>
                  </a:lnTo>
                  <a:lnTo>
                    <a:pt x="2465" y="530"/>
                  </a:lnTo>
                  <a:lnTo>
                    <a:pt x="2510" y="530"/>
                  </a:lnTo>
                  <a:lnTo>
                    <a:pt x="2283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998" y="1454"/>
                  </a:lnTo>
                  <a:lnTo>
                    <a:pt x="15" y="2591"/>
                  </a:lnTo>
                  <a:lnTo>
                    <a:pt x="0" y="2606"/>
                  </a:lnTo>
                  <a:lnTo>
                    <a:pt x="0" y="2651"/>
                  </a:lnTo>
                  <a:lnTo>
                    <a:pt x="60" y="2651"/>
                  </a:lnTo>
                  <a:lnTo>
                    <a:pt x="2283" y="26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95" name="Freeform 143"/>
            <p:cNvSpPr>
              <a:spLocks/>
            </p:cNvSpPr>
            <p:nvPr/>
          </p:nvSpPr>
          <p:spPr bwMode="auto">
            <a:xfrm>
              <a:off x="7785" y="12177"/>
              <a:ext cx="681" cy="863"/>
            </a:xfrm>
            <a:custGeom>
              <a:avLst/>
              <a:gdLst/>
              <a:ahLst/>
              <a:cxnLst>
                <a:cxn ang="0">
                  <a:pos x="681" y="45"/>
                </a:cxn>
                <a:cxn ang="0">
                  <a:pos x="635" y="15"/>
                </a:cxn>
                <a:cxn ang="0">
                  <a:pos x="575" y="60"/>
                </a:cxn>
                <a:cxn ang="0">
                  <a:pos x="560" y="121"/>
                </a:cxn>
                <a:cxn ang="0">
                  <a:pos x="529" y="257"/>
                </a:cxn>
                <a:cxn ang="0">
                  <a:pos x="514" y="333"/>
                </a:cxn>
                <a:cxn ang="0">
                  <a:pos x="484" y="409"/>
                </a:cxn>
                <a:cxn ang="0">
                  <a:pos x="469" y="484"/>
                </a:cxn>
                <a:cxn ang="0">
                  <a:pos x="408" y="530"/>
                </a:cxn>
                <a:cxn ang="0">
                  <a:pos x="287" y="560"/>
                </a:cxn>
                <a:cxn ang="0">
                  <a:pos x="242" y="530"/>
                </a:cxn>
                <a:cxn ang="0">
                  <a:pos x="227" y="484"/>
                </a:cxn>
                <a:cxn ang="0">
                  <a:pos x="242" y="333"/>
                </a:cxn>
                <a:cxn ang="0">
                  <a:pos x="318" y="166"/>
                </a:cxn>
                <a:cxn ang="0">
                  <a:pos x="302" y="75"/>
                </a:cxn>
                <a:cxn ang="0">
                  <a:pos x="242" y="15"/>
                </a:cxn>
                <a:cxn ang="0">
                  <a:pos x="106" y="30"/>
                </a:cxn>
                <a:cxn ang="0">
                  <a:pos x="30" y="136"/>
                </a:cxn>
                <a:cxn ang="0">
                  <a:pos x="0" y="227"/>
                </a:cxn>
                <a:cxn ang="0">
                  <a:pos x="45" y="212"/>
                </a:cxn>
                <a:cxn ang="0">
                  <a:pos x="91" y="106"/>
                </a:cxn>
                <a:cxn ang="0">
                  <a:pos x="166" y="45"/>
                </a:cxn>
                <a:cxn ang="0">
                  <a:pos x="227" y="60"/>
                </a:cxn>
                <a:cxn ang="0">
                  <a:pos x="212" y="136"/>
                </a:cxn>
                <a:cxn ang="0">
                  <a:pos x="166" y="287"/>
                </a:cxn>
                <a:cxn ang="0">
                  <a:pos x="136" y="484"/>
                </a:cxn>
                <a:cxn ang="0">
                  <a:pos x="182" y="560"/>
                </a:cxn>
                <a:cxn ang="0">
                  <a:pos x="287" y="606"/>
                </a:cxn>
                <a:cxn ang="0">
                  <a:pos x="408" y="575"/>
                </a:cxn>
                <a:cxn ang="0">
                  <a:pos x="439" y="591"/>
                </a:cxn>
                <a:cxn ang="0">
                  <a:pos x="408" y="697"/>
                </a:cxn>
                <a:cxn ang="0">
                  <a:pos x="257" y="818"/>
                </a:cxn>
                <a:cxn ang="0">
                  <a:pos x="106" y="787"/>
                </a:cxn>
                <a:cxn ang="0">
                  <a:pos x="182" y="727"/>
                </a:cxn>
                <a:cxn ang="0">
                  <a:pos x="166" y="666"/>
                </a:cxn>
                <a:cxn ang="0">
                  <a:pos x="136" y="651"/>
                </a:cxn>
                <a:cxn ang="0">
                  <a:pos x="61" y="712"/>
                </a:cxn>
                <a:cxn ang="0">
                  <a:pos x="91" y="818"/>
                </a:cxn>
                <a:cxn ang="0">
                  <a:pos x="212" y="863"/>
                </a:cxn>
                <a:cxn ang="0">
                  <a:pos x="408" y="787"/>
                </a:cxn>
                <a:cxn ang="0">
                  <a:pos x="544" y="591"/>
                </a:cxn>
              </a:cxnLst>
              <a:rect l="0" t="0" r="r" b="b"/>
              <a:pathLst>
                <a:path w="681" h="863">
                  <a:moveTo>
                    <a:pt x="681" y="91"/>
                  </a:moveTo>
                  <a:lnTo>
                    <a:pt x="681" y="45"/>
                  </a:lnTo>
                  <a:lnTo>
                    <a:pt x="665" y="30"/>
                  </a:lnTo>
                  <a:lnTo>
                    <a:pt x="635" y="15"/>
                  </a:lnTo>
                  <a:lnTo>
                    <a:pt x="620" y="15"/>
                  </a:lnTo>
                  <a:lnTo>
                    <a:pt x="575" y="60"/>
                  </a:lnTo>
                  <a:lnTo>
                    <a:pt x="575" y="91"/>
                  </a:lnTo>
                  <a:lnTo>
                    <a:pt x="560" y="121"/>
                  </a:lnTo>
                  <a:lnTo>
                    <a:pt x="529" y="242"/>
                  </a:lnTo>
                  <a:lnTo>
                    <a:pt x="529" y="257"/>
                  </a:lnTo>
                  <a:lnTo>
                    <a:pt x="514" y="287"/>
                  </a:lnTo>
                  <a:lnTo>
                    <a:pt x="514" y="333"/>
                  </a:lnTo>
                  <a:lnTo>
                    <a:pt x="499" y="378"/>
                  </a:lnTo>
                  <a:lnTo>
                    <a:pt x="484" y="409"/>
                  </a:lnTo>
                  <a:lnTo>
                    <a:pt x="484" y="454"/>
                  </a:lnTo>
                  <a:lnTo>
                    <a:pt x="469" y="484"/>
                  </a:lnTo>
                  <a:lnTo>
                    <a:pt x="439" y="515"/>
                  </a:lnTo>
                  <a:lnTo>
                    <a:pt x="408" y="530"/>
                  </a:lnTo>
                  <a:lnTo>
                    <a:pt x="363" y="560"/>
                  </a:lnTo>
                  <a:lnTo>
                    <a:pt x="287" y="560"/>
                  </a:lnTo>
                  <a:lnTo>
                    <a:pt x="257" y="545"/>
                  </a:lnTo>
                  <a:lnTo>
                    <a:pt x="242" y="530"/>
                  </a:lnTo>
                  <a:lnTo>
                    <a:pt x="242" y="515"/>
                  </a:lnTo>
                  <a:lnTo>
                    <a:pt x="227" y="484"/>
                  </a:lnTo>
                  <a:lnTo>
                    <a:pt x="227" y="454"/>
                  </a:lnTo>
                  <a:lnTo>
                    <a:pt x="242" y="333"/>
                  </a:lnTo>
                  <a:lnTo>
                    <a:pt x="302" y="197"/>
                  </a:lnTo>
                  <a:lnTo>
                    <a:pt x="318" y="166"/>
                  </a:lnTo>
                  <a:lnTo>
                    <a:pt x="318" y="121"/>
                  </a:lnTo>
                  <a:lnTo>
                    <a:pt x="302" y="75"/>
                  </a:lnTo>
                  <a:lnTo>
                    <a:pt x="287" y="45"/>
                  </a:lnTo>
                  <a:lnTo>
                    <a:pt x="242" y="15"/>
                  </a:lnTo>
                  <a:lnTo>
                    <a:pt x="197" y="0"/>
                  </a:lnTo>
                  <a:lnTo>
                    <a:pt x="106" y="30"/>
                  </a:lnTo>
                  <a:lnTo>
                    <a:pt x="45" y="91"/>
                  </a:lnTo>
                  <a:lnTo>
                    <a:pt x="30" y="136"/>
                  </a:lnTo>
                  <a:lnTo>
                    <a:pt x="0" y="197"/>
                  </a:lnTo>
                  <a:lnTo>
                    <a:pt x="0" y="227"/>
                  </a:lnTo>
                  <a:lnTo>
                    <a:pt x="45" y="227"/>
                  </a:lnTo>
                  <a:lnTo>
                    <a:pt x="45" y="212"/>
                  </a:lnTo>
                  <a:lnTo>
                    <a:pt x="76" y="151"/>
                  </a:lnTo>
                  <a:lnTo>
                    <a:pt x="91" y="106"/>
                  </a:lnTo>
                  <a:lnTo>
                    <a:pt x="121" y="75"/>
                  </a:lnTo>
                  <a:lnTo>
                    <a:pt x="166" y="45"/>
                  </a:lnTo>
                  <a:lnTo>
                    <a:pt x="212" y="45"/>
                  </a:lnTo>
                  <a:lnTo>
                    <a:pt x="227" y="60"/>
                  </a:lnTo>
                  <a:lnTo>
                    <a:pt x="227" y="91"/>
                  </a:lnTo>
                  <a:lnTo>
                    <a:pt x="212" y="136"/>
                  </a:lnTo>
                  <a:lnTo>
                    <a:pt x="212" y="166"/>
                  </a:lnTo>
                  <a:lnTo>
                    <a:pt x="166" y="287"/>
                  </a:lnTo>
                  <a:lnTo>
                    <a:pt x="136" y="378"/>
                  </a:lnTo>
                  <a:lnTo>
                    <a:pt x="136" y="484"/>
                  </a:lnTo>
                  <a:lnTo>
                    <a:pt x="151" y="530"/>
                  </a:lnTo>
                  <a:lnTo>
                    <a:pt x="182" y="560"/>
                  </a:lnTo>
                  <a:lnTo>
                    <a:pt x="242" y="591"/>
                  </a:lnTo>
                  <a:lnTo>
                    <a:pt x="287" y="606"/>
                  </a:lnTo>
                  <a:lnTo>
                    <a:pt x="318" y="606"/>
                  </a:lnTo>
                  <a:lnTo>
                    <a:pt x="408" y="575"/>
                  </a:lnTo>
                  <a:lnTo>
                    <a:pt x="454" y="545"/>
                  </a:lnTo>
                  <a:lnTo>
                    <a:pt x="439" y="591"/>
                  </a:lnTo>
                  <a:lnTo>
                    <a:pt x="423" y="651"/>
                  </a:lnTo>
                  <a:lnTo>
                    <a:pt x="408" y="697"/>
                  </a:lnTo>
                  <a:lnTo>
                    <a:pt x="302" y="803"/>
                  </a:lnTo>
                  <a:lnTo>
                    <a:pt x="257" y="818"/>
                  </a:lnTo>
                  <a:lnTo>
                    <a:pt x="166" y="818"/>
                  </a:lnTo>
                  <a:lnTo>
                    <a:pt x="106" y="787"/>
                  </a:lnTo>
                  <a:lnTo>
                    <a:pt x="166" y="757"/>
                  </a:lnTo>
                  <a:lnTo>
                    <a:pt x="182" y="727"/>
                  </a:lnTo>
                  <a:lnTo>
                    <a:pt x="182" y="681"/>
                  </a:lnTo>
                  <a:lnTo>
                    <a:pt x="166" y="666"/>
                  </a:lnTo>
                  <a:lnTo>
                    <a:pt x="151" y="666"/>
                  </a:lnTo>
                  <a:lnTo>
                    <a:pt x="136" y="651"/>
                  </a:lnTo>
                  <a:lnTo>
                    <a:pt x="76" y="681"/>
                  </a:lnTo>
                  <a:lnTo>
                    <a:pt x="61" y="712"/>
                  </a:lnTo>
                  <a:lnTo>
                    <a:pt x="61" y="787"/>
                  </a:lnTo>
                  <a:lnTo>
                    <a:pt x="91" y="818"/>
                  </a:lnTo>
                  <a:lnTo>
                    <a:pt x="121" y="833"/>
                  </a:lnTo>
                  <a:lnTo>
                    <a:pt x="212" y="863"/>
                  </a:lnTo>
                  <a:lnTo>
                    <a:pt x="318" y="848"/>
                  </a:lnTo>
                  <a:lnTo>
                    <a:pt x="408" y="787"/>
                  </a:lnTo>
                  <a:lnTo>
                    <a:pt x="499" y="697"/>
                  </a:lnTo>
                  <a:lnTo>
                    <a:pt x="544" y="591"/>
                  </a:lnTo>
                  <a:lnTo>
                    <a:pt x="681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96" name="Freeform 144"/>
            <p:cNvSpPr>
              <a:spLocks noEditPoints="1"/>
            </p:cNvSpPr>
            <p:nvPr/>
          </p:nvSpPr>
          <p:spPr bwMode="auto">
            <a:xfrm>
              <a:off x="9736" y="9767"/>
              <a:ext cx="983" cy="1197"/>
            </a:xfrm>
            <a:custGeom>
              <a:avLst/>
              <a:gdLst/>
              <a:ahLst/>
              <a:cxnLst>
                <a:cxn ang="0">
                  <a:pos x="121" y="1122"/>
                </a:cxn>
                <a:cxn ang="0">
                  <a:pos x="30" y="1137"/>
                </a:cxn>
                <a:cxn ang="0">
                  <a:pos x="0" y="1152"/>
                </a:cxn>
                <a:cxn ang="0">
                  <a:pos x="15" y="1197"/>
                </a:cxn>
                <a:cxn ang="0">
                  <a:pos x="393" y="1182"/>
                </a:cxn>
                <a:cxn ang="0">
                  <a:pos x="378" y="1137"/>
                </a:cxn>
                <a:cxn ang="0">
                  <a:pos x="272" y="1061"/>
                </a:cxn>
                <a:cxn ang="0">
                  <a:pos x="318" y="879"/>
                </a:cxn>
                <a:cxn ang="0">
                  <a:pos x="363" y="728"/>
                </a:cxn>
                <a:cxn ang="0">
                  <a:pos x="408" y="804"/>
                </a:cxn>
                <a:cxn ang="0">
                  <a:pos x="484" y="849"/>
                </a:cxn>
                <a:cxn ang="0">
                  <a:pos x="696" y="804"/>
                </a:cxn>
                <a:cxn ang="0">
                  <a:pos x="953" y="500"/>
                </a:cxn>
                <a:cxn ang="0">
                  <a:pos x="953" y="137"/>
                </a:cxn>
                <a:cxn ang="0">
                  <a:pos x="741" y="0"/>
                </a:cxn>
                <a:cxn ang="0">
                  <a:pos x="560" y="76"/>
                </a:cxn>
                <a:cxn ang="0">
                  <a:pos x="469" y="91"/>
                </a:cxn>
                <a:cxn ang="0">
                  <a:pos x="423" y="31"/>
                </a:cxn>
                <a:cxn ang="0">
                  <a:pos x="348" y="0"/>
                </a:cxn>
                <a:cxn ang="0">
                  <a:pos x="242" y="16"/>
                </a:cxn>
                <a:cxn ang="0">
                  <a:pos x="181" y="91"/>
                </a:cxn>
                <a:cxn ang="0">
                  <a:pos x="166" y="137"/>
                </a:cxn>
                <a:cxn ang="0">
                  <a:pos x="136" y="213"/>
                </a:cxn>
                <a:cxn ang="0">
                  <a:pos x="121" y="304"/>
                </a:cxn>
                <a:cxn ang="0">
                  <a:pos x="166" y="288"/>
                </a:cxn>
                <a:cxn ang="0">
                  <a:pos x="197" y="182"/>
                </a:cxn>
                <a:cxn ang="0">
                  <a:pos x="242" y="76"/>
                </a:cxn>
                <a:cxn ang="0">
                  <a:pos x="318" y="31"/>
                </a:cxn>
                <a:cxn ang="0">
                  <a:pos x="363" y="61"/>
                </a:cxn>
                <a:cxn ang="0">
                  <a:pos x="378" y="122"/>
                </a:cxn>
                <a:cxn ang="0">
                  <a:pos x="363" y="197"/>
                </a:cxn>
                <a:cxn ang="0">
                  <a:pos x="151" y="1061"/>
                </a:cxn>
                <a:cxn ang="0">
                  <a:pos x="499" y="197"/>
                </a:cxn>
                <a:cxn ang="0">
                  <a:pos x="575" y="107"/>
                </a:cxn>
                <a:cxn ang="0">
                  <a:pos x="696" y="46"/>
                </a:cxn>
                <a:cxn ang="0">
                  <a:pos x="771" y="46"/>
                </a:cxn>
                <a:cxn ang="0">
                  <a:pos x="832" y="107"/>
                </a:cxn>
                <a:cxn ang="0">
                  <a:pos x="847" y="213"/>
                </a:cxn>
                <a:cxn ang="0">
                  <a:pos x="802" y="500"/>
                </a:cxn>
                <a:cxn ang="0">
                  <a:pos x="711" y="697"/>
                </a:cxn>
                <a:cxn ang="0">
                  <a:pos x="529" y="819"/>
                </a:cxn>
                <a:cxn ang="0">
                  <a:pos x="454" y="788"/>
                </a:cxn>
                <a:cxn ang="0">
                  <a:pos x="393" y="697"/>
                </a:cxn>
                <a:cxn ang="0">
                  <a:pos x="378" y="652"/>
                </a:cxn>
                <a:cxn ang="0">
                  <a:pos x="393" y="607"/>
                </a:cxn>
              </a:cxnLst>
              <a:rect l="0" t="0" r="r" b="b"/>
              <a:pathLst>
                <a:path w="983" h="1197">
                  <a:moveTo>
                    <a:pt x="151" y="1061"/>
                  </a:moveTo>
                  <a:lnTo>
                    <a:pt x="121" y="1122"/>
                  </a:lnTo>
                  <a:lnTo>
                    <a:pt x="106" y="1137"/>
                  </a:lnTo>
                  <a:lnTo>
                    <a:pt x="30" y="1137"/>
                  </a:lnTo>
                  <a:lnTo>
                    <a:pt x="15" y="1152"/>
                  </a:lnTo>
                  <a:lnTo>
                    <a:pt x="0" y="1152"/>
                  </a:lnTo>
                  <a:lnTo>
                    <a:pt x="0" y="1182"/>
                  </a:lnTo>
                  <a:lnTo>
                    <a:pt x="15" y="1197"/>
                  </a:lnTo>
                  <a:lnTo>
                    <a:pt x="393" y="1197"/>
                  </a:lnTo>
                  <a:lnTo>
                    <a:pt x="393" y="1182"/>
                  </a:lnTo>
                  <a:lnTo>
                    <a:pt x="408" y="1167"/>
                  </a:lnTo>
                  <a:lnTo>
                    <a:pt x="378" y="1137"/>
                  </a:lnTo>
                  <a:lnTo>
                    <a:pt x="272" y="1137"/>
                  </a:lnTo>
                  <a:lnTo>
                    <a:pt x="272" y="1061"/>
                  </a:lnTo>
                  <a:lnTo>
                    <a:pt x="302" y="985"/>
                  </a:lnTo>
                  <a:lnTo>
                    <a:pt x="318" y="879"/>
                  </a:lnTo>
                  <a:lnTo>
                    <a:pt x="348" y="788"/>
                  </a:lnTo>
                  <a:lnTo>
                    <a:pt x="363" y="728"/>
                  </a:lnTo>
                  <a:lnTo>
                    <a:pt x="378" y="758"/>
                  </a:lnTo>
                  <a:lnTo>
                    <a:pt x="408" y="804"/>
                  </a:lnTo>
                  <a:lnTo>
                    <a:pt x="439" y="834"/>
                  </a:lnTo>
                  <a:lnTo>
                    <a:pt x="484" y="849"/>
                  </a:lnTo>
                  <a:lnTo>
                    <a:pt x="529" y="849"/>
                  </a:lnTo>
                  <a:lnTo>
                    <a:pt x="696" y="804"/>
                  </a:lnTo>
                  <a:lnTo>
                    <a:pt x="847" y="682"/>
                  </a:lnTo>
                  <a:lnTo>
                    <a:pt x="953" y="500"/>
                  </a:lnTo>
                  <a:lnTo>
                    <a:pt x="983" y="304"/>
                  </a:lnTo>
                  <a:lnTo>
                    <a:pt x="953" y="137"/>
                  </a:lnTo>
                  <a:lnTo>
                    <a:pt x="862" y="31"/>
                  </a:lnTo>
                  <a:lnTo>
                    <a:pt x="741" y="0"/>
                  </a:lnTo>
                  <a:lnTo>
                    <a:pt x="650" y="16"/>
                  </a:lnTo>
                  <a:lnTo>
                    <a:pt x="560" y="76"/>
                  </a:lnTo>
                  <a:lnTo>
                    <a:pt x="484" y="137"/>
                  </a:lnTo>
                  <a:lnTo>
                    <a:pt x="469" y="91"/>
                  </a:lnTo>
                  <a:lnTo>
                    <a:pt x="454" y="61"/>
                  </a:lnTo>
                  <a:lnTo>
                    <a:pt x="423" y="31"/>
                  </a:lnTo>
                  <a:lnTo>
                    <a:pt x="393" y="16"/>
                  </a:lnTo>
                  <a:lnTo>
                    <a:pt x="348" y="0"/>
                  </a:lnTo>
                  <a:lnTo>
                    <a:pt x="272" y="0"/>
                  </a:lnTo>
                  <a:lnTo>
                    <a:pt x="242" y="16"/>
                  </a:lnTo>
                  <a:lnTo>
                    <a:pt x="197" y="61"/>
                  </a:lnTo>
                  <a:lnTo>
                    <a:pt x="181" y="91"/>
                  </a:lnTo>
                  <a:lnTo>
                    <a:pt x="181" y="107"/>
                  </a:lnTo>
                  <a:lnTo>
                    <a:pt x="166" y="137"/>
                  </a:lnTo>
                  <a:lnTo>
                    <a:pt x="151" y="182"/>
                  </a:lnTo>
                  <a:lnTo>
                    <a:pt x="136" y="213"/>
                  </a:lnTo>
                  <a:lnTo>
                    <a:pt x="121" y="258"/>
                  </a:lnTo>
                  <a:lnTo>
                    <a:pt x="121" y="304"/>
                  </a:lnTo>
                  <a:lnTo>
                    <a:pt x="166" y="304"/>
                  </a:lnTo>
                  <a:lnTo>
                    <a:pt x="166" y="288"/>
                  </a:lnTo>
                  <a:lnTo>
                    <a:pt x="181" y="258"/>
                  </a:lnTo>
                  <a:lnTo>
                    <a:pt x="197" y="182"/>
                  </a:lnTo>
                  <a:lnTo>
                    <a:pt x="212" y="122"/>
                  </a:lnTo>
                  <a:lnTo>
                    <a:pt x="242" y="76"/>
                  </a:lnTo>
                  <a:lnTo>
                    <a:pt x="272" y="46"/>
                  </a:lnTo>
                  <a:lnTo>
                    <a:pt x="318" y="31"/>
                  </a:lnTo>
                  <a:lnTo>
                    <a:pt x="333" y="31"/>
                  </a:lnTo>
                  <a:lnTo>
                    <a:pt x="363" y="61"/>
                  </a:lnTo>
                  <a:lnTo>
                    <a:pt x="363" y="91"/>
                  </a:lnTo>
                  <a:lnTo>
                    <a:pt x="378" y="122"/>
                  </a:lnTo>
                  <a:lnTo>
                    <a:pt x="378" y="167"/>
                  </a:lnTo>
                  <a:lnTo>
                    <a:pt x="363" y="197"/>
                  </a:lnTo>
                  <a:lnTo>
                    <a:pt x="363" y="228"/>
                  </a:lnTo>
                  <a:lnTo>
                    <a:pt x="151" y="1061"/>
                  </a:lnTo>
                  <a:close/>
                  <a:moveTo>
                    <a:pt x="484" y="243"/>
                  </a:moveTo>
                  <a:lnTo>
                    <a:pt x="499" y="197"/>
                  </a:lnTo>
                  <a:lnTo>
                    <a:pt x="544" y="152"/>
                  </a:lnTo>
                  <a:lnTo>
                    <a:pt x="575" y="107"/>
                  </a:lnTo>
                  <a:lnTo>
                    <a:pt x="665" y="46"/>
                  </a:lnTo>
                  <a:lnTo>
                    <a:pt x="696" y="46"/>
                  </a:lnTo>
                  <a:lnTo>
                    <a:pt x="726" y="31"/>
                  </a:lnTo>
                  <a:lnTo>
                    <a:pt x="771" y="46"/>
                  </a:lnTo>
                  <a:lnTo>
                    <a:pt x="802" y="61"/>
                  </a:lnTo>
                  <a:lnTo>
                    <a:pt x="832" y="107"/>
                  </a:lnTo>
                  <a:lnTo>
                    <a:pt x="847" y="152"/>
                  </a:lnTo>
                  <a:lnTo>
                    <a:pt x="847" y="213"/>
                  </a:lnTo>
                  <a:lnTo>
                    <a:pt x="832" y="349"/>
                  </a:lnTo>
                  <a:lnTo>
                    <a:pt x="802" y="500"/>
                  </a:lnTo>
                  <a:lnTo>
                    <a:pt x="756" y="622"/>
                  </a:lnTo>
                  <a:lnTo>
                    <a:pt x="711" y="697"/>
                  </a:lnTo>
                  <a:lnTo>
                    <a:pt x="620" y="788"/>
                  </a:lnTo>
                  <a:lnTo>
                    <a:pt x="529" y="819"/>
                  </a:lnTo>
                  <a:lnTo>
                    <a:pt x="484" y="804"/>
                  </a:lnTo>
                  <a:lnTo>
                    <a:pt x="454" y="788"/>
                  </a:lnTo>
                  <a:lnTo>
                    <a:pt x="423" y="758"/>
                  </a:lnTo>
                  <a:lnTo>
                    <a:pt x="393" y="697"/>
                  </a:lnTo>
                  <a:lnTo>
                    <a:pt x="393" y="682"/>
                  </a:lnTo>
                  <a:lnTo>
                    <a:pt x="378" y="652"/>
                  </a:lnTo>
                  <a:lnTo>
                    <a:pt x="378" y="637"/>
                  </a:lnTo>
                  <a:lnTo>
                    <a:pt x="393" y="607"/>
                  </a:lnTo>
                  <a:lnTo>
                    <a:pt x="484" y="2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97" name="Freeform 145"/>
            <p:cNvSpPr>
              <a:spLocks/>
            </p:cNvSpPr>
            <p:nvPr/>
          </p:nvSpPr>
          <p:spPr bwMode="auto">
            <a:xfrm>
              <a:off x="10931" y="9177"/>
              <a:ext cx="438" cy="1894"/>
            </a:xfrm>
            <a:custGeom>
              <a:avLst/>
              <a:gdLst/>
              <a:ahLst/>
              <a:cxnLst>
                <a:cxn ang="0">
                  <a:pos x="438" y="1878"/>
                </a:cxn>
                <a:cxn ang="0">
                  <a:pos x="438" y="1863"/>
                </a:cxn>
                <a:cxn ang="0">
                  <a:pos x="423" y="1863"/>
                </a:cxn>
                <a:cxn ang="0">
                  <a:pos x="408" y="1833"/>
                </a:cxn>
                <a:cxn ang="0">
                  <a:pos x="257" y="1636"/>
                </a:cxn>
                <a:cxn ang="0">
                  <a:pos x="181" y="1409"/>
                </a:cxn>
                <a:cxn ang="0">
                  <a:pos x="121" y="1181"/>
                </a:cxn>
                <a:cxn ang="0">
                  <a:pos x="121" y="954"/>
                </a:cxn>
                <a:cxn ang="0">
                  <a:pos x="136" y="712"/>
                </a:cxn>
                <a:cxn ang="0">
                  <a:pos x="181" y="469"/>
                </a:cxn>
                <a:cxn ang="0">
                  <a:pos x="272" y="242"/>
                </a:cxn>
                <a:cxn ang="0">
                  <a:pos x="423" y="60"/>
                </a:cxn>
                <a:cxn ang="0">
                  <a:pos x="438" y="45"/>
                </a:cxn>
                <a:cxn ang="0">
                  <a:pos x="438" y="0"/>
                </a:cxn>
                <a:cxn ang="0">
                  <a:pos x="423" y="0"/>
                </a:cxn>
                <a:cxn ang="0">
                  <a:pos x="378" y="30"/>
                </a:cxn>
                <a:cxn ang="0">
                  <a:pos x="302" y="90"/>
                </a:cxn>
                <a:cxn ang="0">
                  <a:pos x="212" y="212"/>
                </a:cxn>
                <a:cxn ang="0">
                  <a:pos x="121" y="378"/>
                </a:cxn>
                <a:cxn ang="0">
                  <a:pos x="30" y="681"/>
                </a:cxn>
                <a:cxn ang="0">
                  <a:pos x="0" y="954"/>
                </a:cxn>
                <a:cxn ang="0">
                  <a:pos x="15" y="1121"/>
                </a:cxn>
                <a:cxn ang="0">
                  <a:pos x="45" y="1333"/>
                </a:cxn>
                <a:cxn ang="0">
                  <a:pos x="136" y="1545"/>
                </a:cxn>
                <a:cxn ang="0">
                  <a:pos x="227" y="1697"/>
                </a:cxn>
                <a:cxn ang="0">
                  <a:pos x="317" y="1803"/>
                </a:cxn>
                <a:cxn ang="0">
                  <a:pos x="393" y="1878"/>
                </a:cxn>
                <a:cxn ang="0">
                  <a:pos x="423" y="1894"/>
                </a:cxn>
                <a:cxn ang="0">
                  <a:pos x="438" y="1894"/>
                </a:cxn>
                <a:cxn ang="0">
                  <a:pos x="438" y="1878"/>
                </a:cxn>
              </a:cxnLst>
              <a:rect l="0" t="0" r="r" b="b"/>
              <a:pathLst>
                <a:path w="438" h="1894">
                  <a:moveTo>
                    <a:pt x="438" y="1878"/>
                  </a:moveTo>
                  <a:lnTo>
                    <a:pt x="438" y="1863"/>
                  </a:lnTo>
                  <a:lnTo>
                    <a:pt x="423" y="1863"/>
                  </a:lnTo>
                  <a:lnTo>
                    <a:pt x="408" y="1833"/>
                  </a:lnTo>
                  <a:lnTo>
                    <a:pt x="257" y="1636"/>
                  </a:lnTo>
                  <a:lnTo>
                    <a:pt x="181" y="1409"/>
                  </a:lnTo>
                  <a:lnTo>
                    <a:pt x="121" y="1181"/>
                  </a:lnTo>
                  <a:lnTo>
                    <a:pt x="121" y="954"/>
                  </a:lnTo>
                  <a:lnTo>
                    <a:pt x="136" y="712"/>
                  </a:lnTo>
                  <a:lnTo>
                    <a:pt x="181" y="469"/>
                  </a:lnTo>
                  <a:lnTo>
                    <a:pt x="272" y="242"/>
                  </a:lnTo>
                  <a:lnTo>
                    <a:pt x="423" y="60"/>
                  </a:lnTo>
                  <a:lnTo>
                    <a:pt x="438" y="45"/>
                  </a:lnTo>
                  <a:lnTo>
                    <a:pt x="438" y="0"/>
                  </a:lnTo>
                  <a:lnTo>
                    <a:pt x="423" y="0"/>
                  </a:lnTo>
                  <a:lnTo>
                    <a:pt x="378" y="30"/>
                  </a:lnTo>
                  <a:lnTo>
                    <a:pt x="302" y="90"/>
                  </a:lnTo>
                  <a:lnTo>
                    <a:pt x="212" y="212"/>
                  </a:lnTo>
                  <a:lnTo>
                    <a:pt x="121" y="378"/>
                  </a:lnTo>
                  <a:lnTo>
                    <a:pt x="30" y="681"/>
                  </a:lnTo>
                  <a:lnTo>
                    <a:pt x="0" y="954"/>
                  </a:lnTo>
                  <a:lnTo>
                    <a:pt x="15" y="1121"/>
                  </a:lnTo>
                  <a:lnTo>
                    <a:pt x="45" y="1333"/>
                  </a:lnTo>
                  <a:lnTo>
                    <a:pt x="136" y="1545"/>
                  </a:lnTo>
                  <a:lnTo>
                    <a:pt x="227" y="1697"/>
                  </a:lnTo>
                  <a:lnTo>
                    <a:pt x="317" y="1803"/>
                  </a:lnTo>
                  <a:lnTo>
                    <a:pt x="393" y="1878"/>
                  </a:lnTo>
                  <a:lnTo>
                    <a:pt x="423" y="1894"/>
                  </a:lnTo>
                  <a:lnTo>
                    <a:pt x="438" y="1894"/>
                  </a:lnTo>
                  <a:lnTo>
                    <a:pt x="438" y="187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98" name="Freeform 146"/>
            <p:cNvSpPr>
              <a:spLocks/>
            </p:cNvSpPr>
            <p:nvPr/>
          </p:nvSpPr>
          <p:spPr bwMode="auto">
            <a:xfrm>
              <a:off x="11551" y="9767"/>
              <a:ext cx="862" cy="1228"/>
            </a:xfrm>
            <a:custGeom>
              <a:avLst/>
              <a:gdLst/>
              <a:ahLst/>
              <a:cxnLst>
                <a:cxn ang="0">
                  <a:pos x="862" y="31"/>
                </a:cxn>
                <a:cxn ang="0">
                  <a:pos x="786" y="16"/>
                </a:cxn>
                <a:cxn ang="0">
                  <a:pos x="741" y="76"/>
                </a:cxn>
                <a:cxn ang="0">
                  <a:pos x="726" y="152"/>
                </a:cxn>
                <a:cxn ang="0">
                  <a:pos x="680" y="304"/>
                </a:cxn>
                <a:cxn ang="0">
                  <a:pos x="590" y="667"/>
                </a:cxn>
                <a:cxn ang="0">
                  <a:pos x="484" y="788"/>
                </a:cxn>
                <a:cxn ang="0">
                  <a:pos x="378" y="819"/>
                </a:cxn>
                <a:cxn ang="0">
                  <a:pos x="302" y="788"/>
                </a:cxn>
                <a:cxn ang="0">
                  <a:pos x="272" y="561"/>
                </a:cxn>
                <a:cxn ang="0">
                  <a:pos x="363" y="288"/>
                </a:cxn>
                <a:cxn ang="0">
                  <a:pos x="393" y="213"/>
                </a:cxn>
                <a:cxn ang="0">
                  <a:pos x="363" y="61"/>
                </a:cxn>
                <a:cxn ang="0">
                  <a:pos x="242" y="0"/>
                </a:cxn>
                <a:cxn ang="0">
                  <a:pos x="75" y="91"/>
                </a:cxn>
                <a:cxn ang="0">
                  <a:pos x="0" y="258"/>
                </a:cxn>
                <a:cxn ang="0">
                  <a:pos x="30" y="304"/>
                </a:cxn>
                <a:cxn ang="0">
                  <a:pos x="45" y="273"/>
                </a:cxn>
                <a:cxn ang="0">
                  <a:pos x="106" y="137"/>
                </a:cxn>
                <a:cxn ang="0">
                  <a:pos x="166" y="61"/>
                </a:cxn>
                <a:cxn ang="0">
                  <a:pos x="242" y="31"/>
                </a:cxn>
                <a:cxn ang="0">
                  <a:pos x="257" y="46"/>
                </a:cxn>
                <a:cxn ang="0">
                  <a:pos x="287" y="76"/>
                </a:cxn>
                <a:cxn ang="0">
                  <a:pos x="272" y="197"/>
                </a:cxn>
                <a:cxn ang="0">
                  <a:pos x="196" y="410"/>
                </a:cxn>
                <a:cxn ang="0">
                  <a:pos x="151" y="697"/>
                </a:cxn>
                <a:cxn ang="0">
                  <a:pos x="196" y="788"/>
                </a:cxn>
                <a:cxn ang="0">
                  <a:pos x="333" y="849"/>
                </a:cxn>
                <a:cxn ang="0">
                  <a:pos x="514" y="819"/>
                </a:cxn>
                <a:cxn ang="0">
                  <a:pos x="529" y="910"/>
                </a:cxn>
                <a:cxn ang="0">
                  <a:pos x="348" y="1152"/>
                </a:cxn>
                <a:cxn ang="0">
                  <a:pos x="151" y="1167"/>
                </a:cxn>
                <a:cxn ang="0">
                  <a:pos x="121" y="1107"/>
                </a:cxn>
                <a:cxn ang="0">
                  <a:pos x="181" y="1061"/>
                </a:cxn>
                <a:cxn ang="0">
                  <a:pos x="212" y="970"/>
                </a:cxn>
                <a:cxn ang="0">
                  <a:pos x="166" y="940"/>
                </a:cxn>
                <a:cxn ang="0">
                  <a:pos x="75" y="955"/>
                </a:cxn>
                <a:cxn ang="0">
                  <a:pos x="30" y="1061"/>
                </a:cxn>
                <a:cxn ang="0">
                  <a:pos x="106" y="1197"/>
                </a:cxn>
                <a:cxn ang="0">
                  <a:pos x="242" y="1228"/>
                </a:cxn>
                <a:cxn ang="0">
                  <a:pos x="514" y="1107"/>
                </a:cxn>
                <a:cxn ang="0">
                  <a:pos x="680" y="834"/>
                </a:cxn>
              </a:cxnLst>
              <a:rect l="0" t="0" r="r" b="b"/>
              <a:pathLst>
                <a:path w="862" h="1228">
                  <a:moveTo>
                    <a:pt x="862" y="107"/>
                  </a:moveTo>
                  <a:lnTo>
                    <a:pt x="862" y="31"/>
                  </a:lnTo>
                  <a:lnTo>
                    <a:pt x="832" y="16"/>
                  </a:lnTo>
                  <a:lnTo>
                    <a:pt x="786" y="16"/>
                  </a:lnTo>
                  <a:lnTo>
                    <a:pt x="741" y="61"/>
                  </a:lnTo>
                  <a:lnTo>
                    <a:pt x="741" y="76"/>
                  </a:lnTo>
                  <a:lnTo>
                    <a:pt x="726" y="107"/>
                  </a:lnTo>
                  <a:lnTo>
                    <a:pt x="726" y="152"/>
                  </a:lnTo>
                  <a:lnTo>
                    <a:pt x="696" y="228"/>
                  </a:lnTo>
                  <a:lnTo>
                    <a:pt x="680" y="304"/>
                  </a:lnTo>
                  <a:lnTo>
                    <a:pt x="590" y="652"/>
                  </a:lnTo>
                  <a:lnTo>
                    <a:pt x="590" y="667"/>
                  </a:lnTo>
                  <a:lnTo>
                    <a:pt x="575" y="697"/>
                  </a:lnTo>
                  <a:lnTo>
                    <a:pt x="484" y="788"/>
                  </a:lnTo>
                  <a:lnTo>
                    <a:pt x="438" y="804"/>
                  </a:lnTo>
                  <a:lnTo>
                    <a:pt x="378" y="819"/>
                  </a:lnTo>
                  <a:lnTo>
                    <a:pt x="333" y="804"/>
                  </a:lnTo>
                  <a:lnTo>
                    <a:pt x="302" y="788"/>
                  </a:lnTo>
                  <a:lnTo>
                    <a:pt x="272" y="728"/>
                  </a:lnTo>
                  <a:lnTo>
                    <a:pt x="272" y="561"/>
                  </a:lnTo>
                  <a:lnTo>
                    <a:pt x="302" y="440"/>
                  </a:lnTo>
                  <a:lnTo>
                    <a:pt x="363" y="288"/>
                  </a:lnTo>
                  <a:lnTo>
                    <a:pt x="378" y="243"/>
                  </a:lnTo>
                  <a:lnTo>
                    <a:pt x="393" y="213"/>
                  </a:lnTo>
                  <a:lnTo>
                    <a:pt x="393" y="107"/>
                  </a:lnTo>
                  <a:lnTo>
                    <a:pt x="363" y="61"/>
                  </a:lnTo>
                  <a:lnTo>
                    <a:pt x="302" y="0"/>
                  </a:lnTo>
                  <a:lnTo>
                    <a:pt x="242" y="0"/>
                  </a:lnTo>
                  <a:lnTo>
                    <a:pt x="151" y="31"/>
                  </a:lnTo>
                  <a:lnTo>
                    <a:pt x="75" y="91"/>
                  </a:lnTo>
                  <a:lnTo>
                    <a:pt x="30" y="182"/>
                  </a:lnTo>
                  <a:lnTo>
                    <a:pt x="0" y="258"/>
                  </a:lnTo>
                  <a:lnTo>
                    <a:pt x="0" y="304"/>
                  </a:lnTo>
                  <a:lnTo>
                    <a:pt x="30" y="304"/>
                  </a:lnTo>
                  <a:lnTo>
                    <a:pt x="45" y="288"/>
                  </a:lnTo>
                  <a:lnTo>
                    <a:pt x="45" y="273"/>
                  </a:lnTo>
                  <a:lnTo>
                    <a:pt x="75" y="197"/>
                  </a:lnTo>
                  <a:lnTo>
                    <a:pt x="106" y="137"/>
                  </a:lnTo>
                  <a:lnTo>
                    <a:pt x="136" y="91"/>
                  </a:lnTo>
                  <a:lnTo>
                    <a:pt x="166" y="61"/>
                  </a:lnTo>
                  <a:lnTo>
                    <a:pt x="212" y="46"/>
                  </a:lnTo>
                  <a:lnTo>
                    <a:pt x="242" y="31"/>
                  </a:lnTo>
                  <a:lnTo>
                    <a:pt x="257" y="31"/>
                  </a:lnTo>
                  <a:lnTo>
                    <a:pt x="257" y="46"/>
                  </a:lnTo>
                  <a:lnTo>
                    <a:pt x="272" y="46"/>
                  </a:lnTo>
                  <a:lnTo>
                    <a:pt x="287" y="76"/>
                  </a:lnTo>
                  <a:lnTo>
                    <a:pt x="287" y="137"/>
                  </a:lnTo>
                  <a:lnTo>
                    <a:pt x="272" y="197"/>
                  </a:lnTo>
                  <a:lnTo>
                    <a:pt x="257" y="228"/>
                  </a:lnTo>
                  <a:lnTo>
                    <a:pt x="196" y="410"/>
                  </a:lnTo>
                  <a:lnTo>
                    <a:pt x="151" y="531"/>
                  </a:lnTo>
                  <a:lnTo>
                    <a:pt x="151" y="697"/>
                  </a:lnTo>
                  <a:lnTo>
                    <a:pt x="166" y="743"/>
                  </a:lnTo>
                  <a:lnTo>
                    <a:pt x="196" y="788"/>
                  </a:lnTo>
                  <a:lnTo>
                    <a:pt x="242" y="819"/>
                  </a:lnTo>
                  <a:lnTo>
                    <a:pt x="333" y="849"/>
                  </a:lnTo>
                  <a:lnTo>
                    <a:pt x="438" y="849"/>
                  </a:lnTo>
                  <a:lnTo>
                    <a:pt x="514" y="819"/>
                  </a:lnTo>
                  <a:lnTo>
                    <a:pt x="559" y="773"/>
                  </a:lnTo>
                  <a:lnTo>
                    <a:pt x="529" y="910"/>
                  </a:lnTo>
                  <a:lnTo>
                    <a:pt x="438" y="1061"/>
                  </a:lnTo>
                  <a:lnTo>
                    <a:pt x="348" y="1152"/>
                  </a:lnTo>
                  <a:lnTo>
                    <a:pt x="302" y="1167"/>
                  </a:lnTo>
                  <a:lnTo>
                    <a:pt x="151" y="1167"/>
                  </a:lnTo>
                  <a:lnTo>
                    <a:pt x="91" y="1107"/>
                  </a:lnTo>
                  <a:lnTo>
                    <a:pt x="121" y="1107"/>
                  </a:lnTo>
                  <a:lnTo>
                    <a:pt x="151" y="1091"/>
                  </a:lnTo>
                  <a:lnTo>
                    <a:pt x="181" y="1061"/>
                  </a:lnTo>
                  <a:lnTo>
                    <a:pt x="212" y="1000"/>
                  </a:lnTo>
                  <a:lnTo>
                    <a:pt x="212" y="970"/>
                  </a:lnTo>
                  <a:lnTo>
                    <a:pt x="196" y="955"/>
                  </a:lnTo>
                  <a:lnTo>
                    <a:pt x="166" y="940"/>
                  </a:lnTo>
                  <a:lnTo>
                    <a:pt x="106" y="940"/>
                  </a:lnTo>
                  <a:lnTo>
                    <a:pt x="75" y="955"/>
                  </a:lnTo>
                  <a:lnTo>
                    <a:pt x="60" y="970"/>
                  </a:lnTo>
                  <a:lnTo>
                    <a:pt x="30" y="1061"/>
                  </a:lnTo>
                  <a:lnTo>
                    <a:pt x="45" y="1107"/>
                  </a:lnTo>
                  <a:lnTo>
                    <a:pt x="106" y="1197"/>
                  </a:lnTo>
                  <a:lnTo>
                    <a:pt x="166" y="1213"/>
                  </a:lnTo>
                  <a:lnTo>
                    <a:pt x="242" y="1228"/>
                  </a:lnTo>
                  <a:lnTo>
                    <a:pt x="378" y="1197"/>
                  </a:lnTo>
                  <a:lnTo>
                    <a:pt x="514" y="1107"/>
                  </a:lnTo>
                  <a:lnTo>
                    <a:pt x="620" y="985"/>
                  </a:lnTo>
                  <a:lnTo>
                    <a:pt x="680" y="834"/>
                  </a:lnTo>
                  <a:lnTo>
                    <a:pt x="862" y="10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99" name="Freeform 147"/>
            <p:cNvSpPr>
              <a:spLocks/>
            </p:cNvSpPr>
            <p:nvPr/>
          </p:nvSpPr>
          <p:spPr bwMode="auto">
            <a:xfrm>
              <a:off x="12715" y="9177"/>
              <a:ext cx="76" cy="1894"/>
            </a:xfrm>
            <a:custGeom>
              <a:avLst/>
              <a:gdLst/>
              <a:ahLst/>
              <a:cxnLst>
                <a:cxn ang="0">
                  <a:pos x="76" y="60"/>
                </a:cxn>
                <a:cxn ang="0">
                  <a:pos x="76" y="30"/>
                </a:cxn>
                <a:cxn ang="0">
                  <a:pos x="61" y="15"/>
                </a:cxn>
                <a:cxn ang="0">
                  <a:pos x="31" y="0"/>
                </a:cxn>
                <a:cxn ang="0">
                  <a:pos x="0" y="30"/>
                </a:cxn>
                <a:cxn ang="0">
                  <a:pos x="0" y="1878"/>
                </a:cxn>
                <a:cxn ang="0">
                  <a:pos x="16" y="1894"/>
                </a:cxn>
                <a:cxn ang="0">
                  <a:pos x="46" y="1894"/>
                </a:cxn>
                <a:cxn ang="0">
                  <a:pos x="76" y="1863"/>
                </a:cxn>
                <a:cxn ang="0">
                  <a:pos x="76" y="1833"/>
                </a:cxn>
                <a:cxn ang="0">
                  <a:pos x="76" y="60"/>
                </a:cxn>
              </a:cxnLst>
              <a:rect l="0" t="0" r="r" b="b"/>
              <a:pathLst>
                <a:path w="76" h="1894">
                  <a:moveTo>
                    <a:pt x="76" y="60"/>
                  </a:moveTo>
                  <a:lnTo>
                    <a:pt x="76" y="30"/>
                  </a:lnTo>
                  <a:lnTo>
                    <a:pt x="61" y="15"/>
                  </a:lnTo>
                  <a:lnTo>
                    <a:pt x="31" y="0"/>
                  </a:lnTo>
                  <a:lnTo>
                    <a:pt x="0" y="30"/>
                  </a:lnTo>
                  <a:lnTo>
                    <a:pt x="0" y="1878"/>
                  </a:lnTo>
                  <a:lnTo>
                    <a:pt x="16" y="1894"/>
                  </a:lnTo>
                  <a:lnTo>
                    <a:pt x="46" y="1894"/>
                  </a:lnTo>
                  <a:lnTo>
                    <a:pt x="76" y="1863"/>
                  </a:lnTo>
                  <a:lnTo>
                    <a:pt x="76" y="1833"/>
                  </a:lnTo>
                  <a:lnTo>
                    <a:pt x="76" y="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00" name="Freeform 148"/>
            <p:cNvSpPr>
              <a:spLocks/>
            </p:cNvSpPr>
            <p:nvPr/>
          </p:nvSpPr>
          <p:spPr bwMode="auto">
            <a:xfrm>
              <a:off x="13063" y="9752"/>
              <a:ext cx="1059" cy="849"/>
            </a:xfrm>
            <a:custGeom>
              <a:avLst/>
              <a:gdLst/>
              <a:ahLst/>
              <a:cxnLst>
                <a:cxn ang="0">
                  <a:pos x="605" y="379"/>
                </a:cxn>
                <a:cxn ang="0">
                  <a:pos x="832" y="137"/>
                </a:cxn>
                <a:cxn ang="0">
                  <a:pos x="847" y="122"/>
                </a:cxn>
                <a:cxn ang="0">
                  <a:pos x="862" y="122"/>
                </a:cxn>
                <a:cxn ang="0">
                  <a:pos x="877" y="106"/>
                </a:cxn>
                <a:cxn ang="0">
                  <a:pos x="908" y="106"/>
                </a:cxn>
                <a:cxn ang="0">
                  <a:pos x="953" y="91"/>
                </a:cxn>
                <a:cxn ang="0">
                  <a:pos x="1029" y="91"/>
                </a:cxn>
                <a:cxn ang="0">
                  <a:pos x="1029" y="0"/>
                </a:cxn>
                <a:cxn ang="0">
                  <a:pos x="983" y="0"/>
                </a:cxn>
                <a:cxn ang="0">
                  <a:pos x="938" y="15"/>
                </a:cxn>
                <a:cxn ang="0">
                  <a:pos x="696" y="15"/>
                </a:cxn>
                <a:cxn ang="0">
                  <a:pos x="651" y="0"/>
                </a:cxn>
                <a:cxn ang="0">
                  <a:pos x="651" y="91"/>
                </a:cxn>
                <a:cxn ang="0">
                  <a:pos x="696" y="106"/>
                </a:cxn>
                <a:cxn ang="0">
                  <a:pos x="726" y="106"/>
                </a:cxn>
                <a:cxn ang="0">
                  <a:pos x="726" y="122"/>
                </a:cxn>
                <a:cxn ang="0">
                  <a:pos x="711" y="137"/>
                </a:cxn>
                <a:cxn ang="0">
                  <a:pos x="560" y="319"/>
                </a:cxn>
                <a:cxn ang="0">
                  <a:pos x="363" y="91"/>
                </a:cxn>
                <a:cxn ang="0">
                  <a:pos x="439" y="91"/>
                </a:cxn>
                <a:cxn ang="0">
                  <a:pos x="439" y="0"/>
                </a:cxn>
                <a:cxn ang="0">
                  <a:pos x="393" y="0"/>
                </a:cxn>
                <a:cxn ang="0">
                  <a:pos x="333" y="15"/>
                </a:cxn>
                <a:cxn ang="0">
                  <a:pos x="76" y="15"/>
                </a:cxn>
                <a:cxn ang="0">
                  <a:pos x="0" y="0"/>
                </a:cxn>
                <a:cxn ang="0">
                  <a:pos x="0" y="91"/>
                </a:cxn>
                <a:cxn ang="0">
                  <a:pos x="136" y="91"/>
                </a:cxn>
                <a:cxn ang="0">
                  <a:pos x="439" y="440"/>
                </a:cxn>
                <a:cxn ang="0">
                  <a:pos x="182" y="728"/>
                </a:cxn>
                <a:cxn ang="0">
                  <a:pos x="151" y="743"/>
                </a:cxn>
                <a:cxn ang="0">
                  <a:pos x="106" y="758"/>
                </a:cxn>
                <a:cxn ang="0">
                  <a:pos x="0" y="758"/>
                </a:cxn>
                <a:cxn ang="0">
                  <a:pos x="0" y="849"/>
                </a:cxn>
                <a:cxn ang="0">
                  <a:pos x="363" y="849"/>
                </a:cxn>
                <a:cxn ang="0">
                  <a:pos x="363" y="758"/>
                </a:cxn>
                <a:cxn ang="0">
                  <a:pos x="333" y="758"/>
                </a:cxn>
                <a:cxn ang="0">
                  <a:pos x="303" y="743"/>
                </a:cxn>
                <a:cxn ang="0">
                  <a:pos x="303" y="712"/>
                </a:cxn>
                <a:cxn ang="0">
                  <a:pos x="499" y="515"/>
                </a:cxn>
                <a:cxn ang="0">
                  <a:pos x="696" y="758"/>
                </a:cxn>
                <a:cxn ang="0">
                  <a:pos x="620" y="758"/>
                </a:cxn>
                <a:cxn ang="0">
                  <a:pos x="620" y="849"/>
                </a:cxn>
                <a:cxn ang="0">
                  <a:pos x="1059" y="849"/>
                </a:cxn>
                <a:cxn ang="0">
                  <a:pos x="1059" y="758"/>
                </a:cxn>
                <a:cxn ang="0">
                  <a:pos x="923" y="758"/>
                </a:cxn>
                <a:cxn ang="0">
                  <a:pos x="605" y="379"/>
                </a:cxn>
              </a:cxnLst>
              <a:rect l="0" t="0" r="r" b="b"/>
              <a:pathLst>
                <a:path w="1059" h="849">
                  <a:moveTo>
                    <a:pt x="605" y="379"/>
                  </a:moveTo>
                  <a:lnTo>
                    <a:pt x="832" y="137"/>
                  </a:lnTo>
                  <a:lnTo>
                    <a:pt x="847" y="122"/>
                  </a:lnTo>
                  <a:lnTo>
                    <a:pt x="862" y="122"/>
                  </a:lnTo>
                  <a:lnTo>
                    <a:pt x="877" y="106"/>
                  </a:lnTo>
                  <a:lnTo>
                    <a:pt x="908" y="106"/>
                  </a:lnTo>
                  <a:lnTo>
                    <a:pt x="953" y="91"/>
                  </a:lnTo>
                  <a:lnTo>
                    <a:pt x="1029" y="91"/>
                  </a:lnTo>
                  <a:lnTo>
                    <a:pt x="1029" y="0"/>
                  </a:lnTo>
                  <a:lnTo>
                    <a:pt x="983" y="0"/>
                  </a:lnTo>
                  <a:lnTo>
                    <a:pt x="938" y="15"/>
                  </a:lnTo>
                  <a:lnTo>
                    <a:pt x="696" y="15"/>
                  </a:lnTo>
                  <a:lnTo>
                    <a:pt x="651" y="0"/>
                  </a:lnTo>
                  <a:lnTo>
                    <a:pt x="651" y="91"/>
                  </a:lnTo>
                  <a:lnTo>
                    <a:pt x="696" y="106"/>
                  </a:lnTo>
                  <a:lnTo>
                    <a:pt x="726" y="106"/>
                  </a:lnTo>
                  <a:lnTo>
                    <a:pt x="726" y="122"/>
                  </a:lnTo>
                  <a:lnTo>
                    <a:pt x="711" y="137"/>
                  </a:lnTo>
                  <a:lnTo>
                    <a:pt x="560" y="319"/>
                  </a:lnTo>
                  <a:lnTo>
                    <a:pt x="363" y="91"/>
                  </a:lnTo>
                  <a:lnTo>
                    <a:pt x="439" y="91"/>
                  </a:lnTo>
                  <a:lnTo>
                    <a:pt x="439" y="0"/>
                  </a:lnTo>
                  <a:lnTo>
                    <a:pt x="393" y="0"/>
                  </a:lnTo>
                  <a:lnTo>
                    <a:pt x="333" y="15"/>
                  </a:lnTo>
                  <a:lnTo>
                    <a:pt x="76" y="15"/>
                  </a:lnTo>
                  <a:lnTo>
                    <a:pt x="0" y="0"/>
                  </a:lnTo>
                  <a:lnTo>
                    <a:pt x="0" y="91"/>
                  </a:lnTo>
                  <a:lnTo>
                    <a:pt x="136" y="91"/>
                  </a:lnTo>
                  <a:lnTo>
                    <a:pt x="439" y="440"/>
                  </a:lnTo>
                  <a:lnTo>
                    <a:pt x="182" y="728"/>
                  </a:lnTo>
                  <a:lnTo>
                    <a:pt x="151" y="743"/>
                  </a:lnTo>
                  <a:lnTo>
                    <a:pt x="106" y="758"/>
                  </a:lnTo>
                  <a:lnTo>
                    <a:pt x="0" y="758"/>
                  </a:lnTo>
                  <a:lnTo>
                    <a:pt x="0" y="849"/>
                  </a:lnTo>
                  <a:lnTo>
                    <a:pt x="363" y="849"/>
                  </a:lnTo>
                  <a:lnTo>
                    <a:pt x="363" y="758"/>
                  </a:lnTo>
                  <a:lnTo>
                    <a:pt x="333" y="758"/>
                  </a:lnTo>
                  <a:lnTo>
                    <a:pt x="303" y="743"/>
                  </a:lnTo>
                  <a:lnTo>
                    <a:pt x="303" y="712"/>
                  </a:lnTo>
                  <a:lnTo>
                    <a:pt x="499" y="515"/>
                  </a:lnTo>
                  <a:lnTo>
                    <a:pt x="696" y="758"/>
                  </a:lnTo>
                  <a:lnTo>
                    <a:pt x="620" y="758"/>
                  </a:lnTo>
                  <a:lnTo>
                    <a:pt x="620" y="849"/>
                  </a:lnTo>
                  <a:lnTo>
                    <a:pt x="1059" y="849"/>
                  </a:lnTo>
                  <a:lnTo>
                    <a:pt x="1059" y="758"/>
                  </a:lnTo>
                  <a:lnTo>
                    <a:pt x="923" y="758"/>
                  </a:lnTo>
                  <a:lnTo>
                    <a:pt x="605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01" name="Freeform 149"/>
            <p:cNvSpPr>
              <a:spLocks noEditPoints="1"/>
            </p:cNvSpPr>
            <p:nvPr/>
          </p:nvSpPr>
          <p:spPr bwMode="auto">
            <a:xfrm>
              <a:off x="14198" y="9995"/>
              <a:ext cx="408" cy="894"/>
            </a:xfrm>
            <a:custGeom>
              <a:avLst/>
              <a:gdLst/>
              <a:ahLst/>
              <a:cxnLst>
                <a:cxn ang="0">
                  <a:pos x="362" y="30"/>
                </a:cxn>
                <a:cxn ang="0">
                  <a:pos x="317" y="0"/>
                </a:cxn>
                <a:cxn ang="0">
                  <a:pos x="241" y="76"/>
                </a:cxn>
                <a:cxn ang="0">
                  <a:pos x="272" y="121"/>
                </a:cxn>
                <a:cxn ang="0">
                  <a:pos x="347" y="106"/>
                </a:cxn>
                <a:cxn ang="0">
                  <a:pos x="362" y="45"/>
                </a:cxn>
                <a:cxn ang="0">
                  <a:pos x="90" y="742"/>
                </a:cxn>
                <a:cxn ang="0">
                  <a:pos x="121" y="863"/>
                </a:cxn>
                <a:cxn ang="0">
                  <a:pos x="302" y="863"/>
                </a:cxn>
                <a:cxn ang="0">
                  <a:pos x="378" y="757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6"/>
                </a:cxn>
                <a:cxn ang="0">
                  <a:pos x="362" y="697"/>
                </a:cxn>
                <a:cxn ang="0">
                  <a:pos x="302" y="818"/>
                </a:cxn>
                <a:cxn ang="0">
                  <a:pos x="196" y="848"/>
                </a:cxn>
                <a:cxn ang="0">
                  <a:pos x="181" y="757"/>
                </a:cxn>
                <a:cxn ang="0">
                  <a:pos x="226" y="666"/>
                </a:cxn>
                <a:cxn ang="0">
                  <a:pos x="287" y="530"/>
                </a:cxn>
                <a:cxn ang="0">
                  <a:pos x="302" y="469"/>
                </a:cxn>
                <a:cxn ang="0">
                  <a:pos x="317" y="409"/>
                </a:cxn>
                <a:cxn ang="0">
                  <a:pos x="287" y="333"/>
                </a:cxn>
                <a:cxn ang="0">
                  <a:pos x="196" y="288"/>
                </a:cxn>
                <a:cxn ang="0">
                  <a:pos x="105" y="333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5"/>
                </a:cxn>
                <a:cxn ang="0">
                  <a:pos x="75" y="439"/>
                </a:cxn>
                <a:cxn ang="0">
                  <a:pos x="121" y="348"/>
                </a:cxn>
                <a:cxn ang="0">
                  <a:pos x="211" y="333"/>
                </a:cxn>
                <a:cxn ang="0">
                  <a:pos x="226" y="379"/>
                </a:cxn>
                <a:cxn ang="0">
                  <a:pos x="211" y="409"/>
                </a:cxn>
                <a:cxn ang="0">
                  <a:pos x="196" y="469"/>
                </a:cxn>
                <a:cxn ang="0">
                  <a:pos x="105" y="727"/>
                </a:cxn>
              </a:cxnLst>
              <a:rect l="0" t="0" r="r" b="b"/>
              <a:pathLst>
                <a:path w="408" h="894">
                  <a:moveTo>
                    <a:pt x="362" y="45"/>
                  </a:moveTo>
                  <a:lnTo>
                    <a:pt x="362" y="30"/>
                  </a:lnTo>
                  <a:lnTo>
                    <a:pt x="332" y="0"/>
                  </a:lnTo>
                  <a:lnTo>
                    <a:pt x="317" y="0"/>
                  </a:lnTo>
                  <a:lnTo>
                    <a:pt x="257" y="30"/>
                  </a:lnTo>
                  <a:lnTo>
                    <a:pt x="241" y="76"/>
                  </a:lnTo>
                  <a:lnTo>
                    <a:pt x="241" y="91"/>
                  </a:lnTo>
                  <a:lnTo>
                    <a:pt x="272" y="121"/>
                  </a:lnTo>
                  <a:lnTo>
                    <a:pt x="317" y="121"/>
                  </a:lnTo>
                  <a:lnTo>
                    <a:pt x="347" y="106"/>
                  </a:lnTo>
                  <a:lnTo>
                    <a:pt x="362" y="76"/>
                  </a:lnTo>
                  <a:lnTo>
                    <a:pt x="362" y="45"/>
                  </a:lnTo>
                  <a:close/>
                  <a:moveTo>
                    <a:pt x="105" y="727"/>
                  </a:moveTo>
                  <a:lnTo>
                    <a:pt x="90" y="742"/>
                  </a:lnTo>
                  <a:lnTo>
                    <a:pt x="90" y="818"/>
                  </a:lnTo>
                  <a:lnTo>
                    <a:pt x="121" y="863"/>
                  </a:lnTo>
                  <a:lnTo>
                    <a:pt x="211" y="894"/>
                  </a:lnTo>
                  <a:lnTo>
                    <a:pt x="302" y="863"/>
                  </a:lnTo>
                  <a:lnTo>
                    <a:pt x="362" y="803"/>
                  </a:lnTo>
                  <a:lnTo>
                    <a:pt x="378" y="757"/>
                  </a:lnTo>
                  <a:lnTo>
                    <a:pt x="393" y="727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6"/>
                  </a:lnTo>
                  <a:lnTo>
                    <a:pt x="378" y="666"/>
                  </a:lnTo>
                  <a:lnTo>
                    <a:pt x="362" y="682"/>
                  </a:lnTo>
                  <a:lnTo>
                    <a:pt x="362" y="697"/>
                  </a:lnTo>
                  <a:lnTo>
                    <a:pt x="332" y="772"/>
                  </a:lnTo>
                  <a:lnTo>
                    <a:pt x="302" y="818"/>
                  </a:lnTo>
                  <a:lnTo>
                    <a:pt x="257" y="848"/>
                  </a:lnTo>
                  <a:lnTo>
                    <a:pt x="196" y="848"/>
                  </a:lnTo>
                  <a:lnTo>
                    <a:pt x="181" y="833"/>
                  </a:lnTo>
                  <a:lnTo>
                    <a:pt x="181" y="757"/>
                  </a:lnTo>
                  <a:lnTo>
                    <a:pt x="211" y="727"/>
                  </a:lnTo>
                  <a:lnTo>
                    <a:pt x="226" y="666"/>
                  </a:lnTo>
                  <a:lnTo>
                    <a:pt x="241" y="621"/>
                  </a:lnTo>
                  <a:lnTo>
                    <a:pt x="287" y="530"/>
                  </a:lnTo>
                  <a:lnTo>
                    <a:pt x="287" y="500"/>
                  </a:lnTo>
                  <a:lnTo>
                    <a:pt x="302" y="469"/>
                  </a:lnTo>
                  <a:lnTo>
                    <a:pt x="317" y="454"/>
                  </a:lnTo>
                  <a:lnTo>
                    <a:pt x="317" y="409"/>
                  </a:lnTo>
                  <a:lnTo>
                    <a:pt x="302" y="363"/>
                  </a:lnTo>
                  <a:lnTo>
                    <a:pt x="287" y="333"/>
                  </a:lnTo>
                  <a:lnTo>
                    <a:pt x="241" y="303"/>
                  </a:lnTo>
                  <a:lnTo>
                    <a:pt x="196" y="288"/>
                  </a:lnTo>
                  <a:lnTo>
                    <a:pt x="136" y="303"/>
                  </a:lnTo>
                  <a:lnTo>
                    <a:pt x="105" y="333"/>
                  </a:lnTo>
                  <a:lnTo>
                    <a:pt x="60" y="363"/>
                  </a:lnTo>
                  <a:lnTo>
                    <a:pt x="30" y="409"/>
                  </a:lnTo>
                  <a:lnTo>
                    <a:pt x="15" y="439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5" y="515"/>
                  </a:lnTo>
                  <a:lnTo>
                    <a:pt x="45" y="500"/>
                  </a:lnTo>
                  <a:lnTo>
                    <a:pt x="75" y="439"/>
                  </a:lnTo>
                  <a:lnTo>
                    <a:pt x="90" y="394"/>
                  </a:lnTo>
                  <a:lnTo>
                    <a:pt x="121" y="348"/>
                  </a:lnTo>
                  <a:lnTo>
                    <a:pt x="166" y="333"/>
                  </a:lnTo>
                  <a:lnTo>
                    <a:pt x="211" y="333"/>
                  </a:lnTo>
                  <a:lnTo>
                    <a:pt x="211" y="348"/>
                  </a:lnTo>
                  <a:lnTo>
                    <a:pt x="226" y="379"/>
                  </a:lnTo>
                  <a:lnTo>
                    <a:pt x="226" y="394"/>
                  </a:lnTo>
                  <a:lnTo>
                    <a:pt x="211" y="409"/>
                  </a:lnTo>
                  <a:lnTo>
                    <a:pt x="211" y="439"/>
                  </a:lnTo>
                  <a:lnTo>
                    <a:pt x="196" y="469"/>
                  </a:lnTo>
                  <a:lnTo>
                    <a:pt x="181" y="515"/>
                  </a:lnTo>
                  <a:lnTo>
                    <a:pt x="105" y="7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02" name="Freeform 150"/>
            <p:cNvSpPr>
              <a:spLocks/>
            </p:cNvSpPr>
            <p:nvPr/>
          </p:nvSpPr>
          <p:spPr bwMode="auto">
            <a:xfrm>
              <a:off x="14893" y="9177"/>
              <a:ext cx="439" cy="1894"/>
            </a:xfrm>
            <a:custGeom>
              <a:avLst/>
              <a:gdLst/>
              <a:ahLst/>
              <a:cxnLst>
                <a:cxn ang="0">
                  <a:pos x="439" y="954"/>
                </a:cxn>
                <a:cxn ang="0">
                  <a:pos x="424" y="787"/>
                </a:cxn>
                <a:cxn ang="0">
                  <a:pos x="393" y="575"/>
                </a:cxn>
                <a:cxn ang="0">
                  <a:pos x="318" y="363"/>
                </a:cxn>
                <a:cxn ang="0">
                  <a:pos x="227" y="212"/>
                </a:cxn>
                <a:cxn ang="0">
                  <a:pos x="136" y="90"/>
                </a:cxn>
                <a:cxn ang="0">
                  <a:pos x="61" y="3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0"/>
                </a:cxn>
                <a:cxn ang="0">
                  <a:pos x="15" y="45"/>
                </a:cxn>
                <a:cxn ang="0">
                  <a:pos x="46" y="60"/>
                </a:cxn>
                <a:cxn ang="0">
                  <a:pos x="167" y="227"/>
                </a:cxn>
                <a:cxn ang="0">
                  <a:pos x="257" y="424"/>
                </a:cxn>
                <a:cxn ang="0">
                  <a:pos x="318" y="666"/>
                </a:cxn>
                <a:cxn ang="0">
                  <a:pos x="333" y="954"/>
                </a:cxn>
                <a:cxn ang="0">
                  <a:pos x="318" y="1197"/>
                </a:cxn>
                <a:cxn ang="0">
                  <a:pos x="272" y="1424"/>
                </a:cxn>
                <a:cxn ang="0">
                  <a:pos x="167" y="1651"/>
                </a:cxn>
                <a:cxn ang="0">
                  <a:pos x="30" y="1848"/>
                </a:cxn>
                <a:cxn ang="0">
                  <a:pos x="15" y="1863"/>
                </a:cxn>
                <a:cxn ang="0">
                  <a:pos x="0" y="1863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1" y="1878"/>
                </a:cxn>
                <a:cxn ang="0">
                  <a:pos x="136" y="1803"/>
                </a:cxn>
                <a:cxn ang="0">
                  <a:pos x="227" y="1681"/>
                </a:cxn>
                <a:cxn ang="0">
                  <a:pos x="318" y="1530"/>
                </a:cxn>
                <a:cxn ang="0">
                  <a:pos x="424" y="1227"/>
                </a:cxn>
                <a:cxn ang="0">
                  <a:pos x="439" y="954"/>
                </a:cxn>
              </a:cxnLst>
              <a:rect l="0" t="0" r="r" b="b"/>
              <a:pathLst>
                <a:path w="439" h="1894">
                  <a:moveTo>
                    <a:pt x="439" y="954"/>
                  </a:moveTo>
                  <a:lnTo>
                    <a:pt x="424" y="787"/>
                  </a:lnTo>
                  <a:lnTo>
                    <a:pt x="393" y="575"/>
                  </a:lnTo>
                  <a:lnTo>
                    <a:pt x="318" y="363"/>
                  </a:lnTo>
                  <a:lnTo>
                    <a:pt x="227" y="212"/>
                  </a:lnTo>
                  <a:lnTo>
                    <a:pt x="136" y="90"/>
                  </a:lnTo>
                  <a:lnTo>
                    <a:pt x="61" y="3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5" y="45"/>
                  </a:lnTo>
                  <a:lnTo>
                    <a:pt x="46" y="60"/>
                  </a:lnTo>
                  <a:lnTo>
                    <a:pt x="167" y="227"/>
                  </a:lnTo>
                  <a:lnTo>
                    <a:pt x="257" y="424"/>
                  </a:lnTo>
                  <a:lnTo>
                    <a:pt x="318" y="666"/>
                  </a:lnTo>
                  <a:lnTo>
                    <a:pt x="333" y="954"/>
                  </a:lnTo>
                  <a:lnTo>
                    <a:pt x="318" y="1197"/>
                  </a:lnTo>
                  <a:lnTo>
                    <a:pt x="272" y="1424"/>
                  </a:lnTo>
                  <a:lnTo>
                    <a:pt x="167" y="1651"/>
                  </a:lnTo>
                  <a:lnTo>
                    <a:pt x="30" y="1848"/>
                  </a:lnTo>
                  <a:lnTo>
                    <a:pt x="15" y="1863"/>
                  </a:lnTo>
                  <a:lnTo>
                    <a:pt x="0" y="1863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1" y="1878"/>
                  </a:lnTo>
                  <a:lnTo>
                    <a:pt x="136" y="1803"/>
                  </a:lnTo>
                  <a:lnTo>
                    <a:pt x="227" y="1681"/>
                  </a:lnTo>
                  <a:lnTo>
                    <a:pt x="318" y="1530"/>
                  </a:lnTo>
                  <a:lnTo>
                    <a:pt x="424" y="1227"/>
                  </a:lnTo>
                  <a:lnTo>
                    <a:pt x="439" y="9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03" name="Freeform 151"/>
            <p:cNvSpPr>
              <a:spLocks noEditPoints="1"/>
            </p:cNvSpPr>
            <p:nvPr/>
          </p:nvSpPr>
          <p:spPr bwMode="auto">
            <a:xfrm>
              <a:off x="16164" y="9904"/>
              <a:ext cx="1255" cy="439"/>
            </a:xfrm>
            <a:custGeom>
              <a:avLst/>
              <a:gdLst/>
              <a:ahLst/>
              <a:cxnLst>
                <a:cxn ang="0">
                  <a:pos x="1194" y="76"/>
                </a:cxn>
                <a:cxn ang="0">
                  <a:pos x="1240" y="76"/>
                </a:cxn>
                <a:cxn ang="0">
                  <a:pos x="1255" y="60"/>
                </a:cxn>
                <a:cxn ang="0">
                  <a:pos x="1255" y="30"/>
                </a:cxn>
                <a:cxn ang="0">
                  <a:pos x="1225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60"/>
                </a:cxn>
                <a:cxn ang="0">
                  <a:pos x="15" y="76"/>
                </a:cxn>
                <a:cxn ang="0">
                  <a:pos x="60" y="76"/>
                </a:cxn>
                <a:cxn ang="0">
                  <a:pos x="1194" y="76"/>
                </a:cxn>
                <a:cxn ang="0">
                  <a:pos x="1194" y="439"/>
                </a:cxn>
                <a:cxn ang="0">
                  <a:pos x="1240" y="439"/>
                </a:cxn>
                <a:cxn ang="0">
                  <a:pos x="1255" y="424"/>
                </a:cxn>
                <a:cxn ang="0">
                  <a:pos x="1255" y="379"/>
                </a:cxn>
                <a:cxn ang="0">
                  <a:pos x="1240" y="379"/>
                </a:cxn>
                <a:cxn ang="0">
                  <a:pos x="1210" y="363"/>
                </a:cxn>
                <a:cxn ang="0">
                  <a:pos x="45" y="363"/>
                </a:cxn>
                <a:cxn ang="0">
                  <a:pos x="15" y="379"/>
                </a:cxn>
                <a:cxn ang="0">
                  <a:pos x="0" y="379"/>
                </a:cxn>
                <a:cxn ang="0">
                  <a:pos x="0" y="424"/>
                </a:cxn>
                <a:cxn ang="0">
                  <a:pos x="15" y="439"/>
                </a:cxn>
                <a:cxn ang="0">
                  <a:pos x="60" y="439"/>
                </a:cxn>
                <a:cxn ang="0">
                  <a:pos x="1194" y="439"/>
                </a:cxn>
              </a:cxnLst>
              <a:rect l="0" t="0" r="r" b="b"/>
              <a:pathLst>
                <a:path w="1255" h="439">
                  <a:moveTo>
                    <a:pt x="1194" y="76"/>
                  </a:moveTo>
                  <a:lnTo>
                    <a:pt x="1240" y="76"/>
                  </a:lnTo>
                  <a:lnTo>
                    <a:pt x="1255" y="60"/>
                  </a:lnTo>
                  <a:lnTo>
                    <a:pt x="1255" y="30"/>
                  </a:lnTo>
                  <a:lnTo>
                    <a:pt x="1225" y="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60"/>
                  </a:lnTo>
                  <a:lnTo>
                    <a:pt x="15" y="76"/>
                  </a:lnTo>
                  <a:lnTo>
                    <a:pt x="60" y="76"/>
                  </a:lnTo>
                  <a:lnTo>
                    <a:pt x="1194" y="76"/>
                  </a:lnTo>
                  <a:close/>
                  <a:moveTo>
                    <a:pt x="1194" y="439"/>
                  </a:moveTo>
                  <a:lnTo>
                    <a:pt x="1240" y="439"/>
                  </a:lnTo>
                  <a:lnTo>
                    <a:pt x="1255" y="424"/>
                  </a:lnTo>
                  <a:lnTo>
                    <a:pt x="1255" y="379"/>
                  </a:lnTo>
                  <a:lnTo>
                    <a:pt x="1240" y="379"/>
                  </a:lnTo>
                  <a:lnTo>
                    <a:pt x="1210" y="363"/>
                  </a:lnTo>
                  <a:lnTo>
                    <a:pt x="45" y="363"/>
                  </a:lnTo>
                  <a:lnTo>
                    <a:pt x="15" y="379"/>
                  </a:lnTo>
                  <a:lnTo>
                    <a:pt x="0" y="379"/>
                  </a:lnTo>
                  <a:lnTo>
                    <a:pt x="0" y="424"/>
                  </a:lnTo>
                  <a:lnTo>
                    <a:pt x="15" y="439"/>
                  </a:lnTo>
                  <a:lnTo>
                    <a:pt x="60" y="439"/>
                  </a:lnTo>
                  <a:lnTo>
                    <a:pt x="1194" y="4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04" name="Freeform 152"/>
            <p:cNvSpPr>
              <a:spLocks/>
            </p:cNvSpPr>
            <p:nvPr/>
          </p:nvSpPr>
          <p:spPr bwMode="auto">
            <a:xfrm>
              <a:off x="18220" y="9343"/>
              <a:ext cx="621" cy="1258"/>
            </a:xfrm>
            <a:custGeom>
              <a:avLst/>
              <a:gdLst/>
              <a:ahLst/>
              <a:cxnLst>
                <a:cxn ang="0">
                  <a:pos x="394" y="46"/>
                </a:cxn>
                <a:cxn ang="0">
                  <a:pos x="394" y="15"/>
                </a:cxn>
                <a:cxn ang="0">
                  <a:pos x="379" y="0"/>
                </a:cxn>
                <a:cxn ang="0">
                  <a:pos x="348" y="0"/>
                </a:cxn>
                <a:cxn ang="0">
                  <a:pos x="212" y="76"/>
                </a:cxn>
                <a:cxn ang="0">
                  <a:pos x="91" y="106"/>
                </a:cxn>
                <a:cxn ang="0">
                  <a:pos x="0" y="121"/>
                </a:cxn>
                <a:cxn ang="0">
                  <a:pos x="0" y="182"/>
                </a:cxn>
                <a:cxn ang="0">
                  <a:pos x="106" y="167"/>
                </a:cxn>
                <a:cxn ang="0">
                  <a:pos x="258" y="121"/>
                </a:cxn>
                <a:cxn ang="0">
                  <a:pos x="258" y="1137"/>
                </a:cxn>
                <a:cxn ang="0">
                  <a:pos x="242" y="1152"/>
                </a:cxn>
                <a:cxn ang="0">
                  <a:pos x="242" y="1167"/>
                </a:cxn>
                <a:cxn ang="0">
                  <a:pos x="182" y="1197"/>
                </a:cxn>
                <a:cxn ang="0">
                  <a:pos x="16" y="1197"/>
                </a:cxn>
                <a:cxn ang="0">
                  <a:pos x="16" y="1258"/>
                </a:cxn>
                <a:cxn ang="0">
                  <a:pos x="621" y="1258"/>
                </a:cxn>
                <a:cxn ang="0">
                  <a:pos x="621" y="1197"/>
                </a:cxn>
                <a:cxn ang="0">
                  <a:pos x="439" y="1197"/>
                </a:cxn>
                <a:cxn ang="0">
                  <a:pos x="409" y="1182"/>
                </a:cxn>
                <a:cxn ang="0">
                  <a:pos x="394" y="1167"/>
                </a:cxn>
                <a:cxn ang="0">
                  <a:pos x="394" y="1106"/>
                </a:cxn>
                <a:cxn ang="0">
                  <a:pos x="394" y="46"/>
                </a:cxn>
              </a:cxnLst>
              <a:rect l="0" t="0" r="r" b="b"/>
              <a:pathLst>
                <a:path w="621" h="1258">
                  <a:moveTo>
                    <a:pt x="394" y="46"/>
                  </a:moveTo>
                  <a:lnTo>
                    <a:pt x="394" y="15"/>
                  </a:lnTo>
                  <a:lnTo>
                    <a:pt x="379" y="0"/>
                  </a:lnTo>
                  <a:lnTo>
                    <a:pt x="348" y="0"/>
                  </a:lnTo>
                  <a:lnTo>
                    <a:pt x="212" y="76"/>
                  </a:lnTo>
                  <a:lnTo>
                    <a:pt x="91" y="106"/>
                  </a:lnTo>
                  <a:lnTo>
                    <a:pt x="0" y="121"/>
                  </a:lnTo>
                  <a:lnTo>
                    <a:pt x="0" y="182"/>
                  </a:lnTo>
                  <a:lnTo>
                    <a:pt x="106" y="167"/>
                  </a:lnTo>
                  <a:lnTo>
                    <a:pt x="258" y="121"/>
                  </a:lnTo>
                  <a:lnTo>
                    <a:pt x="258" y="1137"/>
                  </a:lnTo>
                  <a:lnTo>
                    <a:pt x="242" y="1152"/>
                  </a:lnTo>
                  <a:lnTo>
                    <a:pt x="242" y="1167"/>
                  </a:lnTo>
                  <a:lnTo>
                    <a:pt x="182" y="1197"/>
                  </a:lnTo>
                  <a:lnTo>
                    <a:pt x="16" y="1197"/>
                  </a:lnTo>
                  <a:lnTo>
                    <a:pt x="16" y="1258"/>
                  </a:lnTo>
                  <a:lnTo>
                    <a:pt x="621" y="1258"/>
                  </a:lnTo>
                  <a:lnTo>
                    <a:pt x="621" y="1197"/>
                  </a:lnTo>
                  <a:lnTo>
                    <a:pt x="439" y="1197"/>
                  </a:lnTo>
                  <a:lnTo>
                    <a:pt x="409" y="1182"/>
                  </a:lnTo>
                  <a:lnTo>
                    <a:pt x="394" y="1167"/>
                  </a:lnTo>
                  <a:lnTo>
                    <a:pt x="394" y="1106"/>
                  </a:lnTo>
                  <a:lnTo>
                    <a:pt x="394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05" name="Freeform 153"/>
            <p:cNvSpPr>
              <a:spLocks/>
            </p:cNvSpPr>
            <p:nvPr/>
          </p:nvSpPr>
          <p:spPr bwMode="auto">
            <a:xfrm>
              <a:off x="19173" y="10404"/>
              <a:ext cx="212" cy="560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1"/>
                </a:cxn>
                <a:cxn ang="0">
                  <a:pos x="197" y="76"/>
                </a:cxn>
                <a:cxn ang="0">
                  <a:pos x="167" y="30"/>
                </a:cxn>
                <a:cxn ang="0">
                  <a:pos x="136" y="0"/>
                </a:cxn>
                <a:cxn ang="0">
                  <a:pos x="46" y="0"/>
                </a:cxn>
                <a:cxn ang="0">
                  <a:pos x="15" y="3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7"/>
                </a:cxn>
                <a:cxn ang="0">
                  <a:pos x="91" y="197"/>
                </a:cxn>
                <a:cxn ang="0">
                  <a:pos x="136" y="197"/>
                </a:cxn>
                <a:cxn ang="0">
                  <a:pos x="167" y="167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1" y="333"/>
                </a:cxn>
                <a:cxn ang="0">
                  <a:pos x="106" y="439"/>
                </a:cxn>
                <a:cxn ang="0">
                  <a:pos x="46" y="515"/>
                </a:cxn>
                <a:cxn ang="0">
                  <a:pos x="30" y="530"/>
                </a:cxn>
                <a:cxn ang="0">
                  <a:pos x="30" y="560"/>
                </a:cxn>
                <a:cxn ang="0">
                  <a:pos x="46" y="560"/>
                </a:cxn>
                <a:cxn ang="0">
                  <a:pos x="76" y="530"/>
                </a:cxn>
                <a:cxn ang="0">
                  <a:pos x="136" y="454"/>
                </a:cxn>
                <a:cxn ang="0">
                  <a:pos x="197" y="348"/>
                </a:cxn>
                <a:cxn ang="0">
                  <a:pos x="212" y="197"/>
                </a:cxn>
              </a:cxnLst>
              <a:rect l="0" t="0" r="r" b="b"/>
              <a:pathLst>
                <a:path w="212" h="560">
                  <a:moveTo>
                    <a:pt x="212" y="197"/>
                  </a:moveTo>
                  <a:lnTo>
                    <a:pt x="212" y="121"/>
                  </a:lnTo>
                  <a:lnTo>
                    <a:pt x="197" y="76"/>
                  </a:lnTo>
                  <a:lnTo>
                    <a:pt x="167" y="30"/>
                  </a:lnTo>
                  <a:lnTo>
                    <a:pt x="136" y="0"/>
                  </a:lnTo>
                  <a:lnTo>
                    <a:pt x="46" y="0"/>
                  </a:lnTo>
                  <a:lnTo>
                    <a:pt x="15" y="3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7"/>
                  </a:lnTo>
                  <a:lnTo>
                    <a:pt x="91" y="197"/>
                  </a:lnTo>
                  <a:lnTo>
                    <a:pt x="136" y="197"/>
                  </a:lnTo>
                  <a:lnTo>
                    <a:pt x="167" y="167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1" y="333"/>
                  </a:lnTo>
                  <a:lnTo>
                    <a:pt x="106" y="439"/>
                  </a:lnTo>
                  <a:lnTo>
                    <a:pt x="46" y="515"/>
                  </a:lnTo>
                  <a:lnTo>
                    <a:pt x="30" y="530"/>
                  </a:lnTo>
                  <a:lnTo>
                    <a:pt x="30" y="560"/>
                  </a:lnTo>
                  <a:lnTo>
                    <a:pt x="46" y="560"/>
                  </a:lnTo>
                  <a:lnTo>
                    <a:pt x="76" y="530"/>
                  </a:lnTo>
                  <a:lnTo>
                    <a:pt x="136" y="454"/>
                  </a:lnTo>
                  <a:lnTo>
                    <a:pt x="197" y="348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06" name="Freeform 154"/>
            <p:cNvSpPr>
              <a:spLocks noEditPoints="1"/>
            </p:cNvSpPr>
            <p:nvPr/>
          </p:nvSpPr>
          <p:spPr bwMode="auto">
            <a:xfrm>
              <a:off x="19914" y="9343"/>
              <a:ext cx="499" cy="1273"/>
            </a:xfrm>
            <a:custGeom>
              <a:avLst/>
              <a:gdLst/>
              <a:ahLst/>
              <a:cxnLst>
                <a:cxn ang="0">
                  <a:pos x="469" y="46"/>
                </a:cxn>
                <a:cxn ang="0">
                  <a:pos x="409" y="0"/>
                </a:cxn>
                <a:cxn ang="0">
                  <a:pos x="333" y="31"/>
                </a:cxn>
                <a:cxn ang="0">
                  <a:pos x="303" y="106"/>
                </a:cxn>
                <a:cxn ang="0">
                  <a:pos x="318" y="152"/>
                </a:cxn>
                <a:cxn ang="0">
                  <a:pos x="409" y="167"/>
                </a:cxn>
                <a:cxn ang="0">
                  <a:pos x="469" y="106"/>
                </a:cxn>
                <a:cxn ang="0">
                  <a:pos x="333" y="788"/>
                </a:cxn>
                <a:cxn ang="0">
                  <a:pos x="348" y="728"/>
                </a:cxn>
                <a:cxn ang="0">
                  <a:pos x="378" y="682"/>
                </a:cxn>
                <a:cxn ang="0">
                  <a:pos x="394" y="531"/>
                </a:cxn>
                <a:cxn ang="0">
                  <a:pos x="303" y="424"/>
                </a:cxn>
                <a:cxn ang="0">
                  <a:pos x="152" y="455"/>
                </a:cxn>
                <a:cxn ang="0">
                  <a:pos x="31" y="606"/>
                </a:cxn>
                <a:cxn ang="0">
                  <a:pos x="0" y="728"/>
                </a:cxn>
                <a:cxn ang="0">
                  <a:pos x="46" y="712"/>
                </a:cxn>
                <a:cxn ang="0">
                  <a:pos x="76" y="621"/>
                </a:cxn>
                <a:cxn ang="0">
                  <a:pos x="136" y="515"/>
                </a:cxn>
                <a:cxn ang="0">
                  <a:pos x="212" y="470"/>
                </a:cxn>
                <a:cxn ang="0">
                  <a:pos x="257" y="455"/>
                </a:cxn>
                <a:cxn ang="0">
                  <a:pos x="273" y="470"/>
                </a:cxn>
                <a:cxn ang="0">
                  <a:pos x="288" y="561"/>
                </a:cxn>
                <a:cxn ang="0">
                  <a:pos x="273" y="621"/>
                </a:cxn>
                <a:cxn ang="0">
                  <a:pos x="212" y="788"/>
                </a:cxn>
                <a:cxn ang="0">
                  <a:pos x="136" y="970"/>
                </a:cxn>
                <a:cxn ang="0">
                  <a:pos x="106" y="1046"/>
                </a:cxn>
                <a:cxn ang="0">
                  <a:pos x="91" y="1167"/>
                </a:cxn>
                <a:cxn ang="0">
                  <a:pos x="152" y="1243"/>
                </a:cxn>
                <a:cxn ang="0">
                  <a:pos x="242" y="1273"/>
                </a:cxn>
                <a:cxn ang="0">
                  <a:pos x="409" y="1182"/>
                </a:cxn>
                <a:cxn ang="0">
                  <a:pos x="499" y="985"/>
                </a:cxn>
                <a:cxn ang="0">
                  <a:pos x="454" y="970"/>
                </a:cxn>
                <a:cxn ang="0">
                  <a:pos x="439" y="1000"/>
                </a:cxn>
                <a:cxn ang="0">
                  <a:pos x="394" y="1121"/>
                </a:cxn>
                <a:cxn ang="0">
                  <a:pos x="303" y="1228"/>
                </a:cxn>
                <a:cxn ang="0">
                  <a:pos x="227" y="1228"/>
                </a:cxn>
                <a:cxn ang="0">
                  <a:pos x="212" y="1121"/>
                </a:cxn>
                <a:cxn ang="0">
                  <a:pos x="242" y="1046"/>
                </a:cxn>
                <a:cxn ang="0">
                  <a:pos x="333" y="788"/>
                </a:cxn>
              </a:cxnLst>
              <a:rect l="0" t="0" r="r" b="b"/>
              <a:pathLst>
                <a:path w="499" h="1273">
                  <a:moveTo>
                    <a:pt x="484" y="76"/>
                  </a:moveTo>
                  <a:lnTo>
                    <a:pt x="469" y="46"/>
                  </a:lnTo>
                  <a:lnTo>
                    <a:pt x="439" y="15"/>
                  </a:lnTo>
                  <a:lnTo>
                    <a:pt x="409" y="0"/>
                  </a:lnTo>
                  <a:lnTo>
                    <a:pt x="363" y="15"/>
                  </a:lnTo>
                  <a:lnTo>
                    <a:pt x="333" y="31"/>
                  </a:lnTo>
                  <a:lnTo>
                    <a:pt x="318" y="76"/>
                  </a:lnTo>
                  <a:lnTo>
                    <a:pt x="303" y="106"/>
                  </a:lnTo>
                  <a:lnTo>
                    <a:pt x="303" y="137"/>
                  </a:lnTo>
                  <a:lnTo>
                    <a:pt x="318" y="152"/>
                  </a:lnTo>
                  <a:lnTo>
                    <a:pt x="348" y="167"/>
                  </a:lnTo>
                  <a:lnTo>
                    <a:pt x="409" y="167"/>
                  </a:lnTo>
                  <a:lnTo>
                    <a:pt x="439" y="152"/>
                  </a:lnTo>
                  <a:lnTo>
                    <a:pt x="469" y="106"/>
                  </a:lnTo>
                  <a:lnTo>
                    <a:pt x="484" y="76"/>
                  </a:lnTo>
                  <a:close/>
                  <a:moveTo>
                    <a:pt x="333" y="788"/>
                  </a:moveTo>
                  <a:lnTo>
                    <a:pt x="348" y="758"/>
                  </a:lnTo>
                  <a:lnTo>
                    <a:pt x="348" y="728"/>
                  </a:lnTo>
                  <a:lnTo>
                    <a:pt x="363" y="712"/>
                  </a:lnTo>
                  <a:lnTo>
                    <a:pt x="378" y="682"/>
                  </a:lnTo>
                  <a:lnTo>
                    <a:pt x="394" y="621"/>
                  </a:lnTo>
                  <a:lnTo>
                    <a:pt x="394" y="531"/>
                  </a:lnTo>
                  <a:lnTo>
                    <a:pt x="363" y="485"/>
                  </a:lnTo>
                  <a:lnTo>
                    <a:pt x="303" y="424"/>
                  </a:lnTo>
                  <a:lnTo>
                    <a:pt x="242" y="424"/>
                  </a:lnTo>
                  <a:lnTo>
                    <a:pt x="152" y="455"/>
                  </a:lnTo>
                  <a:lnTo>
                    <a:pt x="76" y="515"/>
                  </a:lnTo>
                  <a:lnTo>
                    <a:pt x="31" y="606"/>
                  </a:lnTo>
                  <a:lnTo>
                    <a:pt x="0" y="682"/>
                  </a:lnTo>
                  <a:lnTo>
                    <a:pt x="0" y="728"/>
                  </a:lnTo>
                  <a:lnTo>
                    <a:pt x="31" y="728"/>
                  </a:lnTo>
                  <a:lnTo>
                    <a:pt x="46" y="712"/>
                  </a:lnTo>
                  <a:lnTo>
                    <a:pt x="46" y="697"/>
                  </a:lnTo>
                  <a:lnTo>
                    <a:pt x="76" y="621"/>
                  </a:lnTo>
                  <a:lnTo>
                    <a:pt x="106" y="561"/>
                  </a:lnTo>
                  <a:lnTo>
                    <a:pt x="136" y="515"/>
                  </a:lnTo>
                  <a:lnTo>
                    <a:pt x="167" y="485"/>
                  </a:lnTo>
                  <a:lnTo>
                    <a:pt x="212" y="470"/>
                  </a:lnTo>
                  <a:lnTo>
                    <a:pt x="242" y="455"/>
                  </a:lnTo>
                  <a:lnTo>
                    <a:pt x="257" y="455"/>
                  </a:lnTo>
                  <a:lnTo>
                    <a:pt x="257" y="470"/>
                  </a:lnTo>
                  <a:lnTo>
                    <a:pt x="273" y="470"/>
                  </a:lnTo>
                  <a:lnTo>
                    <a:pt x="288" y="500"/>
                  </a:lnTo>
                  <a:lnTo>
                    <a:pt x="288" y="561"/>
                  </a:lnTo>
                  <a:lnTo>
                    <a:pt x="273" y="591"/>
                  </a:lnTo>
                  <a:lnTo>
                    <a:pt x="273" y="621"/>
                  </a:lnTo>
                  <a:lnTo>
                    <a:pt x="242" y="682"/>
                  </a:lnTo>
                  <a:lnTo>
                    <a:pt x="212" y="788"/>
                  </a:lnTo>
                  <a:lnTo>
                    <a:pt x="167" y="894"/>
                  </a:lnTo>
                  <a:lnTo>
                    <a:pt x="136" y="970"/>
                  </a:lnTo>
                  <a:lnTo>
                    <a:pt x="121" y="1015"/>
                  </a:lnTo>
                  <a:lnTo>
                    <a:pt x="106" y="1046"/>
                  </a:lnTo>
                  <a:lnTo>
                    <a:pt x="91" y="1091"/>
                  </a:lnTo>
                  <a:lnTo>
                    <a:pt x="91" y="1167"/>
                  </a:lnTo>
                  <a:lnTo>
                    <a:pt x="121" y="1212"/>
                  </a:lnTo>
                  <a:lnTo>
                    <a:pt x="152" y="1243"/>
                  </a:lnTo>
                  <a:lnTo>
                    <a:pt x="197" y="1273"/>
                  </a:lnTo>
                  <a:lnTo>
                    <a:pt x="242" y="1273"/>
                  </a:lnTo>
                  <a:lnTo>
                    <a:pt x="333" y="1243"/>
                  </a:lnTo>
                  <a:lnTo>
                    <a:pt x="409" y="1182"/>
                  </a:lnTo>
                  <a:lnTo>
                    <a:pt x="484" y="1031"/>
                  </a:lnTo>
                  <a:lnTo>
                    <a:pt x="499" y="985"/>
                  </a:lnTo>
                  <a:lnTo>
                    <a:pt x="484" y="970"/>
                  </a:lnTo>
                  <a:lnTo>
                    <a:pt x="454" y="970"/>
                  </a:lnTo>
                  <a:lnTo>
                    <a:pt x="454" y="985"/>
                  </a:lnTo>
                  <a:lnTo>
                    <a:pt x="439" y="1000"/>
                  </a:lnTo>
                  <a:lnTo>
                    <a:pt x="424" y="1061"/>
                  </a:lnTo>
                  <a:lnTo>
                    <a:pt x="394" y="1121"/>
                  </a:lnTo>
                  <a:lnTo>
                    <a:pt x="363" y="1167"/>
                  </a:lnTo>
                  <a:lnTo>
                    <a:pt x="303" y="1228"/>
                  </a:lnTo>
                  <a:lnTo>
                    <a:pt x="257" y="1243"/>
                  </a:lnTo>
                  <a:lnTo>
                    <a:pt x="227" y="1228"/>
                  </a:lnTo>
                  <a:lnTo>
                    <a:pt x="212" y="1212"/>
                  </a:lnTo>
                  <a:lnTo>
                    <a:pt x="212" y="1121"/>
                  </a:lnTo>
                  <a:lnTo>
                    <a:pt x="227" y="1091"/>
                  </a:lnTo>
                  <a:lnTo>
                    <a:pt x="242" y="1046"/>
                  </a:lnTo>
                  <a:lnTo>
                    <a:pt x="257" y="985"/>
                  </a:lnTo>
                  <a:lnTo>
                    <a:pt x="333" y="7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07" name="Freeform 155"/>
            <p:cNvSpPr>
              <a:spLocks noEditPoints="1"/>
            </p:cNvSpPr>
            <p:nvPr/>
          </p:nvSpPr>
          <p:spPr bwMode="auto">
            <a:xfrm>
              <a:off x="21109" y="9904"/>
              <a:ext cx="1255" cy="439"/>
            </a:xfrm>
            <a:custGeom>
              <a:avLst/>
              <a:gdLst/>
              <a:ahLst/>
              <a:cxnLst>
                <a:cxn ang="0">
                  <a:pos x="1195" y="76"/>
                </a:cxn>
                <a:cxn ang="0">
                  <a:pos x="1240" y="76"/>
                </a:cxn>
                <a:cxn ang="0">
                  <a:pos x="1255" y="60"/>
                </a:cxn>
                <a:cxn ang="0">
                  <a:pos x="1255" y="30"/>
                </a:cxn>
                <a:cxn ang="0">
                  <a:pos x="1225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60"/>
                </a:cxn>
                <a:cxn ang="0">
                  <a:pos x="15" y="76"/>
                </a:cxn>
                <a:cxn ang="0">
                  <a:pos x="61" y="76"/>
                </a:cxn>
                <a:cxn ang="0">
                  <a:pos x="1195" y="76"/>
                </a:cxn>
                <a:cxn ang="0">
                  <a:pos x="1195" y="439"/>
                </a:cxn>
                <a:cxn ang="0">
                  <a:pos x="1240" y="439"/>
                </a:cxn>
                <a:cxn ang="0">
                  <a:pos x="1255" y="424"/>
                </a:cxn>
                <a:cxn ang="0">
                  <a:pos x="1255" y="379"/>
                </a:cxn>
                <a:cxn ang="0">
                  <a:pos x="1240" y="379"/>
                </a:cxn>
                <a:cxn ang="0">
                  <a:pos x="1210" y="363"/>
                </a:cxn>
                <a:cxn ang="0">
                  <a:pos x="45" y="363"/>
                </a:cxn>
                <a:cxn ang="0">
                  <a:pos x="15" y="379"/>
                </a:cxn>
                <a:cxn ang="0">
                  <a:pos x="0" y="379"/>
                </a:cxn>
                <a:cxn ang="0">
                  <a:pos x="0" y="424"/>
                </a:cxn>
                <a:cxn ang="0">
                  <a:pos x="15" y="439"/>
                </a:cxn>
                <a:cxn ang="0">
                  <a:pos x="61" y="439"/>
                </a:cxn>
                <a:cxn ang="0">
                  <a:pos x="1195" y="439"/>
                </a:cxn>
              </a:cxnLst>
              <a:rect l="0" t="0" r="r" b="b"/>
              <a:pathLst>
                <a:path w="1255" h="439">
                  <a:moveTo>
                    <a:pt x="1195" y="76"/>
                  </a:moveTo>
                  <a:lnTo>
                    <a:pt x="1240" y="76"/>
                  </a:lnTo>
                  <a:lnTo>
                    <a:pt x="1255" y="60"/>
                  </a:lnTo>
                  <a:lnTo>
                    <a:pt x="1255" y="30"/>
                  </a:lnTo>
                  <a:lnTo>
                    <a:pt x="1225" y="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60"/>
                  </a:lnTo>
                  <a:lnTo>
                    <a:pt x="15" y="76"/>
                  </a:lnTo>
                  <a:lnTo>
                    <a:pt x="61" y="76"/>
                  </a:lnTo>
                  <a:lnTo>
                    <a:pt x="1195" y="76"/>
                  </a:lnTo>
                  <a:close/>
                  <a:moveTo>
                    <a:pt x="1195" y="439"/>
                  </a:moveTo>
                  <a:lnTo>
                    <a:pt x="1240" y="439"/>
                  </a:lnTo>
                  <a:lnTo>
                    <a:pt x="1255" y="424"/>
                  </a:lnTo>
                  <a:lnTo>
                    <a:pt x="1255" y="379"/>
                  </a:lnTo>
                  <a:lnTo>
                    <a:pt x="1240" y="379"/>
                  </a:lnTo>
                  <a:lnTo>
                    <a:pt x="1210" y="363"/>
                  </a:lnTo>
                  <a:lnTo>
                    <a:pt x="45" y="363"/>
                  </a:lnTo>
                  <a:lnTo>
                    <a:pt x="15" y="379"/>
                  </a:lnTo>
                  <a:lnTo>
                    <a:pt x="0" y="379"/>
                  </a:lnTo>
                  <a:lnTo>
                    <a:pt x="0" y="424"/>
                  </a:lnTo>
                  <a:lnTo>
                    <a:pt x="15" y="439"/>
                  </a:lnTo>
                  <a:lnTo>
                    <a:pt x="61" y="439"/>
                  </a:lnTo>
                  <a:lnTo>
                    <a:pt x="1195" y="4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08" name="Freeform 156"/>
            <p:cNvSpPr>
              <a:spLocks/>
            </p:cNvSpPr>
            <p:nvPr/>
          </p:nvSpPr>
          <p:spPr bwMode="auto">
            <a:xfrm>
              <a:off x="23166" y="9343"/>
              <a:ext cx="620" cy="1258"/>
            </a:xfrm>
            <a:custGeom>
              <a:avLst/>
              <a:gdLst/>
              <a:ahLst/>
              <a:cxnLst>
                <a:cxn ang="0">
                  <a:pos x="393" y="46"/>
                </a:cxn>
                <a:cxn ang="0">
                  <a:pos x="393" y="15"/>
                </a:cxn>
                <a:cxn ang="0">
                  <a:pos x="378" y="0"/>
                </a:cxn>
                <a:cxn ang="0">
                  <a:pos x="348" y="0"/>
                </a:cxn>
                <a:cxn ang="0">
                  <a:pos x="212" y="76"/>
                </a:cxn>
                <a:cxn ang="0">
                  <a:pos x="91" y="106"/>
                </a:cxn>
                <a:cxn ang="0">
                  <a:pos x="0" y="121"/>
                </a:cxn>
                <a:cxn ang="0">
                  <a:pos x="0" y="182"/>
                </a:cxn>
                <a:cxn ang="0">
                  <a:pos x="106" y="167"/>
                </a:cxn>
                <a:cxn ang="0">
                  <a:pos x="257" y="121"/>
                </a:cxn>
                <a:cxn ang="0">
                  <a:pos x="257" y="1137"/>
                </a:cxn>
                <a:cxn ang="0">
                  <a:pos x="242" y="1152"/>
                </a:cxn>
                <a:cxn ang="0">
                  <a:pos x="242" y="1167"/>
                </a:cxn>
                <a:cxn ang="0">
                  <a:pos x="181" y="1197"/>
                </a:cxn>
                <a:cxn ang="0">
                  <a:pos x="15" y="1197"/>
                </a:cxn>
                <a:cxn ang="0">
                  <a:pos x="15" y="1258"/>
                </a:cxn>
                <a:cxn ang="0">
                  <a:pos x="620" y="1258"/>
                </a:cxn>
                <a:cxn ang="0">
                  <a:pos x="620" y="1197"/>
                </a:cxn>
                <a:cxn ang="0">
                  <a:pos x="439" y="1197"/>
                </a:cxn>
                <a:cxn ang="0">
                  <a:pos x="408" y="1182"/>
                </a:cxn>
                <a:cxn ang="0">
                  <a:pos x="393" y="1167"/>
                </a:cxn>
                <a:cxn ang="0">
                  <a:pos x="393" y="1106"/>
                </a:cxn>
                <a:cxn ang="0">
                  <a:pos x="393" y="46"/>
                </a:cxn>
              </a:cxnLst>
              <a:rect l="0" t="0" r="r" b="b"/>
              <a:pathLst>
                <a:path w="620" h="1258">
                  <a:moveTo>
                    <a:pt x="393" y="46"/>
                  </a:moveTo>
                  <a:lnTo>
                    <a:pt x="393" y="15"/>
                  </a:lnTo>
                  <a:lnTo>
                    <a:pt x="378" y="0"/>
                  </a:lnTo>
                  <a:lnTo>
                    <a:pt x="348" y="0"/>
                  </a:lnTo>
                  <a:lnTo>
                    <a:pt x="212" y="76"/>
                  </a:lnTo>
                  <a:lnTo>
                    <a:pt x="91" y="106"/>
                  </a:lnTo>
                  <a:lnTo>
                    <a:pt x="0" y="121"/>
                  </a:lnTo>
                  <a:lnTo>
                    <a:pt x="0" y="182"/>
                  </a:lnTo>
                  <a:lnTo>
                    <a:pt x="106" y="167"/>
                  </a:lnTo>
                  <a:lnTo>
                    <a:pt x="257" y="121"/>
                  </a:lnTo>
                  <a:lnTo>
                    <a:pt x="257" y="1137"/>
                  </a:lnTo>
                  <a:lnTo>
                    <a:pt x="242" y="1152"/>
                  </a:lnTo>
                  <a:lnTo>
                    <a:pt x="242" y="1167"/>
                  </a:lnTo>
                  <a:lnTo>
                    <a:pt x="181" y="1197"/>
                  </a:lnTo>
                  <a:lnTo>
                    <a:pt x="15" y="1197"/>
                  </a:lnTo>
                  <a:lnTo>
                    <a:pt x="15" y="1258"/>
                  </a:lnTo>
                  <a:lnTo>
                    <a:pt x="620" y="1258"/>
                  </a:lnTo>
                  <a:lnTo>
                    <a:pt x="620" y="1197"/>
                  </a:lnTo>
                  <a:lnTo>
                    <a:pt x="439" y="1197"/>
                  </a:lnTo>
                  <a:lnTo>
                    <a:pt x="408" y="1182"/>
                  </a:lnTo>
                  <a:lnTo>
                    <a:pt x="393" y="1167"/>
                  </a:lnTo>
                  <a:lnTo>
                    <a:pt x="393" y="1106"/>
                  </a:lnTo>
                  <a:lnTo>
                    <a:pt x="393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09" name="Freeform 157"/>
            <p:cNvSpPr>
              <a:spLocks/>
            </p:cNvSpPr>
            <p:nvPr/>
          </p:nvSpPr>
          <p:spPr bwMode="auto">
            <a:xfrm>
              <a:off x="24119" y="10404"/>
              <a:ext cx="211" cy="560"/>
            </a:xfrm>
            <a:custGeom>
              <a:avLst/>
              <a:gdLst/>
              <a:ahLst/>
              <a:cxnLst>
                <a:cxn ang="0">
                  <a:pos x="211" y="197"/>
                </a:cxn>
                <a:cxn ang="0">
                  <a:pos x="211" y="121"/>
                </a:cxn>
                <a:cxn ang="0">
                  <a:pos x="196" y="76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45" y="0"/>
                </a:cxn>
                <a:cxn ang="0">
                  <a:pos x="15" y="3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7"/>
                </a:cxn>
                <a:cxn ang="0">
                  <a:pos x="90" y="197"/>
                </a:cxn>
                <a:cxn ang="0">
                  <a:pos x="136" y="197"/>
                </a:cxn>
                <a:cxn ang="0">
                  <a:pos x="166" y="167"/>
                </a:cxn>
                <a:cxn ang="0">
                  <a:pos x="181" y="182"/>
                </a:cxn>
                <a:cxn ang="0">
                  <a:pos x="181" y="197"/>
                </a:cxn>
                <a:cxn ang="0">
                  <a:pos x="151" y="333"/>
                </a:cxn>
                <a:cxn ang="0">
                  <a:pos x="106" y="439"/>
                </a:cxn>
                <a:cxn ang="0">
                  <a:pos x="45" y="515"/>
                </a:cxn>
                <a:cxn ang="0">
                  <a:pos x="30" y="530"/>
                </a:cxn>
                <a:cxn ang="0">
                  <a:pos x="30" y="560"/>
                </a:cxn>
                <a:cxn ang="0">
                  <a:pos x="45" y="560"/>
                </a:cxn>
                <a:cxn ang="0">
                  <a:pos x="75" y="530"/>
                </a:cxn>
                <a:cxn ang="0">
                  <a:pos x="136" y="454"/>
                </a:cxn>
                <a:cxn ang="0">
                  <a:pos x="196" y="348"/>
                </a:cxn>
                <a:cxn ang="0">
                  <a:pos x="211" y="197"/>
                </a:cxn>
              </a:cxnLst>
              <a:rect l="0" t="0" r="r" b="b"/>
              <a:pathLst>
                <a:path w="211" h="560">
                  <a:moveTo>
                    <a:pt x="211" y="197"/>
                  </a:moveTo>
                  <a:lnTo>
                    <a:pt x="211" y="121"/>
                  </a:lnTo>
                  <a:lnTo>
                    <a:pt x="196" y="76"/>
                  </a:lnTo>
                  <a:lnTo>
                    <a:pt x="166" y="30"/>
                  </a:lnTo>
                  <a:lnTo>
                    <a:pt x="136" y="0"/>
                  </a:lnTo>
                  <a:lnTo>
                    <a:pt x="45" y="0"/>
                  </a:lnTo>
                  <a:lnTo>
                    <a:pt x="15" y="3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7"/>
                  </a:lnTo>
                  <a:lnTo>
                    <a:pt x="90" y="197"/>
                  </a:lnTo>
                  <a:lnTo>
                    <a:pt x="136" y="197"/>
                  </a:lnTo>
                  <a:lnTo>
                    <a:pt x="166" y="167"/>
                  </a:lnTo>
                  <a:lnTo>
                    <a:pt x="181" y="182"/>
                  </a:lnTo>
                  <a:lnTo>
                    <a:pt x="181" y="197"/>
                  </a:lnTo>
                  <a:lnTo>
                    <a:pt x="151" y="333"/>
                  </a:lnTo>
                  <a:lnTo>
                    <a:pt x="106" y="439"/>
                  </a:lnTo>
                  <a:lnTo>
                    <a:pt x="45" y="515"/>
                  </a:lnTo>
                  <a:lnTo>
                    <a:pt x="30" y="530"/>
                  </a:lnTo>
                  <a:lnTo>
                    <a:pt x="30" y="560"/>
                  </a:lnTo>
                  <a:lnTo>
                    <a:pt x="45" y="560"/>
                  </a:lnTo>
                  <a:lnTo>
                    <a:pt x="75" y="530"/>
                  </a:lnTo>
                  <a:lnTo>
                    <a:pt x="136" y="454"/>
                  </a:lnTo>
                  <a:lnTo>
                    <a:pt x="196" y="348"/>
                  </a:lnTo>
                  <a:lnTo>
                    <a:pt x="211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10" name="Freeform 158"/>
            <p:cNvSpPr>
              <a:spLocks/>
            </p:cNvSpPr>
            <p:nvPr/>
          </p:nvSpPr>
          <p:spPr bwMode="auto">
            <a:xfrm>
              <a:off x="24966" y="10404"/>
              <a:ext cx="196" cy="197"/>
            </a:xfrm>
            <a:custGeom>
              <a:avLst/>
              <a:gdLst/>
              <a:ahLst/>
              <a:cxnLst>
                <a:cxn ang="0">
                  <a:pos x="196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7"/>
                </a:cxn>
                <a:cxn ang="0">
                  <a:pos x="90" y="197"/>
                </a:cxn>
                <a:cxn ang="0">
                  <a:pos x="136" y="182"/>
                </a:cxn>
                <a:cxn ang="0">
                  <a:pos x="166" y="167"/>
                </a:cxn>
                <a:cxn ang="0">
                  <a:pos x="181" y="136"/>
                </a:cxn>
                <a:cxn ang="0">
                  <a:pos x="196" y="91"/>
                </a:cxn>
              </a:cxnLst>
              <a:rect l="0" t="0" r="r" b="b"/>
              <a:pathLst>
                <a:path w="196" h="197">
                  <a:moveTo>
                    <a:pt x="196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7"/>
                  </a:lnTo>
                  <a:lnTo>
                    <a:pt x="90" y="197"/>
                  </a:lnTo>
                  <a:lnTo>
                    <a:pt x="136" y="182"/>
                  </a:lnTo>
                  <a:lnTo>
                    <a:pt x="166" y="167"/>
                  </a:lnTo>
                  <a:lnTo>
                    <a:pt x="181" y="136"/>
                  </a:lnTo>
                  <a:lnTo>
                    <a:pt x="196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11" name="Freeform 159"/>
            <p:cNvSpPr>
              <a:spLocks/>
            </p:cNvSpPr>
            <p:nvPr/>
          </p:nvSpPr>
          <p:spPr bwMode="auto">
            <a:xfrm>
              <a:off x="25813" y="10404"/>
              <a:ext cx="196" cy="197"/>
            </a:xfrm>
            <a:custGeom>
              <a:avLst/>
              <a:gdLst/>
              <a:ahLst/>
              <a:cxnLst>
                <a:cxn ang="0">
                  <a:pos x="196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7"/>
                </a:cxn>
                <a:cxn ang="0">
                  <a:pos x="90" y="197"/>
                </a:cxn>
                <a:cxn ang="0">
                  <a:pos x="136" y="182"/>
                </a:cxn>
                <a:cxn ang="0">
                  <a:pos x="166" y="167"/>
                </a:cxn>
                <a:cxn ang="0">
                  <a:pos x="181" y="136"/>
                </a:cxn>
                <a:cxn ang="0">
                  <a:pos x="196" y="91"/>
                </a:cxn>
              </a:cxnLst>
              <a:rect l="0" t="0" r="r" b="b"/>
              <a:pathLst>
                <a:path w="196" h="197">
                  <a:moveTo>
                    <a:pt x="196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7"/>
                  </a:lnTo>
                  <a:lnTo>
                    <a:pt x="90" y="197"/>
                  </a:lnTo>
                  <a:lnTo>
                    <a:pt x="136" y="182"/>
                  </a:lnTo>
                  <a:lnTo>
                    <a:pt x="166" y="167"/>
                  </a:lnTo>
                  <a:lnTo>
                    <a:pt x="181" y="136"/>
                  </a:lnTo>
                  <a:lnTo>
                    <a:pt x="196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12" name="Freeform 160"/>
            <p:cNvSpPr>
              <a:spLocks/>
            </p:cNvSpPr>
            <p:nvPr/>
          </p:nvSpPr>
          <p:spPr bwMode="auto">
            <a:xfrm>
              <a:off x="26660" y="10404"/>
              <a:ext cx="196" cy="197"/>
            </a:xfrm>
            <a:custGeom>
              <a:avLst/>
              <a:gdLst/>
              <a:ahLst/>
              <a:cxnLst>
                <a:cxn ang="0">
                  <a:pos x="196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7"/>
                </a:cxn>
                <a:cxn ang="0">
                  <a:pos x="90" y="197"/>
                </a:cxn>
                <a:cxn ang="0">
                  <a:pos x="136" y="182"/>
                </a:cxn>
                <a:cxn ang="0">
                  <a:pos x="166" y="167"/>
                </a:cxn>
                <a:cxn ang="0">
                  <a:pos x="181" y="136"/>
                </a:cxn>
                <a:cxn ang="0">
                  <a:pos x="196" y="91"/>
                </a:cxn>
              </a:cxnLst>
              <a:rect l="0" t="0" r="r" b="b"/>
              <a:pathLst>
                <a:path w="196" h="197">
                  <a:moveTo>
                    <a:pt x="196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7"/>
                  </a:lnTo>
                  <a:lnTo>
                    <a:pt x="90" y="197"/>
                  </a:lnTo>
                  <a:lnTo>
                    <a:pt x="136" y="182"/>
                  </a:lnTo>
                  <a:lnTo>
                    <a:pt x="166" y="167"/>
                  </a:lnTo>
                  <a:lnTo>
                    <a:pt x="181" y="136"/>
                  </a:lnTo>
                  <a:lnTo>
                    <a:pt x="196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13" name="Freeform 161"/>
            <p:cNvSpPr>
              <a:spLocks/>
            </p:cNvSpPr>
            <p:nvPr/>
          </p:nvSpPr>
          <p:spPr bwMode="auto">
            <a:xfrm>
              <a:off x="27491" y="10404"/>
              <a:ext cx="212" cy="560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1"/>
                </a:cxn>
                <a:cxn ang="0">
                  <a:pos x="197" y="76"/>
                </a:cxn>
                <a:cxn ang="0">
                  <a:pos x="167" y="30"/>
                </a:cxn>
                <a:cxn ang="0">
                  <a:pos x="136" y="0"/>
                </a:cxn>
                <a:cxn ang="0">
                  <a:pos x="46" y="0"/>
                </a:cxn>
                <a:cxn ang="0">
                  <a:pos x="15" y="3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6" y="197"/>
                </a:cxn>
                <a:cxn ang="0">
                  <a:pos x="167" y="167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2" y="333"/>
                </a:cxn>
                <a:cxn ang="0">
                  <a:pos x="106" y="439"/>
                </a:cxn>
                <a:cxn ang="0">
                  <a:pos x="46" y="515"/>
                </a:cxn>
                <a:cxn ang="0">
                  <a:pos x="31" y="530"/>
                </a:cxn>
                <a:cxn ang="0">
                  <a:pos x="31" y="560"/>
                </a:cxn>
                <a:cxn ang="0">
                  <a:pos x="46" y="560"/>
                </a:cxn>
                <a:cxn ang="0">
                  <a:pos x="76" y="530"/>
                </a:cxn>
                <a:cxn ang="0">
                  <a:pos x="136" y="454"/>
                </a:cxn>
                <a:cxn ang="0">
                  <a:pos x="197" y="348"/>
                </a:cxn>
                <a:cxn ang="0">
                  <a:pos x="212" y="197"/>
                </a:cxn>
              </a:cxnLst>
              <a:rect l="0" t="0" r="r" b="b"/>
              <a:pathLst>
                <a:path w="212" h="560">
                  <a:moveTo>
                    <a:pt x="212" y="197"/>
                  </a:moveTo>
                  <a:lnTo>
                    <a:pt x="212" y="121"/>
                  </a:lnTo>
                  <a:lnTo>
                    <a:pt x="197" y="76"/>
                  </a:lnTo>
                  <a:lnTo>
                    <a:pt x="167" y="30"/>
                  </a:lnTo>
                  <a:lnTo>
                    <a:pt x="136" y="0"/>
                  </a:lnTo>
                  <a:lnTo>
                    <a:pt x="46" y="0"/>
                  </a:lnTo>
                  <a:lnTo>
                    <a:pt x="15" y="3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6" y="197"/>
                  </a:lnTo>
                  <a:lnTo>
                    <a:pt x="167" y="167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2" y="333"/>
                  </a:lnTo>
                  <a:lnTo>
                    <a:pt x="106" y="439"/>
                  </a:lnTo>
                  <a:lnTo>
                    <a:pt x="46" y="515"/>
                  </a:lnTo>
                  <a:lnTo>
                    <a:pt x="31" y="530"/>
                  </a:lnTo>
                  <a:lnTo>
                    <a:pt x="31" y="560"/>
                  </a:lnTo>
                  <a:lnTo>
                    <a:pt x="46" y="560"/>
                  </a:lnTo>
                  <a:lnTo>
                    <a:pt x="76" y="530"/>
                  </a:lnTo>
                  <a:lnTo>
                    <a:pt x="136" y="454"/>
                  </a:lnTo>
                  <a:lnTo>
                    <a:pt x="197" y="348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14" name="Freeform 162"/>
            <p:cNvSpPr>
              <a:spLocks/>
            </p:cNvSpPr>
            <p:nvPr/>
          </p:nvSpPr>
          <p:spPr bwMode="auto">
            <a:xfrm>
              <a:off x="28248" y="9313"/>
              <a:ext cx="1588" cy="1288"/>
            </a:xfrm>
            <a:custGeom>
              <a:avLst/>
              <a:gdLst/>
              <a:ahLst/>
              <a:cxnLst>
                <a:cxn ang="0">
                  <a:pos x="1361" y="197"/>
                </a:cxn>
                <a:cxn ang="0">
                  <a:pos x="1376" y="151"/>
                </a:cxn>
                <a:cxn ang="0">
                  <a:pos x="1376" y="121"/>
                </a:cxn>
                <a:cxn ang="0">
                  <a:pos x="1406" y="91"/>
                </a:cxn>
                <a:cxn ang="0">
                  <a:pos x="1436" y="76"/>
                </a:cxn>
                <a:cxn ang="0">
                  <a:pos x="1557" y="45"/>
                </a:cxn>
                <a:cxn ang="0">
                  <a:pos x="1572" y="45"/>
                </a:cxn>
                <a:cxn ang="0">
                  <a:pos x="1588" y="30"/>
                </a:cxn>
                <a:cxn ang="0">
                  <a:pos x="1588" y="0"/>
                </a:cxn>
                <a:cxn ang="0">
                  <a:pos x="1164" y="0"/>
                </a:cxn>
                <a:cxn ang="0">
                  <a:pos x="1149" y="15"/>
                </a:cxn>
                <a:cxn ang="0">
                  <a:pos x="1149" y="45"/>
                </a:cxn>
                <a:cxn ang="0">
                  <a:pos x="1179" y="45"/>
                </a:cxn>
                <a:cxn ang="0">
                  <a:pos x="1240" y="61"/>
                </a:cxn>
                <a:cxn ang="0">
                  <a:pos x="1300" y="91"/>
                </a:cxn>
                <a:cxn ang="0">
                  <a:pos x="1300" y="106"/>
                </a:cxn>
                <a:cxn ang="0">
                  <a:pos x="1315" y="136"/>
                </a:cxn>
                <a:cxn ang="0">
                  <a:pos x="1315" y="151"/>
                </a:cxn>
                <a:cxn ang="0">
                  <a:pos x="1300" y="167"/>
                </a:cxn>
                <a:cxn ang="0">
                  <a:pos x="1300" y="182"/>
                </a:cxn>
                <a:cxn ang="0">
                  <a:pos x="1088" y="1015"/>
                </a:cxn>
                <a:cxn ang="0">
                  <a:pos x="680" y="30"/>
                </a:cxn>
                <a:cxn ang="0">
                  <a:pos x="650" y="0"/>
                </a:cxn>
                <a:cxn ang="0">
                  <a:pos x="317" y="0"/>
                </a:cxn>
                <a:cxn ang="0">
                  <a:pos x="302" y="15"/>
                </a:cxn>
                <a:cxn ang="0">
                  <a:pos x="302" y="30"/>
                </a:cxn>
                <a:cxn ang="0">
                  <a:pos x="317" y="45"/>
                </a:cxn>
                <a:cxn ang="0">
                  <a:pos x="393" y="45"/>
                </a:cxn>
                <a:cxn ang="0">
                  <a:pos x="423" y="61"/>
                </a:cxn>
                <a:cxn ang="0">
                  <a:pos x="483" y="61"/>
                </a:cxn>
                <a:cxn ang="0">
                  <a:pos x="483" y="76"/>
                </a:cxn>
                <a:cxn ang="0">
                  <a:pos x="242" y="1091"/>
                </a:cxn>
                <a:cxn ang="0">
                  <a:pos x="211" y="1151"/>
                </a:cxn>
                <a:cxn ang="0">
                  <a:pos x="151" y="1212"/>
                </a:cxn>
                <a:cxn ang="0">
                  <a:pos x="90" y="1227"/>
                </a:cxn>
                <a:cxn ang="0">
                  <a:pos x="15" y="1227"/>
                </a:cxn>
                <a:cxn ang="0">
                  <a:pos x="0" y="1242"/>
                </a:cxn>
                <a:cxn ang="0">
                  <a:pos x="0" y="1288"/>
                </a:cxn>
                <a:cxn ang="0">
                  <a:pos x="423" y="1288"/>
                </a:cxn>
                <a:cxn ang="0">
                  <a:pos x="438" y="1273"/>
                </a:cxn>
                <a:cxn ang="0">
                  <a:pos x="438" y="1227"/>
                </a:cxn>
                <a:cxn ang="0">
                  <a:pos x="362" y="1227"/>
                </a:cxn>
                <a:cxn ang="0">
                  <a:pos x="317" y="1212"/>
                </a:cxn>
                <a:cxn ang="0">
                  <a:pos x="272" y="1167"/>
                </a:cxn>
                <a:cxn ang="0">
                  <a:pos x="272" y="1121"/>
                </a:cxn>
                <a:cxn ang="0">
                  <a:pos x="287" y="1106"/>
                </a:cxn>
                <a:cxn ang="0">
                  <a:pos x="529" y="106"/>
                </a:cxn>
                <a:cxn ang="0">
                  <a:pos x="544" y="106"/>
                </a:cxn>
                <a:cxn ang="0">
                  <a:pos x="544" y="121"/>
                </a:cxn>
                <a:cxn ang="0">
                  <a:pos x="559" y="136"/>
                </a:cxn>
                <a:cxn ang="0">
                  <a:pos x="1028" y="1258"/>
                </a:cxn>
                <a:cxn ang="0">
                  <a:pos x="1028" y="1273"/>
                </a:cxn>
                <a:cxn ang="0">
                  <a:pos x="1043" y="1288"/>
                </a:cxn>
                <a:cxn ang="0">
                  <a:pos x="1073" y="1288"/>
                </a:cxn>
                <a:cxn ang="0">
                  <a:pos x="1088" y="1273"/>
                </a:cxn>
                <a:cxn ang="0">
                  <a:pos x="1088" y="1242"/>
                </a:cxn>
                <a:cxn ang="0">
                  <a:pos x="1361" y="197"/>
                </a:cxn>
              </a:cxnLst>
              <a:rect l="0" t="0" r="r" b="b"/>
              <a:pathLst>
                <a:path w="1588" h="1288">
                  <a:moveTo>
                    <a:pt x="1361" y="197"/>
                  </a:moveTo>
                  <a:lnTo>
                    <a:pt x="1376" y="151"/>
                  </a:lnTo>
                  <a:lnTo>
                    <a:pt x="1376" y="121"/>
                  </a:lnTo>
                  <a:lnTo>
                    <a:pt x="1406" y="91"/>
                  </a:lnTo>
                  <a:lnTo>
                    <a:pt x="1436" y="76"/>
                  </a:lnTo>
                  <a:lnTo>
                    <a:pt x="1557" y="45"/>
                  </a:lnTo>
                  <a:lnTo>
                    <a:pt x="1572" y="45"/>
                  </a:lnTo>
                  <a:lnTo>
                    <a:pt x="1588" y="30"/>
                  </a:lnTo>
                  <a:lnTo>
                    <a:pt x="1588" y="0"/>
                  </a:lnTo>
                  <a:lnTo>
                    <a:pt x="1164" y="0"/>
                  </a:lnTo>
                  <a:lnTo>
                    <a:pt x="1149" y="15"/>
                  </a:lnTo>
                  <a:lnTo>
                    <a:pt x="1149" y="45"/>
                  </a:lnTo>
                  <a:lnTo>
                    <a:pt x="1179" y="45"/>
                  </a:lnTo>
                  <a:lnTo>
                    <a:pt x="1240" y="61"/>
                  </a:lnTo>
                  <a:lnTo>
                    <a:pt x="1300" y="91"/>
                  </a:lnTo>
                  <a:lnTo>
                    <a:pt x="1300" y="106"/>
                  </a:lnTo>
                  <a:lnTo>
                    <a:pt x="1315" y="136"/>
                  </a:lnTo>
                  <a:lnTo>
                    <a:pt x="1315" y="151"/>
                  </a:lnTo>
                  <a:lnTo>
                    <a:pt x="1300" y="167"/>
                  </a:lnTo>
                  <a:lnTo>
                    <a:pt x="1300" y="182"/>
                  </a:lnTo>
                  <a:lnTo>
                    <a:pt x="1088" y="1015"/>
                  </a:lnTo>
                  <a:lnTo>
                    <a:pt x="680" y="30"/>
                  </a:lnTo>
                  <a:lnTo>
                    <a:pt x="650" y="0"/>
                  </a:lnTo>
                  <a:lnTo>
                    <a:pt x="317" y="0"/>
                  </a:lnTo>
                  <a:lnTo>
                    <a:pt x="302" y="15"/>
                  </a:lnTo>
                  <a:lnTo>
                    <a:pt x="302" y="30"/>
                  </a:lnTo>
                  <a:lnTo>
                    <a:pt x="317" y="45"/>
                  </a:lnTo>
                  <a:lnTo>
                    <a:pt x="393" y="45"/>
                  </a:lnTo>
                  <a:lnTo>
                    <a:pt x="423" y="61"/>
                  </a:lnTo>
                  <a:lnTo>
                    <a:pt x="483" y="61"/>
                  </a:lnTo>
                  <a:lnTo>
                    <a:pt x="483" y="76"/>
                  </a:lnTo>
                  <a:lnTo>
                    <a:pt x="242" y="1091"/>
                  </a:lnTo>
                  <a:lnTo>
                    <a:pt x="211" y="1151"/>
                  </a:lnTo>
                  <a:lnTo>
                    <a:pt x="151" y="1212"/>
                  </a:lnTo>
                  <a:lnTo>
                    <a:pt x="90" y="1227"/>
                  </a:lnTo>
                  <a:lnTo>
                    <a:pt x="15" y="1227"/>
                  </a:lnTo>
                  <a:lnTo>
                    <a:pt x="0" y="1242"/>
                  </a:lnTo>
                  <a:lnTo>
                    <a:pt x="0" y="1288"/>
                  </a:lnTo>
                  <a:lnTo>
                    <a:pt x="423" y="1288"/>
                  </a:lnTo>
                  <a:lnTo>
                    <a:pt x="438" y="1273"/>
                  </a:lnTo>
                  <a:lnTo>
                    <a:pt x="438" y="1227"/>
                  </a:lnTo>
                  <a:lnTo>
                    <a:pt x="362" y="1227"/>
                  </a:lnTo>
                  <a:lnTo>
                    <a:pt x="317" y="1212"/>
                  </a:lnTo>
                  <a:lnTo>
                    <a:pt x="272" y="1167"/>
                  </a:lnTo>
                  <a:lnTo>
                    <a:pt x="272" y="1121"/>
                  </a:lnTo>
                  <a:lnTo>
                    <a:pt x="287" y="1106"/>
                  </a:lnTo>
                  <a:lnTo>
                    <a:pt x="529" y="106"/>
                  </a:lnTo>
                  <a:lnTo>
                    <a:pt x="544" y="106"/>
                  </a:lnTo>
                  <a:lnTo>
                    <a:pt x="544" y="121"/>
                  </a:lnTo>
                  <a:lnTo>
                    <a:pt x="559" y="136"/>
                  </a:lnTo>
                  <a:lnTo>
                    <a:pt x="1028" y="1258"/>
                  </a:lnTo>
                  <a:lnTo>
                    <a:pt x="1028" y="1273"/>
                  </a:lnTo>
                  <a:lnTo>
                    <a:pt x="1043" y="1288"/>
                  </a:lnTo>
                  <a:lnTo>
                    <a:pt x="1073" y="1288"/>
                  </a:lnTo>
                  <a:lnTo>
                    <a:pt x="1088" y="1273"/>
                  </a:lnTo>
                  <a:lnTo>
                    <a:pt x="1088" y="1242"/>
                  </a:lnTo>
                  <a:lnTo>
                    <a:pt x="1361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15" name="Freeform 163"/>
            <p:cNvSpPr>
              <a:spLocks/>
            </p:cNvSpPr>
            <p:nvPr/>
          </p:nvSpPr>
          <p:spPr bwMode="auto">
            <a:xfrm>
              <a:off x="7543" y="14161"/>
              <a:ext cx="1180" cy="910"/>
            </a:xfrm>
            <a:custGeom>
              <a:avLst/>
              <a:gdLst/>
              <a:ahLst/>
              <a:cxnLst>
                <a:cxn ang="0">
                  <a:pos x="1013" y="152"/>
                </a:cxn>
                <a:cxn ang="0">
                  <a:pos x="1044" y="91"/>
                </a:cxn>
                <a:cxn ang="0">
                  <a:pos x="1059" y="76"/>
                </a:cxn>
                <a:cxn ang="0">
                  <a:pos x="1149" y="46"/>
                </a:cxn>
                <a:cxn ang="0">
                  <a:pos x="1180" y="46"/>
                </a:cxn>
                <a:cxn ang="0">
                  <a:pos x="1180" y="16"/>
                </a:cxn>
                <a:cxn ang="0">
                  <a:pos x="1165" y="0"/>
                </a:cxn>
                <a:cxn ang="0">
                  <a:pos x="1089" y="0"/>
                </a:cxn>
                <a:cxn ang="0">
                  <a:pos x="1028" y="16"/>
                </a:cxn>
                <a:cxn ang="0">
                  <a:pos x="998" y="16"/>
                </a:cxn>
                <a:cxn ang="0">
                  <a:pos x="953" y="0"/>
                </a:cxn>
                <a:cxn ang="0">
                  <a:pos x="862" y="0"/>
                </a:cxn>
                <a:cxn ang="0">
                  <a:pos x="862" y="46"/>
                </a:cxn>
                <a:cxn ang="0">
                  <a:pos x="877" y="46"/>
                </a:cxn>
                <a:cxn ang="0">
                  <a:pos x="923" y="61"/>
                </a:cxn>
                <a:cxn ang="0">
                  <a:pos x="953" y="61"/>
                </a:cxn>
                <a:cxn ang="0">
                  <a:pos x="968" y="76"/>
                </a:cxn>
                <a:cxn ang="0">
                  <a:pos x="968" y="137"/>
                </a:cxn>
                <a:cxn ang="0">
                  <a:pos x="817" y="713"/>
                </a:cxn>
                <a:cxn ang="0">
                  <a:pos x="484" y="31"/>
                </a:cxn>
                <a:cxn ang="0">
                  <a:pos x="469" y="16"/>
                </a:cxn>
                <a:cxn ang="0">
                  <a:pos x="469" y="0"/>
                </a:cxn>
                <a:cxn ang="0">
                  <a:pos x="227" y="0"/>
                </a:cxn>
                <a:cxn ang="0">
                  <a:pos x="212" y="16"/>
                </a:cxn>
                <a:cxn ang="0">
                  <a:pos x="212" y="46"/>
                </a:cxn>
                <a:cxn ang="0">
                  <a:pos x="303" y="46"/>
                </a:cxn>
                <a:cxn ang="0">
                  <a:pos x="348" y="61"/>
                </a:cxn>
                <a:cxn ang="0">
                  <a:pos x="166" y="773"/>
                </a:cxn>
                <a:cxn ang="0">
                  <a:pos x="151" y="803"/>
                </a:cxn>
                <a:cxn ang="0">
                  <a:pos x="136" y="819"/>
                </a:cxn>
                <a:cxn ang="0">
                  <a:pos x="121" y="849"/>
                </a:cxn>
                <a:cxn ang="0">
                  <a:pos x="76" y="849"/>
                </a:cxn>
                <a:cxn ang="0">
                  <a:pos x="30" y="864"/>
                </a:cxn>
                <a:cxn ang="0">
                  <a:pos x="0" y="864"/>
                </a:cxn>
                <a:cxn ang="0">
                  <a:pos x="0" y="910"/>
                </a:cxn>
                <a:cxn ang="0">
                  <a:pos x="318" y="910"/>
                </a:cxn>
                <a:cxn ang="0">
                  <a:pos x="318" y="864"/>
                </a:cxn>
                <a:cxn ang="0">
                  <a:pos x="257" y="864"/>
                </a:cxn>
                <a:cxn ang="0">
                  <a:pos x="227" y="849"/>
                </a:cxn>
                <a:cxn ang="0">
                  <a:pos x="212" y="834"/>
                </a:cxn>
                <a:cxn ang="0">
                  <a:pos x="212" y="773"/>
                </a:cxn>
                <a:cxn ang="0">
                  <a:pos x="393" y="91"/>
                </a:cxn>
                <a:cxn ang="0">
                  <a:pos x="771" y="894"/>
                </a:cxn>
                <a:cxn ang="0">
                  <a:pos x="786" y="910"/>
                </a:cxn>
                <a:cxn ang="0">
                  <a:pos x="817" y="910"/>
                </a:cxn>
                <a:cxn ang="0">
                  <a:pos x="817" y="894"/>
                </a:cxn>
                <a:cxn ang="0">
                  <a:pos x="832" y="879"/>
                </a:cxn>
                <a:cxn ang="0">
                  <a:pos x="1013" y="152"/>
                </a:cxn>
              </a:cxnLst>
              <a:rect l="0" t="0" r="r" b="b"/>
              <a:pathLst>
                <a:path w="1180" h="910">
                  <a:moveTo>
                    <a:pt x="1013" y="152"/>
                  </a:moveTo>
                  <a:lnTo>
                    <a:pt x="1044" y="91"/>
                  </a:lnTo>
                  <a:lnTo>
                    <a:pt x="1059" y="76"/>
                  </a:lnTo>
                  <a:lnTo>
                    <a:pt x="1149" y="46"/>
                  </a:lnTo>
                  <a:lnTo>
                    <a:pt x="1180" y="46"/>
                  </a:lnTo>
                  <a:lnTo>
                    <a:pt x="1180" y="16"/>
                  </a:lnTo>
                  <a:lnTo>
                    <a:pt x="1165" y="0"/>
                  </a:lnTo>
                  <a:lnTo>
                    <a:pt x="1089" y="0"/>
                  </a:lnTo>
                  <a:lnTo>
                    <a:pt x="1028" y="16"/>
                  </a:lnTo>
                  <a:lnTo>
                    <a:pt x="998" y="16"/>
                  </a:lnTo>
                  <a:lnTo>
                    <a:pt x="953" y="0"/>
                  </a:lnTo>
                  <a:lnTo>
                    <a:pt x="862" y="0"/>
                  </a:lnTo>
                  <a:lnTo>
                    <a:pt x="862" y="46"/>
                  </a:lnTo>
                  <a:lnTo>
                    <a:pt x="877" y="46"/>
                  </a:lnTo>
                  <a:lnTo>
                    <a:pt x="923" y="61"/>
                  </a:lnTo>
                  <a:lnTo>
                    <a:pt x="953" y="61"/>
                  </a:lnTo>
                  <a:lnTo>
                    <a:pt x="968" y="76"/>
                  </a:lnTo>
                  <a:lnTo>
                    <a:pt x="968" y="137"/>
                  </a:lnTo>
                  <a:lnTo>
                    <a:pt x="817" y="713"/>
                  </a:lnTo>
                  <a:lnTo>
                    <a:pt x="484" y="31"/>
                  </a:lnTo>
                  <a:lnTo>
                    <a:pt x="469" y="16"/>
                  </a:lnTo>
                  <a:lnTo>
                    <a:pt x="469" y="0"/>
                  </a:lnTo>
                  <a:lnTo>
                    <a:pt x="227" y="0"/>
                  </a:lnTo>
                  <a:lnTo>
                    <a:pt x="212" y="16"/>
                  </a:lnTo>
                  <a:lnTo>
                    <a:pt x="212" y="46"/>
                  </a:lnTo>
                  <a:lnTo>
                    <a:pt x="303" y="46"/>
                  </a:lnTo>
                  <a:lnTo>
                    <a:pt x="348" y="61"/>
                  </a:lnTo>
                  <a:lnTo>
                    <a:pt x="166" y="773"/>
                  </a:lnTo>
                  <a:lnTo>
                    <a:pt x="151" y="803"/>
                  </a:lnTo>
                  <a:lnTo>
                    <a:pt x="136" y="819"/>
                  </a:lnTo>
                  <a:lnTo>
                    <a:pt x="121" y="849"/>
                  </a:lnTo>
                  <a:lnTo>
                    <a:pt x="76" y="849"/>
                  </a:lnTo>
                  <a:lnTo>
                    <a:pt x="30" y="864"/>
                  </a:lnTo>
                  <a:lnTo>
                    <a:pt x="0" y="864"/>
                  </a:lnTo>
                  <a:lnTo>
                    <a:pt x="0" y="910"/>
                  </a:lnTo>
                  <a:lnTo>
                    <a:pt x="318" y="910"/>
                  </a:lnTo>
                  <a:lnTo>
                    <a:pt x="318" y="864"/>
                  </a:lnTo>
                  <a:lnTo>
                    <a:pt x="257" y="864"/>
                  </a:lnTo>
                  <a:lnTo>
                    <a:pt x="227" y="849"/>
                  </a:lnTo>
                  <a:lnTo>
                    <a:pt x="212" y="834"/>
                  </a:lnTo>
                  <a:lnTo>
                    <a:pt x="212" y="773"/>
                  </a:lnTo>
                  <a:lnTo>
                    <a:pt x="393" y="91"/>
                  </a:lnTo>
                  <a:lnTo>
                    <a:pt x="771" y="894"/>
                  </a:lnTo>
                  <a:lnTo>
                    <a:pt x="786" y="910"/>
                  </a:lnTo>
                  <a:lnTo>
                    <a:pt x="817" y="910"/>
                  </a:lnTo>
                  <a:lnTo>
                    <a:pt x="817" y="894"/>
                  </a:lnTo>
                  <a:lnTo>
                    <a:pt x="832" y="879"/>
                  </a:lnTo>
                  <a:lnTo>
                    <a:pt x="1013" y="1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16" name="Freeform 164"/>
            <p:cNvSpPr>
              <a:spLocks/>
            </p:cNvSpPr>
            <p:nvPr/>
          </p:nvSpPr>
          <p:spPr bwMode="auto">
            <a:xfrm>
              <a:off x="6878" y="15646"/>
              <a:ext cx="2510" cy="2652"/>
            </a:xfrm>
            <a:custGeom>
              <a:avLst/>
              <a:gdLst/>
              <a:ahLst/>
              <a:cxnLst>
                <a:cxn ang="0">
                  <a:pos x="2283" y="2652"/>
                </a:cxn>
                <a:cxn ang="0">
                  <a:pos x="2510" y="2046"/>
                </a:cxn>
                <a:cxn ang="0">
                  <a:pos x="2465" y="2046"/>
                </a:cxn>
                <a:cxn ang="0">
                  <a:pos x="2389" y="2182"/>
                </a:cxn>
                <a:cxn ang="0">
                  <a:pos x="2283" y="2288"/>
                </a:cxn>
                <a:cxn ang="0">
                  <a:pos x="2132" y="2379"/>
                </a:cxn>
                <a:cxn ang="0">
                  <a:pos x="1981" y="2425"/>
                </a:cxn>
                <a:cxn ang="0">
                  <a:pos x="1920" y="2440"/>
                </a:cxn>
                <a:cxn ang="0">
                  <a:pos x="1799" y="2455"/>
                </a:cxn>
                <a:cxn ang="0">
                  <a:pos x="1633" y="2485"/>
                </a:cxn>
                <a:cxn ang="0">
                  <a:pos x="257" y="2485"/>
                </a:cxn>
                <a:cxn ang="0">
                  <a:pos x="1209" y="1364"/>
                </a:cxn>
                <a:cxn ang="0">
                  <a:pos x="1225" y="1349"/>
                </a:cxn>
                <a:cxn ang="0">
                  <a:pos x="1225" y="1318"/>
                </a:cxn>
                <a:cxn ang="0">
                  <a:pos x="1209" y="1303"/>
                </a:cxn>
                <a:cxn ang="0">
                  <a:pos x="332" y="91"/>
                </a:cxn>
                <a:cxn ang="0">
                  <a:pos x="1603" y="91"/>
                </a:cxn>
                <a:cxn ang="0">
                  <a:pos x="1754" y="106"/>
                </a:cxn>
                <a:cxn ang="0">
                  <a:pos x="1814" y="122"/>
                </a:cxn>
                <a:cxn ang="0">
                  <a:pos x="1935" y="137"/>
                </a:cxn>
                <a:cxn ang="0">
                  <a:pos x="2072" y="182"/>
                </a:cxn>
                <a:cxn ang="0">
                  <a:pos x="2223" y="258"/>
                </a:cxn>
                <a:cxn ang="0">
                  <a:pos x="2298" y="318"/>
                </a:cxn>
                <a:cxn ang="0">
                  <a:pos x="2389" y="394"/>
                </a:cxn>
                <a:cxn ang="0">
                  <a:pos x="2465" y="531"/>
                </a:cxn>
                <a:cxn ang="0">
                  <a:pos x="2510" y="531"/>
                </a:cxn>
                <a:cxn ang="0">
                  <a:pos x="2283" y="0"/>
                </a:cxn>
                <a:cxn ang="0">
                  <a:pos x="0" y="0"/>
                </a:cxn>
                <a:cxn ang="0">
                  <a:pos x="0" y="76"/>
                </a:cxn>
                <a:cxn ang="0">
                  <a:pos x="998" y="1455"/>
                </a:cxn>
                <a:cxn ang="0">
                  <a:pos x="15" y="2591"/>
                </a:cxn>
                <a:cxn ang="0">
                  <a:pos x="0" y="2606"/>
                </a:cxn>
                <a:cxn ang="0">
                  <a:pos x="0" y="2652"/>
                </a:cxn>
                <a:cxn ang="0">
                  <a:pos x="60" y="2652"/>
                </a:cxn>
                <a:cxn ang="0">
                  <a:pos x="2283" y="2652"/>
                </a:cxn>
              </a:cxnLst>
              <a:rect l="0" t="0" r="r" b="b"/>
              <a:pathLst>
                <a:path w="2510" h="2652">
                  <a:moveTo>
                    <a:pt x="2283" y="2652"/>
                  </a:moveTo>
                  <a:lnTo>
                    <a:pt x="2510" y="2046"/>
                  </a:lnTo>
                  <a:lnTo>
                    <a:pt x="2465" y="2046"/>
                  </a:lnTo>
                  <a:lnTo>
                    <a:pt x="2389" y="2182"/>
                  </a:lnTo>
                  <a:lnTo>
                    <a:pt x="2283" y="2288"/>
                  </a:lnTo>
                  <a:lnTo>
                    <a:pt x="2132" y="2379"/>
                  </a:lnTo>
                  <a:lnTo>
                    <a:pt x="1981" y="2425"/>
                  </a:lnTo>
                  <a:lnTo>
                    <a:pt x="1920" y="2440"/>
                  </a:lnTo>
                  <a:lnTo>
                    <a:pt x="1799" y="2455"/>
                  </a:lnTo>
                  <a:lnTo>
                    <a:pt x="1633" y="2485"/>
                  </a:lnTo>
                  <a:lnTo>
                    <a:pt x="257" y="2485"/>
                  </a:lnTo>
                  <a:lnTo>
                    <a:pt x="1209" y="1364"/>
                  </a:lnTo>
                  <a:lnTo>
                    <a:pt x="1225" y="1349"/>
                  </a:lnTo>
                  <a:lnTo>
                    <a:pt x="1225" y="1318"/>
                  </a:lnTo>
                  <a:lnTo>
                    <a:pt x="1209" y="1303"/>
                  </a:lnTo>
                  <a:lnTo>
                    <a:pt x="332" y="91"/>
                  </a:lnTo>
                  <a:lnTo>
                    <a:pt x="1603" y="91"/>
                  </a:lnTo>
                  <a:lnTo>
                    <a:pt x="1754" y="106"/>
                  </a:lnTo>
                  <a:lnTo>
                    <a:pt x="1814" y="122"/>
                  </a:lnTo>
                  <a:lnTo>
                    <a:pt x="1935" y="137"/>
                  </a:lnTo>
                  <a:lnTo>
                    <a:pt x="2072" y="182"/>
                  </a:lnTo>
                  <a:lnTo>
                    <a:pt x="2223" y="258"/>
                  </a:lnTo>
                  <a:lnTo>
                    <a:pt x="2298" y="318"/>
                  </a:lnTo>
                  <a:lnTo>
                    <a:pt x="2389" y="394"/>
                  </a:lnTo>
                  <a:lnTo>
                    <a:pt x="2465" y="531"/>
                  </a:lnTo>
                  <a:lnTo>
                    <a:pt x="2510" y="531"/>
                  </a:lnTo>
                  <a:lnTo>
                    <a:pt x="2283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998" y="1455"/>
                  </a:lnTo>
                  <a:lnTo>
                    <a:pt x="15" y="2591"/>
                  </a:lnTo>
                  <a:lnTo>
                    <a:pt x="0" y="2606"/>
                  </a:lnTo>
                  <a:lnTo>
                    <a:pt x="0" y="2652"/>
                  </a:lnTo>
                  <a:lnTo>
                    <a:pt x="60" y="2652"/>
                  </a:lnTo>
                  <a:lnTo>
                    <a:pt x="2283" y="26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17" name="Freeform 165"/>
            <p:cNvSpPr>
              <a:spLocks noEditPoints="1"/>
            </p:cNvSpPr>
            <p:nvPr/>
          </p:nvSpPr>
          <p:spPr bwMode="auto">
            <a:xfrm>
              <a:off x="6968" y="18798"/>
              <a:ext cx="409" cy="894"/>
            </a:xfrm>
            <a:custGeom>
              <a:avLst/>
              <a:gdLst/>
              <a:ahLst/>
              <a:cxnLst>
                <a:cxn ang="0">
                  <a:pos x="363" y="30"/>
                </a:cxn>
                <a:cxn ang="0">
                  <a:pos x="318" y="0"/>
                </a:cxn>
                <a:cxn ang="0">
                  <a:pos x="242" y="76"/>
                </a:cxn>
                <a:cxn ang="0">
                  <a:pos x="273" y="121"/>
                </a:cxn>
                <a:cxn ang="0">
                  <a:pos x="348" y="106"/>
                </a:cxn>
                <a:cxn ang="0">
                  <a:pos x="363" y="45"/>
                </a:cxn>
                <a:cxn ang="0">
                  <a:pos x="91" y="742"/>
                </a:cxn>
                <a:cxn ang="0">
                  <a:pos x="121" y="863"/>
                </a:cxn>
                <a:cxn ang="0">
                  <a:pos x="303" y="863"/>
                </a:cxn>
                <a:cxn ang="0">
                  <a:pos x="378" y="757"/>
                </a:cxn>
                <a:cxn ang="0">
                  <a:pos x="394" y="697"/>
                </a:cxn>
                <a:cxn ang="0">
                  <a:pos x="394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3" y="818"/>
                </a:cxn>
                <a:cxn ang="0">
                  <a:pos x="197" y="848"/>
                </a:cxn>
                <a:cxn ang="0">
                  <a:pos x="182" y="757"/>
                </a:cxn>
                <a:cxn ang="0">
                  <a:pos x="227" y="667"/>
                </a:cxn>
                <a:cxn ang="0">
                  <a:pos x="288" y="530"/>
                </a:cxn>
                <a:cxn ang="0">
                  <a:pos x="303" y="470"/>
                </a:cxn>
                <a:cxn ang="0">
                  <a:pos x="318" y="409"/>
                </a:cxn>
                <a:cxn ang="0">
                  <a:pos x="288" y="333"/>
                </a:cxn>
                <a:cxn ang="0">
                  <a:pos x="197" y="288"/>
                </a:cxn>
                <a:cxn ang="0">
                  <a:pos x="106" y="333"/>
                </a:cxn>
                <a:cxn ang="0">
                  <a:pos x="31" y="409"/>
                </a:cxn>
                <a:cxn ang="0">
                  <a:pos x="0" y="485"/>
                </a:cxn>
                <a:cxn ang="0">
                  <a:pos x="46" y="515"/>
                </a:cxn>
                <a:cxn ang="0">
                  <a:pos x="76" y="439"/>
                </a:cxn>
                <a:cxn ang="0">
                  <a:pos x="121" y="348"/>
                </a:cxn>
                <a:cxn ang="0">
                  <a:pos x="212" y="333"/>
                </a:cxn>
                <a:cxn ang="0">
                  <a:pos x="227" y="379"/>
                </a:cxn>
                <a:cxn ang="0">
                  <a:pos x="212" y="409"/>
                </a:cxn>
                <a:cxn ang="0">
                  <a:pos x="197" y="470"/>
                </a:cxn>
                <a:cxn ang="0">
                  <a:pos x="106" y="727"/>
                </a:cxn>
              </a:cxnLst>
              <a:rect l="0" t="0" r="r" b="b"/>
              <a:pathLst>
                <a:path w="409" h="894">
                  <a:moveTo>
                    <a:pt x="363" y="45"/>
                  </a:moveTo>
                  <a:lnTo>
                    <a:pt x="363" y="30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0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3" y="121"/>
                  </a:lnTo>
                  <a:lnTo>
                    <a:pt x="318" y="121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5"/>
                  </a:lnTo>
                  <a:close/>
                  <a:moveTo>
                    <a:pt x="106" y="727"/>
                  </a:moveTo>
                  <a:lnTo>
                    <a:pt x="91" y="742"/>
                  </a:lnTo>
                  <a:lnTo>
                    <a:pt x="91" y="818"/>
                  </a:lnTo>
                  <a:lnTo>
                    <a:pt x="121" y="863"/>
                  </a:lnTo>
                  <a:lnTo>
                    <a:pt x="212" y="894"/>
                  </a:lnTo>
                  <a:lnTo>
                    <a:pt x="303" y="863"/>
                  </a:lnTo>
                  <a:lnTo>
                    <a:pt x="363" y="803"/>
                  </a:lnTo>
                  <a:lnTo>
                    <a:pt x="378" y="757"/>
                  </a:lnTo>
                  <a:lnTo>
                    <a:pt x="394" y="727"/>
                  </a:lnTo>
                  <a:lnTo>
                    <a:pt x="394" y="697"/>
                  </a:lnTo>
                  <a:lnTo>
                    <a:pt x="409" y="682"/>
                  </a:lnTo>
                  <a:lnTo>
                    <a:pt x="394" y="682"/>
                  </a:lnTo>
                  <a:lnTo>
                    <a:pt x="394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3" y="773"/>
                  </a:lnTo>
                  <a:lnTo>
                    <a:pt x="303" y="818"/>
                  </a:lnTo>
                  <a:lnTo>
                    <a:pt x="257" y="848"/>
                  </a:lnTo>
                  <a:lnTo>
                    <a:pt x="197" y="848"/>
                  </a:lnTo>
                  <a:lnTo>
                    <a:pt x="182" y="833"/>
                  </a:lnTo>
                  <a:lnTo>
                    <a:pt x="182" y="757"/>
                  </a:lnTo>
                  <a:lnTo>
                    <a:pt x="212" y="727"/>
                  </a:lnTo>
                  <a:lnTo>
                    <a:pt x="227" y="667"/>
                  </a:lnTo>
                  <a:lnTo>
                    <a:pt x="242" y="621"/>
                  </a:lnTo>
                  <a:lnTo>
                    <a:pt x="288" y="530"/>
                  </a:lnTo>
                  <a:lnTo>
                    <a:pt x="288" y="500"/>
                  </a:lnTo>
                  <a:lnTo>
                    <a:pt x="303" y="470"/>
                  </a:lnTo>
                  <a:lnTo>
                    <a:pt x="318" y="454"/>
                  </a:lnTo>
                  <a:lnTo>
                    <a:pt x="318" y="409"/>
                  </a:lnTo>
                  <a:lnTo>
                    <a:pt x="303" y="363"/>
                  </a:lnTo>
                  <a:lnTo>
                    <a:pt x="288" y="333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3"/>
                  </a:lnTo>
                  <a:lnTo>
                    <a:pt x="61" y="363"/>
                  </a:lnTo>
                  <a:lnTo>
                    <a:pt x="31" y="409"/>
                  </a:lnTo>
                  <a:lnTo>
                    <a:pt x="15" y="439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6" y="515"/>
                  </a:lnTo>
                  <a:lnTo>
                    <a:pt x="46" y="500"/>
                  </a:lnTo>
                  <a:lnTo>
                    <a:pt x="76" y="439"/>
                  </a:lnTo>
                  <a:lnTo>
                    <a:pt x="91" y="394"/>
                  </a:lnTo>
                  <a:lnTo>
                    <a:pt x="121" y="348"/>
                  </a:lnTo>
                  <a:lnTo>
                    <a:pt x="167" y="333"/>
                  </a:lnTo>
                  <a:lnTo>
                    <a:pt x="212" y="333"/>
                  </a:lnTo>
                  <a:lnTo>
                    <a:pt x="212" y="348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39"/>
                  </a:lnTo>
                  <a:lnTo>
                    <a:pt x="197" y="470"/>
                  </a:lnTo>
                  <a:lnTo>
                    <a:pt x="182" y="515"/>
                  </a:lnTo>
                  <a:lnTo>
                    <a:pt x="106" y="7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18" name="Freeform 166"/>
            <p:cNvSpPr>
              <a:spLocks noEditPoints="1"/>
            </p:cNvSpPr>
            <p:nvPr/>
          </p:nvSpPr>
          <p:spPr bwMode="auto">
            <a:xfrm>
              <a:off x="7528" y="19161"/>
              <a:ext cx="983" cy="364"/>
            </a:xfrm>
            <a:custGeom>
              <a:avLst/>
              <a:gdLst/>
              <a:ahLst/>
              <a:cxnLst>
                <a:cxn ang="0">
                  <a:pos x="922" y="76"/>
                </a:cxn>
                <a:cxn ang="0">
                  <a:pos x="938" y="76"/>
                </a:cxn>
                <a:cxn ang="0">
                  <a:pos x="953" y="61"/>
                </a:cxn>
                <a:cxn ang="0">
                  <a:pos x="968" y="61"/>
                </a:cxn>
                <a:cxn ang="0">
                  <a:pos x="983" y="31"/>
                </a:cxn>
                <a:cxn ang="0">
                  <a:pos x="968" y="16"/>
                </a:cxn>
                <a:cxn ang="0">
                  <a:pos x="953" y="16"/>
                </a:cxn>
                <a:cxn ang="0">
                  <a:pos x="938" y="0"/>
                </a:cxn>
                <a:cxn ang="0">
                  <a:pos x="30" y="0"/>
                </a:cxn>
                <a:cxn ang="0">
                  <a:pos x="15" y="16"/>
                </a:cxn>
                <a:cxn ang="0">
                  <a:pos x="0" y="16"/>
                </a:cxn>
                <a:cxn ang="0">
                  <a:pos x="0" y="61"/>
                </a:cxn>
                <a:cxn ang="0">
                  <a:pos x="15" y="61"/>
                </a:cxn>
                <a:cxn ang="0">
                  <a:pos x="30" y="76"/>
                </a:cxn>
                <a:cxn ang="0">
                  <a:pos x="45" y="76"/>
                </a:cxn>
                <a:cxn ang="0">
                  <a:pos x="922" y="76"/>
                </a:cxn>
                <a:cxn ang="0">
                  <a:pos x="922" y="364"/>
                </a:cxn>
                <a:cxn ang="0">
                  <a:pos x="953" y="364"/>
                </a:cxn>
                <a:cxn ang="0">
                  <a:pos x="983" y="334"/>
                </a:cxn>
                <a:cxn ang="0">
                  <a:pos x="953" y="304"/>
                </a:cxn>
                <a:cxn ang="0">
                  <a:pos x="0" y="304"/>
                </a:cxn>
                <a:cxn ang="0">
                  <a:pos x="0" y="349"/>
                </a:cxn>
                <a:cxn ang="0">
                  <a:pos x="15" y="364"/>
                </a:cxn>
                <a:cxn ang="0">
                  <a:pos x="45" y="364"/>
                </a:cxn>
                <a:cxn ang="0">
                  <a:pos x="922" y="364"/>
                </a:cxn>
              </a:cxnLst>
              <a:rect l="0" t="0" r="r" b="b"/>
              <a:pathLst>
                <a:path w="983" h="364">
                  <a:moveTo>
                    <a:pt x="922" y="76"/>
                  </a:moveTo>
                  <a:lnTo>
                    <a:pt x="938" y="76"/>
                  </a:lnTo>
                  <a:lnTo>
                    <a:pt x="953" y="61"/>
                  </a:lnTo>
                  <a:lnTo>
                    <a:pt x="968" y="61"/>
                  </a:lnTo>
                  <a:lnTo>
                    <a:pt x="983" y="31"/>
                  </a:lnTo>
                  <a:lnTo>
                    <a:pt x="968" y="16"/>
                  </a:lnTo>
                  <a:lnTo>
                    <a:pt x="953" y="16"/>
                  </a:lnTo>
                  <a:lnTo>
                    <a:pt x="938" y="0"/>
                  </a:lnTo>
                  <a:lnTo>
                    <a:pt x="30" y="0"/>
                  </a:lnTo>
                  <a:lnTo>
                    <a:pt x="15" y="16"/>
                  </a:lnTo>
                  <a:lnTo>
                    <a:pt x="0" y="16"/>
                  </a:lnTo>
                  <a:lnTo>
                    <a:pt x="0" y="61"/>
                  </a:lnTo>
                  <a:lnTo>
                    <a:pt x="15" y="61"/>
                  </a:lnTo>
                  <a:lnTo>
                    <a:pt x="30" y="76"/>
                  </a:lnTo>
                  <a:lnTo>
                    <a:pt x="45" y="76"/>
                  </a:lnTo>
                  <a:lnTo>
                    <a:pt x="922" y="76"/>
                  </a:lnTo>
                  <a:close/>
                  <a:moveTo>
                    <a:pt x="922" y="364"/>
                  </a:moveTo>
                  <a:lnTo>
                    <a:pt x="953" y="364"/>
                  </a:lnTo>
                  <a:lnTo>
                    <a:pt x="983" y="334"/>
                  </a:lnTo>
                  <a:lnTo>
                    <a:pt x="953" y="304"/>
                  </a:lnTo>
                  <a:lnTo>
                    <a:pt x="0" y="304"/>
                  </a:lnTo>
                  <a:lnTo>
                    <a:pt x="0" y="349"/>
                  </a:lnTo>
                  <a:lnTo>
                    <a:pt x="15" y="364"/>
                  </a:lnTo>
                  <a:lnTo>
                    <a:pt x="45" y="364"/>
                  </a:lnTo>
                  <a:lnTo>
                    <a:pt x="922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19" name="Freeform 167"/>
            <p:cNvSpPr>
              <a:spLocks/>
            </p:cNvSpPr>
            <p:nvPr/>
          </p:nvSpPr>
          <p:spPr bwMode="auto">
            <a:xfrm>
              <a:off x="8738" y="18798"/>
              <a:ext cx="484" cy="879"/>
            </a:xfrm>
            <a:custGeom>
              <a:avLst/>
              <a:gdLst/>
              <a:ahLst/>
              <a:cxnLst>
                <a:cxn ang="0">
                  <a:pos x="302" y="30"/>
                </a:cxn>
                <a:cxn ang="0">
                  <a:pos x="302" y="15"/>
                </a:cxn>
                <a:cxn ang="0">
                  <a:pos x="287" y="0"/>
                </a:cxn>
                <a:cxn ang="0">
                  <a:pos x="257" y="0"/>
                </a:cxn>
                <a:cxn ang="0">
                  <a:pos x="166" y="60"/>
                </a:cxn>
                <a:cxn ang="0">
                  <a:pos x="75" y="76"/>
                </a:cxn>
                <a:cxn ang="0">
                  <a:pos x="0" y="76"/>
                </a:cxn>
                <a:cxn ang="0">
                  <a:pos x="0" y="136"/>
                </a:cxn>
                <a:cxn ang="0">
                  <a:pos x="30" y="136"/>
                </a:cxn>
                <a:cxn ang="0">
                  <a:pos x="91" y="121"/>
                </a:cxn>
                <a:cxn ang="0">
                  <a:pos x="136" y="121"/>
                </a:cxn>
                <a:cxn ang="0">
                  <a:pos x="196" y="91"/>
                </a:cxn>
                <a:cxn ang="0">
                  <a:pos x="196" y="803"/>
                </a:cxn>
                <a:cxn ang="0">
                  <a:pos x="181" y="818"/>
                </a:cxn>
                <a:cxn ang="0">
                  <a:pos x="151" y="818"/>
                </a:cxn>
                <a:cxn ang="0">
                  <a:pos x="121" y="833"/>
                </a:cxn>
                <a:cxn ang="0">
                  <a:pos x="15" y="833"/>
                </a:cxn>
                <a:cxn ang="0">
                  <a:pos x="15" y="879"/>
                </a:cxn>
                <a:cxn ang="0">
                  <a:pos x="484" y="879"/>
                </a:cxn>
                <a:cxn ang="0">
                  <a:pos x="484" y="833"/>
                </a:cxn>
                <a:cxn ang="0">
                  <a:pos x="378" y="833"/>
                </a:cxn>
                <a:cxn ang="0">
                  <a:pos x="348" y="818"/>
                </a:cxn>
                <a:cxn ang="0">
                  <a:pos x="317" y="818"/>
                </a:cxn>
                <a:cxn ang="0">
                  <a:pos x="302" y="803"/>
                </a:cxn>
                <a:cxn ang="0">
                  <a:pos x="302" y="773"/>
                </a:cxn>
                <a:cxn ang="0">
                  <a:pos x="302" y="30"/>
                </a:cxn>
              </a:cxnLst>
              <a:rect l="0" t="0" r="r" b="b"/>
              <a:pathLst>
                <a:path w="484" h="879">
                  <a:moveTo>
                    <a:pt x="302" y="30"/>
                  </a:moveTo>
                  <a:lnTo>
                    <a:pt x="302" y="15"/>
                  </a:lnTo>
                  <a:lnTo>
                    <a:pt x="287" y="0"/>
                  </a:lnTo>
                  <a:lnTo>
                    <a:pt x="257" y="0"/>
                  </a:lnTo>
                  <a:lnTo>
                    <a:pt x="166" y="60"/>
                  </a:lnTo>
                  <a:lnTo>
                    <a:pt x="75" y="76"/>
                  </a:lnTo>
                  <a:lnTo>
                    <a:pt x="0" y="76"/>
                  </a:lnTo>
                  <a:lnTo>
                    <a:pt x="0" y="136"/>
                  </a:lnTo>
                  <a:lnTo>
                    <a:pt x="30" y="136"/>
                  </a:lnTo>
                  <a:lnTo>
                    <a:pt x="91" y="121"/>
                  </a:lnTo>
                  <a:lnTo>
                    <a:pt x="136" y="121"/>
                  </a:lnTo>
                  <a:lnTo>
                    <a:pt x="196" y="91"/>
                  </a:lnTo>
                  <a:lnTo>
                    <a:pt x="196" y="803"/>
                  </a:lnTo>
                  <a:lnTo>
                    <a:pt x="181" y="818"/>
                  </a:lnTo>
                  <a:lnTo>
                    <a:pt x="151" y="818"/>
                  </a:lnTo>
                  <a:lnTo>
                    <a:pt x="121" y="833"/>
                  </a:lnTo>
                  <a:lnTo>
                    <a:pt x="15" y="833"/>
                  </a:lnTo>
                  <a:lnTo>
                    <a:pt x="15" y="879"/>
                  </a:lnTo>
                  <a:lnTo>
                    <a:pt x="484" y="879"/>
                  </a:lnTo>
                  <a:lnTo>
                    <a:pt x="484" y="833"/>
                  </a:lnTo>
                  <a:lnTo>
                    <a:pt x="378" y="833"/>
                  </a:lnTo>
                  <a:lnTo>
                    <a:pt x="348" y="818"/>
                  </a:lnTo>
                  <a:lnTo>
                    <a:pt x="317" y="818"/>
                  </a:lnTo>
                  <a:lnTo>
                    <a:pt x="302" y="803"/>
                  </a:lnTo>
                  <a:lnTo>
                    <a:pt x="302" y="773"/>
                  </a:lnTo>
                  <a:lnTo>
                    <a:pt x="302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20" name="Freeform 168"/>
            <p:cNvSpPr>
              <a:spLocks noEditPoints="1"/>
            </p:cNvSpPr>
            <p:nvPr/>
          </p:nvSpPr>
          <p:spPr bwMode="auto">
            <a:xfrm>
              <a:off x="10099" y="14813"/>
              <a:ext cx="786" cy="1379"/>
            </a:xfrm>
            <a:custGeom>
              <a:avLst/>
              <a:gdLst/>
              <a:ahLst/>
              <a:cxnLst>
                <a:cxn ang="0">
                  <a:pos x="257" y="591"/>
                </a:cxn>
                <a:cxn ang="0">
                  <a:pos x="30" y="879"/>
                </a:cxn>
                <a:cxn ang="0">
                  <a:pos x="30" y="1182"/>
                </a:cxn>
                <a:cxn ang="0">
                  <a:pos x="181" y="1348"/>
                </a:cxn>
                <a:cxn ang="0">
                  <a:pos x="423" y="1348"/>
                </a:cxn>
                <a:cxn ang="0">
                  <a:pos x="605" y="1121"/>
                </a:cxn>
                <a:cxn ang="0">
                  <a:pos x="681" y="818"/>
                </a:cxn>
                <a:cxn ang="0">
                  <a:pos x="605" y="545"/>
                </a:cxn>
                <a:cxn ang="0">
                  <a:pos x="469" y="364"/>
                </a:cxn>
                <a:cxn ang="0">
                  <a:pos x="363" y="151"/>
                </a:cxn>
                <a:cxn ang="0">
                  <a:pos x="393" y="91"/>
                </a:cxn>
                <a:cxn ang="0">
                  <a:pos x="469" y="61"/>
                </a:cxn>
                <a:cxn ang="0">
                  <a:pos x="635" y="136"/>
                </a:cxn>
                <a:cxn ang="0">
                  <a:pos x="711" y="167"/>
                </a:cxn>
                <a:cxn ang="0">
                  <a:pos x="756" y="136"/>
                </a:cxn>
                <a:cxn ang="0">
                  <a:pos x="786" y="91"/>
                </a:cxn>
                <a:cxn ang="0">
                  <a:pos x="756" y="45"/>
                </a:cxn>
                <a:cxn ang="0">
                  <a:pos x="681" y="15"/>
                </a:cxn>
                <a:cxn ang="0">
                  <a:pos x="590" y="0"/>
                </a:cxn>
                <a:cxn ang="0">
                  <a:pos x="363" y="61"/>
                </a:cxn>
                <a:cxn ang="0">
                  <a:pos x="318" y="136"/>
                </a:cxn>
                <a:cxn ang="0">
                  <a:pos x="348" y="348"/>
                </a:cxn>
                <a:cxn ang="0">
                  <a:pos x="454" y="561"/>
                </a:cxn>
                <a:cxn ang="0">
                  <a:pos x="529" y="758"/>
                </a:cxn>
                <a:cxn ang="0">
                  <a:pos x="544" y="985"/>
                </a:cxn>
                <a:cxn ang="0">
                  <a:pos x="469" y="1212"/>
                </a:cxn>
                <a:cxn ang="0">
                  <a:pos x="302" y="1333"/>
                </a:cxn>
                <a:cxn ang="0">
                  <a:pos x="166" y="1273"/>
                </a:cxn>
                <a:cxn ang="0">
                  <a:pos x="121" y="1167"/>
                </a:cxn>
                <a:cxn ang="0">
                  <a:pos x="136" y="1015"/>
                </a:cxn>
                <a:cxn ang="0">
                  <a:pos x="227" y="742"/>
                </a:cxn>
                <a:cxn ang="0">
                  <a:pos x="454" y="561"/>
                </a:cxn>
              </a:cxnLst>
              <a:rect l="0" t="0" r="r" b="b"/>
              <a:pathLst>
                <a:path w="786" h="1379">
                  <a:moveTo>
                    <a:pt x="423" y="515"/>
                  </a:moveTo>
                  <a:lnTo>
                    <a:pt x="257" y="591"/>
                  </a:lnTo>
                  <a:lnTo>
                    <a:pt x="121" y="727"/>
                  </a:lnTo>
                  <a:lnTo>
                    <a:pt x="30" y="879"/>
                  </a:lnTo>
                  <a:lnTo>
                    <a:pt x="0" y="1045"/>
                  </a:lnTo>
                  <a:lnTo>
                    <a:pt x="30" y="1182"/>
                  </a:lnTo>
                  <a:lnTo>
                    <a:pt x="91" y="1273"/>
                  </a:lnTo>
                  <a:lnTo>
                    <a:pt x="181" y="1348"/>
                  </a:lnTo>
                  <a:lnTo>
                    <a:pt x="302" y="1379"/>
                  </a:lnTo>
                  <a:lnTo>
                    <a:pt x="423" y="1348"/>
                  </a:lnTo>
                  <a:lnTo>
                    <a:pt x="529" y="1258"/>
                  </a:lnTo>
                  <a:lnTo>
                    <a:pt x="605" y="1121"/>
                  </a:lnTo>
                  <a:lnTo>
                    <a:pt x="665" y="970"/>
                  </a:lnTo>
                  <a:lnTo>
                    <a:pt x="681" y="818"/>
                  </a:lnTo>
                  <a:lnTo>
                    <a:pt x="665" y="667"/>
                  </a:lnTo>
                  <a:lnTo>
                    <a:pt x="605" y="545"/>
                  </a:lnTo>
                  <a:lnTo>
                    <a:pt x="544" y="455"/>
                  </a:lnTo>
                  <a:lnTo>
                    <a:pt x="469" y="364"/>
                  </a:lnTo>
                  <a:lnTo>
                    <a:pt x="393" y="242"/>
                  </a:lnTo>
                  <a:lnTo>
                    <a:pt x="363" y="151"/>
                  </a:lnTo>
                  <a:lnTo>
                    <a:pt x="363" y="121"/>
                  </a:lnTo>
                  <a:lnTo>
                    <a:pt x="393" y="91"/>
                  </a:lnTo>
                  <a:lnTo>
                    <a:pt x="423" y="76"/>
                  </a:lnTo>
                  <a:lnTo>
                    <a:pt x="469" y="61"/>
                  </a:lnTo>
                  <a:lnTo>
                    <a:pt x="605" y="106"/>
                  </a:lnTo>
                  <a:lnTo>
                    <a:pt x="635" y="136"/>
                  </a:lnTo>
                  <a:lnTo>
                    <a:pt x="665" y="151"/>
                  </a:lnTo>
                  <a:lnTo>
                    <a:pt x="711" y="167"/>
                  </a:lnTo>
                  <a:lnTo>
                    <a:pt x="741" y="151"/>
                  </a:lnTo>
                  <a:lnTo>
                    <a:pt x="756" y="136"/>
                  </a:lnTo>
                  <a:lnTo>
                    <a:pt x="771" y="106"/>
                  </a:lnTo>
                  <a:lnTo>
                    <a:pt x="786" y="91"/>
                  </a:lnTo>
                  <a:lnTo>
                    <a:pt x="771" y="61"/>
                  </a:lnTo>
                  <a:lnTo>
                    <a:pt x="756" y="45"/>
                  </a:lnTo>
                  <a:lnTo>
                    <a:pt x="726" y="30"/>
                  </a:lnTo>
                  <a:lnTo>
                    <a:pt x="681" y="15"/>
                  </a:lnTo>
                  <a:lnTo>
                    <a:pt x="635" y="15"/>
                  </a:lnTo>
                  <a:lnTo>
                    <a:pt x="590" y="0"/>
                  </a:lnTo>
                  <a:lnTo>
                    <a:pt x="454" y="0"/>
                  </a:lnTo>
                  <a:lnTo>
                    <a:pt x="363" y="61"/>
                  </a:lnTo>
                  <a:lnTo>
                    <a:pt x="333" y="91"/>
                  </a:lnTo>
                  <a:lnTo>
                    <a:pt x="318" y="136"/>
                  </a:lnTo>
                  <a:lnTo>
                    <a:pt x="318" y="197"/>
                  </a:lnTo>
                  <a:lnTo>
                    <a:pt x="348" y="348"/>
                  </a:lnTo>
                  <a:lnTo>
                    <a:pt x="423" y="515"/>
                  </a:lnTo>
                  <a:close/>
                  <a:moveTo>
                    <a:pt x="454" y="561"/>
                  </a:moveTo>
                  <a:lnTo>
                    <a:pt x="499" y="651"/>
                  </a:lnTo>
                  <a:lnTo>
                    <a:pt x="529" y="758"/>
                  </a:lnTo>
                  <a:lnTo>
                    <a:pt x="544" y="894"/>
                  </a:lnTo>
                  <a:lnTo>
                    <a:pt x="544" y="985"/>
                  </a:lnTo>
                  <a:lnTo>
                    <a:pt x="514" y="1106"/>
                  </a:lnTo>
                  <a:lnTo>
                    <a:pt x="469" y="1212"/>
                  </a:lnTo>
                  <a:lnTo>
                    <a:pt x="393" y="1303"/>
                  </a:lnTo>
                  <a:lnTo>
                    <a:pt x="302" y="1333"/>
                  </a:lnTo>
                  <a:lnTo>
                    <a:pt x="212" y="1303"/>
                  </a:lnTo>
                  <a:lnTo>
                    <a:pt x="166" y="1273"/>
                  </a:lnTo>
                  <a:lnTo>
                    <a:pt x="151" y="1227"/>
                  </a:lnTo>
                  <a:lnTo>
                    <a:pt x="121" y="1167"/>
                  </a:lnTo>
                  <a:lnTo>
                    <a:pt x="121" y="1106"/>
                  </a:lnTo>
                  <a:lnTo>
                    <a:pt x="136" y="1015"/>
                  </a:lnTo>
                  <a:lnTo>
                    <a:pt x="166" y="879"/>
                  </a:lnTo>
                  <a:lnTo>
                    <a:pt x="227" y="742"/>
                  </a:lnTo>
                  <a:lnTo>
                    <a:pt x="318" y="636"/>
                  </a:lnTo>
                  <a:lnTo>
                    <a:pt x="454" y="5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21" name="Freeform 169"/>
            <p:cNvSpPr>
              <a:spLocks/>
            </p:cNvSpPr>
            <p:nvPr/>
          </p:nvSpPr>
          <p:spPr bwMode="auto">
            <a:xfrm>
              <a:off x="11127" y="14737"/>
              <a:ext cx="439" cy="1894"/>
            </a:xfrm>
            <a:custGeom>
              <a:avLst/>
              <a:gdLst/>
              <a:ahLst/>
              <a:cxnLst>
                <a:cxn ang="0">
                  <a:pos x="439" y="1879"/>
                </a:cxn>
                <a:cxn ang="0">
                  <a:pos x="439" y="1864"/>
                </a:cxn>
                <a:cxn ang="0">
                  <a:pos x="424" y="1864"/>
                </a:cxn>
                <a:cxn ang="0">
                  <a:pos x="409" y="1834"/>
                </a:cxn>
                <a:cxn ang="0">
                  <a:pos x="257" y="1637"/>
                </a:cxn>
                <a:cxn ang="0">
                  <a:pos x="182" y="1409"/>
                </a:cxn>
                <a:cxn ang="0">
                  <a:pos x="121" y="1182"/>
                </a:cxn>
                <a:cxn ang="0">
                  <a:pos x="121" y="955"/>
                </a:cxn>
                <a:cxn ang="0">
                  <a:pos x="136" y="712"/>
                </a:cxn>
                <a:cxn ang="0">
                  <a:pos x="182" y="470"/>
                </a:cxn>
                <a:cxn ang="0">
                  <a:pos x="273" y="243"/>
                </a:cxn>
                <a:cxn ang="0">
                  <a:pos x="424" y="61"/>
                </a:cxn>
                <a:cxn ang="0">
                  <a:pos x="439" y="46"/>
                </a:cxn>
                <a:cxn ang="0">
                  <a:pos x="439" y="0"/>
                </a:cxn>
                <a:cxn ang="0">
                  <a:pos x="424" y="0"/>
                </a:cxn>
                <a:cxn ang="0">
                  <a:pos x="378" y="31"/>
                </a:cxn>
                <a:cxn ang="0">
                  <a:pos x="303" y="91"/>
                </a:cxn>
                <a:cxn ang="0">
                  <a:pos x="212" y="212"/>
                </a:cxn>
                <a:cxn ang="0">
                  <a:pos x="121" y="379"/>
                </a:cxn>
                <a:cxn ang="0">
                  <a:pos x="31" y="682"/>
                </a:cxn>
                <a:cxn ang="0">
                  <a:pos x="0" y="955"/>
                </a:cxn>
                <a:cxn ang="0">
                  <a:pos x="16" y="1121"/>
                </a:cxn>
                <a:cxn ang="0">
                  <a:pos x="46" y="1334"/>
                </a:cxn>
                <a:cxn ang="0">
                  <a:pos x="136" y="1546"/>
                </a:cxn>
                <a:cxn ang="0">
                  <a:pos x="227" y="1697"/>
                </a:cxn>
                <a:cxn ang="0">
                  <a:pos x="318" y="1803"/>
                </a:cxn>
                <a:cxn ang="0">
                  <a:pos x="394" y="1879"/>
                </a:cxn>
                <a:cxn ang="0">
                  <a:pos x="424" y="1894"/>
                </a:cxn>
                <a:cxn ang="0">
                  <a:pos x="439" y="1894"/>
                </a:cxn>
                <a:cxn ang="0">
                  <a:pos x="439" y="1879"/>
                </a:cxn>
              </a:cxnLst>
              <a:rect l="0" t="0" r="r" b="b"/>
              <a:pathLst>
                <a:path w="439" h="1894">
                  <a:moveTo>
                    <a:pt x="439" y="1879"/>
                  </a:moveTo>
                  <a:lnTo>
                    <a:pt x="439" y="1864"/>
                  </a:lnTo>
                  <a:lnTo>
                    <a:pt x="424" y="1864"/>
                  </a:lnTo>
                  <a:lnTo>
                    <a:pt x="409" y="1834"/>
                  </a:lnTo>
                  <a:lnTo>
                    <a:pt x="257" y="1637"/>
                  </a:lnTo>
                  <a:lnTo>
                    <a:pt x="182" y="1409"/>
                  </a:lnTo>
                  <a:lnTo>
                    <a:pt x="121" y="1182"/>
                  </a:lnTo>
                  <a:lnTo>
                    <a:pt x="121" y="955"/>
                  </a:lnTo>
                  <a:lnTo>
                    <a:pt x="136" y="712"/>
                  </a:lnTo>
                  <a:lnTo>
                    <a:pt x="182" y="470"/>
                  </a:lnTo>
                  <a:lnTo>
                    <a:pt x="273" y="243"/>
                  </a:lnTo>
                  <a:lnTo>
                    <a:pt x="424" y="61"/>
                  </a:lnTo>
                  <a:lnTo>
                    <a:pt x="439" y="46"/>
                  </a:lnTo>
                  <a:lnTo>
                    <a:pt x="439" y="0"/>
                  </a:lnTo>
                  <a:lnTo>
                    <a:pt x="424" y="0"/>
                  </a:lnTo>
                  <a:lnTo>
                    <a:pt x="378" y="31"/>
                  </a:lnTo>
                  <a:lnTo>
                    <a:pt x="303" y="91"/>
                  </a:lnTo>
                  <a:lnTo>
                    <a:pt x="212" y="212"/>
                  </a:lnTo>
                  <a:lnTo>
                    <a:pt x="121" y="379"/>
                  </a:lnTo>
                  <a:lnTo>
                    <a:pt x="31" y="682"/>
                  </a:lnTo>
                  <a:lnTo>
                    <a:pt x="0" y="955"/>
                  </a:lnTo>
                  <a:lnTo>
                    <a:pt x="16" y="1121"/>
                  </a:lnTo>
                  <a:lnTo>
                    <a:pt x="46" y="1334"/>
                  </a:lnTo>
                  <a:lnTo>
                    <a:pt x="136" y="1546"/>
                  </a:lnTo>
                  <a:lnTo>
                    <a:pt x="227" y="1697"/>
                  </a:lnTo>
                  <a:lnTo>
                    <a:pt x="318" y="1803"/>
                  </a:lnTo>
                  <a:lnTo>
                    <a:pt x="394" y="1879"/>
                  </a:lnTo>
                  <a:lnTo>
                    <a:pt x="424" y="1894"/>
                  </a:lnTo>
                  <a:lnTo>
                    <a:pt x="439" y="1894"/>
                  </a:lnTo>
                  <a:lnTo>
                    <a:pt x="439" y="18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22" name="Freeform 170"/>
            <p:cNvSpPr>
              <a:spLocks/>
            </p:cNvSpPr>
            <p:nvPr/>
          </p:nvSpPr>
          <p:spPr bwMode="auto">
            <a:xfrm>
              <a:off x="11747" y="15328"/>
              <a:ext cx="863" cy="1227"/>
            </a:xfrm>
            <a:custGeom>
              <a:avLst/>
              <a:gdLst/>
              <a:ahLst/>
              <a:cxnLst>
                <a:cxn ang="0">
                  <a:pos x="863" y="30"/>
                </a:cxn>
                <a:cxn ang="0">
                  <a:pos x="787" y="15"/>
                </a:cxn>
                <a:cxn ang="0">
                  <a:pos x="742" y="76"/>
                </a:cxn>
                <a:cxn ang="0">
                  <a:pos x="726" y="152"/>
                </a:cxn>
                <a:cxn ang="0">
                  <a:pos x="681" y="303"/>
                </a:cxn>
                <a:cxn ang="0">
                  <a:pos x="590" y="667"/>
                </a:cxn>
                <a:cxn ang="0">
                  <a:pos x="484" y="788"/>
                </a:cxn>
                <a:cxn ang="0">
                  <a:pos x="379" y="818"/>
                </a:cxn>
                <a:cxn ang="0">
                  <a:pos x="303" y="788"/>
                </a:cxn>
                <a:cxn ang="0">
                  <a:pos x="273" y="561"/>
                </a:cxn>
                <a:cxn ang="0">
                  <a:pos x="363" y="288"/>
                </a:cxn>
                <a:cxn ang="0">
                  <a:pos x="394" y="212"/>
                </a:cxn>
                <a:cxn ang="0">
                  <a:pos x="363" y="61"/>
                </a:cxn>
                <a:cxn ang="0">
                  <a:pos x="242" y="0"/>
                </a:cxn>
                <a:cxn ang="0">
                  <a:pos x="76" y="91"/>
                </a:cxn>
                <a:cxn ang="0">
                  <a:pos x="0" y="258"/>
                </a:cxn>
                <a:cxn ang="0">
                  <a:pos x="31" y="303"/>
                </a:cxn>
                <a:cxn ang="0">
                  <a:pos x="46" y="273"/>
                </a:cxn>
                <a:cxn ang="0">
                  <a:pos x="106" y="136"/>
                </a:cxn>
                <a:cxn ang="0">
                  <a:pos x="167" y="61"/>
                </a:cxn>
                <a:cxn ang="0">
                  <a:pos x="242" y="30"/>
                </a:cxn>
                <a:cxn ang="0">
                  <a:pos x="258" y="46"/>
                </a:cxn>
                <a:cxn ang="0">
                  <a:pos x="288" y="76"/>
                </a:cxn>
                <a:cxn ang="0">
                  <a:pos x="273" y="197"/>
                </a:cxn>
                <a:cxn ang="0">
                  <a:pos x="197" y="409"/>
                </a:cxn>
                <a:cxn ang="0">
                  <a:pos x="152" y="697"/>
                </a:cxn>
                <a:cxn ang="0">
                  <a:pos x="197" y="788"/>
                </a:cxn>
                <a:cxn ang="0">
                  <a:pos x="333" y="849"/>
                </a:cxn>
                <a:cxn ang="0">
                  <a:pos x="515" y="818"/>
                </a:cxn>
                <a:cxn ang="0">
                  <a:pos x="530" y="909"/>
                </a:cxn>
                <a:cxn ang="0">
                  <a:pos x="348" y="1152"/>
                </a:cxn>
                <a:cxn ang="0">
                  <a:pos x="242" y="1182"/>
                </a:cxn>
                <a:cxn ang="0">
                  <a:pos x="182" y="1167"/>
                </a:cxn>
                <a:cxn ang="0">
                  <a:pos x="91" y="1106"/>
                </a:cxn>
                <a:cxn ang="0">
                  <a:pos x="152" y="1091"/>
                </a:cxn>
                <a:cxn ang="0">
                  <a:pos x="212" y="1000"/>
                </a:cxn>
                <a:cxn ang="0">
                  <a:pos x="197" y="955"/>
                </a:cxn>
                <a:cxn ang="0">
                  <a:pos x="106" y="940"/>
                </a:cxn>
                <a:cxn ang="0">
                  <a:pos x="61" y="970"/>
                </a:cxn>
                <a:cxn ang="0">
                  <a:pos x="46" y="1106"/>
                </a:cxn>
                <a:cxn ang="0">
                  <a:pos x="167" y="1212"/>
                </a:cxn>
                <a:cxn ang="0">
                  <a:pos x="379" y="1197"/>
                </a:cxn>
                <a:cxn ang="0">
                  <a:pos x="621" y="985"/>
                </a:cxn>
                <a:cxn ang="0">
                  <a:pos x="863" y="106"/>
                </a:cxn>
              </a:cxnLst>
              <a:rect l="0" t="0" r="r" b="b"/>
              <a:pathLst>
                <a:path w="863" h="1227">
                  <a:moveTo>
                    <a:pt x="863" y="106"/>
                  </a:moveTo>
                  <a:lnTo>
                    <a:pt x="863" y="30"/>
                  </a:lnTo>
                  <a:lnTo>
                    <a:pt x="832" y="15"/>
                  </a:lnTo>
                  <a:lnTo>
                    <a:pt x="787" y="15"/>
                  </a:lnTo>
                  <a:lnTo>
                    <a:pt x="742" y="61"/>
                  </a:lnTo>
                  <a:lnTo>
                    <a:pt x="742" y="76"/>
                  </a:lnTo>
                  <a:lnTo>
                    <a:pt x="726" y="106"/>
                  </a:lnTo>
                  <a:lnTo>
                    <a:pt x="726" y="152"/>
                  </a:lnTo>
                  <a:lnTo>
                    <a:pt x="696" y="227"/>
                  </a:lnTo>
                  <a:lnTo>
                    <a:pt x="681" y="303"/>
                  </a:lnTo>
                  <a:lnTo>
                    <a:pt x="590" y="652"/>
                  </a:lnTo>
                  <a:lnTo>
                    <a:pt x="590" y="667"/>
                  </a:lnTo>
                  <a:lnTo>
                    <a:pt x="575" y="697"/>
                  </a:lnTo>
                  <a:lnTo>
                    <a:pt x="484" y="788"/>
                  </a:lnTo>
                  <a:lnTo>
                    <a:pt x="439" y="803"/>
                  </a:lnTo>
                  <a:lnTo>
                    <a:pt x="379" y="818"/>
                  </a:lnTo>
                  <a:lnTo>
                    <a:pt x="333" y="803"/>
                  </a:lnTo>
                  <a:lnTo>
                    <a:pt x="303" y="788"/>
                  </a:lnTo>
                  <a:lnTo>
                    <a:pt x="273" y="727"/>
                  </a:lnTo>
                  <a:lnTo>
                    <a:pt x="273" y="561"/>
                  </a:lnTo>
                  <a:lnTo>
                    <a:pt x="303" y="440"/>
                  </a:lnTo>
                  <a:lnTo>
                    <a:pt x="363" y="288"/>
                  </a:lnTo>
                  <a:lnTo>
                    <a:pt x="379" y="243"/>
                  </a:lnTo>
                  <a:lnTo>
                    <a:pt x="394" y="212"/>
                  </a:lnTo>
                  <a:lnTo>
                    <a:pt x="394" y="106"/>
                  </a:lnTo>
                  <a:lnTo>
                    <a:pt x="363" y="61"/>
                  </a:lnTo>
                  <a:lnTo>
                    <a:pt x="303" y="0"/>
                  </a:lnTo>
                  <a:lnTo>
                    <a:pt x="242" y="0"/>
                  </a:lnTo>
                  <a:lnTo>
                    <a:pt x="152" y="30"/>
                  </a:lnTo>
                  <a:lnTo>
                    <a:pt x="76" y="91"/>
                  </a:lnTo>
                  <a:lnTo>
                    <a:pt x="31" y="182"/>
                  </a:lnTo>
                  <a:lnTo>
                    <a:pt x="0" y="258"/>
                  </a:lnTo>
                  <a:lnTo>
                    <a:pt x="0" y="303"/>
                  </a:lnTo>
                  <a:lnTo>
                    <a:pt x="31" y="303"/>
                  </a:lnTo>
                  <a:lnTo>
                    <a:pt x="46" y="288"/>
                  </a:lnTo>
                  <a:lnTo>
                    <a:pt x="46" y="273"/>
                  </a:lnTo>
                  <a:lnTo>
                    <a:pt x="76" y="197"/>
                  </a:lnTo>
                  <a:lnTo>
                    <a:pt x="106" y="136"/>
                  </a:lnTo>
                  <a:lnTo>
                    <a:pt x="137" y="91"/>
                  </a:lnTo>
                  <a:lnTo>
                    <a:pt x="167" y="61"/>
                  </a:lnTo>
                  <a:lnTo>
                    <a:pt x="212" y="46"/>
                  </a:lnTo>
                  <a:lnTo>
                    <a:pt x="242" y="30"/>
                  </a:lnTo>
                  <a:lnTo>
                    <a:pt x="258" y="30"/>
                  </a:lnTo>
                  <a:lnTo>
                    <a:pt x="258" y="46"/>
                  </a:lnTo>
                  <a:lnTo>
                    <a:pt x="273" y="46"/>
                  </a:lnTo>
                  <a:lnTo>
                    <a:pt x="288" y="76"/>
                  </a:lnTo>
                  <a:lnTo>
                    <a:pt x="288" y="136"/>
                  </a:lnTo>
                  <a:lnTo>
                    <a:pt x="273" y="197"/>
                  </a:lnTo>
                  <a:lnTo>
                    <a:pt x="258" y="227"/>
                  </a:lnTo>
                  <a:lnTo>
                    <a:pt x="197" y="409"/>
                  </a:lnTo>
                  <a:lnTo>
                    <a:pt x="152" y="530"/>
                  </a:lnTo>
                  <a:lnTo>
                    <a:pt x="152" y="697"/>
                  </a:lnTo>
                  <a:lnTo>
                    <a:pt x="167" y="743"/>
                  </a:lnTo>
                  <a:lnTo>
                    <a:pt x="197" y="788"/>
                  </a:lnTo>
                  <a:lnTo>
                    <a:pt x="242" y="818"/>
                  </a:lnTo>
                  <a:lnTo>
                    <a:pt x="333" y="849"/>
                  </a:lnTo>
                  <a:lnTo>
                    <a:pt x="439" y="849"/>
                  </a:lnTo>
                  <a:lnTo>
                    <a:pt x="515" y="818"/>
                  </a:lnTo>
                  <a:lnTo>
                    <a:pt x="560" y="773"/>
                  </a:lnTo>
                  <a:lnTo>
                    <a:pt x="530" y="909"/>
                  </a:lnTo>
                  <a:lnTo>
                    <a:pt x="439" y="1061"/>
                  </a:lnTo>
                  <a:lnTo>
                    <a:pt x="348" y="1152"/>
                  </a:lnTo>
                  <a:lnTo>
                    <a:pt x="303" y="1167"/>
                  </a:lnTo>
                  <a:lnTo>
                    <a:pt x="242" y="1182"/>
                  </a:lnTo>
                  <a:lnTo>
                    <a:pt x="212" y="1182"/>
                  </a:lnTo>
                  <a:lnTo>
                    <a:pt x="182" y="1167"/>
                  </a:lnTo>
                  <a:lnTo>
                    <a:pt x="152" y="1167"/>
                  </a:lnTo>
                  <a:lnTo>
                    <a:pt x="91" y="1106"/>
                  </a:lnTo>
                  <a:lnTo>
                    <a:pt x="121" y="1106"/>
                  </a:lnTo>
                  <a:lnTo>
                    <a:pt x="152" y="1091"/>
                  </a:lnTo>
                  <a:lnTo>
                    <a:pt x="182" y="1061"/>
                  </a:lnTo>
                  <a:lnTo>
                    <a:pt x="212" y="1000"/>
                  </a:lnTo>
                  <a:lnTo>
                    <a:pt x="212" y="970"/>
                  </a:lnTo>
                  <a:lnTo>
                    <a:pt x="197" y="955"/>
                  </a:lnTo>
                  <a:lnTo>
                    <a:pt x="167" y="940"/>
                  </a:lnTo>
                  <a:lnTo>
                    <a:pt x="106" y="940"/>
                  </a:lnTo>
                  <a:lnTo>
                    <a:pt x="76" y="955"/>
                  </a:lnTo>
                  <a:lnTo>
                    <a:pt x="61" y="970"/>
                  </a:lnTo>
                  <a:lnTo>
                    <a:pt x="31" y="1061"/>
                  </a:lnTo>
                  <a:lnTo>
                    <a:pt x="46" y="1106"/>
                  </a:lnTo>
                  <a:lnTo>
                    <a:pt x="106" y="1197"/>
                  </a:lnTo>
                  <a:lnTo>
                    <a:pt x="167" y="1212"/>
                  </a:lnTo>
                  <a:lnTo>
                    <a:pt x="242" y="1227"/>
                  </a:lnTo>
                  <a:lnTo>
                    <a:pt x="379" y="1197"/>
                  </a:lnTo>
                  <a:lnTo>
                    <a:pt x="515" y="1106"/>
                  </a:lnTo>
                  <a:lnTo>
                    <a:pt x="621" y="985"/>
                  </a:lnTo>
                  <a:lnTo>
                    <a:pt x="681" y="833"/>
                  </a:lnTo>
                  <a:lnTo>
                    <a:pt x="863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23" name="Freeform 171"/>
            <p:cNvSpPr>
              <a:spLocks/>
            </p:cNvSpPr>
            <p:nvPr/>
          </p:nvSpPr>
          <p:spPr bwMode="auto">
            <a:xfrm>
              <a:off x="12851" y="15964"/>
              <a:ext cx="212" cy="561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2"/>
                </a:cxn>
                <a:cxn ang="0">
                  <a:pos x="197" y="76"/>
                </a:cxn>
                <a:cxn ang="0">
                  <a:pos x="167" y="31"/>
                </a:cxn>
                <a:cxn ang="0">
                  <a:pos x="137" y="0"/>
                </a:cxn>
                <a:cxn ang="0">
                  <a:pos x="46" y="0"/>
                </a:cxn>
                <a:cxn ang="0">
                  <a:pos x="16" y="31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7" y="197"/>
                </a:cxn>
                <a:cxn ang="0">
                  <a:pos x="167" y="167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2" y="334"/>
                </a:cxn>
                <a:cxn ang="0">
                  <a:pos x="106" y="440"/>
                </a:cxn>
                <a:cxn ang="0">
                  <a:pos x="46" y="516"/>
                </a:cxn>
                <a:cxn ang="0">
                  <a:pos x="31" y="531"/>
                </a:cxn>
                <a:cxn ang="0">
                  <a:pos x="31" y="561"/>
                </a:cxn>
                <a:cxn ang="0">
                  <a:pos x="46" y="561"/>
                </a:cxn>
                <a:cxn ang="0">
                  <a:pos x="76" y="531"/>
                </a:cxn>
                <a:cxn ang="0">
                  <a:pos x="137" y="455"/>
                </a:cxn>
                <a:cxn ang="0">
                  <a:pos x="197" y="349"/>
                </a:cxn>
                <a:cxn ang="0">
                  <a:pos x="212" y="197"/>
                </a:cxn>
              </a:cxnLst>
              <a:rect l="0" t="0" r="r" b="b"/>
              <a:pathLst>
                <a:path w="212" h="561">
                  <a:moveTo>
                    <a:pt x="212" y="197"/>
                  </a:moveTo>
                  <a:lnTo>
                    <a:pt x="212" y="122"/>
                  </a:lnTo>
                  <a:lnTo>
                    <a:pt x="197" y="76"/>
                  </a:lnTo>
                  <a:lnTo>
                    <a:pt x="167" y="31"/>
                  </a:lnTo>
                  <a:lnTo>
                    <a:pt x="137" y="0"/>
                  </a:lnTo>
                  <a:lnTo>
                    <a:pt x="46" y="0"/>
                  </a:lnTo>
                  <a:lnTo>
                    <a:pt x="16" y="31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7" y="197"/>
                  </a:lnTo>
                  <a:lnTo>
                    <a:pt x="167" y="167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2" y="334"/>
                  </a:lnTo>
                  <a:lnTo>
                    <a:pt x="106" y="440"/>
                  </a:lnTo>
                  <a:lnTo>
                    <a:pt x="46" y="516"/>
                  </a:lnTo>
                  <a:lnTo>
                    <a:pt x="31" y="531"/>
                  </a:lnTo>
                  <a:lnTo>
                    <a:pt x="31" y="561"/>
                  </a:lnTo>
                  <a:lnTo>
                    <a:pt x="46" y="561"/>
                  </a:lnTo>
                  <a:lnTo>
                    <a:pt x="76" y="531"/>
                  </a:lnTo>
                  <a:lnTo>
                    <a:pt x="137" y="455"/>
                  </a:lnTo>
                  <a:lnTo>
                    <a:pt x="197" y="349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24" name="Freeform 172"/>
            <p:cNvSpPr>
              <a:spLocks/>
            </p:cNvSpPr>
            <p:nvPr/>
          </p:nvSpPr>
          <p:spPr bwMode="auto">
            <a:xfrm>
              <a:off x="13593" y="15328"/>
              <a:ext cx="862" cy="1227"/>
            </a:xfrm>
            <a:custGeom>
              <a:avLst/>
              <a:gdLst/>
              <a:ahLst/>
              <a:cxnLst>
                <a:cxn ang="0">
                  <a:pos x="862" y="30"/>
                </a:cxn>
                <a:cxn ang="0">
                  <a:pos x="786" y="15"/>
                </a:cxn>
                <a:cxn ang="0">
                  <a:pos x="741" y="76"/>
                </a:cxn>
                <a:cxn ang="0">
                  <a:pos x="726" y="152"/>
                </a:cxn>
                <a:cxn ang="0">
                  <a:pos x="680" y="303"/>
                </a:cxn>
                <a:cxn ang="0">
                  <a:pos x="589" y="667"/>
                </a:cxn>
                <a:cxn ang="0">
                  <a:pos x="484" y="788"/>
                </a:cxn>
                <a:cxn ang="0">
                  <a:pos x="378" y="818"/>
                </a:cxn>
                <a:cxn ang="0">
                  <a:pos x="302" y="788"/>
                </a:cxn>
                <a:cxn ang="0">
                  <a:pos x="272" y="561"/>
                </a:cxn>
                <a:cxn ang="0">
                  <a:pos x="363" y="288"/>
                </a:cxn>
                <a:cxn ang="0">
                  <a:pos x="393" y="212"/>
                </a:cxn>
                <a:cxn ang="0">
                  <a:pos x="363" y="61"/>
                </a:cxn>
                <a:cxn ang="0">
                  <a:pos x="242" y="0"/>
                </a:cxn>
                <a:cxn ang="0">
                  <a:pos x="75" y="91"/>
                </a:cxn>
                <a:cxn ang="0">
                  <a:pos x="0" y="258"/>
                </a:cxn>
                <a:cxn ang="0">
                  <a:pos x="30" y="303"/>
                </a:cxn>
                <a:cxn ang="0">
                  <a:pos x="45" y="273"/>
                </a:cxn>
                <a:cxn ang="0">
                  <a:pos x="105" y="136"/>
                </a:cxn>
                <a:cxn ang="0">
                  <a:pos x="166" y="61"/>
                </a:cxn>
                <a:cxn ang="0">
                  <a:pos x="242" y="30"/>
                </a:cxn>
                <a:cxn ang="0">
                  <a:pos x="257" y="46"/>
                </a:cxn>
                <a:cxn ang="0">
                  <a:pos x="287" y="76"/>
                </a:cxn>
                <a:cxn ang="0">
                  <a:pos x="272" y="197"/>
                </a:cxn>
                <a:cxn ang="0">
                  <a:pos x="196" y="409"/>
                </a:cxn>
                <a:cxn ang="0">
                  <a:pos x="151" y="697"/>
                </a:cxn>
                <a:cxn ang="0">
                  <a:pos x="196" y="788"/>
                </a:cxn>
                <a:cxn ang="0">
                  <a:pos x="332" y="849"/>
                </a:cxn>
                <a:cxn ang="0">
                  <a:pos x="514" y="818"/>
                </a:cxn>
                <a:cxn ang="0">
                  <a:pos x="529" y="909"/>
                </a:cxn>
                <a:cxn ang="0">
                  <a:pos x="347" y="1152"/>
                </a:cxn>
                <a:cxn ang="0">
                  <a:pos x="242" y="1182"/>
                </a:cxn>
                <a:cxn ang="0">
                  <a:pos x="181" y="1167"/>
                </a:cxn>
                <a:cxn ang="0">
                  <a:pos x="90" y="1106"/>
                </a:cxn>
                <a:cxn ang="0">
                  <a:pos x="151" y="1091"/>
                </a:cxn>
                <a:cxn ang="0">
                  <a:pos x="211" y="1000"/>
                </a:cxn>
                <a:cxn ang="0">
                  <a:pos x="196" y="955"/>
                </a:cxn>
                <a:cxn ang="0">
                  <a:pos x="105" y="940"/>
                </a:cxn>
                <a:cxn ang="0">
                  <a:pos x="60" y="970"/>
                </a:cxn>
                <a:cxn ang="0">
                  <a:pos x="45" y="1106"/>
                </a:cxn>
                <a:cxn ang="0">
                  <a:pos x="166" y="1212"/>
                </a:cxn>
                <a:cxn ang="0">
                  <a:pos x="378" y="1197"/>
                </a:cxn>
                <a:cxn ang="0">
                  <a:pos x="620" y="985"/>
                </a:cxn>
                <a:cxn ang="0">
                  <a:pos x="862" y="106"/>
                </a:cxn>
              </a:cxnLst>
              <a:rect l="0" t="0" r="r" b="b"/>
              <a:pathLst>
                <a:path w="862" h="1227">
                  <a:moveTo>
                    <a:pt x="862" y="106"/>
                  </a:moveTo>
                  <a:lnTo>
                    <a:pt x="862" y="30"/>
                  </a:lnTo>
                  <a:lnTo>
                    <a:pt x="831" y="15"/>
                  </a:lnTo>
                  <a:lnTo>
                    <a:pt x="786" y="15"/>
                  </a:lnTo>
                  <a:lnTo>
                    <a:pt x="741" y="61"/>
                  </a:lnTo>
                  <a:lnTo>
                    <a:pt x="741" y="76"/>
                  </a:lnTo>
                  <a:lnTo>
                    <a:pt x="726" y="106"/>
                  </a:lnTo>
                  <a:lnTo>
                    <a:pt x="726" y="152"/>
                  </a:lnTo>
                  <a:lnTo>
                    <a:pt x="695" y="227"/>
                  </a:lnTo>
                  <a:lnTo>
                    <a:pt x="680" y="303"/>
                  </a:lnTo>
                  <a:lnTo>
                    <a:pt x="589" y="652"/>
                  </a:lnTo>
                  <a:lnTo>
                    <a:pt x="589" y="667"/>
                  </a:lnTo>
                  <a:lnTo>
                    <a:pt x="574" y="697"/>
                  </a:lnTo>
                  <a:lnTo>
                    <a:pt x="484" y="788"/>
                  </a:lnTo>
                  <a:lnTo>
                    <a:pt x="438" y="803"/>
                  </a:lnTo>
                  <a:lnTo>
                    <a:pt x="378" y="818"/>
                  </a:lnTo>
                  <a:lnTo>
                    <a:pt x="332" y="803"/>
                  </a:lnTo>
                  <a:lnTo>
                    <a:pt x="302" y="788"/>
                  </a:lnTo>
                  <a:lnTo>
                    <a:pt x="272" y="727"/>
                  </a:lnTo>
                  <a:lnTo>
                    <a:pt x="272" y="561"/>
                  </a:lnTo>
                  <a:lnTo>
                    <a:pt x="302" y="440"/>
                  </a:lnTo>
                  <a:lnTo>
                    <a:pt x="363" y="288"/>
                  </a:lnTo>
                  <a:lnTo>
                    <a:pt x="378" y="243"/>
                  </a:lnTo>
                  <a:lnTo>
                    <a:pt x="393" y="212"/>
                  </a:lnTo>
                  <a:lnTo>
                    <a:pt x="393" y="106"/>
                  </a:lnTo>
                  <a:lnTo>
                    <a:pt x="363" y="61"/>
                  </a:lnTo>
                  <a:lnTo>
                    <a:pt x="302" y="0"/>
                  </a:lnTo>
                  <a:lnTo>
                    <a:pt x="242" y="0"/>
                  </a:lnTo>
                  <a:lnTo>
                    <a:pt x="151" y="30"/>
                  </a:lnTo>
                  <a:lnTo>
                    <a:pt x="75" y="91"/>
                  </a:lnTo>
                  <a:lnTo>
                    <a:pt x="30" y="182"/>
                  </a:lnTo>
                  <a:lnTo>
                    <a:pt x="0" y="258"/>
                  </a:lnTo>
                  <a:lnTo>
                    <a:pt x="0" y="303"/>
                  </a:lnTo>
                  <a:lnTo>
                    <a:pt x="30" y="303"/>
                  </a:lnTo>
                  <a:lnTo>
                    <a:pt x="45" y="288"/>
                  </a:lnTo>
                  <a:lnTo>
                    <a:pt x="45" y="273"/>
                  </a:lnTo>
                  <a:lnTo>
                    <a:pt x="75" y="197"/>
                  </a:lnTo>
                  <a:lnTo>
                    <a:pt x="105" y="136"/>
                  </a:lnTo>
                  <a:lnTo>
                    <a:pt x="136" y="91"/>
                  </a:lnTo>
                  <a:lnTo>
                    <a:pt x="166" y="61"/>
                  </a:lnTo>
                  <a:lnTo>
                    <a:pt x="211" y="46"/>
                  </a:lnTo>
                  <a:lnTo>
                    <a:pt x="242" y="30"/>
                  </a:lnTo>
                  <a:lnTo>
                    <a:pt x="257" y="30"/>
                  </a:lnTo>
                  <a:lnTo>
                    <a:pt x="257" y="46"/>
                  </a:lnTo>
                  <a:lnTo>
                    <a:pt x="272" y="46"/>
                  </a:lnTo>
                  <a:lnTo>
                    <a:pt x="287" y="76"/>
                  </a:lnTo>
                  <a:lnTo>
                    <a:pt x="287" y="136"/>
                  </a:lnTo>
                  <a:lnTo>
                    <a:pt x="272" y="197"/>
                  </a:lnTo>
                  <a:lnTo>
                    <a:pt x="257" y="227"/>
                  </a:lnTo>
                  <a:lnTo>
                    <a:pt x="196" y="409"/>
                  </a:lnTo>
                  <a:lnTo>
                    <a:pt x="151" y="530"/>
                  </a:lnTo>
                  <a:lnTo>
                    <a:pt x="151" y="697"/>
                  </a:lnTo>
                  <a:lnTo>
                    <a:pt x="166" y="743"/>
                  </a:lnTo>
                  <a:lnTo>
                    <a:pt x="196" y="788"/>
                  </a:lnTo>
                  <a:lnTo>
                    <a:pt x="242" y="818"/>
                  </a:lnTo>
                  <a:lnTo>
                    <a:pt x="332" y="849"/>
                  </a:lnTo>
                  <a:lnTo>
                    <a:pt x="438" y="849"/>
                  </a:lnTo>
                  <a:lnTo>
                    <a:pt x="514" y="818"/>
                  </a:lnTo>
                  <a:lnTo>
                    <a:pt x="559" y="773"/>
                  </a:lnTo>
                  <a:lnTo>
                    <a:pt x="529" y="909"/>
                  </a:lnTo>
                  <a:lnTo>
                    <a:pt x="438" y="1061"/>
                  </a:lnTo>
                  <a:lnTo>
                    <a:pt x="347" y="1152"/>
                  </a:lnTo>
                  <a:lnTo>
                    <a:pt x="302" y="1167"/>
                  </a:lnTo>
                  <a:lnTo>
                    <a:pt x="242" y="1182"/>
                  </a:lnTo>
                  <a:lnTo>
                    <a:pt x="211" y="1182"/>
                  </a:lnTo>
                  <a:lnTo>
                    <a:pt x="181" y="1167"/>
                  </a:lnTo>
                  <a:lnTo>
                    <a:pt x="151" y="1167"/>
                  </a:lnTo>
                  <a:lnTo>
                    <a:pt x="90" y="1106"/>
                  </a:lnTo>
                  <a:lnTo>
                    <a:pt x="121" y="1106"/>
                  </a:lnTo>
                  <a:lnTo>
                    <a:pt x="151" y="1091"/>
                  </a:lnTo>
                  <a:lnTo>
                    <a:pt x="181" y="1061"/>
                  </a:lnTo>
                  <a:lnTo>
                    <a:pt x="211" y="1000"/>
                  </a:lnTo>
                  <a:lnTo>
                    <a:pt x="211" y="970"/>
                  </a:lnTo>
                  <a:lnTo>
                    <a:pt x="196" y="955"/>
                  </a:lnTo>
                  <a:lnTo>
                    <a:pt x="166" y="940"/>
                  </a:lnTo>
                  <a:lnTo>
                    <a:pt x="105" y="940"/>
                  </a:lnTo>
                  <a:lnTo>
                    <a:pt x="75" y="955"/>
                  </a:lnTo>
                  <a:lnTo>
                    <a:pt x="60" y="970"/>
                  </a:lnTo>
                  <a:lnTo>
                    <a:pt x="30" y="1061"/>
                  </a:lnTo>
                  <a:lnTo>
                    <a:pt x="45" y="1106"/>
                  </a:lnTo>
                  <a:lnTo>
                    <a:pt x="105" y="1197"/>
                  </a:lnTo>
                  <a:lnTo>
                    <a:pt x="166" y="1212"/>
                  </a:lnTo>
                  <a:lnTo>
                    <a:pt x="242" y="1227"/>
                  </a:lnTo>
                  <a:lnTo>
                    <a:pt x="378" y="1197"/>
                  </a:lnTo>
                  <a:lnTo>
                    <a:pt x="514" y="1106"/>
                  </a:lnTo>
                  <a:lnTo>
                    <a:pt x="620" y="985"/>
                  </a:lnTo>
                  <a:lnTo>
                    <a:pt x="680" y="833"/>
                  </a:lnTo>
                  <a:lnTo>
                    <a:pt x="862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25" name="Freeform 173"/>
            <p:cNvSpPr>
              <a:spLocks noEditPoints="1"/>
            </p:cNvSpPr>
            <p:nvPr/>
          </p:nvSpPr>
          <p:spPr bwMode="auto">
            <a:xfrm>
              <a:off x="14500" y="15555"/>
              <a:ext cx="408" cy="894"/>
            </a:xfrm>
            <a:custGeom>
              <a:avLst/>
              <a:gdLst/>
              <a:ahLst/>
              <a:cxnLst>
                <a:cxn ang="0">
                  <a:pos x="363" y="31"/>
                </a:cxn>
                <a:cxn ang="0">
                  <a:pos x="318" y="0"/>
                </a:cxn>
                <a:cxn ang="0">
                  <a:pos x="242" y="76"/>
                </a:cxn>
                <a:cxn ang="0">
                  <a:pos x="272" y="122"/>
                </a:cxn>
                <a:cxn ang="0">
                  <a:pos x="348" y="106"/>
                </a:cxn>
                <a:cxn ang="0">
                  <a:pos x="363" y="46"/>
                </a:cxn>
                <a:cxn ang="0">
                  <a:pos x="91" y="743"/>
                </a:cxn>
                <a:cxn ang="0">
                  <a:pos x="121" y="864"/>
                </a:cxn>
                <a:cxn ang="0">
                  <a:pos x="302" y="864"/>
                </a:cxn>
                <a:cxn ang="0">
                  <a:pos x="378" y="758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2" y="819"/>
                </a:cxn>
                <a:cxn ang="0">
                  <a:pos x="197" y="849"/>
                </a:cxn>
                <a:cxn ang="0">
                  <a:pos x="181" y="758"/>
                </a:cxn>
                <a:cxn ang="0">
                  <a:pos x="227" y="667"/>
                </a:cxn>
                <a:cxn ang="0">
                  <a:pos x="287" y="531"/>
                </a:cxn>
                <a:cxn ang="0">
                  <a:pos x="302" y="470"/>
                </a:cxn>
                <a:cxn ang="0">
                  <a:pos x="318" y="409"/>
                </a:cxn>
                <a:cxn ang="0">
                  <a:pos x="287" y="334"/>
                </a:cxn>
                <a:cxn ang="0">
                  <a:pos x="197" y="288"/>
                </a:cxn>
                <a:cxn ang="0">
                  <a:pos x="106" y="334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6"/>
                </a:cxn>
                <a:cxn ang="0">
                  <a:pos x="76" y="440"/>
                </a:cxn>
                <a:cxn ang="0">
                  <a:pos x="121" y="349"/>
                </a:cxn>
                <a:cxn ang="0">
                  <a:pos x="212" y="334"/>
                </a:cxn>
                <a:cxn ang="0">
                  <a:pos x="227" y="379"/>
                </a:cxn>
                <a:cxn ang="0">
                  <a:pos x="212" y="409"/>
                </a:cxn>
                <a:cxn ang="0">
                  <a:pos x="197" y="470"/>
                </a:cxn>
                <a:cxn ang="0">
                  <a:pos x="106" y="728"/>
                </a:cxn>
              </a:cxnLst>
              <a:rect l="0" t="0" r="r" b="b"/>
              <a:pathLst>
                <a:path w="408" h="894">
                  <a:moveTo>
                    <a:pt x="363" y="46"/>
                  </a:moveTo>
                  <a:lnTo>
                    <a:pt x="363" y="31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1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2" y="122"/>
                  </a:lnTo>
                  <a:lnTo>
                    <a:pt x="318" y="122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6"/>
                  </a:lnTo>
                  <a:close/>
                  <a:moveTo>
                    <a:pt x="106" y="728"/>
                  </a:moveTo>
                  <a:lnTo>
                    <a:pt x="91" y="743"/>
                  </a:lnTo>
                  <a:lnTo>
                    <a:pt x="91" y="819"/>
                  </a:lnTo>
                  <a:lnTo>
                    <a:pt x="121" y="864"/>
                  </a:lnTo>
                  <a:lnTo>
                    <a:pt x="212" y="894"/>
                  </a:lnTo>
                  <a:lnTo>
                    <a:pt x="302" y="864"/>
                  </a:lnTo>
                  <a:lnTo>
                    <a:pt x="363" y="803"/>
                  </a:lnTo>
                  <a:lnTo>
                    <a:pt x="378" y="758"/>
                  </a:lnTo>
                  <a:lnTo>
                    <a:pt x="393" y="728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3" y="773"/>
                  </a:lnTo>
                  <a:lnTo>
                    <a:pt x="302" y="819"/>
                  </a:lnTo>
                  <a:lnTo>
                    <a:pt x="257" y="849"/>
                  </a:lnTo>
                  <a:lnTo>
                    <a:pt x="197" y="849"/>
                  </a:lnTo>
                  <a:lnTo>
                    <a:pt x="181" y="834"/>
                  </a:lnTo>
                  <a:lnTo>
                    <a:pt x="181" y="758"/>
                  </a:lnTo>
                  <a:lnTo>
                    <a:pt x="212" y="728"/>
                  </a:lnTo>
                  <a:lnTo>
                    <a:pt x="227" y="667"/>
                  </a:lnTo>
                  <a:lnTo>
                    <a:pt x="242" y="622"/>
                  </a:lnTo>
                  <a:lnTo>
                    <a:pt x="287" y="531"/>
                  </a:lnTo>
                  <a:lnTo>
                    <a:pt x="287" y="500"/>
                  </a:lnTo>
                  <a:lnTo>
                    <a:pt x="302" y="470"/>
                  </a:lnTo>
                  <a:lnTo>
                    <a:pt x="318" y="455"/>
                  </a:lnTo>
                  <a:lnTo>
                    <a:pt x="318" y="409"/>
                  </a:lnTo>
                  <a:lnTo>
                    <a:pt x="302" y="364"/>
                  </a:lnTo>
                  <a:lnTo>
                    <a:pt x="287" y="334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4"/>
                  </a:lnTo>
                  <a:lnTo>
                    <a:pt x="60" y="364"/>
                  </a:lnTo>
                  <a:lnTo>
                    <a:pt x="30" y="409"/>
                  </a:lnTo>
                  <a:lnTo>
                    <a:pt x="15" y="440"/>
                  </a:lnTo>
                  <a:lnTo>
                    <a:pt x="0" y="485"/>
                  </a:lnTo>
                  <a:lnTo>
                    <a:pt x="0" y="516"/>
                  </a:lnTo>
                  <a:lnTo>
                    <a:pt x="45" y="516"/>
                  </a:lnTo>
                  <a:lnTo>
                    <a:pt x="45" y="500"/>
                  </a:lnTo>
                  <a:lnTo>
                    <a:pt x="76" y="440"/>
                  </a:lnTo>
                  <a:lnTo>
                    <a:pt x="91" y="394"/>
                  </a:lnTo>
                  <a:lnTo>
                    <a:pt x="121" y="349"/>
                  </a:lnTo>
                  <a:lnTo>
                    <a:pt x="166" y="334"/>
                  </a:lnTo>
                  <a:lnTo>
                    <a:pt x="212" y="334"/>
                  </a:lnTo>
                  <a:lnTo>
                    <a:pt x="212" y="349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40"/>
                  </a:lnTo>
                  <a:lnTo>
                    <a:pt x="197" y="470"/>
                  </a:lnTo>
                  <a:lnTo>
                    <a:pt x="181" y="516"/>
                  </a:lnTo>
                  <a:lnTo>
                    <a:pt x="106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26" name="Freeform 174"/>
            <p:cNvSpPr>
              <a:spLocks/>
            </p:cNvSpPr>
            <p:nvPr/>
          </p:nvSpPr>
          <p:spPr bwMode="auto">
            <a:xfrm>
              <a:off x="15181" y="14737"/>
              <a:ext cx="438" cy="1894"/>
            </a:xfrm>
            <a:custGeom>
              <a:avLst/>
              <a:gdLst/>
              <a:ahLst/>
              <a:cxnLst>
                <a:cxn ang="0">
                  <a:pos x="438" y="955"/>
                </a:cxn>
                <a:cxn ang="0">
                  <a:pos x="423" y="788"/>
                </a:cxn>
                <a:cxn ang="0">
                  <a:pos x="393" y="576"/>
                </a:cxn>
                <a:cxn ang="0">
                  <a:pos x="317" y="364"/>
                </a:cxn>
                <a:cxn ang="0">
                  <a:pos x="226" y="212"/>
                </a:cxn>
                <a:cxn ang="0">
                  <a:pos x="136" y="91"/>
                </a:cxn>
                <a:cxn ang="0">
                  <a:pos x="60" y="31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1"/>
                </a:cxn>
                <a:cxn ang="0">
                  <a:pos x="15" y="46"/>
                </a:cxn>
                <a:cxn ang="0">
                  <a:pos x="45" y="61"/>
                </a:cxn>
                <a:cxn ang="0">
                  <a:pos x="166" y="227"/>
                </a:cxn>
                <a:cxn ang="0">
                  <a:pos x="257" y="424"/>
                </a:cxn>
                <a:cxn ang="0">
                  <a:pos x="317" y="667"/>
                </a:cxn>
                <a:cxn ang="0">
                  <a:pos x="332" y="955"/>
                </a:cxn>
                <a:cxn ang="0">
                  <a:pos x="317" y="1197"/>
                </a:cxn>
                <a:cxn ang="0">
                  <a:pos x="272" y="1424"/>
                </a:cxn>
                <a:cxn ang="0">
                  <a:pos x="166" y="1652"/>
                </a:cxn>
                <a:cxn ang="0">
                  <a:pos x="30" y="1849"/>
                </a:cxn>
                <a:cxn ang="0">
                  <a:pos x="15" y="1864"/>
                </a:cxn>
                <a:cxn ang="0">
                  <a:pos x="0" y="1864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0" y="1879"/>
                </a:cxn>
                <a:cxn ang="0">
                  <a:pos x="136" y="1803"/>
                </a:cxn>
                <a:cxn ang="0">
                  <a:pos x="226" y="1682"/>
                </a:cxn>
                <a:cxn ang="0">
                  <a:pos x="317" y="1531"/>
                </a:cxn>
                <a:cxn ang="0">
                  <a:pos x="423" y="1227"/>
                </a:cxn>
                <a:cxn ang="0">
                  <a:pos x="438" y="955"/>
                </a:cxn>
              </a:cxnLst>
              <a:rect l="0" t="0" r="r" b="b"/>
              <a:pathLst>
                <a:path w="438" h="1894">
                  <a:moveTo>
                    <a:pt x="438" y="955"/>
                  </a:moveTo>
                  <a:lnTo>
                    <a:pt x="423" y="788"/>
                  </a:lnTo>
                  <a:lnTo>
                    <a:pt x="393" y="576"/>
                  </a:lnTo>
                  <a:lnTo>
                    <a:pt x="317" y="364"/>
                  </a:lnTo>
                  <a:lnTo>
                    <a:pt x="226" y="212"/>
                  </a:lnTo>
                  <a:lnTo>
                    <a:pt x="136" y="91"/>
                  </a:lnTo>
                  <a:lnTo>
                    <a:pt x="60" y="31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1"/>
                  </a:lnTo>
                  <a:lnTo>
                    <a:pt x="15" y="46"/>
                  </a:lnTo>
                  <a:lnTo>
                    <a:pt x="45" y="61"/>
                  </a:lnTo>
                  <a:lnTo>
                    <a:pt x="166" y="227"/>
                  </a:lnTo>
                  <a:lnTo>
                    <a:pt x="257" y="424"/>
                  </a:lnTo>
                  <a:lnTo>
                    <a:pt x="317" y="667"/>
                  </a:lnTo>
                  <a:lnTo>
                    <a:pt x="332" y="955"/>
                  </a:lnTo>
                  <a:lnTo>
                    <a:pt x="317" y="1197"/>
                  </a:lnTo>
                  <a:lnTo>
                    <a:pt x="272" y="1424"/>
                  </a:lnTo>
                  <a:lnTo>
                    <a:pt x="166" y="1652"/>
                  </a:lnTo>
                  <a:lnTo>
                    <a:pt x="30" y="1849"/>
                  </a:lnTo>
                  <a:lnTo>
                    <a:pt x="15" y="1864"/>
                  </a:lnTo>
                  <a:lnTo>
                    <a:pt x="0" y="1864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0" y="1879"/>
                  </a:lnTo>
                  <a:lnTo>
                    <a:pt x="136" y="1803"/>
                  </a:lnTo>
                  <a:lnTo>
                    <a:pt x="226" y="1682"/>
                  </a:lnTo>
                  <a:lnTo>
                    <a:pt x="317" y="1531"/>
                  </a:lnTo>
                  <a:lnTo>
                    <a:pt x="423" y="1227"/>
                  </a:lnTo>
                  <a:lnTo>
                    <a:pt x="438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27" name="Rectangle 175"/>
            <p:cNvSpPr>
              <a:spLocks noChangeArrowheads="1"/>
            </p:cNvSpPr>
            <p:nvPr/>
          </p:nvSpPr>
          <p:spPr bwMode="auto">
            <a:xfrm>
              <a:off x="10114" y="16949"/>
              <a:ext cx="5777" cy="91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28" name="Freeform 176"/>
            <p:cNvSpPr>
              <a:spLocks/>
            </p:cNvSpPr>
            <p:nvPr/>
          </p:nvSpPr>
          <p:spPr bwMode="auto">
            <a:xfrm>
              <a:off x="12126" y="17449"/>
              <a:ext cx="1588" cy="1288"/>
            </a:xfrm>
            <a:custGeom>
              <a:avLst/>
              <a:gdLst/>
              <a:ahLst/>
              <a:cxnLst>
                <a:cxn ang="0">
                  <a:pos x="1361" y="197"/>
                </a:cxn>
                <a:cxn ang="0">
                  <a:pos x="1376" y="152"/>
                </a:cxn>
                <a:cxn ang="0">
                  <a:pos x="1376" y="122"/>
                </a:cxn>
                <a:cxn ang="0">
                  <a:pos x="1406" y="91"/>
                </a:cxn>
                <a:cxn ang="0">
                  <a:pos x="1436" y="76"/>
                </a:cxn>
                <a:cxn ang="0">
                  <a:pos x="1557" y="46"/>
                </a:cxn>
                <a:cxn ang="0">
                  <a:pos x="1572" y="46"/>
                </a:cxn>
                <a:cxn ang="0">
                  <a:pos x="1588" y="31"/>
                </a:cxn>
                <a:cxn ang="0">
                  <a:pos x="1588" y="0"/>
                </a:cxn>
                <a:cxn ang="0">
                  <a:pos x="1164" y="0"/>
                </a:cxn>
                <a:cxn ang="0">
                  <a:pos x="1149" y="15"/>
                </a:cxn>
                <a:cxn ang="0">
                  <a:pos x="1149" y="46"/>
                </a:cxn>
                <a:cxn ang="0">
                  <a:pos x="1179" y="46"/>
                </a:cxn>
                <a:cxn ang="0">
                  <a:pos x="1240" y="61"/>
                </a:cxn>
                <a:cxn ang="0">
                  <a:pos x="1300" y="91"/>
                </a:cxn>
                <a:cxn ang="0">
                  <a:pos x="1300" y="106"/>
                </a:cxn>
                <a:cxn ang="0">
                  <a:pos x="1315" y="137"/>
                </a:cxn>
                <a:cxn ang="0">
                  <a:pos x="1315" y="152"/>
                </a:cxn>
                <a:cxn ang="0">
                  <a:pos x="1300" y="167"/>
                </a:cxn>
                <a:cxn ang="0">
                  <a:pos x="1300" y="182"/>
                </a:cxn>
                <a:cxn ang="0">
                  <a:pos x="1088" y="1015"/>
                </a:cxn>
                <a:cxn ang="0">
                  <a:pos x="680" y="31"/>
                </a:cxn>
                <a:cxn ang="0">
                  <a:pos x="650" y="0"/>
                </a:cxn>
                <a:cxn ang="0">
                  <a:pos x="317" y="0"/>
                </a:cxn>
                <a:cxn ang="0">
                  <a:pos x="302" y="15"/>
                </a:cxn>
                <a:cxn ang="0">
                  <a:pos x="302" y="31"/>
                </a:cxn>
                <a:cxn ang="0">
                  <a:pos x="317" y="46"/>
                </a:cxn>
                <a:cxn ang="0">
                  <a:pos x="393" y="46"/>
                </a:cxn>
                <a:cxn ang="0">
                  <a:pos x="423" y="61"/>
                </a:cxn>
                <a:cxn ang="0">
                  <a:pos x="484" y="61"/>
                </a:cxn>
                <a:cxn ang="0">
                  <a:pos x="484" y="76"/>
                </a:cxn>
                <a:cxn ang="0">
                  <a:pos x="242" y="1091"/>
                </a:cxn>
                <a:cxn ang="0">
                  <a:pos x="211" y="1152"/>
                </a:cxn>
                <a:cxn ang="0">
                  <a:pos x="151" y="1212"/>
                </a:cxn>
                <a:cxn ang="0">
                  <a:pos x="90" y="1228"/>
                </a:cxn>
                <a:cxn ang="0">
                  <a:pos x="15" y="1228"/>
                </a:cxn>
                <a:cxn ang="0">
                  <a:pos x="0" y="1243"/>
                </a:cxn>
                <a:cxn ang="0">
                  <a:pos x="0" y="1288"/>
                </a:cxn>
                <a:cxn ang="0">
                  <a:pos x="423" y="1288"/>
                </a:cxn>
                <a:cxn ang="0">
                  <a:pos x="438" y="1273"/>
                </a:cxn>
                <a:cxn ang="0">
                  <a:pos x="438" y="1228"/>
                </a:cxn>
                <a:cxn ang="0">
                  <a:pos x="363" y="1228"/>
                </a:cxn>
                <a:cxn ang="0">
                  <a:pos x="317" y="1212"/>
                </a:cxn>
                <a:cxn ang="0">
                  <a:pos x="272" y="1167"/>
                </a:cxn>
                <a:cxn ang="0">
                  <a:pos x="272" y="1122"/>
                </a:cxn>
                <a:cxn ang="0">
                  <a:pos x="287" y="1106"/>
                </a:cxn>
                <a:cxn ang="0">
                  <a:pos x="529" y="106"/>
                </a:cxn>
                <a:cxn ang="0">
                  <a:pos x="544" y="106"/>
                </a:cxn>
                <a:cxn ang="0">
                  <a:pos x="544" y="122"/>
                </a:cxn>
                <a:cxn ang="0">
                  <a:pos x="559" y="137"/>
                </a:cxn>
                <a:cxn ang="0">
                  <a:pos x="1028" y="1258"/>
                </a:cxn>
                <a:cxn ang="0">
                  <a:pos x="1028" y="1273"/>
                </a:cxn>
                <a:cxn ang="0">
                  <a:pos x="1043" y="1288"/>
                </a:cxn>
                <a:cxn ang="0">
                  <a:pos x="1073" y="1288"/>
                </a:cxn>
                <a:cxn ang="0">
                  <a:pos x="1088" y="1273"/>
                </a:cxn>
                <a:cxn ang="0">
                  <a:pos x="1088" y="1243"/>
                </a:cxn>
                <a:cxn ang="0">
                  <a:pos x="1361" y="197"/>
                </a:cxn>
              </a:cxnLst>
              <a:rect l="0" t="0" r="r" b="b"/>
              <a:pathLst>
                <a:path w="1588" h="1288">
                  <a:moveTo>
                    <a:pt x="1361" y="197"/>
                  </a:moveTo>
                  <a:lnTo>
                    <a:pt x="1376" y="152"/>
                  </a:lnTo>
                  <a:lnTo>
                    <a:pt x="1376" y="122"/>
                  </a:lnTo>
                  <a:lnTo>
                    <a:pt x="1406" y="91"/>
                  </a:lnTo>
                  <a:lnTo>
                    <a:pt x="1436" y="76"/>
                  </a:lnTo>
                  <a:lnTo>
                    <a:pt x="1557" y="46"/>
                  </a:lnTo>
                  <a:lnTo>
                    <a:pt x="1572" y="46"/>
                  </a:lnTo>
                  <a:lnTo>
                    <a:pt x="1588" y="31"/>
                  </a:lnTo>
                  <a:lnTo>
                    <a:pt x="1588" y="0"/>
                  </a:lnTo>
                  <a:lnTo>
                    <a:pt x="1164" y="0"/>
                  </a:lnTo>
                  <a:lnTo>
                    <a:pt x="1149" y="15"/>
                  </a:lnTo>
                  <a:lnTo>
                    <a:pt x="1149" y="46"/>
                  </a:lnTo>
                  <a:lnTo>
                    <a:pt x="1179" y="46"/>
                  </a:lnTo>
                  <a:lnTo>
                    <a:pt x="1240" y="61"/>
                  </a:lnTo>
                  <a:lnTo>
                    <a:pt x="1300" y="91"/>
                  </a:lnTo>
                  <a:lnTo>
                    <a:pt x="1300" y="106"/>
                  </a:lnTo>
                  <a:lnTo>
                    <a:pt x="1315" y="137"/>
                  </a:lnTo>
                  <a:lnTo>
                    <a:pt x="1315" y="152"/>
                  </a:lnTo>
                  <a:lnTo>
                    <a:pt x="1300" y="167"/>
                  </a:lnTo>
                  <a:lnTo>
                    <a:pt x="1300" y="182"/>
                  </a:lnTo>
                  <a:lnTo>
                    <a:pt x="1088" y="1015"/>
                  </a:lnTo>
                  <a:lnTo>
                    <a:pt x="680" y="31"/>
                  </a:lnTo>
                  <a:lnTo>
                    <a:pt x="650" y="0"/>
                  </a:lnTo>
                  <a:lnTo>
                    <a:pt x="317" y="0"/>
                  </a:lnTo>
                  <a:lnTo>
                    <a:pt x="302" y="15"/>
                  </a:lnTo>
                  <a:lnTo>
                    <a:pt x="302" y="31"/>
                  </a:lnTo>
                  <a:lnTo>
                    <a:pt x="317" y="46"/>
                  </a:lnTo>
                  <a:lnTo>
                    <a:pt x="393" y="46"/>
                  </a:lnTo>
                  <a:lnTo>
                    <a:pt x="423" y="61"/>
                  </a:lnTo>
                  <a:lnTo>
                    <a:pt x="484" y="61"/>
                  </a:lnTo>
                  <a:lnTo>
                    <a:pt x="484" y="76"/>
                  </a:lnTo>
                  <a:lnTo>
                    <a:pt x="242" y="1091"/>
                  </a:lnTo>
                  <a:lnTo>
                    <a:pt x="211" y="1152"/>
                  </a:lnTo>
                  <a:lnTo>
                    <a:pt x="151" y="1212"/>
                  </a:lnTo>
                  <a:lnTo>
                    <a:pt x="90" y="1228"/>
                  </a:lnTo>
                  <a:lnTo>
                    <a:pt x="15" y="1228"/>
                  </a:lnTo>
                  <a:lnTo>
                    <a:pt x="0" y="1243"/>
                  </a:lnTo>
                  <a:lnTo>
                    <a:pt x="0" y="1288"/>
                  </a:lnTo>
                  <a:lnTo>
                    <a:pt x="423" y="1288"/>
                  </a:lnTo>
                  <a:lnTo>
                    <a:pt x="438" y="1273"/>
                  </a:lnTo>
                  <a:lnTo>
                    <a:pt x="438" y="1228"/>
                  </a:lnTo>
                  <a:lnTo>
                    <a:pt x="363" y="1228"/>
                  </a:lnTo>
                  <a:lnTo>
                    <a:pt x="317" y="1212"/>
                  </a:lnTo>
                  <a:lnTo>
                    <a:pt x="272" y="1167"/>
                  </a:lnTo>
                  <a:lnTo>
                    <a:pt x="272" y="1122"/>
                  </a:lnTo>
                  <a:lnTo>
                    <a:pt x="287" y="1106"/>
                  </a:lnTo>
                  <a:lnTo>
                    <a:pt x="529" y="106"/>
                  </a:lnTo>
                  <a:lnTo>
                    <a:pt x="544" y="106"/>
                  </a:lnTo>
                  <a:lnTo>
                    <a:pt x="544" y="122"/>
                  </a:lnTo>
                  <a:lnTo>
                    <a:pt x="559" y="137"/>
                  </a:lnTo>
                  <a:lnTo>
                    <a:pt x="1028" y="1258"/>
                  </a:lnTo>
                  <a:lnTo>
                    <a:pt x="1028" y="1273"/>
                  </a:lnTo>
                  <a:lnTo>
                    <a:pt x="1043" y="1288"/>
                  </a:lnTo>
                  <a:lnTo>
                    <a:pt x="1073" y="1288"/>
                  </a:lnTo>
                  <a:lnTo>
                    <a:pt x="1088" y="1273"/>
                  </a:lnTo>
                  <a:lnTo>
                    <a:pt x="1088" y="1243"/>
                  </a:lnTo>
                  <a:lnTo>
                    <a:pt x="1361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29" name="Freeform 177"/>
            <p:cNvSpPr>
              <a:spLocks/>
            </p:cNvSpPr>
            <p:nvPr/>
          </p:nvSpPr>
          <p:spPr bwMode="auto">
            <a:xfrm>
              <a:off x="16133" y="16116"/>
              <a:ext cx="938" cy="1727"/>
            </a:xfrm>
            <a:custGeom>
              <a:avLst/>
              <a:gdLst/>
              <a:ahLst/>
              <a:cxnLst>
                <a:cxn ang="0">
                  <a:pos x="787" y="576"/>
                </a:cxn>
                <a:cxn ang="0">
                  <a:pos x="802" y="515"/>
                </a:cxn>
                <a:cxn ang="0">
                  <a:pos x="605" y="470"/>
                </a:cxn>
                <a:cxn ang="0">
                  <a:pos x="620" y="379"/>
                </a:cxn>
                <a:cxn ang="0">
                  <a:pos x="636" y="273"/>
                </a:cxn>
                <a:cxn ang="0">
                  <a:pos x="666" y="197"/>
                </a:cxn>
                <a:cxn ang="0">
                  <a:pos x="681" y="121"/>
                </a:cxn>
                <a:cxn ang="0">
                  <a:pos x="741" y="45"/>
                </a:cxn>
                <a:cxn ang="0">
                  <a:pos x="862" y="76"/>
                </a:cxn>
                <a:cxn ang="0">
                  <a:pos x="787" y="106"/>
                </a:cxn>
                <a:cxn ang="0">
                  <a:pos x="772" y="212"/>
                </a:cxn>
                <a:cxn ang="0">
                  <a:pos x="862" y="242"/>
                </a:cxn>
                <a:cxn ang="0">
                  <a:pos x="923" y="197"/>
                </a:cxn>
                <a:cxn ang="0">
                  <a:pos x="938" y="121"/>
                </a:cxn>
                <a:cxn ang="0">
                  <a:pos x="908" y="45"/>
                </a:cxn>
                <a:cxn ang="0">
                  <a:pos x="817" y="0"/>
                </a:cxn>
                <a:cxn ang="0">
                  <a:pos x="711" y="15"/>
                </a:cxn>
                <a:cxn ang="0">
                  <a:pos x="636" y="61"/>
                </a:cxn>
                <a:cxn ang="0">
                  <a:pos x="530" y="212"/>
                </a:cxn>
                <a:cxn ang="0">
                  <a:pos x="515" y="288"/>
                </a:cxn>
                <a:cxn ang="0">
                  <a:pos x="469" y="515"/>
                </a:cxn>
                <a:cxn ang="0">
                  <a:pos x="288" y="530"/>
                </a:cxn>
                <a:cxn ang="0">
                  <a:pos x="303" y="576"/>
                </a:cxn>
                <a:cxn ang="0">
                  <a:pos x="318" y="1318"/>
                </a:cxn>
                <a:cxn ang="0">
                  <a:pos x="257" y="1576"/>
                </a:cxn>
                <a:cxn ang="0">
                  <a:pos x="152" y="1682"/>
                </a:cxn>
                <a:cxn ang="0">
                  <a:pos x="61" y="1652"/>
                </a:cxn>
                <a:cxn ang="0">
                  <a:pos x="136" y="1621"/>
                </a:cxn>
                <a:cxn ang="0">
                  <a:pos x="167" y="1576"/>
                </a:cxn>
                <a:cxn ang="0">
                  <a:pos x="152" y="1500"/>
                </a:cxn>
                <a:cxn ang="0">
                  <a:pos x="76" y="1485"/>
                </a:cxn>
                <a:cxn ang="0">
                  <a:pos x="0" y="1545"/>
                </a:cxn>
                <a:cxn ang="0">
                  <a:pos x="15" y="1667"/>
                </a:cxn>
                <a:cxn ang="0">
                  <a:pos x="76" y="1712"/>
                </a:cxn>
                <a:cxn ang="0">
                  <a:pos x="152" y="1727"/>
                </a:cxn>
                <a:cxn ang="0">
                  <a:pos x="318" y="1621"/>
                </a:cxn>
                <a:cxn ang="0">
                  <a:pos x="363" y="1545"/>
                </a:cxn>
                <a:cxn ang="0">
                  <a:pos x="439" y="1318"/>
                </a:cxn>
                <a:cxn ang="0">
                  <a:pos x="469" y="1182"/>
                </a:cxn>
              </a:cxnLst>
              <a:rect l="0" t="0" r="r" b="b"/>
              <a:pathLst>
                <a:path w="938" h="1727">
                  <a:moveTo>
                    <a:pt x="590" y="576"/>
                  </a:moveTo>
                  <a:lnTo>
                    <a:pt x="787" y="576"/>
                  </a:lnTo>
                  <a:lnTo>
                    <a:pt x="802" y="561"/>
                  </a:lnTo>
                  <a:lnTo>
                    <a:pt x="802" y="515"/>
                  </a:lnTo>
                  <a:lnTo>
                    <a:pt x="605" y="515"/>
                  </a:lnTo>
                  <a:lnTo>
                    <a:pt x="605" y="470"/>
                  </a:lnTo>
                  <a:lnTo>
                    <a:pt x="620" y="439"/>
                  </a:lnTo>
                  <a:lnTo>
                    <a:pt x="620" y="379"/>
                  </a:lnTo>
                  <a:lnTo>
                    <a:pt x="636" y="348"/>
                  </a:lnTo>
                  <a:lnTo>
                    <a:pt x="636" y="273"/>
                  </a:lnTo>
                  <a:lnTo>
                    <a:pt x="651" y="242"/>
                  </a:lnTo>
                  <a:lnTo>
                    <a:pt x="666" y="197"/>
                  </a:lnTo>
                  <a:lnTo>
                    <a:pt x="666" y="152"/>
                  </a:lnTo>
                  <a:lnTo>
                    <a:pt x="681" y="121"/>
                  </a:lnTo>
                  <a:lnTo>
                    <a:pt x="681" y="106"/>
                  </a:lnTo>
                  <a:lnTo>
                    <a:pt x="741" y="45"/>
                  </a:lnTo>
                  <a:lnTo>
                    <a:pt x="802" y="45"/>
                  </a:lnTo>
                  <a:lnTo>
                    <a:pt x="862" y="76"/>
                  </a:lnTo>
                  <a:lnTo>
                    <a:pt x="817" y="91"/>
                  </a:lnTo>
                  <a:lnTo>
                    <a:pt x="787" y="106"/>
                  </a:lnTo>
                  <a:lnTo>
                    <a:pt x="772" y="136"/>
                  </a:lnTo>
                  <a:lnTo>
                    <a:pt x="772" y="212"/>
                  </a:lnTo>
                  <a:lnTo>
                    <a:pt x="802" y="242"/>
                  </a:lnTo>
                  <a:lnTo>
                    <a:pt x="862" y="242"/>
                  </a:lnTo>
                  <a:lnTo>
                    <a:pt x="893" y="227"/>
                  </a:lnTo>
                  <a:lnTo>
                    <a:pt x="923" y="197"/>
                  </a:lnTo>
                  <a:lnTo>
                    <a:pt x="938" y="167"/>
                  </a:lnTo>
                  <a:lnTo>
                    <a:pt x="938" y="121"/>
                  </a:lnTo>
                  <a:lnTo>
                    <a:pt x="923" y="76"/>
                  </a:lnTo>
                  <a:lnTo>
                    <a:pt x="908" y="45"/>
                  </a:lnTo>
                  <a:lnTo>
                    <a:pt x="862" y="15"/>
                  </a:lnTo>
                  <a:lnTo>
                    <a:pt x="817" y="0"/>
                  </a:lnTo>
                  <a:lnTo>
                    <a:pt x="741" y="0"/>
                  </a:lnTo>
                  <a:lnTo>
                    <a:pt x="711" y="15"/>
                  </a:lnTo>
                  <a:lnTo>
                    <a:pt x="666" y="30"/>
                  </a:lnTo>
                  <a:lnTo>
                    <a:pt x="636" y="61"/>
                  </a:lnTo>
                  <a:lnTo>
                    <a:pt x="590" y="91"/>
                  </a:lnTo>
                  <a:lnTo>
                    <a:pt x="530" y="212"/>
                  </a:lnTo>
                  <a:lnTo>
                    <a:pt x="530" y="242"/>
                  </a:lnTo>
                  <a:lnTo>
                    <a:pt x="515" y="288"/>
                  </a:lnTo>
                  <a:lnTo>
                    <a:pt x="499" y="379"/>
                  </a:lnTo>
                  <a:lnTo>
                    <a:pt x="469" y="515"/>
                  </a:lnTo>
                  <a:lnTo>
                    <a:pt x="303" y="515"/>
                  </a:lnTo>
                  <a:lnTo>
                    <a:pt x="288" y="530"/>
                  </a:lnTo>
                  <a:lnTo>
                    <a:pt x="288" y="561"/>
                  </a:lnTo>
                  <a:lnTo>
                    <a:pt x="303" y="576"/>
                  </a:lnTo>
                  <a:lnTo>
                    <a:pt x="469" y="576"/>
                  </a:lnTo>
                  <a:lnTo>
                    <a:pt x="318" y="1318"/>
                  </a:lnTo>
                  <a:lnTo>
                    <a:pt x="288" y="1455"/>
                  </a:lnTo>
                  <a:lnTo>
                    <a:pt x="257" y="1576"/>
                  </a:lnTo>
                  <a:lnTo>
                    <a:pt x="212" y="1652"/>
                  </a:lnTo>
                  <a:lnTo>
                    <a:pt x="152" y="1682"/>
                  </a:lnTo>
                  <a:lnTo>
                    <a:pt x="121" y="1682"/>
                  </a:lnTo>
                  <a:lnTo>
                    <a:pt x="61" y="1652"/>
                  </a:lnTo>
                  <a:lnTo>
                    <a:pt x="106" y="1636"/>
                  </a:lnTo>
                  <a:lnTo>
                    <a:pt x="136" y="1621"/>
                  </a:lnTo>
                  <a:lnTo>
                    <a:pt x="152" y="1606"/>
                  </a:lnTo>
                  <a:lnTo>
                    <a:pt x="167" y="1576"/>
                  </a:lnTo>
                  <a:lnTo>
                    <a:pt x="167" y="1515"/>
                  </a:lnTo>
                  <a:lnTo>
                    <a:pt x="152" y="1500"/>
                  </a:lnTo>
                  <a:lnTo>
                    <a:pt x="121" y="1485"/>
                  </a:lnTo>
                  <a:lnTo>
                    <a:pt x="76" y="1485"/>
                  </a:lnTo>
                  <a:lnTo>
                    <a:pt x="15" y="1515"/>
                  </a:lnTo>
                  <a:lnTo>
                    <a:pt x="0" y="1545"/>
                  </a:lnTo>
                  <a:lnTo>
                    <a:pt x="0" y="1636"/>
                  </a:lnTo>
                  <a:lnTo>
                    <a:pt x="15" y="1667"/>
                  </a:lnTo>
                  <a:lnTo>
                    <a:pt x="46" y="1682"/>
                  </a:lnTo>
                  <a:lnTo>
                    <a:pt x="76" y="1712"/>
                  </a:lnTo>
                  <a:lnTo>
                    <a:pt x="121" y="1712"/>
                  </a:lnTo>
                  <a:lnTo>
                    <a:pt x="152" y="1727"/>
                  </a:lnTo>
                  <a:lnTo>
                    <a:pt x="242" y="1697"/>
                  </a:lnTo>
                  <a:lnTo>
                    <a:pt x="318" y="1621"/>
                  </a:lnTo>
                  <a:lnTo>
                    <a:pt x="348" y="1576"/>
                  </a:lnTo>
                  <a:lnTo>
                    <a:pt x="363" y="1545"/>
                  </a:lnTo>
                  <a:lnTo>
                    <a:pt x="409" y="1439"/>
                  </a:lnTo>
                  <a:lnTo>
                    <a:pt x="439" y="1318"/>
                  </a:lnTo>
                  <a:lnTo>
                    <a:pt x="469" y="1227"/>
                  </a:lnTo>
                  <a:lnTo>
                    <a:pt x="469" y="1182"/>
                  </a:lnTo>
                  <a:lnTo>
                    <a:pt x="590" y="5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30" name="Freeform 178"/>
            <p:cNvSpPr>
              <a:spLocks noEditPoints="1"/>
            </p:cNvSpPr>
            <p:nvPr/>
          </p:nvSpPr>
          <p:spPr bwMode="auto">
            <a:xfrm>
              <a:off x="16965" y="16843"/>
              <a:ext cx="575" cy="1152"/>
            </a:xfrm>
            <a:custGeom>
              <a:avLst/>
              <a:gdLst/>
              <a:ahLst/>
              <a:cxnLst>
                <a:cxn ang="0">
                  <a:pos x="575" y="46"/>
                </a:cxn>
                <a:cxn ang="0">
                  <a:pos x="575" y="31"/>
                </a:cxn>
                <a:cxn ang="0">
                  <a:pos x="545" y="0"/>
                </a:cxn>
                <a:cxn ang="0">
                  <a:pos x="530" y="0"/>
                </a:cxn>
                <a:cxn ang="0">
                  <a:pos x="499" y="15"/>
                </a:cxn>
                <a:cxn ang="0">
                  <a:pos x="469" y="46"/>
                </a:cxn>
                <a:cxn ang="0">
                  <a:pos x="454" y="76"/>
                </a:cxn>
                <a:cxn ang="0">
                  <a:pos x="454" y="91"/>
                </a:cxn>
                <a:cxn ang="0">
                  <a:pos x="484" y="121"/>
                </a:cxn>
                <a:cxn ang="0">
                  <a:pos x="530" y="121"/>
                </a:cxn>
                <a:cxn ang="0">
                  <a:pos x="560" y="106"/>
                </a:cxn>
                <a:cxn ang="0">
                  <a:pos x="575" y="76"/>
                </a:cxn>
                <a:cxn ang="0">
                  <a:pos x="575" y="46"/>
                </a:cxn>
                <a:cxn ang="0">
                  <a:pos x="303" y="940"/>
                </a:cxn>
                <a:cxn ang="0">
                  <a:pos x="288" y="1000"/>
                </a:cxn>
                <a:cxn ang="0">
                  <a:pos x="257" y="1046"/>
                </a:cxn>
                <a:cxn ang="0">
                  <a:pos x="212" y="1076"/>
                </a:cxn>
                <a:cxn ang="0">
                  <a:pos x="182" y="1106"/>
                </a:cxn>
                <a:cxn ang="0">
                  <a:pos x="76" y="1106"/>
                </a:cxn>
                <a:cxn ang="0">
                  <a:pos x="106" y="1091"/>
                </a:cxn>
                <a:cxn ang="0">
                  <a:pos x="121" y="1061"/>
                </a:cxn>
                <a:cxn ang="0">
                  <a:pos x="121" y="1015"/>
                </a:cxn>
                <a:cxn ang="0">
                  <a:pos x="106" y="1000"/>
                </a:cxn>
                <a:cxn ang="0">
                  <a:pos x="76" y="985"/>
                </a:cxn>
                <a:cxn ang="0">
                  <a:pos x="30" y="1000"/>
                </a:cxn>
                <a:cxn ang="0">
                  <a:pos x="0" y="1061"/>
                </a:cxn>
                <a:cxn ang="0">
                  <a:pos x="30" y="1121"/>
                </a:cxn>
                <a:cxn ang="0">
                  <a:pos x="76" y="1137"/>
                </a:cxn>
                <a:cxn ang="0">
                  <a:pos x="136" y="1152"/>
                </a:cxn>
                <a:cxn ang="0">
                  <a:pos x="197" y="1137"/>
                </a:cxn>
                <a:cxn ang="0">
                  <a:pos x="288" y="1106"/>
                </a:cxn>
                <a:cxn ang="0">
                  <a:pos x="363" y="1046"/>
                </a:cxn>
                <a:cxn ang="0">
                  <a:pos x="409" y="940"/>
                </a:cxn>
                <a:cxn ang="0">
                  <a:pos x="530" y="470"/>
                </a:cxn>
                <a:cxn ang="0">
                  <a:pos x="530" y="379"/>
                </a:cxn>
                <a:cxn ang="0">
                  <a:pos x="469" y="318"/>
                </a:cxn>
                <a:cxn ang="0">
                  <a:pos x="439" y="303"/>
                </a:cxn>
                <a:cxn ang="0">
                  <a:pos x="393" y="288"/>
                </a:cxn>
                <a:cxn ang="0">
                  <a:pos x="333" y="303"/>
                </a:cxn>
                <a:cxn ang="0">
                  <a:pos x="288" y="318"/>
                </a:cxn>
                <a:cxn ang="0">
                  <a:pos x="257" y="349"/>
                </a:cxn>
                <a:cxn ang="0">
                  <a:pos x="227" y="394"/>
                </a:cxn>
                <a:cxn ang="0">
                  <a:pos x="197" y="425"/>
                </a:cxn>
                <a:cxn ang="0">
                  <a:pos x="167" y="485"/>
                </a:cxn>
                <a:cxn ang="0">
                  <a:pos x="167" y="515"/>
                </a:cxn>
                <a:cxn ang="0">
                  <a:pos x="197" y="515"/>
                </a:cxn>
                <a:cxn ang="0">
                  <a:pos x="197" y="500"/>
                </a:cxn>
                <a:cxn ang="0">
                  <a:pos x="212" y="485"/>
                </a:cxn>
                <a:cxn ang="0">
                  <a:pos x="227" y="440"/>
                </a:cxn>
                <a:cxn ang="0">
                  <a:pos x="257" y="394"/>
                </a:cxn>
                <a:cxn ang="0">
                  <a:pos x="348" y="334"/>
                </a:cxn>
                <a:cxn ang="0">
                  <a:pos x="409" y="334"/>
                </a:cxn>
                <a:cxn ang="0">
                  <a:pos x="439" y="394"/>
                </a:cxn>
                <a:cxn ang="0">
                  <a:pos x="424" y="425"/>
                </a:cxn>
                <a:cxn ang="0">
                  <a:pos x="424" y="440"/>
                </a:cxn>
                <a:cxn ang="0">
                  <a:pos x="303" y="940"/>
                </a:cxn>
              </a:cxnLst>
              <a:rect l="0" t="0" r="r" b="b"/>
              <a:pathLst>
                <a:path w="575" h="1152">
                  <a:moveTo>
                    <a:pt x="575" y="46"/>
                  </a:moveTo>
                  <a:lnTo>
                    <a:pt x="575" y="31"/>
                  </a:lnTo>
                  <a:lnTo>
                    <a:pt x="545" y="0"/>
                  </a:lnTo>
                  <a:lnTo>
                    <a:pt x="530" y="0"/>
                  </a:lnTo>
                  <a:lnTo>
                    <a:pt x="499" y="15"/>
                  </a:lnTo>
                  <a:lnTo>
                    <a:pt x="469" y="46"/>
                  </a:lnTo>
                  <a:lnTo>
                    <a:pt x="454" y="76"/>
                  </a:lnTo>
                  <a:lnTo>
                    <a:pt x="454" y="91"/>
                  </a:lnTo>
                  <a:lnTo>
                    <a:pt x="484" y="121"/>
                  </a:lnTo>
                  <a:lnTo>
                    <a:pt x="530" y="121"/>
                  </a:lnTo>
                  <a:lnTo>
                    <a:pt x="560" y="106"/>
                  </a:lnTo>
                  <a:lnTo>
                    <a:pt x="575" y="76"/>
                  </a:lnTo>
                  <a:lnTo>
                    <a:pt x="575" y="46"/>
                  </a:lnTo>
                  <a:close/>
                  <a:moveTo>
                    <a:pt x="303" y="940"/>
                  </a:moveTo>
                  <a:lnTo>
                    <a:pt x="288" y="1000"/>
                  </a:lnTo>
                  <a:lnTo>
                    <a:pt x="257" y="1046"/>
                  </a:lnTo>
                  <a:lnTo>
                    <a:pt x="212" y="1076"/>
                  </a:lnTo>
                  <a:lnTo>
                    <a:pt x="182" y="1106"/>
                  </a:lnTo>
                  <a:lnTo>
                    <a:pt x="76" y="1106"/>
                  </a:lnTo>
                  <a:lnTo>
                    <a:pt x="106" y="1091"/>
                  </a:lnTo>
                  <a:lnTo>
                    <a:pt x="121" y="1061"/>
                  </a:lnTo>
                  <a:lnTo>
                    <a:pt x="121" y="1015"/>
                  </a:lnTo>
                  <a:lnTo>
                    <a:pt x="106" y="1000"/>
                  </a:lnTo>
                  <a:lnTo>
                    <a:pt x="76" y="985"/>
                  </a:lnTo>
                  <a:lnTo>
                    <a:pt x="30" y="1000"/>
                  </a:lnTo>
                  <a:lnTo>
                    <a:pt x="0" y="1061"/>
                  </a:lnTo>
                  <a:lnTo>
                    <a:pt x="30" y="1121"/>
                  </a:lnTo>
                  <a:lnTo>
                    <a:pt x="76" y="1137"/>
                  </a:lnTo>
                  <a:lnTo>
                    <a:pt x="136" y="1152"/>
                  </a:lnTo>
                  <a:lnTo>
                    <a:pt x="197" y="1137"/>
                  </a:lnTo>
                  <a:lnTo>
                    <a:pt x="288" y="1106"/>
                  </a:lnTo>
                  <a:lnTo>
                    <a:pt x="363" y="1046"/>
                  </a:lnTo>
                  <a:lnTo>
                    <a:pt x="409" y="940"/>
                  </a:lnTo>
                  <a:lnTo>
                    <a:pt x="530" y="470"/>
                  </a:lnTo>
                  <a:lnTo>
                    <a:pt x="530" y="379"/>
                  </a:lnTo>
                  <a:lnTo>
                    <a:pt x="469" y="318"/>
                  </a:lnTo>
                  <a:lnTo>
                    <a:pt x="439" y="303"/>
                  </a:lnTo>
                  <a:lnTo>
                    <a:pt x="393" y="288"/>
                  </a:lnTo>
                  <a:lnTo>
                    <a:pt x="333" y="303"/>
                  </a:lnTo>
                  <a:lnTo>
                    <a:pt x="288" y="318"/>
                  </a:lnTo>
                  <a:lnTo>
                    <a:pt x="257" y="349"/>
                  </a:lnTo>
                  <a:lnTo>
                    <a:pt x="227" y="394"/>
                  </a:lnTo>
                  <a:lnTo>
                    <a:pt x="197" y="425"/>
                  </a:lnTo>
                  <a:lnTo>
                    <a:pt x="167" y="485"/>
                  </a:lnTo>
                  <a:lnTo>
                    <a:pt x="167" y="515"/>
                  </a:lnTo>
                  <a:lnTo>
                    <a:pt x="197" y="515"/>
                  </a:lnTo>
                  <a:lnTo>
                    <a:pt x="197" y="500"/>
                  </a:lnTo>
                  <a:lnTo>
                    <a:pt x="212" y="485"/>
                  </a:lnTo>
                  <a:lnTo>
                    <a:pt x="227" y="440"/>
                  </a:lnTo>
                  <a:lnTo>
                    <a:pt x="257" y="394"/>
                  </a:lnTo>
                  <a:lnTo>
                    <a:pt x="348" y="334"/>
                  </a:lnTo>
                  <a:lnTo>
                    <a:pt x="409" y="334"/>
                  </a:lnTo>
                  <a:lnTo>
                    <a:pt x="439" y="394"/>
                  </a:lnTo>
                  <a:lnTo>
                    <a:pt x="424" y="425"/>
                  </a:lnTo>
                  <a:lnTo>
                    <a:pt x="424" y="440"/>
                  </a:lnTo>
                  <a:lnTo>
                    <a:pt x="303" y="9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31" name="Freeform 179"/>
            <p:cNvSpPr>
              <a:spLocks/>
            </p:cNvSpPr>
            <p:nvPr/>
          </p:nvSpPr>
          <p:spPr bwMode="auto">
            <a:xfrm>
              <a:off x="17918" y="16025"/>
              <a:ext cx="439" cy="1894"/>
            </a:xfrm>
            <a:custGeom>
              <a:avLst/>
              <a:gdLst/>
              <a:ahLst/>
              <a:cxnLst>
                <a:cxn ang="0">
                  <a:pos x="439" y="1879"/>
                </a:cxn>
                <a:cxn ang="0">
                  <a:pos x="439" y="1864"/>
                </a:cxn>
                <a:cxn ang="0">
                  <a:pos x="423" y="1864"/>
                </a:cxn>
                <a:cxn ang="0">
                  <a:pos x="408" y="1833"/>
                </a:cxn>
                <a:cxn ang="0">
                  <a:pos x="257" y="1636"/>
                </a:cxn>
                <a:cxn ang="0">
                  <a:pos x="181" y="1409"/>
                </a:cxn>
                <a:cxn ang="0">
                  <a:pos x="121" y="1182"/>
                </a:cxn>
                <a:cxn ang="0">
                  <a:pos x="121" y="955"/>
                </a:cxn>
                <a:cxn ang="0">
                  <a:pos x="136" y="712"/>
                </a:cxn>
                <a:cxn ang="0">
                  <a:pos x="181" y="470"/>
                </a:cxn>
                <a:cxn ang="0">
                  <a:pos x="272" y="243"/>
                </a:cxn>
                <a:cxn ang="0">
                  <a:pos x="423" y="61"/>
                </a:cxn>
                <a:cxn ang="0">
                  <a:pos x="439" y="46"/>
                </a:cxn>
                <a:cxn ang="0">
                  <a:pos x="439" y="0"/>
                </a:cxn>
                <a:cxn ang="0">
                  <a:pos x="423" y="0"/>
                </a:cxn>
                <a:cxn ang="0">
                  <a:pos x="378" y="30"/>
                </a:cxn>
                <a:cxn ang="0">
                  <a:pos x="302" y="91"/>
                </a:cxn>
                <a:cxn ang="0">
                  <a:pos x="212" y="212"/>
                </a:cxn>
                <a:cxn ang="0">
                  <a:pos x="121" y="379"/>
                </a:cxn>
                <a:cxn ang="0">
                  <a:pos x="30" y="682"/>
                </a:cxn>
                <a:cxn ang="0">
                  <a:pos x="0" y="955"/>
                </a:cxn>
                <a:cxn ang="0">
                  <a:pos x="15" y="1121"/>
                </a:cxn>
                <a:cxn ang="0">
                  <a:pos x="45" y="1333"/>
                </a:cxn>
                <a:cxn ang="0">
                  <a:pos x="136" y="1546"/>
                </a:cxn>
                <a:cxn ang="0">
                  <a:pos x="227" y="1697"/>
                </a:cxn>
                <a:cxn ang="0">
                  <a:pos x="318" y="1803"/>
                </a:cxn>
                <a:cxn ang="0">
                  <a:pos x="393" y="1879"/>
                </a:cxn>
                <a:cxn ang="0">
                  <a:pos x="423" y="1894"/>
                </a:cxn>
                <a:cxn ang="0">
                  <a:pos x="439" y="1894"/>
                </a:cxn>
                <a:cxn ang="0">
                  <a:pos x="439" y="1879"/>
                </a:cxn>
              </a:cxnLst>
              <a:rect l="0" t="0" r="r" b="b"/>
              <a:pathLst>
                <a:path w="439" h="1894">
                  <a:moveTo>
                    <a:pt x="439" y="1879"/>
                  </a:moveTo>
                  <a:lnTo>
                    <a:pt x="439" y="1864"/>
                  </a:lnTo>
                  <a:lnTo>
                    <a:pt x="423" y="1864"/>
                  </a:lnTo>
                  <a:lnTo>
                    <a:pt x="408" y="1833"/>
                  </a:lnTo>
                  <a:lnTo>
                    <a:pt x="257" y="1636"/>
                  </a:lnTo>
                  <a:lnTo>
                    <a:pt x="181" y="1409"/>
                  </a:lnTo>
                  <a:lnTo>
                    <a:pt x="121" y="1182"/>
                  </a:lnTo>
                  <a:lnTo>
                    <a:pt x="121" y="955"/>
                  </a:lnTo>
                  <a:lnTo>
                    <a:pt x="136" y="712"/>
                  </a:lnTo>
                  <a:lnTo>
                    <a:pt x="181" y="470"/>
                  </a:lnTo>
                  <a:lnTo>
                    <a:pt x="272" y="243"/>
                  </a:lnTo>
                  <a:lnTo>
                    <a:pt x="423" y="61"/>
                  </a:lnTo>
                  <a:lnTo>
                    <a:pt x="439" y="46"/>
                  </a:lnTo>
                  <a:lnTo>
                    <a:pt x="439" y="0"/>
                  </a:lnTo>
                  <a:lnTo>
                    <a:pt x="423" y="0"/>
                  </a:lnTo>
                  <a:lnTo>
                    <a:pt x="378" y="30"/>
                  </a:lnTo>
                  <a:lnTo>
                    <a:pt x="302" y="91"/>
                  </a:lnTo>
                  <a:lnTo>
                    <a:pt x="212" y="212"/>
                  </a:lnTo>
                  <a:lnTo>
                    <a:pt x="121" y="379"/>
                  </a:lnTo>
                  <a:lnTo>
                    <a:pt x="30" y="682"/>
                  </a:lnTo>
                  <a:lnTo>
                    <a:pt x="0" y="955"/>
                  </a:lnTo>
                  <a:lnTo>
                    <a:pt x="15" y="1121"/>
                  </a:lnTo>
                  <a:lnTo>
                    <a:pt x="45" y="1333"/>
                  </a:lnTo>
                  <a:lnTo>
                    <a:pt x="136" y="1546"/>
                  </a:lnTo>
                  <a:lnTo>
                    <a:pt x="227" y="1697"/>
                  </a:lnTo>
                  <a:lnTo>
                    <a:pt x="318" y="1803"/>
                  </a:lnTo>
                  <a:lnTo>
                    <a:pt x="393" y="1879"/>
                  </a:lnTo>
                  <a:lnTo>
                    <a:pt x="423" y="1894"/>
                  </a:lnTo>
                  <a:lnTo>
                    <a:pt x="439" y="1894"/>
                  </a:lnTo>
                  <a:lnTo>
                    <a:pt x="439" y="18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32" name="Freeform 180"/>
            <p:cNvSpPr>
              <a:spLocks/>
            </p:cNvSpPr>
            <p:nvPr/>
          </p:nvSpPr>
          <p:spPr bwMode="auto">
            <a:xfrm>
              <a:off x="18523" y="16601"/>
              <a:ext cx="1059" cy="848"/>
            </a:xfrm>
            <a:custGeom>
              <a:avLst/>
              <a:gdLst/>
              <a:ahLst/>
              <a:cxnLst>
                <a:cxn ang="0">
                  <a:pos x="605" y="379"/>
                </a:cxn>
                <a:cxn ang="0">
                  <a:pos x="832" y="136"/>
                </a:cxn>
                <a:cxn ang="0">
                  <a:pos x="847" y="121"/>
                </a:cxn>
                <a:cxn ang="0">
                  <a:pos x="862" y="121"/>
                </a:cxn>
                <a:cxn ang="0">
                  <a:pos x="877" y="106"/>
                </a:cxn>
                <a:cxn ang="0">
                  <a:pos x="907" y="106"/>
                </a:cxn>
                <a:cxn ang="0">
                  <a:pos x="953" y="91"/>
                </a:cxn>
                <a:cxn ang="0">
                  <a:pos x="1028" y="91"/>
                </a:cxn>
                <a:cxn ang="0">
                  <a:pos x="1028" y="0"/>
                </a:cxn>
                <a:cxn ang="0">
                  <a:pos x="983" y="0"/>
                </a:cxn>
                <a:cxn ang="0">
                  <a:pos x="938" y="15"/>
                </a:cxn>
                <a:cxn ang="0">
                  <a:pos x="696" y="15"/>
                </a:cxn>
                <a:cxn ang="0">
                  <a:pos x="650" y="0"/>
                </a:cxn>
                <a:cxn ang="0">
                  <a:pos x="650" y="91"/>
                </a:cxn>
                <a:cxn ang="0">
                  <a:pos x="696" y="106"/>
                </a:cxn>
                <a:cxn ang="0">
                  <a:pos x="726" y="106"/>
                </a:cxn>
                <a:cxn ang="0">
                  <a:pos x="726" y="121"/>
                </a:cxn>
                <a:cxn ang="0">
                  <a:pos x="711" y="136"/>
                </a:cxn>
                <a:cxn ang="0">
                  <a:pos x="560" y="318"/>
                </a:cxn>
                <a:cxn ang="0">
                  <a:pos x="363" y="91"/>
                </a:cxn>
                <a:cxn ang="0">
                  <a:pos x="439" y="91"/>
                </a:cxn>
                <a:cxn ang="0">
                  <a:pos x="439" y="0"/>
                </a:cxn>
                <a:cxn ang="0">
                  <a:pos x="393" y="0"/>
                </a:cxn>
                <a:cxn ang="0">
                  <a:pos x="333" y="15"/>
                </a:cxn>
                <a:cxn ang="0">
                  <a:pos x="76" y="15"/>
                </a:cxn>
                <a:cxn ang="0">
                  <a:pos x="0" y="0"/>
                </a:cxn>
                <a:cxn ang="0">
                  <a:pos x="0" y="91"/>
                </a:cxn>
                <a:cxn ang="0">
                  <a:pos x="136" y="91"/>
                </a:cxn>
                <a:cxn ang="0">
                  <a:pos x="439" y="439"/>
                </a:cxn>
                <a:cxn ang="0">
                  <a:pos x="181" y="727"/>
                </a:cxn>
                <a:cxn ang="0">
                  <a:pos x="151" y="742"/>
                </a:cxn>
                <a:cxn ang="0">
                  <a:pos x="106" y="757"/>
                </a:cxn>
                <a:cxn ang="0">
                  <a:pos x="0" y="757"/>
                </a:cxn>
                <a:cxn ang="0">
                  <a:pos x="0" y="848"/>
                </a:cxn>
                <a:cxn ang="0">
                  <a:pos x="363" y="848"/>
                </a:cxn>
                <a:cxn ang="0">
                  <a:pos x="363" y="757"/>
                </a:cxn>
                <a:cxn ang="0">
                  <a:pos x="333" y="757"/>
                </a:cxn>
                <a:cxn ang="0">
                  <a:pos x="302" y="742"/>
                </a:cxn>
                <a:cxn ang="0">
                  <a:pos x="302" y="712"/>
                </a:cxn>
                <a:cxn ang="0">
                  <a:pos x="499" y="515"/>
                </a:cxn>
                <a:cxn ang="0">
                  <a:pos x="696" y="757"/>
                </a:cxn>
                <a:cxn ang="0">
                  <a:pos x="620" y="757"/>
                </a:cxn>
                <a:cxn ang="0">
                  <a:pos x="620" y="848"/>
                </a:cxn>
                <a:cxn ang="0">
                  <a:pos x="1059" y="848"/>
                </a:cxn>
                <a:cxn ang="0">
                  <a:pos x="1059" y="757"/>
                </a:cxn>
                <a:cxn ang="0">
                  <a:pos x="922" y="757"/>
                </a:cxn>
                <a:cxn ang="0">
                  <a:pos x="605" y="379"/>
                </a:cxn>
              </a:cxnLst>
              <a:rect l="0" t="0" r="r" b="b"/>
              <a:pathLst>
                <a:path w="1059" h="848">
                  <a:moveTo>
                    <a:pt x="605" y="379"/>
                  </a:moveTo>
                  <a:lnTo>
                    <a:pt x="832" y="136"/>
                  </a:lnTo>
                  <a:lnTo>
                    <a:pt x="847" y="121"/>
                  </a:lnTo>
                  <a:lnTo>
                    <a:pt x="862" y="121"/>
                  </a:lnTo>
                  <a:lnTo>
                    <a:pt x="877" y="106"/>
                  </a:lnTo>
                  <a:lnTo>
                    <a:pt x="907" y="106"/>
                  </a:lnTo>
                  <a:lnTo>
                    <a:pt x="953" y="91"/>
                  </a:lnTo>
                  <a:lnTo>
                    <a:pt x="1028" y="91"/>
                  </a:lnTo>
                  <a:lnTo>
                    <a:pt x="1028" y="0"/>
                  </a:lnTo>
                  <a:lnTo>
                    <a:pt x="983" y="0"/>
                  </a:lnTo>
                  <a:lnTo>
                    <a:pt x="938" y="15"/>
                  </a:lnTo>
                  <a:lnTo>
                    <a:pt x="696" y="15"/>
                  </a:lnTo>
                  <a:lnTo>
                    <a:pt x="650" y="0"/>
                  </a:lnTo>
                  <a:lnTo>
                    <a:pt x="650" y="91"/>
                  </a:lnTo>
                  <a:lnTo>
                    <a:pt x="696" y="106"/>
                  </a:lnTo>
                  <a:lnTo>
                    <a:pt x="726" y="106"/>
                  </a:lnTo>
                  <a:lnTo>
                    <a:pt x="726" y="121"/>
                  </a:lnTo>
                  <a:lnTo>
                    <a:pt x="711" y="136"/>
                  </a:lnTo>
                  <a:lnTo>
                    <a:pt x="560" y="318"/>
                  </a:lnTo>
                  <a:lnTo>
                    <a:pt x="363" y="91"/>
                  </a:lnTo>
                  <a:lnTo>
                    <a:pt x="439" y="91"/>
                  </a:lnTo>
                  <a:lnTo>
                    <a:pt x="439" y="0"/>
                  </a:lnTo>
                  <a:lnTo>
                    <a:pt x="393" y="0"/>
                  </a:lnTo>
                  <a:lnTo>
                    <a:pt x="333" y="15"/>
                  </a:lnTo>
                  <a:lnTo>
                    <a:pt x="76" y="15"/>
                  </a:lnTo>
                  <a:lnTo>
                    <a:pt x="0" y="0"/>
                  </a:lnTo>
                  <a:lnTo>
                    <a:pt x="0" y="91"/>
                  </a:lnTo>
                  <a:lnTo>
                    <a:pt x="136" y="91"/>
                  </a:lnTo>
                  <a:lnTo>
                    <a:pt x="439" y="439"/>
                  </a:lnTo>
                  <a:lnTo>
                    <a:pt x="181" y="727"/>
                  </a:lnTo>
                  <a:lnTo>
                    <a:pt x="151" y="742"/>
                  </a:lnTo>
                  <a:lnTo>
                    <a:pt x="106" y="757"/>
                  </a:lnTo>
                  <a:lnTo>
                    <a:pt x="0" y="757"/>
                  </a:lnTo>
                  <a:lnTo>
                    <a:pt x="0" y="848"/>
                  </a:lnTo>
                  <a:lnTo>
                    <a:pt x="363" y="848"/>
                  </a:lnTo>
                  <a:lnTo>
                    <a:pt x="363" y="757"/>
                  </a:lnTo>
                  <a:lnTo>
                    <a:pt x="333" y="757"/>
                  </a:lnTo>
                  <a:lnTo>
                    <a:pt x="302" y="742"/>
                  </a:lnTo>
                  <a:lnTo>
                    <a:pt x="302" y="712"/>
                  </a:lnTo>
                  <a:lnTo>
                    <a:pt x="499" y="515"/>
                  </a:lnTo>
                  <a:lnTo>
                    <a:pt x="696" y="757"/>
                  </a:lnTo>
                  <a:lnTo>
                    <a:pt x="620" y="757"/>
                  </a:lnTo>
                  <a:lnTo>
                    <a:pt x="620" y="848"/>
                  </a:lnTo>
                  <a:lnTo>
                    <a:pt x="1059" y="848"/>
                  </a:lnTo>
                  <a:lnTo>
                    <a:pt x="1059" y="757"/>
                  </a:lnTo>
                  <a:lnTo>
                    <a:pt x="922" y="757"/>
                  </a:lnTo>
                  <a:lnTo>
                    <a:pt x="605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33" name="Freeform 181"/>
            <p:cNvSpPr>
              <a:spLocks noEditPoints="1"/>
            </p:cNvSpPr>
            <p:nvPr/>
          </p:nvSpPr>
          <p:spPr bwMode="auto">
            <a:xfrm>
              <a:off x="19672" y="16843"/>
              <a:ext cx="409" cy="894"/>
            </a:xfrm>
            <a:custGeom>
              <a:avLst/>
              <a:gdLst/>
              <a:ahLst/>
              <a:cxnLst>
                <a:cxn ang="0">
                  <a:pos x="363" y="31"/>
                </a:cxn>
                <a:cxn ang="0">
                  <a:pos x="318" y="0"/>
                </a:cxn>
                <a:cxn ang="0">
                  <a:pos x="242" y="76"/>
                </a:cxn>
                <a:cxn ang="0">
                  <a:pos x="273" y="121"/>
                </a:cxn>
                <a:cxn ang="0">
                  <a:pos x="348" y="106"/>
                </a:cxn>
                <a:cxn ang="0">
                  <a:pos x="363" y="46"/>
                </a:cxn>
                <a:cxn ang="0">
                  <a:pos x="91" y="743"/>
                </a:cxn>
                <a:cxn ang="0">
                  <a:pos x="121" y="864"/>
                </a:cxn>
                <a:cxn ang="0">
                  <a:pos x="303" y="864"/>
                </a:cxn>
                <a:cxn ang="0">
                  <a:pos x="378" y="758"/>
                </a:cxn>
                <a:cxn ang="0">
                  <a:pos x="394" y="697"/>
                </a:cxn>
                <a:cxn ang="0">
                  <a:pos x="394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3" y="818"/>
                </a:cxn>
                <a:cxn ang="0">
                  <a:pos x="197" y="849"/>
                </a:cxn>
                <a:cxn ang="0">
                  <a:pos x="182" y="758"/>
                </a:cxn>
                <a:cxn ang="0">
                  <a:pos x="227" y="667"/>
                </a:cxn>
                <a:cxn ang="0">
                  <a:pos x="288" y="531"/>
                </a:cxn>
                <a:cxn ang="0">
                  <a:pos x="303" y="470"/>
                </a:cxn>
                <a:cxn ang="0">
                  <a:pos x="318" y="409"/>
                </a:cxn>
                <a:cxn ang="0">
                  <a:pos x="288" y="334"/>
                </a:cxn>
                <a:cxn ang="0">
                  <a:pos x="197" y="288"/>
                </a:cxn>
                <a:cxn ang="0">
                  <a:pos x="106" y="334"/>
                </a:cxn>
                <a:cxn ang="0">
                  <a:pos x="31" y="409"/>
                </a:cxn>
                <a:cxn ang="0">
                  <a:pos x="0" y="485"/>
                </a:cxn>
                <a:cxn ang="0">
                  <a:pos x="46" y="515"/>
                </a:cxn>
                <a:cxn ang="0">
                  <a:pos x="76" y="440"/>
                </a:cxn>
                <a:cxn ang="0">
                  <a:pos x="121" y="349"/>
                </a:cxn>
                <a:cxn ang="0">
                  <a:pos x="212" y="334"/>
                </a:cxn>
                <a:cxn ang="0">
                  <a:pos x="227" y="379"/>
                </a:cxn>
                <a:cxn ang="0">
                  <a:pos x="212" y="409"/>
                </a:cxn>
                <a:cxn ang="0">
                  <a:pos x="197" y="470"/>
                </a:cxn>
                <a:cxn ang="0">
                  <a:pos x="106" y="728"/>
                </a:cxn>
              </a:cxnLst>
              <a:rect l="0" t="0" r="r" b="b"/>
              <a:pathLst>
                <a:path w="409" h="894">
                  <a:moveTo>
                    <a:pt x="363" y="46"/>
                  </a:moveTo>
                  <a:lnTo>
                    <a:pt x="363" y="31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1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3" y="121"/>
                  </a:lnTo>
                  <a:lnTo>
                    <a:pt x="318" y="121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6"/>
                  </a:lnTo>
                  <a:close/>
                  <a:moveTo>
                    <a:pt x="106" y="728"/>
                  </a:moveTo>
                  <a:lnTo>
                    <a:pt x="91" y="743"/>
                  </a:lnTo>
                  <a:lnTo>
                    <a:pt x="91" y="818"/>
                  </a:lnTo>
                  <a:lnTo>
                    <a:pt x="121" y="864"/>
                  </a:lnTo>
                  <a:lnTo>
                    <a:pt x="212" y="894"/>
                  </a:lnTo>
                  <a:lnTo>
                    <a:pt x="303" y="864"/>
                  </a:lnTo>
                  <a:lnTo>
                    <a:pt x="363" y="803"/>
                  </a:lnTo>
                  <a:lnTo>
                    <a:pt x="378" y="758"/>
                  </a:lnTo>
                  <a:lnTo>
                    <a:pt x="394" y="728"/>
                  </a:lnTo>
                  <a:lnTo>
                    <a:pt x="394" y="697"/>
                  </a:lnTo>
                  <a:lnTo>
                    <a:pt x="409" y="682"/>
                  </a:lnTo>
                  <a:lnTo>
                    <a:pt x="394" y="682"/>
                  </a:lnTo>
                  <a:lnTo>
                    <a:pt x="394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3" y="773"/>
                  </a:lnTo>
                  <a:lnTo>
                    <a:pt x="303" y="818"/>
                  </a:lnTo>
                  <a:lnTo>
                    <a:pt x="257" y="849"/>
                  </a:lnTo>
                  <a:lnTo>
                    <a:pt x="197" y="849"/>
                  </a:lnTo>
                  <a:lnTo>
                    <a:pt x="182" y="834"/>
                  </a:lnTo>
                  <a:lnTo>
                    <a:pt x="182" y="758"/>
                  </a:lnTo>
                  <a:lnTo>
                    <a:pt x="212" y="728"/>
                  </a:lnTo>
                  <a:lnTo>
                    <a:pt x="227" y="667"/>
                  </a:lnTo>
                  <a:lnTo>
                    <a:pt x="242" y="621"/>
                  </a:lnTo>
                  <a:lnTo>
                    <a:pt x="288" y="531"/>
                  </a:lnTo>
                  <a:lnTo>
                    <a:pt x="288" y="500"/>
                  </a:lnTo>
                  <a:lnTo>
                    <a:pt x="303" y="470"/>
                  </a:lnTo>
                  <a:lnTo>
                    <a:pt x="318" y="455"/>
                  </a:lnTo>
                  <a:lnTo>
                    <a:pt x="318" y="409"/>
                  </a:lnTo>
                  <a:lnTo>
                    <a:pt x="303" y="364"/>
                  </a:lnTo>
                  <a:lnTo>
                    <a:pt x="288" y="334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4"/>
                  </a:lnTo>
                  <a:lnTo>
                    <a:pt x="61" y="364"/>
                  </a:lnTo>
                  <a:lnTo>
                    <a:pt x="31" y="409"/>
                  </a:lnTo>
                  <a:lnTo>
                    <a:pt x="15" y="440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6" y="515"/>
                  </a:lnTo>
                  <a:lnTo>
                    <a:pt x="46" y="500"/>
                  </a:lnTo>
                  <a:lnTo>
                    <a:pt x="76" y="440"/>
                  </a:lnTo>
                  <a:lnTo>
                    <a:pt x="91" y="394"/>
                  </a:lnTo>
                  <a:lnTo>
                    <a:pt x="121" y="349"/>
                  </a:lnTo>
                  <a:lnTo>
                    <a:pt x="167" y="334"/>
                  </a:lnTo>
                  <a:lnTo>
                    <a:pt x="212" y="334"/>
                  </a:lnTo>
                  <a:lnTo>
                    <a:pt x="212" y="349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40"/>
                  </a:lnTo>
                  <a:lnTo>
                    <a:pt x="197" y="470"/>
                  </a:lnTo>
                  <a:lnTo>
                    <a:pt x="182" y="515"/>
                  </a:lnTo>
                  <a:lnTo>
                    <a:pt x="106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34" name="Freeform 182"/>
            <p:cNvSpPr>
              <a:spLocks/>
            </p:cNvSpPr>
            <p:nvPr/>
          </p:nvSpPr>
          <p:spPr bwMode="auto">
            <a:xfrm>
              <a:off x="20368" y="16025"/>
              <a:ext cx="439" cy="1894"/>
            </a:xfrm>
            <a:custGeom>
              <a:avLst/>
              <a:gdLst/>
              <a:ahLst/>
              <a:cxnLst>
                <a:cxn ang="0">
                  <a:pos x="439" y="955"/>
                </a:cxn>
                <a:cxn ang="0">
                  <a:pos x="423" y="788"/>
                </a:cxn>
                <a:cxn ang="0">
                  <a:pos x="393" y="576"/>
                </a:cxn>
                <a:cxn ang="0">
                  <a:pos x="318" y="364"/>
                </a:cxn>
                <a:cxn ang="0">
                  <a:pos x="227" y="212"/>
                </a:cxn>
                <a:cxn ang="0">
                  <a:pos x="136" y="91"/>
                </a:cxn>
                <a:cxn ang="0">
                  <a:pos x="61" y="3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0"/>
                </a:cxn>
                <a:cxn ang="0">
                  <a:pos x="15" y="46"/>
                </a:cxn>
                <a:cxn ang="0">
                  <a:pos x="45" y="61"/>
                </a:cxn>
                <a:cxn ang="0">
                  <a:pos x="166" y="227"/>
                </a:cxn>
                <a:cxn ang="0">
                  <a:pos x="257" y="424"/>
                </a:cxn>
                <a:cxn ang="0">
                  <a:pos x="318" y="667"/>
                </a:cxn>
                <a:cxn ang="0">
                  <a:pos x="333" y="955"/>
                </a:cxn>
                <a:cxn ang="0">
                  <a:pos x="318" y="1197"/>
                </a:cxn>
                <a:cxn ang="0">
                  <a:pos x="272" y="1424"/>
                </a:cxn>
                <a:cxn ang="0">
                  <a:pos x="166" y="1652"/>
                </a:cxn>
                <a:cxn ang="0">
                  <a:pos x="30" y="1849"/>
                </a:cxn>
                <a:cxn ang="0">
                  <a:pos x="15" y="1864"/>
                </a:cxn>
                <a:cxn ang="0">
                  <a:pos x="0" y="1864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1" y="1879"/>
                </a:cxn>
                <a:cxn ang="0">
                  <a:pos x="136" y="1803"/>
                </a:cxn>
                <a:cxn ang="0">
                  <a:pos x="227" y="1682"/>
                </a:cxn>
                <a:cxn ang="0">
                  <a:pos x="318" y="1530"/>
                </a:cxn>
                <a:cxn ang="0">
                  <a:pos x="423" y="1227"/>
                </a:cxn>
                <a:cxn ang="0">
                  <a:pos x="439" y="955"/>
                </a:cxn>
              </a:cxnLst>
              <a:rect l="0" t="0" r="r" b="b"/>
              <a:pathLst>
                <a:path w="439" h="1894">
                  <a:moveTo>
                    <a:pt x="439" y="955"/>
                  </a:moveTo>
                  <a:lnTo>
                    <a:pt x="423" y="788"/>
                  </a:lnTo>
                  <a:lnTo>
                    <a:pt x="393" y="576"/>
                  </a:lnTo>
                  <a:lnTo>
                    <a:pt x="318" y="364"/>
                  </a:lnTo>
                  <a:lnTo>
                    <a:pt x="227" y="212"/>
                  </a:lnTo>
                  <a:lnTo>
                    <a:pt x="136" y="91"/>
                  </a:lnTo>
                  <a:lnTo>
                    <a:pt x="61" y="3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5" y="46"/>
                  </a:lnTo>
                  <a:lnTo>
                    <a:pt x="45" y="61"/>
                  </a:lnTo>
                  <a:lnTo>
                    <a:pt x="166" y="227"/>
                  </a:lnTo>
                  <a:lnTo>
                    <a:pt x="257" y="424"/>
                  </a:lnTo>
                  <a:lnTo>
                    <a:pt x="318" y="667"/>
                  </a:lnTo>
                  <a:lnTo>
                    <a:pt x="333" y="955"/>
                  </a:lnTo>
                  <a:lnTo>
                    <a:pt x="318" y="1197"/>
                  </a:lnTo>
                  <a:lnTo>
                    <a:pt x="272" y="1424"/>
                  </a:lnTo>
                  <a:lnTo>
                    <a:pt x="166" y="1652"/>
                  </a:lnTo>
                  <a:lnTo>
                    <a:pt x="30" y="1849"/>
                  </a:lnTo>
                  <a:lnTo>
                    <a:pt x="15" y="1864"/>
                  </a:lnTo>
                  <a:lnTo>
                    <a:pt x="0" y="1864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1" y="1879"/>
                  </a:lnTo>
                  <a:lnTo>
                    <a:pt x="136" y="1803"/>
                  </a:lnTo>
                  <a:lnTo>
                    <a:pt x="227" y="1682"/>
                  </a:lnTo>
                  <a:lnTo>
                    <a:pt x="318" y="1530"/>
                  </a:lnTo>
                  <a:lnTo>
                    <a:pt x="423" y="1227"/>
                  </a:lnTo>
                  <a:lnTo>
                    <a:pt x="439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35" name="Freeform 183"/>
            <p:cNvSpPr>
              <a:spLocks noEditPoints="1"/>
            </p:cNvSpPr>
            <p:nvPr/>
          </p:nvSpPr>
          <p:spPr bwMode="auto">
            <a:xfrm>
              <a:off x="21638" y="16752"/>
              <a:ext cx="1256" cy="440"/>
            </a:xfrm>
            <a:custGeom>
              <a:avLst/>
              <a:gdLst/>
              <a:ahLst/>
              <a:cxnLst>
                <a:cxn ang="0">
                  <a:pos x="1195" y="76"/>
                </a:cxn>
                <a:cxn ang="0">
                  <a:pos x="1241" y="76"/>
                </a:cxn>
                <a:cxn ang="0">
                  <a:pos x="1256" y="61"/>
                </a:cxn>
                <a:cxn ang="0">
                  <a:pos x="1256" y="31"/>
                </a:cxn>
                <a:cxn ang="0">
                  <a:pos x="1225" y="0"/>
                </a:cxn>
                <a:cxn ang="0">
                  <a:pos x="16" y="0"/>
                </a:cxn>
                <a:cxn ang="0">
                  <a:pos x="0" y="16"/>
                </a:cxn>
                <a:cxn ang="0">
                  <a:pos x="0" y="61"/>
                </a:cxn>
                <a:cxn ang="0">
                  <a:pos x="16" y="76"/>
                </a:cxn>
                <a:cxn ang="0">
                  <a:pos x="61" y="76"/>
                </a:cxn>
                <a:cxn ang="0">
                  <a:pos x="1195" y="76"/>
                </a:cxn>
                <a:cxn ang="0">
                  <a:pos x="1195" y="440"/>
                </a:cxn>
                <a:cxn ang="0">
                  <a:pos x="1241" y="440"/>
                </a:cxn>
                <a:cxn ang="0">
                  <a:pos x="1256" y="425"/>
                </a:cxn>
                <a:cxn ang="0">
                  <a:pos x="1256" y="379"/>
                </a:cxn>
                <a:cxn ang="0">
                  <a:pos x="1241" y="379"/>
                </a:cxn>
                <a:cxn ang="0">
                  <a:pos x="1210" y="364"/>
                </a:cxn>
                <a:cxn ang="0">
                  <a:pos x="46" y="364"/>
                </a:cxn>
                <a:cxn ang="0">
                  <a:pos x="16" y="379"/>
                </a:cxn>
                <a:cxn ang="0">
                  <a:pos x="0" y="379"/>
                </a:cxn>
                <a:cxn ang="0">
                  <a:pos x="0" y="425"/>
                </a:cxn>
                <a:cxn ang="0">
                  <a:pos x="16" y="440"/>
                </a:cxn>
                <a:cxn ang="0">
                  <a:pos x="61" y="440"/>
                </a:cxn>
                <a:cxn ang="0">
                  <a:pos x="1195" y="440"/>
                </a:cxn>
              </a:cxnLst>
              <a:rect l="0" t="0" r="r" b="b"/>
              <a:pathLst>
                <a:path w="1256" h="440">
                  <a:moveTo>
                    <a:pt x="1195" y="76"/>
                  </a:moveTo>
                  <a:lnTo>
                    <a:pt x="1241" y="76"/>
                  </a:lnTo>
                  <a:lnTo>
                    <a:pt x="1256" y="61"/>
                  </a:lnTo>
                  <a:lnTo>
                    <a:pt x="1256" y="31"/>
                  </a:lnTo>
                  <a:lnTo>
                    <a:pt x="1225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61"/>
                  </a:lnTo>
                  <a:lnTo>
                    <a:pt x="16" y="76"/>
                  </a:lnTo>
                  <a:lnTo>
                    <a:pt x="61" y="76"/>
                  </a:lnTo>
                  <a:lnTo>
                    <a:pt x="1195" y="76"/>
                  </a:lnTo>
                  <a:close/>
                  <a:moveTo>
                    <a:pt x="1195" y="440"/>
                  </a:moveTo>
                  <a:lnTo>
                    <a:pt x="1241" y="440"/>
                  </a:lnTo>
                  <a:lnTo>
                    <a:pt x="1256" y="425"/>
                  </a:lnTo>
                  <a:lnTo>
                    <a:pt x="1256" y="379"/>
                  </a:lnTo>
                  <a:lnTo>
                    <a:pt x="1241" y="379"/>
                  </a:lnTo>
                  <a:lnTo>
                    <a:pt x="1210" y="364"/>
                  </a:lnTo>
                  <a:lnTo>
                    <a:pt x="46" y="364"/>
                  </a:lnTo>
                  <a:lnTo>
                    <a:pt x="16" y="379"/>
                  </a:lnTo>
                  <a:lnTo>
                    <a:pt x="0" y="379"/>
                  </a:lnTo>
                  <a:lnTo>
                    <a:pt x="0" y="425"/>
                  </a:lnTo>
                  <a:lnTo>
                    <a:pt x="16" y="440"/>
                  </a:lnTo>
                  <a:lnTo>
                    <a:pt x="61" y="440"/>
                  </a:lnTo>
                  <a:lnTo>
                    <a:pt x="1195" y="4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36" name="Freeform 184"/>
            <p:cNvSpPr>
              <a:spLocks/>
            </p:cNvSpPr>
            <p:nvPr/>
          </p:nvSpPr>
          <p:spPr bwMode="auto">
            <a:xfrm>
              <a:off x="24300" y="14161"/>
              <a:ext cx="1180" cy="910"/>
            </a:xfrm>
            <a:custGeom>
              <a:avLst/>
              <a:gdLst/>
              <a:ahLst/>
              <a:cxnLst>
                <a:cxn ang="0">
                  <a:pos x="1014" y="152"/>
                </a:cxn>
                <a:cxn ang="0">
                  <a:pos x="1044" y="91"/>
                </a:cxn>
                <a:cxn ang="0">
                  <a:pos x="1059" y="76"/>
                </a:cxn>
                <a:cxn ang="0">
                  <a:pos x="1150" y="46"/>
                </a:cxn>
                <a:cxn ang="0">
                  <a:pos x="1180" y="46"/>
                </a:cxn>
                <a:cxn ang="0">
                  <a:pos x="1180" y="16"/>
                </a:cxn>
                <a:cxn ang="0">
                  <a:pos x="1165" y="0"/>
                </a:cxn>
                <a:cxn ang="0">
                  <a:pos x="1089" y="0"/>
                </a:cxn>
                <a:cxn ang="0">
                  <a:pos x="1029" y="16"/>
                </a:cxn>
                <a:cxn ang="0">
                  <a:pos x="998" y="16"/>
                </a:cxn>
                <a:cxn ang="0">
                  <a:pos x="953" y="0"/>
                </a:cxn>
                <a:cxn ang="0">
                  <a:pos x="862" y="0"/>
                </a:cxn>
                <a:cxn ang="0">
                  <a:pos x="862" y="46"/>
                </a:cxn>
                <a:cxn ang="0">
                  <a:pos x="877" y="46"/>
                </a:cxn>
                <a:cxn ang="0">
                  <a:pos x="923" y="61"/>
                </a:cxn>
                <a:cxn ang="0">
                  <a:pos x="953" y="61"/>
                </a:cxn>
                <a:cxn ang="0">
                  <a:pos x="968" y="76"/>
                </a:cxn>
                <a:cxn ang="0">
                  <a:pos x="968" y="137"/>
                </a:cxn>
                <a:cxn ang="0">
                  <a:pos x="817" y="713"/>
                </a:cxn>
                <a:cxn ang="0">
                  <a:pos x="484" y="31"/>
                </a:cxn>
                <a:cxn ang="0">
                  <a:pos x="469" y="16"/>
                </a:cxn>
                <a:cxn ang="0">
                  <a:pos x="469" y="0"/>
                </a:cxn>
                <a:cxn ang="0">
                  <a:pos x="227" y="0"/>
                </a:cxn>
                <a:cxn ang="0">
                  <a:pos x="212" y="16"/>
                </a:cxn>
                <a:cxn ang="0">
                  <a:pos x="212" y="46"/>
                </a:cxn>
                <a:cxn ang="0">
                  <a:pos x="303" y="46"/>
                </a:cxn>
                <a:cxn ang="0">
                  <a:pos x="348" y="61"/>
                </a:cxn>
                <a:cxn ang="0">
                  <a:pos x="167" y="773"/>
                </a:cxn>
                <a:cxn ang="0">
                  <a:pos x="151" y="803"/>
                </a:cxn>
                <a:cxn ang="0">
                  <a:pos x="136" y="819"/>
                </a:cxn>
                <a:cxn ang="0">
                  <a:pos x="121" y="849"/>
                </a:cxn>
                <a:cxn ang="0">
                  <a:pos x="76" y="849"/>
                </a:cxn>
                <a:cxn ang="0">
                  <a:pos x="30" y="864"/>
                </a:cxn>
                <a:cxn ang="0">
                  <a:pos x="0" y="864"/>
                </a:cxn>
                <a:cxn ang="0">
                  <a:pos x="0" y="910"/>
                </a:cxn>
                <a:cxn ang="0">
                  <a:pos x="318" y="910"/>
                </a:cxn>
                <a:cxn ang="0">
                  <a:pos x="318" y="864"/>
                </a:cxn>
                <a:cxn ang="0">
                  <a:pos x="257" y="864"/>
                </a:cxn>
                <a:cxn ang="0">
                  <a:pos x="227" y="849"/>
                </a:cxn>
                <a:cxn ang="0">
                  <a:pos x="212" y="834"/>
                </a:cxn>
                <a:cxn ang="0">
                  <a:pos x="212" y="773"/>
                </a:cxn>
                <a:cxn ang="0">
                  <a:pos x="393" y="91"/>
                </a:cxn>
                <a:cxn ang="0">
                  <a:pos x="772" y="894"/>
                </a:cxn>
                <a:cxn ang="0">
                  <a:pos x="787" y="910"/>
                </a:cxn>
                <a:cxn ang="0">
                  <a:pos x="817" y="910"/>
                </a:cxn>
                <a:cxn ang="0">
                  <a:pos x="817" y="894"/>
                </a:cxn>
                <a:cxn ang="0">
                  <a:pos x="832" y="879"/>
                </a:cxn>
                <a:cxn ang="0">
                  <a:pos x="1014" y="152"/>
                </a:cxn>
              </a:cxnLst>
              <a:rect l="0" t="0" r="r" b="b"/>
              <a:pathLst>
                <a:path w="1180" h="910">
                  <a:moveTo>
                    <a:pt x="1014" y="152"/>
                  </a:moveTo>
                  <a:lnTo>
                    <a:pt x="1044" y="91"/>
                  </a:lnTo>
                  <a:lnTo>
                    <a:pt x="1059" y="76"/>
                  </a:lnTo>
                  <a:lnTo>
                    <a:pt x="1150" y="46"/>
                  </a:lnTo>
                  <a:lnTo>
                    <a:pt x="1180" y="46"/>
                  </a:lnTo>
                  <a:lnTo>
                    <a:pt x="1180" y="16"/>
                  </a:lnTo>
                  <a:lnTo>
                    <a:pt x="1165" y="0"/>
                  </a:lnTo>
                  <a:lnTo>
                    <a:pt x="1089" y="0"/>
                  </a:lnTo>
                  <a:lnTo>
                    <a:pt x="1029" y="16"/>
                  </a:lnTo>
                  <a:lnTo>
                    <a:pt x="998" y="16"/>
                  </a:lnTo>
                  <a:lnTo>
                    <a:pt x="953" y="0"/>
                  </a:lnTo>
                  <a:lnTo>
                    <a:pt x="862" y="0"/>
                  </a:lnTo>
                  <a:lnTo>
                    <a:pt x="862" y="46"/>
                  </a:lnTo>
                  <a:lnTo>
                    <a:pt x="877" y="46"/>
                  </a:lnTo>
                  <a:lnTo>
                    <a:pt x="923" y="61"/>
                  </a:lnTo>
                  <a:lnTo>
                    <a:pt x="953" y="61"/>
                  </a:lnTo>
                  <a:lnTo>
                    <a:pt x="968" y="76"/>
                  </a:lnTo>
                  <a:lnTo>
                    <a:pt x="968" y="137"/>
                  </a:lnTo>
                  <a:lnTo>
                    <a:pt x="817" y="713"/>
                  </a:lnTo>
                  <a:lnTo>
                    <a:pt x="484" y="31"/>
                  </a:lnTo>
                  <a:lnTo>
                    <a:pt x="469" y="16"/>
                  </a:lnTo>
                  <a:lnTo>
                    <a:pt x="469" y="0"/>
                  </a:lnTo>
                  <a:lnTo>
                    <a:pt x="227" y="0"/>
                  </a:lnTo>
                  <a:lnTo>
                    <a:pt x="212" y="16"/>
                  </a:lnTo>
                  <a:lnTo>
                    <a:pt x="212" y="46"/>
                  </a:lnTo>
                  <a:lnTo>
                    <a:pt x="303" y="46"/>
                  </a:lnTo>
                  <a:lnTo>
                    <a:pt x="348" y="61"/>
                  </a:lnTo>
                  <a:lnTo>
                    <a:pt x="167" y="773"/>
                  </a:lnTo>
                  <a:lnTo>
                    <a:pt x="151" y="803"/>
                  </a:lnTo>
                  <a:lnTo>
                    <a:pt x="136" y="819"/>
                  </a:lnTo>
                  <a:lnTo>
                    <a:pt x="121" y="849"/>
                  </a:lnTo>
                  <a:lnTo>
                    <a:pt x="76" y="849"/>
                  </a:lnTo>
                  <a:lnTo>
                    <a:pt x="30" y="864"/>
                  </a:lnTo>
                  <a:lnTo>
                    <a:pt x="0" y="864"/>
                  </a:lnTo>
                  <a:lnTo>
                    <a:pt x="0" y="910"/>
                  </a:lnTo>
                  <a:lnTo>
                    <a:pt x="318" y="910"/>
                  </a:lnTo>
                  <a:lnTo>
                    <a:pt x="318" y="864"/>
                  </a:lnTo>
                  <a:lnTo>
                    <a:pt x="257" y="864"/>
                  </a:lnTo>
                  <a:lnTo>
                    <a:pt x="227" y="849"/>
                  </a:lnTo>
                  <a:lnTo>
                    <a:pt x="212" y="834"/>
                  </a:lnTo>
                  <a:lnTo>
                    <a:pt x="212" y="773"/>
                  </a:lnTo>
                  <a:lnTo>
                    <a:pt x="393" y="91"/>
                  </a:lnTo>
                  <a:lnTo>
                    <a:pt x="772" y="894"/>
                  </a:lnTo>
                  <a:lnTo>
                    <a:pt x="787" y="910"/>
                  </a:lnTo>
                  <a:lnTo>
                    <a:pt x="817" y="910"/>
                  </a:lnTo>
                  <a:lnTo>
                    <a:pt x="817" y="894"/>
                  </a:lnTo>
                  <a:lnTo>
                    <a:pt x="832" y="879"/>
                  </a:lnTo>
                  <a:lnTo>
                    <a:pt x="1014" y="1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37" name="Freeform 185"/>
            <p:cNvSpPr>
              <a:spLocks/>
            </p:cNvSpPr>
            <p:nvPr/>
          </p:nvSpPr>
          <p:spPr bwMode="auto">
            <a:xfrm>
              <a:off x="23635" y="15646"/>
              <a:ext cx="2510" cy="2652"/>
            </a:xfrm>
            <a:custGeom>
              <a:avLst/>
              <a:gdLst/>
              <a:ahLst/>
              <a:cxnLst>
                <a:cxn ang="0">
                  <a:pos x="2283" y="2652"/>
                </a:cxn>
                <a:cxn ang="0">
                  <a:pos x="2510" y="2046"/>
                </a:cxn>
                <a:cxn ang="0">
                  <a:pos x="2465" y="2046"/>
                </a:cxn>
                <a:cxn ang="0">
                  <a:pos x="2389" y="2182"/>
                </a:cxn>
                <a:cxn ang="0">
                  <a:pos x="2283" y="2288"/>
                </a:cxn>
                <a:cxn ang="0">
                  <a:pos x="2132" y="2379"/>
                </a:cxn>
                <a:cxn ang="0">
                  <a:pos x="1981" y="2425"/>
                </a:cxn>
                <a:cxn ang="0">
                  <a:pos x="1920" y="2440"/>
                </a:cxn>
                <a:cxn ang="0">
                  <a:pos x="1799" y="2455"/>
                </a:cxn>
                <a:cxn ang="0">
                  <a:pos x="1633" y="2485"/>
                </a:cxn>
                <a:cxn ang="0">
                  <a:pos x="257" y="2485"/>
                </a:cxn>
                <a:cxn ang="0">
                  <a:pos x="1210" y="1364"/>
                </a:cxn>
                <a:cxn ang="0">
                  <a:pos x="1225" y="1349"/>
                </a:cxn>
                <a:cxn ang="0">
                  <a:pos x="1225" y="1318"/>
                </a:cxn>
                <a:cxn ang="0">
                  <a:pos x="1210" y="1303"/>
                </a:cxn>
                <a:cxn ang="0">
                  <a:pos x="332" y="91"/>
                </a:cxn>
                <a:cxn ang="0">
                  <a:pos x="1603" y="91"/>
                </a:cxn>
                <a:cxn ang="0">
                  <a:pos x="1739" y="106"/>
                </a:cxn>
                <a:cxn ang="0">
                  <a:pos x="1815" y="122"/>
                </a:cxn>
                <a:cxn ang="0">
                  <a:pos x="1936" y="137"/>
                </a:cxn>
                <a:cxn ang="0">
                  <a:pos x="2072" y="182"/>
                </a:cxn>
                <a:cxn ang="0">
                  <a:pos x="2223" y="258"/>
                </a:cxn>
                <a:cxn ang="0">
                  <a:pos x="2299" y="318"/>
                </a:cxn>
                <a:cxn ang="0">
                  <a:pos x="2389" y="394"/>
                </a:cxn>
                <a:cxn ang="0">
                  <a:pos x="2465" y="531"/>
                </a:cxn>
                <a:cxn ang="0">
                  <a:pos x="2510" y="531"/>
                </a:cxn>
                <a:cxn ang="0">
                  <a:pos x="2283" y="0"/>
                </a:cxn>
                <a:cxn ang="0">
                  <a:pos x="0" y="0"/>
                </a:cxn>
                <a:cxn ang="0">
                  <a:pos x="0" y="76"/>
                </a:cxn>
                <a:cxn ang="0">
                  <a:pos x="998" y="1455"/>
                </a:cxn>
                <a:cxn ang="0">
                  <a:pos x="15" y="2591"/>
                </a:cxn>
                <a:cxn ang="0">
                  <a:pos x="0" y="2606"/>
                </a:cxn>
                <a:cxn ang="0">
                  <a:pos x="0" y="2652"/>
                </a:cxn>
                <a:cxn ang="0">
                  <a:pos x="60" y="2652"/>
                </a:cxn>
                <a:cxn ang="0">
                  <a:pos x="2283" y="2652"/>
                </a:cxn>
              </a:cxnLst>
              <a:rect l="0" t="0" r="r" b="b"/>
              <a:pathLst>
                <a:path w="2510" h="2652">
                  <a:moveTo>
                    <a:pt x="2283" y="2652"/>
                  </a:moveTo>
                  <a:lnTo>
                    <a:pt x="2510" y="2046"/>
                  </a:lnTo>
                  <a:lnTo>
                    <a:pt x="2465" y="2046"/>
                  </a:lnTo>
                  <a:lnTo>
                    <a:pt x="2389" y="2182"/>
                  </a:lnTo>
                  <a:lnTo>
                    <a:pt x="2283" y="2288"/>
                  </a:lnTo>
                  <a:lnTo>
                    <a:pt x="2132" y="2379"/>
                  </a:lnTo>
                  <a:lnTo>
                    <a:pt x="1981" y="2425"/>
                  </a:lnTo>
                  <a:lnTo>
                    <a:pt x="1920" y="2440"/>
                  </a:lnTo>
                  <a:lnTo>
                    <a:pt x="1799" y="2455"/>
                  </a:lnTo>
                  <a:lnTo>
                    <a:pt x="1633" y="2485"/>
                  </a:lnTo>
                  <a:lnTo>
                    <a:pt x="257" y="2485"/>
                  </a:lnTo>
                  <a:lnTo>
                    <a:pt x="1210" y="1364"/>
                  </a:lnTo>
                  <a:lnTo>
                    <a:pt x="1225" y="1349"/>
                  </a:lnTo>
                  <a:lnTo>
                    <a:pt x="1225" y="1318"/>
                  </a:lnTo>
                  <a:lnTo>
                    <a:pt x="1210" y="1303"/>
                  </a:lnTo>
                  <a:lnTo>
                    <a:pt x="332" y="91"/>
                  </a:lnTo>
                  <a:lnTo>
                    <a:pt x="1603" y="91"/>
                  </a:lnTo>
                  <a:lnTo>
                    <a:pt x="1739" y="106"/>
                  </a:lnTo>
                  <a:lnTo>
                    <a:pt x="1815" y="122"/>
                  </a:lnTo>
                  <a:lnTo>
                    <a:pt x="1936" y="137"/>
                  </a:lnTo>
                  <a:lnTo>
                    <a:pt x="2072" y="182"/>
                  </a:lnTo>
                  <a:lnTo>
                    <a:pt x="2223" y="258"/>
                  </a:lnTo>
                  <a:lnTo>
                    <a:pt x="2299" y="318"/>
                  </a:lnTo>
                  <a:lnTo>
                    <a:pt x="2389" y="394"/>
                  </a:lnTo>
                  <a:lnTo>
                    <a:pt x="2465" y="531"/>
                  </a:lnTo>
                  <a:lnTo>
                    <a:pt x="2510" y="531"/>
                  </a:lnTo>
                  <a:lnTo>
                    <a:pt x="2283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998" y="1455"/>
                  </a:lnTo>
                  <a:lnTo>
                    <a:pt x="15" y="2591"/>
                  </a:lnTo>
                  <a:lnTo>
                    <a:pt x="0" y="2606"/>
                  </a:lnTo>
                  <a:lnTo>
                    <a:pt x="0" y="2652"/>
                  </a:lnTo>
                  <a:lnTo>
                    <a:pt x="60" y="2652"/>
                  </a:lnTo>
                  <a:lnTo>
                    <a:pt x="2283" y="26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38" name="Freeform 186"/>
            <p:cNvSpPr>
              <a:spLocks noEditPoints="1"/>
            </p:cNvSpPr>
            <p:nvPr/>
          </p:nvSpPr>
          <p:spPr bwMode="auto">
            <a:xfrm>
              <a:off x="23726" y="18798"/>
              <a:ext cx="408" cy="894"/>
            </a:xfrm>
            <a:custGeom>
              <a:avLst/>
              <a:gdLst/>
              <a:ahLst/>
              <a:cxnLst>
                <a:cxn ang="0">
                  <a:pos x="362" y="30"/>
                </a:cxn>
                <a:cxn ang="0">
                  <a:pos x="317" y="0"/>
                </a:cxn>
                <a:cxn ang="0">
                  <a:pos x="241" y="76"/>
                </a:cxn>
                <a:cxn ang="0">
                  <a:pos x="272" y="121"/>
                </a:cxn>
                <a:cxn ang="0">
                  <a:pos x="347" y="106"/>
                </a:cxn>
                <a:cxn ang="0">
                  <a:pos x="362" y="45"/>
                </a:cxn>
                <a:cxn ang="0">
                  <a:pos x="90" y="742"/>
                </a:cxn>
                <a:cxn ang="0">
                  <a:pos x="120" y="863"/>
                </a:cxn>
                <a:cxn ang="0">
                  <a:pos x="302" y="863"/>
                </a:cxn>
                <a:cxn ang="0">
                  <a:pos x="378" y="757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7"/>
                </a:cxn>
                <a:cxn ang="0">
                  <a:pos x="362" y="697"/>
                </a:cxn>
                <a:cxn ang="0">
                  <a:pos x="302" y="818"/>
                </a:cxn>
                <a:cxn ang="0">
                  <a:pos x="196" y="848"/>
                </a:cxn>
                <a:cxn ang="0">
                  <a:pos x="181" y="757"/>
                </a:cxn>
                <a:cxn ang="0">
                  <a:pos x="226" y="667"/>
                </a:cxn>
                <a:cxn ang="0">
                  <a:pos x="287" y="530"/>
                </a:cxn>
                <a:cxn ang="0">
                  <a:pos x="302" y="470"/>
                </a:cxn>
                <a:cxn ang="0">
                  <a:pos x="317" y="409"/>
                </a:cxn>
                <a:cxn ang="0">
                  <a:pos x="287" y="333"/>
                </a:cxn>
                <a:cxn ang="0">
                  <a:pos x="196" y="288"/>
                </a:cxn>
                <a:cxn ang="0">
                  <a:pos x="105" y="333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5"/>
                </a:cxn>
                <a:cxn ang="0">
                  <a:pos x="75" y="439"/>
                </a:cxn>
                <a:cxn ang="0">
                  <a:pos x="120" y="348"/>
                </a:cxn>
                <a:cxn ang="0">
                  <a:pos x="211" y="333"/>
                </a:cxn>
                <a:cxn ang="0">
                  <a:pos x="226" y="379"/>
                </a:cxn>
                <a:cxn ang="0">
                  <a:pos x="211" y="409"/>
                </a:cxn>
                <a:cxn ang="0">
                  <a:pos x="196" y="470"/>
                </a:cxn>
                <a:cxn ang="0">
                  <a:pos x="105" y="727"/>
                </a:cxn>
              </a:cxnLst>
              <a:rect l="0" t="0" r="r" b="b"/>
              <a:pathLst>
                <a:path w="408" h="894">
                  <a:moveTo>
                    <a:pt x="362" y="45"/>
                  </a:moveTo>
                  <a:lnTo>
                    <a:pt x="362" y="30"/>
                  </a:lnTo>
                  <a:lnTo>
                    <a:pt x="332" y="0"/>
                  </a:lnTo>
                  <a:lnTo>
                    <a:pt x="317" y="0"/>
                  </a:lnTo>
                  <a:lnTo>
                    <a:pt x="257" y="30"/>
                  </a:lnTo>
                  <a:lnTo>
                    <a:pt x="241" y="76"/>
                  </a:lnTo>
                  <a:lnTo>
                    <a:pt x="241" y="91"/>
                  </a:lnTo>
                  <a:lnTo>
                    <a:pt x="272" y="121"/>
                  </a:lnTo>
                  <a:lnTo>
                    <a:pt x="317" y="121"/>
                  </a:lnTo>
                  <a:lnTo>
                    <a:pt x="347" y="106"/>
                  </a:lnTo>
                  <a:lnTo>
                    <a:pt x="362" y="76"/>
                  </a:lnTo>
                  <a:lnTo>
                    <a:pt x="362" y="45"/>
                  </a:lnTo>
                  <a:close/>
                  <a:moveTo>
                    <a:pt x="105" y="727"/>
                  </a:moveTo>
                  <a:lnTo>
                    <a:pt x="90" y="742"/>
                  </a:lnTo>
                  <a:lnTo>
                    <a:pt x="90" y="818"/>
                  </a:lnTo>
                  <a:lnTo>
                    <a:pt x="120" y="863"/>
                  </a:lnTo>
                  <a:lnTo>
                    <a:pt x="211" y="894"/>
                  </a:lnTo>
                  <a:lnTo>
                    <a:pt x="302" y="863"/>
                  </a:lnTo>
                  <a:lnTo>
                    <a:pt x="362" y="803"/>
                  </a:lnTo>
                  <a:lnTo>
                    <a:pt x="378" y="757"/>
                  </a:lnTo>
                  <a:lnTo>
                    <a:pt x="393" y="727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7"/>
                  </a:lnTo>
                  <a:lnTo>
                    <a:pt x="378" y="667"/>
                  </a:lnTo>
                  <a:lnTo>
                    <a:pt x="362" y="682"/>
                  </a:lnTo>
                  <a:lnTo>
                    <a:pt x="362" y="697"/>
                  </a:lnTo>
                  <a:lnTo>
                    <a:pt x="332" y="773"/>
                  </a:lnTo>
                  <a:lnTo>
                    <a:pt x="302" y="818"/>
                  </a:lnTo>
                  <a:lnTo>
                    <a:pt x="257" y="848"/>
                  </a:lnTo>
                  <a:lnTo>
                    <a:pt x="196" y="848"/>
                  </a:lnTo>
                  <a:lnTo>
                    <a:pt x="181" y="833"/>
                  </a:lnTo>
                  <a:lnTo>
                    <a:pt x="181" y="757"/>
                  </a:lnTo>
                  <a:lnTo>
                    <a:pt x="211" y="727"/>
                  </a:lnTo>
                  <a:lnTo>
                    <a:pt x="226" y="667"/>
                  </a:lnTo>
                  <a:lnTo>
                    <a:pt x="241" y="621"/>
                  </a:lnTo>
                  <a:lnTo>
                    <a:pt x="287" y="530"/>
                  </a:lnTo>
                  <a:lnTo>
                    <a:pt x="287" y="500"/>
                  </a:lnTo>
                  <a:lnTo>
                    <a:pt x="302" y="470"/>
                  </a:lnTo>
                  <a:lnTo>
                    <a:pt x="317" y="454"/>
                  </a:lnTo>
                  <a:lnTo>
                    <a:pt x="317" y="409"/>
                  </a:lnTo>
                  <a:lnTo>
                    <a:pt x="302" y="363"/>
                  </a:lnTo>
                  <a:lnTo>
                    <a:pt x="287" y="333"/>
                  </a:lnTo>
                  <a:lnTo>
                    <a:pt x="241" y="303"/>
                  </a:lnTo>
                  <a:lnTo>
                    <a:pt x="196" y="288"/>
                  </a:lnTo>
                  <a:lnTo>
                    <a:pt x="136" y="303"/>
                  </a:lnTo>
                  <a:lnTo>
                    <a:pt x="105" y="333"/>
                  </a:lnTo>
                  <a:lnTo>
                    <a:pt x="60" y="363"/>
                  </a:lnTo>
                  <a:lnTo>
                    <a:pt x="30" y="409"/>
                  </a:lnTo>
                  <a:lnTo>
                    <a:pt x="15" y="439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5" y="515"/>
                  </a:lnTo>
                  <a:lnTo>
                    <a:pt x="45" y="500"/>
                  </a:lnTo>
                  <a:lnTo>
                    <a:pt x="75" y="439"/>
                  </a:lnTo>
                  <a:lnTo>
                    <a:pt x="90" y="394"/>
                  </a:lnTo>
                  <a:lnTo>
                    <a:pt x="120" y="348"/>
                  </a:lnTo>
                  <a:lnTo>
                    <a:pt x="166" y="333"/>
                  </a:lnTo>
                  <a:lnTo>
                    <a:pt x="211" y="333"/>
                  </a:lnTo>
                  <a:lnTo>
                    <a:pt x="211" y="348"/>
                  </a:lnTo>
                  <a:lnTo>
                    <a:pt x="226" y="379"/>
                  </a:lnTo>
                  <a:lnTo>
                    <a:pt x="226" y="394"/>
                  </a:lnTo>
                  <a:lnTo>
                    <a:pt x="211" y="409"/>
                  </a:lnTo>
                  <a:lnTo>
                    <a:pt x="211" y="439"/>
                  </a:lnTo>
                  <a:lnTo>
                    <a:pt x="196" y="470"/>
                  </a:lnTo>
                  <a:lnTo>
                    <a:pt x="181" y="515"/>
                  </a:lnTo>
                  <a:lnTo>
                    <a:pt x="105" y="7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39" name="Freeform 187"/>
            <p:cNvSpPr>
              <a:spLocks noEditPoints="1"/>
            </p:cNvSpPr>
            <p:nvPr/>
          </p:nvSpPr>
          <p:spPr bwMode="auto">
            <a:xfrm>
              <a:off x="24285" y="19161"/>
              <a:ext cx="983" cy="364"/>
            </a:xfrm>
            <a:custGeom>
              <a:avLst/>
              <a:gdLst/>
              <a:ahLst/>
              <a:cxnLst>
                <a:cxn ang="0">
                  <a:pos x="923" y="76"/>
                </a:cxn>
                <a:cxn ang="0">
                  <a:pos x="938" y="76"/>
                </a:cxn>
                <a:cxn ang="0">
                  <a:pos x="953" y="61"/>
                </a:cxn>
                <a:cxn ang="0">
                  <a:pos x="968" y="61"/>
                </a:cxn>
                <a:cxn ang="0">
                  <a:pos x="983" y="31"/>
                </a:cxn>
                <a:cxn ang="0">
                  <a:pos x="968" y="16"/>
                </a:cxn>
                <a:cxn ang="0">
                  <a:pos x="953" y="16"/>
                </a:cxn>
                <a:cxn ang="0">
                  <a:pos x="938" y="0"/>
                </a:cxn>
                <a:cxn ang="0">
                  <a:pos x="30" y="0"/>
                </a:cxn>
                <a:cxn ang="0">
                  <a:pos x="15" y="16"/>
                </a:cxn>
                <a:cxn ang="0">
                  <a:pos x="0" y="16"/>
                </a:cxn>
                <a:cxn ang="0">
                  <a:pos x="0" y="61"/>
                </a:cxn>
                <a:cxn ang="0">
                  <a:pos x="15" y="61"/>
                </a:cxn>
                <a:cxn ang="0">
                  <a:pos x="30" y="76"/>
                </a:cxn>
                <a:cxn ang="0">
                  <a:pos x="45" y="76"/>
                </a:cxn>
                <a:cxn ang="0">
                  <a:pos x="923" y="76"/>
                </a:cxn>
                <a:cxn ang="0">
                  <a:pos x="923" y="364"/>
                </a:cxn>
                <a:cxn ang="0">
                  <a:pos x="953" y="364"/>
                </a:cxn>
                <a:cxn ang="0">
                  <a:pos x="983" y="334"/>
                </a:cxn>
                <a:cxn ang="0">
                  <a:pos x="953" y="304"/>
                </a:cxn>
                <a:cxn ang="0">
                  <a:pos x="0" y="304"/>
                </a:cxn>
                <a:cxn ang="0">
                  <a:pos x="0" y="349"/>
                </a:cxn>
                <a:cxn ang="0">
                  <a:pos x="15" y="364"/>
                </a:cxn>
                <a:cxn ang="0">
                  <a:pos x="45" y="364"/>
                </a:cxn>
                <a:cxn ang="0">
                  <a:pos x="923" y="364"/>
                </a:cxn>
              </a:cxnLst>
              <a:rect l="0" t="0" r="r" b="b"/>
              <a:pathLst>
                <a:path w="983" h="364">
                  <a:moveTo>
                    <a:pt x="923" y="76"/>
                  </a:moveTo>
                  <a:lnTo>
                    <a:pt x="938" y="76"/>
                  </a:lnTo>
                  <a:lnTo>
                    <a:pt x="953" y="61"/>
                  </a:lnTo>
                  <a:lnTo>
                    <a:pt x="968" y="61"/>
                  </a:lnTo>
                  <a:lnTo>
                    <a:pt x="983" y="31"/>
                  </a:lnTo>
                  <a:lnTo>
                    <a:pt x="968" y="16"/>
                  </a:lnTo>
                  <a:lnTo>
                    <a:pt x="953" y="16"/>
                  </a:lnTo>
                  <a:lnTo>
                    <a:pt x="938" y="0"/>
                  </a:lnTo>
                  <a:lnTo>
                    <a:pt x="30" y="0"/>
                  </a:lnTo>
                  <a:lnTo>
                    <a:pt x="15" y="16"/>
                  </a:lnTo>
                  <a:lnTo>
                    <a:pt x="0" y="16"/>
                  </a:lnTo>
                  <a:lnTo>
                    <a:pt x="0" y="61"/>
                  </a:lnTo>
                  <a:lnTo>
                    <a:pt x="15" y="61"/>
                  </a:lnTo>
                  <a:lnTo>
                    <a:pt x="30" y="76"/>
                  </a:lnTo>
                  <a:lnTo>
                    <a:pt x="45" y="76"/>
                  </a:lnTo>
                  <a:lnTo>
                    <a:pt x="923" y="76"/>
                  </a:lnTo>
                  <a:close/>
                  <a:moveTo>
                    <a:pt x="923" y="364"/>
                  </a:moveTo>
                  <a:lnTo>
                    <a:pt x="953" y="364"/>
                  </a:lnTo>
                  <a:lnTo>
                    <a:pt x="983" y="334"/>
                  </a:lnTo>
                  <a:lnTo>
                    <a:pt x="953" y="304"/>
                  </a:lnTo>
                  <a:lnTo>
                    <a:pt x="0" y="304"/>
                  </a:lnTo>
                  <a:lnTo>
                    <a:pt x="0" y="349"/>
                  </a:lnTo>
                  <a:lnTo>
                    <a:pt x="15" y="364"/>
                  </a:lnTo>
                  <a:lnTo>
                    <a:pt x="45" y="364"/>
                  </a:lnTo>
                  <a:lnTo>
                    <a:pt x="923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40" name="Freeform 188"/>
            <p:cNvSpPr>
              <a:spLocks/>
            </p:cNvSpPr>
            <p:nvPr/>
          </p:nvSpPr>
          <p:spPr bwMode="auto">
            <a:xfrm>
              <a:off x="25495" y="18798"/>
              <a:ext cx="484" cy="879"/>
            </a:xfrm>
            <a:custGeom>
              <a:avLst/>
              <a:gdLst/>
              <a:ahLst/>
              <a:cxnLst>
                <a:cxn ang="0">
                  <a:pos x="302" y="30"/>
                </a:cxn>
                <a:cxn ang="0">
                  <a:pos x="302" y="15"/>
                </a:cxn>
                <a:cxn ang="0">
                  <a:pos x="287" y="0"/>
                </a:cxn>
                <a:cxn ang="0">
                  <a:pos x="257" y="0"/>
                </a:cxn>
                <a:cxn ang="0">
                  <a:pos x="166" y="60"/>
                </a:cxn>
                <a:cxn ang="0">
                  <a:pos x="76" y="76"/>
                </a:cxn>
                <a:cxn ang="0">
                  <a:pos x="0" y="76"/>
                </a:cxn>
                <a:cxn ang="0">
                  <a:pos x="0" y="136"/>
                </a:cxn>
                <a:cxn ang="0">
                  <a:pos x="30" y="136"/>
                </a:cxn>
                <a:cxn ang="0">
                  <a:pos x="91" y="121"/>
                </a:cxn>
                <a:cxn ang="0">
                  <a:pos x="136" y="121"/>
                </a:cxn>
                <a:cxn ang="0">
                  <a:pos x="197" y="91"/>
                </a:cxn>
                <a:cxn ang="0">
                  <a:pos x="197" y="803"/>
                </a:cxn>
                <a:cxn ang="0">
                  <a:pos x="181" y="818"/>
                </a:cxn>
                <a:cxn ang="0">
                  <a:pos x="151" y="818"/>
                </a:cxn>
                <a:cxn ang="0">
                  <a:pos x="121" y="833"/>
                </a:cxn>
                <a:cxn ang="0">
                  <a:pos x="15" y="833"/>
                </a:cxn>
                <a:cxn ang="0">
                  <a:pos x="15" y="879"/>
                </a:cxn>
                <a:cxn ang="0">
                  <a:pos x="484" y="879"/>
                </a:cxn>
                <a:cxn ang="0">
                  <a:pos x="484" y="833"/>
                </a:cxn>
                <a:cxn ang="0">
                  <a:pos x="378" y="833"/>
                </a:cxn>
                <a:cxn ang="0">
                  <a:pos x="348" y="818"/>
                </a:cxn>
                <a:cxn ang="0">
                  <a:pos x="318" y="818"/>
                </a:cxn>
                <a:cxn ang="0">
                  <a:pos x="302" y="803"/>
                </a:cxn>
                <a:cxn ang="0">
                  <a:pos x="302" y="773"/>
                </a:cxn>
                <a:cxn ang="0">
                  <a:pos x="302" y="30"/>
                </a:cxn>
              </a:cxnLst>
              <a:rect l="0" t="0" r="r" b="b"/>
              <a:pathLst>
                <a:path w="484" h="879">
                  <a:moveTo>
                    <a:pt x="302" y="30"/>
                  </a:moveTo>
                  <a:lnTo>
                    <a:pt x="302" y="15"/>
                  </a:lnTo>
                  <a:lnTo>
                    <a:pt x="287" y="0"/>
                  </a:lnTo>
                  <a:lnTo>
                    <a:pt x="257" y="0"/>
                  </a:lnTo>
                  <a:lnTo>
                    <a:pt x="166" y="60"/>
                  </a:lnTo>
                  <a:lnTo>
                    <a:pt x="76" y="76"/>
                  </a:lnTo>
                  <a:lnTo>
                    <a:pt x="0" y="76"/>
                  </a:lnTo>
                  <a:lnTo>
                    <a:pt x="0" y="136"/>
                  </a:lnTo>
                  <a:lnTo>
                    <a:pt x="30" y="136"/>
                  </a:lnTo>
                  <a:lnTo>
                    <a:pt x="91" y="121"/>
                  </a:lnTo>
                  <a:lnTo>
                    <a:pt x="136" y="121"/>
                  </a:lnTo>
                  <a:lnTo>
                    <a:pt x="197" y="91"/>
                  </a:lnTo>
                  <a:lnTo>
                    <a:pt x="197" y="803"/>
                  </a:lnTo>
                  <a:lnTo>
                    <a:pt x="181" y="818"/>
                  </a:lnTo>
                  <a:lnTo>
                    <a:pt x="151" y="818"/>
                  </a:lnTo>
                  <a:lnTo>
                    <a:pt x="121" y="833"/>
                  </a:lnTo>
                  <a:lnTo>
                    <a:pt x="15" y="833"/>
                  </a:lnTo>
                  <a:lnTo>
                    <a:pt x="15" y="879"/>
                  </a:lnTo>
                  <a:lnTo>
                    <a:pt x="484" y="879"/>
                  </a:lnTo>
                  <a:lnTo>
                    <a:pt x="484" y="833"/>
                  </a:lnTo>
                  <a:lnTo>
                    <a:pt x="378" y="833"/>
                  </a:lnTo>
                  <a:lnTo>
                    <a:pt x="348" y="818"/>
                  </a:lnTo>
                  <a:lnTo>
                    <a:pt x="318" y="818"/>
                  </a:lnTo>
                  <a:lnTo>
                    <a:pt x="302" y="803"/>
                  </a:lnTo>
                  <a:lnTo>
                    <a:pt x="302" y="773"/>
                  </a:lnTo>
                  <a:lnTo>
                    <a:pt x="302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41" name="Freeform 189"/>
            <p:cNvSpPr>
              <a:spLocks noEditPoints="1"/>
            </p:cNvSpPr>
            <p:nvPr/>
          </p:nvSpPr>
          <p:spPr bwMode="auto">
            <a:xfrm>
              <a:off x="26720" y="15328"/>
              <a:ext cx="983" cy="1197"/>
            </a:xfrm>
            <a:custGeom>
              <a:avLst/>
              <a:gdLst/>
              <a:ahLst/>
              <a:cxnLst>
                <a:cxn ang="0">
                  <a:pos x="121" y="1121"/>
                </a:cxn>
                <a:cxn ang="0">
                  <a:pos x="30" y="1136"/>
                </a:cxn>
                <a:cxn ang="0">
                  <a:pos x="0" y="1152"/>
                </a:cxn>
                <a:cxn ang="0">
                  <a:pos x="393" y="1197"/>
                </a:cxn>
                <a:cxn ang="0">
                  <a:pos x="408" y="1167"/>
                </a:cxn>
                <a:cxn ang="0">
                  <a:pos x="272" y="1136"/>
                </a:cxn>
                <a:cxn ang="0">
                  <a:pos x="302" y="985"/>
                </a:cxn>
                <a:cxn ang="0">
                  <a:pos x="348" y="788"/>
                </a:cxn>
                <a:cxn ang="0">
                  <a:pos x="378" y="758"/>
                </a:cxn>
                <a:cxn ang="0">
                  <a:pos x="439" y="833"/>
                </a:cxn>
                <a:cxn ang="0">
                  <a:pos x="529" y="849"/>
                </a:cxn>
                <a:cxn ang="0">
                  <a:pos x="847" y="682"/>
                </a:cxn>
                <a:cxn ang="0">
                  <a:pos x="983" y="303"/>
                </a:cxn>
                <a:cxn ang="0">
                  <a:pos x="862" y="30"/>
                </a:cxn>
                <a:cxn ang="0">
                  <a:pos x="650" y="15"/>
                </a:cxn>
                <a:cxn ang="0">
                  <a:pos x="484" y="136"/>
                </a:cxn>
                <a:cxn ang="0">
                  <a:pos x="454" y="61"/>
                </a:cxn>
                <a:cxn ang="0">
                  <a:pos x="393" y="15"/>
                </a:cxn>
                <a:cxn ang="0">
                  <a:pos x="272" y="0"/>
                </a:cxn>
                <a:cxn ang="0">
                  <a:pos x="197" y="61"/>
                </a:cxn>
                <a:cxn ang="0">
                  <a:pos x="182" y="106"/>
                </a:cxn>
                <a:cxn ang="0">
                  <a:pos x="151" y="182"/>
                </a:cxn>
                <a:cxn ang="0">
                  <a:pos x="121" y="258"/>
                </a:cxn>
                <a:cxn ang="0">
                  <a:pos x="166" y="303"/>
                </a:cxn>
                <a:cxn ang="0">
                  <a:pos x="182" y="258"/>
                </a:cxn>
                <a:cxn ang="0">
                  <a:pos x="212" y="121"/>
                </a:cxn>
                <a:cxn ang="0">
                  <a:pos x="272" y="46"/>
                </a:cxn>
                <a:cxn ang="0">
                  <a:pos x="333" y="30"/>
                </a:cxn>
                <a:cxn ang="0">
                  <a:pos x="363" y="91"/>
                </a:cxn>
                <a:cxn ang="0">
                  <a:pos x="378" y="167"/>
                </a:cxn>
                <a:cxn ang="0">
                  <a:pos x="363" y="227"/>
                </a:cxn>
                <a:cxn ang="0">
                  <a:pos x="484" y="243"/>
                </a:cxn>
                <a:cxn ang="0">
                  <a:pos x="544" y="152"/>
                </a:cxn>
                <a:cxn ang="0">
                  <a:pos x="665" y="46"/>
                </a:cxn>
                <a:cxn ang="0">
                  <a:pos x="726" y="30"/>
                </a:cxn>
                <a:cxn ang="0">
                  <a:pos x="802" y="61"/>
                </a:cxn>
                <a:cxn ang="0">
                  <a:pos x="847" y="152"/>
                </a:cxn>
                <a:cxn ang="0">
                  <a:pos x="832" y="349"/>
                </a:cxn>
                <a:cxn ang="0">
                  <a:pos x="756" y="621"/>
                </a:cxn>
                <a:cxn ang="0">
                  <a:pos x="620" y="788"/>
                </a:cxn>
                <a:cxn ang="0">
                  <a:pos x="484" y="803"/>
                </a:cxn>
                <a:cxn ang="0">
                  <a:pos x="423" y="758"/>
                </a:cxn>
                <a:cxn ang="0">
                  <a:pos x="393" y="682"/>
                </a:cxn>
                <a:cxn ang="0">
                  <a:pos x="378" y="636"/>
                </a:cxn>
                <a:cxn ang="0">
                  <a:pos x="484" y="243"/>
                </a:cxn>
              </a:cxnLst>
              <a:rect l="0" t="0" r="r" b="b"/>
              <a:pathLst>
                <a:path w="983" h="1197">
                  <a:moveTo>
                    <a:pt x="151" y="1061"/>
                  </a:moveTo>
                  <a:lnTo>
                    <a:pt x="121" y="1121"/>
                  </a:lnTo>
                  <a:lnTo>
                    <a:pt x="106" y="1136"/>
                  </a:lnTo>
                  <a:lnTo>
                    <a:pt x="30" y="1136"/>
                  </a:lnTo>
                  <a:lnTo>
                    <a:pt x="15" y="1152"/>
                  </a:lnTo>
                  <a:lnTo>
                    <a:pt x="0" y="1152"/>
                  </a:lnTo>
                  <a:lnTo>
                    <a:pt x="0" y="1197"/>
                  </a:lnTo>
                  <a:lnTo>
                    <a:pt x="393" y="1197"/>
                  </a:lnTo>
                  <a:lnTo>
                    <a:pt x="393" y="1182"/>
                  </a:lnTo>
                  <a:lnTo>
                    <a:pt x="408" y="1167"/>
                  </a:lnTo>
                  <a:lnTo>
                    <a:pt x="378" y="1136"/>
                  </a:lnTo>
                  <a:lnTo>
                    <a:pt x="272" y="1136"/>
                  </a:lnTo>
                  <a:lnTo>
                    <a:pt x="272" y="1061"/>
                  </a:lnTo>
                  <a:lnTo>
                    <a:pt x="302" y="985"/>
                  </a:lnTo>
                  <a:lnTo>
                    <a:pt x="318" y="879"/>
                  </a:lnTo>
                  <a:lnTo>
                    <a:pt x="348" y="788"/>
                  </a:lnTo>
                  <a:lnTo>
                    <a:pt x="363" y="727"/>
                  </a:lnTo>
                  <a:lnTo>
                    <a:pt x="378" y="758"/>
                  </a:lnTo>
                  <a:lnTo>
                    <a:pt x="408" y="803"/>
                  </a:lnTo>
                  <a:lnTo>
                    <a:pt x="439" y="833"/>
                  </a:lnTo>
                  <a:lnTo>
                    <a:pt x="484" y="849"/>
                  </a:lnTo>
                  <a:lnTo>
                    <a:pt x="529" y="849"/>
                  </a:lnTo>
                  <a:lnTo>
                    <a:pt x="696" y="803"/>
                  </a:lnTo>
                  <a:lnTo>
                    <a:pt x="847" y="682"/>
                  </a:lnTo>
                  <a:lnTo>
                    <a:pt x="953" y="500"/>
                  </a:lnTo>
                  <a:lnTo>
                    <a:pt x="983" y="303"/>
                  </a:lnTo>
                  <a:lnTo>
                    <a:pt x="953" y="136"/>
                  </a:lnTo>
                  <a:lnTo>
                    <a:pt x="862" y="30"/>
                  </a:lnTo>
                  <a:lnTo>
                    <a:pt x="741" y="0"/>
                  </a:lnTo>
                  <a:lnTo>
                    <a:pt x="650" y="15"/>
                  </a:lnTo>
                  <a:lnTo>
                    <a:pt x="560" y="76"/>
                  </a:lnTo>
                  <a:lnTo>
                    <a:pt x="484" y="136"/>
                  </a:lnTo>
                  <a:lnTo>
                    <a:pt x="469" y="91"/>
                  </a:lnTo>
                  <a:lnTo>
                    <a:pt x="454" y="61"/>
                  </a:lnTo>
                  <a:lnTo>
                    <a:pt x="423" y="30"/>
                  </a:lnTo>
                  <a:lnTo>
                    <a:pt x="393" y="15"/>
                  </a:lnTo>
                  <a:lnTo>
                    <a:pt x="348" y="0"/>
                  </a:lnTo>
                  <a:lnTo>
                    <a:pt x="272" y="0"/>
                  </a:lnTo>
                  <a:lnTo>
                    <a:pt x="242" y="15"/>
                  </a:lnTo>
                  <a:lnTo>
                    <a:pt x="197" y="61"/>
                  </a:lnTo>
                  <a:lnTo>
                    <a:pt x="182" y="91"/>
                  </a:lnTo>
                  <a:lnTo>
                    <a:pt x="182" y="106"/>
                  </a:lnTo>
                  <a:lnTo>
                    <a:pt x="166" y="136"/>
                  </a:lnTo>
                  <a:lnTo>
                    <a:pt x="151" y="182"/>
                  </a:lnTo>
                  <a:lnTo>
                    <a:pt x="136" y="212"/>
                  </a:lnTo>
                  <a:lnTo>
                    <a:pt x="121" y="258"/>
                  </a:lnTo>
                  <a:lnTo>
                    <a:pt x="121" y="303"/>
                  </a:lnTo>
                  <a:lnTo>
                    <a:pt x="166" y="303"/>
                  </a:lnTo>
                  <a:lnTo>
                    <a:pt x="166" y="288"/>
                  </a:lnTo>
                  <a:lnTo>
                    <a:pt x="182" y="258"/>
                  </a:lnTo>
                  <a:lnTo>
                    <a:pt x="197" y="182"/>
                  </a:lnTo>
                  <a:lnTo>
                    <a:pt x="212" y="121"/>
                  </a:lnTo>
                  <a:lnTo>
                    <a:pt x="242" y="76"/>
                  </a:lnTo>
                  <a:lnTo>
                    <a:pt x="272" y="46"/>
                  </a:lnTo>
                  <a:lnTo>
                    <a:pt x="318" y="30"/>
                  </a:lnTo>
                  <a:lnTo>
                    <a:pt x="333" y="30"/>
                  </a:lnTo>
                  <a:lnTo>
                    <a:pt x="363" y="61"/>
                  </a:lnTo>
                  <a:lnTo>
                    <a:pt x="363" y="91"/>
                  </a:lnTo>
                  <a:lnTo>
                    <a:pt x="378" y="121"/>
                  </a:lnTo>
                  <a:lnTo>
                    <a:pt x="378" y="167"/>
                  </a:lnTo>
                  <a:lnTo>
                    <a:pt x="363" y="197"/>
                  </a:lnTo>
                  <a:lnTo>
                    <a:pt x="363" y="227"/>
                  </a:lnTo>
                  <a:lnTo>
                    <a:pt x="151" y="1061"/>
                  </a:lnTo>
                  <a:close/>
                  <a:moveTo>
                    <a:pt x="484" y="243"/>
                  </a:moveTo>
                  <a:lnTo>
                    <a:pt x="499" y="197"/>
                  </a:lnTo>
                  <a:lnTo>
                    <a:pt x="544" y="152"/>
                  </a:lnTo>
                  <a:lnTo>
                    <a:pt x="575" y="106"/>
                  </a:lnTo>
                  <a:lnTo>
                    <a:pt x="665" y="46"/>
                  </a:lnTo>
                  <a:lnTo>
                    <a:pt x="696" y="46"/>
                  </a:lnTo>
                  <a:lnTo>
                    <a:pt x="726" y="30"/>
                  </a:lnTo>
                  <a:lnTo>
                    <a:pt x="771" y="46"/>
                  </a:lnTo>
                  <a:lnTo>
                    <a:pt x="802" y="61"/>
                  </a:lnTo>
                  <a:lnTo>
                    <a:pt x="832" y="106"/>
                  </a:lnTo>
                  <a:lnTo>
                    <a:pt x="847" y="152"/>
                  </a:lnTo>
                  <a:lnTo>
                    <a:pt x="847" y="212"/>
                  </a:lnTo>
                  <a:lnTo>
                    <a:pt x="832" y="349"/>
                  </a:lnTo>
                  <a:lnTo>
                    <a:pt x="802" y="500"/>
                  </a:lnTo>
                  <a:lnTo>
                    <a:pt x="756" y="621"/>
                  </a:lnTo>
                  <a:lnTo>
                    <a:pt x="711" y="697"/>
                  </a:lnTo>
                  <a:lnTo>
                    <a:pt x="620" y="788"/>
                  </a:lnTo>
                  <a:lnTo>
                    <a:pt x="529" y="818"/>
                  </a:lnTo>
                  <a:lnTo>
                    <a:pt x="484" y="803"/>
                  </a:lnTo>
                  <a:lnTo>
                    <a:pt x="454" y="788"/>
                  </a:lnTo>
                  <a:lnTo>
                    <a:pt x="423" y="758"/>
                  </a:lnTo>
                  <a:lnTo>
                    <a:pt x="393" y="697"/>
                  </a:lnTo>
                  <a:lnTo>
                    <a:pt x="393" y="682"/>
                  </a:lnTo>
                  <a:lnTo>
                    <a:pt x="378" y="652"/>
                  </a:lnTo>
                  <a:lnTo>
                    <a:pt x="378" y="636"/>
                  </a:lnTo>
                  <a:lnTo>
                    <a:pt x="393" y="606"/>
                  </a:lnTo>
                  <a:lnTo>
                    <a:pt x="484" y="2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42" name="Freeform 190"/>
            <p:cNvSpPr>
              <a:spLocks/>
            </p:cNvSpPr>
            <p:nvPr/>
          </p:nvSpPr>
          <p:spPr bwMode="auto">
            <a:xfrm>
              <a:off x="27915" y="14737"/>
              <a:ext cx="438" cy="1894"/>
            </a:xfrm>
            <a:custGeom>
              <a:avLst/>
              <a:gdLst/>
              <a:ahLst/>
              <a:cxnLst>
                <a:cxn ang="0">
                  <a:pos x="438" y="1879"/>
                </a:cxn>
                <a:cxn ang="0">
                  <a:pos x="438" y="1864"/>
                </a:cxn>
                <a:cxn ang="0">
                  <a:pos x="423" y="1864"/>
                </a:cxn>
                <a:cxn ang="0">
                  <a:pos x="408" y="1834"/>
                </a:cxn>
                <a:cxn ang="0">
                  <a:pos x="257" y="1637"/>
                </a:cxn>
                <a:cxn ang="0">
                  <a:pos x="181" y="1409"/>
                </a:cxn>
                <a:cxn ang="0">
                  <a:pos x="121" y="1182"/>
                </a:cxn>
                <a:cxn ang="0">
                  <a:pos x="121" y="955"/>
                </a:cxn>
                <a:cxn ang="0">
                  <a:pos x="136" y="712"/>
                </a:cxn>
                <a:cxn ang="0">
                  <a:pos x="181" y="470"/>
                </a:cxn>
                <a:cxn ang="0">
                  <a:pos x="272" y="243"/>
                </a:cxn>
                <a:cxn ang="0">
                  <a:pos x="423" y="61"/>
                </a:cxn>
                <a:cxn ang="0">
                  <a:pos x="438" y="46"/>
                </a:cxn>
                <a:cxn ang="0">
                  <a:pos x="438" y="0"/>
                </a:cxn>
                <a:cxn ang="0">
                  <a:pos x="423" y="0"/>
                </a:cxn>
                <a:cxn ang="0">
                  <a:pos x="378" y="31"/>
                </a:cxn>
                <a:cxn ang="0">
                  <a:pos x="302" y="91"/>
                </a:cxn>
                <a:cxn ang="0">
                  <a:pos x="212" y="212"/>
                </a:cxn>
                <a:cxn ang="0">
                  <a:pos x="121" y="379"/>
                </a:cxn>
                <a:cxn ang="0">
                  <a:pos x="30" y="682"/>
                </a:cxn>
                <a:cxn ang="0">
                  <a:pos x="0" y="955"/>
                </a:cxn>
                <a:cxn ang="0">
                  <a:pos x="15" y="1121"/>
                </a:cxn>
                <a:cxn ang="0">
                  <a:pos x="45" y="1334"/>
                </a:cxn>
                <a:cxn ang="0">
                  <a:pos x="136" y="1546"/>
                </a:cxn>
                <a:cxn ang="0">
                  <a:pos x="227" y="1697"/>
                </a:cxn>
                <a:cxn ang="0">
                  <a:pos x="317" y="1803"/>
                </a:cxn>
                <a:cxn ang="0">
                  <a:pos x="393" y="1879"/>
                </a:cxn>
                <a:cxn ang="0">
                  <a:pos x="423" y="1894"/>
                </a:cxn>
                <a:cxn ang="0">
                  <a:pos x="438" y="1894"/>
                </a:cxn>
                <a:cxn ang="0">
                  <a:pos x="438" y="1879"/>
                </a:cxn>
              </a:cxnLst>
              <a:rect l="0" t="0" r="r" b="b"/>
              <a:pathLst>
                <a:path w="438" h="1894">
                  <a:moveTo>
                    <a:pt x="438" y="1879"/>
                  </a:moveTo>
                  <a:lnTo>
                    <a:pt x="438" y="1864"/>
                  </a:lnTo>
                  <a:lnTo>
                    <a:pt x="423" y="1864"/>
                  </a:lnTo>
                  <a:lnTo>
                    <a:pt x="408" y="1834"/>
                  </a:lnTo>
                  <a:lnTo>
                    <a:pt x="257" y="1637"/>
                  </a:lnTo>
                  <a:lnTo>
                    <a:pt x="181" y="1409"/>
                  </a:lnTo>
                  <a:lnTo>
                    <a:pt x="121" y="1182"/>
                  </a:lnTo>
                  <a:lnTo>
                    <a:pt x="121" y="955"/>
                  </a:lnTo>
                  <a:lnTo>
                    <a:pt x="136" y="712"/>
                  </a:lnTo>
                  <a:lnTo>
                    <a:pt x="181" y="470"/>
                  </a:lnTo>
                  <a:lnTo>
                    <a:pt x="272" y="243"/>
                  </a:lnTo>
                  <a:lnTo>
                    <a:pt x="423" y="61"/>
                  </a:lnTo>
                  <a:lnTo>
                    <a:pt x="438" y="46"/>
                  </a:lnTo>
                  <a:lnTo>
                    <a:pt x="438" y="0"/>
                  </a:lnTo>
                  <a:lnTo>
                    <a:pt x="423" y="0"/>
                  </a:lnTo>
                  <a:lnTo>
                    <a:pt x="378" y="31"/>
                  </a:lnTo>
                  <a:lnTo>
                    <a:pt x="302" y="91"/>
                  </a:lnTo>
                  <a:lnTo>
                    <a:pt x="212" y="212"/>
                  </a:lnTo>
                  <a:lnTo>
                    <a:pt x="121" y="379"/>
                  </a:lnTo>
                  <a:lnTo>
                    <a:pt x="30" y="682"/>
                  </a:lnTo>
                  <a:lnTo>
                    <a:pt x="0" y="955"/>
                  </a:lnTo>
                  <a:lnTo>
                    <a:pt x="15" y="1121"/>
                  </a:lnTo>
                  <a:lnTo>
                    <a:pt x="45" y="1334"/>
                  </a:lnTo>
                  <a:lnTo>
                    <a:pt x="136" y="1546"/>
                  </a:lnTo>
                  <a:lnTo>
                    <a:pt x="227" y="1697"/>
                  </a:lnTo>
                  <a:lnTo>
                    <a:pt x="317" y="1803"/>
                  </a:lnTo>
                  <a:lnTo>
                    <a:pt x="393" y="1879"/>
                  </a:lnTo>
                  <a:lnTo>
                    <a:pt x="423" y="1894"/>
                  </a:lnTo>
                  <a:lnTo>
                    <a:pt x="438" y="1894"/>
                  </a:lnTo>
                  <a:lnTo>
                    <a:pt x="438" y="18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43" name="Freeform 191"/>
            <p:cNvSpPr>
              <a:spLocks/>
            </p:cNvSpPr>
            <p:nvPr/>
          </p:nvSpPr>
          <p:spPr bwMode="auto">
            <a:xfrm>
              <a:off x="28535" y="15328"/>
              <a:ext cx="862" cy="1227"/>
            </a:xfrm>
            <a:custGeom>
              <a:avLst/>
              <a:gdLst/>
              <a:ahLst/>
              <a:cxnLst>
                <a:cxn ang="0">
                  <a:pos x="862" y="30"/>
                </a:cxn>
                <a:cxn ang="0">
                  <a:pos x="786" y="15"/>
                </a:cxn>
                <a:cxn ang="0">
                  <a:pos x="741" y="76"/>
                </a:cxn>
                <a:cxn ang="0">
                  <a:pos x="726" y="152"/>
                </a:cxn>
                <a:cxn ang="0">
                  <a:pos x="680" y="303"/>
                </a:cxn>
                <a:cxn ang="0">
                  <a:pos x="590" y="667"/>
                </a:cxn>
                <a:cxn ang="0">
                  <a:pos x="484" y="788"/>
                </a:cxn>
                <a:cxn ang="0">
                  <a:pos x="378" y="818"/>
                </a:cxn>
                <a:cxn ang="0">
                  <a:pos x="302" y="788"/>
                </a:cxn>
                <a:cxn ang="0">
                  <a:pos x="272" y="561"/>
                </a:cxn>
                <a:cxn ang="0">
                  <a:pos x="363" y="288"/>
                </a:cxn>
                <a:cxn ang="0">
                  <a:pos x="393" y="212"/>
                </a:cxn>
                <a:cxn ang="0">
                  <a:pos x="363" y="61"/>
                </a:cxn>
                <a:cxn ang="0">
                  <a:pos x="242" y="0"/>
                </a:cxn>
                <a:cxn ang="0">
                  <a:pos x="75" y="91"/>
                </a:cxn>
                <a:cxn ang="0">
                  <a:pos x="0" y="258"/>
                </a:cxn>
                <a:cxn ang="0">
                  <a:pos x="30" y="303"/>
                </a:cxn>
                <a:cxn ang="0">
                  <a:pos x="45" y="273"/>
                </a:cxn>
                <a:cxn ang="0">
                  <a:pos x="106" y="136"/>
                </a:cxn>
                <a:cxn ang="0">
                  <a:pos x="166" y="61"/>
                </a:cxn>
                <a:cxn ang="0">
                  <a:pos x="242" y="30"/>
                </a:cxn>
                <a:cxn ang="0">
                  <a:pos x="257" y="46"/>
                </a:cxn>
                <a:cxn ang="0">
                  <a:pos x="287" y="76"/>
                </a:cxn>
                <a:cxn ang="0">
                  <a:pos x="272" y="197"/>
                </a:cxn>
                <a:cxn ang="0">
                  <a:pos x="196" y="409"/>
                </a:cxn>
                <a:cxn ang="0">
                  <a:pos x="151" y="697"/>
                </a:cxn>
                <a:cxn ang="0">
                  <a:pos x="196" y="788"/>
                </a:cxn>
                <a:cxn ang="0">
                  <a:pos x="333" y="849"/>
                </a:cxn>
                <a:cxn ang="0">
                  <a:pos x="514" y="818"/>
                </a:cxn>
                <a:cxn ang="0">
                  <a:pos x="529" y="909"/>
                </a:cxn>
                <a:cxn ang="0">
                  <a:pos x="348" y="1152"/>
                </a:cxn>
                <a:cxn ang="0">
                  <a:pos x="242" y="1182"/>
                </a:cxn>
                <a:cxn ang="0">
                  <a:pos x="181" y="1167"/>
                </a:cxn>
                <a:cxn ang="0">
                  <a:pos x="91" y="1106"/>
                </a:cxn>
                <a:cxn ang="0">
                  <a:pos x="151" y="1091"/>
                </a:cxn>
                <a:cxn ang="0">
                  <a:pos x="212" y="1000"/>
                </a:cxn>
                <a:cxn ang="0">
                  <a:pos x="196" y="955"/>
                </a:cxn>
                <a:cxn ang="0">
                  <a:pos x="106" y="940"/>
                </a:cxn>
                <a:cxn ang="0">
                  <a:pos x="60" y="970"/>
                </a:cxn>
                <a:cxn ang="0">
                  <a:pos x="45" y="1106"/>
                </a:cxn>
                <a:cxn ang="0">
                  <a:pos x="166" y="1212"/>
                </a:cxn>
                <a:cxn ang="0">
                  <a:pos x="378" y="1197"/>
                </a:cxn>
                <a:cxn ang="0">
                  <a:pos x="620" y="985"/>
                </a:cxn>
                <a:cxn ang="0">
                  <a:pos x="862" y="106"/>
                </a:cxn>
              </a:cxnLst>
              <a:rect l="0" t="0" r="r" b="b"/>
              <a:pathLst>
                <a:path w="862" h="1227">
                  <a:moveTo>
                    <a:pt x="862" y="106"/>
                  </a:moveTo>
                  <a:lnTo>
                    <a:pt x="862" y="30"/>
                  </a:lnTo>
                  <a:lnTo>
                    <a:pt x="832" y="15"/>
                  </a:lnTo>
                  <a:lnTo>
                    <a:pt x="786" y="15"/>
                  </a:lnTo>
                  <a:lnTo>
                    <a:pt x="741" y="61"/>
                  </a:lnTo>
                  <a:lnTo>
                    <a:pt x="741" y="76"/>
                  </a:lnTo>
                  <a:lnTo>
                    <a:pt x="726" y="106"/>
                  </a:lnTo>
                  <a:lnTo>
                    <a:pt x="726" y="152"/>
                  </a:lnTo>
                  <a:lnTo>
                    <a:pt x="696" y="227"/>
                  </a:lnTo>
                  <a:lnTo>
                    <a:pt x="680" y="303"/>
                  </a:lnTo>
                  <a:lnTo>
                    <a:pt x="590" y="652"/>
                  </a:lnTo>
                  <a:lnTo>
                    <a:pt x="590" y="667"/>
                  </a:lnTo>
                  <a:lnTo>
                    <a:pt x="575" y="697"/>
                  </a:lnTo>
                  <a:lnTo>
                    <a:pt x="484" y="788"/>
                  </a:lnTo>
                  <a:lnTo>
                    <a:pt x="438" y="803"/>
                  </a:lnTo>
                  <a:lnTo>
                    <a:pt x="378" y="818"/>
                  </a:lnTo>
                  <a:lnTo>
                    <a:pt x="333" y="803"/>
                  </a:lnTo>
                  <a:lnTo>
                    <a:pt x="302" y="788"/>
                  </a:lnTo>
                  <a:lnTo>
                    <a:pt x="272" y="727"/>
                  </a:lnTo>
                  <a:lnTo>
                    <a:pt x="272" y="561"/>
                  </a:lnTo>
                  <a:lnTo>
                    <a:pt x="302" y="440"/>
                  </a:lnTo>
                  <a:lnTo>
                    <a:pt x="363" y="288"/>
                  </a:lnTo>
                  <a:lnTo>
                    <a:pt x="378" y="243"/>
                  </a:lnTo>
                  <a:lnTo>
                    <a:pt x="393" y="212"/>
                  </a:lnTo>
                  <a:lnTo>
                    <a:pt x="393" y="106"/>
                  </a:lnTo>
                  <a:lnTo>
                    <a:pt x="363" y="61"/>
                  </a:lnTo>
                  <a:lnTo>
                    <a:pt x="302" y="0"/>
                  </a:lnTo>
                  <a:lnTo>
                    <a:pt x="242" y="0"/>
                  </a:lnTo>
                  <a:lnTo>
                    <a:pt x="151" y="30"/>
                  </a:lnTo>
                  <a:lnTo>
                    <a:pt x="75" y="91"/>
                  </a:lnTo>
                  <a:lnTo>
                    <a:pt x="30" y="182"/>
                  </a:lnTo>
                  <a:lnTo>
                    <a:pt x="0" y="258"/>
                  </a:lnTo>
                  <a:lnTo>
                    <a:pt x="0" y="303"/>
                  </a:lnTo>
                  <a:lnTo>
                    <a:pt x="30" y="303"/>
                  </a:lnTo>
                  <a:lnTo>
                    <a:pt x="45" y="288"/>
                  </a:lnTo>
                  <a:lnTo>
                    <a:pt x="45" y="273"/>
                  </a:lnTo>
                  <a:lnTo>
                    <a:pt x="75" y="197"/>
                  </a:lnTo>
                  <a:lnTo>
                    <a:pt x="106" y="136"/>
                  </a:lnTo>
                  <a:lnTo>
                    <a:pt x="136" y="91"/>
                  </a:lnTo>
                  <a:lnTo>
                    <a:pt x="166" y="61"/>
                  </a:lnTo>
                  <a:lnTo>
                    <a:pt x="212" y="46"/>
                  </a:lnTo>
                  <a:lnTo>
                    <a:pt x="242" y="30"/>
                  </a:lnTo>
                  <a:lnTo>
                    <a:pt x="257" y="30"/>
                  </a:lnTo>
                  <a:lnTo>
                    <a:pt x="257" y="46"/>
                  </a:lnTo>
                  <a:lnTo>
                    <a:pt x="272" y="46"/>
                  </a:lnTo>
                  <a:lnTo>
                    <a:pt x="287" y="76"/>
                  </a:lnTo>
                  <a:lnTo>
                    <a:pt x="287" y="136"/>
                  </a:lnTo>
                  <a:lnTo>
                    <a:pt x="272" y="197"/>
                  </a:lnTo>
                  <a:lnTo>
                    <a:pt x="257" y="227"/>
                  </a:lnTo>
                  <a:lnTo>
                    <a:pt x="196" y="409"/>
                  </a:lnTo>
                  <a:lnTo>
                    <a:pt x="151" y="530"/>
                  </a:lnTo>
                  <a:lnTo>
                    <a:pt x="151" y="697"/>
                  </a:lnTo>
                  <a:lnTo>
                    <a:pt x="166" y="743"/>
                  </a:lnTo>
                  <a:lnTo>
                    <a:pt x="196" y="788"/>
                  </a:lnTo>
                  <a:lnTo>
                    <a:pt x="242" y="818"/>
                  </a:lnTo>
                  <a:lnTo>
                    <a:pt x="333" y="849"/>
                  </a:lnTo>
                  <a:lnTo>
                    <a:pt x="438" y="849"/>
                  </a:lnTo>
                  <a:lnTo>
                    <a:pt x="514" y="818"/>
                  </a:lnTo>
                  <a:lnTo>
                    <a:pt x="559" y="773"/>
                  </a:lnTo>
                  <a:lnTo>
                    <a:pt x="529" y="909"/>
                  </a:lnTo>
                  <a:lnTo>
                    <a:pt x="438" y="1061"/>
                  </a:lnTo>
                  <a:lnTo>
                    <a:pt x="348" y="1152"/>
                  </a:lnTo>
                  <a:lnTo>
                    <a:pt x="302" y="1167"/>
                  </a:lnTo>
                  <a:lnTo>
                    <a:pt x="242" y="1182"/>
                  </a:lnTo>
                  <a:lnTo>
                    <a:pt x="212" y="1182"/>
                  </a:lnTo>
                  <a:lnTo>
                    <a:pt x="181" y="1167"/>
                  </a:lnTo>
                  <a:lnTo>
                    <a:pt x="151" y="1167"/>
                  </a:lnTo>
                  <a:lnTo>
                    <a:pt x="91" y="1106"/>
                  </a:lnTo>
                  <a:lnTo>
                    <a:pt x="121" y="1106"/>
                  </a:lnTo>
                  <a:lnTo>
                    <a:pt x="151" y="1091"/>
                  </a:lnTo>
                  <a:lnTo>
                    <a:pt x="181" y="1061"/>
                  </a:lnTo>
                  <a:lnTo>
                    <a:pt x="212" y="1000"/>
                  </a:lnTo>
                  <a:lnTo>
                    <a:pt x="212" y="970"/>
                  </a:lnTo>
                  <a:lnTo>
                    <a:pt x="196" y="955"/>
                  </a:lnTo>
                  <a:lnTo>
                    <a:pt x="166" y="940"/>
                  </a:lnTo>
                  <a:lnTo>
                    <a:pt x="106" y="940"/>
                  </a:lnTo>
                  <a:lnTo>
                    <a:pt x="75" y="955"/>
                  </a:lnTo>
                  <a:lnTo>
                    <a:pt x="60" y="970"/>
                  </a:lnTo>
                  <a:lnTo>
                    <a:pt x="30" y="1061"/>
                  </a:lnTo>
                  <a:lnTo>
                    <a:pt x="45" y="1106"/>
                  </a:lnTo>
                  <a:lnTo>
                    <a:pt x="106" y="1197"/>
                  </a:lnTo>
                  <a:lnTo>
                    <a:pt x="166" y="1212"/>
                  </a:lnTo>
                  <a:lnTo>
                    <a:pt x="242" y="1227"/>
                  </a:lnTo>
                  <a:lnTo>
                    <a:pt x="378" y="1197"/>
                  </a:lnTo>
                  <a:lnTo>
                    <a:pt x="514" y="1106"/>
                  </a:lnTo>
                  <a:lnTo>
                    <a:pt x="620" y="985"/>
                  </a:lnTo>
                  <a:lnTo>
                    <a:pt x="680" y="833"/>
                  </a:lnTo>
                  <a:lnTo>
                    <a:pt x="862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44" name="Freeform 192"/>
            <p:cNvSpPr>
              <a:spLocks/>
            </p:cNvSpPr>
            <p:nvPr/>
          </p:nvSpPr>
          <p:spPr bwMode="auto">
            <a:xfrm>
              <a:off x="29699" y="14737"/>
              <a:ext cx="76" cy="1894"/>
            </a:xfrm>
            <a:custGeom>
              <a:avLst/>
              <a:gdLst/>
              <a:ahLst/>
              <a:cxnLst>
                <a:cxn ang="0">
                  <a:pos x="76" y="61"/>
                </a:cxn>
                <a:cxn ang="0">
                  <a:pos x="76" y="31"/>
                </a:cxn>
                <a:cxn ang="0">
                  <a:pos x="61" y="15"/>
                </a:cxn>
                <a:cxn ang="0">
                  <a:pos x="31" y="0"/>
                </a:cxn>
                <a:cxn ang="0">
                  <a:pos x="0" y="31"/>
                </a:cxn>
                <a:cxn ang="0">
                  <a:pos x="0" y="1879"/>
                </a:cxn>
                <a:cxn ang="0">
                  <a:pos x="16" y="1894"/>
                </a:cxn>
                <a:cxn ang="0">
                  <a:pos x="46" y="1894"/>
                </a:cxn>
                <a:cxn ang="0">
                  <a:pos x="76" y="1864"/>
                </a:cxn>
                <a:cxn ang="0">
                  <a:pos x="76" y="1834"/>
                </a:cxn>
                <a:cxn ang="0">
                  <a:pos x="76" y="61"/>
                </a:cxn>
              </a:cxnLst>
              <a:rect l="0" t="0" r="r" b="b"/>
              <a:pathLst>
                <a:path w="76" h="1894">
                  <a:moveTo>
                    <a:pt x="76" y="61"/>
                  </a:moveTo>
                  <a:lnTo>
                    <a:pt x="76" y="31"/>
                  </a:lnTo>
                  <a:lnTo>
                    <a:pt x="61" y="15"/>
                  </a:lnTo>
                  <a:lnTo>
                    <a:pt x="31" y="0"/>
                  </a:lnTo>
                  <a:lnTo>
                    <a:pt x="0" y="31"/>
                  </a:lnTo>
                  <a:lnTo>
                    <a:pt x="0" y="1879"/>
                  </a:lnTo>
                  <a:lnTo>
                    <a:pt x="16" y="1894"/>
                  </a:lnTo>
                  <a:lnTo>
                    <a:pt x="46" y="1894"/>
                  </a:lnTo>
                  <a:lnTo>
                    <a:pt x="76" y="1864"/>
                  </a:lnTo>
                  <a:lnTo>
                    <a:pt x="76" y="1834"/>
                  </a:lnTo>
                  <a:lnTo>
                    <a:pt x="76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45" name="Freeform 193"/>
            <p:cNvSpPr>
              <a:spLocks/>
            </p:cNvSpPr>
            <p:nvPr/>
          </p:nvSpPr>
          <p:spPr bwMode="auto">
            <a:xfrm>
              <a:off x="30047" y="15313"/>
              <a:ext cx="1059" cy="848"/>
            </a:xfrm>
            <a:custGeom>
              <a:avLst/>
              <a:gdLst/>
              <a:ahLst/>
              <a:cxnLst>
                <a:cxn ang="0">
                  <a:pos x="605" y="379"/>
                </a:cxn>
                <a:cxn ang="0">
                  <a:pos x="832" y="136"/>
                </a:cxn>
                <a:cxn ang="0">
                  <a:pos x="847" y="121"/>
                </a:cxn>
                <a:cxn ang="0">
                  <a:pos x="862" y="121"/>
                </a:cxn>
                <a:cxn ang="0">
                  <a:pos x="877" y="106"/>
                </a:cxn>
                <a:cxn ang="0">
                  <a:pos x="908" y="106"/>
                </a:cxn>
                <a:cxn ang="0">
                  <a:pos x="953" y="91"/>
                </a:cxn>
                <a:cxn ang="0">
                  <a:pos x="1029" y="91"/>
                </a:cxn>
                <a:cxn ang="0">
                  <a:pos x="1029" y="0"/>
                </a:cxn>
                <a:cxn ang="0">
                  <a:pos x="983" y="0"/>
                </a:cxn>
                <a:cxn ang="0">
                  <a:pos x="938" y="15"/>
                </a:cxn>
                <a:cxn ang="0">
                  <a:pos x="696" y="15"/>
                </a:cxn>
                <a:cxn ang="0">
                  <a:pos x="651" y="0"/>
                </a:cxn>
                <a:cxn ang="0">
                  <a:pos x="651" y="91"/>
                </a:cxn>
                <a:cxn ang="0">
                  <a:pos x="696" y="106"/>
                </a:cxn>
                <a:cxn ang="0">
                  <a:pos x="726" y="106"/>
                </a:cxn>
                <a:cxn ang="0">
                  <a:pos x="726" y="121"/>
                </a:cxn>
                <a:cxn ang="0">
                  <a:pos x="711" y="136"/>
                </a:cxn>
                <a:cxn ang="0">
                  <a:pos x="560" y="318"/>
                </a:cxn>
                <a:cxn ang="0">
                  <a:pos x="363" y="91"/>
                </a:cxn>
                <a:cxn ang="0">
                  <a:pos x="439" y="91"/>
                </a:cxn>
                <a:cxn ang="0">
                  <a:pos x="439" y="0"/>
                </a:cxn>
                <a:cxn ang="0">
                  <a:pos x="393" y="0"/>
                </a:cxn>
                <a:cxn ang="0">
                  <a:pos x="333" y="15"/>
                </a:cxn>
                <a:cxn ang="0">
                  <a:pos x="76" y="15"/>
                </a:cxn>
                <a:cxn ang="0">
                  <a:pos x="0" y="0"/>
                </a:cxn>
                <a:cxn ang="0">
                  <a:pos x="0" y="91"/>
                </a:cxn>
                <a:cxn ang="0">
                  <a:pos x="136" y="91"/>
                </a:cxn>
                <a:cxn ang="0">
                  <a:pos x="439" y="439"/>
                </a:cxn>
                <a:cxn ang="0">
                  <a:pos x="182" y="727"/>
                </a:cxn>
                <a:cxn ang="0">
                  <a:pos x="151" y="742"/>
                </a:cxn>
                <a:cxn ang="0">
                  <a:pos x="106" y="758"/>
                </a:cxn>
                <a:cxn ang="0">
                  <a:pos x="0" y="758"/>
                </a:cxn>
                <a:cxn ang="0">
                  <a:pos x="0" y="848"/>
                </a:cxn>
                <a:cxn ang="0">
                  <a:pos x="363" y="848"/>
                </a:cxn>
                <a:cxn ang="0">
                  <a:pos x="363" y="758"/>
                </a:cxn>
                <a:cxn ang="0">
                  <a:pos x="333" y="758"/>
                </a:cxn>
                <a:cxn ang="0">
                  <a:pos x="303" y="742"/>
                </a:cxn>
                <a:cxn ang="0">
                  <a:pos x="303" y="712"/>
                </a:cxn>
                <a:cxn ang="0">
                  <a:pos x="499" y="515"/>
                </a:cxn>
                <a:cxn ang="0">
                  <a:pos x="696" y="758"/>
                </a:cxn>
                <a:cxn ang="0">
                  <a:pos x="620" y="758"/>
                </a:cxn>
                <a:cxn ang="0">
                  <a:pos x="620" y="848"/>
                </a:cxn>
                <a:cxn ang="0">
                  <a:pos x="1059" y="848"/>
                </a:cxn>
                <a:cxn ang="0">
                  <a:pos x="1059" y="758"/>
                </a:cxn>
                <a:cxn ang="0">
                  <a:pos x="923" y="758"/>
                </a:cxn>
                <a:cxn ang="0">
                  <a:pos x="605" y="379"/>
                </a:cxn>
              </a:cxnLst>
              <a:rect l="0" t="0" r="r" b="b"/>
              <a:pathLst>
                <a:path w="1059" h="848">
                  <a:moveTo>
                    <a:pt x="605" y="379"/>
                  </a:moveTo>
                  <a:lnTo>
                    <a:pt x="832" y="136"/>
                  </a:lnTo>
                  <a:lnTo>
                    <a:pt x="847" y="121"/>
                  </a:lnTo>
                  <a:lnTo>
                    <a:pt x="862" y="121"/>
                  </a:lnTo>
                  <a:lnTo>
                    <a:pt x="877" y="106"/>
                  </a:lnTo>
                  <a:lnTo>
                    <a:pt x="908" y="106"/>
                  </a:lnTo>
                  <a:lnTo>
                    <a:pt x="953" y="91"/>
                  </a:lnTo>
                  <a:lnTo>
                    <a:pt x="1029" y="91"/>
                  </a:lnTo>
                  <a:lnTo>
                    <a:pt x="1029" y="0"/>
                  </a:lnTo>
                  <a:lnTo>
                    <a:pt x="983" y="0"/>
                  </a:lnTo>
                  <a:lnTo>
                    <a:pt x="938" y="15"/>
                  </a:lnTo>
                  <a:lnTo>
                    <a:pt x="696" y="15"/>
                  </a:lnTo>
                  <a:lnTo>
                    <a:pt x="651" y="0"/>
                  </a:lnTo>
                  <a:lnTo>
                    <a:pt x="651" y="91"/>
                  </a:lnTo>
                  <a:lnTo>
                    <a:pt x="696" y="106"/>
                  </a:lnTo>
                  <a:lnTo>
                    <a:pt x="726" y="106"/>
                  </a:lnTo>
                  <a:lnTo>
                    <a:pt x="726" y="121"/>
                  </a:lnTo>
                  <a:lnTo>
                    <a:pt x="711" y="136"/>
                  </a:lnTo>
                  <a:lnTo>
                    <a:pt x="560" y="318"/>
                  </a:lnTo>
                  <a:lnTo>
                    <a:pt x="363" y="91"/>
                  </a:lnTo>
                  <a:lnTo>
                    <a:pt x="439" y="91"/>
                  </a:lnTo>
                  <a:lnTo>
                    <a:pt x="439" y="0"/>
                  </a:lnTo>
                  <a:lnTo>
                    <a:pt x="393" y="0"/>
                  </a:lnTo>
                  <a:lnTo>
                    <a:pt x="333" y="15"/>
                  </a:lnTo>
                  <a:lnTo>
                    <a:pt x="76" y="15"/>
                  </a:lnTo>
                  <a:lnTo>
                    <a:pt x="0" y="0"/>
                  </a:lnTo>
                  <a:lnTo>
                    <a:pt x="0" y="91"/>
                  </a:lnTo>
                  <a:lnTo>
                    <a:pt x="136" y="91"/>
                  </a:lnTo>
                  <a:lnTo>
                    <a:pt x="439" y="439"/>
                  </a:lnTo>
                  <a:lnTo>
                    <a:pt x="182" y="727"/>
                  </a:lnTo>
                  <a:lnTo>
                    <a:pt x="151" y="742"/>
                  </a:lnTo>
                  <a:lnTo>
                    <a:pt x="106" y="758"/>
                  </a:lnTo>
                  <a:lnTo>
                    <a:pt x="0" y="758"/>
                  </a:lnTo>
                  <a:lnTo>
                    <a:pt x="0" y="848"/>
                  </a:lnTo>
                  <a:lnTo>
                    <a:pt x="363" y="848"/>
                  </a:lnTo>
                  <a:lnTo>
                    <a:pt x="363" y="758"/>
                  </a:lnTo>
                  <a:lnTo>
                    <a:pt x="333" y="758"/>
                  </a:lnTo>
                  <a:lnTo>
                    <a:pt x="303" y="742"/>
                  </a:lnTo>
                  <a:lnTo>
                    <a:pt x="303" y="712"/>
                  </a:lnTo>
                  <a:lnTo>
                    <a:pt x="499" y="515"/>
                  </a:lnTo>
                  <a:lnTo>
                    <a:pt x="696" y="758"/>
                  </a:lnTo>
                  <a:lnTo>
                    <a:pt x="620" y="758"/>
                  </a:lnTo>
                  <a:lnTo>
                    <a:pt x="620" y="848"/>
                  </a:lnTo>
                  <a:lnTo>
                    <a:pt x="1059" y="848"/>
                  </a:lnTo>
                  <a:lnTo>
                    <a:pt x="1059" y="758"/>
                  </a:lnTo>
                  <a:lnTo>
                    <a:pt x="923" y="758"/>
                  </a:lnTo>
                  <a:lnTo>
                    <a:pt x="605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46" name="Freeform 194"/>
            <p:cNvSpPr>
              <a:spLocks noEditPoints="1"/>
            </p:cNvSpPr>
            <p:nvPr/>
          </p:nvSpPr>
          <p:spPr bwMode="auto">
            <a:xfrm>
              <a:off x="31197" y="15555"/>
              <a:ext cx="408" cy="894"/>
            </a:xfrm>
            <a:custGeom>
              <a:avLst/>
              <a:gdLst/>
              <a:ahLst/>
              <a:cxnLst>
                <a:cxn ang="0">
                  <a:pos x="363" y="31"/>
                </a:cxn>
                <a:cxn ang="0">
                  <a:pos x="317" y="0"/>
                </a:cxn>
                <a:cxn ang="0">
                  <a:pos x="242" y="76"/>
                </a:cxn>
                <a:cxn ang="0">
                  <a:pos x="272" y="122"/>
                </a:cxn>
                <a:cxn ang="0">
                  <a:pos x="348" y="106"/>
                </a:cxn>
                <a:cxn ang="0">
                  <a:pos x="363" y="46"/>
                </a:cxn>
                <a:cxn ang="0">
                  <a:pos x="90" y="743"/>
                </a:cxn>
                <a:cxn ang="0">
                  <a:pos x="121" y="864"/>
                </a:cxn>
                <a:cxn ang="0">
                  <a:pos x="302" y="864"/>
                </a:cxn>
                <a:cxn ang="0">
                  <a:pos x="378" y="758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2" y="819"/>
                </a:cxn>
                <a:cxn ang="0">
                  <a:pos x="196" y="849"/>
                </a:cxn>
                <a:cxn ang="0">
                  <a:pos x="181" y="758"/>
                </a:cxn>
                <a:cxn ang="0">
                  <a:pos x="227" y="667"/>
                </a:cxn>
                <a:cxn ang="0">
                  <a:pos x="287" y="531"/>
                </a:cxn>
                <a:cxn ang="0">
                  <a:pos x="302" y="470"/>
                </a:cxn>
                <a:cxn ang="0">
                  <a:pos x="317" y="409"/>
                </a:cxn>
                <a:cxn ang="0">
                  <a:pos x="287" y="334"/>
                </a:cxn>
                <a:cxn ang="0">
                  <a:pos x="196" y="288"/>
                </a:cxn>
                <a:cxn ang="0">
                  <a:pos x="106" y="334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6"/>
                </a:cxn>
                <a:cxn ang="0">
                  <a:pos x="75" y="440"/>
                </a:cxn>
                <a:cxn ang="0">
                  <a:pos x="121" y="349"/>
                </a:cxn>
                <a:cxn ang="0">
                  <a:pos x="211" y="334"/>
                </a:cxn>
                <a:cxn ang="0">
                  <a:pos x="227" y="379"/>
                </a:cxn>
                <a:cxn ang="0">
                  <a:pos x="211" y="409"/>
                </a:cxn>
                <a:cxn ang="0">
                  <a:pos x="196" y="470"/>
                </a:cxn>
                <a:cxn ang="0">
                  <a:pos x="106" y="728"/>
                </a:cxn>
              </a:cxnLst>
              <a:rect l="0" t="0" r="r" b="b"/>
              <a:pathLst>
                <a:path w="408" h="894">
                  <a:moveTo>
                    <a:pt x="363" y="46"/>
                  </a:moveTo>
                  <a:lnTo>
                    <a:pt x="363" y="31"/>
                  </a:lnTo>
                  <a:lnTo>
                    <a:pt x="332" y="0"/>
                  </a:lnTo>
                  <a:lnTo>
                    <a:pt x="317" y="0"/>
                  </a:lnTo>
                  <a:lnTo>
                    <a:pt x="257" y="31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2" y="122"/>
                  </a:lnTo>
                  <a:lnTo>
                    <a:pt x="317" y="122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6"/>
                  </a:lnTo>
                  <a:close/>
                  <a:moveTo>
                    <a:pt x="106" y="728"/>
                  </a:moveTo>
                  <a:lnTo>
                    <a:pt x="90" y="743"/>
                  </a:lnTo>
                  <a:lnTo>
                    <a:pt x="90" y="819"/>
                  </a:lnTo>
                  <a:lnTo>
                    <a:pt x="121" y="864"/>
                  </a:lnTo>
                  <a:lnTo>
                    <a:pt x="211" y="894"/>
                  </a:lnTo>
                  <a:lnTo>
                    <a:pt x="302" y="864"/>
                  </a:lnTo>
                  <a:lnTo>
                    <a:pt x="363" y="803"/>
                  </a:lnTo>
                  <a:lnTo>
                    <a:pt x="378" y="758"/>
                  </a:lnTo>
                  <a:lnTo>
                    <a:pt x="393" y="728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2" y="773"/>
                  </a:lnTo>
                  <a:lnTo>
                    <a:pt x="302" y="819"/>
                  </a:lnTo>
                  <a:lnTo>
                    <a:pt x="257" y="849"/>
                  </a:lnTo>
                  <a:lnTo>
                    <a:pt x="196" y="849"/>
                  </a:lnTo>
                  <a:lnTo>
                    <a:pt x="181" y="834"/>
                  </a:lnTo>
                  <a:lnTo>
                    <a:pt x="181" y="758"/>
                  </a:lnTo>
                  <a:lnTo>
                    <a:pt x="211" y="728"/>
                  </a:lnTo>
                  <a:lnTo>
                    <a:pt x="227" y="667"/>
                  </a:lnTo>
                  <a:lnTo>
                    <a:pt x="242" y="622"/>
                  </a:lnTo>
                  <a:lnTo>
                    <a:pt x="287" y="531"/>
                  </a:lnTo>
                  <a:lnTo>
                    <a:pt x="287" y="500"/>
                  </a:lnTo>
                  <a:lnTo>
                    <a:pt x="302" y="470"/>
                  </a:lnTo>
                  <a:lnTo>
                    <a:pt x="317" y="455"/>
                  </a:lnTo>
                  <a:lnTo>
                    <a:pt x="317" y="409"/>
                  </a:lnTo>
                  <a:lnTo>
                    <a:pt x="302" y="364"/>
                  </a:lnTo>
                  <a:lnTo>
                    <a:pt x="287" y="334"/>
                  </a:lnTo>
                  <a:lnTo>
                    <a:pt x="242" y="303"/>
                  </a:lnTo>
                  <a:lnTo>
                    <a:pt x="196" y="288"/>
                  </a:lnTo>
                  <a:lnTo>
                    <a:pt x="136" y="303"/>
                  </a:lnTo>
                  <a:lnTo>
                    <a:pt x="106" y="334"/>
                  </a:lnTo>
                  <a:lnTo>
                    <a:pt x="60" y="364"/>
                  </a:lnTo>
                  <a:lnTo>
                    <a:pt x="30" y="409"/>
                  </a:lnTo>
                  <a:lnTo>
                    <a:pt x="15" y="440"/>
                  </a:lnTo>
                  <a:lnTo>
                    <a:pt x="0" y="485"/>
                  </a:lnTo>
                  <a:lnTo>
                    <a:pt x="0" y="516"/>
                  </a:lnTo>
                  <a:lnTo>
                    <a:pt x="45" y="516"/>
                  </a:lnTo>
                  <a:lnTo>
                    <a:pt x="45" y="500"/>
                  </a:lnTo>
                  <a:lnTo>
                    <a:pt x="75" y="440"/>
                  </a:lnTo>
                  <a:lnTo>
                    <a:pt x="90" y="394"/>
                  </a:lnTo>
                  <a:lnTo>
                    <a:pt x="121" y="349"/>
                  </a:lnTo>
                  <a:lnTo>
                    <a:pt x="166" y="334"/>
                  </a:lnTo>
                  <a:lnTo>
                    <a:pt x="211" y="334"/>
                  </a:lnTo>
                  <a:lnTo>
                    <a:pt x="211" y="349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1" y="409"/>
                  </a:lnTo>
                  <a:lnTo>
                    <a:pt x="211" y="440"/>
                  </a:lnTo>
                  <a:lnTo>
                    <a:pt x="196" y="470"/>
                  </a:lnTo>
                  <a:lnTo>
                    <a:pt x="181" y="516"/>
                  </a:lnTo>
                  <a:lnTo>
                    <a:pt x="106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47" name="Freeform 195"/>
            <p:cNvSpPr>
              <a:spLocks/>
            </p:cNvSpPr>
            <p:nvPr/>
          </p:nvSpPr>
          <p:spPr bwMode="auto">
            <a:xfrm>
              <a:off x="31877" y="14737"/>
              <a:ext cx="439" cy="1894"/>
            </a:xfrm>
            <a:custGeom>
              <a:avLst/>
              <a:gdLst/>
              <a:ahLst/>
              <a:cxnLst>
                <a:cxn ang="0">
                  <a:pos x="439" y="955"/>
                </a:cxn>
                <a:cxn ang="0">
                  <a:pos x="424" y="788"/>
                </a:cxn>
                <a:cxn ang="0">
                  <a:pos x="393" y="576"/>
                </a:cxn>
                <a:cxn ang="0">
                  <a:pos x="318" y="364"/>
                </a:cxn>
                <a:cxn ang="0">
                  <a:pos x="227" y="212"/>
                </a:cxn>
                <a:cxn ang="0">
                  <a:pos x="136" y="91"/>
                </a:cxn>
                <a:cxn ang="0">
                  <a:pos x="61" y="31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1"/>
                </a:cxn>
                <a:cxn ang="0">
                  <a:pos x="15" y="46"/>
                </a:cxn>
                <a:cxn ang="0">
                  <a:pos x="46" y="61"/>
                </a:cxn>
                <a:cxn ang="0">
                  <a:pos x="167" y="227"/>
                </a:cxn>
                <a:cxn ang="0">
                  <a:pos x="257" y="424"/>
                </a:cxn>
                <a:cxn ang="0">
                  <a:pos x="318" y="667"/>
                </a:cxn>
                <a:cxn ang="0">
                  <a:pos x="333" y="955"/>
                </a:cxn>
                <a:cxn ang="0">
                  <a:pos x="318" y="1197"/>
                </a:cxn>
                <a:cxn ang="0">
                  <a:pos x="272" y="1424"/>
                </a:cxn>
                <a:cxn ang="0">
                  <a:pos x="167" y="1652"/>
                </a:cxn>
                <a:cxn ang="0">
                  <a:pos x="30" y="1849"/>
                </a:cxn>
                <a:cxn ang="0">
                  <a:pos x="15" y="1864"/>
                </a:cxn>
                <a:cxn ang="0">
                  <a:pos x="0" y="1864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1" y="1879"/>
                </a:cxn>
                <a:cxn ang="0">
                  <a:pos x="136" y="1803"/>
                </a:cxn>
                <a:cxn ang="0">
                  <a:pos x="227" y="1682"/>
                </a:cxn>
                <a:cxn ang="0">
                  <a:pos x="318" y="1531"/>
                </a:cxn>
                <a:cxn ang="0">
                  <a:pos x="424" y="1227"/>
                </a:cxn>
                <a:cxn ang="0">
                  <a:pos x="439" y="955"/>
                </a:cxn>
              </a:cxnLst>
              <a:rect l="0" t="0" r="r" b="b"/>
              <a:pathLst>
                <a:path w="439" h="1894">
                  <a:moveTo>
                    <a:pt x="439" y="955"/>
                  </a:moveTo>
                  <a:lnTo>
                    <a:pt x="424" y="788"/>
                  </a:lnTo>
                  <a:lnTo>
                    <a:pt x="393" y="576"/>
                  </a:lnTo>
                  <a:lnTo>
                    <a:pt x="318" y="364"/>
                  </a:lnTo>
                  <a:lnTo>
                    <a:pt x="227" y="212"/>
                  </a:lnTo>
                  <a:lnTo>
                    <a:pt x="136" y="91"/>
                  </a:lnTo>
                  <a:lnTo>
                    <a:pt x="61" y="31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1"/>
                  </a:lnTo>
                  <a:lnTo>
                    <a:pt x="15" y="46"/>
                  </a:lnTo>
                  <a:lnTo>
                    <a:pt x="46" y="61"/>
                  </a:lnTo>
                  <a:lnTo>
                    <a:pt x="167" y="227"/>
                  </a:lnTo>
                  <a:lnTo>
                    <a:pt x="257" y="424"/>
                  </a:lnTo>
                  <a:lnTo>
                    <a:pt x="318" y="667"/>
                  </a:lnTo>
                  <a:lnTo>
                    <a:pt x="333" y="955"/>
                  </a:lnTo>
                  <a:lnTo>
                    <a:pt x="318" y="1197"/>
                  </a:lnTo>
                  <a:lnTo>
                    <a:pt x="272" y="1424"/>
                  </a:lnTo>
                  <a:lnTo>
                    <a:pt x="167" y="1652"/>
                  </a:lnTo>
                  <a:lnTo>
                    <a:pt x="30" y="1849"/>
                  </a:lnTo>
                  <a:lnTo>
                    <a:pt x="15" y="1864"/>
                  </a:lnTo>
                  <a:lnTo>
                    <a:pt x="0" y="1864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1" y="1879"/>
                  </a:lnTo>
                  <a:lnTo>
                    <a:pt x="136" y="1803"/>
                  </a:lnTo>
                  <a:lnTo>
                    <a:pt x="227" y="1682"/>
                  </a:lnTo>
                  <a:lnTo>
                    <a:pt x="318" y="1531"/>
                  </a:lnTo>
                  <a:lnTo>
                    <a:pt x="424" y="1227"/>
                  </a:lnTo>
                  <a:lnTo>
                    <a:pt x="439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48" name="Rectangle 196"/>
            <p:cNvSpPr>
              <a:spLocks noChangeArrowheads="1"/>
            </p:cNvSpPr>
            <p:nvPr/>
          </p:nvSpPr>
          <p:spPr bwMode="auto">
            <a:xfrm>
              <a:off x="26811" y="16949"/>
              <a:ext cx="5732" cy="91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49" name="Freeform 197"/>
            <p:cNvSpPr>
              <a:spLocks/>
            </p:cNvSpPr>
            <p:nvPr/>
          </p:nvSpPr>
          <p:spPr bwMode="auto">
            <a:xfrm>
              <a:off x="28868" y="17449"/>
              <a:ext cx="1588" cy="1288"/>
            </a:xfrm>
            <a:custGeom>
              <a:avLst/>
              <a:gdLst/>
              <a:ahLst/>
              <a:cxnLst>
                <a:cxn ang="0">
                  <a:pos x="1361" y="197"/>
                </a:cxn>
                <a:cxn ang="0">
                  <a:pos x="1376" y="152"/>
                </a:cxn>
                <a:cxn ang="0">
                  <a:pos x="1376" y="122"/>
                </a:cxn>
                <a:cxn ang="0">
                  <a:pos x="1406" y="91"/>
                </a:cxn>
                <a:cxn ang="0">
                  <a:pos x="1436" y="76"/>
                </a:cxn>
                <a:cxn ang="0">
                  <a:pos x="1557" y="46"/>
                </a:cxn>
                <a:cxn ang="0">
                  <a:pos x="1572" y="46"/>
                </a:cxn>
                <a:cxn ang="0">
                  <a:pos x="1588" y="31"/>
                </a:cxn>
                <a:cxn ang="0">
                  <a:pos x="1588" y="0"/>
                </a:cxn>
                <a:cxn ang="0">
                  <a:pos x="1164" y="0"/>
                </a:cxn>
                <a:cxn ang="0">
                  <a:pos x="1149" y="15"/>
                </a:cxn>
                <a:cxn ang="0">
                  <a:pos x="1149" y="46"/>
                </a:cxn>
                <a:cxn ang="0">
                  <a:pos x="1179" y="46"/>
                </a:cxn>
                <a:cxn ang="0">
                  <a:pos x="1240" y="61"/>
                </a:cxn>
                <a:cxn ang="0">
                  <a:pos x="1300" y="91"/>
                </a:cxn>
                <a:cxn ang="0">
                  <a:pos x="1300" y="106"/>
                </a:cxn>
                <a:cxn ang="0">
                  <a:pos x="1315" y="137"/>
                </a:cxn>
                <a:cxn ang="0">
                  <a:pos x="1315" y="152"/>
                </a:cxn>
                <a:cxn ang="0">
                  <a:pos x="1300" y="167"/>
                </a:cxn>
                <a:cxn ang="0">
                  <a:pos x="1300" y="182"/>
                </a:cxn>
                <a:cxn ang="0">
                  <a:pos x="1089" y="1015"/>
                </a:cxn>
                <a:cxn ang="0">
                  <a:pos x="680" y="31"/>
                </a:cxn>
                <a:cxn ang="0">
                  <a:pos x="650" y="0"/>
                </a:cxn>
                <a:cxn ang="0">
                  <a:pos x="317" y="0"/>
                </a:cxn>
                <a:cxn ang="0">
                  <a:pos x="302" y="15"/>
                </a:cxn>
                <a:cxn ang="0">
                  <a:pos x="302" y="31"/>
                </a:cxn>
                <a:cxn ang="0">
                  <a:pos x="317" y="46"/>
                </a:cxn>
                <a:cxn ang="0">
                  <a:pos x="393" y="46"/>
                </a:cxn>
                <a:cxn ang="0">
                  <a:pos x="423" y="61"/>
                </a:cxn>
                <a:cxn ang="0">
                  <a:pos x="484" y="61"/>
                </a:cxn>
                <a:cxn ang="0">
                  <a:pos x="484" y="76"/>
                </a:cxn>
                <a:cxn ang="0">
                  <a:pos x="242" y="1091"/>
                </a:cxn>
                <a:cxn ang="0">
                  <a:pos x="211" y="1152"/>
                </a:cxn>
                <a:cxn ang="0">
                  <a:pos x="151" y="1212"/>
                </a:cxn>
                <a:cxn ang="0">
                  <a:pos x="90" y="1228"/>
                </a:cxn>
                <a:cxn ang="0">
                  <a:pos x="15" y="1228"/>
                </a:cxn>
                <a:cxn ang="0">
                  <a:pos x="0" y="1243"/>
                </a:cxn>
                <a:cxn ang="0">
                  <a:pos x="0" y="1288"/>
                </a:cxn>
                <a:cxn ang="0">
                  <a:pos x="423" y="1288"/>
                </a:cxn>
                <a:cxn ang="0">
                  <a:pos x="438" y="1273"/>
                </a:cxn>
                <a:cxn ang="0">
                  <a:pos x="438" y="1228"/>
                </a:cxn>
                <a:cxn ang="0">
                  <a:pos x="363" y="1228"/>
                </a:cxn>
                <a:cxn ang="0">
                  <a:pos x="317" y="1212"/>
                </a:cxn>
                <a:cxn ang="0">
                  <a:pos x="272" y="1167"/>
                </a:cxn>
                <a:cxn ang="0">
                  <a:pos x="272" y="1122"/>
                </a:cxn>
                <a:cxn ang="0">
                  <a:pos x="287" y="1106"/>
                </a:cxn>
                <a:cxn ang="0">
                  <a:pos x="529" y="106"/>
                </a:cxn>
                <a:cxn ang="0">
                  <a:pos x="544" y="106"/>
                </a:cxn>
                <a:cxn ang="0">
                  <a:pos x="544" y="122"/>
                </a:cxn>
                <a:cxn ang="0">
                  <a:pos x="559" y="137"/>
                </a:cxn>
                <a:cxn ang="0">
                  <a:pos x="1028" y="1258"/>
                </a:cxn>
                <a:cxn ang="0">
                  <a:pos x="1028" y="1273"/>
                </a:cxn>
                <a:cxn ang="0">
                  <a:pos x="1043" y="1288"/>
                </a:cxn>
                <a:cxn ang="0">
                  <a:pos x="1073" y="1288"/>
                </a:cxn>
                <a:cxn ang="0">
                  <a:pos x="1089" y="1273"/>
                </a:cxn>
                <a:cxn ang="0">
                  <a:pos x="1089" y="1243"/>
                </a:cxn>
                <a:cxn ang="0">
                  <a:pos x="1361" y="197"/>
                </a:cxn>
              </a:cxnLst>
              <a:rect l="0" t="0" r="r" b="b"/>
              <a:pathLst>
                <a:path w="1588" h="1288">
                  <a:moveTo>
                    <a:pt x="1361" y="197"/>
                  </a:moveTo>
                  <a:lnTo>
                    <a:pt x="1376" y="152"/>
                  </a:lnTo>
                  <a:lnTo>
                    <a:pt x="1376" y="122"/>
                  </a:lnTo>
                  <a:lnTo>
                    <a:pt x="1406" y="91"/>
                  </a:lnTo>
                  <a:lnTo>
                    <a:pt x="1436" y="76"/>
                  </a:lnTo>
                  <a:lnTo>
                    <a:pt x="1557" y="46"/>
                  </a:lnTo>
                  <a:lnTo>
                    <a:pt x="1572" y="46"/>
                  </a:lnTo>
                  <a:lnTo>
                    <a:pt x="1588" y="31"/>
                  </a:lnTo>
                  <a:lnTo>
                    <a:pt x="1588" y="0"/>
                  </a:lnTo>
                  <a:lnTo>
                    <a:pt x="1164" y="0"/>
                  </a:lnTo>
                  <a:lnTo>
                    <a:pt x="1149" y="15"/>
                  </a:lnTo>
                  <a:lnTo>
                    <a:pt x="1149" y="46"/>
                  </a:lnTo>
                  <a:lnTo>
                    <a:pt x="1179" y="46"/>
                  </a:lnTo>
                  <a:lnTo>
                    <a:pt x="1240" y="61"/>
                  </a:lnTo>
                  <a:lnTo>
                    <a:pt x="1300" y="91"/>
                  </a:lnTo>
                  <a:lnTo>
                    <a:pt x="1300" y="106"/>
                  </a:lnTo>
                  <a:lnTo>
                    <a:pt x="1315" y="137"/>
                  </a:lnTo>
                  <a:lnTo>
                    <a:pt x="1315" y="152"/>
                  </a:lnTo>
                  <a:lnTo>
                    <a:pt x="1300" y="167"/>
                  </a:lnTo>
                  <a:lnTo>
                    <a:pt x="1300" y="182"/>
                  </a:lnTo>
                  <a:lnTo>
                    <a:pt x="1089" y="1015"/>
                  </a:lnTo>
                  <a:lnTo>
                    <a:pt x="680" y="31"/>
                  </a:lnTo>
                  <a:lnTo>
                    <a:pt x="650" y="0"/>
                  </a:lnTo>
                  <a:lnTo>
                    <a:pt x="317" y="0"/>
                  </a:lnTo>
                  <a:lnTo>
                    <a:pt x="302" y="15"/>
                  </a:lnTo>
                  <a:lnTo>
                    <a:pt x="302" y="31"/>
                  </a:lnTo>
                  <a:lnTo>
                    <a:pt x="317" y="46"/>
                  </a:lnTo>
                  <a:lnTo>
                    <a:pt x="393" y="46"/>
                  </a:lnTo>
                  <a:lnTo>
                    <a:pt x="423" y="61"/>
                  </a:lnTo>
                  <a:lnTo>
                    <a:pt x="484" y="61"/>
                  </a:lnTo>
                  <a:lnTo>
                    <a:pt x="484" y="76"/>
                  </a:lnTo>
                  <a:lnTo>
                    <a:pt x="242" y="1091"/>
                  </a:lnTo>
                  <a:lnTo>
                    <a:pt x="211" y="1152"/>
                  </a:lnTo>
                  <a:lnTo>
                    <a:pt x="151" y="1212"/>
                  </a:lnTo>
                  <a:lnTo>
                    <a:pt x="90" y="1228"/>
                  </a:lnTo>
                  <a:lnTo>
                    <a:pt x="15" y="1228"/>
                  </a:lnTo>
                  <a:lnTo>
                    <a:pt x="0" y="1243"/>
                  </a:lnTo>
                  <a:lnTo>
                    <a:pt x="0" y="1288"/>
                  </a:lnTo>
                  <a:lnTo>
                    <a:pt x="423" y="1288"/>
                  </a:lnTo>
                  <a:lnTo>
                    <a:pt x="438" y="1273"/>
                  </a:lnTo>
                  <a:lnTo>
                    <a:pt x="438" y="1228"/>
                  </a:lnTo>
                  <a:lnTo>
                    <a:pt x="363" y="1228"/>
                  </a:lnTo>
                  <a:lnTo>
                    <a:pt x="317" y="1212"/>
                  </a:lnTo>
                  <a:lnTo>
                    <a:pt x="272" y="1167"/>
                  </a:lnTo>
                  <a:lnTo>
                    <a:pt x="272" y="1122"/>
                  </a:lnTo>
                  <a:lnTo>
                    <a:pt x="287" y="1106"/>
                  </a:lnTo>
                  <a:lnTo>
                    <a:pt x="529" y="106"/>
                  </a:lnTo>
                  <a:lnTo>
                    <a:pt x="544" y="106"/>
                  </a:lnTo>
                  <a:lnTo>
                    <a:pt x="544" y="122"/>
                  </a:lnTo>
                  <a:lnTo>
                    <a:pt x="559" y="137"/>
                  </a:lnTo>
                  <a:lnTo>
                    <a:pt x="1028" y="1258"/>
                  </a:lnTo>
                  <a:lnTo>
                    <a:pt x="1028" y="1273"/>
                  </a:lnTo>
                  <a:lnTo>
                    <a:pt x="1043" y="1288"/>
                  </a:lnTo>
                  <a:lnTo>
                    <a:pt x="1073" y="1288"/>
                  </a:lnTo>
                  <a:lnTo>
                    <a:pt x="1089" y="1273"/>
                  </a:lnTo>
                  <a:lnTo>
                    <a:pt x="1089" y="1243"/>
                  </a:lnTo>
                  <a:lnTo>
                    <a:pt x="1361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50" name="Freeform 198"/>
            <p:cNvSpPr>
              <a:spLocks/>
            </p:cNvSpPr>
            <p:nvPr/>
          </p:nvSpPr>
          <p:spPr bwMode="auto">
            <a:xfrm>
              <a:off x="32860" y="16116"/>
              <a:ext cx="938" cy="1727"/>
            </a:xfrm>
            <a:custGeom>
              <a:avLst/>
              <a:gdLst/>
              <a:ahLst/>
              <a:cxnLst>
                <a:cxn ang="0">
                  <a:pos x="787" y="576"/>
                </a:cxn>
                <a:cxn ang="0">
                  <a:pos x="802" y="515"/>
                </a:cxn>
                <a:cxn ang="0">
                  <a:pos x="605" y="470"/>
                </a:cxn>
                <a:cxn ang="0">
                  <a:pos x="620" y="379"/>
                </a:cxn>
                <a:cxn ang="0">
                  <a:pos x="635" y="273"/>
                </a:cxn>
                <a:cxn ang="0">
                  <a:pos x="666" y="197"/>
                </a:cxn>
                <a:cxn ang="0">
                  <a:pos x="681" y="121"/>
                </a:cxn>
                <a:cxn ang="0">
                  <a:pos x="741" y="45"/>
                </a:cxn>
                <a:cxn ang="0">
                  <a:pos x="862" y="76"/>
                </a:cxn>
                <a:cxn ang="0">
                  <a:pos x="787" y="106"/>
                </a:cxn>
                <a:cxn ang="0">
                  <a:pos x="772" y="212"/>
                </a:cxn>
                <a:cxn ang="0">
                  <a:pos x="862" y="242"/>
                </a:cxn>
                <a:cxn ang="0">
                  <a:pos x="923" y="197"/>
                </a:cxn>
                <a:cxn ang="0">
                  <a:pos x="938" y="121"/>
                </a:cxn>
                <a:cxn ang="0">
                  <a:pos x="908" y="45"/>
                </a:cxn>
                <a:cxn ang="0">
                  <a:pos x="817" y="0"/>
                </a:cxn>
                <a:cxn ang="0">
                  <a:pos x="711" y="15"/>
                </a:cxn>
                <a:cxn ang="0">
                  <a:pos x="635" y="61"/>
                </a:cxn>
                <a:cxn ang="0">
                  <a:pos x="530" y="212"/>
                </a:cxn>
                <a:cxn ang="0">
                  <a:pos x="514" y="288"/>
                </a:cxn>
                <a:cxn ang="0">
                  <a:pos x="469" y="515"/>
                </a:cxn>
                <a:cxn ang="0">
                  <a:pos x="288" y="530"/>
                </a:cxn>
                <a:cxn ang="0">
                  <a:pos x="303" y="576"/>
                </a:cxn>
                <a:cxn ang="0">
                  <a:pos x="318" y="1318"/>
                </a:cxn>
                <a:cxn ang="0">
                  <a:pos x="257" y="1576"/>
                </a:cxn>
                <a:cxn ang="0">
                  <a:pos x="152" y="1682"/>
                </a:cxn>
                <a:cxn ang="0">
                  <a:pos x="61" y="1652"/>
                </a:cxn>
                <a:cxn ang="0">
                  <a:pos x="136" y="1621"/>
                </a:cxn>
                <a:cxn ang="0">
                  <a:pos x="167" y="1576"/>
                </a:cxn>
                <a:cxn ang="0">
                  <a:pos x="152" y="1500"/>
                </a:cxn>
                <a:cxn ang="0">
                  <a:pos x="76" y="1485"/>
                </a:cxn>
                <a:cxn ang="0">
                  <a:pos x="0" y="1545"/>
                </a:cxn>
                <a:cxn ang="0">
                  <a:pos x="15" y="1667"/>
                </a:cxn>
                <a:cxn ang="0">
                  <a:pos x="76" y="1712"/>
                </a:cxn>
                <a:cxn ang="0">
                  <a:pos x="152" y="1727"/>
                </a:cxn>
                <a:cxn ang="0">
                  <a:pos x="318" y="1621"/>
                </a:cxn>
                <a:cxn ang="0">
                  <a:pos x="363" y="1545"/>
                </a:cxn>
                <a:cxn ang="0">
                  <a:pos x="439" y="1318"/>
                </a:cxn>
                <a:cxn ang="0">
                  <a:pos x="469" y="1182"/>
                </a:cxn>
              </a:cxnLst>
              <a:rect l="0" t="0" r="r" b="b"/>
              <a:pathLst>
                <a:path w="938" h="1727">
                  <a:moveTo>
                    <a:pt x="590" y="576"/>
                  </a:moveTo>
                  <a:lnTo>
                    <a:pt x="787" y="576"/>
                  </a:lnTo>
                  <a:lnTo>
                    <a:pt x="802" y="561"/>
                  </a:lnTo>
                  <a:lnTo>
                    <a:pt x="802" y="515"/>
                  </a:lnTo>
                  <a:lnTo>
                    <a:pt x="605" y="515"/>
                  </a:lnTo>
                  <a:lnTo>
                    <a:pt x="605" y="470"/>
                  </a:lnTo>
                  <a:lnTo>
                    <a:pt x="620" y="439"/>
                  </a:lnTo>
                  <a:lnTo>
                    <a:pt x="620" y="379"/>
                  </a:lnTo>
                  <a:lnTo>
                    <a:pt x="635" y="348"/>
                  </a:lnTo>
                  <a:lnTo>
                    <a:pt x="635" y="273"/>
                  </a:lnTo>
                  <a:lnTo>
                    <a:pt x="651" y="242"/>
                  </a:lnTo>
                  <a:lnTo>
                    <a:pt x="666" y="197"/>
                  </a:lnTo>
                  <a:lnTo>
                    <a:pt x="666" y="152"/>
                  </a:lnTo>
                  <a:lnTo>
                    <a:pt x="681" y="121"/>
                  </a:lnTo>
                  <a:lnTo>
                    <a:pt x="681" y="106"/>
                  </a:lnTo>
                  <a:lnTo>
                    <a:pt x="741" y="45"/>
                  </a:lnTo>
                  <a:lnTo>
                    <a:pt x="802" y="45"/>
                  </a:lnTo>
                  <a:lnTo>
                    <a:pt x="862" y="76"/>
                  </a:lnTo>
                  <a:lnTo>
                    <a:pt x="817" y="91"/>
                  </a:lnTo>
                  <a:lnTo>
                    <a:pt x="787" y="106"/>
                  </a:lnTo>
                  <a:lnTo>
                    <a:pt x="772" y="136"/>
                  </a:lnTo>
                  <a:lnTo>
                    <a:pt x="772" y="212"/>
                  </a:lnTo>
                  <a:lnTo>
                    <a:pt x="802" y="242"/>
                  </a:lnTo>
                  <a:lnTo>
                    <a:pt x="862" y="242"/>
                  </a:lnTo>
                  <a:lnTo>
                    <a:pt x="893" y="227"/>
                  </a:lnTo>
                  <a:lnTo>
                    <a:pt x="923" y="197"/>
                  </a:lnTo>
                  <a:lnTo>
                    <a:pt x="938" y="167"/>
                  </a:lnTo>
                  <a:lnTo>
                    <a:pt x="938" y="121"/>
                  </a:lnTo>
                  <a:lnTo>
                    <a:pt x="923" y="76"/>
                  </a:lnTo>
                  <a:lnTo>
                    <a:pt x="908" y="45"/>
                  </a:lnTo>
                  <a:lnTo>
                    <a:pt x="862" y="15"/>
                  </a:lnTo>
                  <a:lnTo>
                    <a:pt x="817" y="0"/>
                  </a:lnTo>
                  <a:lnTo>
                    <a:pt x="741" y="0"/>
                  </a:lnTo>
                  <a:lnTo>
                    <a:pt x="711" y="15"/>
                  </a:lnTo>
                  <a:lnTo>
                    <a:pt x="666" y="30"/>
                  </a:lnTo>
                  <a:lnTo>
                    <a:pt x="635" y="61"/>
                  </a:lnTo>
                  <a:lnTo>
                    <a:pt x="590" y="91"/>
                  </a:lnTo>
                  <a:lnTo>
                    <a:pt x="530" y="212"/>
                  </a:lnTo>
                  <a:lnTo>
                    <a:pt x="530" y="242"/>
                  </a:lnTo>
                  <a:lnTo>
                    <a:pt x="514" y="288"/>
                  </a:lnTo>
                  <a:lnTo>
                    <a:pt x="499" y="379"/>
                  </a:lnTo>
                  <a:lnTo>
                    <a:pt x="469" y="515"/>
                  </a:lnTo>
                  <a:lnTo>
                    <a:pt x="303" y="515"/>
                  </a:lnTo>
                  <a:lnTo>
                    <a:pt x="288" y="530"/>
                  </a:lnTo>
                  <a:lnTo>
                    <a:pt x="288" y="561"/>
                  </a:lnTo>
                  <a:lnTo>
                    <a:pt x="303" y="576"/>
                  </a:lnTo>
                  <a:lnTo>
                    <a:pt x="469" y="576"/>
                  </a:lnTo>
                  <a:lnTo>
                    <a:pt x="318" y="1318"/>
                  </a:lnTo>
                  <a:lnTo>
                    <a:pt x="288" y="1455"/>
                  </a:lnTo>
                  <a:lnTo>
                    <a:pt x="257" y="1576"/>
                  </a:lnTo>
                  <a:lnTo>
                    <a:pt x="212" y="1652"/>
                  </a:lnTo>
                  <a:lnTo>
                    <a:pt x="152" y="1682"/>
                  </a:lnTo>
                  <a:lnTo>
                    <a:pt x="121" y="1682"/>
                  </a:lnTo>
                  <a:lnTo>
                    <a:pt x="61" y="1652"/>
                  </a:lnTo>
                  <a:lnTo>
                    <a:pt x="106" y="1636"/>
                  </a:lnTo>
                  <a:lnTo>
                    <a:pt x="136" y="1621"/>
                  </a:lnTo>
                  <a:lnTo>
                    <a:pt x="152" y="1606"/>
                  </a:lnTo>
                  <a:lnTo>
                    <a:pt x="167" y="1576"/>
                  </a:lnTo>
                  <a:lnTo>
                    <a:pt x="167" y="1515"/>
                  </a:lnTo>
                  <a:lnTo>
                    <a:pt x="152" y="1500"/>
                  </a:lnTo>
                  <a:lnTo>
                    <a:pt x="121" y="1485"/>
                  </a:lnTo>
                  <a:lnTo>
                    <a:pt x="76" y="1485"/>
                  </a:lnTo>
                  <a:lnTo>
                    <a:pt x="15" y="1515"/>
                  </a:lnTo>
                  <a:lnTo>
                    <a:pt x="0" y="1545"/>
                  </a:lnTo>
                  <a:lnTo>
                    <a:pt x="0" y="1636"/>
                  </a:lnTo>
                  <a:lnTo>
                    <a:pt x="15" y="1667"/>
                  </a:lnTo>
                  <a:lnTo>
                    <a:pt x="46" y="1682"/>
                  </a:lnTo>
                  <a:lnTo>
                    <a:pt x="76" y="1712"/>
                  </a:lnTo>
                  <a:lnTo>
                    <a:pt x="121" y="1712"/>
                  </a:lnTo>
                  <a:lnTo>
                    <a:pt x="152" y="1727"/>
                  </a:lnTo>
                  <a:lnTo>
                    <a:pt x="242" y="1697"/>
                  </a:lnTo>
                  <a:lnTo>
                    <a:pt x="318" y="1621"/>
                  </a:lnTo>
                  <a:lnTo>
                    <a:pt x="348" y="1576"/>
                  </a:lnTo>
                  <a:lnTo>
                    <a:pt x="363" y="1545"/>
                  </a:lnTo>
                  <a:lnTo>
                    <a:pt x="409" y="1439"/>
                  </a:lnTo>
                  <a:lnTo>
                    <a:pt x="439" y="1318"/>
                  </a:lnTo>
                  <a:lnTo>
                    <a:pt x="469" y="1227"/>
                  </a:lnTo>
                  <a:lnTo>
                    <a:pt x="469" y="1182"/>
                  </a:lnTo>
                  <a:lnTo>
                    <a:pt x="590" y="5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51" name="Freeform 199"/>
            <p:cNvSpPr>
              <a:spLocks noEditPoints="1"/>
            </p:cNvSpPr>
            <p:nvPr/>
          </p:nvSpPr>
          <p:spPr bwMode="auto">
            <a:xfrm>
              <a:off x="33677" y="16843"/>
              <a:ext cx="575" cy="1152"/>
            </a:xfrm>
            <a:custGeom>
              <a:avLst/>
              <a:gdLst/>
              <a:ahLst/>
              <a:cxnLst>
                <a:cxn ang="0">
                  <a:pos x="575" y="46"/>
                </a:cxn>
                <a:cxn ang="0">
                  <a:pos x="575" y="31"/>
                </a:cxn>
                <a:cxn ang="0">
                  <a:pos x="544" y="0"/>
                </a:cxn>
                <a:cxn ang="0">
                  <a:pos x="529" y="0"/>
                </a:cxn>
                <a:cxn ang="0">
                  <a:pos x="499" y="15"/>
                </a:cxn>
                <a:cxn ang="0">
                  <a:pos x="469" y="46"/>
                </a:cxn>
                <a:cxn ang="0">
                  <a:pos x="454" y="76"/>
                </a:cxn>
                <a:cxn ang="0">
                  <a:pos x="454" y="91"/>
                </a:cxn>
                <a:cxn ang="0">
                  <a:pos x="484" y="121"/>
                </a:cxn>
                <a:cxn ang="0">
                  <a:pos x="529" y="121"/>
                </a:cxn>
                <a:cxn ang="0">
                  <a:pos x="560" y="106"/>
                </a:cxn>
                <a:cxn ang="0">
                  <a:pos x="575" y="76"/>
                </a:cxn>
                <a:cxn ang="0">
                  <a:pos x="575" y="46"/>
                </a:cxn>
                <a:cxn ang="0">
                  <a:pos x="302" y="940"/>
                </a:cxn>
                <a:cxn ang="0">
                  <a:pos x="287" y="1000"/>
                </a:cxn>
                <a:cxn ang="0">
                  <a:pos x="257" y="1046"/>
                </a:cxn>
                <a:cxn ang="0">
                  <a:pos x="212" y="1076"/>
                </a:cxn>
                <a:cxn ang="0">
                  <a:pos x="181" y="1106"/>
                </a:cxn>
                <a:cxn ang="0">
                  <a:pos x="76" y="1106"/>
                </a:cxn>
                <a:cxn ang="0">
                  <a:pos x="106" y="1091"/>
                </a:cxn>
                <a:cxn ang="0">
                  <a:pos x="121" y="1061"/>
                </a:cxn>
                <a:cxn ang="0">
                  <a:pos x="121" y="1015"/>
                </a:cxn>
                <a:cxn ang="0">
                  <a:pos x="106" y="1000"/>
                </a:cxn>
                <a:cxn ang="0">
                  <a:pos x="76" y="985"/>
                </a:cxn>
                <a:cxn ang="0">
                  <a:pos x="30" y="1000"/>
                </a:cxn>
                <a:cxn ang="0">
                  <a:pos x="0" y="1061"/>
                </a:cxn>
                <a:cxn ang="0">
                  <a:pos x="30" y="1121"/>
                </a:cxn>
                <a:cxn ang="0">
                  <a:pos x="76" y="1137"/>
                </a:cxn>
                <a:cxn ang="0">
                  <a:pos x="136" y="1152"/>
                </a:cxn>
                <a:cxn ang="0">
                  <a:pos x="197" y="1137"/>
                </a:cxn>
                <a:cxn ang="0">
                  <a:pos x="287" y="1106"/>
                </a:cxn>
                <a:cxn ang="0">
                  <a:pos x="363" y="1046"/>
                </a:cxn>
                <a:cxn ang="0">
                  <a:pos x="408" y="940"/>
                </a:cxn>
                <a:cxn ang="0">
                  <a:pos x="529" y="470"/>
                </a:cxn>
                <a:cxn ang="0">
                  <a:pos x="529" y="379"/>
                </a:cxn>
                <a:cxn ang="0">
                  <a:pos x="469" y="318"/>
                </a:cxn>
                <a:cxn ang="0">
                  <a:pos x="439" y="303"/>
                </a:cxn>
                <a:cxn ang="0">
                  <a:pos x="393" y="288"/>
                </a:cxn>
                <a:cxn ang="0">
                  <a:pos x="333" y="303"/>
                </a:cxn>
                <a:cxn ang="0">
                  <a:pos x="287" y="318"/>
                </a:cxn>
                <a:cxn ang="0">
                  <a:pos x="257" y="349"/>
                </a:cxn>
                <a:cxn ang="0">
                  <a:pos x="227" y="394"/>
                </a:cxn>
                <a:cxn ang="0">
                  <a:pos x="197" y="425"/>
                </a:cxn>
                <a:cxn ang="0">
                  <a:pos x="166" y="485"/>
                </a:cxn>
                <a:cxn ang="0">
                  <a:pos x="166" y="515"/>
                </a:cxn>
                <a:cxn ang="0">
                  <a:pos x="197" y="515"/>
                </a:cxn>
                <a:cxn ang="0">
                  <a:pos x="197" y="500"/>
                </a:cxn>
                <a:cxn ang="0">
                  <a:pos x="212" y="485"/>
                </a:cxn>
                <a:cxn ang="0">
                  <a:pos x="227" y="440"/>
                </a:cxn>
                <a:cxn ang="0">
                  <a:pos x="257" y="394"/>
                </a:cxn>
                <a:cxn ang="0">
                  <a:pos x="348" y="334"/>
                </a:cxn>
                <a:cxn ang="0">
                  <a:pos x="408" y="334"/>
                </a:cxn>
                <a:cxn ang="0">
                  <a:pos x="439" y="394"/>
                </a:cxn>
                <a:cxn ang="0">
                  <a:pos x="423" y="425"/>
                </a:cxn>
                <a:cxn ang="0">
                  <a:pos x="423" y="440"/>
                </a:cxn>
                <a:cxn ang="0">
                  <a:pos x="302" y="940"/>
                </a:cxn>
              </a:cxnLst>
              <a:rect l="0" t="0" r="r" b="b"/>
              <a:pathLst>
                <a:path w="575" h="1152">
                  <a:moveTo>
                    <a:pt x="575" y="46"/>
                  </a:moveTo>
                  <a:lnTo>
                    <a:pt x="575" y="31"/>
                  </a:lnTo>
                  <a:lnTo>
                    <a:pt x="544" y="0"/>
                  </a:lnTo>
                  <a:lnTo>
                    <a:pt x="529" y="0"/>
                  </a:lnTo>
                  <a:lnTo>
                    <a:pt x="499" y="15"/>
                  </a:lnTo>
                  <a:lnTo>
                    <a:pt x="469" y="46"/>
                  </a:lnTo>
                  <a:lnTo>
                    <a:pt x="454" y="76"/>
                  </a:lnTo>
                  <a:lnTo>
                    <a:pt x="454" y="91"/>
                  </a:lnTo>
                  <a:lnTo>
                    <a:pt x="484" y="121"/>
                  </a:lnTo>
                  <a:lnTo>
                    <a:pt x="529" y="121"/>
                  </a:lnTo>
                  <a:lnTo>
                    <a:pt x="560" y="106"/>
                  </a:lnTo>
                  <a:lnTo>
                    <a:pt x="575" y="76"/>
                  </a:lnTo>
                  <a:lnTo>
                    <a:pt x="575" y="46"/>
                  </a:lnTo>
                  <a:close/>
                  <a:moveTo>
                    <a:pt x="302" y="940"/>
                  </a:moveTo>
                  <a:lnTo>
                    <a:pt x="287" y="1000"/>
                  </a:lnTo>
                  <a:lnTo>
                    <a:pt x="257" y="1046"/>
                  </a:lnTo>
                  <a:lnTo>
                    <a:pt x="212" y="1076"/>
                  </a:lnTo>
                  <a:lnTo>
                    <a:pt x="181" y="1106"/>
                  </a:lnTo>
                  <a:lnTo>
                    <a:pt x="76" y="1106"/>
                  </a:lnTo>
                  <a:lnTo>
                    <a:pt x="106" y="1091"/>
                  </a:lnTo>
                  <a:lnTo>
                    <a:pt x="121" y="1061"/>
                  </a:lnTo>
                  <a:lnTo>
                    <a:pt x="121" y="1015"/>
                  </a:lnTo>
                  <a:lnTo>
                    <a:pt x="106" y="1000"/>
                  </a:lnTo>
                  <a:lnTo>
                    <a:pt x="76" y="985"/>
                  </a:lnTo>
                  <a:lnTo>
                    <a:pt x="30" y="1000"/>
                  </a:lnTo>
                  <a:lnTo>
                    <a:pt x="0" y="1061"/>
                  </a:lnTo>
                  <a:lnTo>
                    <a:pt x="30" y="1121"/>
                  </a:lnTo>
                  <a:lnTo>
                    <a:pt x="76" y="1137"/>
                  </a:lnTo>
                  <a:lnTo>
                    <a:pt x="136" y="1152"/>
                  </a:lnTo>
                  <a:lnTo>
                    <a:pt x="197" y="1137"/>
                  </a:lnTo>
                  <a:lnTo>
                    <a:pt x="287" y="1106"/>
                  </a:lnTo>
                  <a:lnTo>
                    <a:pt x="363" y="1046"/>
                  </a:lnTo>
                  <a:lnTo>
                    <a:pt x="408" y="940"/>
                  </a:lnTo>
                  <a:lnTo>
                    <a:pt x="529" y="470"/>
                  </a:lnTo>
                  <a:lnTo>
                    <a:pt x="529" y="379"/>
                  </a:lnTo>
                  <a:lnTo>
                    <a:pt x="469" y="318"/>
                  </a:lnTo>
                  <a:lnTo>
                    <a:pt x="439" y="303"/>
                  </a:lnTo>
                  <a:lnTo>
                    <a:pt x="393" y="288"/>
                  </a:lnTo>
                  <a:lnTo>
                    <a:pt x="333" y="303"/>
                  </a:lnTo>
                  <a:lnTo>
                    <a:pt x="287" y="318"/>
                  </a:lnTo>
                  <a:lnTo>
                    <a:pt x="257" y="349"/>
                  </a:lnTo>
                  <a:lnTo>
                    <a:pt x="227" y="394"/>
                  </a:lnTo>
                  <a:lnTo>
                    <a:pt x="197" y="425"/>
                  </a:lnTo>
                  <a:lnTo>
                    <a:pt x="166" y="485"/>
                  </a:lnTo>
                  <a:lnTo>
                    <a:pt x="166" y="515"/>
                  </a:lnTo>
                  <a:lnTo>
                    <a:pt x="197" y="515"/>
                  </a:lnTo>
                  <a:lnTo>
                    <a:pt x="197" y="500"/>
                  </a:lnTo>
                  <a:lnTo>
                    <a:pt x="212" y="485"/>
                  </a:lnTo>
                  <a:lnTo>
                    <a:pt x="227" y="440"/>
                  </a:lnTo>
                  <a:lnTo>
                    <a:pt x="257" y="394"/>
                  </a:lnTo>
                  <a:lnTo>
                    <a:pt x="348" y="334"/>
                  </a:lnTo>
                  <a:lnTo>
                    <a:pt x="408" y="334"/>
                  </a:lnTo>
                  <a:lnTo>
                    <a:pt x="439" y="394"/>
                  </a:lnTo>
                  <a:lnTo>
                    <a:pt x="423" y="425"/>
                  </a:lnTo>
                  <a:lnTo>
                    <a:pt x="423" y="440"/>
                  </a:lnTo>
                  <a:lnTo>
                    <a:pt x="302" y="9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52" name="Freeform 200"/>
            <p:cNvSpPr>
              <a:spLocks/>
            </p:cNvSpPr>
            <p:nvPr/>
          </p:nvSpPr>
          <p:spPr bwMode="auto">
            <a:xfrm>
              <a:off x="34645" y="16025"/>
              <a:ext cx="438" cy="1894"/>
            </a:xfrm>
            <a:custGeom>
              <a:avLst/>
              <a:gdLst/>
              <a:ahLst/>
              <a:cxnLst>
                <a:cxn ang="0">
                  <a:pos x="438" y="1879"/>
                </a:cxn>
                <a:cxn ang="0">
                  <a:pos x="438" y="1864"/>
                </a:cxn>
                <a:cxn ang="0">
                  <a:pos x="423" y="1864"/>
                </a:cxn>
                <a:cxn ang="0">
                  <a:pos x="408" y="1833"/>
                </a:cxn>
                <a:cxn ang="0">
                  <a:pos x="257" y="1636"/>
                </a:cxn>
                <a:cxn ang="0">
                  <a:pos x="181" y="1409"/>
                </a:cxn>
                <a:cxn ang="0">
                  <a:pos x="121" y="1182"/>
                </a:cxn>
                <a:cxn ang="0">
                  <a:pos x="121" y="955"/>
                </a:cxn>
                <a:cxn ang="0">
                  <a:pos x="136" y="712"/>
                </a:cxn>
                <a:cxn ang="0">
                  <a:pos x="181" y="470"/>
                </a:cxn>
                <a:cxn ang="0">
                  <a:pos x="272" y="243"/>
                </a:cxn>
                <a:cxn ang="0">
                  <a:pos x="423" y="61"/>
                </a:cxn>
                <a:cxn ang="0">
                  <a:pos x="438" y="46"/>
                </a:cxn>
                <a:cxn ang="0">
                  <a:pos x="438" y="0"/>
                </a:cxn>
                <a:cxn ang="0">
                  <a:pos x="423" y="0"/>
                </a:cxn>
                <a:cxn ang="0">
                  <a:pos x="378" y="30"/>
                </a:cxn>
                <a:cxn ang="0">
                  <a:pos x="302" y="91"/>
                </a:cxn>
                <a:cxn ang="0">
                  <a:pos x="212" y="212"/>
                </a:cxn>
                <a:cxn ang="0">
                  <a:pos x="121" y="379"/>
                </a:cxn>
                <a:cxn ang="0">
                  <a:pos x="30" y="682"/>
                </a:cxn>
                <a:cxn ang="0">
                  <a:pos x="0" y="955"/>
                </a:cxn>
                <a:cxn ang="0">
                  <a:pos x="15" y="1121"/>
                </a:cxn>
                <a:cxn ang="0">
                  <a:pos x="45" y="1333"/>
                </a:cxn>
                <a:cxn ang="0">
                  <a:pos x="136" y="1546"/>
                </a:cxn>
                <a:cxn ang="0">
                  <a:pos x="227" y="1697"/>
                </a:cxn>
                <a:cxn ang="0">
                  <a:pos x="317" y="1803"/>
                </a:cxn>
                <a:cxn ang="0">
                  <a:pos x="393" y="1879"/>
                </a:cxn>
                <a:cxn ang="0">
                  <a:pos x="423" y="1894"/>
                </a:cxn>
                <a:cxn ang="0">
                  <a:pos x="438" y="1894"/>
                </a:cxn>
                <a:cxn ang="0">
                  <a:pos x="438" y="1879"/>
                </a:cxn>
              </a:cxnLst>
              <a:rect l="0" t="0" r="r" b="b"/>
              <a:pathLst>
                <a:path w="438" h="1894">
                  <a:moveTo>
                    <a:pt x="438" y="1879"/>
                  </a:moveTo>
                  <a:lnTo>
                    <a:pt x="438" y="1864"/>
                  </a:lnTo>
                  <a:lnTo>
                    <a:pt x="423" y="1864"/>
                  </a:lnTo>
                  <a:lnTo>
                    <a:pt x="408" y="1833"/>
                  </a:lnTo>
                  <a:lnTo>
                    <a:pt x="257" y="1636"/>
                  </a:lnTo>
                  <a:lnTo>
                    <a:pt x="181" y="1409"/>
                  </a:lnTo>
                  <a:lnTo>
                    <a:pt x="121" y="1182"/>
                  </a:lnTo>
                  <a:lnTo>
                    <a:pt x="121" y="955"/>
                  </a:lnTo>
                  <a:lnTo>
                    <a:pt x="136" y="712"/>
                  </a:lnTo>
                  <a:lnTo>
                    <a:pt x="181" y="470"/>
                  </a:lnTo>
                  <a:lnTo>
                    <a:pt x="272" y="243"/>
                  </a:lnTo>
                  <a:lnTo>
                    <a:pt x="423" y="61"/>
                  </a:lnTo>
                  <a:lnTo>
                    <a:pt x="438" y="46"/>
                  </a:lnTo>
                  <a:lnTo>
                    <a:pt x="438" y="0"/>
                  </a:lnTo>
                  <a:lnTo>
                    <a:pt x="423" y="0"/>
                  </a:lnTo>
                  <a:lnTo>
                    <a:pt x="378" y="30"/>
                  </a:lnTo>
                  <a:lnTo>
                    <a:pt x="302" y="91"/>
                  </a:lnTo>
                  <a:lnTo>
                    <a:pt x="212" y="212"/>
                  </a:lnTo>
                  <a:lnTo>
                    <a:pt x="121" y="379"/>
                  </a:lnTo>
                  <a:lnTo>
                    <a:pt x="30" y="682"/>
                  </a:lnTo>
                  <a:lnTo>
                    <a:pt x="0" y="955"/>
                  </a:lnTo>
                  <a:lnTo>
                    <a:pt x="15" y="1121"/>
                  </a:lnTo>
                  <a:lnTo>
                    <a:pt x="45" y="1333"/>
                  </a:lnTo>
                  <a:lnTo>
                    <a:pt x="136" y="1546"/>
                  </a:lnTo>
                  <a:lnTo>
                    <a:pt x="227" y="1697"/>
                  </a:lnTo>
                  <a:lnTo>
                    <a:pt x="317" y="1803"/>
                  </a:lnTo>
                  <a:lnTo>
                    <a:pt x="393" y="1879"/>
                  </a:lnTo>
                  <a:lnTo>
                    <a:pt x="423" y="1894"/>
                  </a:lnTo>
                  <a:lnTo>
                    <a:pt x="438" y="1894"/>
                  </a:lnTo>
                  <a:lnTo>
                    <a:pt x="438" y="18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53" name="Freeform 201"/>
            <p:cNvSpPr>
              <a:spLocks/>
            </p:cNvSpPr>
            <p:nvPr/>
          </p:nvSpPr>
          <p:spPr bwMode="auto">
            <a:xfrm>
              <a:off x="35250" y="16601"/>
              <a:ext cx="1059" cy="848"/>
            </a:xfrm>
            <a:custGeom>
              <a:avLst/>
              <a:gdLst/>
              <a:ahLst/>
              <a:cxnLst>
                <a:cxn ang="0">
                  <a:pos x="605" y="379"/>
                </a:cxn>
                <a:cxn ang="0">
                  <a:pos x="832" y="136"/>
                </a:cxn>
                <a:cxn ang="0">
                  <a:pos x="847" y="121"/>
                </a:cxn>
                <a:cxn ang="0">
                  <a:pos x="862" y="121"/>
                </a:cxn>
                <a:cxn ang="0">
                  <a:pos x="877" y="106"/>
                </a:cxn>
                <a:cxn ang="0">
                  <a:pos x="907" y="106"/>
                </a:cxn>
                <a:cxn ang="0">
                  <a:pos x="953" y="91"/>
                </a:cxn>
                <a:cxn ang="0">
                  <a:pos x="1028" y="91"/>
                </a:cxn>
                <a:cxn ang="0">
                  <a:pos x="1028" y="0"/>
                </a:cxn>
                <a:cxn ang="0">
                  <a:pos x="983" y="0"/>
                </a:cxn>
                <a:cxn ang="0">
                  <a:pos x="938" y="15"/>
                </a:cxn>
                <a:cxn ang="0">
                  <a:pos x="696" y="15"/>
                </a:cxn>
                <a:cxn ang="0">
                  <a:pos x="650" y="0"/>
                </a:cxn>
                <a:cxn ang="0">
                  <a:pos x="650" y="91"/>
                </a:cxn>
                <a:cxn ang="0">
                  <a:pos x="696" y="106"/>
                </a:cxn>
                <a:cxn ang="0">
                  <a:pos x="726" y="106"/>
                </a:cxn>
                <a:cxn ang="0">
                  <a:pos x="726" y="121"/>
                </a:cxn>
                <a:cxn ang="0">
                  <a:pos x="711" y="136"/>
                </a:cxn>
                <a:cxn ang="0">
                  <a:pos x="559" y="318"/>
                </a:cxn>
                <a:cxn ang="0">
                  <a:pos x="363" y="91"/>
                </a:cxn>
                <a:cxn ang="0">
                  <a:pos x="438" y="91"/>
                </a:cxn>
                <a:cxn ang="0">
                  <a:pos x="438" y="0"/>
                </a:cxn>
                <a:cxn ang="0">
                  <a:pos x="393" y="0"/>
                </a:cxn>
                <a:cxn ang="0">
                  <a:pos x="333" y="15"/>
                </a:cxn>
                <a:cxn ang="0">
                  <a:pos x="75" y="15"/>
                </a:cxn>
                <a:cxn ang="0">
                  <a:pos x="0" y="0"/>
                </a:cxn>
                <a:cxn ang="0">
                  <a:pos x="0" y="91"/>
                </a:cxn>
                <a:cxn ang="0">
                  <a:pos x="136" y="91"/>
                </a:cxn>
                <a:cxn ang="0">
                  <a:pos x="438" y="439"/>
                </a:cxn>
                <a:cxn ang="0">
                  <a:pos x="181" y="727"/>
                </a:cxn>
                <a:cxn ang="0">
                  <a:pos x="151" y="742"/>
                </a:cxn>
                <a:cxn ang="0">
                  <a:pos x="106" y="757"/>
                </a:cxn>
                <a:cxn ang="0">
                  <a:pos x="0" y="757"/>
                </a:cxn>
                <a:cxn ang="0">
                  <a:pos x="0" y="848"/>
                </a:cxn>
                <a:cxn ang="0">
                  <a:pos x="363" y="848"/>
                </a:cxn>
                <a:cxn ang="0">
                  <a:pos x="363" y="757"/>
                </a:cxn>
                <a:cxn ang="0">
                  <a:pos x="333" y="757"/>
                </a:cxn>
                <a:cxn ang="0">
                  <a:pos x="302" y="742"/>
                </a:cxn>
                <a:cxn ang="0">
                  <a:pos x="302" y="712"/>
                </a:cxn>
                <a:cxn ang="0">
                  <a:pos x="499" y="515"/>
                </a:cxn>
                <a:cxn ang="0">
                  <a:pos x="696" y="757"/>
                </a:cxn>
                <a:cxn ang="0">
                  <a:pos x="620" y="757"/>
                </a:cxn>
                <a:cxn ang="0">
                  <a:pos x="620" y="848"/>
                </a:cxn>
                <a:cxn ang="0">
                  <a:pos x="1059" y="848"/>
                </a:cxn>
                <a:cxn ang="0">
                  <a:pos x="1059" y="757"/>
                </a:cxn>
                <a:cxn ang="0">
                  <a:pos x="922" y="757"/>
                </a:cxn>
                <a:cxn ang="0">
                  <a:pos x="605" y="379"/>
                </a:cxn>
              </a:cxnLst>
              <a:rect l="0" t="0" r="r" b="b"/>
              <a:pathLst>
                <a:path w="1059" h="848">
                  <a:moveTo>
                    <a:pt x="605" y="379"/>
                  </a:moveTo>
                  <a:lnTo>
                    <a:pt x="832" y="136"/>
                  </a:lnTo>
                  <a:lnTo>
                    <a:pt x="847" y="121"/>
                  </a:lnTo>
                  <a:lnTo>
                    <a:pt x="862" y="121"/>
                  </a:lnTo>
                  <a:lnTo>
                    <a:pt x="877" y="106"/>
                  </a:lnTo>
                  <a:lnTo>
                    <a:pt x="907" y="106"/>
                  </a:lnTo>
                  <a:lnTo>
                    <a:pt x="953" y="91"/>
                  </a:lnTo>
                  <a:lnTo>
                    <a:pt x="1028" y="91"/>
                  </a:lnTo>
                  <a:lnTo>
                    <a:pt x="1028" y="0"/>
                  </a:lnTo>
                  <a:lnTo>
                    <a:pt x="983" y="0"/>
                  </a:lnTo>
                  <a:lnTo>
                    <a:pt x="938" y="15"/>
                  </a:lnTo>
                  <a:lnTo>
                    <a:pt x="696" y="15"/>
                  </a:lnTo>
                  <a:lnTo>
                    <a:pt x="650" y="0"/>
                  </a:lnTo>
                  <a:lnTo>
                    <a:pt x="650" y="91"/>
                  </a:lnTo>
                  <a:lnTo>
                    <a:pt x="696" y="106"/>
                  </a:lnTo>
                  <a:lnTo>
                    <a:pt x="726" y="106"/>
                  </a:lnTo>
                  <a:lnTo>
                    <a:pt x="726" y="121"/>
                  </a:lnTo>
                  <a:lnTo>
                    <a:pt x="711" y="136"/>
                  </a:lnTo>
                  <a:lnTo>
                    <a:pt x="559" y="318"/>
                  </a:lnTo>
                  <a:lnTo>
                    <a:pt x="363" y="91"/>
                  </a:lnTo>
                  <a:lnTo>
                    <a:pt x="438" y="91"/>
                  </a:lnTo>
                  <a:lnTo>
                    <a:pt x="438" y="0"/>
                  </a:lnTo>
                  <a:lnTo>
                    <a:pt x="393" y="0"/>
                  </a:lnTo>
                  <a:lnTo>
                    <a:pt x="333" y="15"/>
                  </a:lnTo>
                  <a:lnTo>
                    <a:pt x="75" y="15"/>
                  </a:lnTo>
                  <a:lnTo>
                    <a:pt x="0" y="0"/>
                  </a:lnTo>
                  <a:lnTo>
                    <a:pt x="0" y="91"/>
                  </a:lnTo>
                  <a:lnTo>
                    <a:pt x="136" y="91"/>
                  </a:lnTo>
                  <a:lnTo>
                    <a:pt x="438" y="439"/>
                  </a:lnTo>
                  <a:lnTo>
                    <a:pt x="181" y="727"/>
                  </a:lnTo>
                  <a:lnTo>
                    <a:pt x="151" y="742"/>
                  </a:lnTo>
                  <a:lnTo>
                    <a:pt x="106" y="757"/>
                  </a:lnTo>
                  <a:lnTo>
                    <a:pt x="0" y="757"/>
                  </a:lnTo>
                  <a:lnTo>
                    <a:pt x="0" y="848"/>
                  </a:lnTo>
                  <a:lnTo>
                    <a:pt x="363" y="848"/>
                  </a:lnTo>
                  <a:lnTo>
                    <a:pt x="363" y="757"/>
                  </a:lnTo>
                  <a:lnTo>
                    <a:pt x="333" y="757"/>
                  </a:lnTo>
                  <a:lnTo>
                    <a:pt x="302" y="742"/>
                  </a:lnTo>
                  <a:lnTo>
                    <a:pt x="302" y="712"/>
                  </a:lnTo>
                  <a:lnTo>
                    <a:pt x="499" y="515"/>
                  </a:lnTo>
                  <a:lnTo>
                    <a:pt x="696" y="757"/>
                  </a:lnTo>
                  <a:lnTo>
                    <a:pt x="620" y="757"/>
                  </a:lnTo>
                  <a:lnTo>
                    <a:pt x="620" y="848"/>
                  </a:lnTo>
                  <a:lnTo>
                    <a:pt x="1059" y="848"/>
                  </a:lnTo>
                  <a:lnTo>
                    <a:pt x="1059" y="757"/>
                  </a:lnTo>
                  <a:lnTo>
                    <a:pt x="922" y="757"/>
                  </a:lnTo>
                  <a:lnTo>
                    <a:pt x="605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54" name="Freeform 202"/>
            <p:cNvSpPr>
              <a:spLocks noEditPoints="1"/>
            </p:cNvSpPr>
            <p:nvPr/>
          </p:nvSpPr>
          <p:spPr bwMode="auto">
            <a:xfrm>
              <a:off x="36384" y="16843"/>
              <a:ext cx="408" cy="894"/>
            </a:xfrm>
            <a:custGeom>
              <a:avLst/>
              <a:gdLst/>
              <a:ahLst/>
              <a:cxnLst>
                <a:cxn ang="0">
                  <a:pos x="363" y="31"/>
                </a:cxn>
                <a:cxn ang="0">
                  <a:pos x="318" y="0"/>
                </a:cxn>
                <a:cxn ang="0">
                  <a:pos x="242" y="76"/>
                </a:cxn>
                <a:cxn ang="0">
                  <a:pos x="272" y="121"/>
                </a:cxn>
                <a:cxn ang="0">
                  <a:pos x="348" y="106"/>
                </a:cxn>
                <a:cxn ang="0">
                  <a:pos x="363" y="46"/>
                </a:cxn>
                <a:cxn ang="0">
                  <a:pos x="91" y="743"/>
                </a:cxn>
                <a:cxn ang="0">
                  <a:pos x="121" y="864"/>
                </a:cxn>
                <a:cxn ang="0">
                  <a:pos x="303" y="864"/>
                </a:cxn>
                <a:cxn ang="0">
                  <a:pos x="378" y="758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3" y="818"/>
                </a:cxn>
                <a:cxn ang="0">
                  <a:pos x="197" y="849"/>
                </a:cxn>
                <a:cxn ang="0">
                  <a:pos x="182" y="758"/>
                </a:cxn>
                <a:cxn ang="0">
                  <a:pos x="227" y="667"/>
                </a:cxn>
                <a:cxn ang="0">
                  <a:pos x="287" y="531"/>
                </a:cxn>
                <a:cxn ang="0">
                  <a:pos x="303" y="470"/>
                </a:cxn>
                <a:cxn ang="0">
                  <a:pos x="318" y="409"/>
                </a:cxn>
                <a:cxn ang="0">
                  <a:pos x="287" y="334"/>
                </a:cxn>
                <a:cxn ang="0">
                  <a:pos x="197" y="288"/>
                </a:cxn>
                <a:cxn ang="0">
                  <a:pos x="106" y="334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5"/>
                </a:cxn>
                <a:cxn ang="0">
                  <a:pos x="76" y="440"/>
                </a:cxn>
                <a:cxn ang="0">
                  <a:pos x="121" y="349"/>
                </a:cxn>
                <a:cxn ang="0">
                  <a:pos x="212" y="334"/>
                </a:cxn>
                <a:cxn ang="0">
                  <a:pos x="227" y="379"/>
                </a:cxn>
                <a:cxn ang="0">
                  <a:pos x="212" y="409"/>
                </a:cxn>
                <a:cxn ang="0">
                  <a:pos x="197" y="470"/>
                </a:cxn>
                <a:cxn ang="0">
                  <a:pos x="106" y="728"/>
                </a:cxn>
              </a:cxnLst>
              <a:rect l="0" t="0" r="r" b="b"/>
              <a:pathLst>
                <a:path w="408" h="894">
                  <a:moveTo>
                    <a:pt x="363" y="46"/>
                  </a:moveTo>
                  <a:lnTo>
                    <a:pt x="363" y="31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1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2" y="121"/>
                  </a:lnTo>
                  <a:lnTo>
                    <a:pt x="318" y="121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6"/>
                  </a:lnTo>
                  <a:close/>
                  <a:moveTo>
                    <a:pt x="106" y="728"/>
                  </a:moveTo>
                  <a:lnTo>
                    <a:pt x="91" y="743"/>
                  </a:lnTo>
                  <a:lnTo>
                    <a:pt x="91" y="818"/>
                  </a:lnTo>
                  <a:lnTo>
                    <a:pt x="121" y="864"/>
                  </a:lnTo>
                  <a:lnTo>
                    <a:pt x="212" y="894"/>
                  </a:lnTo>
                  <a:lnTo>
                    <a:pt x="303" y="864"/>
                  </a:lnTo>
                  <a:lnTo>
                    <a:pt x="363" y="803"/>
                  </a:lnTo>
                  <a:lnTo>
                    <a:pt x="378" y="758"/>
                  </a:lnTo>
                  <a:lnTo>
                    <a:pt x="393" y="728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3" y="773"/>
                  </a:lnTo>
                  <a:lnTo>
                    <a:pt x="303" y="818"/>
                  </a:lnTo>
                  <a:lnTo>
                    <a:pt x="257" y="849"/>
                  </a:lnTo>
                  <a:lnTo>
                    <a:pt x="197" y="849"/>
                  </a:lnTo>
                  <a:lnTo>
                    <a:pt x="182" y="834"/>
                  </a:lnTo>
                  <a:lnTo>
                    <a:pt x="182" y="758"/>
                  </a:lnTo>
                  <a:lnTo>
                    <a:pt x="212" y="728"/>
                  </a:lnTo>
                  <a:lnTo>
                    <a:pt x="227" y="667"/>
                  </a:lnTo>
                  <a:lnTo>
                    <a:pt x="242" y="621"/>
                  </a:lnTo>
                  <a:lnTo>
                    <a:pt x="287" y="531"/>
                  </a:lnTo>
                  <a:lnTo>
                    <a:pt x="287" y="500"/>
                  </a:lnTo>
                  <a:lnTo>
                    <a:pt x="303" y="470"/>
                  </a:lnTo>
                  <a:lnTo>
                    <a:pt x="318" y="455"/>
                  </a:lnTo>
                  <a:lnTo>
                    <a:pt x="318" y="409"/>
                  </a:lnTo>
                  <a:lnTo>
                    <a:pt x="303" y="364"/>
                  </a:lnTo>
                  <a:lnTo>
                    <a:pt x="287" y="334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4"/>
                  </a:lnTo>
                  <a:lnTo>
                    <a:pt x="61" y="364"/>
                  </a:lnTo>
                  <a:lnTo>
                    <a:pt x="30" y="409"/>
                  </a:lnTo>
                  <a:lnTo>
                    <a:pt x="15" y="440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5" y="515"/>
                  </a:lnTo>
                  <a:lnTo>
                    <a:pt x="45" y="500"/>
                  </a:lnTo>
                  <a:lnTo>
                    <a:pt x="76" y="440"/>
                  </a:lnTo>
                  <a:lnTo>
                    <a:pt x="91" y="394"/>
                  </a:lnTo>
                  <a:lnTo>
                    <a:pt x="121" y="349"/>
                  </a:lnTo>
                  <a:lnTo>
                    <a:pt x="166" y="334"/>
                  </a:lnTo>
                  <a:lnTo>
                    <a:pt x="212" y="334"/>
                  </a:lnTo>
                  <a:lnTo>
                    <a:pt x="212" y="349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40"/>
                  </a:lnTo>
                  <a:lnTo>
                    <a:pt x="197" y="470"/>
                  </a:lnTo>
                  <a:lnTo>
                    <a:pt x="182" y="515"/>
                  </a:lnTo>
                  <a:lnTo>
                    <a:pt x="106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55" name="Freeform 203"/>
            <p:cNvSpPr>
              <a:spLocks/>
            </p:cNvSpPr>
            <p:nvPr/>
          </p:nvSpPr>
          <p:spPr bwMode="auto">
            <a:xfrm>
              <a:off x="37065" y="16025"/>
              <a:ext cx="438" cy="1894"/>
            </a:xfrm>
            <a:custGeom>
              <a:avLst/>
              <a:gdLst/>
              <a:ahLst/>
              <a:cxnLst>
                <a:cxn ang="0">
                  <a:pos x="438" y="955"/>
                </a:cxn>
                <a:cxn ang="0">
                  <a:pos x="423" y="788"/>
                </a:cxn>
                <a:cxn ang="0">
                  <a:pos x="393" y="576"/>
                </a:cxn>
                <a:cxn ang="0">
                  <a:pos x="317" y="364"/>
                </a:cxn>
                <a:cxn ang="0">
                  <a:pos x="227" y="212"/>
                </a:cxn>
                <a:cxn ang="0">
                  <a:pos x="136" y="91"/>
                </a:cxn>
                <a:cxn ang="0">
                  <a:pos x="60" y="3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0"/>
                </a:cxn>
                <a:cxn ang="0">
                  <a:pos x="15" y="46"/>
                </a:cxn>
                <a:cxn ang="0">
                  <a:pos x="45" y="61"/>
                </a:cxn>
                <a:cxn ang="0">
                  <a:pos x="166" y="227"/>
                </a:cxn>
                <a:cxn ang="0">
                  <a:pos x="257" y="424"/>
                </a:cxn>
                <a:cxn ang="0">
                  <a:pos x="317" y="667"/>
                </a:cxn>
                <a:cxn ang="0">
                  <a:pos x="332" y="955"/>
                </a:cxn>
                <a:cxn ang="0">
                  <a:pos x="317" y="1197"/>
                </a:cxn>
                <a:cxn ang="0">
                  <a:pos x="272" y="1424"/>
                </a:cxn>
                <a:cxn ang="0">
                  <a:pos x="166" y="1652"/>
                </a:cxn>
                <a:cxn ang="0">
                  <a:pos x="30" y="1849"/>
                </a:cxn>
                <a:cxn ang="0">
                  <a:pos x="15" y="1864"/>
                </a:cxn>
                <a:cxn ang="0">
                  <a:pos x="0" y="1864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0" y="1879"/>
                </a:cxn>
                <a:cxn ang="0">
                  <a:pos x="136" y="1803"/>
                </a:cxn>
                <a:cxn ang="0">
                  <a:pos x="227" y="1682"/>
                </a:cxn>
                <a:cxn ang="0">
                  <a:pos x="317" y="1530"/>
                </a:cxn>
                <a:cxn ang="0">
                  <a:pos x="423" y="1227"/>
                </a:cxn>
                <a:cxn ang="0">
                  <a:pos x="438" y="955"/>
                </a:cxn>
              </a:cxnLst>
              <a:rect l="0" t="0" r="r" b="b"/>
              <a:pathLst>
                <a:path w="438" h="1894">
                  <a:moveTo>
                    <a:pt x="438" y="955"/>
                  </a:moveTo>
                  <a:lnTo>
                    <a:pt x="423" y="788"/>
                  </a:lnTo>
                  <a:lnTo>
                    <a:pt x="393" y="576"/>
                  </a:lnTo>
                  <a:lnTo>
                    <a:pt x="317" y="364"/>
                  </a:lnTo>
                  <a:lnTo>
                    <a:pt x="227" y="212"/>
                  </a:lnTo>
                  <a:lnTo>
                    <a:pt x="136" y="91"/>
                  </a:lnTo>
                  <a:lnTo>
                    <a:pt x="60" y="3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5" y="46"/>
                  </a:lnTo>
                  <a:lnTo>
                    <a:pt x="45" y="61"/>
                  </a:lnTo>
                  <a:lnTo>
                    <a:pt x="166" y="227"/>
                  </a:lnTo>
                  <a:lnTo>
                    <a:pt x="257" y="424"/>
                  </a:lnTo>
                  <a:lnTo>
                    <a:pt x="317" y="667"/>
                  </a:lnTo>
                  <a:lnTo>
                    <a:pt x="332" y="955"/>
                  </a:lnTo>
                  <a:lnTo>
                    <a:pt x="317" y="1197"/>
                  </a:lnTo>
                  <a:lnTo>
                    <a:pt x="272" y="1424"/>
                  </a:lnTo>
                  <a:lnTo>
                    <a:pt x="166" y="1652"/>
                  </a:lnTo>
                  <a:lnTo>
                    <a:pt x="30" y="1849"/>
                  </a:lnTo>
                  <a:lnTo>
                    <a:pt x="15" y="1864"/>
                  </a:lnTo>
                  <a:lnTo>
                    <a:pt x="0" y="1864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0" y="1879"/>
                  </a:lnTo>
                  <a:lnTo>
                    <a:pt x="136" y="1803"/>
                  </a:lnTo>
                  <a:lnTo>
                    <a:pt x="227" y="1682"/>
                  </a:lnTo>
                  <a:lnTo>
                    <a:pt x="317" y="1530"/>
                  </a:lnTo>
                  <a:lnTo>
                    <a:pt x="423" y="1227"/>
                  </a:lnTo>
                  <a:lnTo>
                    <a:pt x="438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56" name="Freeform 204"/>
            <p:cNvSpPr>
              <a:spLocks/>
            </p:cNvSpPr>
            <p:nvPr/>
          </p:nvSpPr>
          <p:spPr bwMode="auto">
            <a:xfrm>
              <a:off x="37866" y="17252"/>
              <a:ext cx="212" cy="561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2"/>
                </a:cxn>
                <a:cxn ang="0">
                  <a:pos x="197" y="76"/>
                </a:cxn>
                <a:cxn ang="0">
                  <a:pos x="167" y="31"/>
                </a:cxn>
                <a:cxn ang="0">
                  <a:pos x="136" y="0"/>
                </a:cxn>
                <a:cxn ang="0">
                  <a:pos x="46" y="0"/>
                </a:cxn>
                <a:cxn ang="0">
                  <a:pos x="15" y="31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6" y="197"/>
                </a:cxn>
                <a:cxn ang="0">
                  <a:pos x="167" y="167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1" y="334"/>
                </a:cxn>
                <a:cxn ang="0">
                  <a:pos x="106" y="440"/>
                </a:cxn>
                <a:cxn ang="0">
                  <a:pos x="46" y="516"/>
                </a:cxn>
                <a:cxn ang="0">
                  <a:pos x="31" y="531"/>
                </a:cxn>
                <a:cxn ang="0">
                  <a:pos x="31" y="561"/>
                </a:cxn>
                <a:cxn ang="0">
                  <a:pos x="46" y="561"/>
                </a:cxn>
                <a:cxn ang="0">
                  <a:pos x="76" y="531"/>
                </a:cxn>
                <a:cxn ang="0">
                  <a:pos x="136" y="455"/>
                </a:cxn>
                <a:cxn ang="0">
                  <a:pos x="197" y="349"/>
                </a:cxn>
                <a:cxn ang="0">
                  <a:pos x="212" y="197"/>
                </a:cxn>
              </a:cxnLst>
              <a:rect l="0" t="0" r="r" b="b"/>
              <a:pathLst>
                <a:path w="212" h="561">
                  <a:moveTo>
                    <a:pt x="212" y="197"/>
                  </a:moveTo>
                  <a:lnTo>
                    <a:pt x="212" y="122"/>
                  </a:lnTo>
                  <a:lnTo>
                    <a:pt x="197" y="76"/>
                  </a:lnTo>
                  <a:lnTo>
                    <a:pt x="167" y="31"/>
                  </a:lnTo>
                  <a:lnTo>
                    <a:pt x="136" y="0"/>
                  </a:lnTo>
                  <a:lnTo>
                    <a:pt x="46" y="0"/>
                  </a:lnTo>
                  <a:lnTo>
                    <a:pt x="15" y="31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6" y="197"/>
                  </a:lnTo>
                  <a:lnTo>
                    <a:pt x="167" y="167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1" y="334"/>
                  </a:lnTo>
                  <a:lnTo>
                    <a:pt x="106" y="440"/>
                  </a:lnTo>
                  <a:lnTo>
                    <a:pt x="46" y="516"/>
                  </a:lnTo>
                  <a:lnTo>
                    <a:pt x="31" y="531"/>
                  </a:lnTo>
                  <a:lnTo>
                    <a:pt x="31" y="561"/>
                  </a:lnTo>
                  <a:lnTo>
                    <a:pt x="46" y="561"/>
                  </a:lnTo>
                  <a:lnTo>
                    <a:pt x="76" y="531"/>
                  </a:lnTo>
                  <a:lnTo>
                    <a:pt x="136" y="455"/>
                  </a:lnTo>
                  <a:lnTo>
                    <a:pt x="197" y="349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57" name="Freeform 205"/>
            <p:cNvSpPr>
              <a:spLocks noEditPoints="1"/>
            </p:cNvSpPr>
            <p:nvPr/>
          </p:nvSpPr>
          <p:spPr bwMode="auto">
            <a:xfrm>
              <a:off x="39893" y="15025"/>
              <a:ext cx="786" cy="1652"/>
            </a:xfrm>
            <a:custGeom>
              <a:avLst/>
              <a:gdLst/>
              <a:ahLst/>
              <a:cxnLst>
                <a:cxn ang="0">
                  <a:pos x="786" y="76"/>
                </a:cxn>
                <a:cxn ang="0">
                  <a:pos x="771" y="46"/>
                </a:cxn>
                <a:cxn ang="0">
                  <a:pos x="741" y="15"/>
                </a:cxn>
                <a:cxn ang="0">
                  <a:pos x="711" y="0"/>
                </a:cxn>
                <a:cxn ang="0">
                  <a:pos x="650" y="30"/>
                </a:cxn>
                <a:cxn ang="0">
                  <a:pos x="620" y="61"/>
                </a:cxn>
                <a:cxn ang="0">
                  <a:pos x="605" y="106"/>
                </a:cxn>
                <a:cxn ang="0">
                  <a:pos x="605" y="136"/>
                </a:cxn>
                <a:cxn ang="0">
                  <a:pos x="620" y="152"/>
                </a:cxn>
                <a:cxn ang="0">
                  <a:pos x="650" y="167"/>
                </a:cxn>
                <a:cxn ang="0">
                  <a:pos x="711" y="167"/>
                </a:cxn>
                <a:cxn ang="0">
                  <a:pos x="756" y="136"/>
                </a:cxn>
                <a:cxn ang="0">
                  <a:pos x="786" y="76"/>
                </a:cxn>
                <a:cxn ang="0">
                  <a:pos x="408" y="1349"/>
                </a:cxn>
                <a:cxn ang="0">
                  <a:pos x="348" y="1485"/>
                </a:cxn>
                <a:cxn ang="0">
                  <a:pos x="272" y="1576"/>
                </a:cxn>
                <a:cxn ang="0">
                  <a:pos x="166" y="1606"/>
                </a:cxn>
                <a:cxn ang="0">
                  <a:pos x="121" y="1606"/>
                </a:cxn>
                <a:cxn ang="0">
                  <a:pos x="91" y="1591"/>
                </a:cxn>
                <a:cxn ang="0">
                  <a:pos x="136" y="1576"/>
                </a:cxn>
                <a:cxn ang="0">
                  <a:pos x="151" y="1546"/>
                </a:cxn>
                <a:cxn ang="0">
                  <a:pos x="181" y="1515"/>
                </a:cxn>
                <a:cxn ang="0">
                  <a:pos x="181" y="1470"/>
                </a:cxn>
                <a:cxn ang="0">
                  <a:pos x="166" y="1439"/>
                </a:cxn>
                <a:cxn ang="0">
                  <a:pos x="136" y="1424"/>
                </a:cxn>
                <a:cxn ang="0">
                  <a:pos x="75" y="1424"/>
                </a:cxn>
                <a:cxn ang="0">
                  <a:pos x="45" y="1439"/>
                </a:cxn>
                <a:cxn ang="0">
                  <a:pos x="30" y="1455"/>
                </a:cxn>
                <a:cxn ang="0">
                  <a:pos x="15" y="1485"/>
                </a:cxn>
                <a:cxn ang="0">
                  <a:pos x="0" y="1530"/>
                </a:cxn>
                <a:cxn ang="0">
                  <a:pos x="15" y="1576"/>
                </a:cxn>
                <a:cxn ang="0">
                  <a:pos x="30" y="1606"/>
                </a:cxn>
                <a:cxn ang="0">
                  <a:pos x="166" y="1652"/>
                </a:cxn>
                <a:cxn ang="0">
                  <a:pos x="272" y="1636"/>
                </a:cxn>
                <a:cxn ang="0">
                  <a:pos x="378" y="1576"/>
                </a:cxn>
                <a:cxn ang="0">
                  <a:pos x="469" y="1485"/>
                </a:cxn>
                <a:cxn ang="0">
                  <a:pos x="529" y="1364"/>
                </a:cxn>
                <a:cxn ang="0">
                  <a:pos x="696" y="667"/>
                </a:cxn>
                <a:cxn ang="0">
                  <a:pos x="711" y="636"/>
                </a:cxn>
                <a:cxn ang="0">
                  <a:pos x="711" y="591"/>
                </a:cxn>
                <a:cxn ang="0">
                  <a:pos x="696" y="530"/>
                </a:cxn>
                <a:cxn ang="0">
                  <a:pos x="680" y="485"/>
                </a:cxn>
                <a:cxn ang="0">
                  <a:pos x="590" y="424"/>
                </a:cxn>
                <a:cxn ang="0">
                  <a:pos x="544" y="424"/>
                </a:cxn>
                <a:cxn ang="0">
                  <a:pos x="438" y="455"/>
                </a:cxn>
                <a:cxn ang="0">
                  <a:pos x="348" y="515"/>
                </a:cxn>
                <a:cxn ang="0">
                  <a:pos x="287" y="606"/>
                </a:cxn>
                <a:cxn ang="0">
                  <a:pos x="242" y="682"/>
                </a:cxn>
                <a:cxn ang="0">
                  <a:pos x="242" y="727"/>
                </a:cxn>
                <a:cxn ang="0">
                  <a:pos x="272" y="727"/>
                </a:cxn>
                <a:cxn ang="0">
                  <a:pos x="287" y="712"/>
                </a:cxn>
                <a:cxn ang="0">
                  <a:pos x="287" y="697"/>
                </a:cxn>
                <a:cxn ang="0">
                  <a:pos x="348" y="576"/>
                </a:cxn>
                <a:cxn ang="0">
                  <a:pos x="438" y="500"/>
                </a:cxn>
                <a:cxn ang="0">
                  <a:pos x="529" y="455"/>
                </a:cxn>
                <a:cxn ang="0">
                  <a:pos x="544" y="455"/>
                </a:cxn>
                <a:cxn ang="0">
                  <a:pos x="575" y="485"/>
                </a:cxn>
                <a:cxn ang="0">
                  <a:pos x="590" y="515"/>
                </a:cxn>
                <a:cxn ang="0">
                  <a:pos x="590" y="621"/>
                </a:cxn>
                <a:cxn ang="0">
                  <a:pos x="575" y="652"/>
                </a:cxn>
                <a:cxn ang="0">
                  <a:pos x="408" y="1349"/>
                </a:cxn>
              </a:cxnLst>
              <a:rect l="0" t="0" r="r" b="b"/>
              <a:pathLst>
                <a:path w="786" h="1652">
                  <a:moveTo>
                    <a:pt x="786" y="76"/>
                  </a:moveTo>
                  <a:lnTo>
                    <a:pt x="771" y="46"/>
                  </a:lnTo>
                  <a:lnTo>
                    <a:pt x="741" y="15"/>
                  </a:lnTo>
                  <a:lnTo>
                    <a:pt x="711" y="0"/>
                  </a:lnTo>
                  <a:lnTo>
                    <a:pt x="650" y="30"/>
                  </a:lnTo>
                  <a:lnTo>
                    <a:pt x="620" y="61"/>
                  </a:lnTo>
                  <a:lnTo>
                    <a:pt x="605" y="106"/>
                  </a:lnTo>
                  <a:lnTo>
                    <a:pt x="605" y="136"/>
                  </a:lnTo>
                  <a:lnTo>
                    <a:pt x="620" y="152"/>
                  </a:lnTo>
                  <a:lnTo>
                    <a:pt x="650" y="167"/>
                  </a:lnTo>
                  <a:lnTo>
                    <a:pt x="711" y="167"/>
                  </a:lnTo>
                  <a:lnTo>
                    <a:pt x="756" y="136"/>
                  </a:lnTo>
                  <a:lnTo>
                    <a:pt x="786" y="76"/>
                  </a:lnTo>
                  <a:close/>
                  <a:moveTo>
                    <a:pt x="408" y="1349"/>
                  </a:moveTo>
                  <a:lnTo>
                    <a:pt x="348" y="1485"/>
                  </a:lnTo>
                  <a:lnTo>
                    <a:pt x="272" y="1576"/>
                  </a:lnTo>
                  <a:lnTo>
                    <a:pt x="166" y="1606"/>
                  </a:lnTo>
                  <a:lnTo>
                    <a:pt x="121" y="1606"/>
                  </a:lnTo>
                  <a:lnTo>
                    <a:pt x="91" y="1591"/>
                  </a:lnTo>
                  <a:lnTo>
                    <a:pt x="136" y="1576"/>
                  </a:lnTo>
                  <a:lnTo>
                    <a:pt x="151" y="1546"/>
                  </a:lnTo>
                  <a:lnTo>
                    <a:pt x="181" y="1515"/>
                  </a:lnTo>
                  <a:lnTo>
                    <a:pt x="181" y="1470"/>
                  </a:lnTo>
                  <a:lnTo>
                    <a:pt x="166" y="1439"/>
                  </a:lnTo>
                  <a:lnTo>
                    <a:pt x="136" y="1424"/>
                  </a:lnTo>
                  <a:lnTo>
                    <a:pt x="75" y="1424"/>
                  </a:lnTo>
                  <a:lnTo>
                    <a:pt x="45" y="1439"/>
                  </a:lnTo>
                  <a:lnTo>
                    <a:pt x="30" y="1455"/>
                  </a:lnTo>
                  <a:lnTo>
                    <a:pt x="15" y="1485"/>
                  </a:lnTo>
                  <a:lnTo>
                    <a:pt x="0" y="1530"/>
                  </a:lnTo>
                  <a:lnTo>
                    <a:pt x="15" y="1576"/>
                  </a:lnTo>
                  <a:lnTo>
                    <a:pt x="30" y="1606"/>
                  </a:lnTo>
                  <a:lnTo>
                    <a:pt x="166" y="1652"/>
                  </a:lnTo>
                  <a:lnTo>
                    <a:pt x="272" y="1636"/>
                  </a:lnTo>
                  <a:lnTo>
                    <a:pt x="378" y="1576"/>
                  </a:lnTo>
                  <a:lnTo>
                    <a:pt x="469" y="1485"/>
                  </a:lnTo>
                  <a:lnTo>
                    <a:pt x="529" y="1364"/>
                  </a:lnTo>
                  <a:lnTo>
                    <a:pt x="696" y="667"/>
                  </a:lnTo>
                  <a:lnTo>
                    <a:pt x="711" y="636"/>
                  </a:lnTo>
                  <a:lnTo>
                    <a:pt x="711" y="591"/>
                  </a:lnTo>
                  <a:lnTo>
                    <a:pt x="696" y="530"/>
                  </a:lnTo>
                  <a:lnTo>
                    <a:pt x="680" y="485"/>
                  </a:lnTo>
                  <a:lnTo>
                    <a:pt x="590" y="424"/>
                  </a:lnTo>
                  <a:lnTo>
                    <a:pt x="544" y="424"/>
                  </a:lnTo>
                  <a:lnTo>
                    <a:pt x="438" y="455"/>
                  </a:lnTo>
                  <a:lnTo>
                    <a:pt x="348" y="515"/>
                  </a:lnTo>
                  <a:lnTo>
                    <a:pt x="287" y="606"/>
                  </a:lnTo>
                  <a:lnTo>
                    <a:pt x="242" y="682"/>
                  </a:lnTo>
                  <a:lnTo>
                    <a:pt x="242" y="727"/>
                  </a:lnTo>
                  <a:lnTo>
                    <a:pt x="272" y="727"/>
                  </a:lnTo>
                  <a:lnTo>
                    <a:pt x="287" y="712"/>
                  </a:lnTo>
                  <a:lnTo>
                    <a:pt x="287" y="697"/>
                  </a:lnTo>
                  <a:lnTo>
                    <a:pt x="348" y="576"/>
                  </a:lnTo>
                  <a:lnTo>
                    <a:pt x="438" y="500"/>
                  </a:lnTo>
                  <a:lnTo>
                    <a:pt x="529" y="455"/>
                  </a:lnTo>
                  <a:lnTo>
                    <a:pt x="544" y="455"/>
                  </a:lnTo>
                  <a:lnTo>
                    <a:pt x="575" y="485"/>
                  </a:lnTo>
                  <a:lnTo>
                    <a:pt x="590" y="515"/>
                  </a:lnTo>
                  <a:lnTo>
                    <a:pt x="590" y="621"/>
                  </a:lnTo>
                  <a:lnTo>
                    <a:pt x="575" y="652"/>
                  </a:lnTo>
                  <a:lnTo>
                    <a:pt x="408" y="13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58" name="Freeform 206"/>
            <p:cNvSpPr>
              <a:spLocks noEditPoints="1"/>
            </p:cNvSpPr>
            <p:nvPr/>
          </p:nvSpPr>
          <p:spPr bwMode="auto">
            <a:xfrm>
              <a:off x="41435" y="15586"/>
              <a:ext cx="1256" cy="439"/>
            </a:xfrm>
            <a:custGeom>
              <a:avLst/>
              <a:gdLst/>
              <a:ahLst/>
              <a:cxnLst>
                <a:cxn ang="0">
                  <a:pos x="1195" y="75"/>
                </a:cxn>
                <a:cxn ang="0">
                  <a:pos x="1241" y="75"/>
                </a:cxn>
                <a:cxn ang="0">
                  <a:pos x="1256" y="60"/>
                </a:cxn>
                <a:cxn ang="0">
                  <a:pos x="1256" y="30"/>
                </a:cxn>
                <a:cxn ang="0">
                  <a:pos x="1226" y="0"/>
                </a:cxn>
                <a:cxn ang="0">
                  <a:pos x="16" y="0"/>
                </a:cxn>
                <a:cxn ang="0">
                  <a:pos x="0" y="15"/>
                </a:cxn>
                <a:cxn ang="0">
                  <a:pos x="0" y="60"/>
                </a:cxn>
                <a:cxn ang="0">
                  <a:pos x="16" y="75"/>
                </a:cxn>
                <a:cxn ang="0">
                  <a:pos x="61" y="75"/>
                </a:cxn>
                <a:cxn ang="0">
                  <a:pos x="1195" y="75"/>
                </a:cxn>
                <a:cxn ang="0">
                  <a:pos x="1195" y="439"/>
                </a:cxn>
                <a:cxn ang="0">
                  <a:pos x="1241" y="439"/>
                </a:cxn>
                <a:cxn ang="0">
                  <a:pos x="1256" y="424"/>
                </a:cxn>
                <a:cxn ang="0">
                  <a:pos x="1256" y="378"/>
                </a:cxn>
                <a:cxn ang="0">
                  <a:pos x="1241" y="378"/>
                </a:cxn>
                <a:cxn ang="0">
                  <a:pos x="1210" y="363"/>
                </a:cxn>
                <a:cxn ang="0">
                  <a:pos x="46" y="363"/>
                </a:cxn>
                <a:cxn ang="0">
                  <a:pos x="16" y="378"/>
                </a:cxn>
                <a:cxn ang="0">
                  <a:pos x="0" y="378"/>
                </a:cxn>
                <a:cxn ang="0">
                  <a:pos x="0" y="424"/>
                </a:cxn>
                <a:cxn ang="0">
                  <a:pos x="16" y="439"/>
                </a:cxn>
                <a:cxn ang="0">
                  <a:pos x="61" y="439"/>
                </a:cxn>
                <a:cxn ang="0">
                  <a:pos x="1195" y="439"/>
                </a:cxn>
              </a:cxnLst>
              <a:rect l="0" t="0" r="r" b="b"/>
              <a:pathLst>
                <a:path w="1256" h="439">
                  <a:moveTo>
                    <a:pt x="1195" y="75"/>
                  </a:moveTo>
                  <a:lnTo>
                    <a:pt x="1241" y="75"/>
                  </a:lnTo>
                  <a:lnTo>
                    <a:pt x="1256" y="60"/>
                  </a:lnTo>
                  <a:lnTo>
                    <a:pt x="1256" y="30"/>
                  </a:lnTo>
                  <a:lnTo>
                    <a:pt x="1226" y="0"/>
                  </a:lnTo>
                  <a:lnTo>
                    <a:pt x="16" y="0"/>
                  </a:lnTo>
                  <a:lnTo>
                    <a:pt x="0" y="15"/>
                  </a:lnTo>
                  <a:lnTo>
                    <a:pt x="0" y="60"/>
                  </a:lnTo>
                  <a:lnTo>
                    <a:pt x="16" y="75"/>
                  </a:lnTo>
                  <a:lnTo>
                    <a:pt x="61" y="75"/>
                  </a:lnTo>
                  <a:lnTo>
                    <a:pt x="1195" y="75"/>
                  </a:lnTo>
                  <a:close/>
                  <a:moveTo>
                    <a:pt x="1195" y="439"/>
                  </a:moveTo>
                  <a:lnTo>
                    <a:pt x="1241" y="439"/>
                  </a:lnTo>
                  <a:lnTo>
                    <a:pt x="1256" y="424"/>
                  </a:lnTo>
                  <a:lnTo>
                    <a:pt x="1256" y="378"/>
                  </a:lnTo>
                  <a:lnTo>
                    <a:pt x="1241" y="378"/>
                  </a:lnTo>
                  <a:lnTo>
                    <a:pt x="1210" y="363"/>
                  </a:lnTo>
                  <a:lnTo>
                    <a:pt x="46" y="363"/>
                  </a:lnTo>
                  <a:lnTo>
                    <a:pt x="16" y="378"/>
                  </a:lnTo>
                  <a:lnTo>
                    <a:pt x="0" y="378"/>
                  </a:lnTo>
                  <a:lnTo>
                    <a:pt x="0" y="424"/>
                  </a:lnTo>
                  <a:lnTo>
                    <a:pt x="16" y="439"/>
                  </a:lnTo>
                  <a:lnTo>
                    <a:pt x="61" y="439"/>
                  </a:lnTo>
                  <a:lnTo>
                    <a:pt x="1195" y="4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59" name="Freeform 207"/>
            <p:cNvSpPr>
              <a:spLocks/>
            </p:cNvSpPr>
            <p:nvPr/>
          </p:nvSpPr>
          <p:spPr bwMode="auto">
            <a:xfrm>
              <a:off x="43492" y="15025"/>
              <a:ext cx="620" cy="1258"/>
            </a:xfrm>
            <a:custGeom>
              <a:avLst/>
              <a:gdLst/>
              <a:ahLst/>
              <a:cxnLst>
                <a:cxn ang="0">
                  <a:pos x="394" y="46"/>
                </a:cxn>
                <a:cxn ang="0">
                  <a:pos x="394" y="15"/>
                </a:cxn>
                <a:cxn ang="0">
                  <a:pos x="378" y="0"/>
                </a:cxn>
                <a:cxn ang="0">
                  <a:pos x="348" y="0"/>
                </a:cxn>
                <a:cxn ang="0">
                  <a:pos x="212" y="76"/>
                </a:cxn>
                <a:cxn ang="0">
                  <a:pos x="91" y="106"/>
                </a:cxn>
                <a:cxn ang="0">
                  <a:pos x="0" y="121"/>
                </a:cxn>
                <a:cxn ang="0">
                  <a:pos x="0" y="182"/>
                </a:cxn>
                <a:cxn ang="0">
                  <a:pos x="106" y="167"/>
                </a:cxn>
                <a:cxn ang="0">
                  <a:pos x="257" y="121"/>
                </a:cxn>
                <a:cxn ang="0">
                  <a:pos x="257" y="1136"/>
                </a:cxn>
                <a:cxn ang="0">
                  <a:pos x="242" y="1152"/>
                </a:cxn>
                <a:cxn ang="0">
                  <a:pos x="242" y="1167"/>
                </a:cxn>
                <a:cxn ang="0">
                  <a:pos x="182" y="1197"/>
                </a:cxn>
                <a:cxn ang="0">
                  <a:pos x="15" y="1197"/>
                </a:cxn>
                <a:cxn ang="0">
                  <a:pos x="15" y="1258"/>
                </a:cxn>
                <a:cxn ang="0">
                  <a:pos x="620" y="1258"/>
                </a:cxn>
                <a:cxn ang="0">
                  <a:pos x="620" y="1197"/>
                </a:cxn>
                <a:cxn ang="0">
                  <a:pos x="439" y="1197"/>
                </a:cxn>
                <a:cxn ang="0">
                  <a:pos x="409" y="1182"/>
                </a:cxn>
                <a:cxn ang="0">
                  <a:pos x="394" y="1167"/>
                </a:cxn>
                <a:cxn ang="0">
                  <a:pos x="394" y="1106"/>
                </a:cxn>
                <a:cxn ang="0">
                  <a:pos x="394" y="46"/>
                </a:cxn>
              </a:cxnLst>
              <a:rect l="0" t="0" r="r" b="b"/>
              <a:pathLst>
                <a:path w="620" h="1258">
                  <a:moveTo>
                    <a:pt x="394" y="46"/>
                  </a:moveTo>
                  <a:lnTo>
                    <a:pt x="394" y="15"/>
                  </a:lnTo>
                  <a:lnTo>
                    <a:pt x="378" y="0"/>
                  </a:lnTo>
                  <a:lnTo>
                    <a:pt x="348" y="0"/>
                  </a:lnTo>
                  <a:lnTo>
                    <a:pt x="212" y="76"/>
                  </a:lnTo>
                  <a:lnTo>
                    <a:pt x="91" y="106"/>
                  </a:lnTo>
                  <a:lnTo>
                    <a:pt x="0" y="121"/>
                  </a:lnTo>
                  <a:lnTo>
                    <a:pt x="0" y="182"/>
                  </a:lnTo>
                  <a:lnTo>
                    <a:pt x="106" y="167"/>
                  </a:lnTo>
                  <a:lnTo>
                    <a:pt x="257" y="121"/>
                  </a:lnTo>
                  <a:lnTo>
                    <a:pt x="257" y="1136"/>
                  </a:lnTo>
                  <a:lnTo>
                    <a:pt x="242" y="1152"/>
                  </a:lnTo>
                  <a:lnTo>
                    <a:pt x="242" y="1167"/>
                  </a:lnTo>
                  <a:lnTo>
                    <a:pt x="182" y="1197"/>
                  </a:lnTo>
                  <a:lnTo>
                    <a:pt x="15" y="1197"/>
                  </a:lnTo>
                  <a:lnTo>
                    <a:pt x="15" y="1258"/>
                  </a:lnTo>
                  <a:lnTo>
                    <a:pt x="620" y="1258"/>
                  </a:lnTo>
                  <a:lnTo>
                    <a:pt x="620" y="1197"/>
                  </a:lnTo>
                  <a:lnTo>
                    <a:pt x="439" y="1197"/>
                  </a:lnTo>
                  <a:lnTo>
                    <a:pt x="409" y="1182"/>
                  </a:lnTo>
                  <a:lnTo>
                    <a:pt x="394" y="1167"/>
                  </a:lnTo>
                  <a:lnTo>
                    <a:pt x="394" y="1106"/>
                  </a:lnTo>
                  <a:lnTo>
                    <a:pt x="394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60" name="Freeform 208"/>
            <p:cNvSpPr>
              <a:spLocks/>
            </p:cNvSpPr>
            <p:nvPr/>
          </p:nvSpPr>
          <p:spPr bwMode="auto">
            <a:xfrm>
              <a:off x="44445" y="16086"/>
              <a:ext cx="212" cy="560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1"/>
                </a:cxn>
                <a:cxn ang="0">
                  <a:pos x="197" y="75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45" y="0"/>
                </a:cxn>
                <a:cxn ang="0">
                  <a:pos x="15" y="3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6"/>
                </a:cxn>
                <a:cxn ang="0">
                  <a:pos x="91" y="197"/>
                </a:cxn>
                <a:cxn ang="0">
                  <a:pos x="136" y="197"/>
                </a:cxn>
                <a:cxn ang="0">
                  <a:pos x="166" y="166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1" y="333"/>
                </a:cxn>
                <a:cxn ang="0">
                  <a:pos x="106" y="439"/>
                </a:cxn>
                <a:cxn ang="0">
                  <a:pos x="45" y="515"/>
                </a:cxn>
                <a:cxn ang="0">
                  <a:pos x="30" y="530"/>
                </a:cxn>
                <a:cxn ang="0">
                  <a:pos x="30" y="560"/>
                </a:cxn>
                <a:cxn ang="0">
                  <a:pos x="45" y="560"/>
                </a:cxn>
                <a:cxn ang="0">
                  <a:pos x="76" y="530"/>
                </a:cxn>
                <a:cxn ang="0">
                  <a:pos x="136" y="454"/>
                </a:cxn>
                <a:cxn ang="0">
                  <a:pos x="197" y="348"/>
                </a:cxn>
                <a:cxn ang="0">
                  <a:pos x="212" y="197"/>
                </a:cxn>
              </a:cxnLst>
              <a:rect l="0" t="0" r="r" b="b"/>
              <a:pathLst>
                <a:path w="212" h="560">
                  <a:moveTo>
                    <a:pt x="212" y="197"/>
                  </a:moveTo>
                  <a:lnTo>
                    <a:pt x="212" y="121"/>
                  </a:lnTo>
                  <a:lnTo>
                    <a:pt x="197" y="75"/>
                  </a:lnTo>
                  <a:lnTo>
                    <a:pt x="166" y="30"/>
                  </a:lnTo>
                  <a:lnTo>
                    <a:pt x="136" y="0"/>
                  </a:lnTo>
                  <a:lnTo>
                    <a:pt x="45" y="0"/>
                  </a:lnTo>
                  <a:lnTo>
                    <a:pt x="15" y="3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6"/>
                  </a:lnTo>
                  <a:lnTo>
                    <a:pt x="91" y="197"/>
                  </a:lnTo>
                  <a:lnTo>
                    <a:pt x="136" y="197"/>
                  </a:lnTo>
                  <a:lnTo>
                    <a:pt x="166" y="166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1" y="333"/>
                  </a:lnTo>
                  <a:lnTo>
                    <a:pt x="106" y="439"/>
                  </a:lnTo>
                  <a:lnTo>
                    <a:pt x="45" y="515"/>
                  </a:lnTo>
                  <a:lnTo>
                    <a:pt x="30" y="530"/>
                  </a:lnTo>
                  <a:lnTo>
                    <a:pt x="30" y="560"/>
                  </a:lnTo>
                  <a:lnTo>
                    <a:pt x="45" y="560"/>
                  </a:lnTo>
                  <a:lnTo>
                    <a:pt x="76" y="530"/>
                  </a:lnTo>
                  <a:lnTo>
                    <a:pt x="136" y="454"/>
                  </a:lnTo>
                  <a:lnTo>
                    <a:pt x="197" y="348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61" name="Freeform 209"/>
            <p:cNvSpPr>
              <a:spLocks/>
            </p:cNvSpPr>
            <p:nvPr/>
          </p:nvSpPr>
          <p:spPr bwMode="auto">
            <a:xfrm>
              <a:off x="45292" y="16086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1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6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6" y="166"/>
                </a:cxn>
                <a:cxn ang="0">
                  <a:pos x="182" y="136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1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6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6" y="166"/>
                  </a:lnTo>
                  <a:lnTo>
                    <a:pt x="182" y="136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62" name="Freeform 210"/>
            <p:cNvSpPr>
              <a:spLocks/>
            </p:cNvSpPr>
            <p:nvPr/>
          </p:nvSpPr>
          <p:spPr bwMode="auto">
            <a:xfrm>
              <a:off x="46139" y="16086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6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6" y="166"/>
                </a:cxn>
                <a:cxn ang="0">
                  <a:pos x="181" y="136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6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6" y="166"/>
                  </a:lnTo>
                  <a:lnTo>
                    <a:pt x="181" y="136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63" name="Freeform 211"/>
            <p:cNvSpPr>
              <a:spLocks/>
            </p:cNvSpPr>
            <p:nvPr/>
          </p:nvSpPr>
          <p:spPr bwMode="auto">
            <a:xfrm>
              <a:off x="46986" y="16086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6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6" y="166"/>
                </a:cxn>
                <a:cxn ang="0">
                  <a:pos x="181" y="136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6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6" y="166"/>
                  </a:lnTo>
                  <a:lnTo>
                    <a:pt x="181" y="136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64" name="Freeform 212"/>
            <p:cNvSpPr>
              <a:spLocks/>
            </p:cNvSpPr>
            <p:nvPr/>
          </p:nvSpPr>
          <p:spPr bwMode="auto">
            <a:xfrm>
              <a:off x="47818" y="16086"/>
              <a:ext cx="211" cy="560"/>
            </a:xfrm>
            <a:custGeom>
              <a:avLst/>
              <a:gdLst/>
              <a:ahLst/>
              <a:cxnLst>
                <a:cxn ang="0">
                  <a:pos x="211" y="197"/>
                </a:cxn>
                <a:cxn ang="0">
                  <a:pos x="211" y="121"/>
                </a:cxn>
                <a:cxn ang="0">
                  <a:pos x="196" y="75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45" y="0"/>
                </a:cxn>
                <a:cxn ang="0">
                  <a:pos x="15" y="3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6"/>
                </a:cxn>
                <a:cxn ang="0">
                  <a:pos x="90" y="197"/>
                </a:cxn>
                <a:cxn ang="0">
                  <a:pos x="136" y="197"/>
                </a:cxn>
                <a:cxn ang="0">
                  <a:pos x="166" y="166"/>
                </a:cxn>
                <a:cxn ang="0">
                  <a:pos x="181" y="182"/>
                </a:cxn>
                <a:cxn ang="0">
                  <a:pos x="181" y="197"/>
                </a:cxn>
                <a:cxn ang="0">
                  <a:pos x="151" y="333"/>
                </a:cxn>
                <a:cxn ang="0">
                  <a:pos x="106" y="439"/>
                </a:cxn>
                <a:cxn ang="0">
                  <a:pos x="45" y="515"/>
                </a:cxn>
                <a:cxn ang="0">
                  <a:pos x="30" y="530"/>
                </a:cxn>
                <a:cxn ang="0">
                  <a:pos x="30" y="560"/>
                </a:cxn>
                <a:cxn ang="0">
                  <a:pos x="45" y="560"/>
                </a:cxn>
                <a:cxn ang="0">
                  <a:pos x="75" y="530"/>
                </a:cxn>
                <a:cxn ang="0">
                  <a:pos x="136" y="454"/>
                </a:cxn>
                <a:cxn ang="0">
                  <a:pos x="196" y="348"/>
                </a:cxn>
                <a:cxn ang="0">
                  <a:pos x="211" y="197"/>
                </a:cxn>
              </a:cxnLst>
              <a:rect l="0" t="0" r="r" b="b"/>
              <a:pathLst>
                <a:path w="211" h="560">
                  <a:moveTo>
                    <a:pt x="211" y="197"/>
                  </a:moveTo>
                  <a:lnTo>
                    <a:pt x="211" y="121"/>
                  </a:lnTo>
                  <a:lnTo>
                    <a:pt x="196" y="75"/>
                  </a:lnTo>
                  <a:lnTo>
                    <a:pt x="166" y="30"/>
                  </a:lnTo>
                  <a:lnTo>
                    <a:pt x="136" y="0"/>
                  </a:lnTo>
                  <a:lnTo>
                    <a:pt x="45" y="0"/>
                  </a:lnTo>
                  <a:lnTo>
                    <a:pt x="15" y="3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6"/>
                  </a:lnTo>
                  <a:lnTo>
                    <a:pt x="90" y="197"/>
                  </a:lnTo>
                  <a:lnTo>
                    <a:pt x="136" y="197"/>
                  </a:lnTo>
                  <a:lnTo>
                    <a:pt x="166" y="166"/>
                  </a:lnTo>
                  <a:lnTo>
                    <a:pt x="181" y="182"/>
                  </a:lnTo>
                  <a:lnTo>
                    <a:pt x="181" y="197"/>
                  </a:lnTo>
                  <a:lnTo>
                    <a:pt x="151" y="333"/>
                  </a:lnTo>
                  <a:lnTo>
                    <a:pt x="106" y="439"/>
                  </a:lnTo>
                  <a:lnTo>
                    <a:pt x="45" y="515"/>
                  </a:lnTo>
                  <a:lnTo>
                    <a:pt x="30" y="530"/>
                  </a:lnTo>
                  <a:lnTo>
                    <a:pt x="30" y="560"/>
                  </a:lnTo>
                  <a:lnTo>
                    <a:pt x="45" y="560"/>
                  </a:lnTo>
                  <a:lnTo>
                    <a:pt x="75" y="530"/>
                  </a:lnTo>
                  <a:lnTo>
                    <a:pt x="136" y="454"/>
                  </a:lnTo>
                  <a:lnTo>
                    <a:pt x="196" y="348"/>
                  </a:lnTo>
                  <a:lnTo>
                    <a:pt x="211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65" name="Freeform 213"/>
            <p:cNvSpPr>
              <a:spLocks noEditPoints="1"/>
            </p:cNvSpPr>
            <p:nvPr/>
          </p:nvSpPr>
          <p:spPr bwMode="auto">
            <a:xfrm>
              <a:off x="48574" y="14964"/>
              <a:ext cx="907" cy="1334"/>
            </a:xfrm>
            <a:custGeom>
              <a:avLst/>
              <a:gdLst/>
              <a:ahLst/>
              <a:cxnLst>
                <a:cxn ang="0">
                  <a:pos x="907" y="16"/>
                </a:cxn>
                <a:cxn ang="0">
                  <a:pos x="877" y="0"/>
                </a:cxn>
                <a:cxn ang="0">
                  <a:pos x="756" y="16"/>
                </a:cxn>
                <a:cxn ang="0">
                  <a:pos x="635" y="31"/>
                </a:cxn>
                <a:cxn ang="0">
                  <a:pos x="605" y="46"/>
                </a:cxn>
                <a:cxn ang="0">
                  <a:pos x="620" y="76"/>
                </a:cxn>
                <a:cxn ang="0">
                  <a:pos x="726" y="91"/>
                </a:cxn>
                <a:cxn ang="0">
                  <a:pos x="741" y="107"/>
                </a:cxn>
                <a:cxn ang="0">
                  <a:pos x="741" y="152"/>
                </a:cxn>
                <a:cxn ang="0">
                  <a:pos x="605" y="561"/>
                </a:cxn>
                <a:cxn ang="0">
                  <a:pos x="499" y="485"/>
                </a:cxn>
                <a:cxn ang="0">
                  <a:pos x="287" y="531"/>
                </a:cxn>
                <a:cxn ang="0">
                  <a:pos x="45" y="834"/>
                </a:cxn>
                <a:cxn ang="0">
                  <a:pos x="30" y="1197"/>
                </a:cxn>
                <a:cxn ang="0">
                  <a:pos x="257" y="1334"/>
                </a:cxn>
                <a:cxn ang="0">
                  <a:pos x="348" y="1319"/>
                </a:cxn>
                <a:cxn ang="0">
                  <a:pos x="499" y="1197"/>
                </a:cxn>
                <a:cxn ang="0">
                  <a:pos x="544" y="1288"/>
                </a:cxn>
                <a:cxn ang="0">
                  <a:pos x="620" y="1334"/>
                </a:cxn>
                <a:cxn ang="0">
                  <a:pos x="756" y="1304"/>
                </a:cxn>
                <a:cxn ang="0">
                  <a:pos x="817" y="1228"/>
                </a:cxn>
                <a:cxn ang="0">
                  <a:pos x="847" y="1152"/>
                </a:cxn>
                <a:cxn ang="0">
                  <a:pos x="862" y="1076"/>
                </a:cxn>
                <a:cxn ang="0">
                  <a:pos x="832" y="1031"/>
                </a:cxn>
                <a:cxn ang="0">
                  <a:pos x="817" y="1061"/>
                </a:cxn>
                <a:cxn ang="0">
                  <a:pos x="756" y="1228"/>
                </a:cxn>
                <a:cxn ang="0">
                  <a:pos x="711" y="1288"/>
                </a:cxn>
                <a:cxn ang="0">
                  <a:pos x="650" y="1288"/>
                </a:cxn>
                <a:cxn ang="0">
                  <a:pos x="620" y="1152"/>
                </a:cxn>
                <a:cxn ang="0">
                  <a:pos x="907" y="31"/>
                </a:cxn>
                <a:cxn ang="0">
                  <a:pos x="499" y="1107"/>
                </a:cxn>
                <a:cxn ang="0">
                  <a:pos x="484" y="1137"/>
                </a:cxn>
                <a:cxn ang="0">
                  <a:pos x="408" y="1228"/>
                </a:cxn>
                <a:cxn ang="0">
                  <a:pos x="257" y="1304"/>
                </a:cxn>
                <a:cxn ang="0">
                  <a:pos x="181" y="1273"/>
                </a:cxn>
                <a:cxn ang="0">
                  <a:pos x="136" y="1152"/>
                </a:cxn>
                <a:cxn ang="0">
                  <a:pos x="151" y="1031"/>
                </a:cxn>
                <a:cxn ang="0">
                  <a:pos x="197" y="788"/>
                </a:cxn>
                <a:cxn ang="0">
                  <a:pos x="287" y="622"/>
                </a:cxn>
                <a:cxn ang="0">
                  <a:pos x="393" y="531"/>
                </a:cxn>
                <a:cxn ang="0">
                  <a:pos x="499" y="531"/>
                </a:cxn>
                <a:cxn ang="0">
                  <a:pos x="559" y="576"/>
                </a:cxn>
                <a:cxn ang="0">
                  <a:pos x="605" y="652"/>
                </a:cxn>
                <a:cxn ang="0">
                  <a:pos x="514" y="1091"/>
                </a:cxn>
              </a:cxnLst>
              <a:rect l="0" t="0" r="r" b="b"/>
              <a:pathLst>
                <a:path w="907" h="1334">
                  <a:moveTo>
                    <a:pt x="907" y="31"/>
                  </a:moveTo>
                  <a:lnTo>
                    <a:pt x="907" y="16"/>
                  </a:lnTo>
                  <a:lnTo>
                    <a:pt x="892" y="16"/>
                  </a:lnTo>
                  <a:lnTo>
                    <a:pt x="877" y="0"/>
                  </a:lnTo>
                  <a:lnTo>
                    <a:pt x="801" y="0"/>
                  </a:lnTo>
                  <a:lnTo>
                    <a:pt x="756" y="16"/>
                  </a:lnTo>
                  <a:lnTo>
                    <a:pt x="665" y="16"/>
                  </a:lnTo>
                  <a:lnTo>
                    <a:pt x="635" y="31"/>
                  </a:lnTo>
                  <a:lnTo>
                    <a:pt x="620" y="31"/>
                  </a:lnTo>
                  <a:lnTo>
                    <a:pt x="605" y="46"/>
                  </a:lnTo>
                  <a:lnTo>
                    <a:pt x="605" y="61"/>
                  </a:lnTo>
                  <a:lnTo>
                    <a:pt x="620" y="76"/>
                  </a:lnTo>
                  <a:lnTo>
                    <a:pt x="696" y="76"/>
                  </a:lnTo>
                  <a:lnTo>
                    <a:pt x="726" y="91"/>
                  </a:lnTo>
                  <a:lnTo>
                    <a:pt x="741" y="91"/>
                  </a:lnTo>
                  <a:lnTo>
                    <a:pt x="741" y="107"/>
                  </a:lnTo>
                  <a:lnTo>
                    <a:pt x="756" y="122"/>
                  </a:lnTo>
                  <a:lnTo>
                    <a:pt x="741" y="152"/>
                  </a:lnTo>
                  <a:lnTo>
                    <a:pt x="635" y="607"/>
                  </a:lnTo>
                  <a:lnTo>
                    <a:pt x="605" y="561"/>
                  </a:lnTo>
                  <a:lnTo>
                    <a:pt x="544" y="500"/>
                  </a:lnTo>
                  <a:lnTo>
                    <a:pt x="499" y="485"/>
                  </a:lnTo>
                  <a:lnTo>
                    <a:pt x="454" y="485"/>
                  </a:lnTo>
                  <a:lnTo>
                    <a:pt x="287" y="531"/>
                  </a:lnTo>
                  <a:lnTo>
                    <a:pt x="151" y="652"/>
                  </a:lnTo>
                  <a:lnTo>
                    <a:pt x="45" y="834"/>
                  </a:lnTo>
                  <a:lnTo>
                    <a:pt x="0" y="1031"/>
                  </a:lnTo>
                  <a:lnTo>
                    <a:pt x="30" y="1197"/>
                  </a:lnTo>
                  <a:lnTo>
                    <a:pt x="121" y="1304"/>
                  </a:lnTo>
                  <a:lnTo>
                    <a:pt x="257" y="1334"/>
                  </a:lnTo>
                  <a:lnTo>
                    <a:pt x="302" y="1334"/>
                  </a:lnTo>
                  <a:lnTo>
                    <a:pt x="348" y="1319"/>
                  </a:lnTo>
                  <a:lnTo>
                    <a:pt x="438" y="1258"/>
                  </a:lnTo>
                  <a:lnTo>
                    <a:pt x="499" y="1197"/>
                  </a:lnTo>
                  <a:lnTo>
                    <a:pt x="514" y="1243"/>
                  </a:lnTo>
                  <a:lnTo>
                    <a:pt x="544" y="1288"/>
                  </a:lnTo>
                  <a:lnTo>
                    <a:pt x="575" y="1319"/>
                  </a:lnTo>
                  <a:lnTo>
                    <a:pt x="620" y="1334"/>
                  </a:lnTo>
                  <a:lnTo>
                    <a:pt x="711" y="1334"/>
                  </a:lnTo>
                  <a:lnTo>
                    <a:pt x="756" y="1304"/>
                  </a:lnTo>
                  <a:lnTo>
                    <a:pt x="786" y="1273"/>
                  </a:lnTo>
                  <a:lnTo>
                    <a:pt x="817" y="1228"/>
                  </a:lnTo>
                  <a:lnTo>
                    <a:pt x="832" y="1197"/>
                  </a:lnTo>
                  <a:lnTo>
                    <a:pt x="847" y="1152"/>
                  </a:lnTo>
                  <a:lnTo>
                    <a:pt x="847" y="1122"/>
                  </a:lnTo>
                  <a:lnTo>
                    <a:pt x="862" y="1076"/>
                  </a:lnTo>
                  <a:lnTo>
                    <a:pt x="862" y="1031"/>
                  </a:lnTo>
                  <a:lnTo>
                    <a:pt x="832" y="1031"/>
                  </a:lnTo>
                  <a:lnTo>
                    <a:pt x="817" y="1046"/>
                  </a:lnTo>
                  <a:lnTo>
                    <a:pt x="817" y="1061"/>
                  </a:lnTo>
                  <a:lnTo>
                    <a:pt x="786" y="1182"/>
                  </a:lnTo>
                  <a:lnTo>
                    <a:pt x="756" y="1228"/>
                  </a:lnTo>
                  <a:lnTo>
                    <a:pt x="741" y="1258"/>
                  </a:lnTo>
                  <a:lnTo>
                    <a:pt x="711" y="1288"/>
                  </a:lnTo>
                  <a:lnTo>
                    <a:pt x="680" y="1304"/>
                  </a:lnTo>
                  <a:lnTo>
                    <a:pt x="650" y="1288"/>
                  </a:lnTo>
                  <a:lnTo>
                    <a:pt x="620" y="1258"/>
                  </a:lnTo>
                  <a:lnTo>
                    <a:pt x="620" y="1152"/>
                  </a:lnTo>
                  <a:lnTo>
                    <a:pt x="635" y="1122"/>
                  </a:lnTo>
                  <a:lnTo>
                    <a:pt x="907" y="31"/>
                  </a:lnTo>
                  <a:close/>
                  <a:moveTo>
                    <a:pt x="514" y="1091"/>
                  </a:moveTo>
                  <a:lnTo>
                    <a:pt x="499" y="1107"/>
                  </a:lnTo>
                  <a:lnTo>
                    <a:pt x="499" y="1122"/>
                  </a:lnTo>
                  <a:lnTo>
                    <a:pt x="484" y="1137"/>
                  </a:lnTo>
                  <a:lnTo>
                    <a:pt x="469" y="1167"/>
                  </a:lnTo>
                  <a:lnTo>
                    <a:pt x="408" y="1228"/>
                  </a:lnTo>
                  <a:lnTo>
                    <a:pt x="348" y="1273"/>
                  </a:lnTo>
                  <a:lnTo>
                    <a:pt x="257" y="1304"/>
                  </a:lnTo>
                  <a:lnTo>
                    <a:pt x="212" y="1288"/>
                  </a:lnTo>
                  <a:lnTo>
                    <a:pt x="181" y="1273"/>
                  </a:lnTo>
                  <a:lnTo>
                    <a:pt x="166" y="1243"/>
                  </a:lnTo>
                  <a:lnTo>
                    <a:pt x="136" y="1152"/>
                  </a:lnTo>
                  <a:lnTo>
                    <a:pt x="136" y="1122"/>
                  </a:lnTo>
                  <a:lnTo>
                    <a:pt x="151" y="1031"/>
                  </a:lnTo>
                  <a:lnTo>
                    <a:pt x="166" y="910"/>
                  </a:lnTo>
                  <a:lnTo>
                    <a:pt x="197" y="788"/>
                  </a:lnTo>
                  <a:lnTo>
                    <a:pt x="242" y="697"/>
                  </a:lnTo>
                  <a:lnTo>
                    <a:pt x="287" y="622"/>
                  </a:lnTo>
                  <a:lnTo>
                    <a:pt x="348" y="576"/>
                  </a:lnTo>
                  <a:lnTo>
                    <a:pt x="393" y="531"/>
                  </a:lnTo>
                  <a:lnTo>
                    <a:pt x="454" y="516"/>
                  </a:lnTo>
                  <a:lnTo>
                    <a:pt x="499" y="531"/>
                  </a:lnTo>
                  <a:lnTo>
                    <a:pt x="529" y="546"/>
                  </a:lnTo>
                  <a:lnTo>
                    <a:pt x="559" y="576"/>
                  </a:lnTo>
                  <a:lnTo>
                    <a:pt x="590" y="637"/>
                  </a:lnTo>
                  <a:lnTo>
                    <a:pt x="605" y="652"/>
                  </a:lnTo>
                  <a:lnTo>
                    <a:pt x="605" y="728"/>
                  </a:lnTo>
                  <a:lnTo>
                    <a:pt x="514" y="10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66" name="Freeform 214"/>
            <p:cNvSpPr>
              <a:spLocks/>
            </p:cNvSpPr>
            <p:nvPr/>
          </p:nvSpPr>
          <p:spPr bwMode="auto">
            <a:xfrm>
              <a:off x="39545" y="17722"/>
              <a:ext cx="862" cy="1227"/>
            </a:xfrm>
            <a:custGeom>
              <a:avLst/>
              <a:gdLst/>
              <a:ahLst/>
              <a:cxnLst>
                <a:cxn ang="0">
                  <a:pos x="862" y="30"/>
                </a:cxn>
                <a:cxn ang="0">
                  <a:pos x="786" y="15"/>
                </a:cxn>
                <a:cxn ang="0">
                  <a:pos x="741" y="76"/>
                </a:cxn>
                <a:cxn ang="0">
                  <a:pos x="726" y="152"/>
                </a:cxn>
                <a:cxn ang="0">
                  <a:pos x="681" y="303"/>
                </a:cxn>
                <a:cxn ang="0">
                  <a:pos x="590" y="667"/>
                </a:cxn>
                <a:cxn ang="0">
                  <a:pos x="484" y="788"/>
                </a:cxn>
                <a:cxn ang="0">
                  <a:pos x="378" y="818"/>
                </a:cxn>
                <a:cxn ang="0">
                  <a:pos x="302" y="788"/>
                </a:cxn>
                <a:cxn ang="0">
                  <a:pos x="272" y="561"/>
                </a:cxn>
                <a:cxn ang="0">
                  <a:pos x="363" y="288"/>
                </a:cxn>
                <a:cxn ang="0">
                  <a:pos x="393" y="212"/>
                </a:cxn>
                <a:cxn ang="0">
                  <a:pos x="363" y="61"/>
                </a:cxn>
                <a:cxn ang="0">
                  <a:pos x="242" y="0"/>
                </a:cxn>
                <a:cxn ang="0">
                  <a:pos x="76" y="91"/>
                </a:cxn>
                <a:cxn ang="0">
                  <a:pos x="0" y="258"/>
                </a:cxn>
                <a:cxn ang="0">
                  <a:pos x="30" y="303"/>
                </a:cxn>
                <a:cxn ang="0">
                  <a:pos x="45" y="273"/>
                </a:cxn>
                <a:cxn ang="0">
                  <a:pos x="106" y="136"/>
                </a:cxn>
                <a:cxn ang="0">
                  <a:pos x="166" y="61"/>
                </a:cxn>
                <a:cxn ang="0">
                  <a:pos x="242" y="30"/>
                </a:cxn>
                <a:cxn ang="0">
                  <a:pos x="257" y="46"/>
                </a:cxn>
                <a:cxn ang="0">
                  <a:pos x="287" y="76"/>
                </a:cxn>
                <a:cxn ang="0">
                  <a:pos x="272" y="197"/>
                </a:cxn>
                <a:cxn ang="0">
                  <a:pos x="197" y="409"/>
                </a:cxn>
                <a:cxn ang="0">
                  <a:pos x="151" y="697"/>
                </a:cxn>
                <a:cxn ang="0">
                  <a:pos x="197" y="788"/>
                </a:cxn>
                <a:cxn ang="0">
                  <a:pos x="333" y="849"/>
                </a:cxn>
                <a:cxn ang="0">
                  <a:pos x="514" y="818"/>
                </a:cxn>
                <a:cxn ang="0">
                  <a:pos x="529" y="909"/>
                </a:cxn>
                <a:cxn ang="0">
                  <a:pos x="348" y="1152"/>
                </a:cxn>
                <a:cxn ang="0">
                  <a:pos x="242" y="1182"/>
                </a:cxn>
                <a:cxn ang="0">
                  <a:pos x="181" y="1167"/>
                </a:cxn>
                <a:cxn ang="0">
                  <a:pos x="91" y="1106"/>
                </a:cxn>
                <a:cxn ang="0">
                  <a:pos x="151" y="1091"/>
                </a:cxn>
                <a:cxn ang="0">
                  <a:pos x="212" y="1000"/>
                </a:cxn>
                <a:cxn ang="0">
                  <a:pos x="197" y="955"/>
                </a:cxn>
                <a:cxn ang="0">
                  <a:pos x="106" y="939"/>
                </a:cxn>
                <a:cxn ang="0">
                  <a:pos x="60" y="970"/>
                </a:cxn>
                <a:cxn ang="0">
                  <a:pos x="45" y="1106"/>
                </a:cxn>
                <a:cxn ang="0">
                  <a:pos x="166" y="1212"/>
                </a:cxn>
                <a:cxn ang="0">
                  <a:pos x="378" y="1197"/>
                </a:cxn>
                <a:cxn ang="0">
                  <a:pos x="620" y="985"/>
                </a:cxn>
                <a:cxn ang="0">
                  <a:pos x="862" y="106"/>
                </a:cxn>
              </a:cxnLst>
              <a:rect l="0" t="0" r="r" b="b"/>
              <a:pathLst>
                <a:path w="862" h="1227">
                  <a:moveTo>
                    <a:pt x="862" y="106"/>
                  </a:moveTo>
                  <a:lnTo>
                    <a:pt x="862" y="30"/>
                  </a:lnTo>
                  <a:lnTo>
                    <a:pt x="832" y="15"/>
                  </a:lnTo>
                  <a:lnTo>
                    <a:pt x="786" y="15"/>
                  </a:lnTo>
                  <a:lnTo>
                    <a:pt x="741" y="61"/>
                  </a:lnTo>
                  <a:lnTo>
                    <a:pt x="741" y="76"/>
                  </a:lnTo>
                  <a:lnTo>
                    <a:pt x="726" y="106"/>
                  </a:lnTo>
                  <a:lnTo>
                    <a:pt x="726" y="152"/>
                  </a:lnTo>
                  <a:lnTo>
                    <a:pt x="696" y="227"/>
                  </a:lnTo>
                  <a:lnTo>
                    <a:pt x="681" y="303"/>
                  </a:lnTo>
                  <a:lnTo>
                    <a:pt x="590" y="652"/>
                  </a:lnTo>
                  <a:lnTo>
                    <a:pt x="590" y="667"/>
                  </a:lnTo>
                  <a:lnTo>
                    <a:pt x="575" y="697"/>
                  </a:lnTo>
                  <a:lnTo>
                    <a:pt x="484" y="788"/>
                  </a:lnTo>
                  <a:lnTo>
                    <a:pt x="439" y="803"/>
                  </a:lnTo>
                  <a:lnTo>
                    <a:pt x="378" y="818"/>
                  </a:lnTo>
                  <a:lnTo>
                    <a:pt x="333" y="803"/>
                  </a:lnTo>
                  <a:lnTo>
                    <a:pt x="302" y="788"/>
                  </a:lnTo>
                  <a:lnTo>
                    <a:pt x="272" y="727"/>
                  </a:lnTo>
                  <a:lnTo>
                    <a:pt x="272" y="561"/>
                  </a:lnTo>
                  <a:lnTo>
                    <a:pt x="302" y="439"/>
                  </a:lnTo>
                  <a:lnTo>
                    <a:pt x="363" y="288"/>
                  </a:lnTo>
                  <a:lnTo>
                    <a:pt x="378" y="242"/>
                  </a:lnTo>
                  <a:lnTo>
                    <a:pt x="393" y="212"/>
                  </a:lnTo>
                  <a:lnTo>
                    <a:pt x="393" y="106"/>
                  </a:lnTo>
                  <a:lnTo>
                    <a:pt x="363" y="61"/>
                  </a:lnTo>
                  <a:lnTo>
                    <a:pt x="302" y="0"/>
                  </a:lnTo>
                  <a:lnTo>
                    <a:pt x="242" y="0"/>
                  </a:lnTo>
                  <a:lnTo>
                    <a:pt x="151" y="30"/>
                  </a:lnTo>
                  <a:lnTo>
                    <a:pt x="76" y="91"/>
                  </a:lnTo>
                  <a:lnTo>
                    <a:pt x="30" y="182"/>
                  </a:lnTo>
                  <a:lnTo>
                    <a:pt x="0" y="258"/>
                  </a:lnTo>
                  <a:lnTo>
                    <a:pt x="0" y="303"/>
                  </a:lnTo>
                  <a:lnTo>
                    <a:pt x="30" y="303"/>
                  </a:lnTo>
                  <a:lnTo>
                    <a:pt x="45" y="288"/>
                  </a:lnTo>
                  <a:lnTo>
                    <a:pt x="45" y="273"/>
                  </a:lnTo>
                  <a:lnTo>
                    <a:pt x="76" y="197"/>
                  </a:lnTo>
                  <a:lnTo>
                    <a:pt x="106" y="136"/>
                  </a:lnTo>
                  <a:lnTo>
                    <a:pt x="136" y="91"/>
                  </a:lnTo>
                  <a:lnTo>
                    <a:pt x="166" y="61"/>
                  </a:lnTo>
                  <a:lnTo>
                    <a:pt x="212" y="46"/>
                  </a:lnTo>
                  <a:lnTo>
                    <a:pt x="242" y="30"/>
                  </a:lnTo>
                  <a:lnTo>
                    <a:pt x="257" y="30"/>
                  </a:lnTo>
                  <a:lnTo>
                    <a:pt x="257" y="46"/>
                  </a:lnTo>
                  <a:lnTo>
                    <a:pt x="272" y="46"/>
                  </a:lnTo>
                  <a:lnTo>
                    <a:pt x="287" y="76"/>
                  </a:lnTo>
                  <a:lnTo>
                    <a:pt x="287" y="136"/>
                  </a:lnTo>
                  <a:lnTo>
                    <a:pt x="272" y="197"/>
                  </a:lnTo>
                  <a:lnTo>
                    <a:pt x="257" y="227"/>
                  </a:lnTo>
                  <a:lnTo>
                    <a:pt x="197" y="409"/>
                  </a:lnTo>
                  <a:lnTo>
                    <a:pt x="151" y="530"/>
                  </a:lnTo>
                  <a:lnTo>
                    <a:pt x="151" y="697"/>
                  </a:lnTo>
                  <a:lnTo>
                    <a:pt x="166" y="742"/>
                  </a:lnTo>
                  <a:lnTo>
                    <a:pt x="197" y="788"/>
                  </a:lnTo>
                  <a:lnTo>
                    <a:pt x="242" y="818"/>
                  </a:lnTo>
                  <a:lnTo>
                    <a:pt x="333" y="849"/>
                  </a:lnTo>
                  <a:lnTo>
                    <a:pt x="439" y="849"/>
                  </a:lnTo>
                  <a:lnTo>
                    <a:pt x="514" y="818"/>
                  </a:lnTo>
                  <a:lnTo>
                    <a:pt x="560" y="773"/>
                  </a:lnTo>
                  <a:lnTo>
                    <a:pt x="529" y="909"/>
                  </a:lnTo>
                  <a:lnTo>
                    <a:pt x="439" y="1061"/>
                  </a:lnTo>
                  <a:lnTo>
                    <a:pt x="348" y="1152"/>
                  </a:lnTo>
                  <a:lnTo>
                    <a:pt x="302" y="1167"/>
                  </a:lnTo>
                  <a:lnTo>
                    <a:pt x="242" y="1182"/>
                  </a:lnTo>
                  <a:lnTo>
                    <a:pt x="212" y="1182"/>
                  </a:lnTo>
                  <a:lnTo>
                    <a:pt x="181" y="1167"/>
                  </a:lnTo>
                  <a:lnTo>
                    <a:pt x="151" y="1167"/>
                  </a:lnTo>
                  <a:lnTo>
                    <a:pt x="91" y="1106"/>
                  </a:lnTo>
                  <a:lnTo>
                    <a:pt x="121" y="1106"/>
                  </a:lnTo>
                  <a:lnTo>
                    <a:pt x="151" y="1091"/>
                  </a:lnTo>
                  <a:lnTo>
                    <a:pt x="181" y="1061"/>
                  </a:lnTo>
                  <a:lnTo>
                    <a:pt x="212" y="1000"/>
                  </a:lnTo>
                  <a:lnTo>
                    <a:pt x="212" y="970"/>
                  </a:lnTo>
                  <a:lnTo>
                    <a:pt x="197" y="955"/>
                  </a:lnTo>
                  <a:lnTo>
                    <a:pt x="166" y="939"/>
                  </a:lnTo>
                  <a:lnTo>
                    <a:pt x="106" y="939"/>
                  </a:lnTo>
                  <a:lnTo>
                    <a:pt x="76" y="955"/>
                  </a:lnTo>
                  <a:lnTo>
                    <a:pt x="60" y="970"/>
                  </a:lnTo>
                  <a:lnTo>
                    <a:pt x="30" y="1061"/>
                  </a:lnTo>
                  <a:lnTo>
                    <a:pt x="45" y="1106"/>
                  </a:lnTo>
                  <a:lnTo>
                    <a:pt x="106" y="1197"/>
                  </a:lnTo>
                  <a:lnTo>
                    <a:pt x="166" y="1212"/>
                  </a:lnTo>
                  <a:lnTo>
                    <a:pt x="242" y="1227"/>
                  </a:lnTo>
                  <a:lnTo>
                    <a:pt x="378" y="1197"/>
                  </a:lnTo>
                  <a:lnTo>
                    <a:pt x="514" y="1106"/>
                  </a:lnTo>
                  <a:lnTo>
                    <a:pt x="620" y="985"/>
                  </a:lnTo>
                  <a:lnTo>
                    <a:pt x="681" y="833"/>
                  </a:lnTo>
                  <a:lnTo>
                    <a:pt x="862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67" name="Freeform 215"/>
            <p:cNvSpPr>
              <a:spLocks noEditPoints="1"/>
            </p:cNvSpPr>
            <p:nvPr/>
          </p:nvSpPr>
          <p:spPr bwMode="auto">
            <a:xfrm>
              <a:off x="41103" y="17858"/>
              <a:ext cx="1255" cy="440"/>
            </a:xfrm>
            <a:custGeom>
              <a:avLst/>
              <a:gdLst/>
              <a:ahLst/>
              <a:cxnLst>
                <a:cxn ang="0">
                  <a:pos x="1195" y="76"/>
                </a:cxn>
                <a:cxn ang="0">
                  <a:pos x="1240" y="76"/>
                </a:cxn>
                <a:cxn ang="0">
                  <a:pos x="1255" y="61"/>
                </a:cxn>
                <a:cxn ang="0">
                  <a:pos x="1255" y="31"/>
                </a:cxn>
                <a:cxn ang="0">
                  <a:pos x="1225" y="0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61"/>
                </a:cxn>
                <a:cxn ang="0">
                  <a:pos x="15" y="76"/>
                </a:cxn>
                <a:cxn ang="0">
                  <a:pos x="60" y="76"/>
                </a:cxn>
                <a:cxn ang="0">
                  <a:pos x="1195" y="76"/>
                </a:cxn>
                <a:cxn ang="0">
                  <a:pos x="1195" y="440"/>
                </a:cxn>
                <a:cxn ang="0">
                  <a:pos x="1240" y="440"/>
                </a:cxn>
                <a:cxn ang="0">
                  <a:pos x="1255" y="425"/>
                </a:cxn>
                <a:cxn ang="0">
                  <a:pos x="1255" y="379"/>
                </a:cxn>
                <a:cxn ang="0">
                  <a:pos x="1240" y="379"/>
                </a:cxn>
                <a:cxn ang="0">
                  <a:pos x="1210" y="364"/>
                </a:cxn>
                <a:cxn ang="0">
                  <a:pos x="45" y="364"/>
                </a:cxn>
                <a:cxn ang="0">
                  <a:pos x="15" y="379"/>
                </a:cxn>
                <a:cxn ang="0">
                  <a:pos x="0" y="379"/>
                </a:cxn>
                <a:cxn ang="0">
                  <a:pos x="0" y="425"/>
                </a:cxn>
                <a:cxn ang="0">
                  <a:pos x="15" y="440"/>
                </a:cxn>
                <a:cxn ang="0">
                  <a:pos x="60" y="440"/>
                </a:cxn>
                <a:cxn ang="0">
                  <a:pos x="1195" y="440"/>
                </a:cxn>
              </a:cxnLst>
              <a:rect l="0" t="0" r="r" b="b"/>
              <a:pathLst>
                <a:path w="1255" h="440">
                  <a:moveTo>
                    <a:pt x="1195" y="76"/>
                  </a:moveTo>
                  <a:lnTo>
                    <a:pt x="1240" y="76"/>
                  </a:lnTo>
                  <a:lnTo>
                    <a:pt x="1255" y="61"/>
                  </a:lnTo>
                  <a:lnTo>
                    <a:pt x="1255" y="31"/>
                  </a:lnTo>
                  <a:lnTo>
                    <a:pt x="1225" y="0"/>
                  </a:lnTo>
                  <a:lnTo>
                    <a:pt x="15" y="0"/>
                  </a:lnTo>
                  <a:lnTo>
                    <a:pt x="0" y="16"/>
                  </a:lnTo>
                  <a:lnTo>
                    <a:pt x="0" y="61"/>
                  </a:lnTo>
                  <a:lnTo>
                    <a:pt x="15" y="76"/>
                  </a:lnTo>
                  <a:lnTo>
                    <a:pt x="60" y="76"/>
                  </a:lnTo>
                  <a:lnTo>
                    <a:pt x="1195" y="76"/>
                  </a:lnTo>
                  <a:close/>
                  <a:moveTo>
                    <a:pt x="1195" y="440"/>
                  </a:moveTo>
                  <a:lnTo>
                    <a:pt x="1240" y="440"/>
                  </a:lnTo>
                  <a:lnTo>
                    <a:pt x="1255" y="425"/>
                  </a:lnTo>
                  <a:lnTo>
                    <a:pt x="1255" y="379"/>
                  </a:lnTo>
                  <a:lnTo>
                    <a:pt x="1240" y="379"/>
                  </a:lnTo>
                  <a:lnTo>
                    <a:pt x="1210" y="364"/>
                  </a:lnTo>
                  <a:lnTo>
                    <a:pt x="45" y="364"/>
                  </a:lnTo>
                  <a:lnTo>
                    <a:pt x="15" y="379"/>
                  </a:lnTo>
                  <a:lnTo>
                    <a:pt x="0" y="379"/>
                  </a:lnTo>
                  <a:lnTo>
                    <a:pt x="0" y="425"/>
                  </a:lnTo>
                  <a:lnTo>
                    <a:pt x="15" y="440"/>
                  </a:lnTo>
                  <a:lnTo>
                    <a:pt x="60" y="440"/>
                  </a:lnTo>
                  <a:lnTo>
                    <a:pt x="1195" y="4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68" name="Freeform 216"/>
            <p:cNvSpPr>
              <a:spLocks/>
            </p:cNvSpPr>
            <p:nvPr/>
          </p:nvSpPr>
          <p:spPr bwMode="auto">
            <a:xfrm>
              <a:off x="43160" y="17298"/>
              <a:ext cx="620" cy="1257"/>
            </a:xfrm>
            <a:custGeom>
              <a:avLst/>
              <a:gdLst/>
              <a:ahLst/>
              <a:cxnLst>
                <a:cxn ang="0">
                  <a:pos x="393" y="45"/>
                </a:cxn>
                <a:cxn ang="0">
                  <a:pos x="393" y="15"/>
                </a:cxn>
                <a:cxn ang="0">
                  <a:pos x="378" y="0"/>
                </a:cxn>
                <a:cxn ang="0">
                  <a:pos x="347" y="0"/>
                </a:cxn>
                <a:cxn ang="0">
                  <a:pos x="211" y="76"/>
                </a:cxn>
                <a:cxn ang="0">
                  <a:pos x="90" y="106"/>
                </a:cxn>
                <a:cxn ang="0">
                  <a:pos x="0" y="121"/>
                </a:cxn>
                <a:cxn ang="0">
                  <a:pos x="0" y="182"/>
                </a:cxn>
                <a:cxn ang="0">
                  <a:pos x="105" y="166"/>
                </a:cxn>
                <a:cxn ang="0">
                  <a:pos x="257" y="121"/>
                </a:cxn>
                <a:cxn ang="0">
                  <a:pos x="257" y="1136"/>
                </a:cxn>
                <a:cxn ang="0">
                  <a:pos x="242" y="1151"/>
                </a:cxn>
                <a:cxn ang="0">
                  <a:pos x="242" y="1166"/>
                </a:cxn>
                <a:cxn ang="0">
                  <a:pos x="181" y="1197"/>
                </a:cxn>
                <a:cxn ang="0">
                  <a:pos x="15" y="1197"/>
                </a:cxn>
                <a:cxn ang="0">
                  <a:pos x="15" y="1257"/>
                </a:cxn>
                <a:cxn ang="0">
                  <a:pos x="620" y="1257"/>
                </a:cxn>
                <a:cxn ang="0">
                  <a:pos x="620" y="1197"/>
                </a:cxn>
                <a:cxn ang="0">
                  <a:pos x="438" y="1197"/>
                </a:cxn>
                <a:cxn ang="0">
                  <a:pos x="408" y="1182"/>
                </a:cxn>
                <a:cxn ang="0">
                  <a:pos x="393" y="1166"/>
                </a:cxn>
                <a:cxn ang="0">
                  <a:pos x="393" y="1106"/>
                </a:cxn>
                <a:cxn ang="0">
                  <a:pos x="393" y="45"/>
                </a:cxn>
              </a:cxnLst>
              <a:rect l="0" t="0" r="r" b="b"/>
              <a:pathLst>
                <a:path w="620" h="1257">
                  <a:moveTo>
                    <a:pt x="393" y="45"/>
                  </a:moveTo>
                  <a:lnTo>
                    <a:pt x="393" y="15"/>
                  </a:lnTo>
                  <a:lnTo>
                    <a:pt x="378" y="0"/>
                  </a:lnTo>
                  <a:lnTo>
                    <a:pt x="347" y="0"/>
                  </a:lnTo>
                  <a:lnTo>
                    <a:pt x="211" y="76"/>
                  </a:lnTo>
                  <a:lnTo>
                    <a:pt x="90" y="106"/>
                  </a:lnTo>
                  <a:lnTo>
                    <a:pt x="0" y="121"/>
                  </a:lnTo>
                  <a:lnTo>
                    <a:pt x="0" y="182"/>
                  </a:lnTo>
                  <a:lnTo>
                    <a:pt x="105" y="166"/>
                  </a:lnTo>
                  <a:lnTo>
                    <a:pt x="257" y="121"/>
                  </a:lnTo>
                  <a:lnTo>
                    <a:pt x="257" y="1136"/>
                  </a:lnTo>
                  <a:lnTo>
                    <a:pt x="242" y="1151"/>
                  </a:lnTo>
                  <a:lnTo>
                    <a:pt x="242" y="1166"/>
                  </a:lnTo>
                  <a:lnTo>
                    <a:pt x="181" y="1197"/>
                  </a:lnTo>
                  <a:lnTo>
                    <a:pt x="15" y="1197"/>
                  </a:lnTo>
                  <a:lnTo>
                    <a:pt x="15" y="1257"/>
                  </a:lnTo>
                  <a:lnTo>
                    <a:pt x="620" y="1257"/>
                  </a:lnTo>
                  <a:lnTo>
                    <a:pt x="620" y="1197"/>
                  </a:lnTo>
                  <a:lnTo>
                    <a:pt x="438" y="1197"/>
                  </a:lnTo>
                  <a:lnTo>
                    <a:pt x="408" y="1182"/>
                  </a:lnTo>
                  <a:lnTo>
                    <a:pt x="393" y="1166"/>
                  </a:lnTo>
                  <a:lnTo>
                    <a:pt x="393" y="1106"/>
                  </a:lnTo>
                  <a:lnTo>
                    <a:pt x="393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69" name="Freeform 217"/>
            <p:cNvSpPr>
              <a:spLocks/>
            </p:cNvSpPr>
            <p:nvPr/>
          </p:nvSpPr>
          <p:spPr bwMode="auto">
            <a:xfrm>
              <a:off x="44112" y="18358"/>
              <a:ext cx="212" cy="561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2"/>
                </a:cxn>
                <a:cxn ang="0">
                  <a:pos x="197" y="76"/>
                </a:cxn>
                <a:cxn ang="0">
                  <a:pos x="167" y="31"/>
                </a:cxn>
                <a:cxn ang="0">
                  <a:pos x="137" y="0"/>
                </a:cxn>
                <a:cxn ang="0">
                  <a:pos x="46" y="0"/>
                </a:cxn>
                <a:cxn ang="0">
                  <a:pos x="16" y="31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7" y="197"/>
                </a:cxn>
                <a:cxn ang="0">
                  <a:pos x="167" y="167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2" y="334"/>
                </a:cxn>
                <a:cxn ang="0">
                  <a:pos x="106" y="440"/>
                </a:cxn>
                <a:cxn ang="0">
                  <a:pos x="46" y="516"/>
                </a:cxn>
                <a:cxn ang="0">
                  <a:pos x="31" y="531"/>
                </a:cxn>
                <a:cxn ang="0">
                  <a:pos x="31" y="561"/>
                </a:cxn>
                <a:cxn ang="0">
                  <a:pos x="46" y="561"/>
                </a:cxn>
                <a:cxn ang="0">
                  <a:pos x="76" y="531"/>
                </a:cxn>
                <a:cxn ang="0">
                  <a:pos x="137" y="455"/>
                </a:cxn>
                <a:cxn ang="0">
                  <a:pos x="197" y="349"/>
                </a:cxn>
                <a:cxn ang="0">
                  <a:pos x="212" y="197"/>
                </a:cxn>
              </a:cxnLst>
              <a:rect l="0" t="0" r="r" b="b"/>
              <a:pathLst>
                <a:path w="212" h="561">
                  <a:moveTo>
                    <a:pt x="212" y="197"/>
                  </a:moveTo>
                  <a:lnTo>
                    <a:pt x="212" y="122"/>
                  </a:lnTo>
                  <a:lnTo>
                    <a:pt x="197" y="76"/>
                  </a:lnTo>
                  <a:lnTo>
                    <a:pt x="167" y="31"/>
                  </a:lnTo>
                  <a:lnTo>
                    <a:pt x="137" y="0"/>
                  </a:lnTo>
                  <a:lnTo>
                    <a:pt x="46" y="0"/>
                  </a:lnTo>
                  <a:lnTo>
                    <a:pt x="16" y="31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7" y="197"/>
                  </a:lnTo>
                  <a:lnTo>
                    <a:pt x="167" y="167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2" y="334"/>
                  </a:lnTo>
                  <a:lnTo>
                    <a:pt x="106" y="440"/>
                  </a:lnTo>
                  <a:lnTo>
                    <a:pt x="46" y="516"/>
                  </a:lnTo>
                  <a:lnTo>
                    <a:pt x="31" y="531"/>
                  </a:lnTo>
                  <a:lnTo>
                    <a:pt x="31" y="561"/>
                  </a:lnTo>
                  <a:lnTo>
                    <a:pt x="46" y="561"/>
                  </a:lnTo>
                  <a:lnTo>
                    <a:pt x="76" y="531"/>
                  </a:lnTo>
                  <a:lnTo>
                    <a:pt x="137" y="455"/>
                  </a:lnTo>
                  <a:lnTo>
                    <a:pt x="197" y="349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70" name="Freeform 218"/>
            <p:cNvSpPr>
              <a:spLocks/>
            </p:cNvSpPr>
            <p:nvPr/>
          </p:nvSpPr>
          <p:spPr bwMode="auto">
            <a:xfrm>
              <a:off x="44959" y="18358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7" y="31"/>
                </a:cxn>
                <a:cxn ang="0">
                  <a:pos x="136" y="0"/>
                </a:cxn>
                <a:cxn ang="0">
                  <a:pos x="61" y="0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7" y="167"/>
                </a:cxn>
                <a:cxn ang="0">
                  <a:pos x="182" y="137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7" y="31"/>
                  </a:lnTo>
                  <a:lnTo>
                    <a:pt x="136" y="0"/>
                  </a:lnTo>
                  <a:lnTo>
                    <a:pt x="61" y="0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7" y="167"/>
                  </a:lnTo>
                  <a:lnTo>
                    <a:pt x="182" y="137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71" name="Freeform 219"/>
            <p:cNvSpPr>
              <a:spLocks/>
            </p:cNvSpPr>
            <p:nvPr/>
          </p:nvSpPr>
          <p:spPr bwMode="auto">
            <a:xfrm>
              <a:off x="45806" y="18358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7" y="31"/>
                </a:cxn>
                <a:cxn ang="0">
                  <a:pos x="136" y="0"/>
                </a:cxn>
                <a:cxn ang="0">
                  <a:pos x="61" y="0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7" y="167"/>
                </a:cxn>
                <a:cxn ang="0">
                  <a:pos x="182" y="137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7" y="31"/>
                  </a:lnTo>
                  <a:lnTo>
                    <a:pt x="136" y="0"/>
                  </a:lnTo>
                  <a:lnTo>
                    <a:pt x="61" y="0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7" y="167"/>
                  </a:lnTo>
                  <a:lnTo>
                    <a:pt x="182" y="137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72" name="Freeform 220"/>
            <p:cNvSpPr>
              <a:spLocks/>
            </p:cNvSpPr>
            <p:nvPr/>
          </p:nvSpPr>
          <p:spPr bwMode="auto">
            <a:xfrm>
              <a:off x="46653" y="18358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7" y="31"/>
                </a:cxn>
                <a:cxn ang="0">
                  <a:pos x="136" y="0"/>
                </a:cxn>
                <a:cxn ang="0">
                  <a:pos x="61" y="0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0" y="167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7" y="167"/>
                </a:cxn>
                <a:cxn ang="0">
                  <a:pos x="182" y="137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7" y="31"/>
                  </a:lnTo>
                  <a:lnTo>
                    <a:pt x="136" y="0"/>
                  </a:lnTo>
                  <a:lnTo>
                    <a:pt x="61" y="0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0" y="167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7" y="167"/>
                  </a:lnTo>
                  <a:lnTo>
                    <a:pt x="182" y="137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73" name="Freeform 221"/>
            <p:cNvSpPr>
              <a:spLocks/>
            </p:cNvSpPr>
            <p:nvPr/>
          </p:nvSpPr>
          <p:spPr bwMode="auto">
            <a:xfrm>
              <a:off x="47485" y="18358"/>
              <a:ext cx="212" cy="561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2"/>
                </a:cxn>
                <a:cxn ang="0">
                  <a:pos x="197" y="76"/>
                </a:cxn>
                <a:cxn ang="0">
                  <a:pos x="166" y="31"/>
                </a:cxn>
                <a:cxn ang="0">
                  <a:pos x="136" y="0"/>
                </a:cxn>
                <a:cxn ang="0">
                  <a:pos x="45" y="0"/>
                </a:cxn>
                <a:cxn ang="0">
                  <a:pos x="15" y="31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0" y="167"/>
                </a:cxn>
                <a:cxn ang="0">
                  <a:pos x="91" y="197"/>
                </a:cxn>
                <a:cxn ang="0">
                  <a:pos x="136" y="197"/>
                </a:cxn>
                <a:cxn ang="0">
                  <a:pos x="166" y="167"/>
                </a:cxn>
                <a:cxn ang="0">
                  <a:pos x="181" y="182"/>
                </a:cxn>
                <a:cxn ang="0">
                  <a:pos x="181" y="197"/>
                </a:cxn>
                <a:cxn ang="0">
                  <a:pos x="151" y="334"/>
                </a:cxn>
                <a:cxn ang="0">
                  <a:pos x="106" y="440"/>
                </a:cxn>
                <a:cxn ang="0">
                  <a:pos x="45" y="516"/>
                </a:cxn>
                <a:cxn ang="0">
                  <a:pos x="30" y="531"/>
                </a:cxn>
                <a:cxn ang="0">
                  <a:pos x="30" y="561"/>
                </a:cxn>
                <a:cxn ang="0">
                  <a:pos x="45" y="561"/>
                </a:cxn>
                <a:cxn ang="0">
                  <a:pos x="76" y="531"/>
                </a:cxn>
                <a:cxn ang="0">
                  <a:pos x="136" y="455"/>
                </a:cxn>
                <a:cxn ang="0">
                  <a:pos x="197" y="349"/>
                </a:cxn>
                <a:cxn ang="0">
                  <a:pos x="212" y="197"/>
                </a:cxn>
              </a:cxnLst>
              <a:rect l="0" t="0" r="r" b="b"/>
              <a:pathLst>
                <a:path w="212" h="561">
                  <a:moveTo>
                    <a:pt x="212" y="197"/>
                  </a:moveTo>
                  <a:lnTo>
                    <a:pt x="212" y="122"/>
                  </a:lnTo>
                  <a:lnTo>
                    <a:pt x="197" y="76"/>
                  </a:lnTo>
                  <a:lnTo>
                    <a:pt x="166" y="31"/>
                  </a:lnTo>
                  <a:lnTo>
                    <a:pt x="136" y="0"/>
                  </a:lnTo>
                  <a:lnTo>
                    <a:pt x="45" y="0"/>
                  </a:lnTo>
                  <a:lnTo>
                    <a:pt x="15" y="31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0" y="167"/>
                  </a:lnTo>
                  <a:lnTo>
                    <a:pt x="91" y="197"/>
                  </a:lnTo>
                  <a:lnTo>
                    <a:pt x="136" y="197"/>
                  </a:lnTo>
                  <a:lnTo>
                    <a:pt x="166" y="167"/>
                  </a:lnTo>
                  <a:lnTo>
                    <a:pt x="181" y="182"/>
                  </a:lnTo>
                  <a:lnTo>
                    <a:pt x="181" y="197"/>
                  </a:lnTo>
                  <a:lnTo>
                    <a:pt x="151" y="334"/>
                  </a:lnTo>
                  <a:lnTo>
                    <a:pt x="106" y="440"/>
                  </a:lnTo>
                  <a:lnTo>
                    <a:pt x="45" y="516"/>
                  </a:lnTo>
                  <a:lnTo>
                    <a:pt x="30" y="531"/>
                  </a:lnTo>
                  <a:lnTo>
                    <a:pt x="30" y="561"/>
                  </a:lnTo>
                  <a:lnTo>
                    <a:pt x="45" y="561"/>
                  </a:lnTo>
                  <a:lnTo>
                    <a:pt x="76" y="531"/>
                  </a:lnTo>
                  <a:lnTo>
                    <a:pt x="136" y="455"/>
                  </a:lnTo>
                  <a:lnTo>
                    <a:pt x="197" y="349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74" name="Freeform 222"/>
            <p:cNvSpPr>
              <a:spLocks/>
            </p:cNvSpPr>
            <p:nvPr/>
          </p:nvSpPr>
          <p:spPr bwMode="auto">
            <a:xfrm>
              <a:off x="48241" y="17268"/>
              <a:ext cx="1603" cy="1287"/>
            </a:xfrm>
            <a:custGeom>
              <a:avLst/>
              <a:gdLst/>
              <a:ahLst/>
              <a:cxnLst>
                <a:cxn ang="0">
                  <a:pos x="877" y="515"/>
                </a:cxn>
                <a:cxn ang="0">
                  <a:pos x="892" y="484"/>
                </a:cxn>
                <a:cxn ang="0">
                  <a:pos x="938" y="454"/>
                </a:cxn>
                <a:cxn ang="0">
                  <a:pos x="1376" y="121"/>
                </a:cxn>
                <a:cxn ang="0">
                  <a:pos x="1528" y="60"/>
                </a:cxn>
                <a:cxn ang="0">
                  <a:pos x="1588" y="45"/>
                </a:cxn>
                <a:cxn ang="0">
                  <a:pos x="1603" y="0"/>
                </a:cxn>
                <a:cxn ang="0">
                  <a:pos x="1210" y="45"/>
                </a:cxn>
                <a:cxn ang="0">
                  <a:pos x="1286" y="75"/>
                </a:cxn>
                <a:cxn ang="0">
                  <a:pos x="1255" y="151"/>
                </a:cxn>
                <a:cxn ang="0">
                  <a:pos x="484" y="742"/>
                </a:cxn>
                <a:cxn ang="0">
                  <a:pos x="635" y="106"/>
                </a:cxn>
                <a:cxn ang="0">
                  <a:pos x="696" y="60"/>
                </a:cxn>
                <a:cxn ang="0">
                  <a:pos x="787" y="45"/>
                </a:cxn>
                <a:cxn ang="0">
                  <a:pos x="847" y="30"/>
                </a:cxn>
                <a:cxn ang="0">
                  <a:pos x="847" y="0"/>
                </a:cxn>
                <a:cxn ang="0">
                  <a:pos x="303" y="15"/>
                </a:cxn>
                <a:cxn ang="0">
                  <a:pos x="363" y="45"/>
                </a:cxn>
                <a:cxn ang="0">
                  <a:pos x="469" y="60"/>
                </a:cxn>
                <a:cxn ang="0">
                  <a:pos x="484" y="106"/>
                </a:cxn>
                <a:cxn ang="0">
                  <a:pos x="227" y="1136"/>
                </a:cxn>
                <a:cxn ang="0">
                  <a:pos x="182" y="1212"/>
                </a:cxn>
                <a:cxn ang="0">
                  <a:pos x="15" y="1227"/>
                </a:cxn>
                <a:cxn ang="0">
                  <a:pos x="0" y="1272"/>
                </a:cxn>
                <a:cxn ang="0">
                  <a:pos x="530" y="1287"/>
                </a:cxn>
                <a:cxn ang="0">
                  <a:pos x="545" y="1227"/>
                </a:cxn>
                <a:cxn ang="0">
                  <a:pos x="378" y="1212"/>
                </a:cxn>
                <a:cxn ang="0">
                  <a:pos x="393" y="1106"/>
                </a:cxn>
                <a:cxn ang="0">
                  <a:pos x="741" y="590"/>
                </a:cxn>
                <a:cxn ang="0">
                  <a:pos x="862" y="848"/>
                </a:cxn>
                <a:cxn ang="0">
                  <a:pos x="968" y="1106"/>
                </a:cxn>
                <a:cxn ang="0">
                  <a:pos x="983" y="1196"/>
                </a:cxn>
                <a:cxn ang="0">
                  <a:pos x="938" y="1227"/>
                </a:cxn>
                <a:cxn ang="0">
                  <a:pos x="847" y="1242"/>
                </a:cxn>
                <a:cxn ang="0">
                  <a:pos x="1316" y="1287"/>
                </a:cxn>
                <a:cxn ang="0">
                  <a:pos x="1331" y="1242"/>
                </a:cxn>
                <a:cxn ang="0">
                  <a:pos x="1240" y="1227"/>
                </a:cxn>
                <a:cxn ang="0">
                  <a:pos x="1180" y="1181"/>
                </a:cxn>
                <a:cxn ang="0">
                  <a:pos x="892" y="515"/>
                </a:cxn>
              </a:cxnLst>
              <a:rect l="0" t="0" r="r" b="b"/>
              <a:pathLst>
                <a:path w="1603" h="1287">
                  <a:moveTo>
                    <a:pt x="892" y="515"/>
                  </a:moveTo>
                  <a:lnTo>
                    <a:pt x="877" y="515"/>
                  </a:lnTo>
                  <a:lnTo>
                    <a:pt x="877" y="484"/>
                  </a:lnTo>
                  <a:lnTo>
                    <a:pt x="892" y="484"/>
                  </a:lnTo>
                  <a:lnTo>
                    <a:pt x="908" y="469"/>
                  </a:lnTo>
                  <a:lnTo>
                    <a:pt x="938" y="454"/>
                  </a:lnTo>
                  <a:lnTo>
                    <a:pt x="1271" y="196"/>
                  </a:lnTo>
                  <a:lnTo>
                    <a:pt x="1376" y="121"/>
                  </a:lnTo>
                  <a:lnTo>
                    <a:pt x="1467" y="75"/>
                  </a:lnTo>
                  <a:lnTo>
                    <a:pt x="1528" y="60"/>
                  </a:lnTo>
                  <a:lnTo>
                    <a:pt x="1573" y="45"/>
                  </a:lnTo>
                  <a:lnTo>
                    <a:pt x="1588" y="45"/>
                  </a:lnTo>
                  <a:lnTo>
                    <a:pt x="1603" y="30"/>
                  </a:lnTo>
                  <a:lnTo>
                    <a:pt x="1603" y="0"/>
                  </a:lnTo>
                  <a:lnTo>
                    <a:pt x="1210" y="0"/>
                  </a:lnTo>
                  <a:lnTo>
                    <a:pt x="1210" y="45"/>
                  </a:lnTo>
                  <a:lnTo>
                    <a:pt x="1225" y="45"/>
                  </a:lnTo>
                  <a:lnTo>
                    <a:pt x="1286" y="75"/>
                  </a:lnTo>
                  <a:lnTo>
                    <a:pt x="1286" y="90"/>
                  </a:lnTo>
                  <a:lnTo>
                    <a:pt x="1255" y="151"/>
                  </a:lnTo>
                  <a:lnTo>
                    <a:pt x="1225" y="181"/>
                  </a:lnTo>
                  <a:lnTo>
                    <a:pt x="484" y="742"/>
                  </a:lnTo>
                  <a:lnTo>
                    <a:pt x="635" y="136"/>
                  </a:lnTo>
                  <a:lnTo>
                    <a:pt x="635" y="106"/>
                  </a:lnTo>
                  <a:lnTo>
                    <a:pt x="666" y="75"/>
                  </a:lnTo>
                  <a:lnTo>
                    <a:pt x="696" y="60"/>
                  </a:lnTo>
                  <a:lnTo>
                    <a:pt x="726" y="60"/>
                  </a:lnTo>
                  <a:lnTo>
                    <a:pt x="787" y="45"/>
                  </a:lnTo>
                  <a:lnTo>
                    <a:pt x="847" y="45"/>
                  </a:lnTo>
                  <a:lnTo>
                    <a:pt x="847" y="30"/>
                  </a:lnTo>
                  <a:lnTo>
                    <a:pt x="862" y="15"/>
                  </a:lnTo>
                  <a:lnTo>
                    <a:pt x="847" y="0"/>
                  </a:lnTo>
                  <a:lnTo>
                    <a:pt x="318" y="0"/>
                  </a:lnTo>
                  <a:lnTo>
                    <a:pt x="303" y="15"/>
                  </a:lnTo>
                  <a:lnTo>
                    <a:pt x="303" y="45"/>
                  </a:lnTo>
                  <a:lnTo>
                    <a:pt x="363" y="45"/>
                  </a:lnTo>
                  <a:lnTo>
                    <a:pt x="409" y="60"/>
                  </a:lnTo>
                  <a:lnTo>
                    <a:pt x="469" y="60"/>
                  </a:lnTo>
                  <a:lnTo>
                    <a:pt x="484" y="75"/>
                  </a:lnTo>
                  <a:lnTo>
                    <a:pt x="484" y="106"/>
                  </a:lnTo>
                  <a:lnTo>
                    <a:pt x="469" y="121"/>
                  </a:lnTo>
                  <a:lnTo>
                    <a:pt x="227" y="1136"/>
                  </a:lnTo>
                  <a:lnTo>
                    <a:pt x="197" y="1196"/>
                  </a:lnTo>
                  <a:lnTo>
                    <a:pt x="182" y="1212"/>
                  </a:lnTo>
                  <a:lnTo>
                    <a:pt x="151" y="1227"/>
                  </a:lnTo>
                  <a:lnTo>
                    <a:pt x="15" y="1227"/>
                  </a:lnTo>
                  <a:lnTo>
                    <a:pt x="0" y="1242"/>
                  </a:lnTo>
                  <a:lnTo>
                    <a:pt x="0" y="1272"/>
                  </a:lnTo>
                  <a:lnTo>
                    <a:pt x="15" y="1287"/>
                  </a:lnTo>
                  <a:lnTo>
                    <a:pt x="530" y="1287"/>
                  </a:lnTo>
                  <a:lnTo>
                    <a:pt x="545" y="1272"/>
                  </a:lnTo>
                  <a:lnTo>
                    <a:pt x="545" y="1227"/>
                  </a:lnTo>
                  <a:lnTo>
                    <a:pt x="393" y="1227"/>
                  </a:lnTo>
                  <a:lnTo>
                    <a:pt x="378" y="1212"/>
                  </a:lnTo>
                  <a:lnTo>
                    <a:pt x="378" y="1136"/>
                  </a:lnTo>
                  <a:lnTo>
                    <a:pt x="393" y="1106"/>
                  </a:lnTo>
                  <a:lnTo>
                    <a:pt x="469" y="818"/>
                  </a:lnTo>
                  <a:lnTo>
                    <a:pt x="741" y="590"/>
                  </a:lnTo>
                  <a:lnTo>
                    <a:pt x="787" y="712"/>
                  </a:lnTo>
                  <a:lnTo>
                    <a:pt x="862" y="848"/>
                  </a:lnTo>
                  <a:lnTo>
                    <a:pt x="923" y="1000"/>
                  </a:lnTo>
                  <a:lnTo>
                    <a:pt x="968" y="1106"/>
                  </a:lnTo>
                  <a:lnTo>
                    <a:pt x="983" y="1136"/>
                  </a:lnTo>
                  <a:lnTo>
                    <a:pt x="983" y="1196"/>
                  </a:lnTo>
                  <a:lnTo>
                    <a:pt x="968" y="1212"/>
                  </a:lnTo>
                  <a:lnTo>
                    <a:pt x="938" y="1227"/>
                  </a:lnTo>
                  <a:lnTo>
                    <a:pt x="862" y="1227"/>
                  </a:lnTo>
                  <a:lnTo>
                    <a:pt x="847" y="1242"/>
                  </a:lnTo>
                  <a:lnTo>
                    <a:pt x="847" y="1287"/>
                  </a:lnTo>
                  <a:lnTo>
                    <a:pt x="1316" y="1287"/>
                  </a:lnTo>
                  <a:lnTo>
                    <a:pt x="1316" y="1272"/>
                  </a:lnTo>
                  <a:lnTo>
                    <a:pt x="1331" y="1242"/>
                  </a:lnTo>
                  <a:lnTo>
                    <a:pt x="1316" y="1227"/>
                  </a:lnTo>
                  <a:lnTo>
                    <a:pt x="1240" y="1227"/>
                  </a:lnTo>
                  <a:lnTo>
                    <a:pt x="1195" y="1212"/>
                  </a:lnTo>
                  <a:lnTo>
                    <a:pt x="1180" y="1181"/>
                  </a:lnTo>
                  <a:lnTo>
                    <a:pt x="1150" y="1136"/>
                  </a:lnTo>
                  <a:lnTo>
                    <a:pt x="892" y="5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482600" y="6381234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Copyright, </a:t>
            </a:r>
            <a:r>
              <a:rPr lang="en-US" dirty="0" err="1" smtClean="0"/>
              <a:t>Rong</a:t>
            </a:r>
            <a:r>
              <a:rPr lang="en-US" dirty="0" smtClean="0"/>
              <a:t> Jin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399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Solution to MaxEnt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altLang="zh-CN" dirty="0" smtClean="0">
                <a:ea typeface="宋体" charset="-122"/>
              </a:rPr>
              <a:t>Identical </a:t>
            </a:r>
            <a:r>
              <a:rPr lang="en-US" altLang="zh-CN" dirty="0" smtClean="0">
                <a:ea typeface="宋体" charset="-122"/>
              </a:rPr>
              <a:t>to conditional exponential </a:t>
            </a:r>
            <a:r>
              <a:rPr lang="en-US" altLang="zh-CN" dirty="0" smtClean="0">
                <a:ea typeface="宋体" charset="-122"/>
              </a:rPr>
              <a:t>model</a:t>
            </a:r>
          </a:p>
          <a:p>
            <a:pPr>
              <a:buFont typeface="Arial" pitchFamily="34" charset="0"/>
              <a:buChar char="•"/>
            </a:pPr>
            <a:endParaRPr lang="en-US" altLang="zh-CN" dirty="0">
              <a:ea typeface="宋体" charset="-122"/>
            </a:endParaRPr>
          </a:p>
          <a:p>
            <a:pPr>
              <a:buFont typeface="Arial" pitchFamily="34" charset="0"/>
              <a:buChar char="•"/>
            </a:pPr>
            <a:endParaRPr lang="en-US" altLang="zh-CN" dirty="0" smtClean="0">
              <a:ea typeface="宋体" charset="-122"/>
            </a:endParaRPr>
          </a:p>
          <a:p>
            <a:pPr>
              <a:buFont typeface="Arial" pitchFamily="34" charset="0"/>
              <a:buChar char="•"/>
            </a:pPr>
            <a:endParaRPr lang="en-US" altLang="zh-CN" dirty="0">
              <a:ea typeface="宋体" charset="-122"/>
            </a:endParaRPr>
          </a:p>
          <a:p>
            <a:pPr>
              <a:buFont typeface="Arial" pitchFamily="34" charset="0"/>
              <a:buChar char="•"/>
            </a:pPr>
            <a:r>
              <a:rPr lang="en-US" altLang="zh-CN" dirty="0" smtClean="0">
                <a:ea typeface="宋体" charset="-122"/>
              </a:rPr>
              <a:t> Maximize Log likelihood Estimation for </a:t>
            </a:r>
            <a:endParaRPr lang="en-US" altLang="zh-CN" dirty="0">
              <a:ea typeface="宋体" charset="-122"/>
            </a:endParaRPr>
          </a:p>
          <a:p>
            <a:endParaRPr lang="en-US" altLang="zh-CN" dirty="0">
              <a:ea typeface="宋体" charset="-122"/>
            </a:endParaRPr>
          </a:p>
        </p:txBody>
      </p:sp>
      <p:grpSp>
        <p:nvGrpSpPr>
          <p:cNvPr id="34855" name="Group 39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130685" y="2151939"/>
            <a:ext cx="5072098" cy="1077558"/>
            <a:chOff x="1909" y="2126"/>
            <a:chExt cx="25771" cy="5475"/>
          </a:xfrm>
        </p:grpSpPr>
        <p:sp>
          <p:nvSpPr>
            <p:cNvPr id="34857" name="Freeform 41"/>
            <p:cNvSpPr>
              <a:spLocks noEditPoints="1"/>
            </p:cNvSpPr>
            <p:nvPr/>
          </p:nvSpPr>
          <p:spPr bwMode="auto">
            <a:xfrm>
              <a:off x="1909" y="4219"/>
              <a:ext cx="993" cy="1224"/>
            </a:xfrm>
            <a:custGeom>
              <a:avLst/>
              <a:gdLst/>
              <a:ahLst/>
              <a:cxnLst>
                <a:cxn ang="0">
                  <a:pos x="143" y="1119"/>
                </a:cxn>
                <a:cxn ang="0">
                  <a:pos x="79" y="1168"/>
                </a:cxn>
                <a:cxn ang="0">
                  <a:pos x="8" y="1176"/>
                </a:cxn>
                <a:cxn ang="0">
                  <a:pos x="0" y="1200"/>
                </a:cxn>
                <a:cxn ang="0">
                  <a:pos x="16" y="1224"/>
                </a:cxn>
                <a:cxn ang="0">
                  <a:pos x="405" y="1208"/>
                </a:cxn>
                <a:cxn ang="0">
                  <a:pos x="397" y="1168"/>
                </a:cxn>
                <a:cxn ang="0">
                  <a:pos x="286" y="1160"/>
                </a:cxn>
                <a:cxn ang="0">
                  <a:pos x="270" y="1151"/>
                </a:cxn>
                <a:cxn ang="0">
                  <a:pos x="278" y="1103"/>
                </a:cxn>
                <a:cxn ang="0">
                  <a:pos x="310" y="949"/>
                </a:cxn>
                <a:cxn ang="0">
                  <a:pos x="349" y="795"/>
                </a:cxn>
                <a:cxn ang="0">
                  <a:pos x="381" y="795"/>
                </a:cxn>
                <a:cxn ang="0">
                  <a:pos x="469" y="859"/>
                </a:cxn>
                <a:cxn ang="0">
                  <a:pos x="643" y="851"/>
                </a:cxn>
                <a:cxn ang="0">
                  <a:pos x="842" y="697"/>
                </a:cxn>
                <a:cxn ang="0">
                  <a:pos x="969" y="446"/>
                </a:cxn>
                <a:cxn ang="0">
                  <a:pos x="969" y="178"/>
                </a:cxn>
                <a:cxn ang="0">
                  <a:pos x="842" y="24"/>
                </a:cxn>
                <a:cxn ang="0">
                  <a:pos x="643" y="16"/>
                </a:cxn>
                <a:cxn ang="0">
                  <a:pos x="492" y="146"/>
                </a:cxn>
                <a:cxn ang="0">
                  <a:pos x="429" y="32"/>
                </a:cxn>
                <a:cxn ang="0">
                  <a:pos x="318" y="0"/>
                </a:cxn>
                <a:cxn ang="0">
                  <a:pos x="222" y="40"/>
                </a:cxn>
                <a:cxn ang="0">
                  <a:pos x="182" y="105"/>
                </a:cxn>
                <a:cxn ang="0">
                  <a:pos x="135" y="227"/>
                </a:cxn>
                <a:cxn ang="0">
                  <a:pos x="119" y="292"/>
                </a:cxn>
                <a:cxn ang="0">
                  <a:pos x="135" y="308"/>
                </a:cxn>
                <a:cxn ang="0">
                  <a:pos x="151" y="316"/>
                </a:cxn>
                <a:cxn ang="0">
                  <a:pos x="174" y="267"/>
                </a:cxn>
                <a:cxn ang="0">
                  <a:pos x="230" y="105"/>
                </a:cxn>
                <a:cxn ang="0">
                  <a:pos x="318" y="40"/>
                </a:cxn>
                <a:cxn ang="0">
                  <a:pos x="341" y="48"/>
                </a:cxn>
                <a:cxn ang="0">
                  <a:pos x="365" y="73"/>
                </a:cxn>
                <a:cxn ang="0">
                  <a:pos x="373" y="186"/>
                </a:cxn>
                <a:cxn ang="0">
                  <a:pos x="357" y="227"/>
                </a:cxn>
                <a:cxn ang="0">
                  <a:pos x="484" y="251"/>
                </a:cxn>
                <a:cxn ang="0">
                  <a:pos x="580" y="113"/>
                </a:cxn>
                <a:cxn ang="0">
                  <a:pos x="691" y="48"/>
                </a:cxn>
                <a:cxn ang="0">
                  <a:pos x="786" y="48"/>
                </a:cxn>
                <a:cxn ang="0">
                  <a:pos x="850" y="146"/>
                </a:cxn>
                <a:cxn ang="0">
                  <a:pos x="850" y="300"/>
                </a:cxn>
                <a:cxn ang="0">
                  <a:pos x="810" y="486"/>
                </a:cxn>
                <a:cxn ang="0">
                  <a:pos x="755" y="632"/>
                </a:cxn>
                <a:cxn ang="0">
                  <a:pos x="643" y="778"/>
                </a:cxn>
                <a:cxn ang="0">
                  <a:pos x="532" y="827"/>
                </a:cxn>
                <a:cxn ang="0">
                  <a:pos x="429" y="770"/>
                </a:cxn>
                <a:cxn ang="0">
                  <a:pos x="389" y="681"/>
                </a:cxn>
                <a:cxn ang="0">
                  <a:pos x="381" y="649"/>
                </a:cxn>
                <a:cxn ang="0">
                  <a:pos x="389" y="624"/>
                </a:cxn>
              </a:cxnLst>
              <a:rect l="0" t="0" r="r" b="b"/>
              <a:pathLst>
                <a:path w="993" h="1224">
                  <a:moveTo>
                    <a:pt x="151" y="1087"/>
                  </a:moveTo>
                  <a:lnTo>
                    <a:pt x="143" y="1119"/>
                  </a:lnTo>
                  <a:lnTo>
                    <a:pt x="127" y="1151"/>
                  </a:lnTo>
                  <a:lnTo>
                    <a:pt x="79" y="1168"/>
                  </a:lnTo>
                  <a:lnTo>
                    <a:pt x="23" y="1168"/>
                  </a:lnTo>
                  <a:lnTo>
                    <a:pt x="8" y="1176"/>
                  </a:lnTo>
                  <a:lnTo>
                    <a:pt x="8" y="1184"/>
                  </a:lnTo>
                  <a:lnTo>
                    <a:pt x="0" y="1200"/>
                  </a:lnTo>
                  <a:lnTo>
                    <a:pt x="8" y="1216"/>
                  </a:lnTo>
                  <a:lnTo>
                    <a:pt x="16" y="1224"/>
                  </a:lnTo>
                  <a:lnTo>
                    <a:pt x="389" y="1224"/>
                  </a:lnTo>
                  <a:lnTo>
                    <a:pt x="405" y="1208"/>
                  </a:lnTo>
                  <a:lnTo>
                    <a:pt x="405" y="1176"/>
                  </a:lnTo>
                  <a:lnTo>
                    <a:pt x="397" y="1168"/>
                  </a:lnTo>
                  <a:lnTo>
                    <a:pt x="302" y="1168"/>
                  </a:lnTo>
                  <a:lnTo>
                    <a:pt x="286" y="1160"/>
                  </a:lnTo>
                  <a:lnTo>
                    <a:pt x="278" y="1151"/>
                  </a:lnTo>
                  <a:lnTo>
                    <a:pt x="270" y="1151"/>
                  </a:lnTo>
                  <a:lnTo>
                    <a:pt x="270" y="1135"/>
                  </a:lnTo>
                  <a:lnTo>
                    <a:pt x="278" y="1103"/>
                  </a:lnTo>
                  <a:lnTo>
                    <a:pt x="286" y="1038"/>
                  </a:lnTo>
                  <a:lnTo>
                    <a:pt x="310" y="949"/>
                  </a:lnTo>
                  <a:lnTo>
                    <a:pt x="333" y="868"/>
                  </a:lnTo>
                  <a:lnTo>
                    <a:pt x="349" y="795"/>
                  </a:lnTo>
                  <a:lnTo>
                    <a:pt x="357" y="746"/>
                  </a:lnTo>
                  <a:lnTo>
                    <a:pt x="381" y="795"/>
                  </a:lnTo>
                  <a:lnTo>
                    <a:pt x="421" y="835"/>
                  </a:lnTo>
                  <a:lnTo>
                    <a:pt x="469" y="859"/>
                  </a:lnTo>
                  <a:lnTo>
                    <a:pt x="532" y="876"/>
                  </a:lnTo>
                  <a:lnTo>
                    <a:pt x="643" y="851"/>
                  </a:lnTo>
                  <a:lnTo>
                    <a:pt x="747" y="786"/>
                  </a:lnTo>
                  <a:lnTo>
                    <a:pt x="842" y="697"/>
                  </a:lnTo>
                  <a:lnTo>
                    <a:pt x="921" y="576"/>
                  </a:lnTo>
                  <a:lnTo>
                    <a:pt x="969" y="446"/>
                  </a:lnTo>
                  <a:lnTo>
                    <a:pt x="993" y="308"/>
                  </a:lnTo>
                  <a:lnTo>
                    <a:pt x="969" y="178"/>
                  </a:lnTo>
                  <a:lnTo>
                    <a:pt x="921" y="81"/>
                  </a:lnTo>
                  <a:lnTo>
                    <a:pt x="842" y="24"/>
                  </a:lnTo>
                  <a:lnTo>
                    <a:pt x="739" y="0"/>
                  </a:lnTo>
                  <a:lnTo>
                    <a:pt x="643" y="16"/>
                  </a:lnTo>
                  <a:lnTo>
                    <a:pt x="564" y="73"/>
                  </a:lnTo>
                  <a:lnTo>
                    <a:pt x="492" y="146"/>
                  </a:lnTo>
                  <a:lnTo>
                    <a:pt x="469" y="81"/>
                  </a:lnTo>
                  <a:lnTo>
                    <a:pt x="429" y="32"/>
                  </a:lnTo>
                  <a:lnTo>
                    <a:pt x="373" y="8"/>
                  </a:lnTo>
                  <a:lnTo>
                    <a:pt x="318" y="0"/>
                  </a:lnTo>
                  <a:lnTo>
                    <a:pt x="262" y="8"/>
                  </a:lnTo>
                  <a:lnTo>
                    <a:pt x="222" y="40"/>
                  </a:lnTo>
                  <a:lnTo>
                    <a:pt x="198" y="73"/>
                  </a:lnTo>
                  <a:lnTo>
                    <a:pt x="182" y="105"/>
                  </a:lnTo>
                  <a:lnTo>
                    <a:pt x="159" y="162"/>
                  </a:lnTo>
                  <a:lnTo>
                    <a:pt x="135" y="227"/>
                  </a:lnTo>
                  <a:lnTo>
                    <a:pt x="127" y="275"/>
                  </a:lnTo>
                  <a:lnTo>
                    <a:pt x="119" y="292"/>
                  </a:lnTo>
                  <a:lnTo>
                    <a:pt x="127" y="308"/>
                  </a:lnTo>
                  <a:lnTo>
                    <a:pt x="135" y="308"/>
                  </a:lnTo>
                  <a:lnTo>
                    <a:pt x="143" y="316"/>
                  </a:lnTo>
                  <a:lnTo>
                    <a:pt x="151" y="316"/>
                  </a:lnTo>
                  <a:lnTo>
                    <a:pt x="174" y="292"/>
                  </a:lnTo>
                  <a:lnTo>
                    <a:pt x="174" y="267"/>
                  </a:lnTo>
                  <a:lnTo>
                    <a:pt x="198" y="178"/>
                  </a:lnTo>
                  <a:lnTo>
                    <a:pt x="230" y="105"/>
                  </a:lnTo>
                  <a:lnTo>
                    <a:pt x="270" y="56"/>
                  </a:lnTo>
                  <a:lnTo>
                    <a:pt x="318" y="40"/>
                  </a:lnTo>
                  <a:lnTo>
                    <a:pt x="333" y="40"/>
                  </a:lnTo>
                  <a:lnTo>
                    <a:pt x="341" y="48"/>
                  </a:lnTo>
                  <a:lnTo>
                    <a:pt x="357" y="56"/>
                  </a:lnTo>
                  <a:lnTo>
                    <a:pt x="365" y="73"/>
                  </a:lnTo>
                  <a:lnTo>
                    <a:pt x="373" y="97"/>
                  </a:lnTo>
                  <a:lnTo>
                    <a:pt x="373" y="186"/>
                  </a:lnTo>
                  <a:lnTo>
                    <a:pt x="365" y="202"/>
                  </a:lnTo>
                  <a:lnTo>
                    <a:pt x="357" y="227"/>
                  </a:lnTo>
                  <a:lnTo>
                    <a:pt x="151" y="1087"/>
                  </a:lnTo>
                  <a:close/>
                  <a:moveTo>
                    <a:pt x="484" y="251"/>
                  </a:moveTo>
                  <a:lnTo>
                    <a:pt x="524" y="170"/>
                  </a:lnTo>
                  <a:lnTo>
                    <a:pt x="580" y="113"/>
                  </a:lnTo>
                  <a:lnTo>
                    <a:pt x="643" y="65"/>
                  </a:lnTo>
                  <a:lnTo>
                    <a:pt x="691" y="48"/>
                  </a:lnTo>
                  <a:lnTo>
                    <a:pt x="731" y="40"/>
                  </a:lnTo>
                  <a:lnTo>
                    <a:pt x="786" y="48"/>
                  </a:lnTo>
                  <a:lnTo>
                    <a:pt x="818" y="89"/>
                  </a:lnTo>
                  <a:lnTo>
                    <a:pt x="850" y="146"/>
                  </a:lnTo>
                  <a:lnTo>
                    <a:pt x="858" y="219"/>
                  </a:lnTo>
                  <a:lnTo>
                    <a:pt x="850" y="300"/>
                  </a:lnTo>
                  <a:lnTo>
                    <a:pt x="834" y="397"/>
                  </a:lnTo>
                  <a:lnTo>
                    <a:pt x="810" y="486"/>
                  </a:lnTo>
                  <a:lnTo>
                    <a:pt x="778" y="567"/>
                  </a:lnTo>
                  <a:lnTo>
                    <a:pt x="755" y="632"/>
                  </a:lnTo>
                  <a:lnTo>
                    <a:pt x="707" y="722"/>
                  </a:lnTo>
                  <a:lnTo>
                    <a:pt x="643" y="778"/>
                  </a:lnTo>
                  <a:lnTo>
                    <a:pt x="588" y="819"/>
                  </a:lnTo>
                  <a:lnTo>
                    <a:pt x="532" y="827"/>
                  </a:lnTo>
                  <a:lnTo>
                    <a:pt x="469" y="811"/>
                  </a:lnTo>
                  <a:lnTo>
                    <a:pt x="429" y="770"/>
                  </a:lnTo>
                  <a:lnTo>
                    <a:pt x="397" y="722"/>
                  </a:lnTo>
                  <a:lnTo>
                    <a:pt x="389" y="681"/>
                  </a:lnTo>
                  <a:lnTo>
                    <a:pt x="381" y="657"/>
                  </a:lnTo>
                  <a:lnTo>
                    <a:pt x="381" y="649"/>
                  </a:lnTo>
                  <a:lnTo>
                    <a:pt x="389" y="640"/>
                  </a:lnTo>
                  <a:lnTo>
                    <a:pt x="389" y="624"/>
                  </a:lnTo>
                  <a:lnTo>
                    <a:pt x="484" y="2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58" name="Freeform 42"/>
            <p:cNvSpPr>
              <a:spLocks/>
            </p:cNvSpPr>
            <p:nvPr/>
          </p:nvSpPr>
          <p:spPr bwMode="auto">
            <a:xfrm>
              <a:off x="3117" y="3618"/>
              <a:ext cx="437" cy="1939"/>
            </a:xfrm>
            <a:custGeom>
              <a:avLst/>
              <a:gdLst/>
              <a:ahLst/>
              <a:cxnLst>
                <a:cxn ang="0">
                  <a:pos x="437" y="1915"/>
                </a:cxn>
                <a:cxn ang="0">
                  <a:pos x="437" y="1907"/>
                </a:cxn>
                <a:cxn ang="0">
                  <a:pos x="405" y="1874"/>
                </a:cxn>
                <a:cxn ang="0">
                  <a:pos x="302" y="1744"/>
                </a:cxn>
                <a:cxn ang="0">
                  <a:pos x="222" y="1598"/>
                </a:cxn>
                <a:cxn ang="0">
                  <a:pos x="166" y="1444"/>
                </a:cxn>
                <a:cxn ang="0">
                  <a:pos x="127" y="1282"/>
                </a:cxn>
                <a:cxn ang="0">
                  <a:pos x="111" y="1120"/>
                </a:cxn>
                <a:cxn ang="0">
                  <a:pos x="103" y="966"/>
                </a:cxn>
                <a:cxn ang="0">
                  <a:pos x="111" y="763"/>
                </a:cxn>
                <a:cxn ang="0">
                  <a:pos x="143" y="568"/>
                </a:cxn>
                <a:cxn ang="0">
                  <a:pos x="206" y="382"/>
                </a:cxn>
                <a:cxn ang="0">
                  <a:pos x="294" y="211"/>
                </a:cxn>
                <a:cxn ang="0">
                  <a:pos x="413" y="57"/>
                </a:cxn>
                <a:cxn ang="0">
                  <a:pos x="421" y="41"/>
                </a:cxn>
                <a:cxn ang="0">
                  <a:pos x="429" y="33"/>
                </a:cxn>
                <a:cxn ang="0">
                  <a:pos x="437" y="33"/>
                </a:cxn>
                <a:cxn ang="0">
                  <a:pos x="437" y="9"/>
                </a:cxn>
                <a:cxn ang="0">
                  <a:pos x="429" y="9"/>
                </a:cxn>
                <a:cxn ang="0">
                  <a:pos x="413" y="0"/>
                </a:cxn>
                <a:cxn ang="0">
                  <a:pos x="397" y="9"/>
                </a:cxn>
                <a:cxn ang="0">
                  <a:pos x="357" y="49"/>
                </a:cxn>
                <a:cxn ang="0">
                  <a:pos x="302" y="98"/>
                </a:cxn>
                <a:cxn ang="0">
                  <a:pos x="238" y="171"/>
                </a:cxn>
                <a:cxn ang="0">
                  <a:pos x="174" y="268"/>
                </a:cxn>
                <a:cxn ang="0">
                  <a:pos x="119" y="382"/>
                </a:cxn>
                <a:cxn ang="0">
                  <a:pos x="39" y="593"/>
                </a:cxn>
                <a:cxn ang="0">
                  <a:pos x="8" y="795"/>
                </a:cxn>
                <a:cxn ang="0">
                  <a:pos x="0" y="966"/>
                </a:cxn>
                <a:cxn ang="0">
                  <a:pos x="0" y="1095"/>
                </a:cxn>
                <a:cxn ang="0">
                  <a:pos x="23" y="1241"/>
                </a:cxn>
                <a:cxn ang="0">
                  <a:pos x="55" y="1404"/>
                </a:cxn>
                <a:cxn ang="0">
                  <a:pos x="119" y="1574"/>
                </a:cxn>
                <a:cxn ang="0">
                  <a:pos x="182" y="1679"/>
                </a:cxn>
                <a:cxn ang="0">
                  <a:pos x="246" y="1769"/>
                </a:cxn>
                <a:cxn ang="0">
                  <a:pos x="302" y="1842"/>
                </a:cxn>
                <a:cxn ang="0">
                  <a:pos x="357" y="1890"/>
                </a:cxn>
                <a:cxn ang="0">
                  <a:pos x="397" y="1923"/>
                </a:cxn>
                <a:cxn ang="0">
                  <a:pos x="413" y="1939"/>
                </a:cxn>
                <a:cxn ang="0">
                  <a:pos x="429" y="1931"/>
                </a:cxn>
                <a:cxn ang="0">
                  <a:pos x="437" y="1931"/>
                </a:cxn>
                <a:cxn ang="0">
                  <a:pos x="437" y="1915"/>
                </a:cxn>
              </a:cxnLst>
              <a:rect l="0" t="0" r="r" b="b"/>
              <a:pathLst>
                <a:path w="437" h="1939">
                  <a:moveTo>
                    <a:pt x="437" y="1915"/>
                  </a:moveTo>
                  <a:lnTo>
                    <a:pt x="437" y="1907"/>
                  </a:lnTo>
                  <a:lnTo>
                    <a:pt x="405" y="1874"/>
                  </a:lnTo>
                  <a:lnTo>
                    <a:pt x="302" y="1744"/>
                  </a:lnTo>
                  <a:lnTo>
                    <a:pt x="222" y="1598"/>
                  </a:lnTo>
                  <a:lnTo>
                    <a:pt x="166" y="1444"/>
                  </a:lnTo>
                  <a:lnTo>
                    <a:pt x="127" y="1282"/>
                  </a:lnTo>
                  <a:lnTo>
                    <a:pt x="111" y="1120"/>
                  </a:lnTo>
                  <a:lnTo>
                    <a:pt x="103" y="966"/>
                  </a:lnTo>
                  <a:lnTo>
                    <a:pt x="111" y="763"/>
                  </a:lnTo>
                  <a:lnTo>
                    <a:pt x="143" y="568"/>
                  </a:lnTo>
                  <a:lnTo>
                    <a:pt x="206" y="382"/>
                  </a:lnTo>
                  <a:lnTo>
                    <a:pt x="294" y="211"/>
                  </a:lnTo>
                  <a:lnTo>
                    <a:pt x="413" y="57"/>
                  </a:lnTo>
                  <a:lnTo>
                    <a:pt x="421" y="41"/>
                  </a:lnTo>
                  <a:lnTo>
                    <a:pt x="429" y="33"/>
                  </a:lnTo>
                  <a:lnTo>
                    <a:pt x="437" y="33"/>
                  </a:lnTo>
                  <a:lnTo>
                    <a:pt x="437" y="9"/>
                  </a:lnTo>
                  <a:lnTo>
                    <a:pt x="429" y="9"/>
                  </a:lnTo>
                  <a:lnTo>
                    <a:pt x="413" y="0"/>
                  </a:lnTo>
                  <a:lnTo>
                    <a:pt x="397" y="9"/>
                  </a:lnTo>
                  <a:lnTo>
                    <a:pt x="357" y="49"/>
                  </a:lnTo>
                  <a:lnTo>
                    <a:pt x="302" y="98"/>
                  </a:lnTo>
                  <a:lnTo>
                    <a:pt x="238" y="171"/>
                  </a:lnTo>
                  <a:lnTo>
                    <a:pt x="174" y="268"/>
                  </a:lnTo>
                  <a:lnTo>
                    <a:pt x="119" y="382"/>
                  </a:lnTo>
                  <a:lnTo>
                    <a:pt x="39" y="593"/>
                  </a:lnTo>
                  <a:lnTo>
                    <a:pt x="8" y="795"/>
                  </a:lnTo>
                  <a:lnTo>
                    <a:pt x="0" y="966"/>
                  </a:lnTo>
                  <a:lnTo>
                    <a:pt x="0" y="1095"/>
                  </a:lnTo>
                  <a:lnTo>
                    <a:pt x="23" y="1241"/>
                  </a:lnTo>
                  <a:lnTo>
                    <a:pt x="55" y="1404"/>
                  </a:lnTo>
                  <a:lnTo>
                    <a:pt x="119" y="1574"/>
                  </a:lnTo>
                  <a:lnTo>
                    <a:pt x="182" y="1679"/>
                  </a:lnTo>
                  <a:lnTo>
                    <a:pt x="246" y="1769"/>
                  </a:lnTo>
                  <a:lnTo>
                    <a:pt x="302" y="1842"/>
                  </a:lnTo>
                  <a:lnTo>
                    <a:pt x="357" y="1890"/>
                  </a:lnTo>
                  <a:lnTo>
                    <a:pt x="397" y="1923"/>
                  </a:lnTo>
                  <a:lnTo>
                    <a:pt x="413" y="1939"/>
                  </a:lnTo>
                  <a:lnTo>
                    <a:pt x="429" y="1931"/>
                  </a:lnTo>
                  <a:lnTo>
                    <a:pt x="437" y="1931"/>
                  </a:lnTo>
                  <a:lnTo>
                    <a:pt x="437" y="19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59" name="Freeform 43"/>
            <p:cNvSpPr>
              <a:spLocks/>
            </p:cNvSpPr>
            <p:nvPr/>
          </p:nvSpPr>
          <p:spPr bwMode="auto">
            <a:xfrm>
              <a:off x="3721" y="4219"/>
              <a:ext cx="874" cy="1249"/>
            </a:xfrm>
            <a:custGeom>
              <a:avLst/>
              <a:gdLst/>
              <a:ahLst/>
              <a:cxnLst>
                <a:cxn ang="0">
                  <a:pos x="866" y="97"/>
                </a:cxn>
                <a:cxn ang="0">
                  <a:pos x="874" y="73"/>
                </a:cxn>
                <a:cxn ang="0">
                  <a:pos x="834" y="24"/>
                </a:cxn>
                <a:cxn ang="0">
                  <a:pos x="802" y="16"/>
                </a:cxn>
                <a:cxn ang="0">
                  <a:pos x="762" y="40"/>
                </a:cxn>
                <a:cxn ang="0">
                  <a:pos x="747" y="73"/>
                </a:cxn>
                <a:cxn ang="0">
                  <a:pos x="739" y="113"/>
                </a:cxn>
                <a:cxn ang="0">
                  <a:pos x="683" y="316"/>
                </a:cxn>
                <a:cxn ang="0">
                  <a:pos x="588" y="697"/>
                </a:cxn>
                <a:cxn ang="0">
                  <a:pos x="516" y="778"/>
                </a:cxn>
                <a:cxn ang="0">
                  <a:pos x="389" y="827"/>
                </a:cxn>
                <a:cxn ang="0">
                  <a:pos x="294" y="778"/>
                </a:cxn>
                <a:cxn ang="0">
                  <a:pos x="270" y="673"/>
                </a:cxn>
                <a:cxn ang="0">
                  <a:pos x="309" y="446"/>
                </a:cxn>
                <a:cxn ang="0">
                  <a:pos x="389" y="235"/>
                </a:cxn>
                <a:cxn ang="0">
                  <a:pos x="397" y="97"/>
                </a:cxn>
                <a:cxn ang="0">
                  <a:pos x="309" y="8"/>
                </a:cxn>
                <a:cxn ang="0">
                  <a:pos x="174" y="16"/>
                </a:cxn>
                <a:cxn ang="0">
                  <a:pos x="71" y="113"/>
                </a:cxn>
                <a:cxn ang="0">
                  <a:pos x="15" y="227"/>
                </a:cxn>
                <a:cxn ang="0">
                  <a:pos x="0" y="308"/>
                </a:cxn>
                <a:cxn ang="0">
                  <a:pos x="15" y="316"/>
                </a:cxn>
                <a:cxn ang="0">
                  <a:pos x="47" y="300"/>
                </a:cxn>
                <a:cxn ang="0">
                  <a:pos x="95" y="162"/>
                </a:cxn>
                <a:cxn ang="0">
                  <a:pos x="190" y="48"/>
                </a:cxn>
                <a:cxn ang="0">
                  <a:pos x="262" y="40"/>
                </a:cxn>
                <a:cxn ang="0">
                  <a:pos x="286" y="73"/>
                </a:cxn>
                <a:cxn ang="0">
                  <a:pos x="262" y="235"/>
                </a:cxn>
                <a:cxn ang="0">
                  <a:pos x="174" y="478"/>
                </a:cxn>
                <a:cxn ang="0">
                  <a:pos x="151" y="640"/>
                </a:cxn>
                <a:cxn ang="0">
                  <a:pos x="198" y="795"/>
                </a:cxn>
                <a:cxn ang="0">
                  <a:pos x="309" y="868"/>
                </a:cxn>
                <a:cxn ang="0">
                  <a:pos x="484" y="851"/>
                </a:cxn>
                <a:cxn ang="0">
                  <a:pos x="548" y="884"/>
                </a:cxn>
                <a:cxn ang="0">
                  <a:pos x="445" y="1087"/>
                </a:cxn>
                <a:cxn ang="0">
                  <a:pos x="317" y="1192"/>
                </a:cxn>
                <a:cxn ang="0">
                  <a:pos x="206" y="1208"/>
                </a:cxn>
                <a:cxn ang="0">
                  <a:pos x="127" y="1168"/>
                </a:cxn>
                <a:cxn ang="0">
                  <a:pos x="119" y="1127"/>
                </a:cxn>
                <a:cxn ang="0">
                  <a:pos x="158" y="1111"/>
                </a:cxn>
                <a:cxn ang="0">
                  <a:pos x="206" y="1070"/>
                </a:cxn>
                <a:cxn ang="0">
                  <a:pos x="214" y="997"/>
                </a:cxn>
                <a:cxn ang="0">
                  <a:pos x="190" y="973"/>
                </a:cxn>
                <a:cxn ang="0">
                  <a:pos x="166" y="957"/>
                </a:cxn>
                <a:cxn ang="0">
                  <a:pos x="103" y="965"/>
                </a:cxn>
                <a:cxn ang="0">
                  <a:pos x="63" y="989"/>
                </a:cxn>
                <a:cxn ang="0">
                  <a:pos x="39" y="1046"/>
                </a:cxn>
                <a:cxn ang="0">
                  <a:pos x="55" y="1143"/>
                </a:cxn>
                <a:cxn ang="0">
                  <a:pos x="158" y="1233"/>
                </a:cxn>
                <a:cxn ang="0">
                  <a:pos x="357" y="1224"/>
                </a:cxn>
                <a:cxn ang="0">
                  <a:pos x="556" y="1087"/>
                </a:cxn>
                <a:cxn ang="0">
                  <a:pos x="683" y="851"/>
                </a:cxn>
              </a:cxnLst>
              <a:rect l="0" t="0" r="r" b="b"/>
              <a:pathLst>
                <a:path w="874" h="1249">
                  <a:moveTo>
                    <a:pt x="866" y="113"/>
                  </a:moveTo>
                  <a:lnTo>
                    <a:pt x="866" y="97"/>
                  </a:lnTo>
                  <a:lnTo>
                    <a:pt x="874" y="89"/>
                  </a:lnTo>
                  <a:lnTo>
                    <a:pt x="874" y="73"/>
                  </a:lnTo>
                  <a:lnTo>
                    <a:pt x="850" y="24"/>
                  </a:lnTo>
                  <a:lnTo>
                    <a:pt x="834" y="24"/>
                  </a:lnTo>
                  <a:lnTo>
                    <a:pt x="818" y="16"/>
                  </a:lnTo>
                  <a:lnTo>
                    <a:pt x="802" y="16"/>
                  </a:lnTo>
                  <a:lnTo>
                    <a:pt x="786" y="24"/>
                  </a:lnTo>
                  <a:lnTo>
                    <a:pt x="762" y="40"/>
                  </a:lnTo>
                  <a:lnTo>
                    <a:pt x="747" y="56"/>
                  </a:lnTo>
                  <a:lnTo>
                    <a:pt x="747" y="73"/>
                  </a:lnTo>
                  <a:lnTo>
                    <a:pt x="739" y="89"/>
                  </a:lnTo>
                  <a:lnTo>
                    <a:pt x="739" y="113"/>
                  </a:lnTo>
                  <a:lnTo>
                    <a:pt x="723" y="162"/>
                  </a:lnTo>
                  <a:lnTo>
                    <a:pt x="683" y="316"/>
                  </a:lnTo>
                  <a:lnTo>
                    <a:pt x="603" y="665"/>
                  </a:lnTo>
                  <a:lnTo>
                    <a:pt x="588" y="697"/>
                  </a:lnTo>
                  <a:lnTo>
                    <a:pt x="556" y="738"/>
                  </a:lnTo>
                  <a:lnTo>
                    <a:pt x="516" y="778"/>
                  </a:lnTo>
                  <a:lnTo>
                    <a:pt x="452" y="819"/>
                  </a:lnTo>
                  <a:lnTo>
                    <a:pt x="389" y="827"/>
                  </a:lnTo>
                  <a:lnTo>
                    <a:pt x="325" y="811"/>
                  </a:lnTo>
                  <a:lnTo>
                    <a:pt x="294" y="778"/>
                  </a:lnTo>
                  <a:lnTo>
                    <a:pt x="278" y="730"/>
                  </a:lnTo>
                  <a:lnTo>
                    <a:pt x="270" y="673"/>
                  </a:lnTo>
                  <a:lnTo>
                    <a:pt x="278" y="576"/>
                  </a:lnTo>
                  <a:lnTo>
                    <a:pt x="309" y="446"/>
                  </a:lnTo>
                  <a:lnTo>
                    <a:pt x="365" y="292"/>
                  </a:lnTo>
                  <a:lnTo>
                    <a:pt x="389" y="235"/>
                  </a:lnTo>
                  <a:lnTo>
                    <a:pt x="405" y="154"/>
                  </a:lnTo>
                  <a:lnTo>
                    <a:pt x="397" y="97"/>
                  </a:lnTo>
                  <a:lnTo>
                    <a:pt x="365" y="40"/>
                  </a:lnTo>
                  <a:lnTo>
                    <a:pt x="309" y="8"/>
                  </a:lnTo>
                  <a:lnTo>
                    <a:pt x="246" y="0"/>
                  </a:lnTo>
                  <a:lnTo>
                    <a:pt x="174" y="16"/>
                  </a:lnTo>
                  <a:lnTo>
                    <a:pt x="119" y="56"/>
                  </a:lnTo>
                  <a:lnTo>
                    <a:pt x="71" y="113"/>
                  </a:lnTo>
                  <a:lnTo>
                    <a:pt x="39" y="170"/>
                  </a:lnTo>
                  <a:lnTo>
                    <a:pt x="15" y="227"/>
                  </a:lnTo>
                  <a:lnTo>
                    <a:pt x="0" y="275"/>
                  </a:lnTo>
                  <a:lnTo>
                    <a:pt x="0" y="308"/>
                  </a:lnTo>
                  <a:lnTo>
                    <a:pt x="7" y="308"/>
                  </a:lnTo>
                  <a:lnTo>
                    <a:pt x="15" y="316"/>
                  </a:lnTo>
                  <a:lnTo>
                    <a:pt x="31" y="316"/>
                  </a:lnTo>
                  <a:lnTo>
                    <a:pt x="47" y="300"/>
                  </a:lnTo>
                  <a:lnTo>
                    <a:pt x="55" y="275"/>
                  </a:lnTo>
                  <a:lnTo>
                    <a:pt x="95" y="162"/>
                  </a:lnTo>
                  <a:lnTo>
                    <a:pt x="143" y="89"/>
                  </a:lnTo>
                  <a:lnTo>
                    <a:pt x="190" y="48"/>
                  </a:lnTo>
                  <a:lnTo>
                    <a:pt x="246" y="40"/>
                  </a:lnTo>
                  <a:lnTo>
                    <a:pt x="262" y="40"/>
                  </a:lnTo>
                  <a:lnTo>
                    <a:pt x="278" y="56"/>
                  </a:lnTo>
                  <a:lnTo>
                    <a:pt x="286" y="73"/>
                  </a:lnTo>
                  <a:lnTo>
                    <a:pt x="294" y="105"/>
                  </a:lnTo>
                  <a:lnTo>
                    <a:pt x="262" y="235"/>
                  </a:lnTo>
                  <a:lnTo>
                    <a:pt x="214" y="373"/>
                  </a:lnTo>
                  <a:lnTo>
                    <a:pt x="174" y="478"/>
                  </a:lnTo>
                  <a:lnTo>
                    <a:pt x="158" y="567"/>
                  </a:lnTo>
                  <a:lnTo>
                    <a:pt x="151" y="640"/>
                  </a:lnTo>
                  <a:lnTo>
                    <a:pt x="166" y="730"/>
                  </a:lnTo>
                  <a:lnTo>
                    <a:pt x="198" y="795"/>
                  </a:lnTo>
                  <a:lnTo>
                    <a:pt x="254" y="843"/>
                  </a:lnTo>
                  <a:lnTo>
                    <a:pt x="309" y="868"/>
                  </a:lnTo>
                  <a:lnTo>
                    <a:pt x="381" y="876"/>
                  </a:lnTo>
                  <a:lnTo>
                    <a:pt x="484" y="851"/>
                  </a:lnTo>
                  <a:lnTo>
                    <a:pt x="572" y="786"/>
                  </a:lnTo>
                  <a:lnTo>
                    <a:pt x="548" y="884"/>
                  </a:lnTo>
                  <a:lnTo>
                    <a:pt x="508" y="981"/>
                  </a:lnTo>
                  <a:lnTo>
                    <a:pt x="445" y="1087"/>
                  </a:lnTo>
                  <a:lnTo>
                    <a:pt x="389" y="1143"/>
                  </a:lnTo>
                  <a:lnTo>
                    <a:pt x="317" y="1192"/>
                  </a:lnTo>
                  <a:lnTo>
                    <a:pt x="238" y="1208"/>
                  </a:lnTo>
                  <a:lnTo>
                    <a:pt x="206" y="1208"/>
                  </a:lnTo>
                  <a:lnTo>
                    <a:pt x="166" y="1192"/>
                  </a:lnTo>
                  <a:lnTo>
                    <a:pt x="127" y="1168"/>
                  </a:lnTo>
                  <a:lnTo>
                    <a:pt x="95" y="1127"/>
                  </a:lnTo>
                  <a:lnTo>
                    <a:pt x="119" y="1127"/>
                  </a:lnTo>
                  <a:lnTo>
                    <a:pt x="135" y="1119"/>
                  </a:lnTo>
                  <a:lnTo>
                    <a:pt x="158" y="1111"/>
                  </a:lnTo>
                  <a:lnTo>
                    <a:pt x="174" y="1103"/>
                  </a:lnTo>
                  <a:lnTo>
                    <a:pt x="206" y="1070"/>
                  </a:lnTo>
                  <a:lnTo>
                    <a:pt x="214" y="1046"/>
                  </a:lnTo>
                  <a:lnTo>
                    <a:pt x="214" y="997"/>
                  </a:lnTo>
                  <a:lnTo>
                    <a:pt x="206" y="981"/>
                  </a:lnTo>
                  <a:lnTo>
                    <a:pt x="190" y="973"/>
                  </a:lnTo>
                  <a:lnTo>
                    <a:pt x="182" y="965"/>
                  </a:lnTo>
                  <a:lnTo>
                    <a:pt x="166" y="957"/>
                  </a:lnTo>
                  <a:lnTo>
                    <a:pt x="127" y="957"/>
                  </a:lnTo>
                  <a:lnTo>
                    <a:pt x="103" y="965"/>
                  </a:lnTo>
                  <a:lnTo>
                    <a:pt x="87" y="973"/>
                  </a:lnTo>
                  <a:lnTo>
                    <a:pt x="63" y="989"/>
                  </a:lnTo>
                  <a:lnTo>
                    <a:pt x="55" y="1014"/>
                  </a:lnTo>
                  <a:lnTo>
                    <a:pt x="39" y="1046"/>
                  </a:lnTo>
                  <a:lnTo>
                    <a:pt x="39" y="1078"/>
                  </a:lnTo>
                  <a:lnTo>
                    <a:pt x="55" y="1143"/>
                  </a:lnTo>
                  <a:lnTo>
                    <a:pt x="95" y="1200"/>
                  </a:lnTo>
                  <a:lnTo>
                    <a:pt x="158" y="1233"/>
                  </a:lnTo>
                  <a:lnTo>
                    <a:pt x="238" y="1249"/>
                  </a:lnTo>
                  <a:lnTo>
                    <a:pt x="357" y="1224"/>
                  </a:lnTo>
                  <a:lnTo>
                    <a:pt x="460" y="1176"/>
                  </a:lnTo>
                  <a:lnTo>
                    <a:pt x="556" y="1087"/>
                  </a:lnTo>
                  <a:lnTo>
                    <a:pt x="635" y="981"/>
                  </a:lnTo>
                  <a:lnTo>
                    <a:pt x="683" y="851"/>
                  </a:lnTo>
                  <a:lnTo>
                    <a:pt x="866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60" name="Freeform 44"/>
            <p:cNvSpPr>
              <a:spLocks noEditPoints="1"/>
            </p:cNvSpPr>
            <p:nvPr/>
          </p:nvSpPr>
          <p:spPr bwMode="auto">
            <a:xfrm>
              <a:off x="5294" y="4365"/>
              <a:ext cx="1264" cy="446"/>
            </a:xfrm>
            <a:custGeom>
              <a:avLst/>
              <a:gdLst/>
              <a:ahLst/>
              <a:cxnLst>
                <a:cxn ang="0">
                  <a:pos x="1200" y="73"/>
                </a:cxn>
                <a:cxn ang="0">
                  <a:pos x="1224" y="73"/>
                </a:cxn>
                <a:cxn ang="0">
                  <a:pos x="1240" y="65"/>
                </a:cxn>
                <a:cxn ang="0">
                  <a:pos x="1248" y="65"/>
                </a:cxn>
                <a:cxn ang="0">
                  <a:pos x="1264" y="32"/>
                </a:cxn>
                <a:cxn ang="0">
                  <a:pos x="1264" y="16"/>
                </a:cxn>
                <a:cxn ang="0">
                  <a:pos x="1256" y="8"/>
                </a:cxn>
                <a:cxn ang="0">
                  <a:pos x="1240" y="0"/>
                </a:cxn>
                <a:cxn ang="0">
                  <a:pos x="24" y="0"/>
                </a:cxn>
                <a:cxn ang="0">
                  <a:pos x="8" y="16"/>
                </a:cxn>
                <a:cxn ang="0">
                  <a:pos x="0" y="32"/>
                </a:cxn>
                <a:cxn ang="0">
                  <a:pos x="0" y="48"/>
                </a:cxn>
                <a:cxn ang="0">
                  <a:pos x="16" y="65"/>
                </a:cxn>
                <a:cxn ang="0">
                  <a:pos x="24" y="65"/>
                </a:cxn>
                <a:cxn ang="0">
                  <a:pos x="40" y="73"/>
                </a:cxn>
                <a:cxn ang="0">
                  <a:pos x="64" y="73"/>
                </a:cxn>
                <a:cxn ang="0">
                  <a:pos x="1200" y="73"/>
                </a:cxn>
                <a:cxn ang="0">
                  <a:pos x="1200" y="446"/>
                </a:cxn>
                <a:cxn ang="0">
                  <a:pos x="1240" y="446"/>
                </a:cxn>
                <a:cxn ang="0">
                  <a:pos x="1256" y="430"/>
                </a:cxn>
                <a:cxn ang="0">
                  <a:pos x="1264" y="413"/>
                </a:cxn>
                <a:cxn ang="0">
                  <a:pos x="1264" y="397"/>
                </a:cxn>
                <a:cxn ang="0">
                  <a:pos x="1256" y="381"/>
                </a:cxn>
                <a:cxn ang="0">
                  <a:pos x="1240" y="373"/>
                </a:cxn>
                <a:cxn ang="0">
                  <a:pos x="24" y="373"/>
                </a:cxn>
                <a:cxn ang="0">
                  <a:pos x="16" y="381"/>
                </a:cxn>
                <a:cxn ang="0">
                  <a:pos x="0" y="413"/>
                </a:cxn>
                <a:cxn ang="0">
                  <a:pos x="0" y="430"/>
                </a:cxn>
                <a:cxn ang="0">
                  <a:pos x="16" y="438"/>
                </a:cxn>
                <a:cxn ang="0">
                  <a:pos x="24" y="446"/>
                </a:cxn>
                <a:cxn ang="0">
                  <a:pos x="64" y="446"/>
                </a:cxn>
                <a:cxn ang="0">
                  <a:pos x="1200" y="446"/>
                </a:cxn>
              </a:cxnLst>
              <a:rect l="0" t="0" r="r" b="b"/>
              <a:pathLst>
                <a:path w="1264" h="446">
                  <a:moveTo>
                    <a:pt x="1200" y="73"/>
                  </a:moveTo>
                  <a:lnTo>
                    <a:pt x="1224" y="73"/>
                  </a:lnTo>
                  <a:lnTo>
                    <a:pt x="1240" y="65"/>
                  </a:lnTo>
                  <a:lnTo>
                    <a:pt x="1248" y="65"/>
                  </a:lnTo>
                  <a:lnTo>
                    <a:pt x="1264" y="32"/>
                  </a:lnTo>
                  <a:lnTo>
                    <a:pt x="1264" y="16"/>
                  </a:lnTo>
                  <a:lnTo>
                    <a:pt x="1256" y="8"/>
                  </a:lnTo>
                  <a:lnTo>
                    <a:pt x="1240" y="0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65"/>
                  </a:lnTo>
                  <a:lnTo>
                    <a:pt x="24" y="65"/>
                  </a:lnTo>
                  <a:lnTo>
                    <a:pt x="40" y="73"/>
                  </a:lnTo>
                  <a:lnTo>
                    <a:pt x="64" y="73"/>
                  </a:lnTo>
                  <a:lnTo>
                    <a:pt x="1200" y="73"/>
                  </a:lnTo>
                  <a:close/>
                  <a:moveTo>
                    <a:pt x="1200" y="446"/>
                  </a:moveTo>
                  <a:lnTo>
                    <a:pt x="1240" y="446"/>
                  </a:lnTo>
                  <a:lnTo>
                    <a:pt x="1256" y="430"/>
                  </a:lnTo>
                  <a:lnTo>
                    <a:pt x="1264" y="413"/>
                  </a:lnTo>
                  <a:lnTo>
                    <a:pt x="1264" y="397"/>
                  </a:lnTo>
                  <a:lnTo>
                    <a:pt x="1256" y="381"/>
                  </a:lnTo>
                  <a:lnTo>
                    <a:pt x="1240" y="373"/>
                  </a:lnTo>
                  <a:lnTo>
                    <a:pt x="24" y="373"/>
                  </a:lnTo>
                  <a:lnTo>
                    <a:pt x="16" y="381"/>
                  </a:lnTo>
                  <a:lnTo>
                    <a:pt x="0" y="413"/>
                  </a:lnTo>
                  <a:lnTo>
                    <a:pt x="0" y="430"/>
                  </a:lnTo>
                  <a:lnTo>
                    <a:pt x="16" y="438"/>
                  </a:lnTo>
                  <a:lnTo>
                    <a:pt x="24" y="446"/>
                  </a:lnTo>
                  <a:lnTo>
                    <a:pt x="64" y="446"/>
                  </a:lnTo>
                  <a:lnTo>
                    <a:pt x="1200" y="4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61" name="Freeform 45"/>
            <p:cNvSpPr>
              <a:spLocks/>
            </p:cNvSpPr>
            <p:nvPr/>
          </p:nvSpPr>
          <p:spPr bwMode="auto">
            <a:xfrm>
              <a:off x="7185" y="3708"/>
              <a:ext cx="986" cy="1411"/>
            </a:xfrm>
            <a:custGeom>
              <a:avLst/>
              <a:gdLst/>
              <a:ahLst/>
              <a:cxnLst>
                <a:cxn ang="0">
                  <a:pos x="914" y="1054"/>
                </a:cxn>
                <a:cxn ang="0">
                  <a:pos x="874" y="1046"/>
                </a:cxn>
                <a:cxn ang="0">
                  <a:pos x="795" y="1095"/>
                </a:cxn>
                <a:cxn ang="0">
                  <a:pos x="676" y="1233"/>
                </a:cxn>
                <a:cxn ang="0">
                  <a:pos x="485" y="1306"/>
                </a:cxn>
                <a:cxn ang="0">
                  <a:pos x="318" y="1257"/>
                </a:cxn>
                <a:cxn ang="0">
                  <a:pos x="207" y="1119"/>
                </a:cxn>
                <a:cxn ang="0">
                  <a:pos x="159" y="884"/>
                </a:cxn>
                <a:cxn ang="0">
                  <a:pos x="199" y="624"/>
                </a:cxn>
                <a:cxn ang="0">
                  <a:pos x="342" y="316"/>
                </a:cxn>
                <a:cxn ang="0">
                  <a:pos x="501" y="162"/>
                </a:cxn>
                <a:cxn ang="0">
                  <a:pos x="708" y="105"/>
                </a:cxn>
                <a:cxn ang="0">
                  <a:pos x="787" y="121"/>
                </a:cxn>
                <a:cxn ang="0">
                  <a:pos x="827" y="178"/>
                </a:cxn>
                <a:cxn ang="0">
                  <a:pos x="811" y="275"/>
                </a:cxn>
                <a:cxn ang="0">
                  <a:pos x="763" y="389"/>
                </a:cxn>
                <a:cxn ang="0">
                  <a:pos x="739" y="430"/>
                </a:cxn>
                <a:cxn ang="0">
                  <a:pos x="724" y="486"/>
                </a:cxn>
                <a:cxn ang="0">
                  <a:pos x="739" y="494"/>
                </a:cxn>
                <a:cxn ang="0">
                  <a:pos x="835" y="454"/>
                </a:cxn>
                <a:cxn ang="0">
                  <a:pos x="890" y="389"/>
                </a:cxn>
                <a:cxn ang="0">
                  <a:pos x="946" y="284"/>
                </a:cxn>
                <a:cxn ang="0">
                  <a:pos x="986" y="170"/>
                </a:cxn>
                <a:cxn ang="0">
                  <a:pos x="978" y="65"/>
                </a:cxn>
                <a:cxn ang="0">
                  <a:pos x="890" y="8"/>
                </a:cxn>
                <a:cxn ang="0">
                  <a:pos x="676" y="24"/>
                </a:cxn>
                <a:cxn ang="0">
                  <a:pos x="382" y="170"/>
                </a:cxn>
                <a:cxn ang="0">
                  <a:pos x="159" y="421"/>
                </a:cxn>
                <a:cxn ang="0">
                  <a:pos x="40" y="705"/>
                </a:cxn>
                <a:cxn ang="0">
                  <a:pos x="0" y="973"/>
                </a:cxn>
                <a:cxn ang="0">
                  <a:pos x="48" y="1208"/>
                </a:cxn>
                <a:cxn ang="0">
                  <a:pos x="167" y="1362"/>
                </a:cxn>
                <a:cxn ang="0">
                  <a:pos x="358" y="1411"/>
                </a:cxn>
                <a:cxn ang="0">
                  <a:pos x="604" y="1346"/>
                </a:cxn>
                <a:cxn ang="0">
                  <a:pos x="795" y="1216"/>
                </a:cxn>
                <a:cxn ang="0">
                  <a:pos x="898" y="1095"/>
                </a:cxn>
              </a:cxnLst>
              <a:rect l="0" t="0" r="r" b="b"/>
              <a:pathLst>
                <a:path w="986" h="1411">
                  <a:moveTo>
                    <a:pt x="914" y="1062"/>
                  </a:moveTo>
                  <a:lnTo>
                    <a:pt x="914" y="1054"/>
                  </a:lnTo>
                  <a:lnTo>
                    <a:pt x="906" y="1046"/>
                  </a:lnTo>
                  <a:lnTo>
                    <a:pt x="874" y="1046"/>
                  </a:lnTo>
                  <a:lnTo>
                    <a:pt x="843" y="1062"/>
                  </a:lnTo>
                  <a:lnTo>
                    <a:pt x="795" y="1095"/>
                  </a:lnTo>
                  <a:lnTo>
                    <a:pt x="747" y="1143"/>
                  </a:lnTo>
                  <a:lnTo>
                    <a:pt x="676" y="1233"/>
                  </a:lnTo>
                  <a:lnTo>
                    <a:pt x="588" y="1281"/>
                  </a:lnTo>
                  <a:lnTo>
                    <a:pt x="485" y="1306"/>
                  </a:lnTo>
                  <a:lnTo>
                    <a:pt x="398" y="1289"/>
                  </a:lnTo>
                  <a:lnTo>
                    <a:pt x="318" y="1257"/>
                  </a:lnTo>
                  <a:lnTo>
                    <a:pt x="255" y="1200"/>
                  </a:lnTo>
                  <a:lnTo>
                    <a:pt x="207" y="1119"/>
                  </a:lnTo>
                  <a:lnTo>
                    <a:pt x="175" y="1014"/>
                  </a:lnTo>
                  <a:lnTo>
                    <a:pt x="159" y="884"/>
                  </a:lnTo>
                  <a:lnTo>
                    <a:pt x="167" y="770"/>
                  </a:lnTo>
                  <a:lnTo>
                    <a:pt x="199" y="624"/>
                  </a:lnTo>
                  <a:lnTo>
                    <a:pt x="255" y="470"/>
                  </a:lnTo>
                  <a:lnTo>
                    <a:pt x="342" y="316"/>
                  </a:lnTo>
                  <a:lnTo>
                    <a:pt x="414" y="227"/>
                  </a:lnTo>
                  <a:lnTo>
                    <a:pt x="501" y="162"/>
                  </a:lnTo>
                  <a:lnTo>
                    <a:pt x="596" y="121"/>
                  </a:lnTo>
                  <a:lnTo>
                    <a:pt x="708" y="105"/>
                  </a:lnTo>
                  <a:lnTo>
                    <a:pt x="739" y="105"/>
                  </a:lnTo>
                  <a:lnTo>
                    <a:pt x="787" y="121"/>
                  </a:lnTo>
                  <a:lnTo>
                    <a:pt x="819" y="154"/>
                  </a:lnTo>
                  <a:lnTo>
                    <a:pt x="827" y="178"/>
                  </a:lnTo>
                  <a:lnTo>
                    <a:pt x="827" y="235"/>
                  </a:lnTo>
                  <a:lnTo>
                    <a:pt x="811" y="275"/>
                  </a:lnTo>
                  <a:lnTo>
                    <a:pt x="795" y="324"/>
                  </a:lnTo>
                  <a:lnTo>
                    <a:pt x="763" y="389"/>
                  </a:lnTo>
                  <a:lnTo>
                    <a:pt x="755" y="413"/>
                  </a:lnTo>
                  <a:lnTo>
                    <a:pt x="739" y="430"/>
                  </a:lnTo>
                  <a:lnTo>
                    <a:pt x="724" y="462"/>
                  </a:lnTo>
                  <a:lnTo>
                    <a:pt x="724" y="486"/>
                  </a:lnTo>
                  <a:lnTo>
                    <a:pt x="731" y="486"/>
                  </a:lnTo>
                  <a:lnTo>
                    <a:pt x="739" y="494"/>
                  </a:lnTo>
                  <a:lnTo>
                    <a:pt x="787" y="478"/>
                  </a:lnTo>
                  <a:lnTo>
                    <a:pt x="835" y="454"/>
                  </a:lnTo>
                  <a:lnTo>
                    <a:pt x="874" y="413"/>
                  </a:lnTo>
                  <a:lnTo>
                    <a:pt x="890" y="389"/>
                  </a:lnTo>
                  <a:lnTo>
                    <a:pt x="914" y="340"/>
                  </a:lnTo>
                  <a:lnTo>
                    <a:pt x="946" y="284"/>
                  </a:lnTo>
                  <a:lnTo>
                    <a:pt x="970" y="219"/>
                  </a:lnTo>
                  <a:lnTo>
                    <a:pt x="986" y="170"/>
                  </a:lnTo>
                  <a:lnTo>
                    <a:pt x="986" y="121"/>
                  </a:lnTo>
                  <a:lnTo>
                    <a:pt x="978" y="65"/>
                  </a:lnTo>
                  <a:lnTo>
                    <a:pt x="938" y="24"/>
                  </a:lnTo>
                  <a:lnTo>
                    <a:pt x="890" y="8"/>
                  </a:lnTo>
                  <a:lnTo>
                    <a:pt x="835" y="0"/>
                  </a:lnTo>
                  <a:lnTo>
                    <a:pt x="676" y="24"/>
                  </a:lnTo>
                  <a:lnTo>
                    <a:pt x="525" y="81"/>
                  </a:lnTo>
                  <a:lnTo>
                    <a:pt x="382" y="170"/>
                  </a:lnTo>
                  <a:lnTo>
                    <a:pt x="255" y="284"/>
                  </a:lnTo>
                  <a:lnTo>
                    <a:pt x="159" y="421"/>
                  </a:lnTo>
                  <a:lnTo>
                    <a:pt x="88" y="559"/>
                  </a:lnTo>
                  <a:lnTo>
                    <a:pt x="40" y="705"/>
                  </a:lnTo>
                  <a:lnTo>
                    <a:pt x="8" y="843"/>
                  </a:lnTo>
                  <a:lnTo>
                    <a:pt x="0" y="973"/>
                  </a:lnTo>
                  <a:lnTo>
                    <a:pt x="8" y="1103"/>
                  </a:lnTo>
                  <a:lnTo>
                    <a:pt x="48" y="1208"/>
                  </a:lnTo>
                  <a:lnTo>
                    <a:pt x="96" y="1297"/>
                  </a:lnTo>
                  <a:lnTo>
                    <a:pt x="167" y="1362"/>
                  </a:lnTo>
                  <a:lnTo>
                    <a:pt x="255" y="1395"/>
                  </a:lnTo>
                  <a:lnTo>
                    <a:pt x="358" y="1411"/>
                  </a:lnTo>
                  <a:lnTo>
                    <a:pt x="485" y="1395"/>
                  </a:lnTo>
                  <a:lnTo>
                    <a:pt x="604" y="1346"/>
                  </a:lnTo>
                  <a:lnTo>
                    <a:pt x="708" y="1289"/>
                  </a:lnTo>
                  <a:lnTo>
                    <a:pt x="795" y="1216"/>
                  </a:lnTo>
                  <a:lnTo>
                    <a:pt x="859" y="1151"/>
                  </a:lnTo>
                  <a:lnTo>
                    <a:pt x="898" y="1095"/>
                  </a:lnTo>
                  <a:lnTo>
                    <a:pt x="914" y="10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62" name="Freeform 46"/>
            <p:cNvSpPr>
              <a:spLocks/>
            </p:cNvSpPr>
            <p:nvPr/>
          </p:nvSpPr>
          <p:spPr bwMode="auto">
            <a:xfrm>
              <a:off x="8274" y="4405"/>
              <a:ext cx="652" cy="957"/>
            </a:xfrm>
            <a:custGeom>
              <a:avLst/>
              <a:gdLst/>
              <a:ahLst/>
              <a:cxnLst>
                <a:cxn ang="0">
                  <a:pos x="310" y="33"/>
                </a:cxn>
                <a:cxn ang="0">
                  <a:pos x="318" y="16"/>
                </a:cxn>
                <a:cxn ang="0">
                  <a:pos x="294" y="0"/>
                </a:cxn>
                <a:cxn ang="0">
                  <a:pos x="175" y="8"/>
                </a:cxn>
                <a:cxn ang="0">
                  <a:pos x="111" y="16"/>
                </a:cxn>
                <a:cxn ang="0">
                  <a:pos x="95" y="49"/>
                </a:cxn>
                <a:cxn ang="0">
                  <a:pos x="175" y="65"/>
                </a:cxn>
                <a:cxn ang="0">
                  <a:pos x="191" y="81"/>
                </a:cxn>
                <a:cxn ang="0">
                  <a:pos x="191" y="98"/>
                </a:cxn>
                <a:cxn ang="0">
                  <a:pos x="0" y="884"/>
                </a:cxn>
                <a:cxn ang="0">
                  <a:pos x="8" y="941"/>
                </a:cxn>
                <a:cxn ang="0">
                  <a:pos x="64" y="949"/>
                </a:cxn>
                <a:cxn ang="0">
                  <a:pos x="87" y="933"/>
                </a:cxn>
                <a:cxn ang="0">
                  <a:pos x="111" y="876"/>
                </a:cxn>
                <a:cxn ang="0">
                  <a:pos x="135" y="771"/>
                </a:cxn>
                <a:cxn ang="0">
                  <a:pos x="159" y="657"/>
                </a:cxn>
                <a:cxn ang="0">
                  <a:pos x="231" y="649"/>
                </a:cxn>
                <a:cxn ang="0">
                  <a:pos x="326" y="698"/>
                </a:cxn>
                <a:cxn ang="0">
                  <a:pos x="334" y="787"/>
                </a:cxn>
                <a:cxn ang="0">
                  <a:pos x="326" y="811"/>
                </a:cxn>
                <a:cxn ang="0">
                  <a:pos x="374" y="917"/>
                </a:cxn>
                <a:cxn ang="0">
                  <a:pos x="469" y="957"/>
                </a:cxn>
                <a:cxn ang="0">
                  <a:pos x="572" y="901"/>
                </a:cxn>
                <a:cxn ang="0">
                  <a:pos x="620" y="803"/>
                </a:cxn>
                <a:cxn ang="0">
                  <a:pos x="636" y="738"/>
                </a:cxn>
                <a:cxn ang="0">
                  <a:pos x="604" y="730"/>
                </a:cxn>
                <a:cxn ang="0">
                  <a:pos x="596" y="746"/>
                </a:cxn>
                <a:cxn ang="0">
                  <a:pos x="572" y="811"/>
                </a:cxn>
                <a:cxn ang="0">
                  <a:pos x="517" y="901"/>
                </a:cxn>
                <a:cxn ang="0">
                  <a:pos x="453" y="917"/>
                </a:cxn>
                <a:cxn ang="0">
                  <a:pos x="429" y="884"/>
                </a:cxn>
                <a:cxn ang="0">
                  <a:pos x="437" y="787"/>
                </a:cxn>
                <a:cxn ang="0">
                  <a:pos x="445" y="746"/>
                </a:cxn>
                <a:cxn ang="0">
                  <a:pos x="382" y="641"/>
                </a:cxn>
                <a:cxn ang="0">
                  <a:pos x="270" y="609"/>
                </a:cxn>
                <a:cxn ang="0">
                  <a:pos x="278" y="568"/>
                </a:cxn>
                <a:cxn ang="0">
                  <a:pos x="405" y="446"/>
                </a:cxn>
                <a:cxn ang="0">
                  <a:pos x="548" y="381"/>
                </a:cxn>
                <a:cxn ang="0">
                  <a:pos x="572" y="390"/>
                </a:cxn>
                <a:cxn ang="0">
                  <a:pos x="564" y="406"/>
                </a:cxn>
                <a:cxn ang="0">
                  <a:pos x="532" y="430"/>
                </a:cxn>
                <a:cxn ang="0">
                  <a:pos x="525" y="463"/>
                </a:cxn>
                <a:cxn ang="0">
                  <a:pos x="525" y="495"/>
                </a:cxn>
                <a:cxn ang="0">
                  <a:pos x="548" y="519"/>
                </a:cxn>
                <a:cxn ang="0">
                  <a:pos x="588" y="527"/>
                </a:cxn>
                <a:cxn ang="0">
                  <a:pos x="620" y="503"/>
                </a:cxn>
                <a:cxn ang="0">
                  <a:pos x="652" y="438"/>
                </a:cxn>
                <a:cxn ang="0">
                  <a:pos x="636" y="398"/>
                </a:cxn>
                <a:cxn ang="0">
                  <a:pos x="604" y="357"/>
                </a:cxn>
                <a:cxn ang="0">
                  <a:pos x="548" y="341"/>
                </a:cxn>
                <a:cxn ang="0">
                  <a:pos x="405" y="406"/>
                </a:cxn>
                <a:cxn ang="0">
                  <a:pos x="254" y="536"/>
                </a:cxn>
                <a:cxn ang="0">
                  <a:pos x="310" y="41"/>
                </a:cxn>
              </a:cxnLst>
              <a:rect l="0" t="0" r="r" b="b"/>
              <a:pathLst>
                <a:path w="652" h="957">
                  <a:moveTo>
                    <a:pt x="310" y="41"/>
                  </a:moveTo>
                  <a:lnTo>
                    <a:pt x="310" y="33"/>
                  </a:lnTo>
                  <a:lnTo>
                    <a:pt x="318" y="25"/>
                  </a:lnTo>
                  <a:lnTo>
                    <a:pt x="318" y="16"/>
                  </a:lnTo>
                  <a:lnTo>
                    <a:pt x="310" y="8"/>
                  </a:lnTo>
                  <a:lnTo>
                    <a:pt x="294" y="0"/>
                  </a:lnTo>
                  <a:lnTo>
                    <a:pt x="246" y="8"/>
                  </a:lnTo>
                  <a:lnTo>
                    <a:pt x="175" y="8"/>
                  </a:lnTo>
                  <a:lnTo>
                    <a:pt x="127" y="16"/>
                  </a:lnTo>
                  <a:lnTo>
                    <a:pt x="111" y="16"/>
                  </a:lnTo>
                  <a:lnTo>
                    <a:pt x="95" y="33"/>
                  </a:lnTo>
                  <a:lnTo>
                    <a:pt x="95" y="49"/>
                  </a:lnTo>
                  <a:lnTo>
                    <a:pt x="111" y="65"/>
                  </a:lnTo>
                  <a:lnTo>
                    <a:pt x="175" y="65"/>
                  </a:lnTo>
                  <a:lnTo>
                    <a:pt x="191" y="73"/>
                  </a:lnTo>
                  <a:lnTo>
                    <a:pt x="191" y="81"/>
                  </a:lnTo>
                  <a:lnTo>
                    <a:pt x="199" y="89"/>
                  </a:lnTo>
                  <a:lnTo>
                    <a:pt x="191" y="98"/>
                  </a:lnTo>
                  <a:lnTo>
                    <a:pt x="191" y="114"/>
                  </a:lnTo>
                  <a:lnTo>
                    <a:pt x="0" y="884"/>
                  </a:lnTo>
                  <a:lnTo>
                    <a:pt x="0" y="925"/>
                  </a:lnTo>
                  <a:lnTo>
                    <a:pt x="8" y="941"/>
                  </a:lnTo>
                  <a:lnTo>
                    <a:pt x="40" y="957"/>
                  </a:lnTo>
                  <a:lnTo>
                    <a:pt x="64" y="949"/>
                  </a:lnTo>
                  <a:lnTo>
                    <a:pt x="72" y="941"/>
                  </a:lnTo>
                  <a:lnTo>
                    <a:pt x="87" y="933"/>
                  </a:lnTo>
                  <a:lnTo>
                    <a:pt x="103" y="901"/>
                  </a:lnTo>
                  <a:lnTo>
                    <a:pt x="111" y="876"/>
                  </a:lnTo>
                  <a:lnTo>
                    <a:pt x="119" y="836"/>
                  </a:lnTo>
                  <a:lnTo>
                    <a:pt x="135" y="771"/>
                  </a:lnTo>
                  <a:lnTo>
                    <a:pt x="151" y="714"/>
                  </a:lnTo>
                  <a:lnTo>
                    <a:pt x="159" y="657"/>
                  </a:lnTo>
                  <a:lnTo>
                    <a:pt x="167" y="633"/>
                  </a:lnTo>
                  <a:lnTo>
                    <a:pt x="231" y="649"/>
                  </a:lnTo>
                  <a:lnTo>
                    <a:pt x="286" y="665"/>
                  </a:lnTo>
                  <a:lnTo>
                    <a:pt x="326" y="698"/>
                  </a:lnTo>
                  <a:lnTo>
                    <a:pt x="334" y="746"/>
                  </a:lnTo>
                  <a:lnTo>
                    <a:pt x="334" y="787"/>
                  </a:lnTo>
                  <a:lnTo>
                    <a:pt x="326" y="803"/>
                  </a:lnTo>
                  <a:lnTo>
                    <a:pt x="326" y="811"/>
                  </a:lnTo>
                  <a:lnTo>
                    <a:pt x="342" y="876"/>
                  </a:lnTo>
                  <a:lnTo>
                    <a:pt x="374" y="917"/>
                  </a:lnTo>
                  <a:lnTo>
                    <a:pt x="421" y="949"/>
                  </a:lnTo>
                  <a:lnTo>
                    <a:pt x="469" y="957"/>
                  </a:lnTo>
                  <a:lnTo>
                    <a:pt x="525" y="941"/>
                  </a:lnTo>
                  <a:lnTo>
                    <a:pt x="572" y="901"/>
                  </a:lnTo>
                  <a:lnTo>
                    <a:pt x="604" y="852"/>
                  </a:lnTo>
                  <a:lnTo>
                    <a:pt x="620" y="803"/>
                  </a:lnTo>
                  <a:lnTo>
                    <a:pt x="636" y="763"/>
                  </a:lnTo>
                  <a:lnTo>
                    <a:pt x="636" y="738"/>
                  </a:lnTo>
                  <a:lnTo>
                    <a:pt x="628" y="730"/>
                  </a:lnTo>
                  <a:lnTo>
                    <a:pt x="604" y="730"/>
                  </a:lnTo>
                  <a:lnTo>
                    <a:pt x="596" y="738"/>
                  </a:lnTo>
                  <a:lnTo>
                    <a:pt x="596" y="746"/>
                  </a:lnTo>
                  <a:lnTo>
                    <a:pt x="588" y="763"/>
                  </a:lnTo>
                  <a:lnTo>
                    <a:pt x="572" y="811"/>
                  </a:lnTo>
                  <a:lnTo>
                    <a:pt x="548" y="860"/>
                  </a:lnTo>
                  <a:lnTo>
                    <a:pt x="517" y="901"/>
                  </a:lnTo>
                  <a:lnTo>
                    <a:pt x="477" y="917"/>
                  </a:lnTo>
                  <a:lnTo>
                    <a:pt x="453" y="917"/>
                  </a:lnTo>
                  <a:lnTo>
                    <a:pt x="445" y="901"/>
                  </a:lnTo>
                  <a:lnTo>
                    <a:pt x="429" y="884"/>
                  </a:lnTo>
                  <a:lnTo>
                    <a:pt x="429" y="803"/>
                  </a:lnTo>
                  <a:lnTo>
                    <a:pt x="437" y="787"/>
                  </a:lnTo>
                  <a:lnTo>
                    <a:pt x="437" y="763"/>
                  </a:lnTo>
                  <a:lnTo>
                    <a:pt x="445" y="746"/>
                  </a:lnTo>
                  <a:lnTo>
                    <a:pt x="429" y="682"/>
                  </a:lnTo>
                  <a:lnTo>
                    <a:pt x="382" y="641"/>
                  </a:lnTo>
                  <a:lnTo>
                    <a:pt x="326" y="617"/>
                  </a:lnTo>
                  <a:lnTo>
                    <a:pt x="270" y="609"/>
                  </a:lnTo>
                  <a:lnTo>
                    <a:pt x="231" y="600"/>
                  </a:lnTo>
                  <a:lnTo>
                    <a:pt x="278" y="568"/>
                  </a:lnTo>
                  <a:lnTo>
                    <a:pt x="334" y="511"/>
                  </a:lnTo>
                  <a:lnTo>
                    <a:pt x="405" y="446"/>
                  </a:lnTo>
                  <a:lnTo>
                    <a:pt x="469" y="398"/>
                  </a:lnTo>
                  <a:lnTo>
                    <a:pt x="548" y="381"/>
                  </a:lnTo>
                  <a:lnTo>
                    <a:pt x="564" y="381"/>
                  </a:lnTo>
                  <a:lnTo>
                    <a:pt x="572" y="390"/>
                  </a:lnTo>
                  <a:lnTo>
                    <a:pt x="588" y="398"/>
                  </a:lnTo>
                  <a:lnTo>
                    <a:pt x="564" y="406"/>
                  </a:lnTo>
                  <a:lnTo>
                    <a:pt x="548" y="422"/>
                  </a:lnTo>
                  <a:lnTo>
                    <a:pt x="532" y="430"/>
                  </a:lnTo>
                  <a:lnTo>
                    <a:pt x="525" y="446"/>
                  </a:lnTo>
                  <a:lnTo>
                    <a:pt x="525" y="463"/>
                  </a:lnTo>
                  <a:lnTo>
                    <a:pt x="517" y="471"/>
                  </a:lnTo>
                  <a:lnTo>
                    <a:pt x="525" y="495"/>
                  </a:lnTo>
                  <a:lnTo>
                    <a:pt x="532" y="511"/>
                  </a:lnTo>
                  <a:lnTo>
                    <a:pt x="548" y="519"/>
                  </a:lnTo>
                  <a:lnTo>
                    <a:pt x="572" y="527"/>
                  </a:lnTo>
                  <a:lnTo>
                    <a:pt x="588" y="527"/>
                  </a:lnTo>
                  <a:lnTo>
                    <a:pt x="612" y="519"/>
                  </a:lnTo>
                  <a:lnTo>
                    <a:pt x="620" y="503"/>
                  </a:lnTo>
                  <a:lnTo>
                    <a:pt x="636" y="487"/>
                  </a:lnTo>
                  <a:lnTo>
                    <a:pt x="652" y="438"/>
                  </a:lnTo>
                  <a:lnTo>
                    <a:pt x="644" y="414"/>
                  </a:lnTo>
                  <a:lnTo>
                    <a:pt x="636" y="398"/>
                  </a:lnTo>
                  <a:lnTo>
                    <a:pt x="628" y="373"/>
                  </a:lnTo>
                  <a:lnTo>
                    <a:pt x="604" y="357"/>
                  </a:lnTo>
                  <a:lnTo>
                    <a:pt x="580" y="349"/>
                  </a:lnTo>
                  <a:lnTo>
                    <a:pt x="548" y="341"/>
                  </a:lnTo>
                  <a:lnTo>
                    <a:pt x="477" y="357"/>
                  </a:lnTo>
                  <a:lnTo>
                    <a:pt x="405" y="406"/>
                  </a:lnTo>
                  <a:lnTo>
                    <a:pt x="334" y="463"/>
                  </a:lnTo>
                  <a:lnTo>
                    <a:pt x="254" y="536"/>
                  </a:lnTo>
                  <a:lnTo>
                    <a:pt x="183" y="584"/>
                  </a:lnTo>
                  <a:lnTo>
                    <a:pt x="310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63" name="Freeform 47"/>
            <p:cNvSpPr>
              <a:spLocks/>
            </p:cNvSpPr>
            <p:nvPr/>
          </p:nvSpPr>
          <p:spPr bwMode="auto">
            <a:xfrm>
              <a:off x="9331" y="3618"/>
              <a:ext cx="79" cy="1939"/>
            </a:xfrm>
            <a:custGeom>
              <a:avLst/>
              <a:gdLst/>
              <a:ahLst/>
              <a:cxnLst>
                <a:cxn ang="0">
                  <a:pos x="79" y="65"/>
                </a:cxn>
                <a:cxn ang="0">
                  <a:pos x="79" y="41"/>
                </a:cxn>
                <a:cxn ang="0">
                  <a:pos x="72" y="25"/>
                </a:cxn>
                <a:cxn ang="0">
                  <a:pos x="56" y="9"/>
                </a:cxn>
                <a:cxn ang="0">
                  <a:pos x="40" y="0"/>
                </a:cxn>
                <a:cxn ang="0">
                  <a:pos x="24" y="0"/>
                </a:cxn>
                <a:cxn ang="0">
                  <a:pos x="16" y="17"/>
                </a:cxn>
                <a:cxn ang="0">
                  <a:pos x="8" y="25"/>
                </a:cxn>
                <a:cxn ang="0">
                  <a:pos x="8" y="41"/>
                </a:cxn>
                <a:cxn ang="0">
                  <a:pos x="0" y="49"/>
                </a:cxn>
                <a:cxn ang="0">
                  <a:pos x="0" y="1898"/>
                </a:cxn>
                <a:cxn ang="0">
                  <a:pos x="8" y="1915"/>
                </a:cxn>
                <a:cxn ang="0">
                  <a:pos x="24" y="1931"/>
                </a:cxn>
                <a:cxn ang="0">
                  <a:pos x="40" y="1939"/>
                </a:cxn>
                <a:cxn ang="0">
                  <a:pos x="56" y="1931"/>
                </a:cxn>
                <a:cxn ang="0">
                  <a:pos x="72" y="1915"/>
                </a:cxn>
                <a:cxn ang="0">
                  <a:pos x="79" y="1898"/>
                </a:cxn>
                <a:cxn ang="0">
                  <a:pos x="79" y="1874"/>
                </a:cxn>
                <a:cxn ang="0">
                  <a:pos x="79" y="65"/>
                </a:cxn>
              </a:cxnLst>
              <a:rect l="0" t="0" r="r" b="b"/>
              <a:pathLst>
                <a:path w="79" h="1939">
                  <a:moveTo>
                    <a:pt x="79" y="65"/>
                  </a:moveTo>
                  <a:lnTo>
                    <a:pt x="79" y="41"/>
                  </a:lnTo>
                  <a:lnTo>
                    <a:pt x="72" y="25"/>
                  </a:lnTo>
                  <a:lnTo>
                    <a:pt x="56" y="9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17"/>
                  </a:lnTo>
                  <a:lnTo>
                    <a:pt x="8" y="25"/>
                  </a:lnTo>
                  <a:lnTo>
                    <a:pt x="8" y="41"/>
                  </a:lnTo>
                  <a:lnTo>
                    <a:pt x="0" y="49"/>
                  </a:lnTo>
                  <a:lnTo>
                    <a:pt x="0" y="1898"/>
                  </a:lnTo>
                  <a:lnTo>
                    <a:pt x="8" y="1915"/>
                  </a:lnTo>
                  <a:lnTo>
                    <a:pt x="24" y="1931"/>
                  </a:lnTo>
                  <a:lnTo>
                    <a:pt x="40" y="1939"/>
                  </a:lnTo>
                  <a:lnTo>
                    <a:pt x="56" y="1931"/>
                  </a:lnTo>
                  <a:lnTo>
                    <a:pt x="72" y="1915"/>
                  </a:lnTo>
                  <a:lnTo>
                    <a:pt x="79" y="1898"/>
                  </a:lnTo>
                  <a:lnTo>
                    <a:pt x="79" y="1874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64" name="Freeform 48"/>
            <p:cNvSpPr>
              <a:spLocks/>
            </p:cNvSpPr>
            <p:nvPr/>
          </p:nvSpPr>
          <p:spPr bwMode="auto">
            <a:xfrm>
              <a:off x="9673" y="4211"/>
              <a:ext cx="1065" cy="859"/>
            </a:xfrm>
            <a:custGeom>
              <a:avLst/>
              <a:gdLst/>
              <a:ahLst/>
              <a:cxnLst>
                <a:cxn ang="0">
                  <a:pos x="612" y="381"/>
                </a:cxn>
                <a:cxn ang="0">
                  <a:pos x="834" y="129"/>
                </a:cxn>
                <a:cxn ang="0">
                  <a:pos x="850" y="113"/>
                </a:cxn>
                <a:cxn ang="0">
                  <a:pos x="882" y="105"/>
                </a:cxn>
                <a:cxn ang="0">
                  <a:pos x="937" y="97"/>
                </a:cxn>
                <a:cxn ang="0">
                  <a:pos x="1033" y="89"/>
                </a:cxn>
                <a:cxn ang="0">
                  <a:pos x="1033" y="0"/>
                </a:cxn>
                <a:cxn ang="0">
                  <a:pos x="961" y="8"/>
                </a:cxn>
                <a:cxn ang="0">
                  <a:pos x="723" y="8"/>
                </a:cxn>
                <a:cxn ang="0">
                  <a:pos x="659" y="0"/>
                </a:cxn>
                <a:cxn ang="0">
                  <a:pos x="659" y="89"/>
                </a:cxn>
                <a:cxn ang="0">
                  <a:pos x="699" y="97"/>
                </a:cxn>
                <a:cxn ang="0">
                  <a:pos x="731" y="113"/>
                </a:cxn>
                <a:cxn ang="0">
                  <a:pos x="723" y="121"/>
                </a:cxn>
                <a:cxn ang="0">
                  <a:pos x="723" y="129"/>
                </a:cxn>
                <a:cxn ang="0">
                  <a:pos x="715" y="129"/>
                </a:cxn>
                <a:cxn ang="0">
                  <a:pos x="556" y="316"/>
                </a:cxn>
                <a:cxn ang="0">
                  <a:pos x="373" y="89"/>
                </a:cxn>
                <a:cxn ang="0">
                  <a:pos x="445" y="89"/>
                </a:cxn>
                <a:cxn ang="0">
                  <a:pos x="445" y="0"/>
                </a:cxn>
                <a:cxn ang="0">
                  <a:pos x="381" y="0"/>
                </a:cxn>
                <a:cxn ang="0">
                  <a:pos x="294" y="8"/>
                </a:cxn>
                <a:cxn ang="0">
                  <a:pos x="119" y="8"/>
                </a:cxn>
                <a:cxn ang="0">
                  <a:pos x="8" y="0"/>
                </a:cxn>
                <a:cxn ang="0">
                  <a:pos x="8" y="89"/>
                </a:cxn>
                <a:cxn ang="0">
                  <a:pos x="143" y="89"/>
                </a:cxn>
                <a:cxn ang="0">
                  <a:pos x="445" y="446"/>
                </a:cxn>
                <a:cxn ang="0">
                  <a:pos x="190" y="730"/>
                </a:cxn>
                <a:cxn ang="0">
                  <a:pos x="151" y="754"/>
                </a:cxn>
                <a:cxn ang="0">
                  <a:pos x="87" y="770"/>
                </a:cxn>
                <a:cxn ang="0">
                  <a:pos x="0" y="770"/>
                </a:cxn>
                <a:cxn ang="0">
                  <a:pos x="0" y="859"/>
                </a:cxn>
                <a:cxn ang="0">
                  <a:pos x="71" y="859"/>
                </a:cxn>
                <a:cxn ang="0">
                  <a:pos x="143" y="851"/>
                </a:cxn>
                <a:cxn ang="0">
                  <a:pos x="238" y="851"/>
                </a:cxn>
                <a:cxn ang="0">
                  <a:pos x="318" y="859"/>
                </a:cxn>
                <a:cxn ang="0">
                  <a:pos x="373" y="859"/>
                </a:cxn>
                <a:cxn ang="0">
                  <a:pos x="373" y="770"/>
                </a:cxn>
                <a:cxn ang="0">
                  <a:pos x="349" y="770"/>
                </a:cxn>
                <a:cxn ang="0">
                  <a:pos x="326" y="762"/>
                </a:cxn>
                <a:cxn ang="0">
                  <a:pos x="310" y="754"/>
                </a:cxn>
                <a:cxn ang="0">
                  <a:pos x="302" y="746"/>
                </a:cxn>
                <a:cxn ang="0">
                  <a:pos x="318" y="730"/>
                </a:cxn>
                <a:cxn ang="0">
                  <a:pos x="500" y="519"/>
                </a:cxn>
                <a:cxn ang="0">
                  <a:pos x="707" y="770"/>
                </a:cxn>
                <a:cxn ang="0">
                  <a:pos x="635" y="770"/>
                </a:cxn>
                <a:cxn ang="0">
                  <a:pos x="635" y="859"/>
                </a:cxn>
                <a:cxn ang="0">
                  <a:pos x="699" y="859"/>
                </a:cxn>
                <a:cxn ang="0">
                  <a:pos x="786" y="851"/>
                </a:cxn>
                <a:cxn ang="0">
                  <a:pos x="858" y="851"/>
                </a:cxn>
                <a:cxn ang="0">
                  <a:pos x="961" y="859"/>
                </a:cxn>
                <a:cxn ang="0">
                  <a:pos x="1065" y="859"/>
                </a:cxn>
                <a:cxn ang="0">
                  <a:pos x="1065" y="770"/>
                </a:cxn>
                <a:cxn ang="0">
                  <a:pos x="929" y="770"/>
                </a:cxn>
                <a:cxn ang="0">
                  <a:pos x="612" y="381"/>
                </a:cxn>
              </a:cxnLst>
              <a:rect l="0" t="0" r="r" b="b"/>
              <a:pathLst>
                <a:path w="1065" h="859">
                  <a:moveTo>
                    <a:pt x="612" y="381"/>
                  </a:moveTo>
                  <a:lnTo>
                    <a:pt x="834" y="129"/>
                  </a:lnTo>
                  <a:lnTo>
                    <a:pt x="850" y="113"/>
                  </a:lnTo>
                  <a:lnTo>
                    <a:pt x="882" y="105"/>
                  </a:lnTo>
                  <a:lnTo>
                    <a:pt x="937" y="97"/>
                  </a:lnTo>
                  <a:lnTo>
                    <a:pt x="1033" y="89"/>
                  </a:lnTo>
                  <a:lnTo>
                    <a:pt x="1033" y="0"/>
                  </a:lnTo>
                  <a:lnTo>
                    <a:pt x="961" y="8"/>
                  </a:lnTo>
                  <a:lnTo>
                    <a:pt x="723" y="8"/>
                  </a:lnTo>
                  <a:lnTo>
                    <a:pt x="659" y="0"/>
                  </a:lnTo>
                  <a:lnTo>
                    <a:pt x="659" y="89"/>
                  </a:lnTo>
                  <a:lnTo>
                    <a:pt x="699" y="97"/>
                  </a:lnTo>
                  <a:lnTo>
                    <a:pt x="731" y="113"/>
                  </a:lnTo>
                  <a:lnTo>
                    <a:pt x="723" y="121"/>
                  </a:lnTo>
                  <a:lnTo>
                    <a:pt x="723" y="129"/>
                  </a:lnTo>
                  <a:lnTo>
                    <a:pt x="715" y="129"/>
                  </a:lnTo>
                  <a:lnTo>
                    <a:pt x="556" y="316"/>
                  </a:lnTo>
                  <a:lnTo>
                    <a:pt x="373" y="89"/>
                  </a:lnTo>
                  <a:lnTo>
                    <a:pt x="445" y="89"/>
                  </a:lnTo>
                  <a:lnTo>
                    <a:pt x="445" y="0"/>
                  </a:lnTo>
                  <a:lnTo>
                    <a:pt x="381" y="0"/>
                  </a:lnTo>
                  <a:lnTo>
                    <a:pt x="294" y="8"/>
                  </a:lnTo>
                  <a:lnTo>
                    <a:pt x="119" y="8"/>
                  </a:lnTo>
                  <a:lnTo>
                    <a:pt x="8" y="0"/>
                  </a:lnTo>
                  <a:lnTo>
                    <a:pt x="8" y="89"/>
                  </a:lnTo>
                  <a:lnTo>
                    <a:pt x="143" y="89"/>
                  </a:lnTo>
                  <a:lnTo>
                    <a:pt x="445" y="446"/>
                  </a:lnTo>
                  <a:lnTo>
                    <a:pt x="190" y="730"/>
                  </a:lnTo>
                  <a:lnTo>
                    <a:pt x="151" y="754"/>
                  </a:lnTo>
                  <a:lnTo>
                    <a:pt x="87" y="770"/>
                  </a:lnTo>
                  <a:lnTo>
                    <a:pt x="0" y="770"/>
                  </a:lnTo>
                  <a:lnTo>
                    <a:pt x="0" y="859"/>
                  </a:lnTo>
                  <a:lnTo>
                    <a:pt x="71" y="859"/>
                  </a:lnTo>
                  <a:lnTo>
                    <a:pt x="143" y="851"/>
                  </a:lnTo>
                  <a:lnTo>
                    <a:pt x="238" y="851"/>
                  </a:lnTo>
                  <a:lnTo>
                    <a:pt x="318" y="859"/>
                  </a:lnTo>
                  <a:lnTo>
                    <a:pt x="373" y="859"/>
                  </a:lnTo>
                  <a:lnTo>
                    <a:pt x="373" y="770"/>
                  </a:lnTo>
                  <a:lnTo>
                    <a:pt x="349" y="770"/>
                  </a:lnTo>
                  <a:lnTo>
                    <a:pt x="326" y="762"/>
                  </a:lnTo>
                  <a:lnTo>
                    <a:pt x="310" y="754"/>
                  </a:lnTo>
                  <a:lnTo>
                    <a:pt x="302" y="746"/>
                  </a:lnTo>
                  <a:lnTo>
                    <a:pt x="318" y="730"/>
                  </a:lnTo>
                  <a:lnTo>
                    <a:pt x="500" y="519"/>
                  </a:lnTo>
                  <a:lnTo>
                    <a:pt x="707" y="770"/>
                  </a:lnTo>
                  <a:lnTo>
                    <a:pt x="635" y="770"/>
                  </a:lnTo>
                  <a:lnTo>
                    <a:pt x="635" y="859"/>
                  </a:lnTo>
                  <a:lnTo>
                    <a:pt x="699" y="859"/>
                  </a:lnTo>
                  <a:lnTo>
                    <a:pt x="786" y="851"/>
                  </a:lnTo>
                  <a:lnTo>
                    <a:pt x="858" y="851"/>
                  </a:lnTo>
                  <a:lnTo>
                    <a:pt x="961" y="859"/>
                  </a:lnTo>
                  <a:lnTo>
                    <a:pt x="1065" y="859"/>
                  </a:lnTo>
                  <a:lnTo>
                    <a:pt x="1065" y="770"/>
                  </a:lnTo>
                  <a:lnTo>
                    <a:pt x="929" y="770"/>
                  </a:lnTo>
                  <a:lnTo>
                    <a:pt x="612" y="3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65" name="Freeform 49"/>
            <p:cNvSpPr>
              <a:spLocks/>
            </p:cNvSpPr>
            <p:nvPr/>
          </p:nvSpPr>
          <p:spPr bwMode="auto">
            <a:xfrm>
              <a:off x="10897" y="3618"/>
              <a:ext cx="437" cy="1939"/>
            </a:xfrm>
            <a:custGeom>
              <a:avLst/>
              <a:gdLst/>
              <a:ahLst/>
              <a:cxnLst>
                <a:cxn ang="0">
                  <a:pos x="437" y="966"/>
                </a:cxn>
                <a:cxn ang="0">
                  <a:pos x="429" y="844"/>
                </a:cxn>
                <a:cxn ang="0">
                  <a:pos x="413" y="690"/>
                </a:cxn>
                <a:cxn ang="0">
                  <a:pos x="373" y="528"/>
                </a:cxn>
                <a:cxn ang="0">
                  <a:pos x="309" y="365"/>
                </a:cxn>
                <a:cxn ang="0">
                  <a:pos x="254" y="260"/>
                </a:cxn>
                <a:cxn ang="0">
                  <a:pos x="190" y="163"/>
                </a:cxn>
                <a:cxn ang="0">
                  <a:pos x="71" y="41"/>
                </a:cxn>
                <a:cxn ang="0">
                  <a:pos x="39" y="17"/>
                </a:cxn>
                <a:cxn ang="0">
                  <a:pos x="15" y="0"/>
                </a:cxn>
                <a:cxn ang="0">
                  <a:pos x="7" y="9"/>
                </a:cxn>
                <a:cxn ang="0">
                  <a:pos x="0" y="9"/>
                </a:cxn>
                <a:cxn ang="0">
                  <a:pos x="0" y="33"/>
                </a:cxn>
                <a:cxn ang="0">
                  <a:pos x="31" y="65"/>
                </a:cxn>
                <a:cxn ang="0">
                  <a:pos x="135" y="195"/>
                </a:cxn>
                <a:cxn ang="0">
                  <a:pos x="214" y="349"/>
                </a:cxn>
                <a:cxn ang="0">
                  <a:pos x="278" y="536"/>
                </a:cxn>
                <a:cxn ang="0">
                  <a:pos x="309" y="739"/>
                </a:cxn>
                <a:cxn ang="0">
                  <a:pos x="325" y="966"/>
                </a:cxn>
                <a:cxn ang="0">
                  <a:pos x="317" y="1168"/>
                </a:cxn>
                <a:cxn ang="0">
                  <a:pos x="286" y="1363"/>
                </a:cxn>
                <a:cxn ang="0">
                  <a:pos x="230" y="1550"/>
                </a:cxn>
                <a:cxn ang="0">
                  <a:pos x="143" y="1728"/>
                </a:cxn>
                <a:cxn ang="0">
                  <a:pos x="23" y="1882"/>
                </a:cxn>
                <a:cxn ang="0">
                  <a:pos x="0" y="1907"/>
                </a:cxn>
                <a:cxn ang="0">
                  <a:pos x="0" y="1923"/>
                </a:cxn>
                <a:cxn ang="0">
                  <a:pos x="15" y="1939"/>
                </a:cxn>
                <a:cxn ang="0">
                  <a:pos x="39" y="1923"/>
                </a:cxn>
                <a:cxn ang="0">
                  <a:pos x="79" y="1890"/>
                </a:cxn>
                <a:cxn ang="0">
                  <a:pos x="135" y="1842"/>
                </a:cxn>
                <a:cxn ang="0">
                  <a:pos x="190" y="1769"/>
                </a:cxn>
                <a:cxn ang="0">
                  <a:pos x="254" y="1671"/>
                </a:cxn>
                <a:cxn ang="0">
                  <a:pos x="317" y="1558"/>
                </a:cxn>
                <a:cxn ang="0">
                  <a:pos x="389" y="1347"/>
                </a:cxn>
                <a:cxn ang="0">
                  <a:pos x="429" y="1144"/>
                </a:cxn>
                <a:cxn ang="0">
                  <a:pos x="437" y="966"/>
                </a:cxn>
              </a:cxnLst>
              <a:rect l="0" t="0" r="r" b="b"/>
              <a:pathLst>
                <a:path w="437" h="1939">
                  <a:moveTo>
                    <a:pt x="437" y="966"/>
                  </a:moveTo>
                  <a:lnTo>
                    <a:pt x="429" y="844"/>
                  </a:lnTo>
                  <a:lnTo>
                    <a:pt x="413" y="690"/>
                  </a:lnTo>
                  <a:lnTo>
                    <a:pt x="373" y="528"/>
                  </a:lnTo>
                  <a:lnTo>
                    <a:pt x="309" y="365"/>
                  </a:lnTo>
                  <a:lnTo>
                    <a:pt x="254" y="260"/>
                  </a:lnTo>
                  <a:lnTo>
                    <a:pt x="190" y="163"/>
                  </a:lnTo>
                  <a:lnTo>
                    <a:pt x="71" y="41"/>
                  </a:lnTo>
                  <a:lnTo>
                    <a:pt x="39" y="17"/>
                  </a:lnTo>
                  <a:lnTo>
                    <a:pt x="15" y="0"/>
                  </a:lnTo>
                  <a:lnTo>
                    <a:pt x="7" y="9"/>
                  </a:lnTo>
                  <a:lnTo>
                    <a:pt x="0" y="9"/>
                  </a:lnTo>
                  <a:lnTo>
                    <a:pt x="0" y="33"/>
                  </a:lnTo>
                  <a:lnTo>
                    <a:pt x="31" y="65"/>
                  </a:lnTo>
                  <a:lnTo>
                    <a:pt x="135" y="195"/>
                  </a:lnTo>
                  <a:lnTo>
                    <a:pt x="214" y="349"/>
                  </a:lnTo>
                  <a:lnTo>
                    <a:pt x="278" y="536"/>
                  </a:lnTo>
                  <a:lnTo>
                    <a:pt x="309" y="739"/>
                  </a:lnTo>
                  <a:lnTo>
                    <a:pt x="325" y="966"/>
                  </a:lnTo>
                  <a:lnTo>
                    <a:pt x="317" y="1168"/>
                  </a:lnTo>
                  <a:lnTo>
                    <a:pt x="286" y="1363"/>
                  </a:lnTo>
                  <a:lnTo>
                    <a:pt x="230" y="1550"/>
                  </a:lnTo>
                  <a:lnTo>
                    <a:pt x="143" y="1728"/>
                  </a:lnTo>
                  <a:lnTo>
                    <a:pt x="23" y="1882"/>
                  </a:lnTo>
                  <a:lnTo>
                    <a:pt x="0" y="1907"/>
                  </a:lnTo>
                  <a:lnTo>
                    <a:pt x="0" y="1923"/>
                  </a:lnTo>
                  <a:lnTo>
                    <a:pt x="15" y="1939"/>
                  </a:lnTo>
                  <a:lnTo>
                    <a:pt x="39" y="1923"/>
                  </a:lnTo>
                  <a:lnTo>
                    <a:pt x="79" y="1890"/>
                  </a:lnTo>
                  <a:lnTo>
                    <a:pt x="135" y="1842"/>
                  </a:lnTo>
                  <a:lnTo>
                    <a:pt x="190" y="1769"/>
                  </a:lnTo>
                  <a:lnTo>
                    <a:pt x="254" y="1671"/>
                  </a:lnTo>
                  <a:lnTo>
                    <a:pt x="317" y="1558"/>
                  </a:lnTo>
                  <a:lnTo>
                    <a:pt x="389" y="1347"/>
                  </a:lnTo>
                  <a:lnTo>
                    <a:pt x="429" y="1144"/>
                  </a:lnTo>
                  <a:lnTo>
                    <a:pt x="437" y="9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66" name="Freeform 50"/>
            <p:cNvSpPr>
              <a:spLocks noEditPoints="1"/>
            </p:cNvSpPr>
            <p:nvPr/>
          </p:nvSpPr>
          <p:spPr bwMode="auto">
            <a:xfrm>
              <a:off x="12176" y="4365"/>
              <a:ext cx="1264" cy="446"/>
            </a:xfrm>
            <a:custGeom>
              <a:avLst/>
              <a:gdLst/>
              <a:ahLst/>
              <a:cxnLst>
                <a:cxn ang="0">
                  <a:pos x="1200" y="73"/>
                </a:cxn>
                <a:cxn ang="0">
                  <a:pos x="1224" y="73"/>
                </a:cxn>
                <a:cxn ang="0">
                  <a:pos x="1240" y="65"/>
                </a:cxn>
                <a:cxn ang="0">
                  <a:pos x="1248" y="65"/>
                </a:cxn>
                <a:cxn ang="0">
                  <a:pos x="1264" y="32"/>
                </a:cxn>
                <a:cxn ang="0">
                  <a:pos x="1264" y="16"/>
                </a:cxn>
                <a:cxn ang="0">
                  <a:pos x="1256" y="8"/>
                </a:cxn>
                <a:cxn ang="0">
                  <a:pos x="1240" y="0"/>
                </a:cxn>
                <a:cxn ang="0">
                  <a:pos x="24" y="0"/>
                </a:cxn>
                <a:cxn ang="0">
                  <a:pos x="8" y="16"/>
                </a:cxn>
                <a:cxn ang="0">
                  <a:pos x="0" y="32"/>
                </a:cxn>
                <a:cxn ang="0">
                  <a:pos x="0" y="48"/>
                </a:cxn>
                <a:cxn ang="0">
                  <a:pos x="16" y="65"/>
                </a:cxn>
                <a:cxn ang="0">
                  <a:pos x="24" y="65"/>
                </a:cxn>
                <a:cxn ang="0">
                  <a:pos x="40" y="73"/>
                </a:cxn>
                <a:cxn ang="0">
                  <a:pos x="64" y="73"/>
                </a:cxn>
                <a:cxn ang="0">
                  <a:pos x="1200" y="73"/>
                </a:cxn>
                <a:cxn ang="0">
                  <a:pos x="1200" y="446"/>
                </a:cxn>
                <a:cxn ang="0">
                  <a:pos x="1240" y="446"/>
                </a:cxn>
                <a:cxn ang="0">
                  <a:pos x="1256" y="430"/>
                </a:cxn>
                <a:cxn ang="0">
                  <a:pos x="1264" y="413"/>
                </a:cxn>
                <a:cxn ang="0">
                  <a:pos x="1264" y="397"/>
                </a:cxn>
                <a:cxn ang="0">
                  <a:pos x="1256" y="381"/>
                </a:cxn>
                <a:cxn ang="0">
                  <a:pos x="1240" y="373"/>
                </a:cxn>
                <a:cxn ang="0">
                  <a:pos x="24" y="373"/>
                </a:cxn>
                <a:cxn ang="0">
                  <a:pos x="16" y="381"/>
                </a:cxn>
                <a:cxn ang="0">
                  <a:pos x="0" y="413"/>
                </a:cxn>
                <a:cxn ang="0">
                  <a:pos x="0" y="430"/>
                </a:cxn>
                <a:cxn ang="0">
                  <a:pos x="16" y="438"/>
                </a:cxn>
                <a:cxn ang="0">
                  <a:pos x="24" y="446"/>
                </a:cxn>
                <a:cxn ang="0">
                  <a:pos x="64" y="446"/>
                </a:cxn>
                <a:cxn ang="0">
                  <a:pos x="1200" y="446"/>
                </a:cxn>
              </a:cxnLst>
              <a:rect l="0" t="0" r="r" b="b"/>
              <a:pathLst>
                <a:path w="1264" h="446">
                  <a:moveTo>
                    <a:pt x="1200" y="73"/>
                  </a:moveTo>
                  <a:lnTo>
                    <a:pt x="1224" y="73"/>
                  </a:lnTo>
                  <a:lnTo>
                    <a:pt x="1240" y="65"/>
                  </a:lnTo>
                  <a:lnTo>
                    <a:pt x="1248" y="65"/>
                  </a:lnTo>
                  <a:lnTo>
                    <a:pt x="1264" y="32"/>
                  </a:lnTo>
                  <a:lnTo>
                    <a:pt x="1264" y="16"/>
                  </a:lnTo>
                  <a:lnTo>
                    <a:pt x="1256" y="8"/>
                  </a:lnTo>
                  <a:lnTo>
                    <a:pt x="1240" y="0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65"/>
                  </a:lnTo>
                  <a:lnTo>
                    <a:pt x="24" y="65"/>
                  </a:lnTo>
                  <a:lnTo>
                    <a:pt x="40" y="73"/>
                  </a:lnTo>
                  <a:lnTo>
                    <a:pt x="64" y="73"/>
                  </a:lnTo>
                  <a:lnTo>
                    <a:pt x="1200" y="73"/>
                  </a:lnTo>
                  <a:close/>
                  <a:moveTo>
                    <a:pt x="1200" y="446"/>
                  </a:moveTo>
                  <a:lnTo>
                    <a:pt x="1240" y="446"/>
                  </a:lnTo>
                  <a:lnTo>
                    <a:pt x="1256" y="430"/>
                  </a:lnTo>
                  <a:lnTo>
                    <a:pt x="1264" y="413"/>
                  </a:lnTo>
                  <a:lnTo>
                    <a:pt x="1264" y="397"/>
                  </a:lnTo>
                  <a:lnTo>
                    <a:pt x="1256" y="381"/>
                  </a:lnTo>
                  <a:lnTo>
                    <a:pt x="1240" y="373"/>
                  </a:lnTo>
                  <a:lnTo>
                    <a:pt x="24" y="373"/>
                  </a:lnTo>
                  <a:lnTo>
                    <a:pt x="16" y="381"/>
                  </a:lnTo>
                  <a:lnTo>
                    <a:pt x="0" y="413"/>
                  </a:lnTo>
                  <a:lnTo>
                    <a:pt x="0" y="430"/>
                  </a:lnTo>
                  <a:lnTo>
                    <a:pt x="16" y="438"/>
                  </a:lnTo>
                  <a:lnTo>
                    <a:pt x="24" y="446"/>
                  </a:lnTo>
                  <a:lnTo>
                    <a:pt x="64" y="446"/>
                  </a:lnTo>
                  <a:lnTo>
                    <a:pt x="1200" y="4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67" name="Freeform 51"/>
            <p:cNvSpPr>
              <a:spLocks noEditPoints="1"/>
            </p:cNvSpPr>
            <p:nvPr/>
          </p:nvSpPr>
          <p:spPr bwMode="auto">
            <a:xfrm>
              <a:off x="16849" y="2897"/>
              <a:ext cx="731" cy="892"/>
            </a:xfrm>
            <a:custGeom>
              <a:avLst/>
              <a:gdLst/>
              <a:ahLst/>
              <a:cxnLst>
                <a:cxn ang="0">
                  <a:pos x="683" y="421"/>
                </a:cxn>
                <a:cxn ang="0">
                  <a:pos x="715" y="421"/>
                </a:cxn>
                <a:cxn ang="0">
                  <a:pos x="723" y="413"/>
                </a:cxn>
                <a:cxn ang="0">
                  <a:pos x="731" y="397"/>
                </a:cxn>
                <a:cxn ang="0">
                  <a:pos x="731" y="381"/>
                </a:cxn>
                <a:cxn ang="0">
                  <a:pos x="723" y="283"/>
                </a:cxn>
                <a:cxn ang="0">
                  <a:pos x="691" y="194"/>
                </a:cxn>
                <a:cxn ang="0">
                  <a:pos x="651" y="121"/>
                </a:cxn>
                <a:cxn ang="0">
                  <a:pos x="588" y="56"/>
                </a:cxn>
                <a:cxn ang="0">
                  <a:pos x="500" y="16"/>
                </a:cxn>
                <a:cxn ang="0">
                  <a:pos x="389" y="0"/>
                </a:cxn>
                <a:cxn ang="0">
                  <a:pos x="262" y="24"/>
                </a:cxn>
                <a:cxn ang="0">
                  <a:pos x="159" y="89"/>
                </a:cxn>
                <a:cxn ang="0">
                  <a:pos x="71" y="186"/>
                </a:cxn>
                <a:cxn ang="0">
                  <a:pos x="16" y="308"/>
                </a:cxn>
                <a:cxn ang="0">
                  <a:pos x="0" y="446"/>
                </a:cxn>
                <a:cxn ang="0">
                  <a:pos x="16" y="567"/>
                </a:cxn>
                <a:cxn ang="0">
                  <a:pos x="55" y="673"/>
                </a:cxn>
                <a:cxn ang="0">
                  <a:pos x="127" y="762"/>
                </a:cxn>
                <a:cxn ang="0">
                  <a:pos x="206" y="827"/>
                </a:cxn>
                <a:cxn ang="0">
                  <a:pos x="310" y="876"/>
                </a:cxn>
                <a:cxn ang="0">
                  <a:pos x="413" y="892"/>
                </a:cxn>
                <a:cxn ang="0">
                  <a:pos x="516" y="876"/>
                </a:cxn>
                <a:cxn ang="0">
                  <a:pos x="596" y="835"/>
                </a:cxn>
                <a:cxn ang="0">
                  <a:pos x="659" y="778"/>
                </a:cxn>
                <a:cxn ang="0">
                  <a:pos x="699" y="721"/>
                </a:cxn>
                <a:cxn ang="0">
                  <a:pos x="723" y="673"/>
                </a:cxn>
                <a:cxn ang="0">
                  <a:pos x="731" y="640"/>
                </a:cxn>
                <a:cxn ang="0">
                  <a:pos x="731" y="624"/>
                </a:cxn>
                <a:cxn ang="0">
                  <a:pos x="723" y="616"/>
                </a:cxn>
                <a:cxn ang="0">
                  <a:pos x="699" y="616"/>
                </a:cxn>
                <a:cxn ang="0">
                  <a:pos x="683" y="632"/>
                </a:cxn>
                <a:cxn ang="0">
                  <a:pos x="683" y="640"/>
                </a:cxn>
                <a:cxn ang="0">
                  <a:pos x="643" y="721"/>
                </a:cxn>
                <a:cxn ang="0">
                  <a:pos x="588" y="778"/>
                </a:cxn>
                <a:cxn ang="0">
                  <a:pos x="532" y="819"/>
                </a:cxn>
                <a:cxn ang="0">
                  <a:pos x="484" y="835"/>
                </a:cxn>
                <a:cxn ang="0">
                  <a:pos x="445" y="843"/>
                </a:cxn>
                <a:cxn ang="0">
                  <a:pos x="429" y="843"/>
                </a:cxn>
                <a:cxn ang="0">
                  <a:pos x="341" y="827"/>
                </a:cxn>
                <a:cxn ang="0">
                  <a:pos x="262" y="778"/>
                </a:cxn>
                <a:cxn ang="0">
                  <a:pos x="214" y="713"/>
                </a:cxn>
                <a:cxn ang="0">
                  <a:pos x="175" y="608"/>
                </a:cxn>
                <a:cxn ang="0">
                  <a:pos x="159" y="511"/>
                </a:cxn>
                <a:cxn ang="0">
                  <a:pos x="151" y="421"/>
                </a:cxn>
                <a:cxn ang="0">
                  <a:pos x="683" y="421"/>
                </a:cxn>
                <a:cxn ang="0">
                  <a:pos x="159" y="381"/>
                </a:cxn>
                <a:cxn ang="0">
                  <a:pos x="175" y="275"/>
                </a:cxn>
                <a:cxn ang="0">
                  <a:pos x="198" y="186"/>
                </a:cxn>
                <a:cxn ang="0">
                  <a:pos x="230" y="129"/>
                </a:cxn>
                <a:cxn ang="0">
                  <a:pos x="278" y="89"/>
                </a:cxn>
                <a:cxn ang="0">
                  <a:pos x="318" y="64"/>
                </a:cxn>
                <a:cxn ang="0">
                  <a:pos x="357" y="48"/>
                </a:cxn>
                <a:cxn ang="0">
                  <a:pos x="389" y="48"/>
                </a:cxn>
                <a:cxn ang="0">
                  <a:pos x="461" y="64"/>
                </a:cxn>
                <a:cxn ang="0">
                  <a:pos x="516" y="97"/>
                </a:cxn>
                <a:cxn ang="0">
                  <a:pos x="556" y="154"/>
                </a:cxn>
                <a:cxn ang="0">
                  <a:pos x="580" y="219"/>
                </a:cxn>
                <a:cxn ang="0">
                  <a:pos x="596" y="283"/>
                </a:cxn>
                <a:cxn ang="0">
                  <a:pos x="604" y="340"/>
                </a:cxn>
                <a:cxn ang="0">
                  <a:pos x="604" y="381"/>
                </a:cxn>
                <a:cxn ang="0">
                  <a:pos x="159" y="381"/>
                </a:cxn>
              </a:cxnLst>
              <a:rect l="0" t="0" r="r" b="b"/>
              <a:pathLst>
                <a:path w="731" h="892">
                  <a:moveTo>
                    <a:pt x="683" y="421"/>
                  </a:moveTo>
                  <a:lnTo>
                    <a:pt x="715" y="421"/>
                  </a:lnTo>
                  <a:lnTo>
                    <a:pt x="723" y="413"/>
                  </a:lnTo>
                  <a:lnTo>
                    <a:pt x="731" y="397"/>
                  </a:lnTo>
                  <a:lnTo>
                    <a:pt x="731" y="381"/>
                  </a:lnTo>
                  <a:lnTo>
                    <a:pt x="723" y="283"/>
                  </a:lnTo>
                  <a:lnTo>
                    <a:pt x="691" y="194"/>
                  </a:lnTo>
                  <a:lnTo>
                    <a:pt x="651" y="121"/>
                  </a:lnTo>
                  <a:lnTo>
                    <a:pt x="588" y="56"/>
                  </a:lnTo>
                  <a:lnTo>
                    <a:pt x="500" y="16"/>
                  </a:lnTo>
                  <a:lnTo>
                    <a:pt x="389" y="0"/>
                  </a:lnTo>
                  <a:lnTo>
                    <a:pt x="262" y="24"/>
                  </a:lnTo>
                  <a:lnTo>
                    <a:pt x="159" y="89"/>
                  </a:lnTo>
                  <a:lnTo>
                    <a:pt x="71" y="186"/>
                  </a:lnTo>
                  <a:lnTo>
                    <a:pt x="16" y="308"/>
                  </a:lnTo>
                  <a:lnTo>
                    <a:pt x="0" y="446"/>
                  </a:lnTo>
                  <a:lnTo>
                    <a:pt x="16" y="567"/>
                  </a:lnTo>
                  <a:lnTo>
                    <a:pt x="55" y="673"/>
                  </a:lnTo>
                  <a:lnTo>
                    <a:pt x="127" y="762"/>
                  </a:lnTo>
                  <a:lnTo>
                    <a:pt x="206" y="827"/>
                  </a:lnTo>
                  <a:lnTo>
                    <a:pt x="310" y="876"/>
                  </a:lnTo>
                  <a:lnTo>
                    <a:pt x="413" y="892"/>
                  </a:lnTo>
                  <a:lnTo>
                    <a:pt x="516" y="876"/>
                  </a:lnTo>
                  <a:lnTo>
                    <a:pt x="596" y="835"/>
                  </a:lnTo>
                  <a:lnTo>
                    <a:pt x="659" y="778"/>
                  </a:lnTo>
                  <a:lnTo>
                    <a:pt x="699" y="721"/>
                  </a:lnTo>
                  <a:lnTo>
                    <a:pt x="723" y="673"/>
                  </a:lnTo>
                  <a:lnTo>
                    <a:pt x="731" y="640"/>
                  </a:lnTo>
                  <a:lnTo>
                    <a:pt x="731" y="624"/>
                  </a:lnTo>
                  <a:lnTo>
                    <a:pt x="723" y="616"/>
                  </a:lnTo>
                  <a:lnTo>
                    <a:pt x="699" y="616"/>
                  </a:lnTo>
                  <a:lnTo>
                    <a:pt x="683" y="632"/>
                  </a:lnTo>
                  <a:lnTo>
                    <a:pt x="683" y="640"/>
                  </a:lnTo>
                  <a:lnTo>
                    <a:pt x="643" y="721"/>
                  </a:lnTo>
                  <a:lnTo>
                    <a:pt x="588" y="778"/>
                  </a:lnTo>
                  <a:lnTo>
                    <a:pt x="532" y="819"/>
                  </a:lnTo>
                  <a:lnTo>
                    <a:pt x="484" y="835"/>
                  </a:lnTo>
                  <a:lnTo>
                    <a:pt x="445" y="843"/>
                  </a:lnTo>
                  <a:lnTo>
                    <a:pt x="429" y="843"/>
                  </a:lnTo>
                  <a:lnTo>
                    <a:pt x="341" y="827"/>
                  </a:lnTo>
                  <a:lnTo>
                    <a:pt x="262" y="778"/>
                  </a:lnTo>
                  <a:lnTo>
                    <a:pt x="214" y="713"/>
                  </a:lnTo>
                  <a:lnTo>
                    <a:pt x="175" y="608"/>
                  </a:lnTo>
                  <a:lnTo>
                    <a:pt x="159" y="511"/>
                  </a:lnTo>
                  <a:lnTo>
                    <a:pt x="151" y="421"/>
                  </a:lnTo>
                  <a:lnTo>
                    <a:pt x="683" y="421"/>
                  </a:lnTo>
                  <a:close/>
                  <a:moveTo>
                    <a:pt x="159" y="381"/>
                  </a:moveTo>
                  <a:lnTo>
                    <a:pt x="175" y="275"/>
                  </a:lnTo>
                  <a:lnTo>
                    <a:pt x="198" y="186"/>
                  </a:lnTo>
                  <a:lnTo>
                    <a:pt x="230" y="129"/>
                  </a:lnTo>
                  <a:lnTo>
                    <a:pt x="278" y="89"/>
                  </a:lnTo>
                  <a:lnTo>
                    <a:pt x="318" y="64"/>
                  </a:lnTo>
                  <a:lnTo>
                    <a:pt x="357" y="48"/>
                  </a:lnTo>
                  <a:lnTo>
                    <a:pt x="389" y="48"/>
                  </a:lnTo>
                  <a:lnTo>
                    <a:pt x="461" y="64"/>
                  </a:lnTo>
                  <a:lnTo>
                    <a:pt x="516" y="97"/>
                  </a:lnTo>
                  <a:lnTo>
                    <a:pt x="556" y="154"/>
                  </a:lnTo>
                  <a:lnTo>
                    <a:pt x="580" y="219"/>
                  </a:lnTo>
                  <a:lnTo>
                    <a:pt x="596" y="283"/>
                  </a:lnTo>
                  <a:lnTo>
                    <a:pt x="604" y="340"/>
                  </a:lnTo>
                  <a:lnTo>
                    <a:pt x="604" y="381"/>
                  </a:lnTo>
                  <a:lnTo>
                    <a:pt x="159" y="3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68" name="Freeform 52"/>
            <p:cNvSpPr>
              <a:spLocks/>
            </p:cNvSpPr>
            <p:nvPr/>
          </p:nvSpPr>
          <p:spPr bwMode="auto">
            <a:xfrm>
              <a:off x="17659" y="2929"/>
              <a:ext cx="954" cy="835"/>
            </a:xfrm>
            <a:custGeom>
              <a:avLst/>
              <a:gdLst/>
              <a:ahLst/>
              <a:cxnLst>
                <a:cxn ang="0">
                  <a:pos x="580" y="300"/>
                </a:cxn>
                <a:cxn ang="0">
                  <a:pos x="692" y="162"/>
                </a:cxn>
                <a:cxn ang="0">
                  <a:pos x="835" y="73"/>
                </a:cxn>
                <a:cxn ang="0">
                  <a:pos x="922" y="0"/>
                </a:cxn>
                <a:cxn ang="0">
                  <a:pos x="628" y="8"/>
                </a:cxn>
                <a:cxn ang="0">
                  <a:pos x="580" y="65"/>
                </a:cxn>
                <a:cxn ang="0">
                  <a:pos x="620" y="73"/>
                </a:cxn>
                <a:cxn ang="0">
                  <a:pos x="636" y="146"/>
                </a:cxn>
                <a:cxn ang="0">
                  <a:pos x="604" y="187"/>
                </a:cxn>
                <a:cxn ang="0">
                  <a:pos x="342" y="146"/>
                </a:cxn>
                <a:cxn ang="0">
                  <a:pos x="326" y="122"/>
                </a:cxn>
                <a:cxn ang="0">
                  <a:pos x="350" y="73"/>
                </a:cxn>
                <a:cxn ang="0">
                  <a:pos x="390" y="65"/>
                </a:cxn>
                <a:cxn ang="0">
                  <a:pos x="342" y="0"/>
                </a:cxn>
                <a:cxn ang="0">
                  <a:pos x="72" y="8"/>
                </a:cxn>
                <a:cxn ang="0">
                  <a:pos x="8" y="65"/>
                </a:cxn>
                <a:cxn ang="0">
                  <a:pos x="119" y="73"/>
                </a:cxn>
                <a:cxn ang="0">
                  <a:pos x="183" y="122"/>
                </a:cxn>
                <a:cxn ang="0">
                  <a:pos x="421" y="430"/>
                </a:cxn>
                <a:cxn ang="0">
                  <a:pos x="342" y="527"/>
                </a:cxn>
                <a:cxn ang="0">
                  <a:pos x="286" y="608"/>
                </a:cxn>
                <a:cxn ang="0">
                  <a:pos x="167" y="722"/>
                </a:cxn>
                <a:cxn ang="0">
                  <a:pos x="40" y="771"/>
                </a:cxn>
                <a:cxn ang="0">
                  <a:pos x="0" y="835"/>
                </a:cxn>
                <a:cxn ang="0">
                  <a:pos x="159" y="827"/>
                </a:cxn>
                <a:cxn ang="0">
                  <a:pos x="334" y="835"/>
                </a:cxn>
                <a:cxn ang="0">
                  <a:pos x="310" y="771"/>
                </a:cxn>
                <a:cxn ang="0">
                  <a:pos x="278" y="730"/>
                </a:cxn>
                <a:cxn ang="0">
                  <a:pos x="286" y="681"/>
                </a:cxn>
                <a:cxn ang="0">
                  <a:pos x="374" y="560"/>
                </a:cxn>
                <a:cxn ang="0">
                  <a:pos x="485" y="519"/>
                </a:cxn>
                <a:cxn ang="0">
                  <a:pos x="596" y="665"/>
                </a:cxn>
                <a:cxn ang="0">
                  <a:pos x="628" y="706"/>
                </a:cxn>
                <a:cxn ang="0">
                  <a:pos x="636" y="730"/>
                </a:cxn>
                <a:cxn ang="0">
                  <a:pos x="628" y="754"/>
                </a:cxn>
                <a:cxn ang="0">
                  <a:pos x="564" y="779"/>
                </a:cxn>
                <a:cxn ang="0">
                  <a:pos x="636" y="835"/>
                </a:cxn>
                <a:cxn ang="0">
                  <a:pos x="859" y="827"/>
                </a:cxn>
                <a:cxn ang="0">
                  <a:pos x="954" y="779"/>
                </a:cxn>
                <a:cxn ang="0">
                  <a:pos x="819" y="754"/>
                </a:cxn>
                <a:cxn ang="0">
                  <a:pos x="517" y="381"/>
                </a:cxn>
              </a:cxnLst>
              <a:rect l="0" t="0" r="r" b="b"/>
              <a:pathLst>
                <a:path w="954" h="835">
                  <a:moveTo>
                    <a:pt x="517" y="381"/>
                  </a:moveTo>
                  <a:lnTo>
                    <a:pt x="580" y="300"/>
                  </a:lnTo>
                  <a:lnTo>
                    <a:pt x="644" y="227"/>
                  </a:lnTo>
                  <a:lnTo>
                    <a:pt x="692" y="162"/>
                  </a:lnTo>
                  <a:lnTo>
                    <a:pt x="755" y="105"/>
                  </a:lnTo>
                  <a:lnTo>
                    <a:pt x="835" y="73"/>
                  </a:lnTo>
                  <a:lnTo>
                    <a:pt x="922" y="65"/>
                  </a:lnTo>
                  <a:lnTo>
                    <a:pt x="922" y="0"/>
                  </a:lnTo>
                  <a:lnTo>
                    <a:pt x="763" y="8"/>
                  </a:lnTo>
                  <a:lnTo>
                    <a:pt x="628" y="8"/>
                  </a:lnTo>
                  <a:lnTo>
                    <a:pt x="580" y="0"/>
                  </a:lnTo>
                  <a:lnTo>
                    <a:pt x="580" y="65"/>
                  </a:lnTo>
                  <a:lnTo>
                    <a:pt x="604" y="65"/>
                  </a:lnTo>
                  <a:lnTo>
                    <a:pt x="620" y="73"/>
                  </a:lnTo>
                  <a:lnTo>
                    <a:pt x="636" y="105"/>
                  </a:lnTo>
                  <a:lnTo>
                    <a:pt x="636" y="146"/>
                  </a:lnTo>
                  <a:lnTo>
                    <a:pt x="620" y="178"/>
                  </a:lnTo>
                  <a:lnTo>
                    <a:pt x="604" y="187"/>
                  </a:lnTo>
                  <a:lnTo>
                    <a:pt x="493" y="341"/>
                  </a:lnTo>
                  <a:lnTo>
                    <a:pt x="342" y="146"/>
                  </a:lnTo>
                  <a:lnTo>
                    <a:pt x="334" y="130"/>
                  </a:lnTo>
                  <a:lnTo>
                    <a:pt x="326" y="122"/>
                  </a:lnTo>
                  <a:lnTo>
                    <a:pt x="326" y="97"/>
                  </a:lnTo>
                  <a:lnTo>
                    <a:pt x="350" y="73"/>
                  </a:lnTo>
                  <a:lnTo>
                    <a:pt x="374" y="65"/>
                  </a:lnTo>
                  <a:lnTo>
                    <a:pt x="390" y="65"/>
                  </a:lnTo>
                  <a:lnTo>
                    <a:pt x="390" y="0"/>
                  </a:lnTo>
                  <a:lnTo>
                    <a:pt x="342" y="0"/>
                  </a:lnTo>
                  <a:lnTo>
                    <a:pt x="286" y="8"/>
                  </a:lnTo>
                  <a:lnTo>
                    <a:pt x="72" y="8"/>
                  </a:lnTo>
                  <a:lnTo>
                    <a:pt x="8" y="0"/>
                  </a:lnTo>
                  <a:lnTo>
                    <a:pt x="8" y="65"/>
                  </a:lnTo>
                  <a:lnTo>
                    <a:pt x="72" y="65"/>
                  </a:lnTo>
                  <a:lnTo>
                    <a:pt x="119" y="73"/>
                  </a:lnTo>
                  <a:lnTo>
                    <a:pt x="151" y="89"/>
                  </a:lnTo>
                  <a:lnTo>
                    <a:pt x="183" y="122"/>
                  </a:lnTo>
                  <a:lnTo>
                    <a:pt x="231" y="178"/>
                  </a:lnTo>
                  <a:lnTo>
                    <a:pt x="421" y="430"/>
                  </a:lnTo>
                  <a:lnTo>
                    <a:pt x="374" y="487"/>
                  </a:lnTo>
                  <a:lnTo>
                    <a:pt x="342" y="527"/>
                  </a:lnTo>
                  <a:lnTo>
                    <a:pt x="318" y="568"/>
                  </a:lnTo>
                  <a:lnTo>
                    <a:pt x="286" y="608"/>
                  </a:lnTo>
                  <a:lnTo>
                    <a:pt x="239" y="657"/>
                  </a:lnTo>
                  <a:lnTo>
                    <a:pt x="167" y="722"/>
                  </a:lnTo>
                  <a:lnTo>
                    <a:pt x="104" y="762"/>
                  </a:lnTo>
                  <a:lnTo>
                    <a:pt x="40" y="771"/>
                  </a:lnTo>
                  <a:lnTo>
                    <a:pt x="0" y="779"/>
                  </a:lnTo>
                  <a:lnTo>
                    <a:pt x="0" y="835"/>
                  </a:lnTo>
                  <a:lnTo>
                    <a:pt x="80" y="827"/>
                  </a:lnTo>
                  <a:lnTo>
                    <a:pt x="159" y="827"/>
                  </a:lnTo>
                  <a:lnTo>
                    <a:pt x="247" y="835"/>
                  </a:lnTo>
                  <a:lnTo>
                    <a:pt x="334" y="835"/>
                  </a:lnTo>
                  <a:lnTo>
                    <a:pt x="334" y="779"/>
                  </a:lnTo>
                  <a:lnTo>
                    <a:pt x="310" y="771"/>
                  </a:lnTo>
                  <a:lnTo>
                    <a:pt x="294" y="762"/>
                  </a:lnTo>
                  <a:lnTo>
                    <a:pt x="278" y="730"/>
                  </a:lnTo>
                  <a:lnTo>
                    <a:pt x="278" y="714"/>
                  </a:lnTo>
                  <a:lnTo>
                    <a:pt x="286" y="681"/>
                  </a:lnTo>
                  <a:lnTo>
                    <a:pt x="318" y="633"/>
                  </a:lnTo>
                  <a:lnTo>
                    <a:pt x="374" y="560"/>
                  </a:lnTo>
                  <a:lnTo>
                    <a:pt x="453" y="470"/>
                  </a:lnTo>
                  <a:lnTo>
                    <a:pt x="485" y="519"/>
                  </a:lnTo>
                  <a:lnTo>
                    <a:pt x="549" y="600"/>
                  </a:lnTo>
                  <a:lnTo>
                    <a:pt x="596" y="665"/>
                  </a:lnTo>
                  <a:lnTo>
                    <a:pt x="604" y="681"/>
                  </a:lnTo>
                  <a:lnTo>
                    <a:pt x="628" y="706"/>
                  </a:lnTo>
                  <a:lnTo>
                    <a:pt x="628" y="722"/>
                  </a:lnTo>
                  <a:lnTo>
                    <a:pt x="636" y="730"/>
                  </a:lnTo>
                  <a:lnTo>
                    <a:pt x="636" y="738"/>
                  </a:lnTo>
                  <a:lnTo>
                    <a:pt x="628" y="754"/>
                  </a:lnTo>
                  <a:lnTo>
                    <a:pt x="596" y="771"/>
                  </a:lnTo>
                  <a:lnTo>
                    <a:pt x="564" y="779"/>
                  </a:lnTo>
                  <a:lnTo>
                    <a:pt x="564" y="835"/>
                  </a:lnTo>
                  <a:lnTo>
                    <a:pt x="636" y="835"/>
                  </a:lnTo>
                  <a:lnTo>
                    <a:pt x="715" y="827"/>
                  </a:lnTo>
                  <a:lnTo>
                    <a:pt x="859" y="827"/>
                  </a:lnTo>
                  <a:lnTo>
                    <a:pt x="954" y="835"/>
                  </a:lnTo>
                  <a:lnTo>
                    <a:pt x="954" y="779"/>
                  </a:lnTo>
                  <a:lnTo>
                    <a:pt x="874" y="771"/>
                  </a:lnTo>
                  <a:lnTo>
                    <a:pt x="819" y="754"/>
                  </a:lnTo>
                  <a:lnTo>
                    <a:pt x="771" y="714"/>
                  </a:lnTo>
                  <a:lnTo>
                    <a:pt x="517" y="3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69" name="Freeform 53"/>
            <p:cNvSpPr>
              <a:spLocks noEditPoints="1"/>
            </p:cNvSpPr>
            <p:nvPr/>
          </p:nvSpPr>
          <p:spPr bwMode="auto">
            <a:xfrm>
              <a:off x="18684" y="2913"/>
              <a:ext cx="938" cy="1225"/>
            </a:xfrm>
            <a:custGeom>
              <a:avLst/>
              <a:gdLst/>
              <a:ahLst/>
              <a:cxnLst>
                <a:cxn ang="0">
                  <a:pos x="279" y="203"/>
                </a:cxn>
                <a:cxn ang="0">
                  <a:pos x="350" y="113"/>
                </a:cxn>
                <a:cxn ang="0">
                  <a:pos x="430" y="65"/>
                </a:cxn>
                <a:cxn ang="0">
                  <a:pos x="525" y="48"/>
                </a:cxn>
                <a:cxn ang="0">
                  <a:pos x="604" y="65"/>
                </a:cxn>
                <a:cxn ang="0">
                  <a:pos x="676" y="121"/>
                </a:cxn>
                <a:cxn ang="0">
                  <a:pos x="732" y="203"/>
                </a:cxn>
                <a:cxn ang="0">
                  <a:pos x="763" y="308"/>
                </a:cxn>
                <a:cxn ang="0">
                  <a:pos x="779" y="438"/>
                </a:cxn>
                <a:cxn ang="0">
                  <a:pos x="763" y="568"/>
                </a:cxn>
                <a:cxn ang="0">
                  <a:pos x="724" y="673"/>
                </a:cxn>
                <a:cxn ang="0">
                  <a:pos x="660" y="762"/>
                </a:cxn>
                <a:cxn ang="0">
                  <a:pos x="588" y="811"/>
                </a:cxn>
                <a:cxn ang="0">
                  <a:pos x="509" y="827"/>
                </a:cxn>
                <a:cxn ang="0">
                  <a:pos x="430" y="819"/>
                </a:cxn>
                <a:cxn ang="0">
                  <a:pos x="366" y="778"/>
                </a:cxn>
                <a:cxn ang="0">
                  <a:pos x="310" y="714"/>
                </a:cxn>
                <a:cxn ang="0">
                  <a:pos x="294" y="697"/>
                </a:cxn>
                <a:cxn ang="0">
                  <a:pos x="286" y="681"/>
                </a:cxn>
                <a:cxn ang="0">
                  <a:pos x="286" y="673"/>
                </a:cxn>
                <a:cxn ang="0">
                  <a:pos x="279" y="657"/>
                </a:cxn>
                <a:cxn ang="0">
                  <a:pos x="279" y="632"/>
                </a:cxn>
                <a:cxn ang="0">
                  <a:pos x="279" y="203"/>
                </a:cxn>
                <a:cxn ang="0">
                  <a:pos x="279" y="738"/>
                </a:cxn>
                <a:cxn ang="0">
                  <a:pos x="302" y="770"/>
                </a:cxn>
                <a:cxn ang="0">
                  <a:pos x="350" y="819"/>
                </a:cxn>
                <a:cxn ang="0">
                  <a:pos x="422" y="860"/>
                </a:cxn>
                <a:cxn ang="0">
                  <a:pos x="517" y="876"/>
                </a:cxn>
                <a:cxn ang="0">
                  <a:pos x="644" y="851"/>
                </a:cxn>
                <a:cxn ang="0">
                  <a:pos x="763" y="795"/>
                </a:cxn>
                <a:cxn ang="0">
                  <a:pos x="851" y="697"/>
                </a:cxn>
                <a:cxn ang="0">
                  <a:pos x="914" y="576"/>
                </a:cxn>
                <a:cxn ang="0">
                  <a:pos x="938" y="438"/>
                </a:cxn>
                <a:cxn ang="0">
                  <a:pos x="914" y="300"/>
                </a:cxn>
                <a:cxn ang="0">
                  <a:pos x="859" y="178"/>
                </a:cxn>
                <a:cxn ang="0">
                  <a:pos x="771" y="81"/>
                </a:cxn>
                <a:cxn ang="0">
                  <a:pos x="660" y="16"/>
                </a:cxn>
                <a:cxn ang="0">
                  <a:pos x="541" y="0"/>
                </a:cxn>
                <a:cxn ang="0">
                  <a:pos x="445" y="16"/>
                </a:cxn>
                <a:cxn ang="0">
                  <a:pos x="366" y="48"/>
                </a:cxn>
                <a:cxn ang="0">
                  <a:pos x="310" y="89"/>
                </a:cxn>
                <a:cxn ang="0">
                  <a:pos x="279" y="121"/>
                </a:cxn>
                <a:cxn ang="0">
                  <a:pos x="279" y="0"/>
                </a:cxn>
                <a:cxn ang="0">
                  <a:pos x="0" y="16"/>
                </a:cxn>
                <a:cxn ang="0">
                  <a:pos x="0" y="81"/>
                </a:cxn>
                <a:cxn ang="0">
                  <a:pos x="80" y="81"/>
                </a:cxn>
                <a:cxn ang="0">
                  <a:pos x="128" y="97"/>
                </a:cxn>
                <a:cxn ang="0">
                  <a:pos x="143" y="121"/>
                </a:cxn>
                <a:cxn ang="0">
                  <a:pos x="151" y="178"/>
                </a:cxn>
                <a:cxn ang="0">
                  <a:pos x="151" y="1079"/>
                </a:cxn>
                <a:cxn ang="0">
                  <a:pos x="143" y="1127"/>
                </a:cxn>
                <a:cxn ang="0">
                  <a:pos x="128" y="1152"/>
                </a:cxn>
                <a:cxn ang="0">
                  <a:pos x="80" y="1168"/>
                </a:cxn>
                <a:cxn ang="0">
                  <a:pos x="0" y="1168"/>
                </a:cxn>
                <a:cxn ang="0">
                  <a:pos x="0" y="1225"/>
                </a:cxn>
                <a:cxn ang="0">
                  <a:pos x="430" y="1225"/>
                </a:cxn>
                <a:cxn ang="0">
                  <a:pos x="430" y="1168"/>
                </a:cxn>
                <a:cxn ang="0">
                  <a:pos x="350" y="1168"/>
                </a:cxn>
                <a:cxn ang="0">
                  <a:pos x="310" y="1160"/>
                </a:cxn>
                <a:cxn ang="0">
                  <a:pos x="286" y="1127"/>
                </a:cxn>
                <a:cxn ang="0">
                  <a:pos x="279" y="1079"/>
                </a:cxn>
                <a:cxn ang="0">
                  <a:pos x="279" y="754"/>
                </a:cxn>
                <a:cxn ang="0">
                  <a:pos x="279" y="738"/>
                </a:cxn>
              </a:cxnLst>
              <a:rect l="0" t="0" r="r" b="b"/>
              <a:pathLst>
                <a:path w="938" h="1225">
                  <a:moveTo>
                    <a:pt x="279" y="203"/>
                  </a:moveTo>
                  <a:lnTo>
                    <a:pt x="350" y="113"/>
                  </a:lnTo>
                  <a:lnTo>
                    <a:pt x="430" y="65"/>
                  </a:lnTo>
                  <a:lnTo>
                    <a:pt x="525" y="48"/>
                  </a:lnTo>
                  <a:lnTo>
                    <a:pt x="604" y="65"/>
                  </a:lnTo>
                  <a:lnTo>
                    <a:pt x="676" y="121"/>
                  </a:lnTo>
                  <a:lnTo>
                    <a:pt x="732" y="203"/>
                  </a:lnTo>
                  <a:lnTo>
                    <a:pt x="763" y="308"/>
                  </a:lnTo>
                  <a:lnTo>
                    <a:pt x="779" y="438"/>
                  </a:lnTo>
                  <a:lnTo>
                    <a:pt x="763" y="568"/>
                  </a:lnTo>
                  <a:lnTo>
                    <a:pt x="724" y="673"/>
                  </a:lnTo>
                  <a:lnTo>
                    <a:pt x="660" y="762"/>
                  </a:lnTo>
                  <a:lnTo>
                    <a:pt x="588" y="811"/>
                  </a:lnTo>
                  <a:lnTo>
                    <a:pt x="509" y="827"/>
                  </a:lnTo>
                  <a:lnTo>
                    <a:pt x="430" y="819"/>
                  </a:lnTo>
                  <a:lnTo>
                    <a:pt x="366" y="778"/>
                  </a:lnTo>
                  <a:lnTo>
                    <a:pt x="310" y="714"/>
                  </a:lnTo>
                  <a:lnTo>
                    <a:pt x="294" y="697"/>
                  </a:lnTo>
                  <a:lnTo>
                    <a:pt x="286" y="681"/>
                  </a:lnTo>
                  <a:lnTo>
                    <a:pt x="286" y="673"/>
                  </a:lnTo>
                  <a:lnTo>
                    <a:pt x="279" y="657"/>
                  </a:lnTo>
                  <a:lnTo>
                    <a:pt x="279" y="632"/>
                  </a:lnTo>
                  <a:lnTo>
                    <a:pt x="279" y="203"/>
                  </a:lnTo>
                  <a:close/>
                  <a:moveTo>
                    <a:pt x="279" y="738"/>
                  </a:moveTo>
                  <a:lnTo>
                    <a:pt x="302" y="770"/>
                  </a:lnTo>
                  <a:lnTo>
                    <a:pt x="350" y="819"/>
                  </a:lnTo>
                  <a:lnTo>
                    <a:pt x="422" y="860"/>
                  </a:lnTo>
                  <a:lnTo>
                    <a:pt x="517" y="876"/>
                  </a:lnTo>
                  <a:lnTo>
                    <a:pt x="644" y="851"/>
                  </a:lnTo>
                  <a:lnTo>
                    <a:pt x="763" y="795"/>
                  </a:lnTo>
                  <a:lnTo>
                    <a:pt x="851" y="697"/>
                  </a:lnTo>
                  <a:lnTo>
                    <a:pt x="914" y="576"/>
                  </a:lnTo>
                  <a:lnTo>
                    <a:pt x="938" y="438"/>
                  </a:lnTo>
                  <a:lnTo>
                    <a:pt x="914" y="300"/>
                  </a:lnTo>
                  <a:lnTo>
                    <a:pt x="859" y="178"/>
                  </a:lnTo>
                  <a:lnTo>
                    <a:pt x="771" y="81"/>
                  </a:lnTo>
                  <a:lnTo>
                    <a:pt x="660" y="16"/>
                  </a:lnTo>
                  <a:lnTo>
                    <a:pt x="541" y="0"/>
                  </a:lnTo>
                  <a:lnTo>
                    <a:pt x="445" y="16"/>
                  </a:lnTo>
                  <a:lnTo>
                    <a:pt x="366" y="48"/>
                  </a:lnTo>
                  <a:lnTo>
                    <a:pt x="310" y="89"/>
                  </a:lnTo>
                  <a:lnTo>
                    <a:pt x="279" y="121"/>
                  </a:lnTo>
                  <a:lnTo>
                    <a:pt x="279" y="0"/>
                  </a:lnTo>
                  <a:lnTo>
                    <a:pt x="0" y="16"/>
                  </a:lnTo>
                  <a:lnTo>
                    <a:pt x="0" y="81"/>
                  </a:lnTo>
                  <a:lnTo>
                    <a:pt x="80" y="81"/>
                  </a:lnTo>
                  <a:lnTo>
                    <a:pt x="128" y="97"/>
                  </a:lnTo>
                  <a:lnTo>
                    <a:pt x="143" y="121"/>
                  </a:lnTo>
                  <a:lnTo>
                    <a:pt x="151" y="178"/>
                  </a:lnTo>
                  <a:lnTo>
                    <a:pt x="151" y="1079"/>
                  </a:lnTo>
                  <a:lnTo>
                    <a:pt x="143" y="1127"/>
                  </a:lnTo>
                  <a:lnTo>
                    <a:pt x="128" y="1152"/>
                  </a:lnTo>
                  <a:lnTo>
                    <a:pt x="80" y="1168"/>
                  </a:lnTo>
                  <a:lnTo>
                    <a:pt x="0" y="1168"/>
                  </a:lnTo>
                  <a:lnTo>
                    <a:pt x="0" y="1225"/>
                  </a:lnTo>
                  <a:lnTo>
                    <a:pt x="430" y="1225"/>
                  </a:lnTo>
                  <a:lnTo>
                    <a:pt x="430" y="1168"/>
                  </a:lnTo>
                  <a:lnTo>
                    <a:pt x="350" y="1168"/>
                  </a:lnTo>
                  <a:lnTo>
                    <a:pt x="310" y="1160"/>
                  </a:lnTo>
                  <a:lnTo>
                    <a:pt x="286" y="1127"/>
                  </a:lnTo>
                  <a:lnTo>
                    <a:pt x="279" y="1079"/>
                  </a:lnTo>
                  <a:lnTo>
                    <a:pt x="279" y="754"/>
                  </a:lnTo>
                  <a:lnTo>
                    <a:pt x="279" y="7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70" name="Freeform 54"/>
            <p:cNvSpPr>
              <a:spLocks/>
            </p:cNvSpPr>
            <p:nvPr/>
          </p:nvSpPr>
          <p:spPr bwMode="auto">
            <a:xfrm>
              <a:off x="19853" y="2313"/>
              <a:ext cx="437" cy="1938"/>
            </a:xfrm>
            <a:custGeom>
              <a:avLst/>
              <a:gdLst/>
              <a:ahLst/>
              <a:cxnLst>
                <a:cxn ang="0">
                  <a:pos x="437" y="1914"/>
                </a:cxn>
                <a:cxn ang="0">
                  <a:pos x="437" y="1906"/>
                </a:cxn>
                <a:cxn ang="0">
                  <a:pos x="405" y="1873"/>
                </a:cxn>
                <a:cxn ang="0">
                  <a:pos x="302" y="1743"/>
                </a:cxn>
                <a:cxn ang="0">
                  <a:pos x="222" y="1597"/>
                </a:cxn>
                <a:cxn ang="0">
                  <a:pos x="166" y="1443"/>
                </a:cxn>
                <a:cxn ang="0">
                  <a:pos x="127" y="1281"/>
                </a:cxn>
                <a:cxn ang="0">
                  <a:pos x="111" y="1119"/>
                </a:cxn>
                <a:cxn ang="0">
                  <a:pos x="103" y="965"/>
                </a:cxn>
                <a:cxn ang="0">
                  <a:pos x="111" y="762"/>
                </a:cxn>
                <a:cxn ang="0">
                  <a:pos x="143" y="567"/>
                </a:cxn>
                <a:cxn ang="0">
                  <a:pos x="206" y="381"/>
                </a:cxn>
                <a:cxn ang="0">
                  <a:pos x="294" y="210"/>
                </a:cxn>
                <a:cxn ang="0">
                  <a:pos x="413" y="56"/>
                </a:cxn>
                <a:cxn ang="0">
                  <a:pos x="421" y="40"/>
                </a:cxn>
                <a:cxn ang="0">
                  <a:pos x="429" y="32"/>
                </a:cxn>
                <a:cxn ang="0">
                  <a:pos x="437" y="32"/>
                </a:cxn>
                <a:cxn ang="0">
                  <a:pos x="437" y="8"/>
                </a:cxn>
                <a:cxn ang="0">
                  <a:pos x="429" y="8"/>
                </a:cxn>
                <a:cxn ang="0">
                  <a:pos x="413" y="0"/>
                </a:cxn>
                <a:cxn ang="0">
                  <a:pos x="397" y="8"/>
                </a:cxn>
                <a:cxn ang="0">
                  <a:pos x="357" y="48"/>
                </a:cxn>
                <a:cxn ang="0">
                  <a:pos x="302" y="97"/>
                </a:cxn>
                <a:cxn ang="0">
                  <a:pos x="238" y="170"/>
                </a:cxn>
                <a:cxn ang="0">
                  <a:pos x="174" y="267"/>
                </a:cxn>
                <a:cxn ang="0">
                  <a:pos x="119" y="381"/>
                </a:cxn>
                <a:cxn ang="0">
                  <a:pos x="39" y="592"/>
                </a:cxn>
                <a:cxn ang="0">
                  <a:pos x="8" y="794"/>
                </a:cxn>
                <a:cxn ang="0">
                  <a:pos x="0" y="965"/>
                </a:cxn>
                <a:cxn ang="0">
                  <a:pos x="0" y="1095"/>
                </a:cxn>
                <a:cxn ang="0">
                  <a:pos x="23" y="1241"/>
                </a:cxn>
                <a:cxn ang="0">
                  <a:pos x="55" y="1403"/>
                </a:cxn>
                <a:cxn ang="0">
                  <a:pos x="119" y="1573"/>
                </a:cxn>
                <a:cxn ang="0">
                  <a:pos x="182" y="1679"/>
                </a:cxn>
                <a:cxn ang="0">
                  <a:pos x="246" y="1768"/>
                </a:cxn>
                <a:cxn ang="0">
                  <a:pos x="302" y="1841"/>
                </a:cxn>
                <a:cxn ang="0">
                  <a:pos x="357" y="1889"/>
                </a:cxn>
                <a:cxn ang="0">
                  <a:pos x="397" y="1922"/>
                </a:cxn>
                <a:cxn ang="0">
                  <a:pos x="413" y="1938"/>
                </a:cxn>
                <a:cxn ang="0">
                  <a:pos x="429" y="1930"/>
                </a:cxn>
                <a:cxn ang="0">
                  <a:pos x="437" y="1930"/>
                </a:cxn>
                <a:cxn ang="0">
                  <a:pos x="437" y="1914"/>
                </a:cxn>
              </a:cxnLst>
              <a:rect l="0" t="0" r="r" b="b"/>
              <a:pathLst>
                <a:path w="437" h="1938">
                  <a:moveTo>
                    <a:pt x="437" y="1914"/>
                  </a:moveTo>
                  <a:lnTo>
                    <a:pt x="437" y="1906"/>
                  </a:lnTo>
                  <a:lnTo>
                    <a:pt x="405" y="1873"/>
                  </a:lnTo>
                  <a:lnTo>
                    <a:pt x="302" y="1743"/>
                  </a:lnTo>
                  <a:lnTo>
                    <a:pt x="222" y="1597"/>
                  </a:lnTo>
                  <a:lnTo>
                    <a:pt x="166" y="1443"/>
                  </a:lnTo>
                  <a:lnTo>
                    <a:pt x="127" y="1281"/>
                  </a:lnTo>
                  <a:lnTo>
                    <a:pt x="111" y="1119"/>
                  </a:lnTo>
                  <a:lnTo>
                    <a:pt x="103" y="965"/>
                  </a:lnTo>
                  <a:lnTo>
                    <a:pt x="111" y="762"/>
                  </a:lnTo>
                  <a:lnTo>
                    <a:pt x="143" y="567"/>
                  </a:lnTo>
                  <a:lnTo>
                    <a:pt x="206" y="381"/>
                  </a:lnTo>
                  <a:lnTo>
                    <a:pt x="294" y="210"/>
                  </a:lnTo>
                  <a:lnTo>
                    <a:pt x="413" y="56"/>
                  </a:lnTo>
                  <a:lnTo>
                    <a:pt x="421" y="40"/>
                  </a:lnTo>
                  <a:lnTo>
                    <a:pt x="429" y="32"/>
                  </a:lnTo>
                  <a:lnTo>
                    <a:pt x="437" y="32"/>
                  </a:lnTo>
                  <a:lnTo>
                    <a:pt x="437" y="8"/>
                  </a:lnTo>
                  <a:lnTo>
                    <a:pt x="429" y="8"/>
                  </a:lnTo>
                  <a:lnTo>
                    <a:pt x="413" y="0"/>
                  </a:lnTo>
                  <a:lnTo>
                    <a:pt x="397" y="8"/>
                  </a:lnTo>
                  <a:lnTo>
                    <a:pt x="357" y="48"/>
                  </a:lnTo>
                  <a:lnTo>
                    <a:pt x="302" y="97"/>
                  </a:lnTo>
                  <a:lnTo>
                    <a:pt x="238" y="170"/>
                  </a:lnTo>
                  <a:lnTo>
                    <a:pt x="174" y="267"/>
                  </a:lnTo>
                  <a:lnTo>
                    <a:pt x="119" y="381"/>
                  </a:lnTo>
                  <a:lnTo>
                    <a:pt x="39" y="592"/>
                  </a:lnTo>
                  <a:lnTo>
                    <a:pt x="8" y="794"/>
                  </a:lnTo>
                  <a:lnTo>
                    <a:pt x="0" y="965"/>
                  </a:lnTo>
                  <a:lnTo>
                    <a:pt x="0" y="1095"/>
                  </a:lnTo>
                  <a:lnTo>
                    <a:pt x="23" y="1241"/>
                  </a:lnTo>
                  <a:lnTo>
                    <a:pt x="55" y="1403"/>
                  </a:lnTo>
                  <a:lnTo>
                    <a:pt x="119" y="1573"/>
                  </a:lnTo>
                  <a:lnTo>
                    <a:pt x="182" y="1679"/>
                  </a:lnTo>
                  <a:lnTo>
                    <a:pt x="246" y="1768"/>
                  </a:lnTo>
                  <a:lnTo>
                    <a:pt x="302" y="1841"/>
                  </a:lnTo>
                  <a:lnTo>
                    <a:pt x="357" y="1889"/>
                  </a:lnTo>
                  <a:lnTo>
                    <a:pt x="397" y="1922"/>
                  </a:lnTo>
                  <a:lnTo>
                    <a:pt x="413" y="1938"/>
                  </a:lnTo>
                  <a:lnTo>
                    <a:pt x="429" y="1930"/>
                  </a:lnTo>
                  <a:lnTo>
                    <a:pt x="437" y="1930"/>
                  </a:lnTo>
                  <a:lnTo>
                    <a:pt x="437" y="19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71" name="Freeform 55"/>
            <p:cNvSpPr>
              <a:spLocks/>
            </p:cNvSpPr>
            <p:nvPr/>
          </p:nvSpPr>
          <p:spPr bwMode="auto">
            <a:xfrm>
              <a:off x="20449" y="2905"/>
              <a:ext cx="1478" cy="868"/>
            </a:xfrm>
            <a:custGeom>
              <a:avLst/>
              <a:gdLst/>
              <a:ahLst/>
              <a:cxnLst>
                <a:cxn ang="0">
                  <a:pos x="1351" y="129"/>
                </a:cxn>
                <a:cxn ang="0">
                  <a:pos x="1351" y="121"/>
                </a:cxn>
                <a:cxn ang="0">
                  <a:pos x="1366" y="105"/>
                </a:cxn>
                <a:cxn ang="0">
                  <a:pos x="1382" y="97"/>
                </a:cxn>
                <a:cxn ang="0">
                  <a:pos x="1438" y="97"/>
                </a:cxn>
                <a:cxn ang="0">
                  <a:pos x="1478" y="89"/>
                </a:cxn>
                <a:cxn ang="0">
                  <a:pos x="1478" y="0"/>
                </a:cxn>
                <a:cxn ang="0">
                  <a:pos x="1406" y="8"/>
                </a:cxn>
                <a:cxn ang="0">
                  <a:pos x="1200" y="8"/>
                </a:cxn>
                <a:cxn ang="0">
                  <a:pos x="1152" y="0"/>
                </a:cxn>
                <a:cxn ang="0">
                  <a:pos x="1152" y="89"/>
                </a:cxn>
                <a:cxn ang="0">
                  <a:pos x="1176" y="89"/>
                </a:cxn>
                <a:cxn ang="0">
                  <a:pos x="1200" y="97"/>
                </a:cxn>
                <a:cxn ang="0">
                  <a:pos x="1223" y="97"/>
                </a:cxn>
                <a:cxn ang="0">
                  <a:pos x="1239" y="105"/>
                </a:cxn>
                <a:cxn ang="0">
                  <a:pos x="1255" y="105"/>
                </a:cxn>
                <a:cxn ang="0">
                  <a:pos x="1255" y="129"/>
                </a:cxn>
                <a:cxn ang="0">
                  <a:pos x="1247" y="138"/>
                </a:cxn>
                <a:cxn ang="0">
                  <a:pos x="1049" y="632"/>
                </a:cxn>
                <a:cxn ang="0">
                  <a:pos x="834" y="89"/>
                </a:cxn>
                <a:cxn ang="0">
                  <a:pos x="945" y="89"/>
                </a:cxn>
                <a:cxn ang="0">
                  <a:pos x="945" y="0"/>
                </a:cxn>
                <a:cxn ang="0">
                  <a:pos x="874" y="0"/>
                </a:cxn>
                <a:cxn ang="0">
                  <a:pos x="794" y="8"/>
                </a:cxn>
                <a:cxn ang="0">
                  <a:pos x="580" y="8"/>
                </a:cxn>
                <a:cxn ang="0">
                  <a:pos x="540" y="0"/>
                </a:cxn>
                <a:cxn ang="0">
                  <a:pos x="540" y="89"/>
                </a:cxn>
                <a:cxn ang="0">
                  <a:pos x="651" y="89"/>
                </a:cxn>
                <a:cxn ang="0">
                  <a:pos x="667" y="121"/>
                </a:cxn>
                <a:cxn ang="0">
                  <a:pos x="675" y="146"/>
                </a:cxn>
                <a:cxn ang="0">
                  <a:pos x="683" y="162"/>
                </a:cxn>
                <a:cxn ang="0">
                  <a:pos x="683" y="186"/>
                </a:cxn>
                <a:cxn ang="0">
                  <a:pos x="691" y="194"/>
                </a:cxn>
                <a:cxn ang="0">
                  <a:pos x="683" y="211"/>
                </a:cxn>
                <a:cxn ang="0">
                  <a:pos x="683" y="219"/>
                </a:cxn>
                <a:cxn ang="0">
                  <a:pos x="532" y="592"/>
                </a:cxn>
                <a:cxn ang="0">
                  <a:pos x="333" y="89"/>
                </a:cxn>
                <a:cxn ang="0">
                  <a:pos x="437" y="89"/>
                </a:cxn>
                <a:cxn ang="0">
                  <a:pos x="437" y="0"/>
                </a:cxn>
                <a:cxn ang="0">
                  <a:pos x="206" y="8"/>
                </a:cxn>
                <a:cxn ang="0">
                  <a:pos x="103" y="8"/>
                </a:cxn>
                <a:cxn ang="0">
                  <a:pos x="0" y="0"/>
                </a:cxn>
                <a:cxn ang="0">
                  <a:pos x="0" y="89"/>
                </a:cxn>
                <a:cxn ang="0">
                  <a:pos x="111" y="89"/>
                </a:cxn>
                <a:cxn ang="0">
                  <a:pos x="397" y="819"/>
                </a:cxn>
                <a:cxn ang="0">
                  <a:pos x="413" y="851"/>
                </a:cxn>
                <a:cxn ang="0">
                  <a:pos x="445" y="868"/>
                </a:cxn>
                <a:cxn ang="0">
                  <a:pos x="492" y="868"/>
                </a:cxn>
                <a:cxn ang="0">
                  <a:pos x="524" y="851"/>
                </a:cxn>
                <a:cxn ang="0">
                  <a:pos x="540" y="819"/>
                </a:cxn>
                <a:cxn ang="0">
                  <a:pos x="739" y="316"/>
                </a:cxn>
                <a:cxn ang="0">
                  <a:pos x="937" y="819"/>
                </a:cxn>
                <a:cxn ang="0">
                  <a:pos x="953" y="851"/>
                </a:cxn>
                <a:cxn ang="0">
                  <a:pos x="985" y="868"/>
                </a:cxn>
                <a:cxn ang="0">
                  <a:pos x="1033" y="868"/>
                </a:cxn>
                <a:cxn ang="0">
                  <a:pos x="1049" y="859"/>
                </a:cxn>
                <a:cxn ang="0">
                  <a:pos x="1057" y="851"/>
                </a:cxn>
                <a:cxn ang="0">
                  <a:pos x="1072" y="819"/>
                </a:cxn>
                <a:cxn ang="0">
                  <a:pos x="1351" y="129"/>
                </a:cxn>
              </a:cxnLst>
              <a:rect l="0" t="0" r="r" b="b"/>
              <a:pathLst>
                <a:path w="1478" h="868">
                  <a:moveTo>
                    <a:pt x="1351" y="129"/>
                  </a:moveTo>
                  <a:lnTo>
                    <a:pt x="1351" y="121"/>
                  </a:lnTo>
                  <a:lnTo>
                    <a:pt x="1366" y="105"/>
                  </a:lnTo>
                  <a:lnTo>
                    <a:pt x="1382" y="97"/>
                  </a:lnTo>
                  <a:lnTo>
                    <a:pt x="1438" y="97"/>
                  </a:lnTo>
                  <a:lnTo>
                    <a:pt x="1478" y="89"/>
                  </a:lnTo>
                  <a:lnTo>
                    <a:pt x="1478" y="0"/>
                  </a:lnTo>
                  <a:lnTo>
                    <a:pt x="1406" y="8"/>
                  </a:lnTo>
                  <a:lnTo>
                    <a:pt x="1200" y="8"/>
                  </a:lnTo>
                  <a:lnTo>
                    <a:pt x="1152" y="0"/>
                  </a:lnTo>
                  <a:lnTo>
                    <a:pt x="1152" y="89"/>
                  </a:lnTo>
                  <a:lnTo>
                    <a:pt x="1176" y="89"/>
                  </a:lnTo>
                  <a:lnTo>
                    <a:pt x="1200" y="97"/>
                  </a:lnTo>
                  <a:lnTo>
                    <a:pt x="1223" y="97"/>
                  </a:lnTo>
                  <a:lnTo>
                    <a:pt x="1239" y="105"/>
                  </a:lnTo>
                  <a:lnTo>
                    <a:pt x="1255" y="105"/>
                  </a:lnTo>
                  <a:lnTo>
                    <a:pt x="1255" y="129"/>
                  </a:lnTo>
                  <a:lnTo>
                    <a:pt x="1247" y="138"/>
                  </a:lnTo>
                  <a:lnTo>
                    <a:pt x="1049" y="632"/>
                  </a:lnTo>
                  <a:lnTo>
                    <a:pt x="834" y="89"/>
                  </a:lnTo>
                  <a:lnTo>
                    <a:pt x="945" y="89"/>
                  </a:lnTo>
                  <a:lnTo>
                    <a:pt x="945" y="0"/>
                  </a:lnTo>
                  <a:lnTo>
                    <a:pt x="874" y="0"/>
                  </a:lnTo>
                  <a:lnTo>
                    <a:pt x="794" y="8"/>
                  </a:lnTo>
                  <a:lnTo>
                    <a:pt x="580" y="8"/>
                  </a:lnTo>
                  <a:lnTo>
                    <a:pt x="540" y="0"/>
                  </a:lnTo>
                  <a:lnTo>
                    <a:pt x="540" y="89"/>
                  </a:lnTo>
                  <a:lnTo>
                    <a:pt x="651" y="89"/>
                  </a:lnTo>
                  <a:lnTo>
                    <a:pt x="667" y="121"/>
                  </a:lnTo>
                  <a:lnTo>
                    <a:pt x="675" y="146"/>
                  </a:lnTo>
                  <a:lnTo>
                    <a:pt x="683" y="162"/>
                  </a:lnTo>
                  <a:lnTo>
                    <a:pt x="683" y="186"/>
                  </a:lnTo>
                  <a:lnTo>
                    <a:pt x="691" y="194"/>
                  </a:lnTo>
                  <a:lnTo>
                    <a:pt x="683" y="211"/>
                  </a:lnTo>
                  <a:lnTo>
                    <a:pt x="683" y="219"/>
                  </a:lnTo>
                  <a:lnTo>
                    <a:pt x="532" y="592"/>
                  </a:lnTo>
                  <a:lnTo>
                    <a:pt x="333" y="89"/>
                  </a:lnTo>
                  <a:lnTo>
                    <a:pt x="437" y="89"/>
                  </a:lnTo>
                  <a:lnTo>
                    <a:pt x="437" y="0"/>
                  </a:lnTo>
                  <a:lnTo>
                    <a:pt x="206" y="8"/>
                  </a:lnTo>
                  <a:lnTo>
                    <a:pt x="103" y="8"/>
                  </a:lnTo>
                  <a:lnTo>
                    <a:pt x="0" y="0"/>
                  </a:lnTo>
                  <a:lnTo>
                    <a:pt x="0" y="89"/>
                  </a:lnTo>
                  <a:lnTo>
                    <a:pt x="111" y="89"/>
                  </a:lnTo>
                  <a:lnTo>
                    <a:pt x="397" y="819"/>
                  </a:lnTo>
                  <a:lnTo>
                    <a:pt x="413" y="851"/>
                  </a:lnTo>
                  <a:lnTo>
                    <a:pt x="445" y="868"/>
                  </a:lnTo>
                  <a:lnTo>
                    <a:pt x="492" y="868"/>
                  </a:lnTo>
                  <a:lnTo>
                    <a:pt x="524" y="851"/>
                  </a:lnTo>
                  <a:lnTo>
                    <a:pt x="540" y="819"/>
                  </a:lnTo>
                  <a:lnTo>
                    <a:pt x="739" y="316"/>
                  </a:lnTo>
                  <a:lnTo>
                    <a:pt x="937" y="819"/>
                  </a:lnTo>
                  <a:lnTo>
                    <a:pt x="953" y="851"/>
                  </a:lnTo>
                  <a:lnTo>
                    <a:pt x="985" y="868"/>
                  </a:lnTo>
                  <a:lnTo>
                    <a:pt x="1033" y="868"/>
                  </a:lnTo>
                  <a:lnTo>
                    <a:pt x="1049" y="859"/>
                  </a:lnTo>
                  <a:lnTo>
                    <a:pt x="1057" y="851"/>
                  </a:lnTo>
                  <a:lnTo>
                    <a:pt x="1072" y="819"/>
                  </a:lnTo>
                  <a:lnTo>
                    <a:pt x="1351" y="1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72" name="Freeform 56"/>
            <p:cNvSpPr>
              <a:spLocks/>
            </p:cNvSpPr>
            <p:nvPr/>
          </p:nvSpPr>
          <p:spPr bwMode="auto">
            <a:xfrm>
              <a:off x="22094" y="2126"/>
              <a:ext cx="977" cy="941"/>
            </a:xfrm>
            <a:custGeom>
              <a:avLst/>
              <a:gdLst/>
              <a:ahLst/>
              <a:cxnLst>
                <a:cxn ang="0">
                  <a:pos x="524" y="65"/>
                </a:cxn>
                <a:cxn ang="0">
                  <a:pos x="961" y="65"/>
                </a:cxn>
                <a:cxn ang="0">
                  <a:pos x="977" y="32"/>
                </a:cxn>
                <a:cxn ang="0">
                  <a:pos x="977" y="16"/>
                </a:cxn>
                <a:cxn ang="0">
                  <a:pos x="961" y="8"/>
                </a:cxn>
                <a:cxn ang="0">
                  <a:pos x="953" y="8"/>
                </a:cxn>
                <a:cxn ang="0">
                  <a:pos x="937" y="0"/>
                </a:cxn>
                <a:cxn ang="0">
                  <a:pos x="23" y="0"/>
                </a:cxn>
                <a:cxn ang="0">
                  <a:pos x="15" y="8"/>
                </a:cxn>
                <a:cxn ang="0">
                  <a:pos x="0" y="16"/>
                </a:cxn>
                <a:cxn ang="0">
                  <a:pos x="0" y="49"/>
                </a:cxn>
                <a:cxn ang="0">
                  <a:pos x="15" y="57"/>
                </a:cxn>
                <a:cxn ang="0">
                  <a:pos x="23" y="65"/>
                </a:cxn>
                <a:cxn ang="0">
                  <a:pos x="453" y="65"/>
                </a:cxn>
                <a:cxn ang="0">
                  <a:pos x="453" y="900"/>
                </a:cxn>
                <a:cxn ang="0">
                  <a:pos x="461" y="917"/>
                </a:cxn>
                <a:cxn ang="0">
                  <a:pos x="461" y="933"/>
                </a:cxn>
                <a:cxn ang="0">
                  <a:pos x="476" y="941"/>
                </a:cxn>
                <a:cxn ang="0">
                  <a:pos x="508" y="941"/>
                </a:cxn>
                <a:cxn ang="0">
                  <a:pos x="516" y="925"/>
                </a:cxn>
                <a:cxn ang="0">
                  <a:pos x="516" y="917"/>
                </a:cxn>
                <a:cxn ang="0">
                  <a:pos x="524" y="900"/>
                </a:cxn>
                <a:cxn ang="0">
                  <a:pos x="524" y="892"/>
                </a:cxn>
                <a:cxn ang="0">
                  <a:pos x="524" y="65"/>
                </a:cxn>
              </a:cxnLst>
              <a:rect l="0" t="0" r="r" b="b"/>
              <a:pathLst>
                <a:path w="977" h="941">
                  <a:moveTo>
                    <a:pt x="524" y="65"/>
                  </a:moveTo>
                  <a:lnTo>
                    <a:pt x="961" y="65"/>
                  </a:lnTo>
                  <a:lnTo>
                    <a:pt x="977" y="32"/>
                  </a:lnTo>
                  <a:lnTo>
                    <a:pt x="977" y="16"/>
                  </a:lnTo>
                  <a:lnTo>
                    <a:pt x="961" y="8"/>
                  </a:lnTo>
                  <a:lnTo>
                    <a:pt x="953" y="8"/>
                  </a:lnTo>
                  <a:lnTo>
                    <a:pt x="937" y="0"/>
                  </a:lnTo>
                  <a:lnTo>
                    <a:pt x="23" y="0"/>
                  </a:lnTo>
                  <a:lnTo>
                    <a:pt x="15" y="8"/>
                  </a:lnTo>
                  <a:lnTo>
                    <a:pt x="0" y="16"/>
                  </a:lnTo>
                  <a:lnTo>
                    <a:pt x="0" y="49"/>
                  </a:lnTo>
                  <a:lnTo>
                    <a:pt x="15" y="57"/>
                  </a:lnTo>
                  <a:lnTo>
                    <a:pt x="23" y="65"/>
                  </a:lnTo>
                  <a:lnTo>
                    <a:pt x="453" y="65"/>
                  </a:lnTo>
                  <a:lnTo>
                    <a:pt x="453" y="900"/>
                  </a:lnTo>
                  <a:lnTo>
                    <a:pt x="461" y="917"/>
                  </a:lnTo>
                  <a:lnTo>
                    <a:pt x="461" y="933"/>
                  </a:lnTo>
                  <a:lnTo>
                    <a:pt x="476" y="941"/>
                  </a:lnTo>
                  <a:lnTo>
                    <a:pt x="508" y="941"/>
                  </a:lnTo>
                  <a:lnTo>
                    <a:pt x="516" y="925"/>
                  </a:lnTo>
                  <a:lnTo>
                    <a:pt x="516" y="917"/>
                  </a:lnTo>
                  <a:lnTo>
                    <a:pt x="524" y="900"/>
                  </a:lnTo>
                  <a:lnTo>
                    <a:pt x="524" y="892"/>
                  </a:lnTo>
                  <a:lnTo>
                    <a:pt x="524" y="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73" name="Freeform 57"/>
            <p:cNvSpPr>
              <a:spLocks/>
            </p:cNvSpPr>
            <p:nvPr/>
          </p:nvSpPr>
          <p:spPr bwMode="auto">
            <a:xfrm>
              <a:off x="22070" y="3359"/>
              <a:ext cx="651" cy="957"/>
            </a:xfrm>
            <a:custGeom>
              <a:avLst/>
              <a:gdLst/>
              <a:ahLst/>
              <a:cxnLst>
                <a:cxn ang="0">
                  <a:pos x="310" y="32"/>
                </a:cxn>
                <a:cxn ang="0">
                  <a:pos x="318" y="16"/>
                </a:cxn>
                <a:cxn ang="0">
                  <a:pos x="294" y="0"/>
                </a:cxn>
                <a:cxn ang="0">
                  <a:pos x="175" y="8"/>
                </a:cxn>
                <a:cxn ang="0">
                  <a:pos x="111" y="16"/>
                </a:cxn>
                <a:cxn ang="0">
                  <a:pos x="95" y="49"/>
                </a:cxn>
                <a:cxn ang="0">
                  <a:pos x="175" y="65"/>
                </a:cxn>
                <a:cxn ang="0">
                  <a:pos x="190" y="81"/>
                </a:cxn>
                <a:cxn ang="0">
                  <a:pos x="190" y="97"/>
                </a:cxn>
                <a:cxn ang="0">
                  <a:pos x="0" y="884"/>
                </a:cxn>
                <a:cxn ang="0">
                  <a:pos x="8" y="941"/>
                </a:cxn>
                <a:cxn ang="0">
                  <a:pos x="63" y="949"/>
                </a:cxn>
                <a:cxn ang="0">
                  <a:pos x="87" y="933"/>
                </a:cxn>
                <a:cxn ang="0">
                  <a:pos x="111" y="876"/>
                </a:cxn>
                <a:cxn ang="0">
                  <a:pos x="135" y="770"/>
                </a:cxn>
                <a:cxn ang="0">
                  <a:pos x="159" y="657"/>
                </a:cxn>
                <a:cxn ang="0">
                  <a:pos x="230" y="649"/>
                </a:cxn>
                <a:cxn ang="0">
                  <a:pos x="326" y="697"/>
                </a:cxn>
                <a:cxn ang="0">
                  <a:pos x="334" y="787"/>
                </a:cxn>
                <a:cxn ang="0">
                  <a:pos x="326" y="811"/>
                </a:cxn>
                <a:cxn ang="0">
                  <a:pos x="373" y="916"/>
                </a:cxn>
                <a:cxn ang="0">
                  <a:pos x="469" y="957"/>
                </a:cxn>
                <a:cxn ang="0">
                  <a:pos x="572" y="900"/>
                </a:cxn>
                <a:cxn ang="0">
                  <a:pos x="620" y="803"/>
                </a:cxn>
                <a:cxn ang="0">
                  <a:pos x="636" y="738"/>
                </a:cxn>
                <a:cxn ang="0">
                  <a:pos x="604" y="730"/>
                </a:cxn>
                <a:cxn ang="0">
                  <a:pos x="596" y="746"/>
                </a:cxn>
                <a:cxn ang="0">
                  <a:pos x="572" y="811"/>
                </a:cxn>
                <a:cxn ang="0">
                  <a:pos x="516" y="900"/>
                </a:cxn>
                <a:cxn ang="0">
                  <a:pos x="453" y="916"/>
                </a:cxn>
                <a:cxn ang="0">
                  <a:pos x="429" y="884"/>
                </a:cxn>
                <a:cxn ang="0">
                  <a:pos x="437" y="787"/>
                </a:cxn>
                <a:cxn ang="0">
                  <a:pos x="445" y="746"/>
                </a:cxn>
                <a:cxn ang="0">
                  <a:pos x="381" y="641"/>
                </a:cxn>
                <a:cxn ang="0">
                  <a:pos x="270" y="608"/>
                </a:cxn>
                <a:cxn ang="0">
                  <a:pos x="278" y="568"/>
                </a:cxn>
                <a:cxn ang="0">
                  <a:pos x="405" y="446"/>
                </a:cxn>
                <a:cxn ang="0">
                  <a:pos x="548" y="381"/>
                </a:cxn>
                <a:cxn ang="0">
                  <a:pos x="572" y="389"/>
                </a:cxn>
                <a:cxn ang="0">
                  <a:pos x="564" y="405"/>
                </a:cxn>
                <a:cxn ang="0">
                  <a:pos x="532" y="430"/>
                </a:cxn>
                <a:cxn ang="0">
                  <a:pos x="524" y="462"/>
                </a:cxn>
                <a:cxn ang="0">
                  <a:pos x="532" y="511"/>
                </a:cxn>
                <a:cxn ang="0">
                  <a:pos x="572" y="527"/>
                </a:cxn>
                <a:cxn ang="0">
                  <a:pos x="612" y="519"/>
                </a:cxn>
                <a:cxn ang="0">
                  <a:pos x="636" y="487"/>
                </a:cxn>
                <a:cxn ang="0">
                  <a:pos x="643" y="414"/>
                </a:cxn>
                <a:cxn ang="0">
                  <a:pos x="628" y="373"/>
                </a:cxn>
                <a:cxn ang="0">
                  <a:pos x="580" y="349"/>
                </a:cxn>
                <a:cxn ang="0">
                  <a:pos x="477" y="357"/>
                </a:cxn>
                <a:cxn ang="0">
                  <a:pos x="334" y="462"/>
                </a:cxn>
                <a:cxn ang="0">
                  <a:pos x="183" y="584"/>
                </a:cxn>
              </a:cxnLst>
              <a:rect l="0" t="0" r="r" b="b"/>
              <a:pathLst>
                <a:path w="651" h="957">
                  <a:moveTo>
                    <a:pt x="310" y="40"/>
                  </a:moveTo>
                  <a:lnTo>
                    <a:pt x="310" y="32"/>
                  </a:lnTo>
                  <a:lnTo>
                    <a:pt x="318" y="24"/>
                  </a:lnTo>
                  <a:lnTo>
                    <a:pt x="318" y="16"/>
                  </a:lnTo>
                  <a:lnTo>
                    <a:pt x="310" y="8"/>
                  </a:lnTo>
                  <a:lnTo>
                    <a:pt x="294" y="0"/>
                  </a:lnTo>
                  <a:lnTo>
                    <a:pt x="246" y="8"/>
                  </a:lnTo>
                  <a:lnTo>
                    <a:pt x="175" y="8"/>
                  </a:lnTo>
                  <a:lnTo>
                    <a:pt x="127" y="16"/>
                  </a:lnTo>
                  <a:lnTo>
                    <a:pt x="111" y="16"/>
                  </a:lnTo>
                  <a:lnTo>
                    <a:pt x="95" y="32"/>
                  </a:lnTo>
                  <a:lnTo>
                    <a:pt x="95" y="49"/>
                  </a:lnTo>
                  <a:lnTo>
                    <a:pt x="111" y="65"/>
                  </a:lnTo>
                  <a:lnTo>
                    <a:pt x="175" y="65"/>
                  </a:lnTo>
                  <a:lnTo>
                    <a:pt x="190" y="73"/>
                  </a:lnTo>
                  <a:lnTo>
                    <a:pt x="190" y="81"/>
                  </a:lnTo>
                  <a:lnTo>
                    <a:pt x="198" y="89"/>
                  </a:lnTo>
                  <a:lnTo>
                    <a:pt x="190" y="97"/>
                  </a:lnTo>
                  <a:lnTo>
                    <a:pt x="190" y="113"/>
                  </a:lnTo>
                  <a:lnTo>
                    <a:pt x="0" y="884"/>
                  </a:lnTo>
                  <a:lnTo>
                    <a:pt x="0" y="925"/>
                  </a:lnTo>
                  <a:lnTo>
                    <a:pt x="8" y="941"/>
                  </a:lnTo>
                  <a:lnTo>
                    <a:pt x="39" y="957"/>
                  </a:lnTo>
                  <a:lnTo>
                    <a:pt x="63" y="949"/>
                  </a:lnTo>
                  <a:lnTo>
                    <a:pt x="71" y="941"/>
                  </a:lnTo>
                  <a:lnTo>
                    <a:pt x="87" y="933"/>
                  </a:lnTo>
                  <a:lnTo>
                    <a:pt x="103" y="900"/>
                  </a:lnTo>
                  <a:lnTo>
                    <a:pt x="111" y="876"/>
                  </a:lnTo>
                  <a:lnTo>
                    <a:pt x="119" y="835"/>
                  </a:lnTo>
                  <a:lnTo>
                    <a:pt x="135" y="770"/>
                  </a:lnTo>
                  <a:lnTo>
                    <a:pt x="151" y="714"/>
                  </a:lnTo>
                  <a:lnTo>
                    <a:pt x="159" y="657"/>
                  </a:lnTo>
                  <a:lnTo>
                    <a:pt x="167" y="633"/>
                  </a:lnTo>
                  <a:lnTo>
                    <a:pt x="230" y="649"/>
                  </a:lnTo>
                  <a:lnTo>
                    <a:pt x="286" y="665"/>
                  </a:lnTo>
                  <a:lnTo>
                    <a:pt x="326" y="697"/>
                  </a:lnTo>
                  <a:lnTo>
                    <a:pt x="334" y="746"/>
                  </a:lnTo>
                  <a:lnTo>
                    <a:pt x="334" y="787"/>
                  </a:lnTo>
                  <a:lnTo>
                    <a:pt x="326" y="803"/>
                  </a:lnTo>
                  <a:lnTo>
                    <a:pt x="326" y="811"/>
                  </a:lnTo>
                  <a:lnTo>
                    <a:pt x="341" y="876"/>
                  </a:lnTo>
                  <a:lnTo>
                    <a:pt x="373" y="916"/>
                  </a:lnTo>
                  <a:lnTo>
                    <a:pt x="421" y="949"/>
                  </a:lnTo>
                  <a:lnTo>
                    <a:pt x="469" y="957"/>
                  </a:lnTo>
                  <a:lnTo>
                    <a:pt x="524" y="941"/>
                  </a:lnTo>
                  <a:lnTo>
                    <a:pt x="572" y="900"/>
                  </a:lnTo>
                  <a:lnTo>
                    <a:pt x="604" y="852"/>
                  </a:lnTo>
                  <a:lnTo>
                    <a:pt x="620" y="803"/>
                  </a:lnTo>
                  <a:lnTo>
                    <a:pt x="636" y="762"/>
                  </a:lnTo>
                  <a:lnTo>
                    <a:pt x="636" y="738"/>
                  </a:lnTo>
                  <a:lnTo>
                    <a:pt x="628" y="730"/>
                  </a:lnTo>
                  <a:lnTo>
                    <a:pt x="604" y="730"/>
                  </a:lnTo>
                  <a:lnTo>
                    <a:pt x="596" y="738"/>
                  </a:lnTo>
                  <a:lnTo>
                    <a:pt x="596" y="746"/>
                  </a:lnTo>
                  <a:lnTo>
                    <a:pt x="588" y="762"/>
                  </a:lnTo>
                  <a:lnTo>
                    <a:pt x="572" y="811"/>
                  </a:lnTo>
                  <a:lnTo>
                    <a:pt x="548" y="860"/>
                  </a:lnTo>
                  <a:lnTo>
                    <a:pt x="516" y="900"/>
                  </a:lnTo>
                  <a:lnTo>
                    <a:pt x="477" y="916"/>
                  </a:lnTo>
                  <a:lnTo>
                    <a:pt x="453" y="916"/>
                  </a:lnTo>
                  <a:lnTo>
                    <a:pt x="445" y="900"/>
                  </a:lnTo>
                  <a:lnTo>
                    <a:pt x="429" y="884"/>
                  </a:lnTo>
                  <a:lnTo>
                    <a:pt x="429" y="803"/>
                  </a:lnTo>
                  <a:lnTo>
                    <a:pt x="437" y="787"/>
                  </a:lnTo>
                  <a:lnTo>
                    <a:pt x="437" y="762"/>
                  </a:lnTo>
                  <a:lnTo>
                    <a:pt x="445" y="746"/>
                  </a:lnTo>
                  <a:lnTo>
                    <a:pt x="429" y="681"/>
                  </a:lnTo>
                  <a:lnTo>
                    <a:pt x="381" y="641"/>
                  </a:lnTo>
                  <a:lnTo>
                    <a:pt x="326" y="616"/>
                  </a:lnTo>
                  <a:lnTo>
                    <a:pt x="270" y="608"/>
                  </a:lnTo>
                  <a:lnTo>
                    <a:pt x="230" y="600"/>
                  </a:lnTo>
                  <a:lnTo>
                    <a:pt x="278" y="568"/>
                  </a:lnTo>
                  <a:lnTo>
                    <a:pt x="334" y="511"/>
                  </a:lnTo>
                  <a:lnTo>
                    <a:pt x="405" y="446"/>
                  </a:lnTo>
                  <a:lnTo>
                    <a:pt x="469" y="397"/>
                  </a:lnTo>
                  <a:lnTo>
                    <a:pt x="548" y="381"/>
                  </a:lnTo>
                  <a:lnTo>
                    <a:pt x="564" y="381"/>
                  </a:lnTo>
                  <a:lnTo>
                    <a:pt x="572" y="389"/>
                  </a:lnTo>
                  <a:lnTo>
                    <a:pt x="588" y="397"/>
                  </a:lnTo>
                  <a:lnTo>
                    <a:pt x="564" y="405"/>
                  </a:lnTo>
                  <a:lnTo>
                    <a:pt x="548" y="422"/>
                  </a:lnTo>
                  <a:lnTo>
                    <a:pt x="532" y="430"/>
                  </a:lnTo>
                  <a:lnTo>
                    <a:pt x="524" y="446"/>
                  </a:lnTo>
                  <a:lnTo>
                    <a:pt x="524" y="462"/>
                  </a:lnTo>
                  <a:lnTo>
                    <a:pt x="516" y="478"/>
                  </a:lnTo>
                  <a:lnTo>
                    <a:pt x="532" y="511"/>
                  </a:lnTo>
                  <a:lnTo>
                    <a:pt x="548" y="519"/>
                  </a:lnTo>
                  <a:lnTo>
                    <a:pt x="572" y="527"/>
                  </a:lnTo>
                  <a:lnTo>
                    <a:pt x="588" y="527"/>
                  </a:lnTo>
                  <a:lnTo>
                    <a:pt x="612" y="519"/>
                  </a:lnTo>
                  <a:lnTo>
                    <a:pt x="620" y="503"/>
                  </a:lnTo>
                  <a:lnTo>
                    <a:pt x="636" y="487"/>
                  </a:lnTo>
                  <a:lnTo>
                    <a:pt x="651" y="438"/>
                  </a:lnTo>
                  <a:lnTo>
                    <a:pt x="643" y="414"/>
                  </a:lnTo>
                  <a:lnTo>
                    <a:pt x="636" y="397"/>
                  </a:lnTo>
                  <a:lnTo>
                    <a:pt x="628" y="373"/>
                  </a:lnTo>
                  <a:lnTo>
                    <a:pt x="604" y="357"/>
                  </a:lnTo>
                  <a:lnTo>
                    <a:pt x="580" y="349"/>
                  </a:lnTo>
                  <a:lnTo>
                    <a:pt x="548" y="341"/>
                  </a:lnTo>
                  <a:lnTo>
                    <a:pt x="477" y="357"/>
                  </a:lnTo>
                  <a:lnTo>
                    <a:pt x="405" y="405"/>
                  </a:lnTo>
                  <a:lnTo>
                    <a:pt x="334" y="462"/>
                  </a:lnTo>
                  <a:lnTo>
                    <a:pt x="254" y="535"/>
                  </a:lnTo>
                  <a:lnTo>
                    <a:pt x="183" y="584"/>
                  </a:lnTo>
                  <a:lnTo>
                    <a:pt x="310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74" name="Freeform 58"/>
            <p:cNvSpPr>
              <a:spLocks/>
            </p:cNvSpPr>
            <p:nvPr/>
          </p:nvSpPr>
          <p:spPr bwMode="auto">
            <a:xfrm>
              <a:off x="23333" y="2905"/>
              <a:ext cx="1065" cy="859"/>
            </a:xfrm>
            <a:custGeom>
              <a:avLst/>
              <a:gdLst/>
              <a:ahLst/>
              <a:cxnLst>
                <a:cxn ang="0">
                  <a:pos x="612" y="381"/>
                </a:cxn>
                <a:cxn ang="0">
                  <a:pos x="835" y="129"/>
                </a:cxn>
                <a:cxn ang="0">
                  <a:pos x="851" y="113"/>
                </a:cxn>
                <a:cxn ang="0">
                  <a:pos x="882" y="105"/>
                </a:cxn>
                <a:cxn ang="0">
                  <a:pos x="938" y="97"/>
                </a:cxn>
                <a:cxn ang="0">
                  <a:pos x="1033" y="89"/>
                </a:cxn>
                <a:cxn ang="0">
                  <a:pos x="1033" y="0"/>
                </a:cxn>
                <a:cxn ang="0">
                  <a:pos x="962" y="8"/>
                </a:cxn>
                <a:cxn ang="0">
                  <a:pos x="723" y="8"/>
                </a:cxn>
                <a:cxn ang="0">
                  <a:pos x="660" y="0"/>
                </a:cxn>
                <a:cxn ang="0">
                  <a:pos x="660" y="89"/>
                </a:cxn>
                <a:cxn ang="0">
                  <a:pos x="700" y="97"/>
                </a:cxn>
                <a:cxn ang="0">
                  <a:pos x="731" y="113"/>
                </a:cxn>
                <a:cxn ang="0">
                  <a:pos x="723" y="121"/>
                </a:cxn>
                <a:cxn ang="0">
                  <a:pos x="723" y="129"/>
                </a:cxn>
                <a:cxn ang="0">
                  <a:pos x="716" y="129"/>
                </a:cxn>
                <a:cxn ang="0">
                  <a:pos x="557" y="316"/>
                </a:cxn>
                <a:cxn ang="0">
                  <a:pos x="374" y="89"/>
                </a:cxn>
                <a:cxn ang="0">
                  <a:pos x="445" y="89"/>
                </a:cxn>
                <a:cxn ang="0">
                  <a:pos x="445" y="0"/>
                </a:cxn>
                <a:cxn ang="0">
                  <a:pos x="382" y="0"/>
                </a:cxn>
                <a:cxn ang="0">
                  <a:pos x="294" y="8"/>
                </a:cxn>
                <a:cxn ang="0">
                  <a:pos x="120" y="8"/>
                </a:cxn>
                <a:cxn ang="0">
                  <a:pos x="8" y="0"/>
                </a:cxn>
                <a:cxn ang="0">
                  <a:pos x="8" y="89"/>
                </a:cxn>
                <a:cxn ang="0">
                  <a:pos x="143" y="89"/>
                </a:cxn>
                <a:cxn ang="0">
                  <a:pos x="445" y="446"/>
                </a:cxn>
                <a:cxn ang="0">
                  <a:pos x="191" y="730"/>
                </a:cxn>
                <a:cxn ang="0">
                  <a:pos x="151" y="754"/>
                </a:cxn>
                <a:cxn ang="0">
                  <a:pos x="88" y="770"/>
                </a:cxn>
                <a:cxn ang="0">
                  <a:pos x="0" y="770"/>
                </a:cxn>
                <a:cxn ang="0">
                  <a:pos x="0" y="859"/>
                </a:cxn>
                <a:cxn ang="0">
                  <a:pos x="72" y="859"/>
                </a:cxn>
                <a:cxn ang="0">
                  <a:pos x="143" y="851"/>
                </a:cxn>
                <a:cxn ang="0">
                  <a:pos x="239" y="851"/>
                </a:cxn>
                <a:cxn ang="0">
                  <a:pos x="318" y="859"/>
                </a:cxn>
                <a:cxn ang="0">
                  <a:pos x="374" y="859"/>
                </a:cxn>
                <a:cxn ang="0">
                  <a:pos x="374" y="770"/>
                </a:cxn>
                <a:cxn ang="0">
                  <a:pos x="350" y="770"/>
                </a:cxn>
                <a:cxn ang="0">
                  <a:pos x="326" y="762"/>
                </a:cxn>
                <a:cxn ang="0">
                  <a:pos x="310" y="754"/>
                </a:cxn>
                <a:cxn ang="0">
                  <a:pos x="302" y="746"/>
                </a:cxn>
                <a:cxn ang="0">
                  <a:pos x="318" y="730"/>
                </a:cxn>
                <a:cxn ang="0">
                  <a:pos x="501" y="519"/>
                </a:cxn>
                <a:cxn ang="0">
                  <a:pos x="708" y="770"/>
                </a:cxn>
                <a:cxn ang="0">
                  <a:pos x="636" y="770"/>
                </a:cxn>
                <a:cxn ang="0">
                  <a:pos x="636" y="859"/>
                </a:cxn>
                <a:cxn ang="0">
                  <a:pos x="700" y="859"/>
                </a:cxn>
                <a:cxn ang="0">
                  <a:pos x="787" y="851"/>
                </a:cxn>
                <a:cxn ang="0">
                  <a:pos x="859" y="851"/>
                </a:cxn>
                <a:cxn ang="0">
                  <a:pos x="962" y="859"/>
                </a:cxn>
                <a:cxn ang="0">
                  <a:pos x="1065" y="859"/>
                </a:cxn>
                <a:cxn ang="0">
                  <a:pos x="1065" y="770"/>
                </a:cxn>
                <a:cxn ang="0">
                  <a:pos x="930" y="770"/>
                </a:cxn>
                <a:cxn ang="0">
                  <a:pos x="612" y="381"/>
                </a:cxn>
              </a:cxnLst>
              <a:rect l="0" t="0" r="r" b="b"/>
              <a:pathLst>
                <a:path w="1065" h="859">
                  <a:moveTo>
                    <a:pt x="612" y="381"/>
                  </a:moveTo>
                  <a:lnTo>
                    <a:pt x="835" y="129"/>
                  </a:lnTo>
                  <a:lnTo>
                    <a:pt x="851" y="113"/>
                  </a:lnTo>
                  <a:lnTo>
                    <a:pt x="882" y="105"/>
                  </a:lnTo>
                  <a:lnTo>
                    <a:pt x="938" y="97"/>
                  </a:lnTo>
                  <a:lnTo>
                    <a:pt x="1033" y="89"/>
                  </a:lnTo>
                  <a:lnTo>
                    <a:pt x="1033" y="0"/>
                  </a:lnTo>
                  <a:lnTo>
                    <a:pt x="962" y="8"/>
                  </a:lnTo>
                  <a:lnTo>
                    <a:pt x="723" y="8"/>
                  </a:lnTo>
                  <a:lnTo>
                    <a:pt x="660" y="0"/>
                  </a:lnTo>
                  <a:lnTo>
                    <a:pt x="660" y="89"/>
                  </a:lnTo>
                  <a:lnTo>
                    <a:pt x="700" y="97"/>
                  </a:lnTo>
                  <a:lnTo>
                    <a:pt x="731" y="113"/>
                  </a:lnTo>
                  <a:lnTo>
                    <a:pt x="723" y="121"/>
                  </a:lnTo>
                  <a:lnTo>
                    <a:pt x="723" y="129"/>
                  </a:lnTo>
                  <a:lnTo>
                    <a:pt x="716" y="129"/>
                  </a:lnTo>
                  <a:lnTo>
                    <a:pt x="557" y="316"/>
                  </a:lnTo>
                  <a:lnTo>
                    <a:pt x="374" y="89"/>
                  </a:lnTo>
                  <a:lnTo>
                    <a:pt x="445" y="89"/>
                  </a:lnTo>
                  <a:lnTo>
                    <a:pt x="445" y="0"/>
                  </a:lnTo>
                  <a:lnTo>
                    <a:pt x="382" y="0"/>
                  </a:lnTo>
                  <a:lnTo>
                    <a:pt x="294" y="8"/>
                  </a:lnTo>
                  <a:lnTo>
                    <a:pt x="120" y="8"/>
                  </a:lnTo>
                  <a:lnTo>
                    <a:pt x="8" y="0"/>
                  </a:lnTo>
                  <a:lnTo>
                    <a:pt x="8" y="89"/>
                  </a:lnTo>
                  <a:lnTo>
                    <a:pt x="143" y="89"/>
                  </a:lnTo>
                  <a:lnTo>
                    <a:pt x="445" y="446"/>
                  </a:lnTo>
                  <a:lnTo>
                    <a:pt x="191" y="730"/>
                  </a:lnTo>
                  <a:lnTo>
                    <a:pt x="151" y="754"/>
                  </a:lnTo>
                  <a:lnTo>
                    <a:pt x="88" y="770"/>
                  </a:lnTo>
                  <a:lnTo>
                    <a:pt x="0" y="770"/>
                  </a:lnTo>
                  <a:lnTo>
                    <a:pt x="0" y="859"/>
                  </a:lnTo>
                  <a:lnTo>
                    <a:pt x="72" y="859"/>
                  </a:lnTo>
                  <a:lnTo>
                    <a:pt x="143" y="851"/>
                  </a:lnTo>
                  <a:lnTo>
                    <a:pt x="239" y="851"/>
                  </a:lnTo>
                  <a:lnTo>
                    <a:pt x="318" y="859"/>
                  </a:lnTo>
                  <a:lnTo>
                    <a:pt x="374" y="859"/>
                  </a:lnTo>
                  <a:lnTo>
                    <a:pt x="374" y="770"/>
                  </a:lnTo>
                  <a:lnTo>
                    <a:pt x="350" y="770"/>
                  </a:lnTo>
                  <a:lnTo>
                    <a:pt x="326" y="762"/>
                  </a:lnTo>
                  <a:lnTo>
                    <a:pt x="310" y="754"/>
                  </a:lnTo>
                  <a:lnTo>
                    <a:pt x="302" y="746"/>
                  </a:lnTo>
                  <a:lnTo>
                    <a:pt x="318" y="730"/>
                  </a:lnTo>
                  <a:lnTo>
                    <a:pt x="501" y="519"/>
                  </a:lnTo>
                  <a:lnTo>
                    <a:pt x="708" y="770"/>
                  </a:lnTo>
                  <a:lnTo>
                    <a:pt x="636" y="770"/>
                  </a:lnTo>
                  <a:lnTo>
                    <a:pt x="636" y="859"/>
                  </a:lnTo>
                  <a:lnTo>
                    <a:pt x="700" y="859"/>
                  </a:lnTo>
                  <a:lnTo>
                    <a:pt x="787" y="851"/>
                  </a:lnTo>
                  <a:lnTo>
                    <a:pt x="859" y="851"/>
                  </a:lnTo>
                  <a:lnTo>
                    <a:pt x="962" y="859"/>
                  </a:lnTo>
                  <a:lnTo>
                    <a:pt x="1065" y="859"/>
                  </a:lnTo>
                  <a:lnTo>
                    <a:pt x="1065" y="770"/>
                  </a:lnTo>
                  <a:lnTo>
                    <a:pt x="930" y="770"/>
                  </a:lnTo>
                  <a:lnTo>
                    <a:pt x="612" y="3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75" name="Freeform 59"/>
            <p:cNvSpPr>
              <a:spLocks/>
            </p:cNvSpPr>
            <p:nvPr/>
          </p:nvSpPr>
          <p:spPr bwMode="auto">
            <a:xfrm>
              <a:off x="24557" y="2313"/>
              <a:ext cx="437" cy="1938"/>
            </a:xfrm>
            <a:custGeom>
              <a:avLst/>
              <a:gdLst/>
              <a:ahLst/>
              <a:cxnLst>
                <a:cxn ang="0">
                  <a:pos x="437" y="965"/>
                </a:cxn>
                <a:cxn ang="0">
                  <a:pos x="429" y="843"/>
                </a:cxn>
                <a:cxn ang="0">
                  <a:pos x="413" y="689"/>
                </a:cxn>
                <a:cxn ang="0">
                  <a:pos x="374" y="527"/>
                </a:cxn>
                <a:cxn ang="0">
                  <a:pos x="310" y="365"/>
                </a:cxn>
                <a:cxn ang="0">
                  <a:pos x="254" y="259"/>
                </a:cxn>
                <a:cxn ang="0">
                  <a:pos x="191" y="162"/>
                </a:cxn>
                <a:cxn ang="0">
                  <a:pos x="72" y="40"/>
                </a:cxn>
                <a:cxn ang="0">
                  <a:pos x="40" y="16"/>
                </a:cxn>
                <a:cxn ang="0">
                  <a:pos x="16" y="0"/>
                </a:cxn>
                <a:cxn ang="0">
                  <a:pos x="8" y="8"/>
                </a:cxn>
                <a:cxn ang="0">
                  <a:pos x="0" y="8"/>
                </a:cxn>
                <a:cxn ang="0">
                  <a:pos x="0" y="32"/>
                </a:cxn>
                <a:cxn ang="0">
                  <a:pos x="32" y="64"/>
                </a:cxn>
                <a:cxn ang="0">
                  <a:pos x="135" y="194"/>
                </a:cxn>
                <a:cxn ang="0">
                  <a:pos x="215" y="348"/>
                </a:cxn>
                <a:cxn ang="0">
                  <a:pos x="278" y="535"/>
                </a:cxn>
                <a:cxn ang="0">
                  <a:pos x="310" y="738"/>
                </a:cxn>
                <a:cxn ang="0">
                  <a:pos x="326" y="965"/>
                </a:cxn>
                <a:cxn ang="0">
                  <a:pos x="318" y="1168"/>
                </a:cxn>
                <a:cxn ang="0">
                  <a:pos x="286" y="1362"/>
                </a:cxn>
                <a:cxn ang="0">
                  <a:pos x="231" y="1549"/>
                </a:cxn>
                <a:cxn ang="0">
                  <a:pos x="143" y="1727"/>
                </a:cxn>
                <a:cxn ang="0">
                  <a:pos x="24" y="1881"/>
                </a:cxn>
                <a:cxn ang="0">
                  <a:pos x="0" y="1906"/>
                </a:cxn>
                <a:cxn ang="0">
                  <a:pos x="0" y="1922"/>
                </a:cxn>
                <a:cxn ang="0">
                  <a:pos x="16" y="1938"/>
                </a:cxn>
                <a:cxn ang="0">
                  <a:pos x="40" y="1922"/>
                </a:cxn>
                <a:cxn ang="0">
                  <a:pos x="80" y="1889"/>
                </a:cxn>
                <a:cxn ang="0">
                  <a:pos x="135" y="1841"/>
                </a:cxn>
                <a:cxn ang="0">
                  <a:pos x="191" y="1768"/>
                </a:cxn>
                <a:cxn ang="0">
                  <a:pos x="254" y="1670"/>
                </a:cxn>
                <a:cxn ang="0">
                  <a:pos x="318" y="1557"/>
                </a:cxn>
                <a:cxn ang="0">
                  <a:pos x="390" y="1346"/>
                </a:cxn>
                <a:cxn ang="0">
                  <a:pos x="429" y="1143"/>
                </a:cxn>
                <a:cxn ang="0">
                  <a:pos x="437" y="965"/>
                </a:cxn>
              </a:cxnLst>
              <a:rect l="0" t="0" r="r" b="b"/>
              <a:pathLst>
                <a:path w="437" h="1938">
                  <a:moveTo>
                    <a:pt x="437" y="965"/>
                  </a:moveTo>
                  <a:lnTo>
                    <a:pt x="429" y="843"/>
                  </a:lnTo>
                  <a:lnTo>
                    <a:pt x="413" y="689"/>
                  </a:lnTo>
                  <a:lnTo>
                    <a:pt x="374" y="527"/>
                  </a:lnTo>
                  <a:lnTo>
                    <a:pt x="310" y="365"/>
                  </a:lnTo>
                  <a:lnTo>
                    <a:pt x="254" y="259"/>
                  </a:lnTo>
                  <a:lnTo>
                    <a:pt x="191" y="162"/>
                  </a:lnTo>
                  <a:lnTo>
                    <a:pt x="72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32"/>
                  </a:lnTo>
                  <a:lnTo>
                    <a:pt x="32" y="64"/>
                  </a:lnTo>
                  <a:lnTo>
                    <a:pt x="135" y="194"/>
                  </a:lnTo>
                  <a:lnTo>
                    <a:pt x="215" y="348"/>
                  </a:lnTo>
                  <a:lnTo>
                    <a:pt x="278" y="535"/>
                  </a:lnTo>
                  <a:lnTo>
                    <a:pt x="310" y="738"/>
                  </a:lnTo>
                  <a:lnTo>
                    <a:pt x="326" y="965"/>
                  </a:lnTo>
                  <a:lnTo>
                    <a:pt x="318" y="1168"/>
                  </a:lnTo>
                  <a:lnTo>
                    <a:pt x="286" y="1362"/>
                  </a:lnTo>
                  <a:lnTo>
                    <a:pt x="231" y="1549"/>
                  </a:lnTo>
                  <a:lnTo>
                    <a:pt x="143" y="1727"/>
                  </a:lnTo>
                  <a:lnTo>
                    <a:pt x="24" y="1881"/>
                  </a:lnTo>
                  <a:lnTo>
                    <a:pt x="0" y="1906"/>
                  </a:lnTo>
                  <a:lnTo>
                    <a:pt x="0" y="1922"/>
                  </a:lnTo>
                  <a:lnTo>
                    <a:pt x="16" y="1938"/>
                  </a:lnTo>
                  <a:lnTo>
                    <a:pt x="40" y="1922"/>
                  </a:lnTo>
                  <a:lnTo>
                    <a:pt x="80" y="1889"/>
                  </a:lnTo>
                  <a:lnTo>
                    <a:pt x="135" y="1841"/>
                  </a:lnTo>
                  <a:lnTo>
                    <a:pt x="191" y="1768"/>
                  </a:lnTo>
                  <a:lnTo>
                    <a:pt x="254" y="1670"/>
                  </a:lnTo>
                  <a:lnTo>
                    <a:pt x="318" y="1557"/>
                  </a:lnTo>
                  <a:lnTo>
                    <a:pt x="390" y="1346"/>
                  </a:lnTo>
                  <a:lnTo>
                    <a:pt x="429" y="1143"/>
                  </a:lnTo>
                  <a:lnTo>
                    <a:pt x="437" y="9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76" name="Rectangle 60"/>
            <p:cNvSpPr>
              <a:spLocks noChangeArrowheads="1"/>
            </p:cNvSpPr>
            <p:nvPr/>
          </p:nvSpPr>
          <p:spPr bwMode="auto">
            <a:xfrm>
              <a:off x="14250" y="4600"/>
              <a:ext cx="13430" cy="89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77" name="Freeform 61"/>
            <p:cNvSpPr>
              <a:spLocks/>
            </p:cNvSpPr>
            <p:nvPr/>
          </p:nvSpPr>
          <p:spPr bwMode="auto">
            <a:xfrm>
              <a:off x="14361" y="5306"/>
              <a:ext cx="1788" cy="1930"/>
            </a:xfrm>
            <a:custGeom>
              <a:avLst/>
              <a:gdLst/>
              <a:ahLst/>
              <a:cxnLst>
                <a:cxn ang="0">
                  <a:pos x="819" y="997"/>
                </a:cxn>
                <a:cxn ang="0">
                  <a:pos x="827" y="981"/>
                </a:cxn>
                <a:cxn ang="0">
                  <a:pos x="835" y="973"/>
                </a:cxn>
                <a:cxn ang="0">
                  <a:pos x="835" y="957"/>
                </a:cxn>
                <a:cxn ang="0">
                  <a:pos x="819" y="940"/>
                </a:cxn>
                <a:cxn ang="0">
                  <a:pos x="207" y="81"/>
                </a:cxn>
                <a:cxn ang="0">
                  <a:pos x="1041" y="81"/>
                </a:cxn>
                <a:cxn ang="0">
                  <a:pos x="1153" y="89"/>
                </a:cxn>
                <a:cxn ang="0">
                  <a:pos x="1264" y="105"/>
                </a:cxn>
                <a:cxn ang="0">
                  <a:pos x="1383" y="129"/>
                </a:cxn>
                <a:cxn ang="0">
                  <a:pos x="1494" y="178"/>
                </a:cxn>
                <a:cxn ang="0">
                  <a:pos x="1590" y="243"/>
                </a:cxn>
                <a:cxn ang="0">
                  <a:pos x="1677" y="332"/>
                </a:cxn>
                <a:cxn ang="0">
                  <a:pos x="1741" y="454"/>
                </a:cxn>
                <a:cxn ang="0">
                  <a:pos x="1788" y="454"/>
                </a:cxn>
                <a:cxn ang="0">
                  <a:pos x="1629" y="0"/>
                </a:cxn>
                <a:cxn ang="0">
                  <a:pos x="32" y="0"/>
                </a:cxn>
                <a:cxn ang="0">
                  <a:pos x="16" y="8"/>
                </a:cxn>
                <a:cxn ang="0">
                  <a:pos x="8" y="16"/>
                </a:cxn>
                <a:cxn ang="0">
                  <a:pos x="0" y="32"/>
                </a:cxn>
                <a:cxn ang="0">
                  <a:pos x="0" y="64"/>
                </a:cxn>
                <a:cxn ang="0">
                  <a:pos x="692" y="1030"/>
                </a:cxn>
                <a:cxn ang="0">
                  <a:pos x="24" y="1881"/>
                </a:cxn>
                <a:cxn ang="0">
                  <a:pos x="8" y="1898"/>
                </a:cxn>
                <a:cxn ang="0">
                  <a:pos x="8" y="1922"/>
                </a:cxn>
                <a:cxn ang="0">
                  <a:pos x="16" y="1930"/>
                </a:cxn>
                <a:cxn ang="0">
                  <a:pos x="1629" y="1930"/>
                </a:cxn>
                <a:cxn ang="0">
                  <a:pos x="1788" y="1451"/>
                </a:cxn>
                <a:cxn ang="0">
                  <a:pos x="1741" y="1451"/>
                </a:cxn>
                <a:cxn ang="0">
                  <a:pos x="1693" y="1557"/>
                </a:cxn>
                <a:cxn ang="0">
                  <a:pos x="1614" y="1646"/>
                </a:cxn>
                <a:cxn ang="0">
                  <a:pos x="1518" y="1719"/>
                </a:cxn>
                <a:cxn ang="0">
                  <a:pos x="1407" y="1768"/>
                </a:cxn>
                <a:cxn ang="0">
                  <a:pos x="1375" y="1776"/>
                </a:cxn>
                <a:cxn ang="0">
                  <a:pos x="1320" y="1792"/>
                </a:cxn>
                <a:cxn ang="0">
                  <a:pos x="1232" y="1808"/>
                </a:cxn>
                <a:cxn ang="0">
                  <a:pos x="1113" y="1825"/>
                </a:cxn>
                <a:cxn ang="0">
                  <a:pos x="159" y="1825"/>
                </a:cxn>
                <a:cxn ang="0">
                  <a:pos x="819" y="997"/>
                </a:cxn>
              </a:cxnLst>
              <a:rect l="0" t="0" r="r" b="b"/>
              <a:pathLst>
                <a:path w="1788" h="1930">
                  <a:moveTo>
                    <a:pt x="819" y="997"/>
                  </a:moveTo>
                  <a:lnTo>
                    <a:pt x="827" y="981"/>
                  </a:lnTo>
                  <a:lnTo>
                    <a:pt x="835" y="973"/>
                  </a:lnTo>
                  <a:lnTo>
                    <a:pt x="835" y="957"/>
                  </a:lnTo>
                  <a:lnTo>
                    <a:pt x="819" y="940"/>
                  </a:lnTo>
                  <a:lnTo>
                    <a:pt x="207" y="81"/>
                  </a:lnTo>
                  <a:lnTo>
                    <a:pt x="1041" y="81"/>
                  </a:lnTo>
                  <a:lnTo>
                    <a:pt x="1153" y="89"/>
                  </a:lnTo>
                  <a:lnTo>
                    <a:pt x="1264" y="105"/>
                  </a:lnTo>
                  <a:lnTo>
                    <a:pt x="1383" y="129"/>
                  </a:lnTo>
                  <a:lnTo>
                    <a:pt x="1494" y="178"/>
                  </a:lnTo>
                  <a:lnTo>
                    <a:pt x="1590" y="243"/>
                  </a:lnTo>
                  <a:lnTo>
                    <a:pt x="1677" y="332"/>
                  </a:lnTo>
                  <a:lnTo>
                    <a:pt x="1741" y="454"/>
                  </a:lnTo>
                  <a:lnTo>
                    <a:pt x="1788" y="454"/>
                  </a:lnTo>
                  <a:lnTo>
                    <a:pt x="1629" y="0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64"/>
                  </a:lnTo>
                  <a:lnTo>
                    <a:pt x="692" y="1030"/>
                  </a:lnTo>
                  <a:lnTo>
                    <a:pt x="24" y="1881"/>
                  </a:lnTo>
                  <a:lnTo>
                    <a:pt x="8" y="1898"/>
                  </a:lnTo>
                  <a:lnTo>
                    <a:pt x="8" y="1922"/>
                  </a:lnTo>
                  <a:lnTo>
                    <a:pt x="16" y="1930"/>
                  </a:lnTo>
                  <a:lnTo>
                    <a:pt x="1629" y="1930"/>
                  </a:lnTo>
                  <a:lnTo>
                    <a:pt x="1788" y="1451"/>
                  </a:lnTo>
                  <a:lnTo>
                    <a:pt x="1741" y="1451"/>
                  </a:lnTo>
                  <a:lnTo>
                    <a:pt x="1693" y="1557"/>
                  </a:lnTo>
                  <a:lnTo>
                    <a:pt x="1614" y="1646"/>
                  </a:lnTo>
                  <a:lnTo>
                    <a:pt x="1518" y="1719"/>
                  </a:lnTo>
                  <a:lnTo>
                    <a:pt x="1407" y="1768"/>
                  </a:lnTo>
                  <a:lnTo>
                    <a:pt x="1375" y="1776"/>
                  </a:lnTo>
                  <a:lnTo>
                    <a:pt x="1320" y="1792"/>
                  </a:lnTo>
                  <a:lnTo>
                    <a:pt x="1232" y="1808"/>
                  </a:lnTo>
                  <a:lnTo>
                    <a:pt x="1113" y="1825"/>
                  </a:lnTo>
                  <a:lnTo>
                    <a:pt x="159" y="1825"/>
                  </a:lnTo>
                  <a:lnTo>
                    <a:pt x="819" y="9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78" name="Freeform 62"/>
            <p:cNvSpPr>
              <a:spLocks/>
            </p:cNvSpPr>
            <p:nvPr/>
          </p:nvSpPr>
          <p:spPr bwMode="auto">
            <a:xfrm>
              <a:off x="16364" y="4868"/>
              <a:ext cx="1200" cy="924"/>
            </a:xfrm>
            <a:custGeom>
              <a:avLst/>
              <a:gdLst/>
              <a:ahLst/>
              <a:cxnLst>
                <a:cxn ang="0">
                  <a:pos x="660" y="373"/>
                </a:cxn>
                <a:cxn ang="0">
                  <a:pos x="667" y="348"/>
                </a:cxn>
                <a:cxn ang="0">
                  <a:pos x="818" y="243"/>
                </a:cxn>
                <a:cxn ang="0">
                  <a:pos x="1025" y="105"/>
                </a:cxn>
                <a:cxn ang="0">
                  <a:pos x="1168" y="48"/>
                </a:cxn>
                <a:cxn ang="0">
                  <a:pos x="1200" y="32"/>
                </a:cxn>
                <a:cxn ang="0">
                  <a:pos x="1192" y="8"/>
                </a:cxn>
                <a:cxn ang="0">
                  <a:pos x="1136" y="0"/>
                </a:cxn>
                <a:cxn ang="0">
                  <a:pos x="1041" y="8"/>
                </a:cxn>
                <a:cxn ang="0">
                  <a:pos x="922" y="0"/>
                </a:cxn>
                <a:cxn ang="0">
                  <a:pos x="906" y="8"/>
                </a:cxn>
                <a:cxn ang="0">
                  <a:pos x="914" y="48"/>
                </a:cxn>
                <a:cxn ang="0">
                  <a:pos x="946" y="56"/>
                </a:cxn>
                <a:cxn ang="0">
                  <a:pos x="962" y="64"/>
                </a:cxn>
                <a:cxn ang="0">
                  <a:pos x="938" y="105"/>
                </a:cxn>
                <a:cxn ang="0">
                  <a:pos x="898" y="137"/>
                </a:cxn>
                <a:cxn ang="0">
                  <a:pos x="453" y="105"/>
                </a:cxn>
                <a:cxn ang="0">
                  <a:pos x="461" y="73"/>
                </a:cxn>
                <a:cxn ang="0">
                  <a:pos x="501" y="48"/>
                </a:cxn>
                <a:cxn ang="0">
                  <a:pos x="604" y="40"/>
                </a:cxn>
                <a:cxn ang="0">
                  <a:pos x="612" y="24"/>
                </a:cxn>
                <a:cxn ang="0">
                  <a:pos x="596" y="0"/>
                </a:cxn>
                <a:cxn ang="0">
                  <a:pos x="469" y="8"/>
                </a:cxn>
                <a:cxn ang="0">
                  <a:pos x="278" y="0"/>
                </a:cxn>
                <a:cxn ang="0">
                  <a:pos x="215" y="8"/>
                </a:cxn>
                <a:cxn ang="0">
                  <a:pos x="222" y="48"/>
                </a:cxn>
                <a:cxn ang="0">
                  <a:pos x="318" y="56"/>
                </a:cxn>
                <a:cxn ang="0">
                  <a:pos x="334" y="64"/>
                </a:cxn>
                <a:cxn ang="0">
                  <a:pos x="326" y="97"/>
                </a:cxn>
                <a:cxn ang="0">
                  <a:pos x="151" y="835"/>
                </a:cxn>
                <a:cxn ang="0">
                  <a:pos x="135" y="859"/>
                </a:cxn>
                <a:cxn ang="0">
                  <a:pos x="16" y="876"/>
                </a:cxn>
                <a:cxn ang="0">
                  <a:pos x="0" y="916"/>
                </a:cxn>
                <a:cxn ang="0">
                  <a:pos x="135" y="924"/>
                </a:cxn>
                <a:cxn ang="0">
                  <a:pos x="278" y="916"/>
                </a:cxn>
                <a:cxn ang="0">
                  <a:pos x="381" y="924"/>
                </a:cxn>
                <a:cxn ang="0">
                  <a:pos x="389" y="908"/>
                </a:cxn>
                <a:cxn ang="0">
                  <a:pos x="381" y="876"/>
                </a:cxn>
                <a:cxn ang="0">
                  <a:pos x="270" y="859"/>
                </a:cxn>
                <a:cxn ang="0">
                  <a:pos x="278" y="811"/>
                </a:cxn>
                <a:cxn ang="0">
                  <a:pos x="310" y="697"/>
                </a:cxn>
                <a:cxn ang="0">
                  <a:pos x="556" y="438"/>
                </a:cxn>
                <a:cxn ang="0">
                  <a:pos x="755" y="827"/>
                </a:cxn>
                <a:cxn ang="0">
                  <a:pos x="747" y="859"/>
                </a:cxn>
                <a:cxn ang="0">
                  <a:pos x="723" y="876"/>
                </a:cxn>
                <a:cxn ang="0">
                  <a:pos x="660" y="892"/>
                </a:cxn>
                <a:cxn ang="0">
                  <a:pos x="667" y="924"/>
                </a:cxn>
                <a:cxn ang="0">
                  <a:pos x="850" y="916"/>
                </a:cxn>
                <a:cxn ang="0">
                  <a:pos x="993" y="924"/>
                </a:cxn>
                <a:cxn ang="0">
                  <a:pos x="993" y="876"/>
                </a:cxn>
                <a:cxn ang="0">
                  <a:pos x="922" y="867"/>
                </a:cxn>
                <a:cxn ang="0">
                  <a:pos x="890" y="827"/>
                </a:cxn>
              </a:cxnLst>
              <a:rect l="0" t="0" r="r" b="b"/>
              <a:pathLst>
                <a:path w="1200" h="924">
                  <a:moveTo>
                    <a:pt x="660" y="381"/>
                  </a:moveTo>
                  <a:lnTo>
                    <a:pt x="660" y="373"/>
                  </a:lnTo>
                  <a:lnTo>
                    <a:pt x="652" y="365"/>
                  </a:lnTo>
                  <a:lnTo>
                    <a:pt x="667" y="348"/>
                  </a:lnTo>
                  <a:lnTo>
                    <a:pt x="683" y="340"/>
                  </a:lnTo>
                  <a:lnTo>
                    <a:pt x="818" y="243"/>
                  </a:lnTo>
                  <a:lnTo>
                    <a:pt x="938" y="162"/>
                  </a:lnTo>
                  <a:lnTo>
                    <a:pt x="1025" y="105"/>
                  </a:lnTo>
                  <a:lnTo>
                    <a:pt x="1105" y="64"/>
                  </a:lnTo>
                  <a:lnTo>
                    <a:pt x="1168" y="48"/>
                  </a:lnTo>
                  <a:lnTo>
                    <a:pt x="1184" y="48"/>
                  </a:lnTo>
                  <a:lnTo>
                    <a:pt x="1200" y="32"/>
                  </a:lnTo>
                  <a:lnTo>
                    <a:pt x="1200" y="8"/>
                  </a:lnTo>
                  <a:lnTo>
                    <a:pt x="1192" y="8"/>
                  </a:lnTo>
                  <a:lnTo>
                    <a:pt x="1184" y="0"/>
                  </a:lnTo>
                  <a:lnTo>
                    <a:pt x="1136" y="0"/>
                  </a:lnTo>
                  <a:lnTo>
                    <a:pt x="1097" y="8"/>
                  </a:lnTo>
                  <a:lnTo>
                    <a:pt x="1041" y="8"/>
                  </a:lnTo>
                  <a:lnTo>
                    <a:pt x="985" y="0"/>
                  </a:lnTo>
                  <a:lnTo>
                    <a:pt x="922" y="0"/>
                  </a:lnTo>
                  <a:lnTo>
                    <a:pt x="914" y="8"/>
                  </a:lnTo>
                  <a:lnTo>
                    <a:pt x="906" y="8"/>
                  </a:lnTo>
                  <a:lnTo>
                    <a:pt x="906" y="40"/>
                  </a:lnTo>
                  <a:lnTo>
                    <a:pt x="914" y="48"/>
                  </a:lnTo>
                  <a:lnTo>
                    <a:pt x="938" y="48"/>
                  </a:lnTo>
                  <a:lnTo>
                    <a:pt x="946" y="56"/>
                  </a:lnTo>
                  <a:lnTo>
                    <a:pt x="954" y="56"/>
                  </a:lnTo>
                  <a:lnTo>
                    <a:pt x="962" y="64"/>
                  </a:lnTo>
                  <a:lnTo>
                    <a:pt x="954" y="89"/>
                  </a:lnTo>
                  <a:lnTo>
                    <a:pt x="938" y="105"/>
                  </a:lnTo>
                  <a:lnTo>
                    <a:pt x="914" y="121"/>
                  </a:lnTo>
                  <a:lnTo>
                    <a:pt x="898" y="137"/>
                  </a:lnTo>
                  <a:lnTo>
                    <a:pt x="350" y="535"/>
                  </a:lnTo>
                  <a:lnTo>
                    <a:pt x="453" y="105"/>
                  </a:lnTo>
                  <a:lnTo>
                    <a:pt x="461" y="89"/>
                  </a:lnTo>
                  <a:lnTo>
                    <a:pt x="461" y="73"/>
                  </a:lnTo>
                  <a:lnTo>
                    <a:pt x="469" y="64"/>
                  </a:lnTo>
                  <a:lnTo>
                    <a:pt x="501" y="48"/>
                  </a:lnTo>
                  <a:lnTo>
                    <a:pt x="596" y="48"/>
                  </a:lnTo>
                  <a:lnTo>
                    <a:pt x="604" y="40"/>
                  </a:lnTo>
                  <a:lnTo>
                    <a:pt x="604" y="32"/>
                  </a:lnTo>
                  <a:lnTo>
                    <a:pt x="612" y="24"/>
                  </a:lnTo>
                  <a:lnTo>
                    <a:pt x="604" y="8"/>
                  </a:lnTo>
                  <a:lnTo>
                    <a:pt x="596" y="0"/>
                  </a:lnTo>
                  <a:lnTo>
                    <a:pt x="532" y="0"/>
                  </a:lnTo>
                  <a:lnTo>
                    <a:pt x="469" y="8"/>
                  </a:lnTo>
                  <a:lnTo>
                    <a:pt x="326" y="8"/>
                  </a:lnTo>
                  <a:lnTo>
                    <a:pt x="278" y="0"/>
                  </a:lnTo>
                  <a:lnTo>
                    <a:pt x="222" y="0"/>
                  </a:lnTo>
                  <a:lnTo>
                    <a:pt x="215" y="8"/>
                  </a:lnTo>
                  <a:lnTo>
                    <a:pt x="215" y="40"/>
                  </a:lnTo>
                  <a:lnTo>
                    <a:pt x="222" y="48"/>
                  </a:lnTo>
                  <a:lnTo>
                    <a:pt x="302" y="48"/>
                  </a:lnTo>
                  <a:lnTo>
                    <a:pt x="318" y="56"/>
                  </a:lnTo>
                  <a:lnTo>
                    <a:pt x="326" y="56"/>
                  </a:lnTo>
                  <a:lnTo>
                    <a:pt x="334" y="64"/>
                  </a:lnTo>
                  <a:lnTo>
                    <a:pt x="334" y="81"/>
                  </a:lnTo>
                  <a:lnTo>
                    <a:pt x="326" y="97"/>
                  </a:lnTo>
                  <a:lnTo>
                    <a:pt x="151" y="819"/>
                  </a:lnTo>
                  <a:lnTo>
                    <a:pt x="151" y="835"/>
                  </a:lnTo>
                  <a:lnTo>
                    <a:pt x="143" y="851"/>
                  </a:lnTo>
                  <a:lnTo>
                    <a:pt x="135" y="859"/>
                  </a:lnTo>
                  <a:lnTo>
                    <a:pt x="103" y="876"/>
                  </a:lnTo>
                  <a:lnTo>
                    <a:pt x="16" y="876"/>
                  </a:lnTo>
                  <a:lnTo>
                    <a:pt x="0" y="884"/>
                  </a:lnTo>
                  <a:lnTo>
                    <a:pt x="0" y="916"/>
                  </a:lnTo>
                  <a:lnTo>
                    <a:pt x="8" y="924"/>
                  </a:lnTo>
                  <a:lnTo>
                    <a:pt x="135" y="924"/>
                  </a:lnTo>
                  <a:lnTo>
                    <a:pt x="191" y="916"/>
                  </a:lnTo>
                  <a:lnTo>
                    <a:pt x="278" y="916"/>
                  </a:lnTo>
                  <a:lnTo>
                    <a:pt x="310" y="924"/>
                  </a:lnTo>
                  <a:lnTo>
                    <a:pt x="381" y="924"/>
                  </a:lnTo>
                  <a:lnTo>
                    <a:pt x="389" y="916"/>
                  </a:lnTo>
                  <a:lnTo>
                    <a:pt x="389" y="908"/>
                  </a:lnTo>
                  <a:lnTo>
                    <a:pt x="397" y="892"/>
                  </a:lnTo>
                  <a:lnTo>
                    <a:pt x="381" y="876"/>
                  </a:lnTo>
                  <a:lnTo>
                    <a:pt x="286" y="876"/>
                  </a:lnTo>
                  <a:lnTo>
                    <a:pt x="270" y="859"/>
                  </a:lnTo>
                  <a:lnTo>
                    <a:pt x="270" y="843"/>
                  </a:lnTo>
                  <a:lnTo>
                    <a:pt x="278" y="811"/>
                  </a:lnTo>
                  <a:lnTo>
                    <a:pt x="286" y="770"/>
                  </a:lnTo>
                  <a:lnTo>
                    <a:pt x="310" y="697"/>
                  </a:lnTo>
                  <a:lnTo>
                    <a:pt x="334" y="592"/>
                  </a:lnTo>
                  <a:lnTo>
                    <a:pt x="556" y="438"/>
                  </a:lnTo>
                  <a:lnTo>
                    <a:pt x="747" y="811"/>
                  </a:lnTo>
                  <a:lnTo>
                    <a:pt x="755" y="827"/>
                  </a:lnTo>
                  <a:lnTo>
                    <a:pt x="755" y="843"/>
                  </a:lnTo>
                  <a:lnTo>
                    <a:pt x="747" y="859"/>
                  </a:lnTo>
                  <a:lnTo>
                    <a:pt x="739" y="867"/>
                  </a:lnTo>
                  <a:lnTo>
                    <a:pt x="723" y="876"/>
                  </a:lnTo>
                  <a:lnTo>
                    <a:pt x="675" y="876"/>
                  </a:lnTo>
                  <a:lnTo>
                    <a:pt x="660" y="892"/>
                  </a:lnTo>
                  <a:lnTo>
                    <a:pt x="660" y="916"/>
                  </a:lnTo>
                  <a:lnTo>
                    <a:pt x="667" y="924"/>
                  </a:lnTo>
                  <a:lnTo>
                    <a:pt x="803" y="924"/>
                  </a:lnTo>
                  <a:lnTo>
                    <a:pt x="850" y="916"/>
                  </a:lnTo>
                  <a:lnTo>
                    <a:pt x="914" y="924"/>
                  </a:lnTo>
                  <a:lnTo>
                    <a:pt x="993" y="924"/>
                  </a:lnTo>
                  <a:lnTo>
                    <a:pt x="1009" y="892"/>
                  </a:lnTo>
                  <a:lnTo>
                    <a:pt x="993" y="876"/>
                  </a:lnTo>
                  <a:lnTo>
                    <a:pt x="946" y="876"/>
                  </a:lnTo>
                  <a:lnTo>
                    <a:pt x="922" y="867"/>
                  </a:lnTo>
                  <a:lnTo>
                    <a:pt x="906" y="851"/>
                  </a:lnTo>
                  <a:lnTo>
                    <a:pt x="890" y="827"/>
                  </a:lnTo>
                  <a:lnTo>
                    <a:pt x="660" y="3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79" name="Freeform 63"/>
            <p:cNvSpPr>
              <a:spLocks noEditPoints="1"/>
            </p:cNvSpPr>
            <p:nvPr/>
          </p:nvSpPr>
          <p:spPr bwMode="auto">
            <a:xfrm>
              <a:off x="16269" y="6425"/>
              <a:ext cx="580" cy="1176"/>
            </a:xfrm>
            <a:custGeom>
              <a:avLst/>
              <a:gdLst/>
              <a:ahLst/>
              <a:cxnLst>
                <a:cxn ang="0">
                  <a:pos x="580" y="40"/>
                </a:cxn>
                <a:cxn ang="0">
                  <a:pos x="564" y="16"/>
                </a:cxn>
                <a:cxn ang="0">
                  <a:pos x="500" y="8"/>
                </a:cxn>
                <a:cxn ang="0">
                  <a:pos x="460" y="49"/>
                </a:cxn>
                <a:cxn ang="0">
                  <a:pos x="453" y="89"/>
                </a:cxn>
                <a:cxn ang="0">
                  <a:pos x="484" y="130"/>
                </a:cxn>
                <a:cxn ang="0">
                  <a:pos x="532" y="122"/>
                </a:cxn>
                <a:cxn ang="0">
                  <a:pos x="580" y="81"/>
                </a:cxn>
                <a:cxn ang="0">
                  <a:pos x="302" y="965"/>
                </a:cxn>
                <a:cxn ang="0">
                  <a:pos x="206" y="1111"/>
                </a:cxn>
                <a:cxn ang="0">
                  <a:pos x="103" y="1135"/>
                </a:cxn>
                <a:cxn ang="0">
                  <a:pos x="95" y="1119"/>
                </a:cxn>
                <a:cxn ang="0">
                  <a:pos x="127" y="1071"/>
                </a:cxn>
                <a:cxn ang="0">
                  <a:pos x="119" y="1038"/>
                </a:cxn>
                <a:cxn ang="0">
                  <a:pos x="95" y="1014"/>
                </a:cxn>
                <a:cxn ang="0">
                  <a:pos x="31" y="1030"/>
                </a:cxn>
                <a:cxn ang="0">
                  <a:pos x="0" y="1095"/>
                </a:cxn>
                <a:cxn ang="0">
                  <a:pos x="63" y="1168"/>
                </a:cxn>
                <a:cxn ang="0">
                  <a:pos x="190" y="1168"/>
                </a:cxn>
                <a:cxn ang="0">
                  <a:pos x="317" y="1111"/>
                </a:cxn>
                <a:cxn ang="0">
                  <a:pos x="405" y="965"/>
                </a:cxn>
                <a:cxn ang="0">
                  <a:pos x="532" y="462"/>
                </a:cxn>
                <a:cxn ang="0">
                  <a:pos x="516" y="365"/>
                </a:cxn>
                <a:cxn ang="0">
                  <a:pos x="389" y="300"/>
                </a:cxn>
                <a:cxn ang="0">
                  <a:pos x="246" y="373"/>
                </a:cxn>
                <a:cxn ang="0">
                  <a:pos x="166" y="478"/>
                </a:cxn>
                <a:cxn ang="0">
                  <a:pos x="159" y="519"/>
                </a:cxn>
                <a:cxn ang="0">
                  <a:pos x="198" y="527"/>
                </a:cxn>
                <a:cxn ang="0">
                  <a:pos x="206" y="503"/>
                </a:cxn>
                <a:cxn ang="0">
                  <a:pos x="310" y="365"/>
                </a:cxn>
                <a:cxn ang="0">
                  <a:pos x="421" y="357"/>
                </a:cxn>
                <a:cxn ang="0">
                  <a:pos x="429" y="446"/>
                </a:cxn>
              </a:cxnLst>
              <a:rect l="0" t="0" r="r" b="b"/>
              <a:pathLst>
                <a:path w="580" h="1176">
                  <a:moveTo>
                    <a:pt x="580" y="57"/>
                  </a:moveTo>
                  <a:lnTo>
                    <a:pt x="580" y="40"/>
                  </a:lnTo>
                  <a:lnTo>
                    <a:pt x="572" y="24"/>
                  </a:lnTo>
                  <a:lnTo>
                    <a:pt x="564" y="16"/>
                  </a:lnTo>
                  <a:lnTo>
                    <a:pt x="532" y="0"/>
                  </a:lnTo>
                  <a:lnTo>
                    <a:pt x="500" y="8"/>
                  </a:lnTo>
                  <a:lnTo>
                    <a:pt x="476" y="24"/>
                  </a:lnTo>
                  <a:lnTo>
                    <a:pt x="460" y="49"/>
                  </a:lnTo>
                  <a:lnTo>
                    <a:pt x="453" y="81"/>
                  </a:lnTo>
                  <a:lnTo>
                    <a:pt x="453" y="89"/>
                  </a:lnTo>
                  <a:lnTo>
                    <a:pt x="468" y="122"/>
                  </a:lnTo>
                  <a:lnTo>
                    <a:pt x="484" y="130"/>
                  </a:lnTo>
                  <a:lnTo>
                    <a:pt x="508" y="130"/>
                  </a:lnTo>
                  <a:lnTo>
                    <a:pt x="532" y="122"/>
                  </a:lnTo>
                  <a:lnTo>
                    <a:pt x="548" y="113"/>
                  </a:lnTo>
                  <a:lnTo>
                    <a:pt x="580" y="81"/>
                  </a:lnTo>
                  <a:lnTo>
                    <a:pt x="580" y="57"/>
                  </a:lnTo>
                  <a:close/>
                  <a:moveTo>
                    <a:pt x="302" y="965"/>
                  </a:moveTo>
                  <a:lnTo>
                    <a:pt x="262" y="1054"/>
                  </a:lnTo>
                  <a:lnTo>
                    <a:pt x="206" y="1111"/>
                  </a:lnTo>
                  <a:lnTo>
                    <a:pt x="127" y="1135"/>
                  </a:lnTo>
                  <a:lnTo>
                    <a:pt x="103" y="1135"/>
                  </a:lnTo>
                  <a:lnTo>
                    <a:pt x="79" y="1127"/>
                  </a:lnTo>
                  <a:lnTo>
                    <a:pt x="95" y="1119"/>
                  </a:lnTo>
                  <a:lnTo>
                    <a:pt x="111" y="1103"/>
                  </a:lnTo>
                  <a:lnTo>
                    <a:pt x="127" y="1071"/>
                  </a:lnTo>
                  <a:lnTo>
                    <a:pt x="127" y="1062"/>
                  </a:lnTo>
                  <a:lnTo>
                    <a:pt x="119" y="1038"/>
                  </a:lnTo>
                  <a:lnTo>
                    <a:pt x="111" y="1022"/>
                  </a:lnTo>
                  <a:lnTo>
                    <a:pt x="95" y="1014"/>
                  </a:lnTo>
                  <a:lnTo>
                    <a:pt x="55" y="1014"/>
                  </a:lnTo>
                  <a:lnTo>
                    <a:pt x="31" y="1030"/>
                  </a:lnTo>
                  <a:lnTo>
                    <a:pt x="0" y="1062"/>
                  </a:lnTo>
                  <a:lnTo>
                    <a:pt x="0" y="1095"/>
                  </a:lnTo>
                  <a:lnTo>
                    <a:pt x="15" y="1135"/>
                  </a:lnTo>
                  <a:lnTo>
                    <a:pt x="63" y="1168"/>
                  </a:lnTo>
                  <a:lnTo>
                    <a:pt x="135" y="1176"/>
                  </a:lnTo>
                  <a:lnTo>
                    <a:pt x="190" y="1168"/>
                  </a:lnTo>
                  <a:lnTo>
                    <a:pt x="254" y="1152"/>
                  </a:lnTo>
                  <a:lnTo>
                    <a:pt x="317" y="1111"/>
                  </a:lnTo>
                  <a:lnTo>
                    <a:pt x="373" y="1046"/>
                  </a:lnTo>
                  <a:lnTo>
                    <a:pt x="405" y="965"/>
                  </a:lnTo>
                  <a:lnTo>
                    <a:pt x="524" y="478"/>
                  </a:lnTo>
                  <a:lnTo>
                    <a:pt x="532" y="462"/>
                  </a:lnTo>
                  <a:lnTo>
                    <a:pt x="532" y="430"/>
                  </a:lnTo>
                  <a:lnTo>
                    <a:pt x="516" y="365"/>
                  </a:lnTo>
                  <a:lnTo>
                    <a:pt x="460" y="316"/>
                  </a:lnTo>
                  <a:lnTo>
                    <a:pt x="389" y="300"/>
                  </a:lnTo>
                  <a:lnTo>
                    <a:pt x="310" y="324"/>
                  </a:lnTo>
                  <a:lnTo>
                    <a:pt x="246" y="373"/>
                  </a:lnTo>
                  <a:lnTo>
                    <a:pt x="198" y="430"/>
                  </a:lnTo>
                  <a:lnTo>
                    <a:pt x="166" y="478"/>
                  </a:lnTo>
                  <a:lnTo>
                    <a:pt x="159" y="511"/>
                  </a:lnTo>
                  <a:lnTo>
                    <a:pt x="159" y="519"/>
                  </a:lnTo>
                  <a:lnTo>
                    <a:pt x="166" y="527"/>
                  </a:lnTo>
                  <a:lnTo>
                    <a:pt x="198" y="527"/>
                  </a:lnTo>
                  <a:lnTo>
                    <a:pt x="198" y="519"/>
                  </a:lnTo>
                  <a:lnTo>
                    <a:pt x="206" y="503"/>
                  </a:lnTo>
                  <a:lnTo>
                    <a:pt x="254" y="430"/>
                  </a:lnTo>
                  <a:lnTo>
                    <a:pt x="310" y="365"/>
                  </a:lnTo>
                  <a:lnTo>
                    <a:pt x="389" y="341"/>
                  </a:lnTo>
                  <a:lnTo>
                    <a:pt x="421" y="357"/>
                  </a:lnTo>
                  <a:lnTo>
                    <a:pt x="429" y="381"/>
                  </a:lnTo>
                  <a:lnTo>
                    <a:pt x="429" y="446"/>
                  </a:lnTo>
                  <a:lnTo>
                    <a:pt x="302" y="9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80" name="Freeform 64"/>
            <p:cNvSpPr>
              <a:spLocks noEditPoints="1"/>
            </p:cNvSpPr>
            <p:nvPr/>
          </p:nvSpPr>
          <p:spPr bwMode="auto">
            <a:xfrm>
              <a:off x="17063" y="6806"/>
              <a:ext cx="970" cy="365"/>
            </a:xfrm>
            <a:custGeom>
              <a:avLst/>
              <a:gdLst/>
              <a:ahLst/>
              <a:cxnLst>
                <a:cxn ang="0">
                  <a:pos x="922" y="65"/>
                </a:cxn>
                <a:cxn ang="0">
                  <a:pos x="946" y="65"/>
                </a:cxn>
                <a:cxn ang="0">
                  <a:pos x="962" y="57"/>
                </a:cxn>
                <a:cxn ang="0">
                  <a:pos x="970" y="49"/>
                </a:cxn>
                <a:cxn ang="0">
                  <a:pos x="970" y="16"/>
                </a:cxn>
                <a:cxn ang="0">
                  <a:pos x="954" y="0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16"/>
                </a:cxn>
                <a:cxn ang="0">
                  <a:pos x="0" y="49"/>
                </a:cxn>
                <a:cxn ang="0">
                  <a:pos x="8" y="57"/>
                </a:cxn>
                <a:cxn ang="0">
                  <a:pos x="24" y="65"/>
                </a:cxn>
                <a:cxn ang="0">
                  <a:pos x="48" y="65"/>
                </a:cxn>
                <a:cxn ang="0">
                  <a:pos x="922" y="65"/>
                </a:cxn>
                <a:cxn ang="0">
                  <a:pos x="922" y="365"/>
                </a:cxn>
                <a:cxn ang="0">
                  <a:pos x="938" y="365"/>
                </a:cxn>
                <a:cxn ang="0">
                  <a:pos x="946" y="357"/>
                </a:cxn>
                <a:cxn ang="0">
                  <a:pos x="962" y="357"/>
                </a:cxn>
                <a:cxn ang="0">
                  <a:pos x="970" y="349"/>
                </a:cxn>
                <a:cxn ang="0">
                  <a:pos x="970" y="316"/>
                </a:cxn>
                <a:cxn ang="0">
                  <a:pos x="954" y="300"/>
                </a:cxn>
                <a:cxn ang="0">
                  <a:pos x="930" y="300"/>
                </a:cxn>
                <a:cxn ang="0">
                  <a:pos x="922" y="292"/>
                </a:cxn>
                <a:cxn ang="0">
                  <a:pos x="32" y="292"/>
                </a:cxn>
                <a:cxn ang="0">
                  <a:pos x="24" y="300"/>
                </a:cxn>
                <a:cxn ang="0">
                  <a:pos x="8" y="300"/>
                </a:cxn>
                <a:cxn ang="0">
                  <a:pos x="0" y="316"/>
                </a:cxn>
                <a:cxn ang="0">
                  <a:pos x="0" y="349"/>
                </a:cxn>
                <a:cxn ang="0">
                  <a:pos x="8" y="357"/>
                </a:cxn>
                <a:cxn ang="0">
                  <a:pos x="24" y="357"/>
                </a:cxn>
                <a:cxn ang="0">
                  <a:pos x="32" y="365"/>
                </a:cxn>
                <a:cxn ang="0">
                  <a:pos x="48" y="365"/>
                </a:cxn>
                <a:cxn ang="0">
                  <a:pos x="922" y="365"/>
                </a:cxn>
              </a:cxnLst>
              <a:rect l="0" t="0" r="r" b="b"/>
              <a:pathLst>
                <a:path w="970" h="365">
                  <a:moveTo>
                    <a:pt x="922" y="65"/>
                  </a:moveTo>
                  <a:lnTo>
                    <a:pt x="946" y="65"/>
                  </a:lnTo>
                  <a:lnTo>
                    <a:pt x="962" y="57"/>
                  </a:lnTo>
                  <a:lnTo>
                    <a:pt x="970" y="49"/>
                  </a:lnTo>
                  <a:lnTo>
                    <a:pt x="970" y="16"/>
                  </a:lnTo>
                  <a:lnTo>
                    <a:pt x="954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0" y="49"/>
                  </a:lnTo>
                  <a:lnTo>
                    <a:pt x="8" y="57"/>
                  </a:lnTo>
                  <a:lnTo>
                    <a:pt x="24" y="65"/>
                  </a:lnTo>
                  <a:lnTo>
                    <a:pt x="48" y="65"/>
                  </a:lnTo>
                  <a:lnTo>
                    <a:pt x="922" y="65"/>
                  </a:lnTo>
                  <a:close/>
                  <a:moveTo>
                    <a:pt x="922" y="365"/>
                  </a:moveTo>
                  <a:lnTo>
                    <a:pt x="938" y="365"/>
                  </a:lnTo>
                  <a:lnTo>
                    <a:pt x="946" y="357"/>
                  </a:lnTo>
                  <a:lnTo>
                    <a:pt x="962" y="357"/>
                  </a:lnTo>
                  <a:lnTo>
                    <a:pt x="970" y="349"/>
                  </a:lnTo>
                  <a:lnTo>
                    <a:pt x="970" y="316"/>
                  </a:lnTo>
                  <a:lnTo>
                    <a:pt x="954" y="300"/>
                  </a:lnTo>
                  <a:lnTo>
                    <a:pt x="930" y="300"/>
                  </a:lnTo>
                  <a:lnTo>
                    <a:pt x="922" y="292"/>
                  </a:lnTo>
                  <a:lnTo>
                    <a:pt x="32" y="292"/>
                  </a:lnTo>
                  <a:lnTo>
                    <a:pt x="24" y="300"/>
                  </a:lnTo>
                  <a:lnTo>
                    <a:pt x="8" y="300"/>
                  </a:lnTo>
                  <a:lnTo>
                    <a:pt x="0" y="316"/>
                  </a:lnTo>
                  <a:lnTo>
                    <a:pt x="0" y="349"/>
                  </a:lnTo>
                  <a:lnTo>
                    <a:pt x="8" y="357"/>
                  </a:lnTo>
                  <a:lnTo>
                    <a:pt x="24" y="357"/>
                  </a:lnTo>
                  <a:lnTo>
                    <a:pt x="32" y="365"/>
                  </a:lnTo>
                  <a:lnTo>
                    <a:pt x="48" y="365"/>
                  </a:lnTo>
                  <a:lnTo>
                    <a:pt x="922" y="3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81" name="Freeform 65"/>
            <p:cNvSpPr>
              <a:spLocks/>
            </p:cNvSpPr>
            <p:nvPr/>
          </p:nvSpPr>
          <p:spPr bwMode="auto">
            <a:xfrm>
              <a:off x="18271" y="6425"/>
              <a:ext cx="485" cy="900"/>
            </a:xfrm>
            <a:custGeom>
              <a:avLst/>
              <a:gdLst/>
              <a:ahLst/>
              <a:cxnLst>
                <a:cxn ang="0">
                  <a:pos x="302" y="40"/>
                </a:cxn>
                <a:cxn ang="0">
                  <a:pos x="302" y="16"/>
                </a:cxn>
                <a:cxn ang="0">
                  <a:pos x="286" y="0"/>
                </a:cxn>
                <a:cxn ang="0">
                  <a:pos x="262" y="0"/>
                </a:cxn>
                <a:cxn ang="0">
                  <a:pos x="191" y="49"/>
                </a:cxn>
                <a:cxn ang="0">
                  <a:pos x="119" y="81"/>
                </a:cxn>
                <a:cxn ang="0">
                  <a:pos x="56" y="89"/>
                </a:cxn>
                <a:cxn ang="0">
                  <a:pos x="0" y="89"/>
                </a:cxn>
                <a:cxn ang="0">
                  <a:pos x="0" y="138"/>
                </a:cxn>
                <a:cxn ang="0">
                  <a:pos x="48" y="138"/>
                </a:cxn>
                <a:cxn ang="0">
                  <a:pos x="119" y="130"/>
                </a:cxn>
                <a:cxn ang="0">
                  <a:pos x="199" y="97"/>
                </a:cxn>
                <a:cxn ang="0">
                  <a:pos x="199" y="819"/>
                </a:cxn>
                <a:cxn ang="0">
                  <a:pos x="183" y="835"/>
                </a:cxn>
                <a:cxn ang="0">
                  <a:pos x="143" y="852"/>
                </a:cxn>
                <a:cxn ang="0">
                  <a:pos x="16" y="852"/>
                </a:cxn>
                <a:cxn ang="0">
                  <a:pos x="16" y="900"/>
                </a:cxn>
                <a:cxn ang="0">
                  <a:pos x="119" y="900"/>
                </a:cxn>
                <a:cxn ang="0">
                  <a:pos x="191" y="892"/>
                </a:cxn>
                <a:cxn ang="0">
                  <a:pos x="294" y="892"/>
                </a:cxn>
                <a:cxn ang="0">
                  <a:pos x="374" y="900"/>
                </a:cxn>
                <a:cxn ang="0">
                  <a:pos x="485" y="900"/>
                </a:cxn>
                <a:cxn ang="0">
                  <a:pos x="485" y="852"/>
                </a:cxn>
                <a:cxn ang="0">
                  <a:pos x="358" y="852"/>
                </a:cxn>
                <a:cxn ang="0">
                  <a:pos x="318" y="835"/>
                </a:cxn>
                <a:cxn ang="0">
                  <a:pos x="302" y="819"/>
                </a:cxn>
                <a:cxn ang="0">
                  <a:pos x="302" y="787"/>
                </a:cxn>
                <a:cxn ang="0">
                  <a:pos x="302" y="40"/>
                </a:cxn>
              </a:cxnLst>
              <a:rect l="0" t="0" r="r" b="b"/>
              <a:pathLst>
                <a:path w="485" h="900">
                  <a:moveTo>
                    <a:pt x="302" y="40"/>
                  </a:moveTo>
                  <a:lnTo>
                    <a:pt x="302" y="16"/>
                  </a:lnTo>
                  <a:lnTo>
                    <a:pt x="286" y="0"/>
                  </a:lnTo>
                  <a:lnTo>
                    <a:pt x="262" y="0"/>
                  </a:lnTo>
                  <a:lnTo>
                    <a:pt x="191" y="49"/>
                  </a:lnTo>
                  <a:lnTo>
                    <a:pt x="119" y="81"/>
                  </a:lnTo>
                  <a:lnTo>
                    <a:pt x="56" y="89"/>
                  </a:lnTo>
                  <a:lnTo>
                    <a:pt x="0" y="89"/>
                  </a:lnTo>
                  <a:lnTo>
                    <a:pt x="0" y="138"/>
                  </a:lnTo>
                  <a:lnTo>
                    <a:pt x="48" y="138"/>
                  </a:lnTo>
                  <a:lnTo>
                    <a:pt x="119" y="130"/>
                  </a:lnTo>
                  <a:lnTo>
                    <a:pt x="199" y="97"/>
                  </a:lnTo>
                  <a:lnTo>
                    <a:pt x="199" y="819"/>
                  </a:lnTo>
                  <a:lnTo>
                    <a:pt x="183" y="835"/>
                  </a:lnTo>
                  <a:lnTo>
                    <a:pt x="143" y="852"/>
                  </a:lnTo>
                  <a:lnTo>
                    <a:pt x="16" y="852"/>
                  </a:lnTo>
                  <a:lnTo>
                    <a:pt x="16" y="900"/>
                  </a:lnTo>
                  <a:lnTo>
                    <a:pt x="119" y="900"/>
                  </a:lnTo>
                  <a:lnTo>
                    <a:pt x="191" y="892"/>
                  </a:lnTo>
                  <a:lnTo>
                    <a:pt x="294" y="892"/>
                  </a:lnTo>
                  <a:lnTo>
                    <a:pt x="374" y="900"/>
                  </a:lnTo>
                  <a:lnTo>
                    <a:pt x="485" y="900"/>
                  </a:lnTo>
                  <a:lnTo>
                    <a:pt x="485" y="852"/>
                  </a:lnTo>
                  <a:lnTo>
                    <a:pt x="358" y="852"/>
                  </a:lnTo>
                  <a:lnTo>
                    <a:pt x="318" y="835"/>
                  </a:lnTo>
                  <a:lnTo>
                    <a:pt x="302" y="819"/>
                  </a:lnTo>
                  <a:lnTo>
                    <a:pt x="302" y="787"/>
                  </a:lnTo>
                  <a:lnTo>
                    <a:pt x="302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82" name="Freeform 66"/>
            <p:cNvSpPr>
              <a:spLocks noEditPoints="1"/>
            </p:cNvSpPr>
            <p:nvPr/>
          </p:nvSpPr>
          <p:spPr bwMode="auto">
            <a:xfrm>
              <a:off x="19352" y="5881"/>
              <a:ext cx="731" cy="893"/>
            </a:xfrm>
            <a:custGeom>
              <a:avLst/>
              <a:gdLst/>
              <a:ahLst/>
              <a:cxnLst>
                <a:cxn ang="0">
                  <a:pos x="683" y="422"/>
                </a:cxn>
                <a:cxn ang="0">
                  <a:pos x="715" y="422"/>
                </a:cxn>
                <a:cxn ang="0">
                  <a:pos x="723" y="414"/>
                </a:cxn>
                <a:cxn ang="0">
                  <a:pos x="731" y="398"/>
                </a:cxn>
                <a:cxn ang="0">
                  <a:pos x="731" y="382"/>
                </a:cxn>
                <a:cxn ang="0">
                  <a:pos x="723" y="284"/>
                </a:cxn>
                <a:cxn ang="0">
                  <a:pos x="691" y="195"/>
                </a:cxn>
                <a:cxn ang="0">
                  <a:pos x="652" y="122"/>
                </a:cxn>
                <a:cxn ang="0">
                  <a:pos x="588" y="57"/>
                </a:cxn>
                <a:cxn ang="0">
                  <a:pos x="501" y="17"/>
                </a:cxn>
                <a:cxn ang="0">
                  <a:pos x="389" y="0"/>
                </a:cxn>
                <a:cxn ang="0">
                  <a:pos x="262" y="25"/>
                </a:cxn>
                <a:cxn ang="0">
                  <a:pos x="159" y="90"/>
                </a:cxn>
                <a:cxn ang="0">
                  <a:pos x="71" y="187"/>
                </a:cxn>
                <a:cxn ang="0">
                  <a:pos x="16" y="309"/>
                </a:cxn>
                <a:cxn ang="0">
                  <a:pos x="0" y="447"/>
                </a:cxn>
                <a:cxn ang="0">
                  <a:pos x="16" y="568"/>
                </a:cxn>
                <a:cxn ang="0">
                  <a:pos x="56" y="674"/>
                </a:cxn>
                <a:cxn ang="0">
                  <a:pos x="127" y="763"/>
                </a:cxn>
                <a:cxn ang="0">
                  <a:pos x="207" y="828"/>
                </a:cxn>
                <a:cxn ang="0">
                  <a:pos x="310" y="876"/>
                </a:cxn>
                <a:cxn ang="0">
                  <a:pos x="413" y="893"/>
                </a:cxn>
                <a:cxn ang="0">
                  <a:pos x="516" y="876"/>
                </a:cxn>
                <a:cxn ang="0">
                  <a:pos x="596" y="836"/>
                </a:cxn>
                <a:cxn ang="0">
                  <a:pos x="660" y="779"/>
                </a:cxn>
                <a:cxn ang="0">
                  <a:pos x="699" y="722"/>
                </a:cxn>
                <a:cxn ang="0">
                  <a:pos x="723" y="674"/>
                </a:cxn>
                <a:cxn ang="0">
                  <a:pos x="731" y="641"/>
                </a:cxn>
                <a:cxn ang="0">
                  <a:pos x="731" y="625"/>
                </a:cxn>
                <a:cxn ang="0">
                  <a:pos x="723" y="617"/>
                </a:cxn>
                <a:cxn ang="0">
                  <a:pos x="699" y="617"/>
                </a:cxn>
                <a:cxn ang="0">
                  <a:pos x="683" y="633"/>
                </a:cxn>
                <a:cxn ang="0">
                  <a:pos x="683" y="641"/>
                </a:cxn>
                <a:cxn ang="0">
                  <a:pos x="644" y="722"/>
                </a:cxn>
                <a:cxn ang="0">
                  <a:pos x="588" y="779"/>
                </a:cxn>
                <a:cxn ang="0">
                  <a:pos x="532" y="820"/>
                </a:cxn>
                <a:cxn ang="0">
                  <a:pos x="485" y="836"/>
                </a:cxn>
                <a:cxn ang="0">
                  <a:pos x="445" y="844"/>
                </a:cxn>
                <a:cxn ang="0">
                  <a:pos x="429" y="844"/>
                </a:cxn>
                <a:cxn ang="0">
                  <a:pos x="342" y="828"/>
                </a:cxn>
                <a:cxn ang="0">
                  <a:pos x="262" y="779"/>
                </a:cxn>
                <a:cxn ang="0">
                  <a:pos x="215" y="714"/>
                </a:cxn>
                <a:cxn ang="0">
                  <a:pos x="175" y="609"/>
                </a:cxn>
                <a:cxn ang="0">
                  <a:pos x="159" y="511"/>
                </a:cxn>
                <a:cxn ang="0">
                  <a:pos x="151" y="422"/>
                </a:cxn>
                <a:cxn ang="0">
                  <a:pos x="683" y="422"/>
                </a:cxn>
                <a:cxn ang="0">
                  <a:pos x="159" y="382"/>
                </a:cxn>
                <a:cxn ang="0">
                  <a:pos x="175" y="276"/>
                </a:cxn>
                <a:cxn ang="0">
                  <a:pos x="199" y="187"/>
                </a:cxn>
                <a:cxn ang="0">
                  <a:pos x="230" y="130"/>
                </a:cxn>
                <a:cxn ang="0">
                  <a:pos x="278" y="90"/>
                </a:cxn>
                <a:cxn ang="0">
                  <a:pos x="318" y="65"/>
                </a:cxn>
                <a:cxn ang="0">
                  <a:pos x="358" y="49"/>
                </a:cxn>
                <a:cxn ang="0">
                  <a:pos x="389" y="49"/>
                </a:cxn>
                <a:cxn ang="0">
                  <a:pos x="461" y="65"/>
                </a:cxn>
                <a:cxn ang="0">
                  <a:pos x="516" y="98"/>
                </a:cxn>
                <a:cxn ang="0">
                  <a:pos x="556" y="155"/>
                </a:cxn>
                <a:cxn ang="0">
                  <a:pos x="580" y="219"/>
                </a:cxn>
                <a:cxn ang="0">
                  <a:pos x="596" y="284"/>
                </a:cxn>
                <a:cxn ang="0">
                  <a:pos x="604" y="341"/>
                </a:cxn>
                <a:cxn ang="0">
                  <a:pos x="604" y="382"/>
                </a:cxn>
                <a:cxn ang="0">
                  <a:pos x="159" y="382"/>
                </a:cxn>
              </a:cxnLst>
              <a:rect l="0" t="0" r="r" b="b"/>
              <a:pathLst>
                <a:path w="731" h="893">
                  <a:moveTo>
                    <a:pt x="683" y="422"/>
                  </a:moveTo>
                  <a:lnTo>
                    <a:pt x="715" y="422"/>
                  </a:lnTo>
                  <a:lnTo>
                    <a:pt x="723" y="414"/>
                  </a:lnTo>
                  <a:lnTo>
                    <a:pt x="731" y="398"/>
                  </a:lnTo>
                  <a:lnTo>
                    <a:pt x="731" y="382"/>
                  </a:lnTo>
                  <a:lnTo>
                    <a:pt x="723" y="284"/>
                  </a:lnTo>
                  <a:lnTo>
                    <a:pt x="691" y="195"/>
                  </a:lnTo>
                  <a:lnTo>
                    <a:pt x="652" y="122"/>
                  </a:lnTo>
                  <a:lnTo>
                    <a:pt x="588" y="57"/>
                  </a:lnTo>
                  <a:lnTo>
                    <a:pt x="501" y="17"/>
                  </a:lnTo>
                  <a:lnTo>
                    <a:pt x="389" y="0"/>
                  </a:lnTo>
                  <a:lnTo>
                    <a:pt x="262" y="25"/>
                  </a:lnTo>
                  <a:lnTo>
                    <a:pt x="159" y="90"/>
                  </a:lnTo>
                  <a:lnTo>
                    <a:pt x="71" y="187"/>
                  </a:lnTo>
                  <a:lnTo>
                    <a:pt x="16" y="309"/>
                  </a:lnTo>
                  <a:lnTo>
                    <a:pt x="0" y="447"/>
                  </a:lnTo>
                  <a:lnTo>
                    <a:pt x="16" y="568"/>
                  </a:lnTo>
                  <a:lnTo>
                    <a:pt x="56" y="674"/>
                  </a:lnTo>
                  <a:lnTo>
                    <a:pt x="127" y="763"/>
                  </a:lnTo>
                  <a:lnTo>
                    <a:pt x="207" y="828"/>
                  </a:lnTo>
                  <a:lnTo>
                    <a:pt x="310" y="876"/>
                  </a:lnTo>
                  <a:lnTo>
                    <a:pt x="413" y="893"/>
                  </a:lnTo>
                  <a:lnTo>
                    <a:pt x="516" y="876"/>
                  </a:lnTo>
                  <a:lnTo>
                    <a:pt x="596" y="836"/>
                  </a:lnTo>
                  <a:lnTo>
                    <a:pt x="660" y="779"/>
                  </a:lnTo>
                  <a:lnTo>
                    <a:pt x="699" y="722"/>
                  </a:lnTo>
                  <a:lnTo>
                    <a:pt x="723" y="674"/>
                  </a:lnTo>
                  <a:lnTo>
                    <a:pt x="731" y="641"/>
                  </a:lnTo>
                  <a:lnTo>
                    <a:pt x="731" y="625"/>
                  </a:lnTo>
                  <a:lnTo>
                    <a:pt x="723" y="617"/>
                  </a:lnTo>
                  <a:lnTo>
                    <a:pt x="699" y="617"/>
                  </a:lnTo>
                  <a:lnTo>
                    <a:pt x="683" y="633"/>
                  </a:lnTo>
                  <a:lnTo>
                    <a:pt x="683" y="641"/>
                  </a:lnTo>
                  <a:lnTo>
                    <a:pt x="644" y="722"/>
                  </a:lnTo>
                  <a:lnTo>
                    <a:pt x="588" y="779"/>
                  </a:lnTo>
                  <a:lnTo>
                    <a:pt x="532" y="820"/>
                  </a:lnTo>
                  <a:lnTo>
                    <a:pt x="485" y="836"/>
                  </a:lnTo>
                  <a:lnTo>
                    <a:pt x="445" y="844"/>
                  </a:lnTo>
                  <a:lnTo>
                    <a:pt x="429" y="844"/>
                  </a:lnTo>
                  <a:lnTo>
                    <a:pt x="342" y="828"/>
                  </a:lnTo>
                  <a:lnTo>
                    <a:pt x="262" y="779"/>
                  </a:lnTo>
                  <a:lnTo>
                    <a:pt x="215" y="714"/>
                  </a:lnTo>
                  <a:lnTo>
                    <a:pt x="175" y="609"/>
                  </a:lnTo>
                  <a:lnTo>
                    <a:pt x="159" y="511"/>
                  </a:lnTo>
                  <a:lnTo>
                    <a:pt x="151" y="422"/>
                  </a:lnTo>
                  <a:lnTo>
                    <a:pt x="683" y="422"/>
                  </a:lnTo>
                  <a:close/>
                  <a:moveTo>
                    <a:pt x="159" y="382"/>
                  </a:moveTo>
                  <a:lnTo>
                    <a:pt x="175" y="276"/>
                  </a:lnTo>
                  <a:lnTo>
                    <a:pt x="199" y="187"/>
                  </a:lnTo>
                  <a:lnTo>
                    <a:pt x="230" y="130"/>
                  </a:lnTo>
                  <a:lnTo>
                    <a:pt x="278" y="90"/>
                  </a:lnTo>
                  <a:lnTo>
                    <a:pt x="318" y="65"/>
                  </a:lnTo>
                  <a:lnTo>
                    <a:pt x="358" y="49"/>
                  </a:lnTo>
                  <a:lnTo>
                    <a:pt x="389" y="49"/>
                  </a:lnTo>
                  <a:lnTo>
                    <a:pt x="461" y="65"/>
                  </a:lnTo>
                  <a:lnTo>
                    <a:pt x="516" y="98"/>
                  </a:lnTo>
                  <a:lnTo>
                    <a:pt x="556" y="155"/>
                  </a:lnTo>
                  <a:lnTo>
                    <a:pt x="580" y="219"/>
                  </a:lnTo>
                  <a:lnTo>
                    <a:pt x="596" y="284"/>
                  </a:lnTo>
                  <a:lnTo>
                    <a:pt x="604" y="341"/>
                  </a:lnTo>
                  <a:lnTo>
                    <a:pt x="604" y="382"/>
                  </a:lnTo>
                  <a:lnTo>
                    <a:pt x="159" y="38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83" name="Freeform 67"/>
            <p:cNvSpPr>
              <a:spLocks/>
            </p:cNvSpPr>
            <p:nvPr/>
          </p:nvSpPr>
          <p:spPr bwMode="auto">
            <a:xfrm>
              <a:off x="20163" y="5914"/>
              <a:ext cx="953" cy="835"/>
            </a:xfrm>
            <a:custGeom>
              <a:avLst/>
              <a:gdLst/>
              <a:ahLst/>
              <a:cxnLst>
                <a:cxn ang="0">
                  <a:pos x="580" y="300"/>
                </a:cxn>
                <a:cxn ang="0">
                  <a:pos x="691" y="162"/>
                </a:cxn>
                <a:cxn ang="0">
                  <a:pos x="834" y="73"/>
                </a:cxn>
                <a:cxn ang="0">
                  <a:pos x="921" y="0"/>
                </a:cxn>
                <a:cxn ang="0">
                  <a:pos x="627" y="8"/>
                </a:cxn>
                <a:cxn ang="0">
                  <a:pos x="580" y="65"/>
                </a:cxn>
                <a:cxn ang="0">
                  <a:pos x="619" y="73"/>
                </a:cxn>
                <a:cxn ang="0">
                  <a:pos x="635" y="146"/>
                </a:cxn>
                <a:cxn ang="0">
                  <a:pos x="603" y="186"/>
                </a:cxn>
                <a:cxn ang="0">
                  <a:pos x="341" y="146"/>
                </a:cxn>
                <a:cxn ang="0">
                  <a:pos x="325" y="122"/>
                </a:cxn>
                <a:cxn ang="0">
                  <a:pos x="349" y="73"/>
                </a:cxn>
                <a:cxn ang="0">
                  <a:pos x="389" y="65"/>
                </a:cxn>
                <a:cxn ang="0">
                  <a:pos x="341" y="0"/>
                </a:cxn>
                <a:cxn ang="0">
                  <a:pos x="71" y="8"/>
                </a:cxn>
                <a:cxn ang="0">
                  <a:pos x="7" y="65"/>
                </a:cxn>
                <a:cxn ang="0">
                  <a:pos x="119" y="73"/>
                </a:cxn>
                <a:cxn ang="0">
                  <a:pos x="182" y="122"/>
                </a:cxn>
                <a:cxn ang="0">
                  <a:pos x="421" y="430"/>
                </a:cxn>
                <a:cxn ang="0">
                  <a:pos x="341" y="527"/>
                </a:cxn>
                <a:cxn ang="0">
                  <a:pos x="286" y="608"/>
                </a:cxn>
                <a:cxn ang="0">
                  <a:pos x="166" y="722"/>
                </a:cxn>
                <a:cxn ang="0">
                  <a:pos x="39" y="770"/>
                </a:cxn>
                <a:cxn ang="0">
                  <a:pos x="0" y="835"/>
                </a:cxn>
                <a:cxn ang="0">
                  <a:pos x="158" y="827"/>
                </a:cxn>
                <a:cxn ang="0">
                  <a:pos x="333" y="835"/>
                </a:cxn>
                <a:cxn ang="0">
                  <a:pos x="309" y="770"/>
                </a:cxn>
                <a:cxn ang="0">
                  <a:pos x="278" y="730"/>
                </a:cxn>
                <a:cxn ang="0">
                  <a:pos x="286" y="681"/>
                </a:cxn>
                <a:cxn ang="0">
                  <a:pos x="373" y="560"/>
                </a:cxn>
                <a:cxn ang="0">
                  <a:pos x="484" y="519"/>
                </a:cxn>
                <a:cxn ang="0">
                  <a:pos x="596" y="665"/>
                </a:cxn>
                <a:cxn ang="0">
                  <a:pos x="627" y="706"/>
                </a:cxn>
                <a:cxn ang="0">
                  <a:pos x="635" y="730"/>
                </a:cxn>
                <a:cxn ang="0">
                  <a:pos x="627" y="754"/>
                </a:cxn>
                <a:cxn ang="0">
                  <a:pos x="564" y="779"/>
                </a:cxn>
                <a:cxn ang="0">
                  <a:pos x="635" y="835"/>
                </a:cxn>
                <a:cxn ang="0">
                  <a:pos x="858" y="827"/>
                </a:cxn>
                <a:cxn ang="0">
                  <a:pos x="953" y="779"/>
                </a:cxn>
                <a:cxn ang="0">
                  <a:pos x="818" y="754"/>
                </a:cxn>
                <a:cxn ang="0">
                  <a:pos x="516" y="381"/>
                </a:cxn>
              </a:cxnLst>
              <a:rect l="0" t="0" r="r" b="b"/>
              <a:pathLst>
                <a:path w="953" h="835">
                  <a:moveTo>
                    <a:pt x="516" y="381"/>
                  </a:moveTo>
                  <a:lnTo>
                    <a:pt x="580" y="300"/>
                  </a:lnTo>
                  <a:lnTo>
                    <a:pt x="643" y="227"/>
                  </a:lnTo>
                  <a:lnTo>
                    <a:pt x="691" y="162"/>
                  </a:lnTo>
                  <a:lnTo>
                    <a:pt x="754" y="105"/>
                  </a:lnTo>
                  <a:lnTo>
                    <a:pt x="834" y="73"/>
                  </a:lnTo>
                  <a:lnTo>
                    <a:pt x="921" y="65"/>
                  </a:lnTo>
                  <a:lnTo>
                    <a:pt x="921" y="0"/>
                  </a:lnTo>
                  <a:lnTo>
                    <a:pt x="762" y="8"/>
                  </a:lnTo>
                  <a:lnTo>
                    <a:pt x="627" y="8"/>
                  </a:lnTo>
                  <a:lnTo>
                    <a:pt x="580" y="0"/>
                  </a:lnTo>
                  <a:lnTo>
                    <a:pt x="580" y="65"/>
                  </a:lnTo>
                  <a:lnTo>
                    <a:pt x="603" y="65"/>
                  </a:lnTo>
                  <a:lnTo>
                    <a:pt x="619" y="73"/>
                  </a:lnTo>
                  <a:lnTo>
                    <a:pt x="635" y="105"/>
                  </a:lnTo>
                  <a:lnTo>
                    <a:pt x="635" y="146"/>
                  </a:lnTo>
                  <a:lnTo>
                    <a:pt x="619" y="178"/>
                  </a:lnTo>
                  <a:lnTo>
                    <a:pt x="603" y="186"/>
                  </a:lnTo>
                  <a:lnTo>
                    <a:pt x="492" y="341"/>
                  </a:lnTo>
                  <a:lnTo>
                    <a:pt x="341" y="146"/>
                  </a:lnTo>
                  <a:lnTo>
                    <a:pt x="333" y="130"/>
                  </a:lnTo>
                  <a:lnTo>
                    <a:pt x="325" y="122"/>
                  </a:lnTo>
                  <a:lnTo>
                    <a:pt x="325" y="97"/>
                  </a:lnTo>
                  <a:lnTo>
                    <a:pt x="349" y="73"/>
                  </a:lnTo>
                  <a:lnTo>
                    <a:pt x="373" y="65"/>
                  </a:lnTo>
                  <a:lnTo>
                    <a:pt x="389" y="65"/>
                  </a:lnTo>
                  <a:lnTo>
                    <a:pt x="389" y="0"/>
                  </a:lnTo>
                  <a:lnTo>
                    <a:pt x="341" y="0"/>
                  </a:lnTo>
                  <a:lnTo>
                    <a:pt x="286" y="8"/>
                  </a:lnTo>
                  <a:lnTo>
                    <a:pt x="71" y="8"/>
                  </a:lnTo>
                  <a:lnTo>
                    <a:pt x="7" y="0"/>
                  </a:lnTo>
                  <a:lnTo>
                    <a:pt x="7" y="65"/>
                  </a:lnTo>
                  <a:lnTo>
                    <a:pt x="71" y="65"/>
                  </a:lnTo>
                  <a:lnTo>
                    <a:pt x="119" y="73"/>
                  </a:lnTo>
                  <a:lnTo>
                    <a:pt x="151" y="89"/>
                  </a:lnTo>
                  <a:lnTo>
                    <a:pt x="182" y="122"/>
                  </a:lnTo>
                  <a:lnTo>
                    <a:pt x="230" y="178"/>
                  </a:lnTo>
                  <a:lnTo>
                    <a:pt x="421" y="430"/>
                  </a:lnTo>
                  <a:lnTo>
                    <a:pt x="373" y="487"/>
                  </a:lnTo>
                  <a:lnTo>
                    <a:pt x="341" y="527"/>
                  </a:lnTo>
                  <a:lnTo>
                    <a:pt x="317" y="568"/>
                  </a:lnTo>
                  <a:lnTo>
                    <a:pt x="286" y="608"/>
                  </a:lnTo>
                  <a:lnTo>
                    <a:pt x="238" y="657"/>
                  </a:lnTo>
                  <a:lnTo>
                    <a:pt x="166" y="722"/>
                  </a:lnTo>
                  <a:lnTo>
                    <a:pt x="103" y="762"/>
                  </a:lnTo>
                  <a:lnTo>
                    <a:pt x="39" y="770"/>
                  </a:lnTo>
                  <a:lnTo>
                    <a:pt x="0" y="779"/>
                  </a:lnTo>
                  <a:lnTo>
                    <a:pt x="0" y="835"/>
                  </a:lnTo>
                  <a:lnTo>
                    <a:pt x="79" y="827"/>
                  </a:lnTo>
                  <a:lnTo>
                    <a:pt x="158" y="827"/>
                  </a:lnTo>
                  <a:lnTo>
                    <a:pt x="246" y="835"/>
                  </a:lnTo>
                  <a:lnTo>
                    <a:pt x="333" y="835"/>
                  </a:lnTo>
                  <a:lnTo>
                    <a:pt x="333" y="779"/>
                  </a:lnTo>
                  <a:lnTo>
                    <a:pt x="309" y="770"/>
                  </a:lnTo>
                  <a:lnTo>
                    <a:pt x="294" y="762"/>
                  </a:lnTo>
                  <a:lnTo>
                    <a:pt x="278" y="730"/>
                  </a:lnTo>
                  <a:lnTo>
                    <a:pt x="278" y="714"/>
                  </a:lnTo>
                  <a:lnTo>
                    <a:pt x="286" y="681"/>
                  </a:lnTo>
                  <a:lnTo>
                    <a:pt x="317" y="633"/>
                  </a:lnTo>
                  <a:lnTo>
                    <a:pt x="373" y="560"/>
                  </a:lnTo>
                  <a:lnTo>
                    <a:pt x="452" y="470"/>
                  </a:lnTo>
                  <a:lnTo>
                    <a:pt x="484" y="519"/>
                  </a:lnTo>
                  <a:lnTo>
                    <a:pt x="548" y="600"/>
                  </a:lnTo>
                  <a:lnTo>
                    <a:pt x="596" y="665"/>
                  </a:lnTo>
                  <a:lnTo>
                    <a:pt x="603" y="681"/>
                  </a:lnTo>
                  <a:lnTo>
                    <a:pt x="627" y="706"/>
                  </a:lnTo>
                  <a:lnTo>
                    <a:pt x="627" y="722"/>
                  </a:lnTo>
                  <a:lnTo>
                    <a:pt x="635" y="730"/>
                  </a:lnTo>
                  <a:lnTo>
                    <a:pt x="635" y="738"/>
                  </a:lnTo>
                  <a:lnTo>
                    <a:pt x="627" y="754"/>
                  </a:lnTo>
                  <a:lnTo>
                    <a:pt x="596" y="770"/>
                  </a:lnTo>
                  <a:lnTo>
                    <a:pt x="564" y="779"/>
                  </a:lnTo>
                  <a:lnTo>
                    <a:pt x="564" y="835"/>
                  </a:lnTo>
                  <a:lnTo>
                    <a:pt x="635" y="835"/>
                  </a:lnTo>
                  <a:lnTo>
                    <a:pt x="715" y="827"/>
                  </a:lnTo>
                  <a:lnTo>
                    <a:pt x="858" y="827"/>
                  </a:lnTo>
                  <a:lnTo>
                    <a:pt x="953" y="835"/>
                  </a:lnTo>
                  <a:lnTo>
                    <a:pt x="953" y="779"/>
                  </a:lnTo>
                  <a:lnTo>
                    <a:pt x="874" y="770"/>
                  </a:lnTo>
                  <a:lnTo>
                    <a:pt x="818" y="754"/>
                  </a:lnTo>
                  <a:lnTo>
                    <a:pt x="770" y="714"/>
                  </a:lnTo>
                  <a:lnTo>
                    <a:pt x="516" y="3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84" name="Freeform 68"/>
            <p:cNvSpPr>
              <a:spLocks noEditPoints="1"/>
            </p:cNvSpPr>
            <p:nvPr/>
          </p:nvSpPr>
          <p:spPr bwMode="auto">
            <a:xfrm>
              <a:off x="21188" y="5898"/>
              <a:ext cx="937" cy="1224"/>
            </a:xfrm>
            <a:custGeom>
              <a:avLst/>
              <a:gdLst/>
              <a:ahLst/>
              <a:cxnLst>
                <a:cxn ang="0">
                  <a:pos x="278" y="202"/>
                </a:cxn>
                <a:cxn ang="0">
                  <a:pos x="349" y="113"/>
                </a:cxn>
                <a:cxn ang="0">
                  <a:pos x="429" y="65"/>
                </a:cxn>
                <a:cxn ang="0">
                  <a:pos x="524" y="48"/>
                </a:cxn>
                <a:cxn ang="0">
                  <a:pos x="604" y="65"/>
                </a:cxn>
                <a:cxn ang="0">
                  <a:pos x="675" y="121"/>
                </a:cxn>
                <a:cxn ang="0">
                  <a:pos x="731" y="202"/>
                </a:cxn>
                <a:cxn ang="0">
                  <a:pos x="763" y="308"/>
                </a:cxn>
                <a:cxn ang="0">
                  <a:pos x="778" y="438"/>
                </a:cxn>
                <a:cxn ang="0">
                  <a:pos x="763" y="567"/>
                </a:cxn>
                <a:cxn ang="0">
                  <a:pos x="723" y="673"/>
                </a:cxn>
                <a:cxn ang="0">
                  <a:pos x="659" y="762"/>
                </a:cxn>
                <a:cxn ang="0">
                  <a:pos x="588" y="811"/>
                </a:cxn>
                <a:cxn ang="0">
                  <a:pos x="508" y="827"/>
                </a:cxn>
                <a:cxn ang="0">
                  <a:pos x="429" y="819"/>
                </a:cxn>
                <a:cxn ang="0">
                  <a:pos x="365" y="778"/>
                </a:cxn>
                <a:cxn ang="0">
                  <a:pos x="310" y="713"/>
                </a:cxn>
                <a:cxn ang="0">
                  <a:pos x="294" y="697"/>
                </a:cxn>
                <a:cxn ang="0">
                  <a:pos x="286" y="681"/>
                </a:cxn>
                <a:cxn ang="0">
                  <a:pos x="286" y="673"/>
                </a:cxn>
                <a:cxn ang="0">
                  <a:pos x="278" y="657"/>
                </a:cxn>
                <a:cxn ang="0">
                  <a:pos x="278" y="632"/>
                </a:cxn>
                <a:cxn ang="0">
                  <a:pos x="278" y="202"/>
                </a:cxn>
                <a:cxn ang="0">
                  <a:pos x="278" y="738"/>
                </a:cxn>
                <a:cxn ang="0">
                  <a:pos x="302" y="770"/>
                </a:cxn>
                <a:cxn ang="0">
                  <a:pos x="349" y="819"/>
                </a:cxn>
                <a:cxn ang="0">
                  <a:pos x="421" y="859"/>
                </a:cxn>
                <a:cxn ang="0">
                  <a:pos x="516" y="876"/>
                </a:cxn>
                <a:cxn ang="0">
                  <a:pos x="643" y="851"/>
                </a:cxn>
                <a:cxn ang="0">
                  <a:pos x="763" y="795"/>
                </a:cxn>
                <a:cxn ang="0">
                  <a:pos x="850" y="697"/>
                </a:cxn>
                <a:cxn ang="0">
                  <a:pos x="914" y="576"/>
                </a:cxn>
                <a:cxn ang="0">
                  <a:pos x="937" y="438"/>
                </a:cxn>
                <a:cxn ang="0">
                  <a:pos x="914" y="300"/>
                </a:cxn>
                <a:cxn ang="0">
                  <a:pos x="858" y="178"/>
                </a:cxn>
                <a:cxn ang="0">
                  <a:pos x="771" y="81"/>
                </a:cxn>
                <a:cxn ang="0">
                  <a:pos x="659" y="16"/>
                </a:cxn>
                <a:cxn ang="0">
                  <a:pos x="540" y="0"/>
                </a:cxn>
                <a:cxn ang="0">
                  <a:pos x="445" y="16"/>
                </a:cxn>
                <a:cxn ang="0">
                  <a:pos x="365" y="48"/>
                </a:cxn>
                <a:cxn ang="0">
                  <a:pos x="310" y="89"/>
                </a:cxn>
                <a:cxn ang="0">
                  <a:pos x="278" y="121"/>
                </a:cxn>
                <a:cxn ang="0">
                  <a:pos x="278" y="0"/>
                </a:cxn>
                <a:cxn ang="0">
                  <a:pos x="0" y="16"/>
                </a:cxn>
                <a:cxn ang="0">
                  <a:pos x="0" y="81"/>
                </a:cxn>
                <a:cxn ang="0">
                  <a:pos x="79" y="81"/>
                </a:cxn>
                <a:cxn ang="0">
                  <a:pos x="127" y="97"/>
                </a:cxn>
                <a:cxn ang="0">
                  <a:pos x="143" y="121"/>
                </a:cxn>
                <a:cxn ang="0">
                  <a:pos x="151" y="178"/>
                </a:cxn>
                <a:cxn ang="0">
                  <a:pos x="151" y="1078"/>
                </a:cxn>
                <a:cxn ang="0">
                  <a:pos x="143" y="1127"/>
                </a:cxn>
                <a:cxn ang="0">
                  <a:pos x="127" y="1151"/>
                </a:cxn>
                <a:cxn ang="0">
                  <a:pos x="79" y="1168"/>
                </a:cxn>
                <a:cxn ang="0">
                  <a:pos x="0" y="1168"/>
                </a:cxn>
                <a:cxn ang="0">
                  <a:pos x="0" y="1224"/>
                </a:cxn>
                <a:cxn ang="0">
                  <a:pos x="429" y="1224"/>
                </a:cxn>
                <a:cxn ang="0">
                  <a:pos x="429" y="1168"/>
                </a:cxn>
                <a:cxn ang="0">
                  <a:pos x="349" y="1168"/>
                </a:cxn>
                <a:cxn ang="0">
                  <a:pos x="310" y="1160"/>
                </a:cxn>
                <a:cxn ang="0">
                  <a:pos x="286" y="1127"/>
                </a:cxn>
                <a:cxn ang="0">
                  <a:pos x="278" y="1078"/>
                </a:cxn>
                <a:cxn ang="0">
                  <a:pos x="278" y="754"/>
                </a:cxn>
                <a:cxn ang="0">
                  <a:pos x="278" y="738"/>
                </a:cxn>
              </a:cxnLst>
              <a:rect l="0" t="0" r="r" b="b"/>
              <a:pathLst>
                <a:path w="937" h="1224">
                  <a:moveTo>
                    <a:pt x="278" y="202"/>
                  </a:moveTo>
                  <a:lnTo>
                    <a:pt x="349" y="113"/>
                  </a:lnTo>
                  <a:lnTo>
                    <a:pt x="429" y="65"/>
                  </a:lnTo>
                  <a:lnTo>
                    <a:pt x="524" y="48"/>
                  </a:lnTo>
                  <a:lnTo>
                    <a:pt x="604" y="65"/>
                  </a:lnTo>
                  <a:lnTo>
                    <a:pt x="675" y="121"/>
                  </a:lnTo>
                  <a:lnTo>
                    <a:pt x="731" y="202"/>
                  </a:lnTo>
                  <a:lnTo>
                    <a:pt x="763" y="308"/>
                  </a:lnTo>
                  <a:lnTo>
                    <a:pt x="778" y="438"/>
                  </a:lnTo>
                  <a:lnTo>
                    <a:pt x="763" y="567"/>
                  </a:lnTo>
                  <a:lnTo>
                    <a:pt x="723" y="673"/>
                  </a:lnTo>
                  <a:lnTo>
                    <a:pt x="659" y="762"/>
                  </a:lnTo>
                  <a:lnTo>
                    <a:pt x="588" y="811"/>
                  </a:lnTo>
                  <a:lnTo>
                    <a:pt x="508" y="827"/>
                  </a:lnTo>
                  <a:lnTo>
                    <a:pt x="429" y="819"/>
                  </a:lnTo>
                  <a:lnTo>
                    <a:pt x="365" y="778"/>
                  </a:lnTo>
                  <a:lnTo>
                    <a:pt x="310" y="713"/>
                  </a:lnTo>
                  <a:lnTo>
                    <a:pt x="294" y="697"/>
                  </a:lnTo>
                  <a:lnTo>
                    <a:pt x="286" y="681"/>
                  </a:lnTo>
                  <a:lnTo>
                    <a:pt x="286" y="673"/>
                  </a:lnTo>
                  <a:lnTo>
                    <a:pt x="278" y="657"/>
                  </a:lnTo>
                  <a:lnTo>
                    <a:pt x="278" y="632"/>
                  </a:lnTo>
                  <a:lnTo>
                    <a:pt x="278" y="202"/>
                  </a:lnTo>
                  <a:close/>
                  <a:moveTo>
                    <a:pt x="278" y="738"/>
                  </a:moveTo>
                  <a:lnTo>
                    <a:pt x="302" y="770"/>
                  </a:lnTo>
                  <a:lnTo>
                    <a:pt x="349" y="819"/>
                  </a:lnTo>
                  <a:lnTo>
                    <a:pt x="421" y="859"/>
                  </a:lnTo>
                  <a:lnTo>
                    <a:pt x="516" y="876"/>
                  </a:lnTo>
                  <a:lnTo>
                    <a:pt x="643" y="851"/>
                  </a:lnTo>
                  <a:lnTo>
                    <a:pt x="763" y="795"/>
                  </a:lnTo>
                  <a:lnTo>
                    <a:pt x="850" y="697"/>
                  </a:lnTo>
                  <a:lnTo>
                    <a:pt x="914" y="576"/>
                  </a:lnTo>
                  <a:lnTo>
                    <a:pt x="937" y="438"/>
                  </a:lnTo>
                  <a:lnTo>
                    <a:pt x="914" y="300"/>
                  </a:lnTo>
                  <a:lnTo>
                    <a:pt x="858" y="178"/>
                  </a:lnTo>
                  <a:lnTo>
                    <a:pt x="771" y="81"/>
                  </a:lnTo>
                  <a:lnTo>
                    <a:pt x="659" y="16"/>
                  </a:lnTo>
                  <a:lnTo>
                    <a:pt x="540" y="0"/>
                  </a:lnTo>
                  <a:lnTo>
                    <a:pt x="445" y="16"/>
                  </a:lnTo>
                  <a:lnTo>
                    <a:pt x="365" y="48"/>
                  </a:lnTo>
                  <a:lnTo>
                    <a:pt x="310" y="89"/>
                  </a:lnTo>
                  <a:lnTo>
                    <a:pt x="278" y="121"/>
                  </a:lnTo>
                  <a:lnTo>
                    <a:pt x="278" y="0"/>
                  </a:lnTo>
                  <a:lnTo>
                    <a:pt x="0" y="16"/>
                  </a:lnTo>
                  <a:lnTo>
                    <a:pt x="0" y="81"/>
                  </a:lnTo>
                  <a:lnTo>
                    <a:pt x="79" y="81"/>
                  </a:lnTo>
                  <a:lnTo>
                    <a:pt x="127" y="97"/>
                  </a:lnTo>
                  <a:lnTo>
                    <a:pt x="143" y="121"/>
                  </a:lnTo>
                  <a:lnTo>
                    <a:pt x="151" y="178"/>
                  </a:lnTo>
                  <a:lnTo>
                    <a:pt x="151" y="1078"/>
                  </a:lnTo>
                  <a:lnTo>
                    <a:pt x="143" y="1127"/>
                  </a:lnTo>
                  <a:lnTo>
                    <a:pt x="127" y="1151"/>
                  </a:lnTo>
                  <a:lnTo>
                    <a:pt x="79" y="1168"/>
                  </a:lnTo>
                  <a:lnTo>
                    <a:pt x="0" y="1168"/>
                  </a:lnTo>
                  <a:lnTo>
                    <a:pt x="0" y="1224"/>
                  </a:lnTo>
                  <a:lnTo>
                    <a:pt x="429" y="1224"/>
                  </a:lnTo>
                  <a:lnTo>
                    <a:pt x="429" y="1168"/>
                  </a:lnTo>
                  <a:lnTo>
                    <a:pt x="349" y="1168"/>
                  </a:lnTo>
                  <a:lnTo>
                    <a:pt x="310" y="1160"/>
                  </a:lnTo>
                  <a:lnTo>
                    <a:pt x="286" y="1127"/>
                  </a:lnTo>
                  <a:lnTo>
                    <a:pt x="278" y="1078"/>
                  </a:lnTo>
                  <a:lnTo>
                    <a:pt x="278" y="754"/>
                  </a:lnTo>
                  <a:lnTo>
                    <a:pt x="278" y="7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85" name="Freeform 69"/>
            <p:cNvSpPr>
              <a:spLocks/>
            </p:cNvSpPr>
            <p:nvPr/>
          </p:nvSpPr>
          <p:spPr bwMode="auto">
            <a:xfrm>
              <a:off x="22380" y="5297"/>
              <a:ext cx="437" cy="1939"/>
            </a:xfrm>
            <a:custGeom>
              <a:avLst/>
              <a:gdLst/>
              <a:ahLst/>
              <a:cxnLst>
                <a:cxn ang="0">
                  <a:pos x="437" y="1915"/>
                </a:cxn>
                <a:cxn ang="0">
                  <a:pos x="437" y="1907"/>
                </a:cxn>
                <a:cxn ang="0">
                  <a:pos x="405" y="1874"/>
                </a:cxn>
                <a:cxn ang="0">
                  <a:pos x="302" y="1744"/>
                </a:cxn>
                <a:cxn ang="0">
                  <a:pos x="222" y="1598"/>
                </a:cxn>
                <a:cxn ang="0">
                  <a:pos x="167" y="1444"/>
                </a:cxn>
                <a:cxn ang="0">
                  <a:pos x="127" y="1282"/>
                </a:cxn>
                <a:cxn ang="0">
                  <a:pos x="111" y="1120"/>
                </a:cxn>
                <a:cxn ang="0">
                  <a:pos x="103" y="966"/>
                </a:cxn>
                <a:cxn ang="0">
                  <a:pos x="111" y="763"/>
                </a:cxn>
                <a:cxn ang="0">
                  <a:pos x="143" y="568"/>
                </a:cxn>
                <a:cxn ang="0">
                  <a:pos x="206" y="382"/>
                </a:cxn>
                <a:cxn ang="0">
                  <a:pos x="286" y="211"/>
                </a:cxn>
                <a:cxn ang="0">
                  <a:pos x="413" y="57"/>
                </a:cxn>
                <a:cxn ang="0">
                  <a:pos x="421" y="41"/>
                </a:cxn>
                <a:cxn ang="0">
                  <a:pos x="429" y="33"/>
                </a:cxn>
                <a:cxn ang="0">
                  <a:pos x="437" y="33"/>
                </a:cxn>
                <a:cxn ang="0">
                  <a:pos x="437" y="9"/>
                </a:cxn>
                <a:cxn ang="0">
                  <a:pos x="429" y="9"/>
                </a:cxn>
                <a:cxn ang="0">
                  <a:pos x="413" y="0"/>
                </a:cxn>
                <a:cxn ang="0">
                  <a:pos x="397" y="9"/>
                </a:cxn>
                <a:cxn ang="0">
                  <a:pos x="357" y="49"/>
                </a:cxn>
                <a:cxn ang="0">
                  <a:pos x="302" y="98"/>
                </a:cxn>
                <a:cxn ang="0">
                  <a:pos x="238" y="171"/>
                </a:cxn>
                <a:cxn ang="0">
                  <a:pos x="175" y="268"/>
                </a:cxn>
                <a:cxn ang="0">
                  <a:pos x="119" y="382"/>
                </a:cxn>
                <a:cxn ang="0">
                  <a:pos x="39" y="593"/>
                </a:cxn>
                <a:cxn ang="0">
                  <a:pos x="8" y="795"/>
                </a:cxn>
                <a:cxn ang="0">
                  <a:pos x="0" y="966"/>
                </a:cxn>
                <a:cxn ang="0">
                  <a:pos x="0" y="1095"/>
                </a:cxn>
                <a:cxn ang="0">
                  <a:pos x="24" y="1241"/>
                </a:cxn>
                <a:cxn ang="0">
                  <a:pos x="55" y="1404"/>
                </a:cxn>
                <a:cxn ang="0">
                  <a:pos x="119" y="1574"/>
                </a:cxn>
                <a:cxn ang="0">
                  <a:pos x="182" y="1679"/>
                </a:cxn>
                <a:cxn ang="0">
                  <a:pos x="246" y="1769"/>
                </a:cxn>
                <a:cxn ang="0">
                  <a:pos x="302" y="1842"/>
                </a:cxn>
                <a:cxn ang="0">
                  <a:pos x="357" y="1890"/>
                </a:cxn>
                <a:cxn ang="0">
                  <a:pos x="397" y="1923"/>
                </a:cxn>
                <a:cxn ang="0">
                  <a:pos x="413" y="1939"/>
                </a:cxn>
                <a:cxn ang="0">
                  <a:pos x="429" y="1931"/>
                </a:cxn>
                <a:cxn ang="0">
                  <a:pos x="437" y="1931"/>
                </a:cxn>
                <a:cxn ang="0">
                  <a:pos x="437" y="1915"/>
                </a:cxn>
              </a:cxnLst>
              <a:rect l="0" t="0" r="r" b="b"/>
              <a:pathLst>
                <a:path w="437" h="1939">
                  <a:moveTo>
                    <a:pt x="437" y="1915"/>
                  </a:moveTo>
                  <a:lnTo>
                    <a:pt x="437" y="1907"/>
                  </a:lnTo>
                  <a:lnTo>
                    <a:pt x="405" y="1874"/>
                  </a:lnTo>
                  <a:lnTo>
                    <a:pt x="302" y="1744"/>
                  </a:lnTo>
                  <a:lnTo>
                    <a:pt x="222" y="1598"/>
                  </a:lnTo>
                  <a:lnTo>
                    <a:pt x="167" y="1444"/>
                  </a:lnTo>
                  <a:lnTo>
                    <a:pt x="127" y="1282"/>
                  </a:lnTo>
                  <a:lnTo>
                    <a:pt x="111" y="1120"/>
                  </a:lnTo>
                  <a:lnTo>
                    <a:pt x="103" y="966"/>
                  </a:lnTo>
                  <a:lnTo>
                    <a:pt x="111" y="763"/>
                  </a:lnTo>
                  <a:lnTo>
                    <a:pt x="143" y="568"/>
                  </a:lnTo>
                  <a:lnTo>
                    <a:pt x="206" y="382"/>
                  </a:lnTo>
                  <a:lnTo>
                    <a:pt x="286" y="211"/>
                  </a:lnTo>
                  <a:lnTo>
                    <a:pt x="413" y="57"/>
                  </a:lnTo>
                  <a:lnTo>
                    <a:pt x="421" y="41"/>
                  </a:lnTo>
                  <a:lnTo>
                    <a:pt x="429" y="33"/>
                  </a:lnTo>
                  <a:lnTo>
                    <a:pt x="437" y="33"/>
                  </a:lnTo>
                  <a:lnTo>
                    <a:pt x="437" y="9"/>
                  </a:lnTo>
                  <a:lnTo>
                    <a:pt x="429" y="9"/>
                  </a:lnTo>
                  <a:lnTo>
                    <a:pt x="413" y="0"/>
                  </a:lnTo>
                  <a:lnTo>
                    <a:pt x="397" y="9"/>
                  </a:lnTo>
                  <a:lnTo>
                    <a:pt x="357" y="49"/>
                  </a:lnTo>
                  <a:lnTo>
                    <a:pt x="302" y="98"/>
                  </a:lnTo>
                  <a:lnTo>
                    <a:pt x="238" y="171"/>
                  </a:lnTo>
                  <a:lnTo>
                    <a:pt x="175" y="268"/>
                  </a:lnTo>
                  <a:lnTo>
                    <a:pt x="119" y="382"/>
                  </a:lnTo>
                  <a:lnTo>
                    <a:pt x="39" y="593"/>
                  </a:lnTo>
                  <a:lnTo>
                    <a:pt x="8" y="795"/>
                  </a:lnTo>
                  <a:lnTo>
                    <a:pt x="0" y="966"/>
                  </a:lnTo>
                  <a:lnTo>
                    <a:pt x="0" y="1095"/>
                  </a:lnTo>
                  <a:lnTo>
                    <a:pt x="24" y="1241"/>
                  </a:lnTo>
                  <a:lnTo>
                    <a:pt x="55" y="1404"/>
                  </a:lnTo>
                  <a:lnTo>
                    <a:pt x="119" y="1574"/>
                  </a:lnTo>
                  <a:lnTo>
                    <a:pt x="182" y="1679"/>
                  </a:lnTo>
                  <a:lnTo>
                    <a:pt x="246" y="1769"/>
                  </a:lnTo>
                  <a:lnTo>
                    <a:pt x="302" y="1842"/>
                  </a:lnTo>
                  <a:lnTo>
                    <a:pt x="357" y="1890"/>
                  </a:lnTo>
                  <a:lnTo>
                    <a:pt x="397" y="1923"/>
                  </a:lnTo>
                  <a:lnTo>
                    <a:pt x="413" y="1939"/>
                  </a:lnTo>
                  <a:lnTo>
                    <a:pt x="429" y="1931"/>
                  </a:lnTo>
                  <a:lnTo>
                    <a:pt x="437" y="1931"/>
                  </a:lnTo>
                  <a:lnTo>
                    <a:pt x="437" y="19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86" name="Freeform 70"/>
            <p:cNvSpPr>
              <a:spLocks/>
            </p:cNvSpPr>
            <p:nvPr/>
          </p:nvSpPr>
          <p:spPr bwMode="auto">
            <a:xfrm>
              <a:off x="22976" y="5890"/>
              <a:ext cx="1478" cy="867"/>
            </a:xfrm>
            <a:custGeom>
              <a:avLst/>
              <a:gdLst/>
              <a:ahLst/>
              <a:cxnLst>
                <a:cxn ang="0">
                  <a:pos x="1351" y="129"/>
                </a:cxn>
                <a:cxn ang="0">
                  <a:pos x="1351" y="121"/>
                </a:cxn>
                <a:cxn ang="0">
                  <a:pos x="1367" y="105"/>
                </a:cxn>
                <a:cxn ang="0">
                  <a:pos x="1382" y="97"/>
                </a:cxn>
                <a:cxn ang="0">
                  <a:pos x="1438" y="97"/>
                </a:cxn>
                <a:cxn ang="0">
                  <a:pos x="1478" y="89"/>
                </a:cxn>
                <a:cxn ang="0">
                  <a:pos x="1478" y="0"/>
                </a:cxn>
                <a:cxn ang="0">
                  <a:pos x="1406" y="8"/>
                </a:cxn>
                <a:cxn ang="0">
                  <a:pos x="1200" y="8"/>
                </a:cxn>
                <a:cxn ang="0">
                  <a:pos x="1152" y="0"/>
                </a:cxn>
                <a:cxn ang="0">
                  <a:pos x="1152" y="89"/>
                </a:cxn>
                <a:cxn ang="0">
                  <a:pos x="1176" y="89"/>
                </a:cxn>
                <a:cxn ang="0">
                  <a:pos x="1200" y="97"/>
                </a:cxn>
                <a:cxn ang="0">
                  <a:pos x="1224" y="97"/>
                </a:cxn>
                <a:cxn ang="0">
                  <a:pos x="1239" y="105"/>
                </a:cxn>
                <a:cxn ang="0">
                  <a:pos x="1255" y="105"/>
                </a:cxn>
                <a:cxn ang="0">
                  <a:pos x="1255" y="129"/>
                </a:cxn>
                <a:cxn ang="0">
                  <a:pos x="1247" y="137"/>
                </a:cxn>
                <a:cxn ang="0">
                  <a:pos x="1049" y="632"/>
                </a:cxn>
                <a:cxn ang="0">
                  <a:pos x="834" y="89"/>
                </a:cxn>
                <a:cxn ang="0">
                  <a:pos x="945" y="89"/>
                </a:cxn>
                <a:cxn ang="0">
                  <a:pos x="945" y="0"/>
                </a:cxn>
                <a:cxn ang="0">
                  <a:pos x="874" y="0"/>
                </a:cxn>
                <a:cxn ang="0">
                  <a:pos x="794" y="8"/>
                </a:cxn>
                <a:cxn ang="0">
                  <a:pos x="580" y="8"/>
                </a:cxn>
                <a:cxn ang="0">
                  <a:pos x="540" y="0"/>
                </a:cxn>
                <a:cxn ang="0">
                  <a:pos x="540" y="89"/>
                </a:cxn>
                <a:cxn ang="0">
                  <a:pos x="651" y="89"/>
                </a:cxn>
                <a:cxn ang="0">
                  <a:pos x="667" y="121"/>
                </a:cxn>
                <a:cxn ang="0">
                  <a:pos x="675" y="146"/>
                </a:cxn>
                <a:cxn ang="0">
                  <a:pos x="683" y="162"/>
                </a:cxn>
                <a:cxn ang="0">
                  <a:pos x="683" y="186"/>
                </a:cxn>
                <a:cxn ang="0">
                  <a:pos x="691" y="194"/>
                </a:cxn>
                <a:cxn ang="0">
                  <a:pos x="683" y="210"/>
                </a:cxn>
                <a:cxn ang="0">
                  <a:pos x="683" y="219"/>
                </a:cxn>
                <a:cxn ang="0">
                  <a:pos x="532" y="592"/>
                </a:cxn>
                <a:cxn ang="0">
                  <a:pos x="333" y="89"/>
                </a:cxn>
                <a:cxn ang="0">
                  <a:pos x="437" y="89"/>
                </a:cxn>
                <a:cxn ang="0">
                  <a:pos x="437" y="0"/>
                </a:cxn>
                <a:cxn ang="0">
                  <a:pos x="206" y="8"/>
                </a:cxn>
                <a:cxn ang="0">
                  <a:pos x="103" y="8"/>
                </a:cxn>
                <a:cxn ang="0">
                  <a:pos x="0" y="0"/>
                </a:cxn>
                <a:cxn ang="0">
                  <a:pos x="0" y="89"/>
                </a:cxn>
                <a:cxn ang="0">
                  <a:pos x="111" y="89"/>
                </a:cxn>
                <a:cxn ang="0">
                  <a:pos x="397" y="819"/>
                </a:cxn>
                <a:cxn ang="0">
                  <a:pos x="413" y="851"/>
                </a:cxn>
                <a:cxn ang="0">
                  <a:pos x="445" y="867"/>
                </a:cxn>
                <a:cxn ang="0">
                  <a:pos x="492" y="867"/>
                </a:cxn>
                <a:cxn ang="0">
                  <a:pos x="524" y="851"/>
                </a:cxn>
                <a:cxn ang="0">
                  <a:pos x="540" y="819"/>
                </a:cxn>
                <a:cxn ang="0">
                  <a:pos x="739" y="316"/>
                </a:cxn>
                <a:cxn ang="0">
                  <a:pos x="937" y="819"/>
                </a:cxn>
                <a:cxn ang="0">
                  <a:pos x="953" y="851"/>
                </a:cxn>
                <a:cxn ang="0">
                  <a:pos x="985" y="867"/>
                </a:cxn>
                <a:cxn ang="0">
                  <a:pos x="1033" y="867"/>
                </a:cxn>
                <a:cxn ang="0">
                  <a:pos x="1049" y="859"/>
                </a:cxn>
                <a:cxn ang="0">
                  <a:pos x="1057" y="851"/>
                </a:cxn>
                <a:cxn ang="0">
                  <a:pos x="1073" y="819"/>
                </a:cxn>
                <a:cxn ang="0">
                  <a:pos x="1351" y="129"/>
                </a:cxn>
              </a:cxnLst>
              <a:rect l="0" t="0" r="r" b="b"/>
              <a:pathLst>
                <a:path w="1478" h="867">
                  <a:moveTo>
                    <a:pt x="1351" y="129"/>
                  </a:moveTo>
                  <a:lnTo>
                    <a:pt x="1351" y="121"/>
                  </a:lnTo>
                  <a:lnTo>
                    <a:pt x="1367" y="105"/>
                  </a:lnTo>
                  <a:lnTo>
                    <a:pt x="1382" y="97"/>
                  </a:lnTo>
                  <a:lnTo>
                    <a:pt x="1438" y="97"/>
                  </a:lnTo>
                  <a:lnTo>
                    <a:pt x="1478" y="89"/>
                  </a:lnTo>
                  <a:lnTo>
                    <a:pt x="1478" y="0"/>
                  </a:lnTo>
                  <a:lnTo>
                    <a:pt x="1406" y="8"/>
                  </a:lnTo>
                  <a:lnTo>
                    <a:pt x="1200" y="8"/>
                  </a:lnTo>
                  <a:lnTo>
                    <a:pt x="1152" y="0"/>
                  </a:lnTo>
                  <a:lnTo>
                    <a:pt x="1152" y="89"/>
                  </a:lnTo>
                  <a:lnTo>
                    <a:pt x="1176" y="89"/>
                  </a:lnTo>
                  <a:lnTo>
                    <a:pt x="1200" y="97"/>
                  </a:lnTo>
                  <a:lnTo>
                    <a:pt x="1224" y="97"/>
                  </a:lnTo>
                  <a:lnTo>
                    <a:pt x="1239" y="105"/>
                  </a:lnTo>
                  <a:lnTo>
                    <a:pt x="1255" y="105"/>
                  </a:lnTo>
                  <a:lnTo>
                    <a:pt x="1255" y="129"/>
                  </a:lnTo>
                  <a:lnTo>
                    <a:pt x="1247" y="137"/>
                  </a:lnTo>
                  <a:lnTo>
                    <a:pt x="1049" y="632"/>
                  </a:lnTo>
                  <a:lnTo>
                    <a:pt x="834" y="89"/>
                  </a:lnTo>
                  <a:lnTo>
                    <a:pt x="945" y="89"/>
                  </a:lnTo>
                  <a:lnTo>
                    <a:pt x="945" y="0"/>
                  </a:lnTo>
                  <a:lnTo>
                    <a:pt x="874" y="0"/>
                  </a:lnTo>
                  <a:lnTo>
                    <a:pt x="794" y="8"/>
                  </a:lnTo>
                  <a:lnTo>
                    <a:pt x="580" y="8"/>
                  </a:lnTo>
                  <a:lnTo>
                    <a:pt x="540" y="0"/>
                  </a:lnTo>
                  <a:lnTo>
                    <a:pt x="540" y="89"/>
                  </a:lnTo>
                  <a:lnTo>
                    <a:pt x="651" y="89"/>
                  </a:lnTo>
                  <a:lnTo>
                    <a:pt x="667" y="121"/>
                  </a:lnTo>
                  <a:lnTo>
                    <a:pt x="675" y="146"/>
                  </a:lnTo>
                  <a:lnTo>
                    <a:pt x="683" y="162"/>
                  </a:lnTo>
                  <a:lnTo>
                    <a:pt x="683" y="186"/>
                  </a:lnTo>
                  <a:lnTo>
                    <a:pt x="691" y="194"/>
                  </a:lnTo>
                  <a:lnTo>
                    <a:pt x="683" y="210"/>
                  </a:lnTo>
                  <a:lnTo>
                    <a:pt x="683" y="219"/>
                  </a:lnTo>
                  <a:lnTo>
                    <a:pt x="532" y="592"/>
                  </a:lnTo>
                  <a:lnTo>
                    <a:pt x="333" y="89"/>
                  </a:lnTo>
                  <a:lnTo>
                    <a:pt x="437" y="89"/>
                  </a:lnTo>
                  <a:lnTo>
                    <a:pt x="437" y="0"/>
                  </a:lnTo>
                  <a:lnTo>
                    <a:pt x="206" y="8"/>
                  </a:lnTo>
                  <a:lnTo>
                    <a:pt x="103" y="8"/>
                  </a:lnTo>
                  <a:lnTo>
                    <a:pt x="0" y="0"/>
                  </a:lnTo>
                  <a:lnTo>
                    <a:pt x="0" y="89"/>
                  </a:lnTo>
                  <a:lnTo>
                    <a:pt x="111" y="89"/>
                  </a:lnTo>
                  <a:lnTo>
                    <a:pt x="397" y="819"/>
                  </a:lnTo>
                  <a:lnTo>
                    <a:pt x="413" y="851"/>
                  </a:lnTo>
                  <a:lnTo>
                    <a:pt x="445" y="867"/>
                  </a:lnTo>
                  <a:lnTo>
                    <a:pt x="492" y="867"/>
                  </a:lnTo>
                  <a:lnTo>
                    <a:pt x="524" y="851"/>
                  </a:lnTo>
                  <a:lnTo>
                    <a:pt x="540" y="819"/>
                  </a:lnTo>
                  <a:lnTo>
                    <a:pt x="739" y="316"/>
                  </a:lnTo>
                  <a:lnTo>
                    <a:pt x="937" y="819"/>
                  </a:lnTo>
                  <a:lnTo>
                    <a:pt x="953" y="851"/>
                  </a:lnTo>
                  <a:lnTo>
                    <a:pt x="985" y="867"/>
                  </a:lnTo>
                  <a:lnTo>
                    <a:pt x="1033" y="867"/>
                  </a:lnTo>
                  <a:lnTo>
                    <a:pt x="1049" y="859"/>
                  </a:lnTo>
                  <a:lnTo>
                    <a:pt x="1057" y="851"/>
                  </a:lnTo>
                  <a:lnTo>
                    <a:pt x="1073" y="819"/>
                  </a:lnTo>
                  <a:lnTo>
                    <a:pt x="1351" y="1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87" name="Freeform 71"/>
            <p:cNvSpPr>
              <a:spLocks/>
            </p:cNvSpPr>
            <p:nvPr/>
          </p:nvSpPr>
          <p:spPr bwMode="auto">
            <a:xfrm>
              <a:off x="24629" y="5151"/>
              <a:ext cx="977" cy="941"/>
            </a:xfrm>
            <a:custGeom>
              <a:avLst/>
              <a:gdLst/>
              <a:ahLst/>
              <a:cxnLst>
                <a:cxn ang="0">
                  <a:pos x="524" y="65"/>
                </a:cxn>
                <a:cxn ang="0">
                  <a:pos x="961" y="65"/>
                </a:cxn>
                <a:cxn ang="0">
                  <a:pos x="977" y="33"/>
                </a:cxn>
                <a:cxn ang="0">
                  <a:pos x="977" y="17"/>
                </a:cxn>
                <a:cxn ang="0">
                  <a:pos x="961" y="9"/>
                </a:cxn>
                <a:cxn ang="0">
                  <a:pos x="953" y="9"/>
                </a:cxn>
                <a:cxn ang="0">
                  <a:pos x="937" y="0"/>
                </a:cxn>
                <a:cxn ang="0">
                  <a:pos x="23" y="0"/>
                </a:cxn>
                <a:cxn ang="0">
                  <a:pos x="16" y="9"/>
                </a:cxn>
                <a:cxn ang="0">
                  <a:pos x="0" y="17"/>
                </a:cxn>
                <a:cxn ang="0">
                  <a:pos x="0" y="49"/>
                </a:cxn>
                <a:cxn ang="0">
                  <a:pos x="16" y="57"/>
                </a:cxn>
                <a:cxn ang="0">
                  <a:pos x="23" y="65"/>
                </a:cxn>
                <a:cxn ang="0">
                  <a:pos x="453" y="65"/>
                </a:cxn>
                <a:cxn ang="0">
                  <a:pos x="453" y="901"/>
                </a:cxn>
                <a:cxn ang="0">
                  <a:pos x="461" y="917"/>
                </a:cxn>
                <a:cxn ang="0">
                  <a:pos x="461" y="933"/>
                </a:cxn>
                <a:cxn ang="0">
                  <a:pos x="476" y="941"/>
                </a:cxn>
                <a:cxn ang="0">
                  <a:pos x="508" y="941"/>
                </a:cxn>
                <a:cxn ang="0">
                  <a:pos x="516" y="925"/>
                </a:cxn>
                <a:cxn ang="0">
                  <a:pos x="516" y="917"/>
                </a:cxn>
                <a:cxn ang="0">
                  <a:pos x="524" y="901"/>
                </a:cxn>
                <a:cxn ang="0">
                  <a:pos x="524" y="893"/>
                </a:cxn>
                <a:cxn ang="0">
                  <a:pos x="524" y="65"/>
                </a:cxn>
              </a:cxnLst>
              <a:rect l="0" t="0" r="r" b="b"/>
              <a:pathLst>
                <a:path w="977" h="941">
                  <a:moveTo>
                    <a:pt x="524" y="65"/>
                  </a:moveTo>
                  <a:lnTo>
                    <a:pt x="961" y="65"/>
                  </a:lnTo>
                  <a:lnTo>
                    <a:pt x="977" y="33"/>
                  </a:lnTo>
                  <a:lnTo>
                    <a:pt x="977" y="17"/>
                  </a:lnTo>
                  <a:lnTo>
                    <a:pt x="961" y="9"/>
                  </a:lnTo>
                  <a:lnTo>
                    <a:pt x="953" y="9"/>
                  </a:lnTo>
                  <a:lnTo>
                    <a:pt x="937" y="0"/>
                  </a:lnTo>
                  <a:lnTo>
                    <a:pt x="23" y="0"/>
                  </a:lnTo>
                  <a:lnTo>
                    <a:pt x="16" y="9"/>
                  </a:lnTo>
                  <a:lnTo>
                    <a:pt x="0" y="17"/>
                  </a:lnTo>
                  <a:lnTo>
                    <a:pt x="0" y="49"/>
                  </a:lnTo>
                  <a:lnTo>
                    <a:pt x="16" y="57"/>
                  </a:lnTo>
                  <a:lnTo>
                    <a:pt x="23" y="65"/>
                  </a:lnTo>
                  <a:lnTo>
                    <a:pt x="453" y="65"/>
                  </a:lnTo>
                  <a:lnTo>
                    <a:pt x="453" y="901"/>
                  </a:lnTo>
                  <a:lnTo>
                    <a:pt x="461" y="917"/>
                  </a:lnTo>
                  <a:lnTo>
                    <a:pt x="461" y="933"/>
                  </a:lnTo>
                  <a:lnTo>
                    <a:pt x="476" y="941"/>
                  </a:lnTo>
                  <a:lnTo>
                    <a:pt x="508" y="941"/>
                  </a:lnTo>
                  <a:lnTo>
                    <a:pt x="516" y="925"/>
                  </a:lnTo>
                  <a:lnTo>
                    <a:pt x="516" y="917"/>
                  </a:lnTo>
                  <a:lnTo>
                    <a:pt x="524" y="901"/>
                  </a:lnTo>
                  <a:lnTo>
                    <a:pt x="524" y="893"/>
                  </a:lnTo>
                  <a:lnTo>
                    <a:pt x="524" y="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88" name="Freeform 72"/>
            <p:cNvSpPr>
              <a:spLocks noEditPoints="1"/>
            </p:cNvSpPr>
            <p:nvPr/>
          </p:nvSpPr>
          <p:spPr bwMode="auto">
            <a:xfrm>
              <a:off x="24501" y="6384"/>
              <a:ext cx="581" cy="1176"/>
            </a:xfrm>
            <a:custGeom>
              <a:avLst/>
              <a:gdLst/>
              <a:ahLst/>
              <a:cxnLst>
                <a:cxn ang="0">
                  <a:pos x="581" y="41"/>
                </a:cxn>
                <a:cxn ang="0">
                  <a:pos x="565" y="17"/>
                </a:cxn>
                <a:cxn ang="0">
                  <a:pos x="501" y="8"/>
                </a:cxn>
                <a:cxn ang="0">
                  <a:pos x="461" y="49"/>
                </a:cxn>
                <a:cxn ang="0">
                  <a:pos x="453" y="90"/>
                </a:cxn>
                <a:cxn ang="0">
                  <a:pos x="485" y="130"/>
                </a:cxn>
                <a:cxn ang="0">
                  <a:pos x="533" y="122"/>
                </a:cxn>
                <a:cxn ang="0">
                  <a:pos x="581" y="81"/>
                </a:cxn>
                <a:cxn ang="0">
                  <a:pos x="302" y="966"/>
                </a:cxn>
                <a:cxn ang="0">
                  <a:pos x="207" y="1112"/>
                </a:cxn>
                <a:cxn ang="0">
                  <a:pos x="104" y="1136"/>
                </a:cxn>
                <a:cxn ang="0">
                  <a:pos x="96" y="1120"/>
                </a:cxn>
                <a:cxn ang="0">
                  <a:pos x="128" y="1071"/>
                </a:cxn>
                <a:cxn ang="0">
                  <a:pos x="120" y="1039"/>
                </a:cxn>
                <a:cxn ang="0">
                  <a:pos x="96" y="1014"/>
                </a:cxn>
                <a:cxn ang="0">
                  <a:pos x="32" y="1030"/>
                </a:cxn>
                <a:cxn ang="0">
                  <a:pos x="0" y="1095"/>
                </a:cxn>
                <a:cxn ang="0">
                  <a:pos x="64" y="1168"/>
                </a:cxn>
                <a:cxn ang="0">
                  <a:pos x="191" y="1168"/>
                </a:cxn>
                <a:cxn ang="0">
                  <a:pos x="318" y="1112"/>
                </a:cxn>
                <a:cxn ang="0">
                  <a:pos x="406" y="966"/>
                </a:cxn>
                <a:cxn ang="0">
                  <a:pos x="533" y="463"/>
                </a:cxn>
                <a:cxn ang="0">
                  <a:pos x="517" y="365"/>
                </a:cxn>
                <a:cxn ang="0">
                  <a:pos x="390" y="300"/>
                </a:cxn>
                <a:cxn ang="0">
                  <a:pos x="247" y="373"/>
                </a:cxn>
                <a:cxn ang="0">
                  <a:pos x="167" y="479"/>
                </a:cxn>
                <a:cxn ang="0">
                  <a:pos x="159" y="519"/>
                </a:cxn>
                <a:cxn ang="0">
                  <a:pos x="199" y="528"/>
                </a:cxn>
                <a:cxn ang="0">
                  <a:pos x="207" y="503"/>
                </a:cxn>
                <a:cxn ang="0">
                  <a:pos x="310" y="365"/>
                </a:cxn>
                <a:cxn ang="0">
                  <a:pos x="422" y="357"/>
                </a:cxn>
                <a:cxn ang="0">
                  <a:pos x="430" y="446"/>
                </a:cxn>
              </a:cxnLst>
              <a:rect l="0" t="0" r="r" b="b"/>
              <a:pathLst>
                <a:path w="581" h="1176">
                  <a:moveTo>
                    <a:pt x="581" y="57"/>
                  </a:moveTo>
                  <a:lnTo>
                    <a:pt x="581" y="41"/>
                  </a:lnTo>
                  <a:lnTo>
                    <a:pt x="573" y="25"/>
                  </a:lnTo>
                  <a:lnTo>
                    <a:pt x="565" y="17"/>
                  </a:lnTo>
                  <a:lnTo>
                    <a:pt x="533" y="0"/>
                  </a:lnTo>
                  <a:lnTo>
                    <a:pt x="501" y="8"/>
                  </a:lnTo>
                  <a:lnTo>
                    <a:pt x="477" y="25"/>
                  </a:lnTo>
                  <a:lnTo>
                    <a:pt x="461" y="49"/>
                  </a:lnTo>
                  <a:lnTo>
                    <a:pt x="453" y="81"/>
                  </a:lnTo>
                  <a:lnTo>
                    <a:pt x="453" y="90"/>
                  </a:lnTo>
                  <a:lnTo>
                    <a:pt x="469" y="122"/>
                  </a:lnTo>
                  <a:lnTo>
                    <a:pt x="485" y="130"/>
                  </a:lnTo>
                  <a:lnTo>
                    <a:pt x="509" y="130"/>
                  </a:lnTo>
                  <a:lnTo>
                    <a:pt x="533" y="122"/>
                  </a:lnTo>
                  <a:lnTo>
                    <a:pt x="549" y="114"/>
                  </a:lnTo>
                  <a:lnTo>
                    <a:pt x="581" y="81"/>
                  </a:lnTo>
                  <a:lnTo>
                    <a:pt x="581" y="57"/>
                  </a:lnTo>
                  <a:close/>
                  <a:moveTo>
                    <a:pt x="302" y="966"/>
                  </a:moveTo>
                  <a:lnTo>
                    <a:pt x="263" y="1055"/>
                  </a:lnTo>
                  <a:lnTo>
                    <a:pt x="207" y="1112"/>
                  </a:lnTo>
                  <a:lnTo>
                    <a:pt x="128" y="1136"/>
                  </a:lnTo>
                  <a:lnTo>
                    <a:pt x="104" y="1136"/>
                  </a:lnTo>
                  <a:lnTo>
                    <a:pt x="80" y="1128"/>
                  </a:lnTo>
                  <a:lnTo>
                    <a:pt x="96" y="1120"/>
                  </a:lnTo>
                  <a:lnTo>
                    <a:pt x="112" y="1103"/>
                  </a:lnTo>
                  <a:lnTo>
                    <a:pt x="128" y="1071"/>
                  </a:lnTo>
                  <a:lnTo>
                    <a:pt x="128" y="1063"/>
                  </a:lnTo>
                  <a:lnTo>
                    <a:pt x="120" y="1039"/>
                  </a:lnTo>
                  <a:lnTo>
                    <a:pt x="112" y="1022"/>
                  </a:lnTo>
                  <a:lnTo>
                    <a:pt x="96" y="1014"/>
                  </a:lnTo>
                  <a:lnTo>
                    <a:pt x="56" y="1014"/>
                  </a:lnTo>
                  <a:lnTo>
                    <a:pt x="32" y="1030"/>
                  </a:lnTo>
                  <a:lnTo>
                    <a:pt x="0" y="1063"/>
                  </a:lnTo>
                  <a:lnTo>
                    <a:pt x="0" y="1095"/>
                  </a:lnTo>
                  <a:lnTo>
                    <a:pt x="16" y="1136"/>
                  </a:lnTo>
                  <a:lnTo>
                    <a:pt x="64" y="1168"/>
                  </a:lnTo>
                  <a:lnTo>
                    <a:pt x="136" y="1176"/>
                  </a:lnTo>
                  <a:lnTo>
                    <a:pt x="191" y="1168"/>
                  </a:lnTo>
                  <a:lnTo>
                    <a:pt x="255" y="1152"/>
                  </a:lnTo>
                  <a:lnTo>
                    <a:pt x="318" y="1112"/>
                  </a:lnTo>
                  <a:lnTo>
                    <a:pt x="374" y="1047"/>
                  </a:lnTo>
                  <a:lnTo>
                    <a:pt x="406" y="966"/>
                  </a:lnTo>
                  <a:lnTo>
                    <a:pt x="525" y="479"/>
                  </a:lnTo>
                  <a:lnTo>
                    <a:pt x="533" y="463"/>
                  </a:lnTo>
                  <a:lnTo>
                    <a:pt x="533" y="430"/>
                  </a:lnTo>
                  <a:lnTo>
                    <a:pt x="517" y="365"/>
                  </a:lnTo>
                  <a:lnTo>
                    <a:pt x="461" y="317"/>
                  </a:lnTo>
                  <a:lnTo>
                    <a:pt x="390" y="300"/>
                  </a:lnTo>
                  <a:lnTo>
                    <a:pt x="310" y="325"/>
                  </a:lnTo>
                  <a:lnTo>
                    <a:pt x="247" y="373"/>
                  </a:lnTo>
                  <a:lnTo>
                    <a:pt x="199" y="430"/>
                  </a:lnTo>
                  <a:lnTo>
                    <a:pt x="167" y="479"/>
                  </a:lnTo>
                  <a:lnTo>
                    <a:pt x="159" y="511"/>
                  </a:lnTo>
                  <a:lnTo>
                    <a:pt x="159" y="519"/>
                  </a:lnTo>
                  <a:lnTo>
                    <a:pt x="167" y="528"/>
                  </a:lnTo>
                  <a:lnTo>
                    <a:pt x="199" y="528"/>
                  </a:lnTo>
                  <a:lnTo>
                    <a:pt x="199" y="519"/>
                  </a:lnTo>
                  <a:lnTo>
                    <a:pt x="207" y="503"/>
                  </a:lnTo>
                  <a:lnTo>
                    <a:pt x="255" y="430"/>
                  </a:lnTo>
                  <a:lnTo>
                    <a:pt x="310" y="365"/>
                  </a:lnTo>
                  <a:lnTo>
                    <a:pt x="390" y="341"/>
                  </a:lnTo>
                  <a:lnTo>
                    <a:pt x="422" y="357"/>
                  </a:lnTo>
                  <a:lnTo>
                    <a:pt x="430" y="382"/>
                  </a:lnTo>
                  <a:lnTo>
                    <a:pt x="430" y="446"/>
                  </a:lnTo>
                  <a:lnTo>
                    <a:pt x="302" y="9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89" name="Freeform 73"/>
            <p:cNvSpPr>
              <a:spLocks/>
            </p:cNvSpPr>
            <p:nvPr/>
          </p:nvSpPr>
          <p:spPr bwMode="auto">
            <a:xfrm>
              <a:off x="25837" y="5890"/>
              <a:ext cx="1064" cy="859"/>
            </a:xfrm>
            <a:custGeom>
              <a:avLst/>
              <a:gdLst/>
              <a:ahLst/>
              <a:cxnLst>
                <a:cxn ang="0">
                  <a:pos x="611" y="381"/>
                </a:cxn>
                <a:cxn ang="0">
                  <a:pos x="834" y="129"/>
                </a:cxn>
                <a:cxn ang="0">
                  <a:pos x="850" y="113"/>
                </a:cxn>
                <a:cxn ang="0">
                  <a:pos x="882" y="105"/>
                </a:cxn>
                <a:cxn ang="0">
                  <a:pos x="937" y="97"/>
                </a:cxn>
                <a:cxn ang="0">
                  <a:pos x="1033" y="89"/>
                </a:cxn>
                <a:cxn ang="0">
                  <a:pos x="1033" y="0"/>
                </a:cxn>
                <a:cxn ang="0">
                  <a:pos x="961" y="8"/>
                </a:cxn>
                <a:cxn ang="0">
                  <a:pos x="723" y="8"/>
                </a:cxn>
                <a:cxn ang="0">
                  <a:pos x="659" y="0"/>
                </a:cxn>
                <a:cxn ang="0">
                  <a:pos x="659" y="89"/>
                </a:cxn>
                <a:cxn ang="0">
                  <a:pos x="699" y="97"/>
                </a:cxn>
                <a:cxn ang="0">
                  <a:pos x="731" y="113"/>
                </a:cxn>
                <a:cxn ang="0">
                  <a:pos x="723" y="121"/>
                </a:cxn>
                <a:cxn ang="0">
                  <a:pos x="723" y="129"/>
                </a:cxn>
                <a:cxn ang="0">
                  <a:pos x="715" y="129"/>
                </a:cxn>
                <a:cxn ang="0">
                  <a:pos x="556" y="316"/>
                </a:cxn>
                <a:cxn ang="0">
                  <a:pos x="373" y="89"/>
                </a:cxn>
                <a:cxn ang="0">
                  <a:pos x="445" y="89"/>
                </a:cxn>
                <a:cxn ang="0">
                  <a:pos x="445" y="0"/>
                </a:cxn>
                <a:cxn ang="0">
                  <a:pos x="381" y="0"/>
                </a:cxn>
                <a:cxn ang="0">
                  <a:pos x="294" y="8"/>
                </a:cxn>
                <a:cxn ang="0">
                  <a:pos x="119" y="8"/>
                </a:cxn>
                <a:cxn ang="0">
                  <a:pos x="8" y="0"/>
                </a:cxn>
                <a:cxn ang="0">
                  <a:pos x="8" y="89"/>
                </a:cxn>
                <a:cxn ang="0">
                  <a:pos x="143" y="89"/>
                </a:cxn>
                <a:cxn ang="0">
                  <a:pos x="445" y="446"/>
                </a:cxn>
                <a:cxn ang="0">
                  <a:pos x="190" y="730"/>
                </a:cxn>
                <a:cxn ang="0">
                  <a:pos x="151" y="754"/>
                </a:cxn>
                <a:cxn ang="0">
                  <a:pos x="87" y="770"/>
                </a:cxn>
                <a:cxn ang="0">
                  <a:pos x="0" y="770"/>
                </a:cxn>
                <a:cxn ang="0">
                  <a:pos x="0" y="859"/>
                </a:cxn>
                <a:cxn ang="0">
                  <a:pos x="71" y="859"/>
                </a:cxn>
                <a:cxn ang="0">
                  <a:pos x="143" y="851"/>
                </a:cxn>
                <a:cxn ang="0">
                  <a:pos x="238" y="851"/>
                </a:cxn>
                <a:cxn ang="0">
                  <a:pos x="317" y="859"/>
                </a:cxn>
                <a:cxn ang="0">
                  <a:pos x="373" y="859"/>
                </a:cxn>
                <a:cxn ang="0">
                  <a:pos x="373" y="770"/>
                </a:cxn>
                <a:cxn ang="0">
                  <a:pos x="349" y="770"/>
                </a:cxn>
                <a:cxn ang="0">
                  <a:pos x="325" y="762"/>
                </a:cxn>
                <a:cxn ang="0">
                  <a:pos x="309" y="754"/>
                </a:cxn>
                <a:cxn ang="0">
                  <a:pos x="302" y="746"/>
                </a:cxn>
                <a:cxn ang="0">
                  <a:pos x="317" y="730"/>
                </a:cxn>
                <a:cxn ang="0">
                  <a:pos x="500" y="519"/>
                </a:cxn>
                <a:cxn ang="0">
                  <a:pos x="707" y="770"/>
                </a:cxn>
                <a:cxn ang="0">
                  <a:pos x="635" y="770"/>
                </a:cxn>
                <a:cxn ang="0">
                  <a:pos x="635" y="859"/>
                </a:cxn>
                <a:cxn ang="0">
                  <a:pos x="699" y="859"/>
                </a:cxn>
                <a:cxn ang="0">
                  <a:pos x="786" y="851"/>
                </a:cxn>
                <a:cxn ang="0">
                  <a:pos x="858" y="851"/>
                </a:cxn>
                <a:cxn ang="0">
                  <a:pos x="961" y="859"/>
                </a:cxn>
                <a:cxn ang="0">
                  <a:pos x="1064" y="859"/>
                </a:cxn>
                <a:cxn ang="0">
                  <a:pos x="1064" y="770"/>
                </a:cxn>
                <a:cxn ang="0">
                  <a:pos x="929" y="770"/>
                </a:cxn>
                <a:cxn ang="0">
                  <a:pos x="611" y="381"/>
                </a:cxn>
              </a:cxnLst>
              <a:rect l="0" t="0" r="r" b="b"/>
              <a:pathLst>
                <a:path w="1064" h="859">
                  <a:moveTo>
                    <a:pt x="611" y="381"/>
                  </a:moveTo>
                  <a:lnTo>
                    <a:pt x="834" y="129"/>
                  </a:lnTo>
                  <a:lnTo>
                    <a:pt x="850" y="113"/>
                  </a:lnTo>
                  <a:lnTo>
                    <a:pt x="882" y="105"/>
                  </a:lnTo>
                  <a:lnTo>
                    <a:pt x="937" y="97"/>
                  </a:lnTo>
                  <a:lnTo>
                    <a:pt x="1033" y="89"/>
                  </a:lnTo>
                  <a:lnTo>
                    <a:pt x="1033" y="0"/>
                  </a:lnTo>
                  <a:lnTo>
                    <a:pt x="961" y="8"/>
                  </a:lnTo>
                  <a:lnTo>
                    <a:pt x="723" y="8"/>
                  </a:lnTo>
                  <a:lnTo>
                    <a:pt x="659" y="0"/>
                  </a:lnTo>
                  <a:lnTo>
                    <a:pt x="659" y="89"/>
                  </a:lnTo>
                  <a:lnTo>
                    <a:pt x="699" y="97"/>
                  </a:lnTo>
                  <a:lnTo>
                    <a:pt x="731" y="113"/>
                  </a:lnTo>
                  <a:lnTo>
                    <a:pt x="723" y="121"/>
                  </a:lnTo>
                  <a:lnTo>
                    <a:pt x="723" y="129"/>
                  </a:lnTo>
                  <a:lnTo>
                    <a:pt x="715" y="129"/>
                  </a:lnTo>
                  <a:lnTo>
                    <a:pt x="556" y="316"/>
                  </a:lnTo>
                  <a:lnTo>
                    <a:pt x="373" y="89"/>
                  </a:lnTo>
                  <a:lnTo>
                    <a:pt x="445" y="89"/>
                  </a:lnTo>
                  <a:lnTo>
                    <a:pt x="445" y="0"/>
                  </a:lnTo>
                  <a:lnTo>
                    <a:pt x="381" y="0"/>
                  </a:lnTo>
                  <a:lnTo>
                    <a:pt x="294" y="8"/>
                  </a:lnTo>
                  <a:lnTo>
                    <a:pt x="119" y="8"/>
                  </a:lnTo>
                  <a:lnTo>
                    <a:pt x="8" y="0"/>
                  </a:lnTo>
                  <a:lnTo>
                    <a:pt x="8" y="89"/>
                  </a:lnTo>
                  <a:lnTo>
                    <a:pt x="143" y="89"/>
                  </a:lnTo>
                  <a:lnTo>
                    <a:pt x="445" y="446"/>
                  </a:lnTo>
                  <a:lnTo>
                    <a:pt x="190" y="730"/>
                  </a:lnTo>
                  <a:lnTo>
                    <a:pt x="151" y="754"/>
                  </a:lnTo>
                  <a:lnTo>
                    <a:pt x="87" y="770"/>
                  </a:lnTo>
                  <a:lnTo>
                    <a:pt x="0" y="770"/>
                  </a:lnTo>
                  <a:lnTo>
                    <a:pt x="0" y="859"/>
                  </a:lnTo>
                  <a:lnTo>
                    <a:pt x="71" y="859"/>
                  </a:lnTo>
                  <a:lnTo>
                    <a:pt x="143" y="851"/>
                  </a:lnTo>
                  <a:lnTo>
                    <a:pt x="238" y="851"/>
                  </a:lnTo>
                  <a:lnTo>
                    <a:pt x="317" y="859"/>
                  </a:lnTo>
                  <a:lnTo>
                    <a:pt x="373" y="859"/>
                  </a:lnTo>
                  <a:lnTo>
                    <a:pt x="373" y="770"/>
                  </a:lnTo>
                  <a:lnTo>
                    <a:pt x="349" y="770"/>
                  </a:lnTo>
                  <a:lnTo>
                    <a:pt x="325" y="762"/>
                  </a:lnTo>
                  <a:lnTo>
                    <a:pt x="309" y="754"/>
                  </a:lnTo>
                  <a:lnTo>
                    <a:pt x="302" y="746"/>
                  </a:lnTo>
                  <a:lnTo>
                    <a:pt x="317" y="730"/>
                  </a:lnTo>
                  <a:lnTo>
                    <a:pt x="500" y="519"/>
                  </a:lnTo>
                  <a:lnTo>
                    <a:pt x="707" y="770"/>
                  </a:lnTo>
                  <a:lnTo>
                    <a:pt x="635" y="770"/>
                  </a:lnTo>
                  <a:lnTo>
                    <a:pt x="635" y="859"/>
                  </a:lnTo>
                  <a:lnTo>
                    <a:pt x="699" y="859"/>
                  </a:lnTo>
                  <a:lnTo>
                    <a:pt x="786" y="851"/>
                  </a:lnTo>
                  <a:lnTo>
                    <a:pt x="858" y="851"/>
                  </a:lnTo>
                  <a:lnTo>
                    <a:pt x="961" y="859"/>
                  </a:lnTo>
                  <a:lnTo>
                    <a:pt x="1064" y="859"/>
                  </a:lnTo>
                  <a:lnTo>
                    <a:pt x="1064" y="770"/>
                  </a:lnTo>
                  <a:lnTo>
                    <a:pt x="929" y="770"/>
                  </a:lnTo>
                  <a:lnTo>
                    <a:pt x="611" y="3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90" name="Freeform 74"/>
            <p:cNvSpPr>
              <a:spLocks/>
            </p:cNvSpPr>
            <p:nvPr/>
          </p:nvSpPr>
          <p:spPr bwMode="auto">
            <a:xfrm>
              <a:off x="27060" y="5297"/>
              <a:ext cx="437" cy="1939"/>
            </a:xfrm>
            <a:custGeom>
              <a:avLst/>
              <a:gdLst/>
              <a:ahLst/>
              <a:cxnLst>
                <a:cxn ang="0">
                  <a:pos x="437" y="966"/>
                </a:cxn>
                <a:cxn ang="0">
                  <a:pos x="430" y="844"/>
                </a:cxn>
                <a:cxn ang="0">
                  <a:pos x="414" y="690"/>
                </a:cxn>
                <a:cxn ang="0">
                  <a:pos x="374" y="528"/>
                </a:cxn>
                <a:cxn ang="0">
                  <a:pos x="310" y="365"/>
                </a:cxn>
                <a:cxn ang="0">
                  <a:pos x="255" y="260"/>
                </a:cxn>
                <a:cxn ang="0">
                  <a:pos x="191" y="163"/>
                </a:cxn>
                <a:cxn ang="0">
                  <a:pos x="72" y="41"/>
                </a:cxn>
                <a:cxn ang="0">
                  <a:pos x="40" y="17"/>
                </a:cxn>
                <a:cxn ang="0">
                  <a:pos x="16" y="0"/>
                </a:cxn>
                <a:cxn ang="0">
                  <a:pos x="8" y="9"/>
                </a:cxn>
                <a:cxn ang="0">
                  <a:pos x="0" y="9"/>
                </a:cxn>
                <a:cxn ang="0">
                  <a:pos x="0" y="33"/>
                </a:cxn>
                <a:cxn ang="0">
                  <a:pos x="32" y="65"/>
                </a:cxn>
                <a:cxn ang="0">
                  <a:pos x="135" y="195"/>
                </a:cxn>
                <a:cxn ang="0">
                  <a:pos x="215" y="349"/>
                </a:cxn>
                <a:cxn ang="0">
                  <a:pos x="279" y="536"/>
                </a:cxn>
                <a:cxn ang="0">
                  <a:pos x="310" y="739"/>
                </a:cxn>
                <a:cxn ang="0">
                  <a:pos x="326" y="966"/>
                </a:cxn>
                <a:cxn ang="0">
                  <a:pos x="318" y="1168"/>
                </a:cxn>
                <a:cxn ang="0">
                  <a:pos x="286" y="1363"/>
                </a:cxn>
                <a:cxn ang="0">
                  <a:pos x="231" y="1550"/>
                </a:cxn>
                <a:cxn ang="0">
                  <a:pos x="143" y="1728"/>
                </a:cxn>
                <a:cxn ang="0">
                  <a:pos x="24" y="1882"/>
                </a:cxn>
                <a:cxn ang="0">
                  <a:pos x="0" y="1907"/>
                </a:cxn>
                <a:cxn ang="0">
                  <a:pos x="0" y="1923"/>
                </a:cxn>
                <a:cxn ang="0">
                  <a:pos x="16" y="1939"/>
                </a:cxn>
                <a:cxn ang="0">
                  <a:pos x="40" y="1923"/>
                </a:cxn>
                <a:cxn ang="0">
                  <a:pos x="80" y="1890"/>
                </a:cxn>
                <a:cxn ang="0">
                  <a:pos x="135" y="1842"/>
                </a:cxn>
                <a:cxn ang="0">
                  <a:pos x="191" y="1769"/>
                </a:cxn>
                <a:cxn ang="0">
                  <a:pos x="255" y="1671"/>
                </a:cxn>
                <a:cxn ang="0">
                  <a:pos x="318" y="1558"/>
                </a:cxn>
                <a:cxn ang="0">
                  <a:pos x="390" y="1347"/>
                </a:cxn>
                <a:cxn ang="0">
                  <a:pos x="430" y="1144"/>
                </a:cxn>
                <a:cxn ang="0">
                  <a:pos x="437" y="966"/>
                </a:cxn>
              </a:cxnLst>
              <a:rect l="0" t="0" r="r" b="b"/>
              <a:pathLst>
                <a:path w="437" h="1939">
                  <a:moveTo>
                    <a:pt x="437" y="966"/>
                  </a:moveTo>
                  <a:lnTo>
                    <a:pt x="430" y="844"/>
                  </a:lnTo>
                  <a:lnTo>
                    <a:pt x="414" y="690"/>
                  </a:lnTo>
                  <a:lnTo>
                    <a:pt x="374" y="528"/>
                  </a:lnTo>
                  <a:lnTo>
                    <a:pt x="310" y="365"/>
                  </a:lnTo>
                  <a:lnTo>
                    <a:pt x="255" y="260"/>
                  </a:lnTo>
                  <a:lnTo>
                    <a:pt x="191" y="163"/>
                  </a:lnTo>
                  <a:lnTo>
                    <a:pt x="72" y="41"/>
                  </a:lnTo>
                  <a:lnTo>
                    <a:pt x="40" y="17"/>
                  </a:lnTo>
                  <a:lnTo>
                    <a:pt x="16" y="0"/>
                  </a:lnTo>
                  <a:lnTo>
                    <a:pt x="8" y="9"/>
                  </a:lnTo>
                  <a:lnTo>
                    <a:pt x="0" y="9"/>
                  </a:lnTo>
                  <a:lnTo>
                    <a:pt x="0" y="33"/>
                  </a:lnTo>
                  <a:lnTo>
                    <a:pt x="32" y="65"/>
                  </a:lnTo>
                  <a:lnTo>
                    <a:pt x="135" y="195"/>
                  </a:lnTo>
                  <a:lnTo>
                    <a:pt x="215" y="349"/>
                  </a:lnTo>
                  <a:lnTo>
                    <a:pt x="279" y="536"/>
                  </a:lnTo>
                  <a:lnTo>
                    <a:pt x="310" y="739"/>
                  </a:lnTo>
                  <a:lnTo>
                    <a:pt x="326" y="966"/>
                  </a:lnTo>
                  <a:lnTo>
                    <a:pt x="318" y="1168"/>
                  </a:lnTo>
                  <a:lnTo>
                    <a:pt x="286" y="1363"/>
                  </a:lnTo>
                  <a:lnTo>
                    <a:pt x="231" y="1550"/>
                  </a:lnTo>
                  <a:lnTo>
                    <a:pt x="143" y="1728"/>
                  </a:lnTo>
                  <a:lnTo>
                    <a:pt x="24" y="1882"/>
                  </a:lnTo>
                  <a:lnTo>
                    <a:pt x="0" y="1907"/>
                  </a:lnTo>
                  <a:lnTo>
                    <a:pt x="0" y="1923"/>
                  </a:lnTo>
                  <a:lnTo>
                    <a:pt x="16" y="1939"/>
                  </a:lnTo>
                  <a:lnTo>
                    <a:pt x="40" y="1923"/>
                  </a:lnTo>
                  <a:lnTo>
                    <a:pt x="80" y="1890"/>
                  </a:lnTo>
                  <a:lnTo>
                    <a:pt x="135" y="1842"/>
                  </a:lnTo>
                  <a:lnTo>
                    <a:pt x="191" y="1769"/>
                  </a:lnTo>
                  <a:lnTo>
                    <a:pt x="255" y="1671"/>
                  </a:lnTo>
                  <a:lnTo>
                    <a:pt x="318" y="1558"/>
                  </a:lnTo>
                  <a:lnTo>
                    <a:pt x="390" y="1347"/>
                  </a:lnTo>
                  <a:lnTo>
                    <a:pt x="430" y="1144"/>
                  </a:lnTo>
                  <a:lnTo>
                    <a:pt x="437" y="9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482600" y="6381234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Copyright, </a:t>
            </a:r>
            <a:r>
              <a:rPr lang="en-US" dirty="0" err="1" smtClean="0"/>
              <a:t>Rong</a:t>
            </a:r>
            <a:r>
              <a:rPr lang="en-US" dirty="0" smtClean="0"/>
              <a:t> Jin </a:t>
            </a:r>
            <a:endParaRPr lang="en-US" dirty="0"/>
          </a:p>
        </p:txBody>
      </p:sp>
      <p:pic>
        <p:nvPicPr>
          <p:cNvPr id="2" name="Picture 1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0" y="2322571"/>
            <a:ext cx="2311400" cy="482600"/>
          </a:xfrm>
          <a:prstGeom prst="rect">
            <a:avLst/>
          </a:prstGeom>
        </p:spPr>
      </p:pic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450" y="3740150"/>
            <a:ext cx="368300" cy="2159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86" y="4387850"/>
            <a:ext cx="7848600" cy="12573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875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MaxEnt</a:t>
            </a:r>
            <a:r>
              <a:rPr lang="en-US" altLang="zh-CN" dirty="0" smtClean="0">
                <a:ea typeface="宋体" charset="-122"/>
              </a:rPr>
              <a:t> for Classification</a:t>
            </a:r>
            <a:endParaRPr lang="en-US" altLang="zh-CN" dirty="0">
              <a:ea typeface="宋体" charset="-122"/>
            </a:endParaRPr>
          </a:p>
        </p:txBody>
      </p:sp>
      <p:grpSp>
        <p:nvGrpSpPr>
          <p:cNvPr id="3" name="Group 107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571472" y="1785926"/>
            <a:ext cx="8197443" cy="2928958"/>
            <a:chOff x="647" y="1246"/>
            <a:chExt cx="49107" cy="17546"/>
          </a:xfrm>
        </p:grpSpPr>
        <p:sp>
          <p:nvSpPr>
            <p:cNvPr id="101485" name="Freeform 109"/>
            <p:cNvSpPr>
              <a:spLocks/>
            </p:cNvSpPr>
            <p:nvPr/>
          </p:nvSpPr>
          <p:spPr bwMode="auto">
            <a:xfrm>
              <a:off x="1025" y="3686"/>
              <a:ext cx="1483" cy="833"/>
            </a:xfrm>
            <a:custGeom>
              <a:avLst/>
              <a:gdLst/>
              <a:ahLst/>
              <a:cxnLst>
                <a:cxn ang="0">
                  <a:pos x="152" y="727"/>
                </a:cxn>
                <a:cxn ang="0">
                  <a:pos x="106" y="772"/>
                </a:cxn>
                <a:cxn ang="0">
                  <a:pos x="0" y="833"/>
                </a:cxn>
                <a:cxn ang="0">
                  <a:pos x="424" y="772"/>
                </a:cxn>
                <a:cxn ang="0">
                  <a:pos x="288" y="757"/>
                </a:cxn>
                <a:cxn ang="0">
                  <a:pos x="273" y="681"/>
                </a:cxn>
                <a:cxn ang="0">
                  <a:pos x="303" y="212"/>
                </a:cxn>
                <a:cxn ang="0">
                  <a:pos x="439" y="60"/>
                </a:cxn>
                <a:cxn ang="0">
                  <a:pos x="575" y="45"/>
                </a:cxn>
                <a:cxn ang="0">
                  <a:pos x="636" y="91"/>
                </a:cxn>
                <a:cxn ang="0">
                  <a:pos x="666" y="197"/>
                </a:cxn>
                <a:cxn ang="0">
                  <a:pos x="681" y="727"/>
                </a:cxn>
                <a:cxn ang="0">
                  <a:pos x="636" y="772"/>
                </a:cxn>
                <a:cxn ang="0">
                  <a:pos x="530" y="833"/>
                </a:cxn>
                <a:cxn ang="0">
                  <a:pos x="953" y="772"/>
                </a:cxn>
                <a:cxn ang="0">
                  <a:pos x="817" y="757"/>
                </a:cxn>
                <a:cxn ang="0">
                  <a:pos x="802" y="333"/>
                </a:cxn>
                <a:cxn ang="0">
                  <a:pos x="893" y="121"/>
                </a:cxn>
                <a:cxn ang="0">
                  <a:pos x="1059" y="30"/>
                </a:cxn>
                <a:cxn ang="0">
                  <a:pos x="1135" y="60"/>
                </a:cxn>
                <a:cxn ang="0">
                  <a:pos x="1195" y="151"/>
                </a:cxn>
                <a:cxn ang="0">
                  <a:pos x="1180" y="757"/>
                </a:cxn>
                <a:cxn ang="0">
                  <a:pos x="1059" y="772"/>
                </a:cxn>
                <a:cxn ang="0">
                  <a:pos x="1483" y="833"/>
                </a:cxn>
                <a:cxn ang="0">
                  <a:pos x="1392" y="772"/>
                </a:cxn>
                <a:cxn ang="0">
                  <a:pos x="1331" y="227"/>
                </a:cxn>
                <a:cxn ang="0">
                  <a:pos x="1271" y="60"/>
                </a:cxn>
                <a:cxn ang="0">
                  <a:pos x="1225" y="30"/>
                </a:cxn>
                <a:cxn ang="0">
                  <a:pos x="1074" y="0"/>
                </a:cxn>
                <a:cxn ang="0">
                  <a:pos x="893" y="60"/>
                </a:cxn>
                <a:cxn ang="0">
                  <a:pos x="802" y="181"/>
                </a:cxn>
                <a:cxn ang="0">
                  <a:pos x="696" y="30"/>
                </a:cxn>
                <a:cxn ang="0">
                  <a:pos x="545" y="0"/>
                </a:cxn>
                <a:cxn ang="0">
                  <a:pos x="333" y="91"/>
                </a:cxn>
                <a:cxn ang="0">
                  <a:pos x="273" y="0"/>
                </a:cxn>
                <a:cxn ang="0">
                  <a:pos x="0" y="75"/>
                </a:cxn>
                <a:cxn ang="0">
                  <a:pos x="121" y="91"/>
                </a:cxn>
                <a:cxn ang="0">
                  <a:pos x="152" y="136"/>
                </a:cxn>
              </a:cxnLst>
              <a:rect l="0" t="0" r="r" b="b"/>
              <a:pathLst>
                <a:path w="1483" h="833">
                  <a:moveTo>
                    <a:pt x="152" y="181"/>
                  </a:moveTo>
                  <a:lnTo>
                    <a:pt x="152" y="727"/>
                  </a:lnTo>
                  <a:lnTo>
                    <a:pt x="137" y="757"/>
                  </a:lnTo>
                  <a:lnTo>
                    <a:pt x="106" y="772"/>
                  </a:lnTo>
                  <a:lnTo>
                    <a:pt x="0" y="772"/>
                  </a:lnTo>
                  <a:lnTo>
                    <a:pt x="0" y="833"/>
                  </a:lnTo>
                  <a:lnTo>
                    <a:pt x="424" y="833"/>
                  </a:lnTo>
                  <a:lnTo>
                    <a:pt x="424" y="772"/>
                  </a:lnTo>
                  <a:lnTo>
                    <a:pt x="318" y="772"/>
                  </a:lnTo>
                  <a:lnTo>
                    <a:pt x="288" y="757"/>
                  </a:lnTo>
                  <a:lnTo>
                    <a:pt x="288" y="727"/>
                  </a:lnTo>
                  <a:lnTo>
                    <a:pt x="273" y="681"/>
                  </a:lnTo>
                  <a:lnTo>
                    <a:pt x="273" y="333"/>
                  </a:lnTo>
                  <a:lnTo>
                    <a:pt x="303" y="212"/>
                  </a:lnTo>
                  <a:lnTo>
                    <a:pt x="363" y="121"/>
                  </a:lnTo>
                  <a:lnTo>
                    <a:pt x="439" y="60"/>
                  </a:lnTo>
                  <a:lnTo>
                    <a:pt x="530" y="30"/>
                  </a:lnTo>
                  <a:lnTo>
                    <a:pt x="575" y="45"/>
                  </a:lnTo>
                  <a:lnTo>
                    <a:pt x="605" y="60"/>
                  </a:lnTo>
                  <a:lnTo>
                    <a:pt x="636" y="91"/>
                  </a:lnTo>
                  <a:lnTo>
                    <a:pt x="666" y="151"/>
                  </a:lnTo>
                  <a:lnTo>
                    <a:pt x="666" y="197"/>
                  </a:lnTo>
                  <a:lnTo>
                    <a:pt x="681" y="242"/>
                  </a:lnTo>
                  <a:lnTo>
                    <a:pt x="681" y="727"/>
                  </a:lnTo>
                  <a:lnTo>
                    <a:pt x="666" y="757"/>
                  </a:lnTo>
                  <a:lnTo>
                    <a:pt x="636" y="772"/>
                  </a:lnTo>
                  <a:lnTo>
                    <a:pt x="530" y="772"/>
                  </a:lnTo>
                  <a:lnTo>
                    <a:pt x="530" y="833"/>
                  </a:lnTo>
                  <a:lnTo>
                    <a:pt x="953" y="833"/>
                  </a:lnTo>
                  <a:lnTo>
                    <a:pt x="953" y="772"/>
                  </a:lnTo>
                  <a:lnTo>
                    <a:pt x="847" y="772"/>
                  </a:lnTo>
                  <a:lnTo>
                    <a:pt x="817" y="757"/>
                  </a:lnTo>
                  <a:lnTo>
                    <a:pt x="802" y="727"/>
                  </a:lnTo>
                  <a:lnTo>
                    <a:pt x="802" y="333"/>
                  </a:lnTo>
                  <a:lnTo>
                    <a:pt x="832" y="212"/>
                  </a:lnTo>
                  <a:lnTo>
                    <a:pt x="893" y="121"/>
                  </a:lnTo>
                  <a:lnTo>
                    <a:pt x="968" y="60"/>
                  </a:lnTo>
                  <a:lnTo>
                    <a:pt x="1059" y="30"/>
                  </a:lnTo>
                  <a:lnTo>
                    <a:pt x="1104" y="45"/>
                  </a:lnTo>
                  <a:lnTo>
                    <a:pt x="1135" y="60"/>
                  </a:lnTo>
                  <a:lnTo>
                    <a:pt x="1165" y="91"/>
                  </a:lnTo>
                  <a:lnTo>
                    <a:pt x="1195" y="151"/>
                  </a:lnTo>
                  <a:lnTo>
                    <a:pt x="1195" y="727"/>
                  </a:lnTo>
                  <a:lnTo>
                    <a:pt x="1180" y="757"/>
                  </a:lnTo>
                  <a:lnTo>
                    <a:pt x="1165" y="772"/>
                  </a:lnTo>
                  <a:lnTo>
                    <a:pt x="1059" y="772"/>
                  </a:lnTo>
                  <a:lnTo>
                    <a:pt x="1059" y="833"/>
                  </a:lnTo>
                  <a:lnTo>
                    <a:pt x="1483" y="833"/>
                  </a:lnTo>
                  <a:lnTo>
                    <a:pt x="1483" y="772"/>
                  </a:lnTo>
                  <a:lnTo>
                    <a:pt x="1392" y="772"/>
                  </a:lnTo>
                  <a:lnTo>
                    <a:pt x="1331" y="742"/>
                  </a:lnTo>
                  <a:lnTo>
                    <a:pt x="1331" y="227"/>
                  </a:lnTo>
                  <a:lnTo>
                    <a:pt x="1316" y="136"/>
                  </a:lnTo>
                  <a:lnTo>
                    <a:pt x="1271" y="60"/>
                  </a:lnTo>
                  <a:lnTo>
                    <a:pt x="1256" y="45"/>
                  </a:lnTo>
                  <a:lnTo>
                    <a:pt x="1225" y="30"/>
                  </a:lnTo>
                  <a:lnTo>
                    <a:pt x="1135" y="0"/>
                  </a:lnTo>
                  <a:lnTo>
                    <a:pt x="1074" y="0"/>
                  </a:lnTo>
                  <a:lnTo>
                    <a:pt x="968" y="15"/>
                  </a:lnTo>
                  <a:lnTo>
                    <a:pt x="893" y="60"/>
                  </a:lnTo>
                  <a:lnTo>
                    <a:pt x="832" y="121"/>
                  </a:lnTo>
                  <a:lnTo>
                    <a:pt x="802" y="181"/>
                  </a:lnTo>
                  <a:lnTo>
                    <a:pt x="757" y="75"/>
                  </a:lnTo>
                  <a:lnTo>
                    <a:pt x="696" y="30"/>
                  </a:lnTo>
                  <a:lnTo>
                    <a:pt x="621" y="0"/>
                  </a:lnTo>
                  <a:lnTo>
                    <a:pt x="545" y="0"/>
                  </a:lnTo>
                  <a:lnTo>
                    <a:pt x="424" y="30"/>
                  </a:lnTo>
                  <a:lnTo>
                    <a:pt x="333" y="91"/>
                  </a:lnTo>
                  <a:lnTo>
                    <a:pt x="273" y="197"/>
                  </a:lnTo>
                  <a:lnTo>
                    <a:pt x="273" y="0"/>
                  </a:lnTo>
                  <a:lnTo>
                    <a:pt x="0" y="15"/>
                  </a:lnTo>
                  <a:lnTo>
                    <a:pt x="0" y="75"/>
                  </a:lnTo>
                  <a:lnTo>
                    <a:pt x="91" y="75"/>
                  </a:lnTo>
                  <a:lnTo>
                    <a:pt x="121" y="91"/>
                  </a:lnTo>
                  <a:lnTo>
                    <a:pt x="137" y="106"/>
                  </a:lnTo>
                  <a:lnTo>
                    <a:pt x="152" y="136"/>
                  </a:lnTo>
                  <a:lnTo>
                    <a:pt x="152" y="1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86" name="Freeform 110"/>
            <p:cNvSpPr>
              <a:spLocks noEditPoints="1"/>
            </p:cNvSpPr>
            <p:nvPr/>
          </p:nvSpPr>
          <p:spPr bwMode="auto">
            <a:xfrm>
              <a:off x="2613" y="3670"/>
              <a:ext cx="862" cy="864"/>
            </a:xfrm>
            <a:custGeom>
              <a:avLst/>
              <a:gdLst/>
              <a:ahLst/>
              <a:cxnLst>
                <a:cxn ang="0">
                  <a:pos x="590" y="788"/>
                </a:cxn>
                <a:cxn ang="0">
                  <a:pos x="651" y="849"/>
                </a:cxn>
                <a:cxn ang="0">
                  <a:pos x="726" y="864"/>
                </a:cxn>
                <a:cxn ang="0">
                  <a:pos x="832" y="788"/>
                </a:cxn>
                <a:cxn ang="0">
                  <a:pos x="862" y="682"/>
                </a:cxn>
                <a:cxn ang="0">
                  <a:pos x="817" y="576"/>
                </a:cxn>
                <a:cxn ang="0">
                  <a:pos x="787" y="788"/>
                </a:cxn>
                <a:cxn ang="0">
                  <a:pos x="757" y="804"/>
                </a:cxn>
                <a:cxn ang="0">
                  <a:pos x="696" y="773"/>
                </a:cxn>
                <a:cxn ang="0">
                  <a:pos x="681" y="273"/>
                </a:cxn>
                <a:cxn ang="0">
                  <a:pos x="605" y="107"/>
                </a:cxn>
                <a:cxn ang="0">
                  <a:pos x="348" y="0"/>
                </a:cxn>
                <a:cxn ang="0">
                  <a:pos x="106" y="107"/>
                </a:cxn>
                <a:cxn ang="0">
                  <a:pos x="61" y="258"/>
                </a:cxn>
                <a:cxn ang="0">
                  <a:pos x="121" y="304"/>
                </a:cxn>
                <a:cxn ang="0">
                  <a:pos x="227" y="258"/>
                </a:cxn>
                <a:cxn ang="0">
                  <a:pos x="242" y="197"/>
                </a:cxn>
                <a:cxn ang="0">
                  <a:pos x="227" y="167"/>
                </a:cxn>
                <a:cxn ang="0">
                  <a:pos x="182" y="137"/>
                </a:cxn>
                <a:cxn ang="0">
                  <a:pos x="182" y="91"/>
                </a:cxn>
                <a:cxn ang="0">
                  <a:pos x="288" y="46"/>
                </a:cxn>
                <a:cxn ang="0">
                  <a:pos x="424" y="61"/>
                </a:cxn>
                <a:cxn ang="0">
                  <a:pos x="500" y="122"/>
                </a:cxn>
                <a:cxn ang="0">
                  <a:pos x="545" y="213"/>
                </a:cxn>
                <a:cxn ang="0">
                  <a:pos x="379" y="364"/>
                </a:cxn>
                <a:cxn ang="0">
                  <a:pos x="91" y="500"/>
                </a:cxn>
                <a:cxn ang="0">
                  <a:pos x="0" y="667"/>
                </a:cxn>
                <a:cxn ang="0">
                  <a:pos x="106" y="834"/>
                </a:cxn>
                <a:cxn ang="0">
                  <a:pos x="303" y="864"/>
                </a:cxn>
                <a:cxn ang="0">
                  <a:pos x="500" y="788"/>
                </a:cxn>
                <a:cxn ang="0">
                  <a:pos x="545" y="394"/>
                </a:cxn>
                <a:cxn ang="0">
                  <a:pos x="515" y="697"/>
                </a:cxn>
                <a:cxn ang="0">
                  <a:pos x="394" y="819"/>
                </a:cxn>
                <a:cxn ang="0">
                  <a:pos x="227" y="804"/>
                </a:cxn>
                <a:cxn ang="0">
                  <a:pos x="167" y="728"/>
                </a:cxn>
                <a:cxn ang="0">
                  <a:pos x="167" y="607"/>
                </a:cxn>
                <a:cxn ang="0">
                  <a:pos x="273" y="470"/>
                </a:cxn>
                <a:cxn ang="0">
                  <a:pos x="545" y="394"/>
                </a:cxn>
              </a:cxnLst>
              <a:rect l="0" t="0" r="r" b="b"/>
              <a:pathLst>
                <a:path w="862" h="864">
                  <a:moveTo>
                    <a:pt x="560" y="697"/>
                  </a:moveTo>
                  <a:lnTo>
                    <a:pt x="590" y="788"/>
                  </a:lnTo>
                  <a:lnTo>
                    <a:pt x="621" y="834"/>
                  </a:lnTo>
                  <a:lnTo>
                    <a:pt x="651" y="849"/>
                  </a:lnTo>
                  <a:lnTo>
                    <a:pt x="711" y="864"/>
                  </a:lnTo>
                  <a:lnTo>
                    <a:pt x="726" y="864"/>
                  </a:lnTo>
                  <a:lnTo>
                    <a:pt x="817" y="819"/>
                  </a:lnTo>
                  <a:lnTo>
                    <a:pt x="832" y="788"/>
                  </a:lnTo>
                  <a:lnTo>
                    <a:pt x="847" y="743"/>
                  </a:lnTo>
                  <a:lnTo>
                    <a:pt x="862" y="682"/>
                  </a:lnTo>
                  <a:lnTo>
                    <a:pt x="862" y="576"/>
                  </a:lnTo>
                  <a:lnTo>
                    <a:pt x="817" y="576"/>
                  </a:lnTo>
                  <a:lnTo>
                    <a:pt x="817" y="728"/>
                  </a:lnTo>
                  <a:lnTo>
                    <a:pt x="787" y="788"/>
                  </a:lnTo>
                  <a:lnTo>
                    <a:pt x="772" y="788"/>
                  </a:lnTo>
                  <a:lnTo>
                    <a:pt x="757" y="804"/>
                  </a:lnTo>
                  <a:lnTo>
                    <a:pt x="711" y="804"/>
                  </a:lnTo>
                  <a:lnTo>
                    <a:pt x="696" y="773"/>
                  </a:lnTo>
                  <a:lnTo>
                    <a:pt x="681" y="758"/>
                  </a:lnTo>
                  <a:lnTo>
                    <a:pt x="681" y="273"/>
                  </a:lnTo>
                  <a:lnTo>
                    <a:pt x="651" y="152"/>
                  </a:lnTo>
                  <a:lnTo>
                    <a:pt x="605" y="107"/>
                  </a:lnTo>
                  <a:lnTo>
                    <a:pt x="484" y="31"/>
                  </a:lnTo>
                  <a:lnTo>
                    <a:pt x="348" y="0"/>
                  </a:lnTo>
                  <a:lnTo>
                    <a:pt x="197" y="31"/>
                  </a:lnTo>
                  <a:lnTo>
                    <a:pt x="106" y="107"/>
                  </a:lnTo>
                  <a:lnTo>
                    <a:pt x="61" y="213"/>
                  </a:lnTo>
                  <a:lnTo>
                    <a:pt x="61" y="258"/>
                  </a:lnTo>
                  <a:lnTo>
                    <a:pt x="91" y="273"/>
                  </a:lnTo>
                  <a:lnTo>
                    <a:pt x="121" y="304"/>
                  </a:lnTo>
                  <a:lnTo>
                    <a:pt x="182" y="304"/>
                  </a:lnTo>
                  <a:lnTo>
                    <a:pt x="227" y="258"/>
                  </a:lnTo>
                  <a:lnTo>
                    <a:pt x="242" y="213"/>
                  </a:lnTo>
                  <a:lnTo>
                    <a:pt x="242" y="197"/>
                  </a:lnTo>
                  <a:lnTo>
                    <a:pt x="227" y="182"/>
                  </a:lnTo>
                  <a:lnTo>
                    <a:pt x="227" y="167"/>
                  </a:lnTo>
                  <a:lnTo>
                    <a:pt x="197" y="152"/>
                  </a:lnTo>
                  <a:lnTo>
                    <a:pt x="182" y="137"/>
                  </a:lnTo>
                  <a:lnTo>
                    <a:pt x="137" y="122"/>
                  </a:lnTo>
                  <a:lnTo>
                    <a:pt x="182" y="91"/>
                  </a:lnTo>
                  <a:lnTo>
                    <a:pt x="242" y="61"/>
                  </a:lnTo>
                  <a:lnTo>
                    <a:pt x="288" y="46"/>
                  </a:lnTo>
                  <a:lnTo>
                    <a:pt x="394" y="46"/>
                  </a:lnTo>
                  <a:lnTo>
                    <a:pt x="424" y="61"/>
                  </a:lnTo>
                  <a:lnTo>
                    <a:pt x="469" y="91"/>
                  </a:lnTo>
                  <a:lnTo>
                    <a:pt x="500" y="122"/>
                  </a:lnTo>
                  <a:lnTo>
                    <a:pt x="515" y="167"/>
                  </a:lnTo>
                  <a:lnTo>
                    <a:pt x="545" y="213"/>
                  </a:lnTo>
                  <a:lnTo>
                    <a:pt x="545" y="349"/>
                  </a:lnTo>
                  <a:lnTo>
                    <a:pt x="379" y="364"/>
                  </a:lnTo>
                  <a:lnTo>
                    <a:pt x="197" y="425"/>
                  </a:lnTo>
                  <a:lnTo>
                    <a:pt x="91" y="500"/>
                  </a:lnTo>
                  <a:lnTo>
                    <a:pt x="31" y="576"/>
                  </a:lnTo>
                  <a:lnTo>
                    <a:pt x="0" y="667"/>
                  </a:lnTo>
                  <a:lnTo>
                    <a:pt x="31" y="758"/>
                  </a:lnTo>
                  <a:lnTo>
                    <a:pt x="106" y="834"/>
                  </a:lnTo>
                  <a:lnTo>
                    <a:pt x="212" y="864"/>
                  </a:lnTo>
                  <a:lnTo>
                    <a:pt x="303" y="864"/>
                  </a:lnTo>
                  <a:lnTo>
                    <a:pt x="424" y="849"/>
                  </a:lnTo>
                  <a:lnTo>
                    <a:pt x="500" y="788"/>
                  </a:lnTo>
                  <a:lnTo>
                    <a:pt x="560" y="697"/>
                  </a:lnTo>
                  <a:close/>
                  <a:moveTo>
                    <a:pt x="545" y="394"/>
                  </a:moveTo>
                  <a:lnTo>
                    <a:pt x="545" y="576"/>
                  </a:lnTo>
                  <a:lnTo>
                    <a:pt x="515" y="697"/>
                  </a:lnTo>
                  <a:lnTo>
                    <a:pt x="469" y="773"/>
                  </a:lnTo>
                  <a:lnTo>
                    <a:pt x="394" y="819"/>
                  </a:lnTo>
                  <a:lnTo>
                    <a:pt x="318" y="834"/>
                  </a:lnTo>
                  <a:lnTo>
                    <a:pt x="227" y="804"/>
                  </a:lnTo>
                  <a:lnTo>
                    <a:pt x="182" y="758"/>
                  </a:lnTo>
                  <a:lnTo>
                    <a:pt x="167" y="728"/>
                  </a:lnTo>
                  <a:lnTo>
                    <a:pt x="152" y="667"/>
                  </a:lnTo>
                  <a:lnTo>
                    <a:pt x="167" y="607"/>
                  </a:lnTo>
                  <a:lnTo>
                    <a:pt x="197" y="531"/>
                  </a:lnTo>
                  <a:lnTo>
                    <a:pt x="273" y="470"/>
                  </a:lnTo>
                  <a:lnTo>
                    <a:pt x="379" y="410"/>
                  </a:lnTo>
                  <a:lnTo>
                    <a:pt x="545" y="39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87" name="Freeform 111"/>
            <p:cNvSpPr>
              <a:spLocks/>
            </p:cNvSpPr>
            <p:nvPr/>
          </p:nvSpPr>
          <p:spPr bwMode="auto">
            <a:xfrm>
              <a:off x="3506" y="3701"/>
              <a:ext cx="953" cy="818"/>
            </a:xfrm>
            <a:custGeom>
              <a:avLst/>
              <a:gdLst/>
              <a:ahLst/>
              <a:cxnLst>
                <a:cxn ang="0">
                  <a:pos x="665" y="197"/>
                </a:cxn>
                <a:cxn ang="0">
                  <a:pos x="741" y="106"/>
                </a:cxn>
                <a:cxn ang="0">
                  <a:pos x="862" y="60"/>
                </a:cxn>
                <a:cxn ang="0">
                  <a:pos x="922" y="0"/>
                </a:cxn>
                <a:cxn ang="0">
                  <a:pos x="590" y="60"/>
                </a:cxn>
                <a:cxn ang="0">
                  <a:pos x="635" y="91"/>
                </a:cxn>
                <a:cxn ang="0">
                  <a:pos x="605" y="182"/>
                </a:cxn>
                <a:cxn ang="0">
                  <a:pos x="348" y="136"/>
                </a:cxn>
                <a:cxn ang="0">
                  <a:pos x="332" y="76"/>
                </a:cxn>
                <a:cxn ang="0">
                  <a:pos x="393" y="60"/>
                </a:cxn>
                <a:cxn ang="0">
                  <a:pos x="15" y="0"/>
                </a:cxn>
                <a:cxn ang="0">
                  <a:pos x="106" y="60"/>
                </a:cxn>
                <a:cxn ang="0">
                  <a:pos x="151" y="76"/>
                </a:cxn>
                <a:cxn ang="0">
                  <a:pos x="196" y="136"/>
                </a:cxn>
                <a:cxn ang="0">
                  <a:pos x="423" y="424"/>
                </a:cxn>
                <a:cxn ang="0">
                  <a:pos x="363" y="500"/>
                </a:cxn>
                <a:cxn ang="0">
                  <a:pos x="317" y="545"/>
                </a:cxn>
                <a:cxn ang="0">
                  <a:pos x="272" y="606"/>
                </a:cxn>
                <a:cxn ang="0">
                  <a:pos x="181" y="697"/>
                </a:cxn>
                <a:cxn ang="0">
                  <a:pos x="75" y="757"/>
                </a:cxn>
                <a:cxn ang="0">
                  <a:pos x="0" y="818"/>
                </a:cxn>
                <a:cxn ang="0">
                  <a:pos x="332" y="757"/>
                </a:cxn>
                <a:cxn ang="0">
                  <a:pos x="287" y="727"/>
                </a:cxn>
                <a:cxn ang="0">
                  <a:pos x="302" y="651"/>
                </a:cxn>
                <a:cxn ang="0">
                  <a:pos x="363" y="576"/>
                </a:cxn>
                <a:cxn ang="0">
                  <a:pos x="484" y="485"/>
                </a:cxn>
                <a:cxn ang="0">
                  <a:pos x="544" y="576"/>
                </a:cxn>
                <a:cxn ang="0">
                  <a:pos x="620" y="666"/>
                </a:cxn>
                <a:cxn ang="0">
                  <a:pos x="635" y="727"/>
                </a:cxn>
                <a:cxn ang="0">
                  <a:pos x="574" y="757"/>
                </a:cxn>
                <a:cxn ang="0">
                  <a:pos x="953" y="818"/>
                </a:cxn>
                <a:cxn ang="0">
                  <a:pos x="847" y="757"/>
                </a:cxn>
                <a:cxn ang="0">
                  <a:pos x="771" y="697"/>
                </a:cxn>
              </a:cxnLst>
              <a:rect l="0" t="0" r="r" b="b"/>
              <a:pathLst>
                <a:path w="953" h="818">
                  <a:moveTo>
                    <a:pt x="529" y="379"/>
                  </a:moveTo>
                  <a:lnTo>
                    <a:pt x="665" y="197"/>
                  </a:lnTo>
                  <a:lnTo>
                    <a:pt x="695" y="151"/>
                  </a:lnTo>
                  <a:lnTo>
                    <a:pt x="741" y="106"/>
                  </a:lnTo>
                  <a:lnTo>
                    <a:pt x="801" y="91"/>
                  </a:lnTo>
                  <a:lnTo>
                    <a:pt x="862" y="60"/>
                  </a:lnTo>
                  <a:lnTo>
                    <a:pt x="922" y="60"/>
                  </a:lnTo>
                  <a:lnTo>
                    <a:pt x="922" y="0"/>
                  </a:lnTo>
                  <a:lnTo>
                    <a:pt x="590" y="0"/>
                  </a:lnTo>
                  <a:lnTo>
                    <a:pt x="590" y="60"/>
                  </a:lnTo>
                  <a:lnTo>
                    <a:pt x="620" y="76"/>
                  </a:lnTo>
                  <a:lnTo>
                    <a:pt x="635" y="91"/>
                  </a:lnTo>
                  <a:lnTo>
                    <a:pt x="635" y="151"/>
                  </a:lnTo>
                  <a:lnTo>
                    <a:pt x="605" y="182"/>
                  </a:lnTo>
                  <a:lnTo>
                    <a:pt x="499" y="333"/>
                  </a:lnTo>
                  <a:lnTo>
                    <a:pt x="348" y="136"/>
                  </a:lnTo>
                  <a:lnTo>
                    <a:pt x="332" y="121"/>
                  </a:lnTo>
                  <a:lnTo>
                    <a:pt x="332" y="76"/>
                  </a:lnTo>
                  <a:lnTo>
                    <a:pt x="363" y="60"/>
                  </a:lnTo>
                  <a:lnTo>
                    <a:pt x="393" y="60"/>
                  </a:lnTo>
                  <a:lnTo>
                    <a:pt x="393" y="0"/>
                  </a:lnTo>
                  <a:lnTo>
                    <a:pt x="15" y="0"/>
                  </a:lnTo>
                  <a:lnTo>
                    <a:pt x="15" y="60"/>
                  </a:lnTo>
                  <a:lnTo>
                    <a:pt x="106" y="60"/>
                  </a:lnTo>
                  <a:lnTo>
                    <a:pt x="121" y="76"/>
                  </a:lnTo>
                  <a:lnTo>
                    <a:pt x="151" y="76"/>
                  </a:lnTo>
                  <a:lnTo>
                    <a:pt x="181" y="106"/>
                  </a:lnTo>
                  <a:lnTo>
                    <a:pt x="196" y="136"/>
                  </a:lnTo>
                  <a:lnTo>
                    <a:pt x="242" y="182"/>
                  </a:lnTo>
                  <a:lnTo>
                    <a:pt x="423" y="424"/>
                  </a:lnTo>
                  <a:lnTo>
                    <a:pt x="393" y="469"/>
                  </a:lnTo>
                  <a:lnTo>
                    <a:pt x="363" y="500"/>
                  </a:lnTo>
                  <a:lnTo>
                    <a:pt x="348" y="530"/>
                  </a:lnTo>
                  <a:lnTo>
                    <a:pt x="317" y="545"/>
                  </a:lnTo>
                  <a:lnTo>
                    <a:pt x="302" y="576"/>
                  </a:lnTo>
                  <a:lnTo>
                    <a:pt x="272" y="606"/>
                  </a:lnTo>
                  <a:lnTo>
                    <a:pt x="242" y="651"/>
                  </a:lnTo>
                  <a:lnTo>
                    <a:pt x="181" y="697"/>
                  </a:lnTo>
                  <a:lnTo>
                    <a:pt x="136" y="727"/>
                  </a:lnTo>
                  <a:lnTo>
                    <a:pt x="75" y="757"/>
                  </a:lnTo>
                  <a:lnTo>
                    <a:pt x="0" y="757"/>
                  </a:lnTo>
                  <a:lnTo>
                    <a:pt x="0" y="818"/>
                  </a:lnTo>
                  <a:lnTo>
                    <a:pt x="332" y="818"/>
                  </a:lnTo>
                  <a:lnTo>
                    <a:pt x="332" y="757"/>
                  </a:lnTo>
                  <a:lnTo>
                    <a:pt x="302" y="742"/>
                  </a:lnTo>
                  <a:lnTo>
                    <a:pt x="287" y="727"/>
                  </a:lnTo>
                  <a:lnTo>
                    <a:pt x="287" y="682"/>
                  </a:lnTo>
                  <a:lnTo>
                    <a:pt x="302" y="651"/>
                  </a:lnTo>
                  <a:lnTo>
                    <a:pt x="332" y="621"/>
                  </a:lnTo>
                  <a:lnTo>
                    <a:pt x="363" y="576"/>
                  </a:lnTo>
                  <a:lnTo>
                    <a:pt x="453" y="454"/>
                  </a:lnTo>
                  <a:lnTo>
                    <a:pt x="484" y="485"/>
                  </a:lnTo>
                  <a:lnTo>
                    <a:pt x="514" y="545"/>
                  </a:lnTo>
                  <a:lnTo>
                    <a:pt x="544" y="576"/>
                  </a:lnTo>
                  <a:lnTo>
                    <a:pt x="559" y="606"/>
                  </a:lnTo>
                  <a:lnTo>
                    <a:pt x="620" y="666"/>
                  </a:lnTo>
                  <a:lnTo>
                    <a:pt x="635" y="697"/>
                  </a:lnTo>
                  <a:lnTo>
                    <a:pt x="635" y="727"/>
                  </a:lnTo>
                  <a:lnTo>
                    <a:pt x="605" y="757"/>
                  </a:lnTo>
                  <a:lnTo>
                    <a:pt x="574" y="757"/>
                  </a:lnTo>
                  <a:lnTo>
                    <a:pt x="574" y="818"/>
                  </a:lnTo>
                  <a:lnTo>
                    <a:pt x="953" y="818"/>
                  </a:lnTo>
                  <a:lnTo>
                    <a:pt x="953" y="757"/>
                  </a:lnTo>
                  <a:lnTo>
                    <a:pt x="847" y="757"/>
                  </a:lnTo>
                  <a:lnTo>
                    <a:pt x="801" y="727"/>
                  </a:lnTo>
                  <a:lnTo>
                    <a:pt x="771" y="697"/>
                  </a:lnTo>
                  <a:lnTo>
                    <a:pt x="529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88" name="Freeform 112"/>
            <p:cNvSpPr>
              <a:spLocks noEditPoints="1"/>
            </p:cNvSpPr>
            <p:nvPr/>
          </p:nvSpPr>
          <p:spPr bwMode="auto">
            <a:xfrm>
              <a:off x="647" y="5246"/>
              <a:ext cx="741" cy="849"/>
            </a:xfrm>
            <a:custGeom>
              <a:avLst/>
              <a:gdLst/>
              <a:ahLst/>
              <a:cxnLst>
                <a:cxn ang="0">
                  <a:pos x="91" y="773"/>
                </a:cxn>
                <a:cxn ang="0">
                  <a:pos x="61" y="803"/>
                </a:cxn>
                <a:cxn ang="0">
                  <a:pos x="0" y="818"/>
                </a:cxn>
                <a:cxn ang="0">
                  <a:pos x="288" y="849"/>
                </a:cxn>
                <a:cxn ang="0">
                  <a:pos x="303" y="818"/>
                </a:cxn>
                <a:cxn ang="0">
                  <a:pos x="212" y="803"/>
                </a:cxn>
                <a:cxn ang="0">
                  <a:pos x="197" y="773"/>
                </a:cxn>
                <a:cxn ang="0">
                  <a:pos x="212" y="728"/>
                </a:cxn>
                <a:cxn ang="0">
                  <a:pos x="257" y="531"/>
                </a:cxn>
                <a:cxn ang="0">
                  <a:pos x="348" y="606"/>
                </a:cxn>
                <a:cxn ang="0">
                  <a:pos x="515" y="576"/>
                </a:cxn>
                <a:cxn ang="0">
                  <a:pos x="711" y="364"/>
                </a:cxn>
                <a:cxn ang="0">
                  <a:pos x="726" y="167"/>
                </a:cxn>
                <a:cxn ang="0">
                  <a:pos x="651" y="46"/>
                </a:cxn>
                <a:cxn ang="0">
                  <a:pos x="575" y="15"/>
                </a:cxn>
                <a:cxn ang="0">
                  <a:pos x="484" y="15"/>
                </a:cxn>
                <a:cxn ang="0">
                  <a:pos x="378" y="76"/>
                </a:cxn>
                <a:cxn ang="0">
                  <a:pos x="333" y="61"/>
                </a:cxn>
                <a:cxn ang="0">
                  <a:pos x="273" y="15"/>
                </a:cxn>
                <a:cxn ang="0">
                  <a:pos x="212" y="0"/>
                </a:cxn>
                <a:cxn ang="0">
                  <a:pos x="76" y="137"/>
                </a:cxn>
                <a:cxn ang="0">
                  <a:pos x="61" y="197"/>
                </a:cxn>
                <a:cxn ang="0">
                  <a:pos x="106" y="228"/>
                </a:cxn>
                <a:cxn ang="0">
                  <a:pos x="121" y="182"/>
                </a:cxn>
                <a:cxn ang="0">
                  <a:pos x="136" y="106"/>
                </a:cxn>
                <a:cxn ang="0">
                  <a:pos x="182" y="46"/>
                </a:cxn>
                <a:cxn ang="0">
                  <a:pos x="257" y="76"/>
                </a:cxn>
                <a:cxn ang="0">
                  <a:pos x="106" y="758"/>
                </a:cxn>
                <a:cxn ang="0">
                  <a:pos x="439" y="76"/>
                </a:cxn>
                <a:cxn ang="0">
                  <a:pos x="560" y="46"/>
                </a:cxn>
                <a:cxn ang="0">
                  <a:pos x="620" y="121"/>
                </a:cxn>
                <a:cxn ang="0">
                  <a:pos x="620" y="243"/>
                </a:cxn>
                <a:cxn ang="0">
                  <a:pos x="560" y="440"/>
                </a:cxn>
                <a:cxn ang="0">
                  <a:pos x="454" y="561"/>
                </a:cxn>
                <a:cxn ang="0">
                  <a:pos x="318" y="546"/>
                </a:cxn>
                <a:cxn ang="0">
                  <a:pos x="288" y="470"/>
                </a:cxn>
                <a:cxn ang="0">
                  <a:pos x="288" y="440"/>
                </a:cxn>
                <a:cxn ang="0">
                  <a:pos x="348" y="167"/>
                </a:cxn>
              </a:cxnLst>
              <a:rect l="0" t="0" r="r" b="b"/>
              <a:pathLst>
                <a:path w="741" h="849">
                  <a:moveTo>
                    <a:pt x="106" y="758"/>
                  </a:moveTo>
                  <a:lnTo>
                    <a:pt x="91" y="773"/>
                  </a:lnTo>
                  <a:lnTo>
                    <a:pt x="91" y="788"/>
                  </a:lnTo>
                  <a:lnTo>
                    <a:pt x="61" y="803"/>
                  </a:lnTo>
                  <a:lnTo>
                    <a:pt x="15" y="803"/>
                  </a:lnTo>
                  <a:lnTo>
                    <a:pt x="0" y="818"/>
                  </a:lnTo>
                  <a:lnTo>
                    <a:pt x="0" y="849"/>
                  </a:lnTo>
                  <a:lnTo>
                    <a:pt x="288" y="849"/>
                  </a:lnTo>
                  <a:lnTo>
                    <a:pt x="288" y="834"/>
                  </a:lnTo>
                  <a:lnTo>
                    <a:pt x="303" y="818"/>
                  </a:lnTo>
                  <a:lnTo>
                    <a:pt x="288" y="803"/>
                  </a:lnTo>
                  <a:lnTo>
                    <a:pt x="212" y="803"/>
                  </a:lnTo>
                  <a:lnTo>
                    <a:pt x="197" y="788"/>
                  </a:lnTo>
                  <a:lnTo>
                    <a:pt x="197" y="773"/>
                  </a:lnTo>
                  <a:lnTo>
                    <a:pt x="212" y="743"/>
                  </a:lnTo>
                  <a:lnTo>
                    <a:pt x="212" y="728"/>
                  </a:lnTo>
                  <a:lnTo>
                    <a:pt x="242" y="621"/>
                  </a:lnTo>
                  <a:lnTo>
                    <a:pt x="257" y="531"/>
                  </a:lnTo>
                  <a:lnTo>
                    <a:pt x="318" y="591"/>
                  </a:lnTo>
                  <a:lnTo>
                    <a:pt x="348" y="606"/>
                  </a:lnTo>
                  <a:lnTo>
                    <a:pt x="394" y="606"/>
                  </a:lnTo>
                  <a:lnTo>
                    <a:pt x="515" y="576"/>
                  </a:lnTo>
                  <a:lnTo>
                    <a:pt x="620" y="485"/>
                  </a:lnTo>
                  <a:lnTo>
                    <a:pt x="711" y="364"/>
                  </a:lnTo>
                  <a:lnTo>
                    <a:pt x="741" y="228"/>
                  </a:lnTo>
                  <a:lnTo>
                    <a:pt x="726" y="167"/>
                  </a:lnTo>
                  <a:lnTo>
                    <a:pt x="696" y="76"/>
                  </a:lnTo>
                  <a:lnTo>
                    <a:pt x="651" y="46"/>
                  </a:lnTo>
                  <a:lnTo>
                    <a:pt x="620" y="31"/>
                  </a:lnTo>
                  <a:lnTo>
                    <a:pt x="575" y="15"/>
                  </a:lnTo>
                  <a:lnTo>
                    <a:pt x="545" y="0"/>
                  </a:lnTo>
                  <a:lnTo>
                    <a:pt x="484" y="15"/>
                  </a:lnTo>
                  <a:lnTo>
                    <a:pt x="424" y="46"/>
                  </a:lnTo>
                  <a:lnTo>
                    <a:pt x="378" y="76"/>
                  </a:lnTo>
                  <a:lnTo>
                    <a:pt x="348" y="106"/>
                  </a:lnTo>
                  <a:lnTo>
                    <a:pt x="333" y="61"/>
                  </a:lnTo>
                  <a:lnTo>
                    <a:pt x="303" y="31"/>
                  </a:lnTo>
                  <a:lnTo>
                    <a:pt x="273" y="15"/>
                  </a:lnTo>
                  <a:lnTo>
                    <a:pt x="242" y="15"/>
                  </a:lnTo>
                  <a:lnTo>
                    <a:pt x="212" y="0"/>
                  </a:lnTo>
                  <a:lnTo>
                    <a:pt x="121" y="46"/>
                  </a:lnTo>
                  <a:lnTo>
                    <a:pt x="76" y="137"/>
                  </a:lnTo>
                  <a:lnTo>
                    <a:pt x="76" y="167"/>
                  </a:lnTo>
                  <a:lnTo>
                    <a:pt x="61" y="197"/>
                  </a:lnTo>
                  <a:lnTo>
                    <a:pt x="61" y="228"/>
                  </a:lnTo>
                  <a:lnTo>
                    <a:pt x="106" y="228"/>
                  </a:lnTo>
                  <a:lnTo>
                    <a:pt x="106" y="212"/>
                  </a:lnTo>
                  <a:lnTo>
                    <a:pt x="121" y="182"/>
                  </a:lnTo>
                  <a:lnTo>
                    <a:pt x="136" y="137"/>
                  </a:lnTo>
                  <a:lnTo>
                    <a:pt x="136" y="106"/>
                  </a:lnTo>
                  <a:lnTo>
                    <a:pt x="167" y="76"/>
                  </a:lnTo>
                  <a:lnTo>
                    <a:pt x="182" y="46"/>
                  </a:lnTo>
                  <a:lnTo>
                    <a:pt x="227" y="46"/>
                  </a:lnTo>
                  <a:lnTo>
                    <a:pt x="257" y="76"/>
                  </a:lnTo>
                  <a:lnTo>
                    <a:pt x="257" y="152"/>
                  </a:lnTo>
                  <a:lnTo>
                    <a:pt x="106" y="758"/>
                  </a:lnTo>
                  <a:close/>
                  <a:moveTo>
                    <a:pt x="348" y="167"/>
                  </a:moveTo>
                  <a:lnTo>
                    <a:pt x="439" y="76"/>
                  </a:lnTo>
                  <a:lnTo>
                    <a:pt x="499" y="46"/>
                  </a:lnTo>
                  <a:lnTo>
                    <a:pt x="560" y="46"/>
                  </a:lnTo>
                  <a:lnTo>
                    <a:pt x="590" y="61"/>
                  </a:lnTo>
                  <a:lnTo>
                    <a:pt x="620" y="121"/>
                  </a:lnTo>
                  <a:lnTo>
                    <a:pt x="636" y="167"/>
                  </a:lnTo>
                  <a:lnTo>
                    <a:pt x="620" y="243"/>
                  </a:lnTo>
                  <a:lnTo>
                    <a:pt x="605" y="349"/>
                  </a:lnTo>
                  <a:lnTo>
                    <a:pt x="560" y="440"/>
                  </a:lnTo>
                  <a:lnTo>
                    <a:pt x="499" y="531"/>
                  </a:lnTo>
                  <a:lnTo>
                    <a:pt x="454" y="561"/>
                  </a:lnTo>
                  <a:lnTo>
                    <a:pt x="348" y="561"/>
                  </a:lnTo>
                  <a:lnTo>
                    <a:pt x="318" y="546"/>
                  </a:lnTo>
                  <a:lnTo>
                    <a:pt x="288" y="485"/>
                  </a:lnTo>
                  <a:lnTo>
                    <a:pt x="288" y="470"/>
                  </a:lnTo>
                  <a:lnTo>
                    <a:pt x="273" y="455"/>
                  </a:lnTo>
                  <a:lnTo>
                    <a:pt x="288" y="440"/>
                  </a:lnTo>
                  <a:lnTo>
                    <a:pt x="288" y="425"/>
                  </a:lnTo>
                  <a:lnTo>
                    <a:pt x="348" y="1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89" name="Freeform 113"/>
            <p:cNvSpPr>
              <a:spLocks/>
            </p:cNvSpPr>
            <p:nvPr/>
          </p:nvSpPr>
          <p:spPr bwMode="auto">
            <a:xfrm>
              <a:off x="1585" y="4837"/>
              <a:ext cx="348" cy="1334"/>
            </a:xfrm>
            <a:custGeom>
              <a:avLst/>
              <a:gdLst/>
              <a:ahLst/>
              <a:cxnLst>
                <a:cxn ang="0">
                  <a:pos x="318" y="0"/>
                </a:cxn>
                <a:cxn ang="0">
                  <a:pos x="166" y="152"/>
                </a:cxn>
                <a:cxn ang="0">
                  <a:pos x="61" y="334"/>
                </a:cxn>
                <a:cxn ang="0">
                  <a:pos x="15" y="500"/>
                </a:cxn>
                <a:cxn ang="0">
                  <a:pos x="0" y="667"/>
                </a:cxn>
                <a:cxn ang="0">
                  <a:pos x="15" y="818"/>
                </a:cxn>
                <a:cxn ang="0">
                  <a:pos x="61" y="1000"/>
                </a:cxn>
                <a:cxn ang="0">
                  <a:pos x="151" y="1182"/>
                </a:cxn>
                <a:cxn ang="0">
                  <a:pos x="318" y="1334"/>
                </a:cxn>
                <a:cxn ang="0">
                  <a:pos x="333" y="1334"/>
                </a:cxn>
                <a:cxn ang="0">
                  <a:pos x="348" y="1318"/>
                </a:cxn>
                <a:cxn ang="0">
                  <a:pos x="348" y="1303"/>
                </a:cxn>
                <a:cxn ang="0">
                  <a:pos x="333" y="1288"/>
                </a:cxn>
                <a:cxn ang="0">
                  <a:pos x="227" y="1167"/>
                </a:cxn>
                <a:cxn ang="0">
                  <a:pos x="151" y="1015"/>
                </a:cxn>
                <a:cxn ang="0">
                  <a:pos x="106" y="849"/>
                </a:cxn>
                <a:cxn ang="0">
                  <a:pos x="91" y="667"/>
                </a:cxn>
                <a:cxn ang="0">
                  <a:pos x="121" y="440"/>
                </a:cxn>
                <a:cxn ang="0">
                  <a:pos x="166" y="258"/>
                </a:cxn>
                <a:cxn ang="0">
                  <a:pos x="257" y="121"/>
                </a:cxn>
                <a:cxn ang="0">
                  <a:pos x="333" y="30"/>
                </a:cxn>
                <a:cxn ang="0">
                  <a:pos x="348" y="30"/>
                </a:cxn>
                <a:cxn ang="0">
                  <a:pos x="348" y="15"/>
                </a:cxn>
                <a:cxn ang="0">
                  <a:pos x="333" y="0"/>
                </a:cxn>
                <a:cxn ang="0">
                  <a:pos x="318" y="0"/>
                </a:cxn>
              </a:cxnLst>
              <a:rect l="0" t="0" r="r" b="b"/>
              <a:pathLst>
                <a:path w="348" h="1334">
                  <a:moveTo>
                    <a:pt x="318" y="0"/>
                  </a:moveTo>
                  <a:lnTo>
                    <a:pt x="166" y="152"/>
                  </a:lnTo>
                  <a:lnTo>
                    <a:pt x="61" y="334"/>
                  </a:lnTo>
                  <a:lnTo>
                    <a:pt x="15" y="500"/>
                  </a:lnTo>
                  <a:lnTo>
                    <a:pt x="0" y="667"/>
                  </a:lnTo>
                  <a:lnTo>
                    <a:pt x="15" y="818"/>
                  </a:lnTo>
                  <a:lnTo>
                    <a:pt x="61" y="1000"/>
                  </a:lnTo>
                  <a:lnTo>
                    <a:pt x="151" y="1182"/>
                  </a:lnTo>
                  <a:lnTo>
                    <a:pt x="318" y="1334"/>
                  </a:lnTo>
                  <a:lnTo>
                    <a:pt x="333" y="1334"/>
                  </a:lnTo>
                  <a:lnTo>
                    <a:pt x="348" y="1318"/>
                  </a:lnTo>
                  <a:lnTo>
                    <a:pt x="348" y="1303"/>
                  </a:lnTo>
                  <a:lnTo>
                    <a:pt x="333" y="1288"/>
                  </a:lnTo>
                  <a:lnTo>
                    <a:pt x="227" y="1167"/>
                  </a:lnTo>
                  <a:lnTo>
                    <a:pt x="151" y="1015"/>
                  </a:lnTo>
                  <a:lnTo>
                    <a:pt x="106" y="849"/>
                  </a:lnTo>
                  <a:lnTo>
                    <a:pt x="91" y="667"/>
                  </a:lnTo>
                  <a:lnTo>
                    <a:pt x="121" y="440"/>
                  </a:lnTo>
                  <a:lnTo>
                    <a:pt x="166" y="258"/>
                  </a:lnTo>
                  <a:lnTo>
                    <a:pt x="257" y="121"/>
                  </a:lnTo>
                  <a:lnTo>
                    <a:pt x="333" y="30"/>
                  </a:lnTo>
                  <a:lnTo>
                    <a:pt x="348" y="30"/>
                  </a:lnTo>
                  <a:lnTo>
                    <a:pt x="348" y="15"/>
                  </a:lnTo>
                  <a:lnTo>
                    <a:pt x="333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0" name="Freeform 114"/>
            <p:cNvSpPr>
              <a:spLocks/>
            </p:cNvSpPr>
            <p:nvPr/>
          </p:nvSpPr>
          <p:spPr bwMode="auto">
            <a:xfrm>
              <a:off x="2084" y="5246"/>
              <a:ext cx="681" cy="864"/>
            </a:xfrm>
            <a:custGeom>
              <a:avLst/>
              <a:gdLst/>
              <a:ahLst/>
              <a:cxnLst>
                <a:cxn ang="0">
                  <a:pos x="681" y="46"/>
                </a:cxn>
                <a:cxn ang="0">
                  <a:pos x="635" y="15"/>
                </a:cxn>
                <a:cxn ang="0">
                  <a:pos x="575" y="61"/>
                </a:cxn>
                <a:cxn ang="0">
                  <a:pos x="560" y="121"/>
                </a:cxn>
                <a:cxn ang="0">
                  <a:pos x="529" y="258"/>
                </a:cxn>
                <a:cxn ang="0">
                  <a:pos x="514" y="334"/>
                </a:cxn>
                <a:cxn ang="0">
                  <a:pos x="484" y="409"/>
                </a:cxn>
                <a:cxn ang="0">
                  <a:pos x="469" y="485"/>
                </a:cxn>
                <a:cxn ang="0">
                  <a:pos x="408" y="531"/>
                </a:cxn>
                <a:cxn ang="0">
                  <a:pos x="287" y="561"/>
                </a:cxn>
                <a:cxn ang="0">
                  <a:pos x="242" y="531"/>
                </a:cxn>
                <a:cxn ang="0">
                  <a:pos x="227" y="485"/>
                </a:cxn>
                <a:cxn ang="0">
                  <a:pos x="242" y="334"/>
                </a:cxn>
                <a:cxn ang="0">
                  <a:pos x="318" y="167"/>
                </a:cxn>
                <a:cxn ang="0">
                  <a:pos x="303" y="76"/>
                </a:cxn>
                <a:cxn ang="0">
                  <a:pos x="242" y="15"/>
                </a:cxn>
                <a:cxn ang="0">
                  <a:pos x="106" y="31"/>
                </a:cxn>
                <a:cxn ang="0">
                  <a:pos x="30" y="137"/>
                </a:cxn>
                <a:cxn ang="0">
                  <a:pos x="0" y="228"/>
                </a:cxn>
                <a:cxn ang="0">
                  <a:pos x="45" y="212"/>
                </a:cxn>
                <a:cxn ang="0">
                  <a:pos x="91" y="106"/>
                </a:cxn>
                <a:cxn ang="0">
                  <a:pos x="166" y="46"/>
                </a:cxn>
                <a:cxn ang="0">
                  <a:pos x="227" y="61"/>
                </a:cxn>
                <a:cxn ang="0">
                  <a:pos x="212" y="137"/>
                </a:cxn>
                <a:cxn ang="0">
                  <a:pos x="166" y="288"/>
                </a:cxn>
                <a:cxn ang="0">
                  <a:pos x="136" y="485"/>
                </a:cxn>
                <a:cxn ang="0">
                  <a:pos x="182" y="561"/>
                </a:cxn>
                <a:cxn ang="0">
                  <a:pos x="287" y="606"/>
                </a:cxn>
                <a:cxn ang="0">
                  <a:pos x="408" y="576"/>
                </a:cxn>
                <a:cxn ang="0">
                  <a:pos x="439" y="591"/>
                </a:cxn>
                <a:cxn ang="0">
                  <a:pos x="408" y="697"/>
                </a:cxn>
                <a:cxn ang="0">
                  <a:pos x="257" y="818"/>
                </a:cxn>
                <a:cxn ang="0">
                  <a:pos x="106" y="788"/>
                </a:cxn>
                <a:cxn ang="0">
                  <a:pos x="182" y="728"/>
                </a:cxn>
                <a:cxn ang="0">
                  <a:pos x="166" y="667"/>
                </a:cxn>
                <a:cxn ang="0">
                  <a:pos x="136" y="652"/>
                </a:cxn>
                <a:cxn ang="0">
                  <a:pos x="61" y="712"/>
                </a:cxn>
                <a:cxn ang="0">
                  <a:pos x="91" y="818"/>
                </a:cxn>
                <a:cxn ang="0">
                  <a:pos x="212" y="864"/>
                </a:cxn>
                <a:cxn ang="0">
                  <a:pos x="408" y="788"/>
                </a:cxn>
                <a:cxn ang="0">
                  <a:pos x="545" y="591"/>
                </a:cxn>
              </a:cxnLst>
              <a:rect l="0" t="0" r="r" b="b"/>
              <a:pathLst>
                <a:path w="681" h="864">
                  <a:moveTo>
                    <a:pt x="681" y="91"/>
                  </a:moveTo>
                  <a:lnTo>
                    <a:pt x="681" y="46"/>
                  </a:lnTo>
                  <a:lnTo>
                    <a:pt x="666" y="31"/>
                  </a:lnTo>
                  <a:lnTo>
                    <a:pt x="635" y="15"/>
                  </a:lnTo>
                  <a:lnTo>
                    <a:pt x="620" y="15"/>
                  </a:lnTo>
                  <a:lnTo>
                    <a:pt x="575" y="61"/>
                  </a:lnTo>
                  <a:lnTo>
                    <a:pt x="575" y="91"/>
                  </a:lnTo>
                  <a:lnTo>
                    <a:pt x="560" y="121"/>
                  </a:lnTo>
                  <a:lnTo>
                    <a:pt x="529" y="243"/>
                  </a:lnTo>
                  <a:lnTo>
                    <a:pt x="529" y="258"/>
                  </a:lnTo>
                  <a:lnTo>
                    <a:pt x="514" y="288"/>
                  </a:lnTo>
                  <a:lnTo>
                    <a:pt x="514" y="334"/>
                  </a:lnTo>
                  <a:lnTo>
                    <a:pt x="499" y="379"/>
                  </a:lnTo>
                  <a:lnTo>
                    <a:pt x="484" y="409"/>
                  </a:lnTo>
                  <a:lnTo>
                    <a:pt x="484" y="455"/>
                  </a:lnTo>
                  <a:lnTo>
                    <a:pt x="469" y="485"/>
                  </a:lnTo>
                  <a:lnTo>
                    <a:pt x="439" y="515"/>
                  </a:lnTo>
                  <a:lnTo>
                    <a:pt x="408" y="531"/>
                  </a:lnTo>
                  <a:lnTo>
                    <a:pt x="363" y="561"/>
                  </a:lnTo>
                  <a:lnTo>
                    <a:pt x="287" y="561"/>
                  </a:lnTo>
                  <a:lnTo>
                    <a:pt x="257" y="546"/>
                  </a:lnTo>
                  <a:lnTo>
                    <a:pt x="242" y="531"/>
                  </a:lnTo>
                  <a:lnTo>
                    <a:pt x="242" y="515"/>
                  </a:lnTo>
                  <a:lnTo>
                    <a:pt x="227" y="485"/>
                  </a:lnTo>
                  <a:lnTo>
                    <a:pt x="227" y="455"/>
                  </a:lnTo>
                  <a:lnTo>
                    <a:pt x="242" y="334"/>
                  </a:lnTo>
                  <a:lnTo>
                    <a:pt x="303" y="197"/>
                  </a:lnTo>
                  <a:lnTo>
                    <a:pt x="318" y="167"/>
                  </a:lnTo>
                  <a:lnTo>
                    <a:pt x="318" y="121"/>
                  </a:lnTo>
                  <a:lnTo>
                    <a:pt x="303" y="76"/>
                  </a:lnTo>
                  <a:lnTo>
                    <a:pt x="287" y="46"/>
                  </a:lnTo>
                  <a:lnTo>
                    <a:pt x="242" y="15"/>
                  </a:lnTo>
                  <a:lnTo>
                    <a:pt x="197" y="0"/>
                  </a:lnTo>
                  <a:lnTo>
                    <a:pt x="106" y="31"/>
                  </a:lnTo>
                  <a:lnTo>
                    <a:pt x="45" y="91"/>
                  </a:lnTo>
                  <a:lnTo>
                    <a:pt x="30" y="137"/>
                  </a:lnTo>
                  <a:lnTo>
                    <a:pt x="0" y="197"/>
                  </a:lnTo>
                  <a:lnTo>
                    <a:pt x="0" y="228"/>
                  </a:lnTo>
                  <a:lnTo>
                    <a:pt x="45" y="228"/>
                  </a:lnTo>
                  <a:lnTo>
                    <a:pt x="45" y="212"/>
                  </a:lnTo>
                  <a:lnTo>
                    <a:pt x="76" y="152"/>
                  </a:lnTo>
                  <a:lnTo>
                    <a:pt x="91" y="106"/>
                  </a:lnTo>
                  <a:lnTo>
                    <a:pt x="121" y="76"/>
                  </a:lnTo>
                  <a:lnTo>
                    <a:pt x="166" y="46"/>
                  </a:lnTo>
                  <a:lnTo>
                    <a:pt x="212" y="46"/>
                  </a:lnTo>
                  <a:lnTo>
                    <a:pt x="227" y="61"/>
                  </a:lnTo>
                  <a:lnTo>
                    <a:pt x="227" y="91"/>
                  </a:lnTo>
                  <a:lnTo>
                    <a:pt x="212" y="137"/>
                  </a:lnTo>
                  <a:lnTo>
                    <a:pt x="212" y="167"/>
                  </a:lnTo>
                  <a:lnTo>
                    <a:pt x="166" y="288"/>
                  </a:lnTo>
                  <a:lnTo>
                    <a:pt x="136" y="379"/>
                  </a:lnTo>
                  <a:lnTo>
                    <a:pt x="136" y="485"/>
                  </a:lnTo>
                  <a:lnTo>
                    <a:pt x="151" y="531"/>
                  </a:lnTo>
                  <a:lnTo>
                    <a:pt x="182" y="561"/>
                  </a:lnTo>
                  <a:lnTo>
                    <a:pt x="242" y="591"/>
                  </a:lnTo>
                  <a:lnTo>
                    <a:pt x="287" y="606"/>
                  </a:lnTo>
                  <a:lnTo>
                    <a:pt x="318" y="606"/>
                  </a:lnTo>
                  <a:lnTo>
                    <a:pt x="408" y="576"/>
                  </a:lnTo>
                  <a:lnTo>
                    <a:pt x="454" y="546"/>
                  </a:lnTo>
                  <a:lnTo>
                    <a:pt x="439" y="591"/>
                  </a:lnTo>
                  <a:lnTo>
                    <a:pt x="424" y="652"/>
                  </a:lnTo>
                  <a:lnTo>
                    <a:pt x="408" y="697"/>
                  </a:lnTo>
                  <a:lnTo>
                    <a:pt x="303" y="803"/>
                  </a:lnTo>
                  <a:lnTo>
                    <a:pt x="257" y="818"/>
                  </a:lnTo>
                  <a:lnTo>
                    <a:pt x="166" y="818"/>
                  </a:lnTo>
                  <a:lnTo>
                    <a:pt x="106" y="788"/>
                  </a:lnTo>
                  <a:lnTo>
                    <a:pt x="166" y="758"/>
                  </a:lnTo>
                  <a:lnTo>
                    <a:pt x="182" y="728"/>
                  </a:lnTo>
                  <a:lnTo>
                    <a:pt x="182" y="682"/>
                  </a:lnTo>
                  <a:lnTo>
                    <a:pt x="166" y="667"/>
                  </a:lnTo>
                  <a:lnTo>
                    <a:pt x="151" y="667"/>
                  </a:lnTo>
                  <a:lnTo>
                    <a:pt x="136" y="652"/>
                  </a:lnTo>
                  <a:lnTo>
                    <a:pt x="76" y="682"/>
                  </a:lnTo>
                  <a:lnTo>
                    <a:pt x="61" y="712"/>
                  </a:lnTo>
                  <a:lnTo>
                    <a:pt x="61" y="788"/>
                  </a:lnTo>
                  <a:lnTo>
                    <a:pt x="91" y="818"/>
                  </a:lnTo>
                  <a:lnTo>
                    <a:pt x="121" y="834"/>
                  </a:lnTo>
                  <a:lnTo>
                    <a:pt x="212" y="864"/>
                  </a:lnTo>
                  <a:lnTo>
                    <a:pt x="318" y="849"/>
                  </a:lnTo>
                  <a:lnTo>
                    <a:pt x="408" y="788"/>
                  </a:lnTo>
                  <a:lnTo>
                    <a:pt x="499" y="697"/>
                  </a:lnTo>
                  <a:lnTo>
                    <a:pt x="545" y="591"/>
                  </a:lnTo>
                  <a:lnTo>
                    <a:pt x="681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1" name="Freeform 115"/>
            <p:cNvSpPr>
              <a:spLocks/>
            </p:cNvSpPr>
            <p:nvPr/>
          </p:nvSpPr>
          <p:spPr bwMode="auto">
            <a:xfrm>
              <a:off x="3037" y="4837"/>
              <a:ext cx="60" cy="1334"/>
            </a:xfrm>
            <a:custGeom>
              <a:avLst/>
              <a:gdLst/>
              <a:ahLst/>
              <a:cxnLst>
                <a:cxn ang="0">
                  <a:pos x="60" y="61"/>
                </a:cxn>
                <a:cxn ang="0">
                  <a:pos x="60" y="30"/>
                </a:cxn>
                <a:cxn ang="0">
                  <a:pos x="30" y="0"/>
                </a:cxn>
                <a:cxn ang="0">
                  <a:pos x="15" y="15"/>
                </a:cxn>
                <a:cxn ang="0">
                  <a:pos x="0" y="15"/>
                </a:cxn>
                <a:cxn ang="0">
                  <a:pos x="0" y="1318"/>
                </a:cxn>
                <a:cxn ang="0">
                  <a:pos x="15" y="1334"/>
                </a:cxn>
                <a:cxn ang="0">
                  <a:pos x="45" y="1334"/>
                </a:cxn>
                <a:cxn ang="0">
                  <a:pos x="60" y="1318"/>
                </a:cxn>
                <a:cxn ang="0">
                  <a:pos x="60" y="1288"/>
                </a:cxn>
                <a:cxn ang="0">
                  <a:pos x="60" y="61"/>
                </a:cxn>
              </a:cxnLst>
              <a:rect l="0" t="0" r="r" b="b"/>
              <a:pathLst>
                <a:path w="60" h="1334">
                  <a:moveTo>
                    <a:pt x="60" y="61"/>
                  </a:moveTo>
                  <a:lnTo>
                    <a:pt x="60" y="30"/>
                  </a:lnTo>
                  <a:lnTo>
                    <a:pt x="30" y="0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318"/>
                  </a:lnTo>
                  <a:lnTo>
                    <a:pt x="15" y="1334"/>
                  </a:lnTo>
                  <a:lnTo>
                    <a:pt x="45" y="1334"/>
                  </a:lnTo>
                  <a:lnTo>
                    <a:pt x="60" y="1318"/>
                  </a:lnTo>
                  <a:lnTo>
                    <a:pt x="60" y="1288"/>
                  </a:lnTo>
                  <a:lnTo>
                    <a:pt x="60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2" name="Freeform 116"/>
            <p:cNvSpPr>
              <a:spLocks/>
            </p:cNvSpPr>
            <p:nvPr/>
          </p:nvSpPr>
          <p:spPr bwMode="auto">
            <a:xfrm>
              <a:off x="3339" y="5246"/>
              <a:ext cx="817" cy="591"/>
            </a:xfrm>
            <a:custGeom>
              <a:avLst/>
              <a:gdLst/>
              <a:ahLst/>
              <a:cxnLst>
                <a:cxn ang="0">
                  <a:pos x="484" y="273"/>
                </a:cxn>
                <a:cxn ang="0">
                  <a:pos x="666" y="91"/>
                </a:cxn>
                <a:cxn ang="0">
                  <a:pos x="696" y="76"/>
                </a:cxn>
                <a:cxn ang="0">
                  <a:pos x="787" y="76"/>
                </a:cxn>
                <a:cxn ang="0">
                  <a:pos x="787" y="0"/>
                </a:cxn>
                <a:cxn ang="0">
                  <a:pos x="515" y="0"/>
                </a:cxn>
                <a:cxn ang="0">
                  <a:pos x="515" y="76"/>
                </a:cxn>
                <a:cxn ang="0">
                  <a:pos x="545" y="91"/>
                </a:cxn>
                <a:cxn ang="0">
                  <a:pos x="424" y="212"/>
                </a:cxn>
                <a:cxn ang="0">
                  <a:pos x="288" y="76"/>
                </a:cxn>
                <a:cxn ang="0">
                  <a:pos x="333" y="76"/>
                </a:cxn>
                <a:cxn ang="0">
                  <a:pos x="333" y="0"/>
                </a:cxn>
                <a:cxn ang="0">
                  <a:pos x="15" y="0"/>
                </a:cxn>
                <a:cxn ang="0">
                  <a:pos x="15" y="76"/>
                </a:cxn>
                <a:cxn ang="0">
                  <a:pos x="106" y="76"/>
                </a:cxn>
                <a:cxn ang="0">
                  <a:pos x="333" y="303"/>
                </a:cxn>
                <a:cxn ang="0">
                  <a:pos x="121" y="515"/>
                </a:cxn>
                <a:cxn ang="0">
                  <a:pos x="0" y="515"/>
                </a:cxn>
                <a:cxn ang="0">
                  <a:pos x="0" y="591"/>
                </a:cxn>
                <a:cxn ang="0">
                  <a:pos x="273" y="591"/>
                </a:cxn>
                <a:cxn ang="0">
                  <a:pos x="273" y="515"/>
                </a:cxn>
                <a:cxn ang="0">
                  <a:pos x="257" y="515"/>
                </a:cxn>
                <a:cxn ang="0">
                  <a:pos x="242" y="500"/>
                </a:cxn>
                <a:cxn ang="0">
                  <a:pos x="378" y="364"/>
                </a:cxn>
                <a:cxn ang="0">
                  <a:pos x="530" y="515"/>
                </a:cxn>
                <a:cxn ang="0">
                  <a:pos x="499" y="515"/>
                </a:cxn>
                <a:cxn ang="0">
                  <a:pos x="499" y="591"/>
                </a:cxn>
                <a:cxn ang="0">
                  <a:pos x="817" y="591"/>
                </a:cxn>
                <a:cxn ang="0">
                  <a:pos x="817" y="515"/>
                </a:cxn>
                <a:cxn ang="0">
                  <a:pos x="711" y="515"/>
                </a:cxn>
                <a:cxn ang="0">
                  <a:pos x="484" y="273"/>
                </a:cxn>
              </a:cxnLst>
              <a:rect l="0" t="0" r="r" b="b"/>
              <a:pathLst>
                <a:path w="817" h="591">
                  <a:moveTo>
                    <a:pt x="484" y="273"/>
                  </a:moveTo>
                  <a:lnTo>
                    <a:pt x="666" y="91"/>
                  </a:lnTo>
                  <a:lnTo>
                    <a:pt x="696" y="76"/>
                  </a:lnTo>
                  <a:lnTo>
                    <a:pt x="787" y="76"/>
                  </a:lnTo>
                  <a:lnTo>
                    <a:pt x="787" y="0"/>
                  </a:lnTo>
                  <a:lnTo>
                    <a:pt x="515" y="0"/>
                  </a:lnTo>
                  <a:lnTo>
                    <a:pt x="515" y="76"/>
                  </a:lnTo>
                  <a:lnTo>
                    <a:pt x="545" y="91"/>
                  </a:lnTo>
                  <a:lnTo>
                    <a:pt x="424" y="212"/>
                  </a:lnTo>
                  <a:lnTo>
                    <a:pt x="288" y="76"/>
                  </a:lnTo>
                  <a:lnTo>
                    <a:pt x="333" y="76"/>
                  </a:lnTo>
                  <a:lnTo>
                    <a:pt x="333" y="0"/>
                  </a:lnTo>
                  <a:lnTo>
                    <a:pt x="15" y="0"/>
                  </a:lnTo>
                  <a:lnTo>
                    <a:pt x="15" y="76"/>
                  </a:lnTo>
                  <a:lnTo>
                    <a:pt x="106" y="76"/>
                  </a:lnTo>
                  <a:lnTo>
                    <a:pt x="333" y="303"/>
                  </a:lnTo>
                  <a:lnTo>
                    <a:pt x="121" y="515"/>
                  </a:lnTo>
                  <a:lnTo>
                    <a:pt x="0" y="515"/>
                  </a:lnTo>
                  <a:lnTo>
                    <a:pt x="0" y="591"/>
                  </a:lnTo>
                  <a:lnTo>
                    <a:pt x="273" y="591"/>
                  </a:lnTo>
                  <a:lnTo>
                    <a:pt x="273" y="515"/>
                  </a:lnTo>
                  <a:lnTo>
                    <a:pt x="257" y="515"/>
                  </a:lnTo>
                  <a:lnTo>
                    <a:pt x="242" y="500"/>
                  </a:lnTo>
                  <a:lnTo>
                    <a:pt x="378" y="364"/>
                  </a:lnTo>
                  <a:lnTo>
                    <a:pt x="530" y="515"/>
                  </a:lnTo>
                  <a:lnTo>
                    <a:pt x="499" y="515"/>
                  </a:lnTo>
                  <a:lnTo>
                    <a:pt x="499" y="591"/>
                  </a:lnTo>
                  <a:lnTo>
                    <a:pt x="817" y="591"/>
                  </a:lnTo>
                  <a:lnTo>
                    <a:pt x="817" y="515"/>
                  </a:lnTo>
                  <a:lnTo>
                    <a:pt x="711" y="515"/>
                  </a:lnTo>
                  <a:lnTo>
                    <a:pt x="484" y="2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3" name="Freeform 117"/>
            <p:cNvSpPr>
              <a:spLocks/>
            </p:cNvSpPr>
            <p:nvPr/>
          </p:nvSpPr>
          <p:spPr bwMode="auto">
            <a:xfrm>
              <a:off x="4292" y="4837"/>
              <a:ext cx="348" cy="133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15" y="0"/>
                </a:cxn>
                <a:cxn ang="0">
                  <a:pos x="15" y="15"/>
                </a:cxn>
                <a:cxn ang="0">
                  <a:pos x="0" y="15"/>
                </a:cxn>
                <a:cxn ang="0">
                  <a:pos x="0" y="30"/>
                </a:cxn>
                <a:cxn ang="0">
                  <a:pos x="106" y="137"/>
                </a:cxn>
                <a:cxn ang="0">
                  <a:pos x="182" y="273"/>
                </a:cxn>
                <a:cxn ang="0">
                  <a:pos x="227" y="440"/>
                </a:cxn>
                <a:cxn ang="0">
                  <a:pos x="257" y="667"/>
                </a:cxn>
                <a:cxn ang="0">
                  <a:pos x="227" y="924"/>
                </a:cxn>
                <a:cxn ang="0">
                  <a:pos x="151" y="1121"/>
                </a:cxn>
                <a:cxn ang="0">
                  <a:pos x="30" y="1288"/>
                </a:cxn>
                <a:cxn ang="0">
                  <a:pos x="15" y="1303"/>
                </a:cxn>
                <a:cxn ang="0">
                  <a:pos x="0" y="1303"/>
                </a:cxn>
                <a:cxn ang="0">
                  <a:pos x="0" y="1318"/>
                </a:cxn>
                <a:cxn ang="0">
                  <a:pos x="15" y="1334"/>
                </a:cxn>
                <a:cxn ang="0">
                  <a:pos x="46" y="1318"/>
                </a:cxn>
                <a:cxn ang="0">
                  <a:pos x="106" y="1273"/>
                </a:cxn>
                <a:cxn ang="0">
                  <a:pos x="182" y="1182"/>
                </a:cxn>
                <a:cxn ang="0">
                  <a:pos x="242" y="1076"/>
                </a:cxn>
                <a:cxn ang="0">
                  <a:pos x="318" y="894"/>
                </a:cxn>
                <a:cxn ang="0">
                  <a:pos x="348" y="667"/>
                </a:cxn>
                <a:cxn ang="0">
                  <a:pos x="333" y="515"/>
                </a:cxn>
                <a:cxn ang="0">
                  <a:pos x="288" y="334"/>
                </a:cxn>
                <a:cxn ang="0">
                  <a:pos x="182" y="167"/>
                </a:cxn>
                <a:cxn ang="0">
                  <a:pos x="30" y="0"/>
                </a:cxn>
              </a:cxnLst>
              <a:rect l="0" t="0" r="r" b="b"/>
              <a:pathLst>
                <a:path w="348" h="1334">
                  <a:moveTo>
                    <a:pt x="30" y="0"/>
                  </a:moveTo>
                  <a:lnTo>
                    <a:pt x="15" y="0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06" y="137"/>
                  </a:lnTo>
                  <a:lnTo>
                    <a:pt x="182" y="273"/>
                  </a:lnTo>
                  <a:lnTo>
                    <a:pt x="227" y="440"/>
                  </a:lnTo>
                  <a:lnTo>
                    <a:pt x="257" y="667"/>
                  </a:lnTo>
                  <a:lnTo>
                    <a:pt x="227" y="924"/>
                  </a:lnTo>
                  <a:lnTo>
                    <a:pt x="151" y="1121"/>
                  </a:lnTo>
                  <a:lnTo>
                    <a:pt x="30" y="1288"/>
                  </a:lnTo>
                  <a:lnTo>
                    <a:pt x="15" y="1303"/>
                  </a:lnTo>
                  <a:lnTo>
                    <a:pt x="0" y="1303"/>
                  </a:lnTo>
                  <a:lnTo>
                    <a:pt x="0" y="1318"/>
                  </a:lnTo>
                  <a:lnTo>
                    <a:pt x="15" y="1334"/>
                  </a:lnTo>
                  <a:lnTo>
                    <a:pt x="46" y="1318"/>
                  </a:lnTo>
                  <a:lnTo>
                    <a:pt x="106" y="1273"/>
                  </a:lnTo>
                  <a:lnTo>
                    <a:pt x="182" y="1182"/>
                  </a:lnTo>
                  <a:lnTo>
                    <a:pt x="242" y="1076"/>
                  </a:lnTo>
                  <a:lnTo>
                    <a:pt x="318" y="894"/>
                  </a:lnTo>
                  <a:lnTo>
                    <a:pt x="348" y="667"/>
                  </a:lnTo>
                  <a:lnTo>
                    <a:pt x="333" y="515"/>
                  </a:lnTo>
                  <a:lnTo>
                    <a:pt x="288" y="334"/>
                  </a:lnTo>
                  <a:lnTo>
                    <a:pt x="182" y="167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4" name="Freeform 118"/>
            <p:cNvSpPr>
              <a:spLocks/>
            </p:cNvSpPr>
            <p:nvPr/>
          </p:nvSpPr>
          <p:spPr bwMode="auto">
            <a:xfrm>
              <a:off x="7453" y="1246"/>
              <a:ext cx="1180" cy="909"/>
            </a:xfrm>
            <a:custGeom>
              <a:avLst/>
              <a:gdLst/>
              <a:ahLst/>
              <a:cxnLst>
                <a:cxn ang="0">
                  <a:pos x="1013" y="152"/>
                </a:cxn>
                <a:cxn ang="0">
                  <a:pos x="1044" y="91"/>
                </a:cxn>
                <a:cxn ang="0">
                  <a:pos x="1059" y="76"/>
                </a:cxn>
                <a:cxn ang="0">
                  <a:pos x="1149" y="46"/>
                </a:cxn>
                <a:cxn ang="0">
                  <a:pos x="1180" y="46"/>
                </a:cxn>
                <a:cxn ang="0">
                  <a:pos x="1180" y="15"/>
                </a:cxn>
                <a:cxn ang="0">
                  <a:pos x="1165" y="0"/>
                </a:cxn>
                <a:cxn ang="0">
                  <a:pos x="1089" y="0"/>
                </a:cxn>
                <a:cxn ang="0">
                  <a:pos x="1028" y="15"/>
                </a:cxn>
                <a:cxn ang="0">
                  <a:pos x="998" y="15"/>
                </a:cxn>
                <a:cxn ang="0">
                  <a:pos x="953" y="0"/>
                </a:cxn>
                <a:cxn ang="0">
                  <a:pos x="862" y="0"/>
                </a:cxn>
                <a:cxn ang="0">
                  <a:pos x="862" y="46"/>
                </a:cxn>
                <a:cxn ang="0">
                  <a:pos x="877" y="46"/>
                </a:cxn>
                <a:cxn ang="0">
                  <a:pos x="923" y="61"/>
                </a:cxn>
                <a:cxn ang="0">
                  <a:pos x="953" y="61"/>
                </a:cxn>
                <a:cxn ang="0">
                  <a:pos x="968" y="76"/>
                </a:cxn>
                <a:cxn ang="0">
                  <a:pos x="968" y="137"/>
                </a:cxn>
                <a:cxn ang="0">
                  <a:pos x="817" y="712"/>
                </a:cxn>
                <a:cxn ang="0">
                  <a:pos x="484" y="31"/>
                </a:cxn>
                <a:cxn ang="0">
                  <a:pos x="469" y="15"/>
                </a:cxn>
                <a:cxn ang="0">
                  <a:pos x="469" y="0"/>
                </a:cxn>
                <a:cxn ang="0">
                  <a:pos x="227" y="0"/>
                </a:cxn>
                <a:cxn ang="0">
                  <a:pos x="212" y="15"/>
                </a:cxn>
                <a:cxn ang="0">
                  <a:pos x="212" y="46"/>
                </a:cxn>
                <a:cxn ang="0">
                  <a:pos x="303" y="46"/>
                </a:cxn>
                <a:cxn ang="0">
                  <a:pos x="348" y="61"/>
                </a:cxn>
                <a:cxn ang="0">
                  <a:pos x="166" y="773"/>
                </a:cxn>
                <a:cxn ang="0">
                  <a:pos x="151" y="803"/>
                </a:cxn>
                <a:cxn ang="0">
                  <a:pos x="136" y="818"/>
                </a:cxn>
                <a:cxn ang="0">
                  <a:pos x="121" y="849"/>
                </a:cxn>
                <a:cxn ang="0">
                  <a:pos x="76" y="849"/>
                </a:cxn>
                <a:cxn ang="0">
                  <a:pos x="30" y="864"/>
                </a:cxn>
                <a:cxn ang="0">
                  <a:pos x="0" y="864"/>
                </a:cxn>
                <a:cxn ang="0">
                  <a:pos x="0" y="909"/>
                </a:cxn>
                <a:cxn ang="0">
                  <a:pos x="318" y="909"/>
                </a:cxn>
                <a:cxn ang="0">
                  <a:pos x="318" y="864"/>
                </a:cxn>
                <a:cxn ang="0">
                  <a:pos x="257" y="864"/>
                </a:cxn>
                <a:cxn ang="0">
                  <a:pos x="227" y="849"/>
                </a:cxn>
                <a:cxn ang="0">
                  <a:pos x="212" y="834"/>
                </a:cxn>
                <a:cxn ang="0">
                  <a:pos x="212" y="773"/>
                </a:cxn>
                <a:cxn ang="0">
                  <a:pos x="393" y="91"/>
                </a:cxn>
                <a:cxn ang="0">
                  <a:pos x="771" y="894"/>
                </a:cxn>
                <a:cxn ang="0">
                  <a:pos x="786" y="909"/>
                </a:cxn>
                <a:cxn ang="0">
                  <a:pos x="817" y="909"/>
                </a:cxn>
                <a:cxn ang="0">
                  <a:pos x="817" y="894"/>
                </a:cxn>
                <a:cxn ang="0">
                  <a:pos x="832" y="879"/>
                </a:cxn>
                <a:cxn ang="0">
                  <a:pos x="1013" y="152"/>
                </a:cxn>
              </a:cxnLst>
              <a:rect l="0" t="0" r="r" b="b"/>
              <a:pathLst>
                <a:path w="1180" h="909">
                  <a:moveTo>
                    <a:pt x="1013" y="152"/>
                  </a:moveTo>
                  <a:lnTo>
                    <a:pt x="1044" y="91"/>
                  </a:lnTo>
                  <a:lnTo>
                    <a:pt x="1059" y="76"/>
                  </a:lnTo>
                  <a:lnTo>
                    <a:pt x="1149" y="46"/>
                  </a:lnTo>
                  <a:lnTo>
                    <a:pt x="1180" y="46"/>
                  </a:lnTo>
                  <a:lnTo>
                    <a:pt x="1180" y="15"/>
                  </a:lnTo>
                  <a:lnTo>
                    <a:pt x="1165" y="0"/>
                  </a:lnTo>
                  <a:lnTo>
                    <a:pt x="1089" y="0"/>
                  </a:lnTo>
                  <a:lnTo>
                    <a:pt x="1028" y="15"/>
                  </a:lnTo>
                  <a:lnTo>
                    <a:pt x="998" y="15"/>
                  </a:lnTo>
                  <a:lnTo>
                    <a:pt x="953" y="0"/>
                  </a:lnTo>
                  <a:lnTo>
                    <a:pt x="862" y="0"/>
                  </a:lnTo>
                  <a:lnTo>
                    <a:pt x="862" y="46"/>
                  </a:lnTo>
                  <a:lnTo>
                    <a:pt x="877" y="46"/>
                  </a:lnTo>
                  <a:lnTo>
                    <a:pt x="923" y="61"/>
                  </a:lnTo>
                  <a:lnTo>
                    <a:pt x="953" y="61"/>
                  </a:lnTo>
                  <a:lnTo>
                    <a:pt x="968" y="76"/>
                  </a:lnTo>
                  <a:lnTo>
                    <a:pt x="968" y="137"/>
                  </a:lnTo>
                  <a:lnTo>
                    <a:pt x="817" y="712"/>
                  </a:lnTo>
                  <a:lnTo>
                    <a:pt x="484" y="31"/>
                  </a:lnTo>
                  <a:lnTo>
                    <a:pt x="469" y="15"/>
                  </a:lnTo>
                  <a:lnTo>
                    <a:pt x="469" y="0"/>
                  </a:lnTo>
                  <a:lnTo>
                    <a:pt x="227" y="0"/>
                  </a:lnTo>
                  <a:lnTo>
                    <a:pt x="212" y="15"/>
                  </a:lnTo>
                  <a:lnTo>
                    <a:pt x="212" y="46"/>
                  </a:lnTo>
                  <a:lnTo>
                    <a:pt x="303" y="46"/>
                  </a:lnTo>
                  <a:lnTo>
                    <a:pt x="348" y="61"/>
                  </a:lnTo>
                  <a:lnTo>
                    <a:pt x="166" y="773"/>
                  </a:lnTo>
                  <a:lnTo>
                    <a:pt x="151" y="803"/>
                  </a:lnTo>
                  <a:lnTo>
                    <a:pt x="136" y="818"/>
                  </a:lnTo>
                  <a:lnTo>
                    <a:pt x="121" y="849"/>
                  </a:lnTo>
                  <a:lnTo>
                    <a:pt x="76" y="849"/>
                  </a:lnTo>
                  <a:lnTo>
                    <a:pt x="30" y="864"/>
                  </a:lnTo>
                  <a:lnTo>
                    <a:pt x="0" y="864"/>
                  </a:lnTo>
                  <a:lnTo>
                    <a:pt x="0" y="909"/>
                  </a:lnTo>
                  <a:lnTo>
                    <a:pt x="318" y="909"/>
                  </a:lnTo>
                  <a:lnTo>
                    <a:pt x="318" y="864"/>
                  </a:lnTo>
                  <a:lnTo>
                    <a:pt x="257" y="864"/>
                  </a:lnTo>
                  <a:lnTo>
                    <a:pt x="227" y="849"/>
                  </a:lnTo>
                  <a:lnTo>
                    <a:pt x="212" y="834"/>
                  </a:lnTo>
                  <a:lnTo>
                    <a:pt x="212" y="773"/>
                  </a:lnTo>
                  <a:lnTo>
                    <a:pt x="393" y="91"/>
                  </a:lnTo>
                  <a:lnTo>
                    <a:pt x="771" y="894"/>
                  </a:lnTo>
                  <a:lnTo>
                    <a:pt x="786" y="909"/>
                  </a:lnTo>
                  <a:lnTo>
                    <a:pt x="817" y="909"/>
                  </a:lnTo>
                  <a:lnTo>
                    <a:pt x="817" y="894"/>
                  </a:lnTo>
                  <a:lnTo>
                    <a:pt x="832" y="879"/>
                  </a:lnTo>
                  <a:lnTo>
                    <a:pt x="1013" y="1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5" name="Freeform 119"/>
            <p:cNvSpPr>
              <a:spLocks/>
            </p:cNvSpPr>
            <p:nvPr/>
          </p:nvSpPr>
          <p:spPr bwMode="auto">
            <a:xfrm>
              <a:off x="6788" y="2716"/>
              <a:ext cx="2510" cy="2651"/>
            </a:xfrm>
            <a:custGeom>
              <a:avLst/>
              <a:gdLst/>
              <a:ahLst/>
              <a:cxnLst>
                <a:cxn ang="0">
                  <a:pos x="2283" y="2651"/>
                </a:cxn>
                <a:cxn ang="0">
                  <a:pos x="2510" y="2045"/>
                </a:cxn>
                <a:cxn ang="0">
                  <a:pos x="2465" y="2045"/>
                </a:cxn>
                <a:cxn ang="0">
                  <a:pos x="2389" y="2182"/>
                </a:cxn>
                <a:cxn ang="0">
                  <a:pos x="2283" y="2288"/>
                </a:cxn>
                <a:cxn ang="0">
                  <a:pos x="2132" y="2379"/>
                </a:cxn>
                <a:cxn ang="0">
                  <a:pos x="1981" y="2424"/>
                </a:cxn>
                <a:cxn ang="0">
                  <a:pos x="1920" y="2439"/>
                </a:cxn>
                <a:cxn ang="0">
                  <a:pos x="1799" y="2455"/>
                </a:cxn>
                <a:cxn ang="0">
                  <a:pos x="1633" y="2485"/>
                </a:cxn>
                <a:cxn ang="0">
                  <a:pos x="257" y="2485"/>
                </a:cxn>
                <a:cxn ang="0">
                  <a:pos x="1209" y="1364"/>
                </a:cxn>
                <a:cxn ang="0">
                  <a:pos x="1225" y="1348"/>
                </a:cxn>
                <a:cxn ang="0">
                  <a:pos x="1225" y="1318"/>
                </a:cxn>
                <a:cxn ang="0">
                  <a:pos x="1209" y="1303"/>
                </a:cxn>
                <a:cxn ang="0">
                  <a:pos x="332" y="91"/>
                </a:cxn>
                <a:cxn ang="0">
                  <a:pos x="1603" y="91"/>
                </a:cxn>
                <a:cxn ang="0">
                  <a:pos x="1754" y="106"/>
                </a:cxn>
                <a:cxn ang="0">
                  <a:pos x="1814" y="121"/>
                </a:cxn>
                <a:cxn ang="0">
                  <a:pos x="1935" y="136"/>
                </a:cxn>
                <a:cxn ang="0">
                  <a:pos x="2072" y="182"/>
                </a:cxn>
                <a:cxn ang="0">
                  <a:pos x="2223" y="258"/>
                </a:cxn>
                <a:cxn ang="0">
                  <a:pos x="2298" y="318"/>
                </a:cxn>
                <a:cxn ang="0">
                  <a:pos x="2389" y="394"/>
                </a:cxn>
                <a:cxn ang="0">
                  <a:pos x="2465" y="530"/>
                </a:cxn>
                <a:cxn ang="0">
                  <a:pos x="2510" y="530"/>
                </a:cxn>
                <a:cxn ang="0">
                  <a:pos x="2283" y="0"/>
                </a:cxn>
                <a:cxn ang="0">
                  <a:pos x="0" y="0"/>
                </a:cxn>
                <a:cxn ang="0">
                  <a:pos x="0" y="76"/>
                </a:cxn>
                <a:cxn ang="0">
                  <a:pos x="998" y="1454"/>
                </a:cxn>
                <a:cxn ang="0">
                  <a:pos x="15" y="2591"/>
                </a:cxn>
                <a:cxn ang="0">
                  <a:pos x="0" y="2606"/>
                </a:cxn>
                <a:cxn ang="0">
                  <a:pos x="0" y="2651"/>
                </a:cxn>
                <a:cxn ang="0">
                  <a:pos x="60" y="2651"/>
                </a:cxn>
                <a:cxn ang="0">
                  <a:pos x="2283" y="2651"/>
                </a:cxn>
              </a:cxnLst>
              <a:rect l="0" t="0" r="r" b="b"/>
              <a:pathLst>
                <a:path w="2510" h="2651">
                  <a:moveTo>
                    <a:pt x="2283" y="2651"/>
                  </a:moveTo>
                  <a:lnTo>
                    <a:pt x="2510" y="2045"/>
                  </a:lnTo>
                  <a:lnTo>
                    <a:pt x="2465" y="2045"/>
                  </a:lnTo>
                  <a:lnTo>
                    <a:pt x="2389" y="2182"/>
                  </a:lnTo>
                  <a:lnTo>
                    <a:pt x="2283" y="2288"/>
                  </a:lnTo>
                  <a:lnTo>
                    <a:pt x="2132" y="2379"/>
                  </a:lnTo>
                  <a:lnTo>
                    <a:pt x="1981" y="2424"/>
                  </a:lnTo>
                  <a:lnTo>
                    <a:pt x="1920" y="2439"/>
                  </a:lnTo>
                  <a:lnTo>
                    <a:pt x="1799" y="2455"/>
                  </a:lnTo>
                  <a:lnTo>
                    <a:pt x="1633" y="2485"/>
                  </a:lnTo>
                  <a:lnTo>
                    <a:pt x="257" y="2485"/>
                  </a:lnTo>
                  <a:lnTo>
                    <a:pt x="1209" y="1364"/>
                  </a:lnTo>
                  <a:lnTo>
                    <a:pt x="1225" y="1348"/>
                  </a:lnTo>
                  <a:lnTo>
                    <a:pt x="1225" y="1318"/>
                  </a:lnTo>
                  <a:lnTo>
                    <a:pt x="1209" y="1303"/>
                  </a:lnTo>
                  <a:lnTo>
                    <a:pt x="332" y="91"/>
                  </a:lnTo>
                  <a:lnTo>
                    <a:pt x="1603" y="91"/>
                  </a:lnTo>
                  <a:lnTo>
                    <a:pt x="1754" y="106"/>
                  </a:lnTo>
                  <a:lnTo>
                    <a:pt x="1814" y="121"/>
                  </a:lnTo>
                  <a:lnTo>
                    <a:pt x="1935" y="136"/>
                  </a:lnTo>
                  <a:lnTo>
                    <a:pt x="2072" y="182"/>
                  </a:lnTo>
                  <a:lnTo>
                    <a:pt x="2223" y="258"/>
                  </a:lnTo>
                  <a:lnTo>
                    <a:pt x="2298" y="318"/>
                  </a:lnTo>
                  <a:lnTo>
                    <a:pt x="2389" y="394"/>
                  </a:lnTo>
                  <a:lnTo>
                    <a:pt x="2465" y="530"/>
                  </a:lnTo>
                  <a:lnTo>
                    <a:pt x="2510" y="530"/>
                  </a:lnTo>
                  <a:lnTo>
                    <a:pt x="2283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998" y="1454"/>
                  </a:lnTo>
                  <a:lnTo>
                    <a:pt x="15" y="2591"/>
                  </a:lnTo>
                  <a:lnTo>
                    <a:pt x="0" y="2606"/>
                  </a:lnTo>
                  <a:lnTo>
                    <a:pt x="0" y="2651"/>
                  </a:lnTo>
                  <a:lnTo>
                    <a:pt x="60" y="2651"/>
                  </a:lnTo>
                  <a:lnTo>
                    <a:pt x="2283" y="26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6" name="Freeform 120"/>
            <p:cNvSpPr>
              <a:spLocks noEditPoints="1"/>
            </p:cNvSpPr>
            <p:nvPr/>
          </p:nvSpPr>
          <p:spPr bwMode="auto">
            <a:xfrm>
              <a:off x="6878" y="5883"/>
              <a:ext cx="409" cy="894"/>
            </a:xfrm>
            <a:custGeom>
              <a:avLst/>
              <a:gdLst/>
              <a:ahLst/>
              <a:cxnLst>
                <a:cxn ang="0">
                  <a:pos x="363" y="30"/>
                </a:cxn>
                <a:cxn ang="0">
                  <a:pos x="318" y="0"/>
                </a:cxn>
                <a:cxn ang="0">
                  <a:pos x="242" y="75"/>
                </a:cxn>
                <a:cxn ang="0">
                  <a:pos x="273" y="121"/>
                </a:cxn>
                <a:cxn ang="0">
                  <a:pos x="348" y="106"/>
                </a:cxn>
                <a:cxn ang="0">
                  <a:pos x="363" y="45"/>
                </a:cxn>
                <a:cxn ang="0">
                  <a:pos x="91" y="742"/>
                </a:cxn>
                <a:cxn ang="0">
                  <a:pos x="121" y="863"/>
                </a:cxn>
                <a:cxn ang="0">
                  <a:pos x="303" y="863"/>
                </a:cxn>
                <a:cxn ang="0">
                  <a:pos x="378" y="757"/>
                </a:cxn>
                <a:cxn ang="0">
                  <a:pos x="394" y="697"/>
                </a:cxn>
                <a:cxn ang="0">
                  <a:pos x="394" y="681"/>
                </a:cxn>
                <a:cxn ang="0">
                  <a:pos x="378" y="666"/>
                </a:cxn>
                <a:cxn ang="0">
                  <a:pos x="363" y="697"/>
                </a:cxn>
                <a:cxn ang="0">
                  <a:pos x="303" y="818"/>
                </a:cxn>
                <a:cxn ang="0">
                  <a:pos x="197" y="848"/>
                </a:cxn>
                <a:cxn ang="0">
                  <a:pos x="182" y="757"/>
                </a:cxn>
                <a:cxn ang="0">
                  <a:pos x="227" y="666"/>
                </a:cxn>
                <a:cxn ang="0">
                  <a:pos x="288" y="530"/>
                </a:cxn>
                <a:cxn ang="0">
                  <a:pos x="303" y="469"/>
                </a:cxn>
                <a:cxn ang="0">
                  <a:pos x="318" y="409"/>
                </a:cxn>
                <a:cxn ang="0">
                  <a:pos x="288" y="333"/>
                </a:cxn>
                <a:cxn ang="0">
                  <a:pos x="197" y="288"/>
                </a:cxn>
                <a:cxn ang="0">
                  <a:pos x="106" y="333"/>
                </a:cxn>
                <a:cxn ang="0">
                  <a:pos x="31" y="409"/>
                </a:cxn>
                <a:cxn ang="0">
                  <a:pos x="0" y="484"/>
                </a:cxn>
                <a:cxn ang="0">
                  <a:pos x="46" y="515"/>
                </a:cxn>
                <a:cxn ang="0">
                  <a:pos x="76" y="439"/>
                </a:cxn>
                <a:cxn ang="0">
                  <a:pos x="121" y="348"/>
                </a:cxn>
                <a:cxn ang="0">
                  <a:pos x="212" y="333"/>
                </a:cxn>
                <a:cxn ang="0">
                  <a:pos x="227" y="378"/>
                </a:cxn>
                <a:cxn ang="0">
                  <a:pos x="212" y="409"/>
                </a:cxn>
                <a:cxn ang="0">
                  <a:pos x="197" y="469"/>
                </a:cxn>
                <a:cxn ang="0">
                  <a:pos x="106" y="727"/>
                </a:cxn>
              </a:cxnLst>
              <a:rect l="0" t="0" r="r" b="b"/>
              <a:pathLst>
                <a:path w="409" h="894">
                  <a:moveTo>
                    <a:pt x="363" y="45"/>
                  </a:moveTo>
                  <a:lnTo>
                    <a:pt x="363" y="30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0"/>
                  </a:lnTo>
                  <a:lnTo>
                    <a:pt x="242" y="75"/>
                  </a:lnTo>
                  <a:lnTo>
                    <a:pt x="242" y="91"/>
                  </a:lnTo>
                  <a:lnTo>
                    <a:pt x="273" y="121"/>
                  </a:lnTo>
                  <a:lnTo>
                    <a:pt x="318" y="121"/>
                  </a:lnTo>
                  <a:lnTo>
                    <a:pt x="348" y="106"/>
                  </a:lnTo>
                  <a:lnTo>
                    <a:pt x="363" y="75"/>
                  </a:lnTo>
                  <a:lnTo>
                    <a:pt x="363" y="45"/>
                  </a:lnTo>
                  <a:close/>
                  <a:moveTo>
                    <a:pt x="106" y="727"/>
                  </a:moveTo>
                  <a:lnTo>
                    <a:pt x="91" y="742"/>
                  </a:lnTo>
                  <a:lnTo>
                    <a:pt x="91" y="818"/>
                  </a:lnTo>
                  <a:lnTo>
                    <a:pt x="121" y="863"/>
                  </a:lnTo>
                  <a:lnTo>
                    <a:pt x="212" y="894"/>
                  </a:lnTo>
                  <a:lnTo>
                    <a:pt x="303" y="863"/>
                  </a:lnTo>
                  <a:lnTo>
                    <a:pt x="363" y="803"/>
                  </a:lnTo>
                  <a:lnTo>
                    <a:pt x="378" y="757"/>
                  </a:lnTo>
                  <a:lnTo>
                    <a:pt x="394" y="727"/>
                  </a:lnTo>
                  <a:lnTo>
                    <a:pt x="394" y="697"/>
                  </a:lnTo>
                  <a:lnTo>
                    <a:pt x="409" y="681"/>
                  </a:lnTo>
                  <a:lnTo>
                    <a:pt x="394" y="681"/>
                  </a:lnTo>
                  <a:lnTo>
                    <a:pt x="394" y="666"/>
                  </a:lnTo>
                  <a:lnTo>
                    <a:pt x="378" y="666"/>
                  </a:lnTo>
                  <a:lnTo>
                    <a:pt x="363" y="681"/>
                  </a:lnTo>
                  <a:lnTo>
                    <a:pt x="363" y="697"/>
                  </a:lnTo>
                  <a:lnTo>
                    <a:pt x="333" y="772"/>
                  </a:lnTo>
                  <a:lnTo>
                    <a:pt x="303" y="818"/>
                  </a:lnTo>
                  <a:lnTo>
                    <a:pt x="257" y="848"/>
                  </a:lnTo>
                  <a:lnTo>
                    <a:pt x="197" y="848"/>
                  </a:lnTo>
                  <a:lnTo>
                    <a:pt x="182" y="833"/>
                  </a:lnTo>
                  <a:lnTo>
                    <a:pt x="182" y="757"/>
                  </a:lnTo>
                  <a:lnTo>
                    <a:pt x="212" y="727"/>
                  </a:lnTo>
                  <a:lnTo>
                    <a:pt x="227" y="666"/>
                  </a:lnTo>
                  <a:lnTo>
                    <a:pt x="242" y="621"/>
                  </a:lnTo>
                  <a:lnTo>
                    <a:pt x="288" y="530"/>
                  </a:lnTo>
                  <a:lnTo>
                    <a:pt x="288" y="500"/>
                  </a:lnTo>
                  <a:lnTo>
                    <a:pt x="303" y="469"/>
                  </a:lnTo>
                  <a:lnTo>
                    <a:pt x="318" y="454"/>
                  </a:lnTo>
                  <a:lnTo>
                    <a:pt x="318" y="409"/>
                  </a:lnTo>
                  <a:lnTo>
                    <a:pt x="303" y="363"/>
                  </a:lnTo>
                  <a:lnTo>
                    <a:pt x="288" y="333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3"/>
                  </a:lnTo>
                  <a:lnTo>
                    <a:pt x="61" y="363"/>
                  </a:lnTo>
                  <a:lnTo>
                    <a:pt x="31" y="409"/>
                  </a:lnTo>
                  <a:lnTo>
                    <a:pt x="15" y="439"/>
                  </a:lnTo>
                  <a:lnTo>
                    <a:pt x="0" y="484"/>
                  </a:lnTo>
                  <a:lnTo>
                    <a:pt x="0" y="515"/>
                  </a:lnTo>
                  <a:lnTo>
                    <a:pt x="46" y="515"/>
                  </a:lnTo>
                  <a:lnTo>
                    <a:pt x="46" y="500"/>
                  </a:lnTo>
                  <a:lnTo>
                    <a:pt x="76" y="439"/>
                  </a:lnTo>
                  <a:lnTo>
                    <a:pt x="91" y="394"/>
                  </a:lnTo>
                  <a:lnTo>
                    <a:pt x="121" y="348"/>
                  </a:lnTo>
                  <a:lnTo>
                    <a:pt x="167" y="333"/>
                  </a:lnTo>
                  <a:lnTo>
                    <a:pt x="212" y="333"/>
                  </a:lnTo>
                  <a:lnTo>
                    <a:pt x="212" y="348"/>
                  </a:lnTo>
                  <a:lnTo>
                    <a:pt x="227" y="378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39"/>
                  </a:lnTo>
                  <a:lnTo>
                    <a:pt x="197" y="469"/>
                  </a:lnTo>
                  <a:lnTo>
                    <a:pt x="182" y="515"/>
                  </a:lnTo>
                  <a:lnTo>
                    <a:pt x="106" y="7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7" name="Freeform 121"/>
            <p:cNvSpPr>
              <a:spLocks noEditPoints="1"/>
            </p:cNvSpPr>
            <p:nvPr/>
          </p:nvSpPr>
          <p:spPr bwMode="auto">
            <a:xfrm>
              <a:off x="7438" y="6246"/>
              <a:ext cx="983" cy="364"/>
            </a:xfrm>
            <a:custGeom>
              <a:avLst/>
              <a:gdLst/>
              <a:ahLst/>
              <a:cxnLst>
                <a:cxn ang="0">
                  <a:pos x="922" y="76"/>
                </a:cxn>
                <a:cxn ang="0">
                  <a:pos x="938" y="76"/>
                </a:cxn>
                <a:cxn ang="0">
                  <a:pos x="953" y="61"/>
                </a:cxn>
                <a:cxn ang="0">
                  <a:pos x="968" y="61"/>
                </a:cxn>
                <a:cxn ang="0">
                  <a:pos x="983" y="31"/>
                </a:cxn>
                <a:cxn ang="0">
                  <a:pos x="968" y="15"/>
                </a:cxn>
                <a:cxn ang="0">
                  <a:pos x="953" y="15"/>
                </a:cxn>
                <a:cxn ang="0">
                  <a:pos x="938" y="0"/>
                </a:cxn>
                <a:cxn ang="0">
                  <a:pos x="30" y="0"/>
                </a:cxn>
                <a:cxn ang="0">
                  <a:pos x="15" y="15"/>
                </a:cxn>
                <a:cxn ang="0">
                  <a:pos x="0" y="15"/>
                </a:cxn>
                <a:cxn ang="0">
                  <a:pos x="0" y="61"/>
                </a:cxn>
                <a:cxn ang="0">
                  <a:pos x="15" y="61"/>
                </a:cxn>
                <a:cxn ang="0">
                  <a:pos x="30" y="76"/>
                </a:cxn>
                <a:cxn ang="0">
                  <a:pos x="45" y="76"/>
                </a:cxn>
                <a:cxn ang="0">
                  <a:pos x="922" y="76"/>
                </a:cxn>
                <a:cxn ang="0">
                  <a:pos x="922" y="364"/>
                </a:cxn>
                <a:cxn ang="0">
                  <a:pos x="953" y="364"/>
                </a:cxn>
                <a:cxn ang="0">
                  <a:pos x="983" y="334"/>
                </a:cxn>
                <a:cxn ang="0">
                  <a:pos x="953" y="303"/>
                </a:cxn>
                <a:cxn ang="0">
                  <a:pos x="0" y="303"/>
                </a:cxn>
                <a:cxn ang="0">
                  <a:pos x="0" y="349"/>
                </a:cxn>
                <a:cxn ang="0">
                  <a:pos x="15" y="364"/>
                </a:cxn>
                <a:cxn ang="0">
                  <a:pos x="45" y="364"/>
                </a:cxn>
                <a:cxn ang="0">
                  <a:pos x="922" y="364"/>
                </a:cxn>
              </a:cxnLst>
              <a:rect l="0" t="0" r="r" b="b"/>
              <a:pathLst>
                <a:path w="983" h="364">
                  <a:moveTo>
                    <a:pt x="922" y="76"/>
                  </a:moveTo>
                  <a:lnTo>
                    <a:pt x="938" y="76"/>
                  </a:lnTo>
                  <a:lnTo>
                    <a:pt x="953" y="61"/>
                  </a:lnTo>
                  <a:lnTo>
                    <a:pt x="968" y="61"/>
                  </a:lnTo>
                  <a:lnTo>
                    <a:pt x="983" y="31"/>
                  </a:lnTo>
                  <a:lnTo>
                    <a:pt x="968" y="15"/>
                  </a:lnTo>
                  <a:lnTo>
                    <a:pt x="953" y="15"/>
                  </a:lnTo>
                  <a:lnTo>
                    <a:pt x="938" y="0"/>
                  </a:lnTo>
                  <a:lnTo>
                    <a:pt x="30" y="0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61"/>
                  </a:lnTo>
                  <a:lnTo>
                    <a:pt x="15" y="61"/>
                  </a:lnTo>
                  <a:lnTo>
                    <a:pt x="30" y="76"/>
                  </a:lnTo>
                  <a:lnTo>
                    <a:pt x="45" y="76"/>
                  </a:lnTo>
                  <a:lnTo>
                    <a:pt x="922" y="76"/>
                  </a:lnTo>
                  <a:close/>
                  <a:moveTo>
                    <a:pt x="922" y="364"/>
                  </a:moveTo>
                  <a:lnTo>
                    <a:pt x="953" y="364"/>
                  </a:lnTo>
                  <a:lnTo>
                    <a:pt x="983" y="334"/>
                  </a:lnTo>
                  <a:lnTo>
                    <a:pt x="953" y="303"/>
                  </a:lnTo>
                  <a:lnTo>
                    <a:pt x="0" y="303"/>
                  </a:lnTo>
                  <a:lnTo>
                    <a:pt x="0" y="349"/>
                  </a:lnTo>
                  <a:lnTo>
                    <a:pt x="15" y="364"/>
                  </a:lnTo>
                  <a:lnTo>
                    <a:pt x="45" y="364"/>
                  </a:lnTo>
                  <a:lnTo>
                    <a:pt x="922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8" name="Freeform 122"/>
            <p:cNvSpPr>
              <a:spLocks/>
            </p:cNvSpPr>
            <p:nvPr/>
          </p:nvSpPr>
          <p:spPr bwMode="auto">
            <a:xfrm>
              <a:off x="8648" y="5883"/>
              <a:ext cx="484" cy="878"/>
            </a:xfrm>
            <a:custGeom>
              <a:avLst/>
              <a:gdLst/>
              <a:ahLst/>
              <a:cxnLst>
                <a:cxn ang="0">
                  <a:pos x="302" y="30"/>
                </a:cxn>
                <a:cxn ang="0">
                  <a:pos x="302" y="15"/>
                </a:cxn>
                <a:cxn ang="0">
                  <a:pos x="287" y="0"/>
                </a:cxn>
                <a:cxn ang="0">
                  <a:pos x="257" y="0"/>
                </a:cxn>
                <a:cxn ang="0">
                  <a:pos x="166" y="60"/>
                </a:cxn>
                <a:cxn ang="0">
                  <a:pos x="75" y="75"/>
                </a:cxn>
                <a:cxn ang="0">
                  <a:pos x="0" y="75"/>
                </a:cxn>
                <a:cxn ang="0">
                  <a:pos x="0" y="136"/>
                </a:cxn>
                <a:cxn ang="0">
                  <a:pos x="30" y="136"/>
                </a:cxn>
                <a:cxn ang="0">
                  <a:pos x="91" y="121"/>
                </a:cxn>
                <a:cxn ang="0">
                  <a:pos x="136" y="121"/>
                </a:cxn>
                <a:cxn ang="0">
                  <a:pos x="196" y="91"/>
                </a:cxn>
                <a:cxn ang="0">
                  <a:pos x="196" y="803"/>
                </a:cxn>
                <a:cxn ang="0">
                  <a:pos x="181" y="818"/>
                </a:cxn>
                <a:cxn ang="0">
                  <a:pos x="151" y="818"/>
                </a:cxn>
                <a:cxn ang="0">
                  <a:pos x="121" y="833"/>
                </a:cxn>
                <a:cxn ang="0">
                  <a:pos x="15" y="833"/>
                </a:cxn>
                <a:cxn ang="0">
                  <a:pos x="15" y="878"/>
                </a:cxn>
                <a:cxn ang="0">
                  <a:pos x="484" y="878"/>
                </a:cxn>
                <a:cxn ang="0">
                  <a:pos x="484" y="833"/>
                </a:cxn>
                <a:cxn ang="0">
                  <a:pos x="378" y="833"/>
                </a:cxn>
                <a:cxn ang="0">
                  <a:pos x="348" y="818"/>
                </a:cxn>
                <a:cxn ang="0">
                  <a:pos x="317" y="818"/>
                </a:cxn>
                <a:cxn ang="0">
                  <a:pos x="302" y="803"/>
                </a:cxn>
                <a:cxn ang="0">
                  <a:pos x="302" y="772"/>
                </a:cxn>
                <a:cxn ang="0">
                  <a:pos x="302" y="30"/>
                </a:cxn>
              </a:cxnLst>
              <a:rect l="0" t="0" r="r" b="b"/>
              <a:pathLst>
                <a:path w="484" h="878">
                  <a:moveTo>
                    <a:pt x="302" y="30"/>
                  </a:moveTo>
                  <a:lnTo>
                    <a:pt x="302" y="15"/>
                  </a:lnTo>
                  <a:lnTo>
                    <a:pt x="287" y="0"/>
                  </a:lnTo>
                  <a:lnTo>
                    <a:pt x="257" y="0"/>
                  </a:lnTo>
                  <a:lnTo>
                    <a:pt x="166" y="60"/>
                  </a:lnTo>
                  <a:lnTo>
                    <a:pt x="75" y="75"/>
                  </a:lnTo>
                  <a:lnTo>
                    <a:pt x="0" y="75"/>
                  </a:lnTo>
                  <a:lnTo>
                    <a:pt x="0" y="136"/>
                  </a:lnTo>
                  <a:lnTo>
                    <a:pt x="30" y="136"/>
                  </a:lnTo>
                  <a:lnTo>
                    <a:pt x="91" y="121"/>
                  </a:lnTo>
                  <a:lnTo>
                    <a:pt x="136" y="121"/>
                  </a:lnTo>
                  <a:lnTo>
                    <a:pt x="196" y="91"/>
                  </a:lnTo>
                  <a:lnTo>
                    <a:pt x="196" y="803"/>
                  </a:lnTo>
                  <a:lnTo>
                    <a:pt x="181" y="818"/>
                  </a:lnTo>
                  <a:lnTo>
                    <a:pt x="151" y="818"/>
                  </a:lnTo>
                  <a:lnTo>
                    <a:pt x="121" y="833"/>
                  </a:lnTo>
                  <a:lnTo>
                    <a:pt x="15" y="833"/>
                  </a:lnTo>
                  <a:lnTo>
                    <a:pt x="15" y="878"/>
                  </a:lnTo>
                  <a:lnTo>
                    <a:pt x="484" y="878"/>
                  </a:lnTo>
                  <a:lnTo>
                    <a:pt x="484" y="833"/>
                  </a:lnTo>
                  <a:lnTo>
                    <a:pt x="378" y="833"/>
                  </a:lnTo>
                  <a:lnTo>
                    <a:pt x="348" y="818"/>
                  </a:lnTo>
                  <a:lnTo>
                    <a:pt x="317" y="818"/>
                  </a:lnTo>
                  <a:lnTo>
                    <a:pt x="302" y="803"/>
                  </a:lnTo>
                  <a:lnTo>
                    <a:pt x="302" y="772"/>
                  </a:lnTo>
                  <a:lnTo>
                    <a:pt x="302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9" name="Freeform 123"/>
            <p:cNvSpPr>
              <a:spLocks/>
            </p:cNvSpPr>
            <p:nvPr/>
          </p:nvSpPr>
          <p:spPr bwMode="auto">
            <a:xfrm>
              <a:off x="9782" y="3231"/>
              <a:ext cx="1588" cy="1288"/>
            </a:xfrm>
            <a:custGeom>
              <a:avLst/>
              <a:gdLst/>
              <a:ahLst/>
              <a:cxnLst>
                <a:cxn ang="0">
                  <a:pos x="1376" y="106"/>
                </a:cxn>
                <a:cxn ang="0">
                  <a:pos x="1407" y="76"/>
                </a:cxn>
                <a:cxn ang="0">
                  <a:pos x="1467" y="61"/>
                </a:cxn>
                <a:cxn ang="0">
                  <a:pos x="1573" y="46"/>
                </a:cxn>
                <a:cxn ang="0">
                  <a:pos x="1588" y="0"/>
                </a:cxn>
                <a:cxn ang="0">
                  <a:pos x="1044" y="15"/>
                </a:cxn>
                <a:cxn ang="0">
                  <a:pos x="1104" y="46"/>
                </a:cxn>
                <a:cxn ang="0">
                  <a:pos x="1195" y="61"/>
                </a:cxn>
                <a:cxn ang="0">
                  <a:pos x="1210" y="106"/>
                </a:cxn>
                <a:cxn ang="0">
                  <a:pos x="1104" y="591"/>
                </a:cxn>
                <a:cxn ang="0">
                  <a:pos x="635" y="136"/>
                </a:cxn>
                <a:cxn ang="0">
                  <a:pos x="666" y="76"/>
                </a:cxn>
                <a:cxn ang="0">
                  <a:pos x="726" y="61"/>
                </a:cxn>
                <a:cxn ang="0">
                  <a:pos x="847" y="46"/>
                </a:cxn>
                <a:cxn ang="0">
                  <a:pos x="862" y="15"/>
                </a:cxn>
                <a:cxn ang="0">
                  <a:pos x="318" y="0"/>
                </a:cxn>
                <a:cxn ang="0">
                  <a:pos x="303" y="30"/>
                </a:cxn>
                <a:cxn ang="0">
                  <a:pos x="378" y="46"/>
                </a:cxn>
                <a:cxn ang="0">
                  <a:pos x="469" y="61"/>
                </a:cxn>
                <a:cxn ang="0">
                  <a:pos x="484" y="106"/>
                </a:cxn>
                <a:cxn ang="0">
                  <a:pos x="227" y="1136"/>
                </a:cxn>
                <a:cxn ang="0">
                  <a:pos x="182" y="1212"/>
                </a:cxn>
                <a:cxn ang="0">
                  <a:pos x="15" y="1227"/>
                </a:cxn>
                <a:cxn ang="0">
                  <a:pos x="0" y="1288"/>
                </a:cxn>
                <a:cxn ang="0">
                  <a:pos x="545" y="1273"/>
                </a:cxn>
                <a:cxn ang="0">
                  <a:pos x="393" y="1227"/>
                </a:cxn>
                <a:cxn ang="0">
                  <a:pos x="378" y="1167"/>
                </a:cxn>
                <a:cxn ang="0">
                  <a:pos x="1089" y="636"/>
                </a:cxn>
                <a:cxn ang="0">
                  <a:pos x="983" y="1015"/>
                </a:cxn>
                <a:cxn ang="0">
                  <a:pos x="953" y="1167"/>
                </a:cxn>
                <a:cxn ang="0">
                  <a:pos x="923" y="1212"/>
                </a:cxn>
                <a:cxn ang="0">
                  <a:pos x="741" y="1227"/>
                </a:cxn>
                <a:cxn ang="0">
                  <a:pos x="1271" y="1288"/>
                </a:cxn>
                <a:cxn ang="0">
                  <a:pos x="1286" y="1243"/>
                </a:cxn>
                <a:cxn ang="0">
                  <a:pos x="1134" y="1227"/>
                </a:cxn>
                <a:cxn ang="0">
                  <a:pos x="1104" y="1182"/>
                </a:cxn>
                <a:cxn ang="0">
                  <a:pos x="1361" y="136"/>
                </a:cxn>
              </a:cxnLst>
              <a:rect l="0" t="0" r="r" b="b"/>
              <a:pathLst>
                <a:path w="1588" h="1288">
                  <a:moveTo>
                    <a:pt x="1361" y="136"/>
                  </a:moveTo>
                  <a:lnTo>
                    <a:pt x="1376" y="106"/>
                  </a:lnTo>
                  <a:lnTo>
                    <a:pt x="1376" y="91"/>
                  </a:lnTo>
                  <a:lnTo>
                    <a:pt x="1407" y="76"/>
                  </a:lnTo>
                  <a:lnTo>
                    <a:pt x="1422" y="61"/>
                  </a:lnTo>
                  <a:lnTo>
                    <a:pt x="1467" y="61"/>
                  </a:lnTo>
                  <a:lnTo>
                    <a:pt x="1528" y="46"/>
                  </a:lnTo>
                  <a:lnTo>
                    <a:pt x="1573" y="46"/>
                  </a:lnTo>
                  <a:lnTo>
                    <a:pt x="1588" y="30"/>
                  </a:lnTo>
                  <a:lnTo>
                    <a:pt x="1588" y="0"/>
                  </a:lnTo>
                  <a:lnTo>
                    <a:pt x="1059" y="0"/>
                  </a:lnTo>
                  <a:lnTo>
                    <a:pt x="1044" y="15"/>
                  </a:lnTo>
                  <a:lnTo>
                    <a:pt x="1044" y="46"/>
                  </a:lnTo>
                  <a:lnTo>
                    <a:pt x="1104" y="46"/>
                  </a:lnTo>
                  <a:lnTo>
                    <a:pt x="1134" y="61"/>
                  </a:lnTo>
                  <a:lnTo>
                    <a:pt x="1195" y="61"/>
                  </a:lnTo>
                  <a:lnTo>
                    <a:pt x="1225" y="91"/>
                  </a:lnTo>
                  <a:lnTo>
                    <a:pt x="1210" y="106"/>
                  </a:lnTo>
                  <a:lnTo>
                    <a:pt x="1210" y="121"/>
                  </a:lnTo>
                  <a:lnTo>
                    <a:pt x="1104" y="591"/>
                  </a:lnTo>
                  <a:lnTo>
                    <a:pt x="514" y="591"/>
                  </a:lnTo>
                  <a:lnTo>
                    <a:pt x="635" y="136"/>
                  </a:lnTo>
                  <a:lnTo>
                    <a:pt x="635" y="106"/>
                  </a:lnTo>
                  <a:lnTo>
                    <a:pt x="666" y="76"/>
                  </a:lnTo>
                  <a:lnTo>
                    <a:pt x="696" y="61"/>
                  </a:lnTo>
                  <a:lnTo>
                    <a:pt x="726" y="61"/>
                  </a:lnTo>
                  <a:lnTo>
                    <a:pt x="787" y="46"/>
                  </a:lnTo>
                  <a:lnTo>
                    <a:pt x="847" y="46"/>
                  </a:lnTo>
                  <a:lnTo>
                    <a:pt x="847" y="30"/>
                  </a:lnTo>
                  <a:lnTo>
                    <a:pt x="862" y="15"/>
                  </a:lnTo>
                  <a:lnTo>
                    <a:pt x="847" y="0"/>
                  </a:lnTo>
                  <a:lnTo>
                    <a:pt x="318" y="0"/>
                  </a:lnTo>
                  <a:lnTo>
                    <a:pt x="303" y="15"/>
                  </a:lnTo>
                  <a:lnTo>
                    <a:pt x="303" y="30"/>
                  </a:lnTo>
                  <a:lnTo>
                    <a:pt x="318" y="46"/>
                  </a:lnTo>
                  <a:lnTo>
                    <a:pt x="378" y="46"/>
                  </a:lnTo>
                  <a:lnTo>
                    <a:pt x="393" y="61"/>
                  </a:lnTo>
                  <a:lnTo>
                    <a:pt x="469" y="61"/>
                  </a:lnTo>
                  <a:lnTo>
                    <a:pt x="484" y="76"/>
                  </a:lnTo>
                  <a:lnTo>
                    <a:pt x="484" y="106"/>
                  </a:lnTo>
                  <a:lnTo>
                    <a:pt x="469" y="121"/>
                  </a:lnTo>
                  <a:lnTo>
                    <a:pt x="227" y="1136"/>
                  </a:lnTo>
                  <a:lnTo>
                    <a:pt x="197" y="1197"/>
                  </a:lnTo>
                  <a:lnTo>
                    <a:pt x="182" y="1212"/>
                  </a:lnTo>
                  <a:lnTo>
                    <a:pt x="151" y="1227"/>
                  </a:lnTo>
                  <a:lnTo>
                    <a:pt x="15" y="1227"/>
                  </a:lnTo>
                  <a:lnTo>
                    <a:pt x="0" y="1243"/>
                  </a:lnTo>
                  <a:lnTo>
                    <a:pt x="0" y="1288"/>
                  </a:lnTo>
                  <a:lnTo>
                    <a:pt x="529" y="1288"/>
                  </a:lnTo>
                  <a:lnTo>
                    <a:pt x="545" y="1273"/>
                  </a:lnTo>
                  <a:lnTo>
                    <a:pt x="545" y="1227"/>
                  </a:lnTo>
                  <a:lnTo>
                    <a:pt x="393" y="1227"/>
                  </a:lnTo>
                  <a:lnTo>
                    <a:pt x="378" y="1212"/>
                  </a:lnTo>
                  <a:lnTo>
                    <a:pt x="378" y="1167"/>
                  </a:lnTo>
                  <a:lnTo>
                    <a:pt x="499" y="636"/>
                  </a:lnTo>
                  <a:lnTo>
                    <a:pt x="1089" y="636"/>
                  </a:lnTo>
                  <a:lnTo>
                    <a:pt x="1029" y="849"/>
                  </a:lnTo>
                  <a:lnTo>
                    <a:pt x="983" y="1015"/>
                  </a:lnTo>
                  <a:lnTo>
                    <a:pt x="968" y="1121"/>
                  </a:lnTo>
                  <a:lnTo>
                    <a:pt x="953" y="1167"/>
                  </a:lnTo>
                  <a:lnTo>
                    <a:pt x="938" y="1197"/>
                  </a:lnTo>
                  <a:lnTo>
                    <a:pt x="923" y="1212"/>
                  </a:lnTo>
                  <a:lnTo>
                    <a:pt x="892" y="1227"/>
                  </a:lnTo>
                  <a:lnTo>
                    <a:pt x="741" y="1227"/>
                  </a:lnTo>
                  <a:lnTo>
                    <a:pt x="741" y="1288"/>
                  </a:lnTo>
                  <a:lnTo>
                    <a:pt x="1271" y="1288"/>
                  </a:lnTo>
                  <a:lnTo>
                    <a:pt x="1286" y="1273"/>
                  </a:lnTo>
                  <a:lnTo>
                    <a:pt x="1286" y="1243"/>
                  </a:lnTo>
                  <a:lnTo>
                    <a:pt x="1271" y="1227"/>
                  </a:lnTo>
                  <a:lnTo>
                    <a:pt x="1134" y="1227"/>
                  </a:lnTo>
                  <a:lnTo>
                    <a:pt x="1104" y="1197"/>
                  </a:lnTo>
                  <a:lnTo>
                    <a:pt x="1104" y="1182"/>
                  </a:lnTo>
                  <a:lnTo>
                    <a:pt x="1119" y="1167"/>
                  </a:lnTo>
                  <a:lnTo>
                    <a:pt x="1361" y="13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0" name="Freeform 124"/>
            <p:cNvSpPr>
              <a:spLocks/>
            </p:cNvSpPr>
            <p:nvPr/>
          </p:nvSpPr>
          <p:spPr bwMode="auto">
            <a:xfrm>
              <a:off x="11627" y="3095"/>
              <a:ext cx="439" cy="1894"/>
            </a:xfrm>
            <a:custGeom>
              <a:avLst/>
              <a:gdLst/>
              <a:ahLst/>
              <a:cxnLst>
                <a:cxn ang="0">
                  <a:pos x="439" y="1879"/>
                </a:cxn>
                <a:cxn ang="0">
                  <a:pos x="439" y="1863"/>
                </a:cxn>
                <a:cxn ang="0">
                  <a:pos x="424" y="1863"/>
                </a:cxn>
                <a:cxn ang="0">
                  <a:pos x="409" y="1833"/>
                </a:cxn>
                <a:cxn ang="0">
                  <a:pos x="257" y="1636"/>
                </a:cxn>
                <a:cxn ang="0">
                  <a:pos x="182" y="1409"/>
                </a:cxn>
                <a:cxn ang="0">
                  <a:pos x="121" y="1182"/>
                </a:cxn>
                <a:cxn ang="0">
                  <a:pos x="121" y="954"/>
                </a:cxn>
                <a:cxn ang="0">
                  <a:pos x="136" y="712"/>
                </a:cxn>
                <a:cxn ang="0">
                  <a:pos x="182" y="469"/>
                </a:cxn>
                <a:cxn ang="0">
                  <a:pos x="272" y="242"/>
                </a:cxn>
                <a:cxn ang="0">
                  <a:pos x="424" y="60"/>
                </a:cxn>
                <a:cxn ang="0">
                  <a:pos x="439" y="45"/>
                </a:cxn>
                <a:cxn ang="0">
                  <a:pos x="439" y="0"/>
                </a:cxn>
                <a:cxn ang="0">
                  <a:pos x="424" y="0"/>
                </a:cxn>
                <a:cxn ang="0">
                  <a:pos x="378" y="30"/>
                </a:cxn>
                <a:cxn ang="0">
                  <a:pos x="303" y="91"/>
                </a:cxn>
                <a:cxn ang="0">
                  <a:pos x="212" y="212"/>
                </a:cxn>
                <a:cxn ang="0">
                  <a:pos x="121" y="379"/>
                </a:cxn>
                <a:cxn ang="0">
                  <a:pos x="30" y="682"/>
                </a:cxn>
                <a:cxn ang="0">
                  <a:pos x="0" y="954"/>
                </a:cxn>
                <a:cxn ang="0">
                  <a:pos x="15" y="1121"/>
                </a:cxn>
                <a:cxn ang="0">
                  <a:pos x="46" y="1333"/>
                </a:cxn>
                <a:cxn ang="0">
                  <a:pos x="136" y="1545"/>
                </a:cxn>
                <a:cxn ang="0">
                  <a:pos x="227" y="1697"/>
                </a:cxn>
                <a:cxn ang="0">
                  <a:pos x="318" y="1803"/>
                </a:cxn>
                <a:cxn ang="0">
                  <a:pos x="393" y="1879"/>
                </a:cxn>
                <a:cxn ang="0">
                  <a:pos x="424" y="1894"/>
                </a:cxn>
                <a:cxn ang="0">
                  <a:pos x="439" y="1894"/>
                </a:cxn>
                <a:cxn ang="0">
                  <a:pos x="439" y="1879"/>
                </a:cxn>
              </a:cxnLst>
              <a:rect l="0" t="0" r="r" b="b"/>
              <a:pathLst>
                <a:path w="439" h="1894">
                  <a:moveTo>
                    <a:pt x="439" y="1879"/>
                  </a:moveTo>
                  <a:lnTo>
                    <a:pt x="439" y="1863"/>
                  </a:lnTo>
                  <a:lnTo>
                    <a:pt x="424" y="1863"/>
                  </a:lnTo>
                  <a:lnTo>
                    <a:pt x="409" y="1833"/>
                  </a:lnTo>
                  <a:lnTo>
                    <a:pt x="257" y="1636"/>
                  </a:lnTo>
                  <a:lnTo>
                    <a:pt x="182" y="1409"/>
                  </a:lnTo>
                  <a:lnTo>
                    <a:pt x="121" y="1182"/>
                  </a:lnTo>
                  <a:lnTo>
                    <a:pt x="121" y="954"/>
                  </a:lnTo>
                  <a:lnTo>
                    <a:pt x="136" y="712"/>
                  </a:lnTo>
                  <a:lnTo>
                    <a:pt x="182" y="469"/>
                  </a:lnTo>
                  <a:lnTo>
                    <a:pt x="272" y="242"/>
                  </a:lnTo>
                  <a:lnTo>
                    <a:pt x="424" y="60"/>
                  </a:lnTo>
                  <a:lnTo>
                    <a:pt x="439" y="45"/>
                  </a:lnTo>
                  <a:lnTo>
                    <a:pt x="439" y="0"/>
                  </a:lnTo>
                  <a:lnTo>
                    <a:pt x="424" y="0"/>
                  </a:lnTo>
                  <a:lnTo>
                    <a:pt x="378" y="30"/>
                  </a:lnTo>
                  <a:lnTo>
                    <a:pt x="303" y="91"/>
                  </a:lnTo>
                  <a:lnTo>
                    <a:pt x="212" y="212"/>
                  </a:lnTo>
                  <a:lnTo>
                    <a:pt x="121" y="379"/>
                  </a:lnTo>
                  <a:lnTo>
                    <a:pt x="30" y="682"/>
                  </a:lnTo>
                  <a:lnTo>
                    <a:pt x="0" y="954"/>
                  </a:lnTo>
                  <a:lnTo>
                    <a:pt x="15" y="1121"/>
                  </a:lnTo>
                  <a:lnTo>
                    <a:pt x="46" y="1333"/>
                  </a:lnTo>
                  <a:lnTo>
                    <a:pt x="136" y="1545"/>
                  </a:lnTo>
                  <a:lnTo>
                    <a:pt x="227" y="1697"/>
                  </a:lnTo>
                  <a:lnTo>
                    <a:pt x="318" y="1803"/>
                  </a:lnTo>
                  <a:lnTo>
                    <a:pt x="393" y="1879"/>
                  </a:lnTo>
                  <a:lnTo>
                    <a:pt x="424" y="1894"/>
                  </a:lnTo>
                  <a:lnTo>
                    <a:pt x="439" y="1894"/>
                  </a:lnTo>
                  <a:lnTo>
                    <a:pt x="439" y="18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1" name="Freeform 125"/>
            <p:cNvSpPr>
              <a:spLocks/>
            </p:cNvSpPr>
            <p:nvPr/>
          </p:nvSpPr>
          <p:spPr bwMode="auto">
            <a:xfrm>
              <a:off x="12247" y="3686"/>
              <a:ext cx="862" cy="1227"/>
            </a:xfrm>
            <a:custGeom>
              <a:avLst/>
              <a:gdLst/>
              <a:ahLst/>
              <a:cxnLst>
                <a:cxn ang="0">
                  <a:pos x="862" y="30"/>
                </a:cxn>
                <a:cxn ang="0">
                  <a:pos x="787" y="15"/>
                </a:cxn>
                <a:cxn ang="0">
                  <a:pos x="741" y="75"/>
                </a:cxn>
                <a:cxn ang="0">
                  <a:pos x="726" y="151"/>
                </a:cxn>
                <a:cxn ang="0">
                  <a:pos x="681" y="303"/>
                </a:cxn>
                <a:cxn ang="0">
                  <a:pos x="590" y="666"/>
                </a:cxn>
                <a:cxn ang="0">
                  <a:pos x="484" y="788"/>
                </a:cxn>
                <a:cxn ang="0">
                  <a:pos x="378" y="818"/>
                </a:cxn>
                <a:cxn ang="0">
                  <a:pos x="303" y="788"/>
                </a:cxn>
                <a:cxn ang="0">
                  <a:pos x="273" y="560"/>
                </a:cxn>
                <a:cxn ang="0">
                  <a:pos x="363" y="288"/>
                </a:cxn>
                <a:cxn ang="0">
                  <a:pos x="394" y="212"/>
                </a:cxn>
                <a:cxn ang="0">
                  <a:pos x="363" y="60"/>
                </a:cxn>
                <a:cxn ang="0">
                  <a:pos x="242" y="0"/>
                </a:cxn>
                <a:cxn ang="0">
                  <a:pos x="76" y="91"/>
                </a:cxn>
                <a:cxn ang="0">
                  <a:pos x="0" y="257"/>
                </a:cxn>
                <a:cxn ang="0">
                  <a:pos x="31" y="303"/>
                </a:cxn>
                <a:cxn ang="0">
                  <a:pos x="46" y="272"/>
                </a:cxn>
                <a:cxn ang="0">
                  <a:pos x="106" y="136"/>
                </a:cxn>
                <a:cxn ang="0">
                  <a:pos x="167" y="60"/>
                </a:cxn>
                <a:cxn ang="0">
                  <a:pos x="242" y="30"/>
                </a:cxn>
                <a:cxn ang="0">
                  <a:pos x="257" y="45"/>
                </a:cxn>
                <a:cxn ang="0">
                  <a:pos x="288" y="75"/>
                </a:cxn>
                <a:cxn ang="0">
                  <a:pos x="273" y="197"/>
                </a:cxn>
                <a:cxn ang="0">
                  <a:pos x="197" y="409"/>
                </a:cxn>
                <a:cxn ang="0">
                  <a:pos x="152" y="697"/>
                </a:cxn>
                <a:cxn ang="0">
                  <a:pos x="197" y="788"/>
                </a:cxn>
                <a:cxn ang="0">
                  <a:pos x="333" y="848"/>
                </a:cxn>
                <a:cxn ang="0">
                  <a:pos x="514" y="818"/>
                </a:cxn>
                <a:cxn ang="0">
                  <a:pos x="530" y="909"/>
                </a:cxn>
                <a:cxn ang="0">
                  <a:pos x="348" y="1151"/>
                </a:cxn>
                <a:cxn ang="0">
                  <a:pos x="242" y="1181"/>
                </a:cxn>
                <a:cxn ang="0">
                  <a:pos x="182" y="1166"/>
                </a:cxn>
                <a:cxn ang="0">
                  <a:pos x="91" y="1106"/>
                </a:cxn>
                <a:cxn ang="0">
                  <a:pos x="152" y="1091"/>
                </a:cxn>
                <a:cxn ang="0">
                  <a:pos x="212" y="1000"/>
                </a:cxn>
                <a:cxn ang="0">
                  <a:pos x="197" y="954"/>
                </a:cxn>
                <a:cxn ang="0">
                  <a:pos x="106" y="939"/>
                </a:cxn>
                <a:cxn ang="0">
                  <a:pos x="61" y="969"/>
                </a:cxn>
                <a:cxn ang="0">
                  <a:pos x="46" y="1106"/>
                </a:cxn>
                <a:cxn ang="0">
                  <a:pos x="167" y="1212"/>
                </a:cxn>
                <a:cxn ang="0">
                  <a:pos x="378" y="1197"/>
                </a:cxn>
                <a:cxn ang="0">
                  <a:pos x="620" y="985"/>
                </a:cxn>
                <a:cxn ang="0">
                  <a:pos x="862" y="106"/>
                </a:cxn>
              </a:cxnLst>
              <a:rect l="0" t="0" r="r" b="b"/>
              <a:pathLst>
                <a:path w="862" h="1227">
                  <a:moveTo>
                    <a:pt x="862" y="106"/>
                  </a:moveTo>
                  <a:lnTo>
                    <a:pt x="862" y="30"/>
                  </a:lnTo>
                  <a:lnTo>
                    <a:pt x="832" y="15"/>
                  </a:lnTo>
                  <a:lnTo>
                    <a:pt x="787" y="15"/>
                  </a:lnTo>
                  <a:lnTo>
                    <a:pt x="741" y="60"/>
                  </a:lnTo>
                  <a:lnTo>
                    <a:pt x="741" y="75"/>
                  </a:lnTo>
                  <a:lnTo>
                    <a:pt x="726" y="106"/>
                  </a:lnTo>
                  <a:lnTo>
                    <a:pt x="726" y="151"/>
                  </a:lnTo>
                  <a:lnTo>
                    <a:pt x="696" y="227"/>
                  </a:lnTo>
                  <a:lnTo>
                    <a:pt x="681" y="303"/>
                  </a:lnTo>
                  <a:lnTo>
                    <a:pt x="590" y="651"/>
                  </a:lnTo>
                  <a:lnTo>
                    <a:pt x="590" y="666"/>
                  </a:lnTo>
                  <a:lnTo>
                    <a:pt x="575" y="697"/>
                  </a:lnTo>
                  <a:lnTo>
                    <a:pt x="484" y="788"/>
                  </a:lnTo>
                  <a:lnTo>
                    <a:pt x="439" y="803"/>
                  </a:lnTo>
                  <a:lnTo>
                    <a:pt x="378" y="818"/>
                  </a:lnTo>
                  <a:lnTo>
                    <a:pt x="333" y="803"/>
                  </a:lnTo>
                  <a:lnTo>
                    <a:pt x="303" y="788"/>
                  </a:lnTo>
                  <a:lnTo>
                    <a:pt x="273" y="727"/>
                  </a:lnTo>
                  <a:lnTo>
                    <a:pt x="273" y="560"/>
                  </a:lnTo>
                  <a:lnTo>
                    <a:pt x="303" y="439"/>
                  </a:lnTo>
                  <a:lnTo>
                    <a:pt x="363" y="288"/>
                  </a:lnTo>
                  <a:lnTo>
                    <a:pt x="378" y="242"/>
                  </a:lnTo>
                  <a:lnTo>
                    <a:pt x="394" y="212"/>
                  </a:lnTo>
                  <a:lnTo>
                    <a:pt x="394" y="106"/>
                  </a:lnTo>
                  <a:lnTo>
                    <a:pt x="363" y="60"/>
                  </a:lnTo>
                  <a:lnTo>
                    <a:pt x="303" y="0"/>
                  </a:lnTo>
                  <a:lnTo>
                    <a:pt x="242" y="0"/>
                  </a:lnTo>
                  <a:lnTo>
                    <a:pt x="152" y="30"/>
                  </a:lnTo>
                  <a:lnTo>
                    <a:pt x="76" y="91"/>
                  </a:lnTo>
                  <a:lnTo>
                    <a:pt x="31" y="181"/>
                  </a:lnTo>
                  <a:lnTo>
                    <a:pt x="0" y="257"/>
                  </a:lnTo>
                  <a:lnTo>
                    <a:pt x="0" y="303"/>
                  </a:lnTo>
                  <a:lnTo>
                    <a:pt x="31" y="303"/>
                  </a:lnTo>
                  <a:lnTo>
                    <a:pt x="46" y="288"/>
                  </a:lnTo>
                  <a:lnTo>
                    <a:pt x="46" y="272"/>
                  </a:lnTo>
                  <a:lnTo>
                    <a:pt x="76" y="197"/>
                  </a:lnTo>
                  <a:lnTo>
                    <a:pt x="106" y="136"/>
                  </a:lnTo>
                  <a:lnTo>
                    <a:pt x="136" y="91"/>
                  </a:lnTo>
                  <a:lnTo>
                    <a:pt x="167" y="60"/>
                  </a:lnTo>
                  <a:lnTo>
                    <a:pt x="212" y="45"/>
                  </a:lnTo>
                  <a:lnTo>
                    <a:pt x="242" y="30"/>
                  </a:lnTo>
                  <a:lnTo>
                    <a:pt x="257" y="30"/>
                  </a:lnTo>
                  <a:lnTo>
                    <a:pt x="257" y="45"/>
                  </a:lnTo>
                  <a:lnTo>
                    <a:pt x="273" y="45"/>
                  </a:lnTo>
                  <a:lnTo>
                    <a:pt x="288" y="75"/>
                  </a:lnTo>
                  <a:lnTo>
                    <a:pt x="288" y="136"/>
                  </a:lnTo>
                  <a:lnTo>
                    <a:pt x="273" y="197"/>
                  </a:lnTo>
                  <a:lnTo>
                    <a:pt x="257" y="227"/>
                  </a:lnTo>
                  <a:lnTo>
                    <a:pt x="197" y="409"/>
                  </a:lnTo>
                  <a:lnTo>
                    <a:pt x="152" y="530"/>
                  </a:lnTo>
                  <a:lnTo>
                    <a:pt x="152" y="697"/>
                  </a:lnTo>
                  <a:lnTo>
                    <a:pt x="167" y="742"/>
                  </a:lnTo>
                  <a:lnTo>
                    <a:pt x="197" y="788"/>
                  </a:lnTo>
                  <a:lnTo>
                    <a:pt x="242" y="818"/>
                  </a:lnTo>
                  <a:lnTo>
                    <a:pt x="333" y="848"/>
                  </a:lnTo>
                  <a:lnTo>
                    <a:pt x="439" y="848"/>
                  </a:lnTo>
                  <a:lnTo>
                    <a:pt x="514" y="818"/>
                  </a:lnTo>
                  <a:lnTo>
                    <a:pt x="560" y="772"/>
                  </a:lnTo>
                  <a:lnTo>
                    <a:pt x="530" y="909"/>
                  </a:lnTo>
                  <a:lnTo>
                    <a:pt x="439" y="1060"/>
                  </a:lnTo>
                  <a:lnTo>
                    <a:pt x="348" y="1151"/>
                  </a:lnTo>
                  <a:lnTo>
                    <a:pt x="303" y="1166"/>
                  </a:lnTo>
                  <a:lnTo>
                    <a:pt x="242" y="1181"/>
                  </a:lnTo>
                  <a:lnTo>
                    <a:pt x="212" y="1181"/>
                  </a:lnTo>
                  <a:lnTo>
                    <a:pt x="182" y="1166"/>
                  </a:lnTo>
                  <a:lnTo>
                    <a:pt x="152" y="1166"/>
                  </a:lnTo>
                  <a:lnTo>
                    <a:pt x="91" y="1106"/>
                  </a:lnTo>
                  <a:lnTo>
                    <a:pt x="121" y="1106"/>
                  </a:lnTo>
                  <a:lnTo>
                    <a:pt x="152" y="1091"/>
                  </a:lnTo>
                  <a:lnTo>
                    <a:pt x="182" y="1060"/>
                  </a:lnTo>
                  <a:lnTo>
                    <a:pt x="212" y="1000"/>
                  </a:lnTo>
                  <a:lnTo>
                    <a:pt x="212" y="969"/>
                  </a:lnTo>
                  <a:lnTo>
                    <a:pt x="197" y="954"/>
                  </a:lnTo>
                  <a:lnTo>
                    <a:pt x="167" y="939"/>
                  </a:lnTo>
                  <a:lnTo>
                    <a:pt x="106" y="939"/>
                  </a:lnTo>
                  <a:lnTo>
                    <a:pt x="76" y="954"/>
                  </a:lnTo>
                  <a:lnTo>
                    <a:pt x="61" y="969"/>
                  </a:lnTo>
                  <a:lnTo>
                    <a:pt x="31" y="1060"/>
                  </a:lnTo>
                  <a:lnTo>
                    <a:pt x="46" y="1106"/>
                  </a:lnTo>
                  <a:lnTo>
                    <a:pt x="106" y="1197"/>
                  </a:lnTo>
                  <a:lnTo>
                    <a:pt x="167" y="1212"/>
                  </a:lnTo>
                  <a:lnTo>
                    <a:pt x="242" y="1227"/>
                  </a:lnTo>
                  <a:lnTo>
                    <a:pt x="378" y="1197"/>
                  </a:lnTo>
                  <a:lnTo>
                    <a:pt x="514" y="1106"/>
                  </a:lnTo>
                  <a:lnTo>
                    <a:pt x="620" y="985"/>
                  </a:lnTo>
                  <a:lnTo>
                    <a:pt x="681" y="833"/>
                  </a:lnTo>
                  <a:lnTo>
                    <a:pt x="862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2" name="Freeform 126"/>
            <p:cNvSpPr>
              <a:spLocks/>
            </p:cNvSpPr>
            <p:nvPr/>
          </p:nvSpPr>
          <p:spPr bwMode="auto">
            <a:xfrm>
              <a:off x="13412" y="3095"/>
              <a:ext cx="75" cy="1894"/>
            </a:xfrm>
            <a:custGeom>
              <a:avLst/>
              <a:gdLst/>
              <a:ahLst/>
              <a:cxnLst>
                <a:cxn ang="0">
                  <a:pos x="75" y="60"/>
                </a:cxn>
                <a:cxn ang="0">
                  <a:pos x="75" y="30"/>
                </a:cxn>
                <a:cxn ang="0">
                  <a:pos x="60" y="15"/>
                </a:cxn>
                <a:cxn ang="0">
                  <a:pos x="30" y="0"/>
                </a:cxn>
                <a:cxn ang="0">
                  <a:pos x="0" y="30"/>
                </a:cxn>
                <a:cxn ang="0">
                  <a:pos x="0" y="1879"/>
                </a:cxn>
                <a:cxn ang="0">
                  <a:pos x="15" y="1894"/>
                </a:cxn>
                <a:cxn ang="0">
                  <a:pos x="45" y="1894"/>
                </a:cxn>
                <a:cxn ang="0">
                  <a:pos x="75" y="1863"/>
                </a:cxn>
                <a:cxn ang="0">
                  <a:pos x="75" y="1833"/>
                </a:cxn>
                <a:cxn ang="0">
                  <a:pos x="75" y="60"/>
                </a:cxn>
              </a:cxnLst>
              <a:rect l="0" t="0" r="r" b="b"/>
              <a:pathLst>
                <a:path w="75" h="1894">
                  <a:moveTo>
                    <a:pt x="75" y="60"/>
                  </a:moveTo>
                  <a:lnTo>
                    <a:pt x="75" y="30"/>
                  </a:lnTo>
                  <a:lnTo>
                    <a:pt x="60" y="15"/>
                  </a:lnTo>
                  <a:lnTo>
                    <a:pt x="30" y="0"/>
                  </a:lnTo>
                  <a:lnTo>
                    <a:pt x="0" y="30"/>
                  </a:lnTo>
                  <a:lnTo>
                    <a:pt x="0" y="1879"/>
                  </a:lnTo>
                  <a:lnTo>
                    <a:pt x="15" y="1894"/>
                  </a:lnTo>
                  <a:lnTo>
                    <a:pt x="45" y="1894"/>
                  </a:lnTo>
                  <a:lnTo>
                    <a:pt x="75" y="1863"/>
                  </a:lnTo>
                  <a:lnTo>
                    <a:pt x="75" y="1833"/>
                  </a:lnTo>
                  <a:lnTo>
                    <a:pt x="75" y="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3" name="Freeform 127"/>
            <p:cNvSpPr>
              <a:spLocks/>
            </p:cNvSpPr>
            <p:nvPr/>
          </p:nvSpPr>
          <p:spPr bwMode="auto">
            <a:xfrm>
              <a:off x="13760" y="3670"/>
              <a:ext cx="1058" cy="849"/>
            </a:xfrm>
            <a:custGeom>
              <a:avLst/>
              <a:gdLst/>
              <a:ahLst/>
              <a:cxnLst>
                <a:cxn ang="0">
                  <a:pos x="605" y="379"/>
                </a:cxn>
                <a:cxn ang="0">
                  <a:pos x="831" y="137"/>
                </a:cxn>
                <a:cxn ang="0">
                  <a:pos x="847" y="122"/>
                </a:cxn>
                <a:cxn ang="0">
                  <a:pos x="862" y="122"/>
                </a:cxn>
                <a:cxn ang="0">
                  <a:pos x="877" y="107"/>
                </a:cxn>
                <a:cxn ang="0">
                  <a:pos x="907" y="107"/>
                </a:cxn>
                <a:cxn ang="0">
                  <a:pos x="952" y="91"/>
                </a:cxn>
                <a:cxn ang="0">
                  <a:pos x="1028" y="91"/>
                </a:cxn>
                <a:cxn ang="0">
                  <a:pos x="1028" y="0"/>
                </a:cxn>
                <a:cxn ang="0">
                  <a:pos x="983" y="0"/>
                </a:cxn>
                <a:cxn ang="0">
                  <a:pos x="937" y="16"/>
                </a:cxn>
                <a:cxn ang="0">
                  <a:pos x="695" y="16"/>
                </a:cxn>
                <a:cxn ang="0">
                  <a:pos x="650" y="0"/>
                </a:cxn>
                <a:cxn ang="0">
                  <a:pos x="650" y="91"/>
                </a:cxn>
                <a:cxn ang="0">
                  <a:pos x="695" y="107"/>
                </a:cxn>
                <a:cxn ang="0">
                  <a:pos x="726" y="107"/>
                </a:cxn>
                <a:cxn ang="0">
                  <a:pos x="726" y="122"/>
                </a:cxn>
                <a:cxn ang="0">
                  <a:pos x="710" y="137"/>
                </a:cxn>
                <a:cxn ang="0">
                  <a:pos x="559" y="319"/>
                </a:cxn>
                <a:cxn ang="0">
                  <a:pos x="363" y="91"/>
                </a:cxn>
                <a:cxn ang="0">
                  <a:pos x="438" y="91"/>
                </a:cxn>
                <a:cxn ang="0">
                  <a:pos x="438" y="0"/>
                </a:cxn>
                <a:cxn ang="0">
                  <a:pos x="393" y="0"/>
                </a:cxn>
                <a:cxn ang="0">
                  <a:pos x="332" y="16"/>
                </a:cxn>
                <a:cxn ang="0">
                  <a:pos x="75" y="16"/>
                </a:cxn>
                <a:cxn ang="0">
                  <a:pos x="0" y="0"/>
                </a:cxn>
                <a:cxn ang="0">
                  <a:pos x="0" y="91"/>
                </a:cxn>
                <a:cxn ang="0">
                  <a:pos x="136" y="91"/>
                </a:cxn>
                <a:cxn ang="0">
                  <a:pos x="438" y="440"/>
                </a:cxn>
                <a:cxn ang="0">
                  <a:pos x="181" y="728"/>
                </a:cxn>
                <a:cxn ang="0">
                  <a:pos x="151" y="743"/>
                </a:cxn>
                <a:cxn ang="0">
                  <a:pos x="106" y="758"/>
                </a:cxn>
                <a:cxn ang="0">
                  <a:pos x="0" y="758"/>
                </a:cxn>
                <a:cxn ang="0">
                  <a:pos x="0" y="849"/>
                </a:cxn>
                <a:cxn ang="0">
                  <a:pos x="363" y="849"/>
                </a:cxn>
                <a:cxn ang="0">
                  <a:pos x="363" y="758"/>
                </a:cxn>
                <a:cxn ang="0">
                  <a:pos x="332" y="758"/>
                </a:cxn>
                <a:cxn ang="0">
                  <a:pos x="302" y="743"/>
                </a:cxn>
                <a:cxn ang="0">
                  <a:pos x="302" y="713"/>
                </a:cxn>
                <a:cxn ang="0">
                  <a:pos x="499" y="516"/>
                </a:cxn>
                <a:cxn ang="0">
                  <a:pos x="695" y="758"/>
                </a:cxn>
                <a:cxn ang="0">
                  <a:pos x="620" y="758"/>
                </a:cxn>
                <a:cxn ang="0">
                  <a:pos x="620" y="849"/>
                </a:cxn>
                <a:cxn ang="0">
                  <a:pos x="1058" y="849"/>
                </a:cxn>
                <a:cxn ang="0">
                  <a:pos x="1058" y="758"/>
                </a:cxn>
                <a:cxn ang="0">
                  <a:pos x="922" y="758"/>
                </a:cxn>
                <a:cxn ang="0">
                  <a:pos x="605" y="379"/>
                </a:cxn>
              </a:cxnLst>
              <a:rect l="0" t="0" r="r" b="b"/>
              <a:pathLst>
                <a:path w="1058" h="849">
                  <a:moveTo>
                    <a:pt x="605" y="379"/>
                  </a:moveTo>
                  <a:lnTo>
                    <a:pt x="831" y="137"/>
                  </a:lnTo>
                  <a:lnTo>
                    <a:pt x="847" y="122"/>
                  </a:lnTo>
                  <a:lnTo>
                    <a:pt x="862" y="122"/>
                  </a:lnTo>
                  <a:lnTo>
                    <a:pt x="877" y="107"/>
                  </a:lnTo>
                  <a:lnTo>
                    <a:pt x="907" y="107"/>
                  </a:lnTo>
                  <a:lnTo>
                    <a:pt x="952" y="91"/>
                  </a:lnTo>
                  <a:lnTo>
                    <a:pt x="1028" y="91"/>
                  </a:lnTo>
                  <a:lnTo>
                    <a:pt x="1028" y="0"/>
                  </a:lnTo>
                  <a:lnTo>
                    <a:pt x="983" y="0"/>
                  </a:lnTo>
                  <a:lnTo>
                    <a:pt x="937" y="16"/>
                  </a:lnTo>
                  <a:lnTo>
                    <a:pt x="695" y="16"/>
                  </a:lnTo>
                  <a:lnTo>
                    <a:pt x="650" y="0"/>
                  </a:lnTo>
                  <a:lnTo>
                    <a:pt x="650" y="91"/>
                  </a:lnTo>
                  <a:lnTo>
                    <a:pt x="695" y="107"/>
                  </a:lnTo>
                  <a:lnTo>
                    <a:pt x="726" y="107"/>
                  </a:lnTo>
                  <a:lnTo>
                    <a:pt x="726" y="122"/>
                  </a:lnTo>
                  <a:lnTo>
                    <a:pt x="710" y="137"/>
                  </a:lnTo>
                  <a:lnTo>
                    <a:pt x="559" y="319"/>
                  </a:lnTo>
                  <a:lnTo>
                    <a:pt x="363" y="91"/>
                  </a:lnTo>
                  <a:lnTo>
                    <a:pt x="438" y="91"/>
                  </a:lnTo>
                  <a:lnTo>
                    <a:pt x="438" y="0"/>
                  </a:lnTo>
                  <a:lnTo>
                    <a:pt x="393" y="0"/>
                  </a:lnTo>
                  <a:lnTo>
                    <a:pt x="332" y="16"/>
                  </a:lnTo>
                  <a:lnTo>
                    <a:pt x="75" y="16"/>
                  </a:lnTo>
                  <a:lnTo>
                    <a:pt x="0" y="0"/>
                  </a:lnTo>
                  <a:lnTo>
                    <a:pt x="0" y="91"/>
                  </a:lnTo>
                  <a:lnTo>
                    <a:pt x="136" y="91"/>
                  </a:lnTo>
                  <a:lnTo>
                    <a:pt x="438" y="440"/>
                  </a:lnTo>
                  <a:lnTo>
                    <a:pt x="181" y="728"/>
                  </a:lnTo>
                  <a:lnTo>
                    <a:pt x="151" y="743"/>
                  </a:lnTo>
                  <a:lnTo>
                    <a:pt x="106" y="758"/>
                  </a:lnTo>
                  <a:lnTo>
                    <a:pt x="0" y="758"/>
                  </a:lnTo>
                  <a:lnTo>
                    <a:pt x="0" y="849"/>
                  </a:lnTo>
                  <a:lnTo>
                    <a:pt x="363" y="849"/>
                  </a:lnTo>
                  <a:lnTo>
                    <a:pt x="363" y="758"/>
                  </a:lnTo>
                  <a:lnTo>
                    <a:pt x="332" y="758"/>
                  </a:lnTo>
                  <a:lnTo>
                    <a:pt x="302" y="743"/>
                  </a:lnTo>
                  <a:lnTo>
                    <a:pt x="302" y="713"/>
                  </a:lnTo>
                  <a:lnTo>
                    <a:pt x="499" y="516"/>
                  </a:lnTo>
                  <a:lnTo>
                    <a:pt x="695" y="758"/>
                  </a:lnTo>
                  <a:lnTo>
                    <a:pt x="620" y="758"/>
                  </a:lnTo>
                  <a:lnTo>
                    <a:pt x="620" y="849"/>
                  </a:lnTo>
                  <a:lnTo>
                    <a:pt x="1058" y="849"/>
                  </a:lnTo>
                  <a:lnTo>
                    <a:pt x="1058" y="758"/>
                  </a:lnTo>
                  <a:lnTo>
                    <a:pt x="922" y="758"/>
                  </a:lnTo>
                  <a:lnTo>
                    <a:pt x="605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4" name="Freeform 128"/>
            <p:cNvSpPr>
              <a:spLocks noEditPoints="1"/>
            </p:cNvSpPr>
            <p:nvPr/>
          </p:nvSpPr>
          <p:spPr bwMode="auto">
            <a:xfrm>
              <a:off x="14894" y="3913"/>
              <a:ext cx="408" cy="894"/>
            </a:xfrm>
            <a:custGeom>
              <a:avLst/>
              <a:gdLst/>
              <a:ahLst/>
              <a:cxnLst>
                <a:cxn ang="0">
                  <a:pos x="363" y="30"/>
                </a:cxn>
                <a:cxn ang="0">
                  <a:pos x="318" y="0"/>
                </a:cxn>
                <a:cxn ang="0">
                  <a:pos x="242" y="76"/>
                </a:cxn>
                <a:cxn ang="0">
                  <a:pos x="272" y="121"/>
                </a:cxn>
                <a:cxn ang="0">
                  <a:pos x="348" y="106"/>
                </a:cxn>
                <a:cxn ang="0">
                  <a:pos x="363" y="45"/>
                </a:cxn>
                <a:cxn ang="0">
                  <a:pos x="91" y="742"/>
                </a:cxn>
                <a:cxn ang="0">
                  <a:pos x="121" y="864"/>
                </a:cxn>
                <a:cxn ang="0">
                  <a:pos x="302" y="864"/>
                </a:cxn>
                <a:cxn ang="0">
                  <a:pos x="378" y="758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2" y="818"/>
                </a:cxn>
                <a:cxn ang="0">
                  <a:pos x="197" y="848"/>
                </a:cxn>
                <a:cxn ang="0">
                  <a:pos x="181" y="758"/>
                </a:cxn>
                <a:cxn ang="0">
                  <a:pos x="227" y="667"/>
                </a:cxn>
                <a:cxn ang="0">
                  <a:pos x="287" y="530"/>
                </a:cxn>
                <a:cxn ang="0">
                  <a:pos x="302" y="470"/>
                </a:cxn>
                <a:cxn ang="0">
                  <a:pos x="318" y="409"/>
                </a:cxn>
                <a:cxn ang="0">
                  <a:pos x="287" y="333"/>
                </a:cxn>
                <a:cxn ang="0">
                  <a:pos x="197" y="288"/>
                </a:cxn>
                <a:cxn ang="0">
                  <a:pos x="106" y="333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5"/>
                </a:cxn>
                <a:cxn ang="0">
                  <a:pos x="76" y="439"/>
                </a:cxn>
                <a:cxn ang="0">
                  <a:pos x="121" y="348"/>
                </a:cxn>
                <a:cxn ang="0">
                  <a:pos x="212" y="333"/>
                </a:cxn>
                <a:cxn ang="0">
                  <a:pos x="227" y="379"/>
                </a:cxn>
                <a:cxn ang="0">
                  <a:pos x="212" y="409"/>
                </a:cxn>
                <a:cxn ang="0">
                  <a:pos x="197" y="470"/>
                </a:cxn>
                <a:cxn ang="0">
                  <a:pos x="106" y="727"/>
                </a:cxn>
              </a:cxnLst>
              <a:rect l="0" t="0" r="r" b="b"/>
              <a:pathLst>
                <a:path w="408" h="894">
                  <a:moveTo>
                    <a:pt x="363" y="45"/>
                  </a:moveTo>
                  <a:lnTo>
                    <a:pt x="363" y="30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0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2" y="121"/>
                  </a:lnTo>
                  <a:lnTo>
                    <a:pt x="318" y="121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5"/>
                  </a:lnTo>
                  <a:close/>
                  <a:moveTo>
                    <a:pt x="106" y="727"/>
                  </a:moveTo>
                  <a:lnTo>
                    <a:pt x="91" y="742"/>
                  </a:lnTo>
                  <a:lnTo>
                    <a:pt x="91" y="818"/>
                  </a:lnTo>
                  <a:lnTo>
                    <a:pt x="121" y="864"/>
                  </a:lnTo>
                  <a:lnTo>
                    <a:pt x="212" y="894"/>
                  </a:lnTo>
                  <a:lnTo>
                    <a:pt x="302" y="864"/>
                  </a:lnTo>
                  <a:lnTo>
                    <a:pt x="363" y="803"/>
                  </a:lnTo>
                  <a:lnTo>
                    <a:pt x="378" y="758"/>
                  </a:lnTo>
                  <a:lnTo>
                    <a:pt x="393" y="727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3" y="773"/>
                  </a:lnTo>
                  <a:lnTo>
                    <a:pt x="302" y="818"/>
                  </a:lnTo>
                  <a:lnTo>
                    <a:pt x="257" y="848"/>
                  </a:lnTo>
                  <a:lnTo>
                    <a:pt x="197" y="848"/>
                  </a:lnTo>
                  <a:lnTo>
                    <a:pt x="181" y="833"/>
                  </a:lnTo>
                  <a:lnTo>
                    <a:pt x="181" y="758"/>
                  </a:lnTo>
                  <a:lnTo>
                    <a:pt x="212" y="727"/>
                  </a:lnTo>
                  <a:lnTo>
                    <a:pt x="227" y="667"/>
                  </a:lnTo>
                  <a:lnTo>
                    <a:pt x="242" y="621"/>
                  </a:lnTo>
                  <a:lnTo>
                    <a:pt x="287" y="530"/>
                  </a:lnTo>
                  <a:lnTo>
                    <a:pt x="287" y="500"/>
                  </a:lnTo>
                  <a:lnTo>
                    <a:pt x="302" y="470"/>
                  </a:lnTo>
                  <a:lnTo>
                    <a:pt x="318" y="454"/>
                  </a:lnTo>
                  <a:lnTo>
                    <a:pt x="318" y="409"/>
                  </a:lnTo>
                  <a:lnTo>
                    <a:pt x="302" y="364"/>
                  </a:lnTo>
                  <a:lnTo>
                    <a:pt x="287" y="333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3"/>
                  </a:lnTo>
                  <a:lnTo>
                    <a:pt x="60" y="364"/>
                  </a:lnTo>
                  <a:lnTo>
                    <a:pt x="30" y="409"/>
                  </a:lnTo>
                  <a:lnTo>
                    <a:pt x="15" y="439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5" y="515"/>
                  </a:lnTo>
                  <a:lnTo>
                    <a:pt x="45" y="500"/>
                  </a:lnTo>
                  <a:lnTo>
                    <a:pt x="76" y="439"/>
                  </a:lnTo>
                  <a:lnTo>
                    <a:pt x="91" y="394"/>
                  </a:lnTo>
                  <a:lnTo>
                    <a:pt x="121" y="348"/>
                  </a:lnTo>
                  <a:lnTo>
                    <a:pt x="166" y="333"/>
                  </a:lnTo>
                  <a:lnTo>
                    <a:pt x="212" y="333"/>
                  </a:lnTo>
                  <a:lnTo>
                    <a:pt x="212" y="348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39"/>
                  </a:lnTo>
                  <a:lnTo>
                    <a:pt x="197" y="470"/>
                  </a:lnTo>
                  <a:lnTo>
                    <a:pt x="181" y="515"/>
                  </a:lnTo>
                  <a:lnTo>
                    <a:pt x="106" y="7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5" name="Freeform 129"/>
            <p:cNvSpPr>
              <a:spLocks/>
            </p:cNvSpPr>
            <p:nvPr/>
          </p:nvSpPr>
          <p:spPr bwMode="auto">
            <a:xfrm>
              <a:off x="15575" y="3095"/>
              <a:ext cx="438" cy="1894"/>
            </a:xfrm>
            <a:custGeom>
              <a:avLst/>
              <a:gdLst/>
              <a:ahLst/>
              <a:cxnLst>
                <a:cxn ang="0">
                  <a:pos x="438" y="954"/>
                </a:cxn>
                <a:cxn ang="0">
                  <a:pos x="423" y="788"/>
                </a:cxn>
                <a:cxn ang="0">
                  <a:pos x="393" y="575"/>
                </a:cxn>
                <a:cxn ang="0">
                  <a:pos x="317" y="363"/>
                </a:cxn>
                <a:cxn ang="0">
                  <a:pos x="226" y="212"/>
                </a:cxn>
                <a:cxn ang="0">
                  <a:pos x="136" y="91"/>
                </a:cxn>
                <a:cxn ang="0">
                  <a:pos x="60" y="3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0"/>
                </a:cxn>
                <a:cxn ang="0">
                  <a:pos x="15" y="45"/>
                </a:cxn>
                <a:cxn ang="0">
                  <a:pos x="45" y="60"/>
                </a:cxn>
                <a:cxn ang="0">
                  <a:pos x="166" y="227"/>
                </a:cxn>
                <a:cxn ang="0">
                  <a:pos x="257" y="424"/>
                </a:cxn>
                <a:cxn ang="0">
                  <a:pos x="317" y="666"/>
                </a:cxn>
                <a:cxn ang="0">
                  <a:pos x="332" y="954"/>
                </a:cxn>
                <a:cxn ang="0">
                  <a:pos x="317" y="1197"/>
                </a:cxn>
                <a:cxn ang="0">
                  <a:pos x="272" y="1424"/>
                </a:cxn>
                <a:cxn ang="0">
                  <a:pos x="166" y="1651"/>
                </a:cxn>
                <a:cxn ang="0">
                  <a:pos x="30" y="1848"/>
                </a:cxn>
                <a:cxn ang="0">
                  <a:pos x="15" y="1863"/>
                </a:cxn>
                <a:cxn ang="0">
                  <a:pos x="0" y="1863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0" y="1879"/>
                </a:cxn>
                <a:cxn ang="0">
                  <a:pos x="136" y="1803"/>
                </a:cxn>
                <a:cxn ang="0">
                  <a:pos x="226" y="1682"/>
                </a:cxn>
                <a:cxn ang="0">
                  <a:pos x="317" y="1530"/>
                </a:cxn>
                <a:cxn ang="0">
                  <a:pos x="423" y="1227"/>
                </a:cxn>
                <a:cxn ang="0">
                  <a:pos x="438" y="954"/>
                </a:cxn>
              </a:cxnLst>
              <a:rect l="0" t="0" r="r" b="b"/>
              <a:pathLst>
                <a:path w="438" h="1894">
                  <a:moveTo>
                    <a:pt x="438" y="954"/>
                  </a:moveTo>
                  <a:lnTo>
                    <a:pt x="423" y="788"/>
                  </a:lnTo>
                  <a:lnTo>
                    <a:pt x="393" y="575"/>
                  </a:lnTo>
                  <a:lnTo>
                    <a:pt x="317" y="363"/>
                  </a:lnTo>
                  <a:lnTo>
                    <a:pt x="226" y="212"/>
                  </a:lnTo>
                  <a:lnTo>
                    <a:pt x="136" y="91"/>
                  </a:lnTo>
                  <a:lnTo>
                    <a:pt x="60" y="3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5" y="45"/>
                  </a:lnTo>
                  <a:lnTo>
                    <a:pt x="45" y="60"/>
                  </a:lnTo>
                  <a:lnTo>
                    <a:pt x="166" y="227"/>
                  </a:lnTo>
                  <a:lnTo>
                    <a:pt x="257" y="424"/>
                  </a:lnTo>
                  <a:lnTo>
                    <a:pt x="317" y="666"/>
                  </a:lnTo>
                  <a:lnTo>
                    <a:pt x="332" y="954"/>
                  </a:lnTo>
                  <a:lnTo>
                    <a:pt x="317" y="1197"/>
                  </a:lnTo>
                  <a:lnTo>
                    <a:pt x="272" y="1424"/>
                  </a:lnTo>
                  <a:lnTo>
                    <a:pt x="166" y="1651"/>
                  </a:lnTo>
                  <a:lnTo>
                    <a:pt x="30" y="1848"/>
                  </a:lnTo>
                  <a:lnTo>
                    <a:pt x="15" y="1863"/>
                  </a:lnTo>
                  <a:lnTo>
                    <a:pt x="0" y="1863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0" y="1879"/>
                  </a:lnTo>
                  <a:lnTo>
                    <a:pt x="136" y="1803"/>
                  </a:lnTo>
                  <a:lnTo>
                    <a:pt x="226" y="1682"/>
                  </a:lnTo>
                  <a:lnTo>
                    <a:pt x="317" y="1530"/>
                  </a:lnTo>
                  <a:lnTo>
                    <a:pt x="423" y="1227"/>
                  </a:lnTo>
                  <a:lnTo>
                    <a:pt x="438" y="9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6" name="Freeform 130"/>
            <p:cNvSpPr>
              <a:spLocks/>
            </p:cNvSpPr>
            <p:nvPr/>
          </p:nvSpPr>
          <p:spPr bwMode="auto">
            <a:xfrm>
              <a:off x="1086" y="8852"/>
              <a:ext cx="620" cy="864"/>
            </a:xfrm>
            <a:custGeom>
              <a:avLst/>
              <a:gdLst/>
              <a:ahLst/>
              <a:cxnLst>
                <a:cxn ang="0">
                  <a:pos x="348" y="485"/>
                </a:cxn>
                <a:cxn ang="0">
                  <a:pos x="408" y="500"/>
                </a:cxn>
                <a:cxn ang="0">
                  <a:pos x="484" y="546"/>
                </a:cxn>
                <a:cxn ang="0">
                  <a:pos x="529" y="606"/>
                </a:cxn>
                <a:cxn ang="0">
                  <a:pos x="514" y="743"/>
                </a:cxn>
                <a:cxn ang="0">
                  <a:pos x="439" y="803"/>
                </a:cxn>
                <a:cxn ang="0">
                  <a:pos x="212" y="819"/>
                </a:cxn>
                <a:cxn ang="0">
                  <a:pos x="91" y="667"/>
                </a:cxn>
                <a:cxn ang="0">
                  <a:pos x="45" y="546"/>
                </a:cxn>
                <a:cxn ang="0">
                  <a:pos x="0" y="531"/>
                </a:cxn>
                <a:cxn ang="0">
                  <a:pos x="15" y="864"/>
                </a:cxn>
                <a:cxn ang="0">
                  <a:pos x="45" y="849"/>
                </a:cxn>
                <a:cxn ang="0">
                  <a:pos x="76" y="819"/>
                </a:cxn>
                <a:cxn ang="0">
                  <a:pos x="166" y="834"/>
                </a:cxn>
                <a:cxn ang="0">
                  <a:pos x="318" y="864"/>
                </a:cxn>
                <a:cxn ang="0">
                  <a:pos x="544" y="788"/>
                </a:cxn>
                <a:cxn ang="0">
                  <a:pos x="620" y="606"/>
                </a:cxn>
                <a:cxn ang="0">
                  <a:pos x="605" y="500"/>
                </a:cxn>
                <a:cxn ang="0">
                  <a:pos x="560" y="440"/>
                </a:cxn>
                <a:cxn ang="0">
                  <a:pos x="499" y="394"/>
                </a:cxn>
                <a:cxn ang="0">
                  <a:pos x="378" y="349"/>
                </a:cxn>
                <a:cxn ang="0">
                  <a:pos x="242" y="319"/>
                </a:cxn>
                <a:cxn ang="0">
                  <a:pos x="121" y="258"/>
                </a:cxn>
                <a:cxn ang="0">
                  <a:pos x="91" y="182"/>
                </a:cxn>
                <a:cxn ang="0">
                  <a:pos x="121" y="91"/>
                </a:cxn>
                <a:cxn ang="0">
                  <a:pos x="197" y="46"/>
                </a:cxn>
                <a:cxn ang="0">
                  <a:pos x="302" y="31"/>
                </a:cxn>
                <a:cxn ang="0">
                  <a:pos x="454" y="76"/>
                </a:cxn>
                <a:cxn ang="0">
                  <a:pos x="499" y="152"/>
                </a:cxn>
                <a:cxn ang="0">
                  <a:pos x="514" y="212"/>
                </a:cxn>
                <a:cxn ang="0">
                  <a:pos x="529" y="273"/>
                </a:cxn>
                <a:cxn ang="0">
                  <a:pos x="575" y="258"/>
                </a:cxn>
                <a:cxn ang="0">
                  <a:pos x="560" y="0"/>
                </a:cxn>
                <a:cxn ang="0">
                  <a:pos x="499" y="31"/>
                </a:cxn>
                <a:cxn ang="0">
                  <a:pos x="484" y="46"/>
                </a:cxn>
                <a:cxn ang="0">
                  <a:pos x="378" y="0"/>
                </a:cxn>
                <a:cxn ang="0">
                  <a:pos x="166" y="15"/>
                </a:cxn>
                <a:cxn ang="0">
                  <a:pos x="15" y="152"/>
                </a:cxn>
                <a:cxn ang="0">
                  <a:pos x="0" y="273"/>
                </a:cxn>
                <a:cxn ang="0">
                  <a:pos x="45" y="364"/>
                </a:cxn>
                <a:cxn ang="0">
                  <a:pos x="151" y="440"/>
                </a:cxn>
                <a:cxn ang="0">
                  <a:pos x="333" y="485"/>
                </a:cxn>
              </a:cxnLst>
              <a:rect l="0" t="0" r="r" b="b"/>
              <a:pathLst>
                <a:path w="620" h="864">
                  <a:moveTo>
                    <a:pt x="333" y="485"/>
                  </a:moveTo>
                  <a:lnTo>
                    <a:pt x="348" y="485"/>
                  </a:lnTo>
                  <a:lnTo>
                    <a:pt x="378" y="500"/>
                  </a:lnTo>
                  <a:lnTo>
                    <a:pt x="408" y="500"/>
                  </a:lnTo>
                  <a:lnTo>
                    <a:pt x="454" y="515"/>
                  </a:lnTo>
                  <a:lnTo>
                    <a:pt x="484" y="546"/>
                  </a:lnTo>
                  <a:lnTo>
                    <a:pt x="499" y="576"/>
                  </a:lnTo>
                  <a:lnTo>
                    <a:pt x="529" y="606"/>
                  </a:lnTo>
                  <a:lnTo>
                    <a:pt x="529" y="697"/>
                  </a:lnTo>
                  <a:lnTo>
                    <a:pt x="514" y="743"/>
                  </a:lnTo>
                  <a:lnTo>
                    <a:pt x="484" y="773"/>
                  </a:lnTo>
                  <a:lnTo>
                    <a:pt x="439" y="803"/>
                  </a:lnTo>
                  <a:lnTo>
                    <a:pt x="318" y="834"/>
                  </a:lnTo>
                  <a:lnTo>
                    <a:pt x="212" y="819"/>
                  </a:lnTo>
                  <a:lnTo>
                    <a:pt x="136" y="758"/>
                  </a:lnTo>
                  <a:lnTo>
                    <a:pt x="91" y="667"/>
                  </a:lnTo>
                  <a:lnTo>
                    <a:pt x="60" y="561"/>
                  </a:lnTo>
                  <a:lnTo>
                    <a:pt x="45" y="546"/>
                  </a:lnTo>
                  <a:lnTo>
                    <a:pt x="45" y="531"/>
                  </a:lnTo>
                  <a:lnTo>
                    <a:pt x="0" y="531"/>
                  </a:lnTo>
                  <a:lnTo>
                    <a:pt x="0" y="849"/>
                  </a:lnTo>
                  <a:lnTo>
                    <a:pt x="15" y="864"/>
                  </a:lnTo>
                  <a:lnTo>
                    <a:pt x="30" y="864"/>
                  </a:lnTo>
                  <a:lnTo>
                    <a:pt x="45" y="849"/>
                  </a:lnTo>
                  <a:lnTo>
                    <a:pt x="76" y="834"/>
                  </a:lnTo>
                  <a:lnTo>
                    <a:pt x="76" y="819"/>
                  </a:lnTo>
                  <a:lnTo>
                    <a:pt x="106" y="788"/>
                  </a:lnTo>
                  <a:lnTo>
                    <a:pt x="166" y="834"/>
                  </a:lnTo>
                  <a:lnTo>
                    <a:pt x="227" y="864"/>
                  </a:lnTo>
                  <a:lnTo>
                    <a:pt x="318" y="864"/>
                  </a:lnTo>
                  <a:lnTo>
                    <a:pt x="454" y="849"/>
                  </a:lnTo>
                  <a:lnTo>
                    <a:pt x="544" y="788"/>
                  </a:lnTo>
                  <a:lnTo>
                    <a:pt x="605" y="712"/>
                  </a:lnTo>
                  <a:lnTo>
                    <a:pt x="620" y="606"/>
                  </a:lnTo>
                  <a:lnTo>
                    <a:pt x="620" y="546"/>
                  </a:lnTo>
                  <a:lnTo>
                    <a:pt x="605" y="500"/>
                  </a:lnTo>
                  <a:lnTo>
                    <a:pt x="575" y="470"/>
                  </a:lnTo>
                  <a:lnTo>
                    <a:pt x="560" y="440"/>
                  </a:lnTo>
                  <a:lnTo>
                    <a:pt x="544" y="425"/>
                  </a:lnTo>
                  <a:lnTo>
                    <a:pt x="499" y="394"/>
                  </a:lnTo>
                  <a:lnTo>
                    <a:pt x="439" y="364"/>
                  </a:lnTo>
                  <a:lnTo>
                    <a:pt x="378" y="349"/>
                  </a:lnTo>
                  <a:lnTo>
                    <a:pt x="287" y="319"/>
                  </a:lnTo>
                  <a:lnTo>
                    <a:pt x="242" y="319"/>
                  </a:lnTo>
                  <a:lnTo>
                    <a:pt x="151" y="288"/>
                  </a:lnTo>
                  <a:lnTo>
                    <a:pt x="121" y="258"/>
                  </a:lnTo>
                  <a:lnTo>
                    <a:pt x="106" y="228"/>
                  </a:lnTo>
                  <a:lnTo>
                    <a:pt x="91" y="182"/>
                  </a:lnTo>
                  <a:lnTo>
                    <a:pt x="91" y="152"/>
                  </a:lnTo>
                  <a:lnTo>
                    <a:pt x="121" y="91"/>
                  </a:lnTo>
                  <a:lnTo>
                    <a:pt x="151" y="76"/>
                  </a:lnTo>
                  <a:lnTo>
                    <a:pt x="197" y="46"/>
                  </a:lnTo>
                  <a:lnTo>
                    <a:pt x="242" y="46"/>
                  </a:lnTo>
                  <a:lnTo>
                    <a:pt x="302" y="31"/>
                  </a:lnTo>
                  <a:lnTo>
                    <a:pt x="363" y="46"/>
                  </a:lnTo>
                  <a:lnTo>
                    <a:pt x="454" y="76"/>
                  </a:lnTo>
                  <a:lnTo>
                    <a:pt x="484" y="106"/>
                  </a:lnTo>
                  <a:lnTo>
                    <a:pt x="499" y="152"/>
                  </a:lnTo>
                  <a:lnTo>
                    <a:pt x="514" y="182"/>
                  </a:lnTo>
                  <a:lnTo>
                    <a:pt x="514" y="212"/>
                  </a:lnTo>
                  <a:lnTo>
                    <a:pt x="529" y="243"/>
                  </a:lnTo>
                  <a:lnTo>
                    <a:pt x="529" y="273"/>
                  </a:lnTo>
                  <a:lnTo>
                    <a:pt x="544" y="288"/>
                  </a:lnTo>
                  <a:lnTo>
                    <a:pt x="575" y="258"/>
                  </a:lnTo>
                  <a:lnTo>
                    <a:pt x="575" y="15"/>
                  </a:lnTo>
                  <a:lnTo>
                    <a:pt x="560" y="0"/>
                  </a:lnTo>
                  <a:lnTo>
                    <a:pt x="529" y="0"/>
                  </a:lnTo>
                  <a:lnTo>
                    <a:pt x="499" y="31"/>
                  </a:lnTo>
                  <a:lnTo>
                    <a:pt x="499" y="46"/>
                  </a:lnTo>
                  <a:lnTo>
                    <a:pt x="484" y="46"/>
                  </a:lnTo>
                  <a:lnTo>
                    <a:pt x="423" y="15"/>
                  </a:lnTo>
                  <a:lnTo>
                    <a:pt x="378" y="0"/>
                  </a:lnTo>
                  <a:lnTo>
                    <a:pt x="302" y="0"/>
                  </a:lnTo>
                  <a:lnTo>
                    <a:pt x="166" y="15"/>
                  </a:lnTo>
                  <a:lnTo>
                    <a:pt x="60" y="76"/>
                  </a:lnTo>
                  <a:lnTo>
                    <a:pt x="15" y="152"/>
                  </a:lnTo>
                  <a:lnTo>
                    <a:pt x="0" y="228"/>
                  </a:lnTo>
                  <a:lnTo>
                    <a:pt x="0" y="273"/>
                  </a:lnTo>
                  <a:lnTo>
                    <a:pt x="30" y="319"/>
                  </a:lnTo>
                  <a:lnTo>
                    <a:pt x="45" y="364"/>
                  </a:lnTo>
                  <a:lnTo>
                    <a:pt x="91" y="394"/>
                  </a:lnTo>
                  <a:lnTo>
                    <a:pt x="151" y="440"/>
                  </a:lnTo>
                  <a:lnTo>
                    <a:pt x="227" y="455"/>
                  </a:lnTo>
                  <a:lnTo>
                    <a:pt x="333" y="4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7" name="Freeform 131"/>
            <p:cNvSpPr>
              <a:spLocks/>
            </p:cNvSpPr>
            <p:nvPr/>
          </p:nvSpPr>
          <p:spPr bwMode="auto">
            <a:xfrm>
              <a:off x="1933" y="9504"/>
              <a:ext cx="196" cy="197"/>
            </a:xfrm>
            <a:custGeom>
              <a:avLst/>
              <a:gdLst/>
              <a:ahLst/>
              <a:cxnLst>
                <a:cxn ang="0">
                  <a:pos x="196" y="91"/>
                </a:cxn>
                <a:cxn ang="0">
                  <a:pos x="196" y="6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30" y="30"/>
                </a:cxn>
                <a:cxn ang="0">
                  <a:pos x="0" y="91"/>
                </a:cxn>
                <a:cxn ang="0">
                  <a:pos x="15" y="136"/>
                </a:cxn>
                <a:cxn ang="0">
                  <a:pos x="30" y="167"/>
                </a:cxn>
                <a:cxn ang="0">
                  <a:pos x="60" y="182"/>
                </a:cxn>
                <a:cxn ang="0">
                  <a:pos x="106" y="197"/>
                </a:cxn>
                <a:cxn ang="0">
                  <a:pos x="166" y="167"/>
                </a:cxn>
                <a:cxn ang="0">
                  <a:pos x="196" y="136"/>
                </a:cxn>
                <a:cxn ang="0">
                  <a:pos x="196" y="91"/>
                </a:cxn>
              </a:cxnLst>
              <a:rect l="0" t="0" r="r" b="b"/>
              <a:pathLst>
                <a:path w="196" h="197">
                  <a:moveTo>
                    <a:pt x="196" y="91"/>
                  </a:moveTo>
                  <a:lnTo>
                    <a:pt x="196" y="6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30" y="30"/>
                  </a:lnTo>
                  <a:lnTo>
                    <a:pt x="0" y="91"/>
                  </a:lnTo>
                  <a:lnTo>
                    <a:pt x="15" y="136"/>
                  </a:lnTo>
                  <a:lnTo>
                    <a:pt x="30" y="167"/>
                  </a:lnTo>
                  <a:lnTo>
                    <a:pt x="60" y="182"/>
                  </a:lnTo>
                  <a:lnTo>
                    <a:pt x="106" y="197"/>
                  </a:lnTo>
                  <a:lnTo>
                    <a:pt x="166" y="167"/>
                  </a:lnTo>
                  <a:lnTo>
                    <a:pt x="196" y="136"/>
                  </a:lnTo>
                  <a:lnTo>
                    <a:pt x="196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8" name="Freeform 132"/>
            <p:cNvSpPr>
              <a:spLocks/>
            </p:cNvSpPr>
            <p:nvPr/>
          </p:nvSpPr>
          <p:spPr bwMode="auto">
            <a:xfrm>
              <a:off x="3173" y="8534"/>
              <a:ext cx="605" cy="1182"/>
            </a:xfrm>
            <a:custGeom>
              <a:avLst/>
              <a:gdLst/>
              <a:ahLst/>
              <a:cxnLst>
                <a:cxn ang="0">
                  <a:pos x="302" y="409"/>
                </a:cxn>
                <a:cxn ang="0">
                  <a:pos x="575" y="409"/>
                </a:cxn>
                <a:cxn ang="0">
                  <a:pos x="575" y="349"/>
                </a:cxn>
                <a:cxn ang="0">
                  <a:pos x="302" y="349"/>
                </a:cxn>
                <a:cxn ang="0">
                  <a:pos x="302" y="0"/>
                </a:cxn>
                <a:cxn ang="0">
                  <a:pos x="257" y="0"/>
                </a:cxn>
                <a:cxn ang="0">
                  <a:pos x="242" y="91"/>
                </a:cxn>
                <a:cxn ang="0">
                  <a:pos x="212" y="197"/>
                </a:cxn>
                <a:cxn ang="0">
                  <a:pos x="166" y="273"/>
                </a:cxn>
                <a:cxn ang="0">
                  <a:pos x="106" y="349"/>
                </a:cxn>
                <a:cxn ang="0">
                  <a:pos x="0" y="364"/>
                </a:cxn>
                <a:cxn ang="0">
                  <a:pos x="0" y="409"/>
                </a:cxn>
                <a:cxn ang="0">
                  <a:pos x="166" y="409"/>
                </a:cxn>
                <a:cxn ang="0">
                  <a:pos x="166" y="924"/>
                </a:cxn>
                <a:cxn ang="0">
                  <a:pos x="181" y="1046"/>
                </a:cxn>
                <a:cxn ang="0">
                  <a:pos x="227" y="1121"/>
                </a:cxn>
                <a:cxn ang="0">
                  <a:pos x="302" y="1167"/>
                </a:cxn>
                <a:cxn ang="0">
                  <a:pos x="363" y="1182"/>
                </a:cxn>
                <a:cxn ang="0">
                  <a:pos x="408" y="1182"/>
                </a:cxn>
                <a:cxn ang="0">
                  <a:pos x="499" y="1167"/>
                </a:cxn>
                <a:cxn ang="0">
                  <a:pos x="560" y="1106"/>
                </a:cxn>
                <a:cxn ang="0">
                  <a:pos x="590" y="1030"/>
                </a:cxn>
                <a:cxn ang="0">
                  <a:pos x="605" y="924"/>
                </a:cxn>
                <a:cxn ang="0">
                  <a:pos x="605" y="818"/>
                </a:cxn>
                <a:cxn ang="0">
                  <a:pos x="544" y="818"/>
                </a:cxn>
                <a:cxn ang="0">
                  <a:pos x="544" y="985"/>
                </a:cxn>
                <a:cxn ang="0">
                  <a:pos x="529" y="1046"/>
                </a:cxn>
                <a:cxn ang="0">
                  <a:pos x="514" y="1091"/>
                </a:cxn>
                <a:cxn ang="0">
                  <a:pos x="484" y="1121"/>
                </a:cxn>
                <a:cxn ang="0">
                  <a:pos x="454" y="1137"/>
                </a:cxn>
                <a:cxn ang="0">
                  <a:pos x="378" y="1137"/>
                </a:cxn>
                <a:cxn ang="0">
                  <a:pos x="348" y="1106"/>
                </a:cxn>
                <a:cxn ang="0">
                  <a:pos x="302" y="1015"/>
                </a:cxn>
                <a:cxn ang="0">
                  <a:pos x="302" y="940"/>
                </a:cxn>
                <a:cxn ang="0">
                  <a:pos x="302" y="409"/>
                </a:cxn>
              </a:cxnLst>
              <a:rect l="0" t="0" r="r" b="b"/>
              <a:pathLst>
                <a:path w="605" h="1182">
                  <a:moveTo>
                    <a:pt x="302" y="409"/>
                  </a:moveTo>
                  <a:lnTo>
                    <a:pt x="575" y="409"/>
                  </a:lnTo>
                  <a:lnTo>
                    <a:pt x="575" y="349"/>
                  </a:lnTo>
                  <a:lnTo>
                    <a:pt x="302" y="349"/>
                  </a:lnTo>
                  <a:lnTo>
                    <a:pt x="302" y="0"/>
                  </a:lnTo>
                  <a:lnTo>
                    <a:pt x="257" y="0"/>
                  </a:lnTo>
                  <a:lnTo>
                    <a:pt x="242" y="91"/>
                  </a:lnTo>
                  <a:lnTo>
                    <a:pt x="212" y="197"/>
                  </a:lnTo>
                  <a:lnTo>
                    <a:pt x="166" y="273"/>
                  </a:lnTo>
                  <a:lnTo>
                    <a:pt x="106" y="349"/>
                  </a:lnTo>
                  <a:lnTo>
                    <a:pt x="0" y="364"/>
                  </a:lnTo>
                  <a:lnTo>
                    <a:pt x="0" y="409"/>
                  </a:lnTo>
                  <a:lnTo>
                    <a:pt x="166" y="409"/>
                  </a:lnTo>
                  <a:lnTo>
                    <a:pt x="166" y="924"/>
                  </a:lnTo>
                  <a:lnTo>
                    <a:pt x="181" y="1046"/>
                  </a:lnTo>
                  <a:lnTo>
                    <a:pt x="227" y="1121"/>
                  </a:lnTo>
                  <a:lnTo>
                    <a:pt x="302" y="1167"/>
                  </a:lnTo>
                  <a:lnTo>
                    <a:pt x="363" y="1182"/>
                  </a:lnTo>
                  <a:lnTo>
                    <a:pt x="408" y="1182"/>
                  </a:lnTo>
                  <a:lnTo>
                    <a:pt x="499" y="1167"/>
                  </a:lnTo>
                  <a:lnTo>
                    <a:pt x="560" y="1106"/>
                  </a:lnTo>
                  <a:lnTo>
                    <a:pt x="590" y="1030"/>
                  </a:lnTo>
                  <a:lnTo>
                    <a:pt x="605" y="924"/>
                  </a:lnTo>
                  <a:lnTo>
                    <a:pt x="605" y="818"/>
                  </a:lnTo>
                  <a:lnTo>
                    <a:pt x="544" y="818"/>
                  </a:lnTo>
                  <a:lnTo>
                    <a:pt x="544" y="985"/>
                  </a:lnTo>
                  <a:lnTo>
                    <a:pt x="529" y="1046"/>
                  </a:lnTo>
                  <a:lnTo>
                    <a:pt x="514" y="1091"/>
                  </a:lnTo>
                  <a:lnTo>
                    <a:pt x="484" y="1121"/>
                  </a:lnTo>
                  <a:lnTo>
                    <a:pt x="454" y="1137"/>
                  </a:lnTo>
                  <a:lnTo>
                    <a:pt x="378" y="1137"/>
                  </a:lnTo>
                  <a:lnTo>
                    <a:pt x="348" y="1106"/>
                  </a:lnTo>
                  <a:lnTo>
                    <a:pt x="302" y="1015"/>
                  </a:lnTo>
                  <a:lnTo>
                    <a:pt x="302" y="940"/>
                  </a:lnTo>
                  <a:lnTo>
                    <a:pt x="302" y="4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9" name="Freeform 133"/>
            <p:cNvSpPr>
              <a:spLocks/>
            </p:cNvSpPr>
            <p:nvPr/>
          </p:nvSpPr>
          <p:spPr bwMode="auto">
            <a:xfrm>
              <a:off x="4035" y="9504"/>
              <a:ext cx="212" cy="197"/>
            </a:xfrm>
            <a:custGeom>
              <a:avLst/>
              <a:gdLst/>
              <a:ahLst/>
              <a:cxnLst>
                <a:cxn ang="0">
                  <a:pos x="212" y="91"/>
                </a:cxn>
                <a:cxn ang="0">
                  <a:pos x="182" y="30"/>
                </a:cxn>
                <a:cxn ang="0">
                  <a:pos x="151" y="0"/>
                </a:cxn>
                <a:cxn ang="0">
                  <a:pos x="61" y="0"/>
                </a:cxn>
                <a:cxn ang="0">
                  <a:pos x="30" y="30"/>
                </a:cxn>
                <a:cxn ang="0">
                  <a:pos x="0" y="91"/>
                </a:cxn>
                <a:cxn ang="0">
                  <a:pos x="15" y="136"/>
                </a:cxn>
                <a:cxn ang="0">
                  <a:pos x="30" y="167"/>
                </a:cxn>
                <a:cxn ang="0">
                  <a:pos x="61" y="182"/>
                </a:cxn>
                <a:cxn ang="0">
                  <a:pos x="106" y="197"/>
                </a:cxn>
                <a:cxn ang="0">
                  <a:pos x="151" y="182"/>
                </a:cxn>
                <a:cxn ang="0">
                  <a:pos x="182" y="167"/>
                </a:cxn>
                <a:cxn ang="0">
                  <a:pos x="197" y="136"/>
                </a:cxn>
                <a:cxn ang="0">
                  <a:pos x="212" y="91"/>
                </a:cxn>
              </a:cxnLst>
              <a:rect l="0" t="0" r="r" b="b"/>
              <a:pathLst>
                <a:path w="212" h="197">
                  <a:moveTo>
                    <a:pt x="212" y="91"/>
                  </a:moveTo>
                  <a:lnTo>
                    <a:pt x="182" y="30"/>
                  </a:lnTo>
                  <a:lnTo>
                    <a:pt x="151" y="0"/>
                  </a:lnTo>
                  <a:lnTo>
                    <a:pt x="61" y="0"/>
                  </a:lnTo>
                  <a:lnTo>
                    <a:pt x="30" y="30"/>
                  </a:lnTo>
                  <a:lnTo>
                    <a:pt x="0" y="91"/>
                  </a:lnTo>
                  <a:lnTo>
                    <a:pt x="15" y="136"/>
                  </a:lnTo>
                  <a:lnTo>
                    <a:pt x="30" y="167"/>
                  </a:lnTo>
                  <a:lnTo>
                    <a:pt x="61" y="182"/>
                  </a:lnTo>
                  <a:lnTo>
                    <a:pt x="106" y="197"/>
                  </a:lnTo>
                  <a:lnTo>
                    <a:pt x="151" y="182"/>
                  </a:lnTo>
                  <a:lnTo>
                    <a:pt x="182" y="167"/>
                  </a:lnTo>
                  <a:lnTo>
                    <a:pt x="197" y="136"/>
                  </a:lnTo>
                  <a:lnTo>
                    <a:pt x="212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0" name="Freeform 134"/>
            <p:cNvSpPr>
              <a:spLocks/>
            </p:cNvSpPr>
            <p:nvPr/>
          </p:nvSpPr>
          <p:spPr bwMode="auto">
            <a:xfrm>
              <a:off x="6788" y="7898"/>
              <a:ext cx="2510" cy="2651"/>
            </a:xfrm>
            <a:custGeom>
              <a:avLst/>
              <a:gdLst/>
              <a:ahLst/>
              <a:cxnLst>
                <a:cxn ang="0">
                  <a:pos x="2283" y="2651"/>
                </a:cxn>
                <a:cxn ang="0">
                  <a:pos x="2510" y="2045"/>
                </a:cxn>
                <a:cxn ang="0">
                  <a:pos x="2465" y="2045"/>
                </a:cxn>
                <a:cxn ang="0">
                  <a:pos x="2389" y="2182"/>
                </a:cxn>
                <a:cxn ang="0">
                  <a:pos x="2283" y="2288"/>
                </a:cxn>
                <a:cxn ang="0">
                  <a:pos x="2132" y="2379"/>
                </a:cxn>
                <a:cxn ang="0">
                  <a:pos x="1981" y="2424"/>
                </a:cxn>
                <a:cxn ang="0">
                  <a:pos x="1920" y="2439"/>
                </a:cxn>
                <a:cxn ang="0">
                  <a:pos x="1799" y="2454"/>
                </a:cxn>
                <a:cxn ang="0">
                  <a:pos x="1633" y="2485"/>
                </a:cxn>
                <a:cxn ang="0">
                  <a:pos x="257" y="2485"/>
                </a:cxn>
                <a:cxn ang="0">
                  <a:pos x="1209" y="1363"/>
                </a:cxn>
                <a:cxn ang="0">
                  <a:pos x="1225" y="1348"/>
                </a:cxn>
                <a:cxn ang="0">
                  <a:pos x="1225" y="1318"/>
                </a:cxn>
                <a:cxn ang="0">
                  <a:pos x="1209" y="1303"/>
                </a:cxn>
                <a:cxn ang="0">
                  <a:pos x="332" y="91"/>
                </a:cxn>
                <a:cxn ang="0">
                  <a:pos x="1603" y="91"/>
                </a:cxn>
                <a:cxn ang="0">
                  <a:pos x="1754" y="106"/>
                </a:cxn>
                <a:cxn ang="0">
                  <a:pos x="1814" y="121"/>
                </a:cxn>
                <a:cxn ang="0">
                  <a:pos x="1935" y="136"/>
                </a:cxn>
                <a:cxn ang="0">
                  <a:pos x="2072" y="182"/>
                </a:cxn>
                <a:cxn ang="0">
                  <a:pos x="2223" y="257"/>
                </a:cxn>
                <a:cxn ang="0">
                  <a:pos x="2298" y="318"/>
                </a:cxn>
                <a:cxn ang="0">
                  <a:pos x="2389" y="394"/>
                </a:cxn>
                <a:cxn ang="0">
                  <a:pos x="2465" y="530"/>
                </a:cxn>
                <a:cxn ang="0">
                  <a:pos x="2510" y="530"/>
                </a:cxn>
                <a:cxn ang="0">
                  <a:pos x="2283" y="0"/>
                </a:cxn>
                <a:cxn ang="0">
                  <a:pos x="0" y="0"/>
                </a:cxn>
                <a:cxn ang="0">
                  <a:pos x="0" y="76"/>
                </a:cxn>
                <a:cxn ang="0">
                  <a:pos x="998" y="1454"/>
                </a:cxn>
                <a:cxn ang="0">
                  <a:pos x="15" y="2591"/>
                </a:cxn>
                <a:cxn ang="0">
                  <a:pos x="0" y="2606"/>
                </a:cxn>
                <a:cxn ang="0">
                  <a:pos x="0" y="2651"/>
                </a:cxn>
                <a:cxn ang="0">
                  <a:pos x="60" y="2651"/>
                </a:cxn>
                <a:cxn ang="0">
                  <a:pos x="2283" y="2651"/>
                </a:cxn>
              </a:cxnLst>
              <a:rect l="0" t="0" r="r" b="b"/>
              <a:pathLst>
                <a:path w="2510" h="2651">
                  <a:moveTo>
                    <a:pt x="2283" y="2651"/>
                  </a:moveTo>
                  <a:lnTo>
                    <a:pt x="2510" y="2045"/>
                  </a:lnTo>
                  <a:lnTo>
                    <a:pt x="2465" y="2045"/>
                  </a:lnTo>
                  <a:lnTo>
                    <a:pt x="2389" y="2182"/>
                  </a:lnTo>
                  <a:lnTo>
                    <a:pt x="2283" y="2288"/>
                  </a:lnTo>
                  <a:lnTo>
                    <a:pt x="2132" y="2379"/>
                  </a:lnTo>
                  <a:lnTo>
                    <a:pt x="1981" y="2424"/>
                  </a:lnTo>
                  <a:lnTo>
                    <a:pt x="1920" y="2439"/>
                  </a:lnTo>
                  <a:lnTo>
                    <a:pt x="1799" y="2454"/>
                  </a:lnTo>
                  <a:lnTo>
                    <a:pt x="1633" y="2485"/>
                  </a:lnTo>
                  <a:lnTo>
                    <a:pt x="257" y="2485"/>
                  </a:lnTo>
                  <a:lnTo>
                    <a:pt x="1209" y="1363"/>
                  </a:lnTo>
                  <a:lnTo>
                    <a:pt x="1225" y="1348"/>
                  </a:lnTo>
                  <a:lnTo>
                    <a:pt x="1225" y="1318"/>
                  </a:lnTo>
                  <a:lnTo>
                    <a:pt x="1209" y="1303"/>
                  </a:lnTo>
                  <a:lnTo>
                    <a:pt x="332" y="91"/>
                  </a:lnTo>
                  <a:lnTo>
                    <a:pt x="1603" y="91"/>
                  </a:lnTo>
                  <a:lnTo>
                    <a:pt x="1754" y="106"/>
                  </a:lnTo>
                  <a:lnTo>
                    <a:pt x="1814" y="121"/>
                  </a:lnTo>
                  <a:lnTo>
                    <a:pt x="1935" y="136"/>
                  </a:lnTo>
                  <a:lnTo>
                    <a:pt x="2072" y="182"/>
                  </a:lnTo>
                  <a:lnTo>
                    <a:pt x="2223" y="257"/>
                  </a:lnTo>
                  <a:lnTo>
                    <a:pt x="2298" y="318"/>
                  </a:lnTo>
                  <a:lnTo>
                    <a:pt x="2389" y="394"/>
                  </a:lnTo>
                  <a:lnTo>
                    <a:pt x="2465" y="530"/>
                  </a:lnTo>
                  <a:lnTo>
                    <a:pt x="2510" y="530"/>
                  </a:lnTo>
                  <a:lnTo>
                    <a:pt x="2283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998" y="1454"/>
                  </a:lnTo>
                  <a:lnTo>
                    <a:pt x="15" y="2591"/>
                  </a:lnTo>
                  <a:lnTo>
                    <a:pt x="0" y="2606"/>
                  </a:lnTo>
                  <a:lnTo>
                    <a:pt x="0" y="2651"/>
                  </a:lnTo>
                  <a:lnTo>
                    <a:pt x="60" y="2651"/>
                  </a:lnTo>
                  <a:lnTo>
                    <a:pt x="2283" y="26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1" name="Freeform 135"/>
            <p:cNvSpPr>
              <a:spLocks/>
            </p:cNvSpPr>
            <p:nvPr/>
          </p:nvSpPr>
          <p:spPr bwMode="auto">
            <a:xfrm>
              <a:off x="7695" y="11277"/>
              <a:ext cx="681" cy="863"/>
            </a:xfrm>
            <a:custGeom>
              <a:avLst/>
              <a:gdLst/>
              <a:ahLst/>
              <a:cxnLst>
                <a:cxn ang="0">
                  <a:pos x="681" y="45"/>
                </a:cxn>
                <a:cxn ang="0">
                  <a:pos x="635" y="15"/>
                </a:cxn>
                <a:cxn ang="0">
                  <a:pos x="575" y="60"/>
                </a:cxn>
                <a:cxn ang="0">
                  <a:pos x="560" y="121"/>
                </a:cxn>
                <a:cxn ang="0">
                  <a:pos x="529" y="257"/>
                </a:cxn>
                <a:cxn ang="0">
                  <a:pos x="514" y="333"/>
                </a:cxn>
                <a:cxn ang="0">
                  <a:pos x="484" y="409"/>
                </a:cxn>
                <a:cxn ang="0">
                  <a:pos x="469" y="484"/>
                </a:cxn>
                <a:cxn ang="0">
                  <a:pos x="408" y="530"/>
                </a:cxn>
                <a:cxn ang="0">
                  <a:pos x="287" y="560"/>
                </a:cxn>
                <a:cxn ang="0">
                  <a:pos x="242" y="530"/>
                </a:cxn>
                <a:cxn ang="0">
                  <a:pos x="227" y="484"/>
                </a:cxn>
                <a:cxn ang="0">
                  <a:pos x="242" y="333"/>
                </a:cxn>
                <a:cxn ang="0">
                  <a:pos x="318" y="166"/>
                </a:cxn>
                <a:cxn ang="0">
                  <a:pos x="302" y="75"/>
                </a:cxn>
                <a:cxn ang="0">
                  <a:pos x="242" y="15"/>
                </a:cxn>
                <a:cxn ang="0">
                  <a:pos x="106" y="30"/>
                </a:cxn>
                <a:cxn ang="0">
                  <a:pos x="30" y="136"/>
                </a:cxn>
                <a:cxn ang="0">
                  <a:pos x="0" y="227"/>
                </a:cxn>
                <a:cxn ang="0">
                  <a:pos x="45" y="212"/>
                </a:cxn>
                <a:cxn ang="0">
                  <a:pos x="91" y="106"/>
                </a:cxn>
                <a:cxn ang="0">
                  <a:pos x="166" y="45"/>
                </a:cxn>
                <a:cxn ang="0">
                  <a:pos x="227" y="60"/>
                </a:cxn>
                <a:cxn ang="0">
                  <a:pos x="212" y="136"/>
                </a:cxn>
                <a:cxn ang="0">
                  <a:pos x="166" y="287"/>
                </a:cxn>
                <a:cxn ang="0">
                  <a:pos x="136" y="484"/>
                </a:cxn>
                <a:cxn ang="0">
                  <a:pos x="182" y="560"/>
                </a:cxn>
                <a:cxn ang="0">
                  <a:pos x="287" y="606"/>
                </a:cxn>
                <a:cxn ang="0">
                  <a:pos x="408" y="575"/>
                </a:cxn>
                <a:cxn ang="0">
                  <a:pos x="439" y="591"/>
                </a:cxn>
                <a:cxn ang="0">
                  <a:pos x="408" y="697"/>
                </a:cxn>
                <a:cxn ang="0">
                  <a:pos x="257" y="818"/>
                </a:cxn>
                <a:cxn ang="0">
                  <a:pos x="106" y="787"/>
                </a:cxn>
                <a:cxn ang="0">
                  <a:pos x="182" y="727"/>
                </a:cxn>
                <a:cxn ang="0">
                  <a:pos x="166" y="666"/>
                </a:cxn>
                <a:cxn ang="0">
                  <a:pos x="136" y="651"/>
                </a:cxn>
                <a:cxn ang="0">
                  <a:pos x="61" y="712"/>
                </a:cxn>
                <a:cxn ang="0">
                  <a:pos x="91" y="818"/>
                </a:cxn>
                <a:cxn ang="0">
                  <a:pos x="212" y="863"/>
                </a:cxn>
                <a:cxn ang="0">
                  <a:pos x="408" y="787"/>
                </a:cxn>
                <a:cxn ang="0">
                  <a:pos x="544" y="591"/>
                </a:cxn>
              </a:cxnLst>
              <a:rect l="0" t="0" r="r" b="b"/>
              <a:pathLst>
                <a:path w="681" h="863">
                  <a:moveTo>
                    <a:pt x="681" y="91"/>
                  </a:moveTo>
                  <a:lnTo>
                    <a:pt x="681" y="45"/>
                  </a:lnTo>
                  <a:lnTo>
                    <a:pt x="665" y="30"/>
                  </a:lnTo>
                  <a:lnTo>
                    <a:pt x="635" y="15"/>
                  </a:lnTo>
                  <a:lnTo>
                    <a:pt x="620" y="15"/>
                  </a:lnTo>
                  <a:lnTo>
                    <a:pt x="575" y="60"/>
                  </a:lnTo>
                  <a:lnTo>
                    <a:pt x="575" y="91"/>
                  </a:lnTo>
                  <a:lnTo>
                    <a:pt x="560" y="121"/>
                  </a:lnTo>
                  <a:lnTo>
                    <a:pt x="529" y="242"/>
                  </a:lnTo>
                  <a:lnTo>
                    <a:pt x="529" y="257"/>
                  </a:lnTo>
                  <a:lnTo>
                    <a:pt x="514" y="287"/>
                  </a:lnTo>
                  <a:lnTo>
                    <a:pt x="514" y="333"/>
                  </a:lnTo>
                  <a:lnTo>
                    <a:pt x="499" y="378"/>
                  </a:lnTo>
                  <a:lnTo>
                    <a:pt x="484" y="409"/>
                  </a:lnTo>
                  <a:lnTo>
                    <a:pt x="484" y="454"/>
                  </a:lnTo>
                  <a:lnTo>
                    <a:pt x="469" y="484"/>
                  </a:lnTo>
                  <a:lnTo>
                    <a:pt x="439" y="515"/>
                  </a:lnTo>
                  <a:lnTo>
                    <a:pt x="408" y="530"/>
                  </a:lnTo>
                  <a:lnTo>
                    <a:pt x="363" y="560"/>
                  </a:lnTo>
                  <a:lnTo>
                    <a:pt x="287" y="560"/>
                  </a:lnTo>
                  <a:lnTo>
                    <a:pt x="257" y="545"/>
                  </a:lnTo>
                  <a:lnTo>
                    <a:pt x="242" y="530"/>
                  </a:lnTo>
                  <a:lnTo>
                    <a:pt x="242" y="515"/>
                  </a:lnTo>
                  <a:lnTo>
                    <a:pt x="227" y="484"/>
                  </a:lnTo>
                  <a:lnTo>
                    <a:pt x="227" y="454"/>
                  </a:lnTo>
                  <a:lnTo>
                    <a:pt x="242" y="333"/>
                  </a:lnTo>
                  <a:lnTo>
                    <a:pt x="302" y="197"/>
                  </a:lnTo>
                  <a:lnTo>
                    <a:pt x="318" y="166"/>
                  </a:lnTo>
                  <a:lnTo>
                    <a:pt x="318" y="121"/>
                  </a:lnTo>
                  <a:lnTo>
                    <a:pt x="302" y="75"/>
                  </a:lnTo>
                  <a:lnTo>
                    <a:pt x="287" y="45"/>
                  </a:lnTo>
                  <a:lnTo>
                    <a:pt x="242" y="15"/>
                  </a:lnTo>
                  <a:lnTo>
                    <a:pt x="197" y="0"/>
                  </a:lnTo>
                  <a:lnTo>
                    <a:pt x="106" y="30"/>
                  </a:lnTo>
                  <a:lnTo>
                    <a:pt x="45" y="91"/>
                  </a:lnTo>
                  <a:lnTo>
                    <a:pt x="30" y="136"/>
                  </a:lnTo>
                  <a:lnTo>
                    <a:pt x="0" y="197"/>
                  </a:lnTo>
                  <a:lnTo>
                    <a:pt x="0" y="227"/>
                  </a:lnTo>
                  <a:lnTo>
                    <a:pt x="45" y="227"/>
                  </a:lnTo>
                  <a:lnTo>
                    <a:pt x="45" y="212"/>
                  </a:lnTo>
                  <a:lnTo>
                    <a:pt x="76" y="151"/>
                  </a:lnTo>
                  <a:lnTo>
                    <a:pt x="91" y="106"/>
                  </a:lnTo>
                  <a:lnTo>
                    <a:pt x="121" y="75"/>
                  </a:lnTo>
                  <a:lnTo>
                    <a:pt x="166" y="45"/>
                  </a:lnTo>
                  <a:lnTo>
                    <a:pt x="212" y="45"/>
                  </a:lnTo>
                  <a:lnTo>
                    <a:pt x="227" y="60"/>
                  </a:lnTo>
                  <a:lnTo>
                    <a:pt x="227" y="91"/>
                  </a:lnTo>
                  <a:lnTo>
                    <a:pt x="212" y="136"/>
                  </a:lnTo>
                  <a:lnTo>
                    <a:pt x="212" y="166"/>
                  </a:lnTo>
                  <a:lnTo>
                    <a:pt x="166" y="287"/>
                  </a:lnTo>
                  <a:lnTo>
                    <a:pt x="136" y="378"/>
                  </a:lnTo>
                  <a:lnTo>
                    <a:pt x="136" y="484"/>
                  </a:lnTo>
                  <a:lnTo>
                    <a:pt x="151" y="530"/>
                  </a:lnTo>
                  <a:lnTo>
                    <a:pt x="182" y="560"/>
                  </a:lnTo>
                  <a:lnTo>
                    <a:pt x="242" y="591"/>
                  </a:lnTo>
                  <a:lnTo>
                    <a:pt x="287" y="606"/>
                  </a:lnTo>
                  <a:lnTo>
                    <a:pt x="318" y="606"/>
                  </a:lnTo>
                  <a:lnTo>
                    <a:pt x="408" y="575"/>
                  </a:lnTo>
                  <a:lnTo>
                    <a:pt x="454" y="545"/>
                  </a:lnTo>
                  <a:lnTo>
                    <a:pt x="439" y="591"/>
                  </a:lnTo>
                  <a:lnTo>
                    <a:pt x="423" y="651"/>
                  </a:lnTo>
                  <a:lnTo>
                    <a:pt x="408" y="697"/>
                  </a:lnTo>
                  <a:lnTo>
                    <a:pt x="302" y="803"/>
                  </a:lnTo>
                  <a:lnTo>
                    <a:pt x="257" y="818"/>
                  </a:lnTo>
                  <a:lnTo>
                    <a:pt x="166" y="818"/>
                  </a:lnTo>
                  <a:lnTo>
                    <a:pt x="106" y="787"/>
                  </a:lnTo>
                  <a:lnTo>
                    <a:pt x="166" y="757"/>
                  </a:lnTo>
                  <a:lnTo>
                    <a:pt x="182" y="727"/>
                  </a:lnTo>
                  <a:lnTo>
                    <a:pt x="182" y="681"/>
                  </a:lnTo>
                  <a:lnTo>
                    <a:pt x="166" y="666"/>
                  </a:lnTo>
                  <a:lnTo>
                    <a:pt x="151" y="666"/>
                  </a:lnTo>
                  <a:lnTo>
                    <a:pt x="136" y="651"/>
                  </a:lnTo>
                  <a:lnTo>
                    <a:pt x="76" y="681"/>
                  </a:lnTo>
                  <a:lnTo>
                    <a:pt x="61" y="712"/>
                  </a:lnTo>
                  <a:lnTo>
                    <a:pt x="61" y="787"/>
                  </a:lnTo>
                  <a:lnTo>
                    <a:pt x="91" y="818"/>
                  </a:lnTo>
                  <a:lnTo>
                    <a:pt x="121" y="833"/>
                  </a:lnTo>
                  <a:lnTo>
                    <a:pt x="212" y="863"/>
                  </a:lnTo>
                  <a:lnTo>
                    <a:pt x="318" y="848"/>
                  </a:lnTo>
                  <a:lnTo>
                    <a:pt x="408" y="787"/>
                  </a:lnTo>
                  <a:lnTo>
                    <a:pt x="499" y="697"/>
                  </a:lnTo>
                  <a:lnTo>
                    <a:pt x="544" y="591"/>
                  </a:lnTo>
                  <a:lnTo>
                    <a:pt x="681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2" name="Freeform 136"/>
            <p:cNvSpPr>
              <a:spLocks noEditPoints="1"/>
            </p:cNvSpPr>
            <p:nvPr/>
          </p:nvSpPr>
          <p:spPr bwMode="auto">
            <a:xfrm>
              <a:off x="9646" y="8867"/>
              <a:ext cx="983" cy="1197"/>
            </a:xfrm>
            <a:custGeom>
              <a:avLst/>
              <a:gdLst/>
              <a:ahLst/>
              <a:cxnLst>
                <a:cxn ang="0">
                  <a:pos x="121" y="1122"/>
                </a:cxn>
                <a:cxn ang="0">
                  <a:pos x="30" y="1137"/>
                </a:cxn>
                <a:cxn ang="0">
                  <a:pos x="0" y="1152"/>
                </a:cxn>
                <a:cxn ang="0">
                  <a:pos x="15" y="1197"/>
                </a:cxn>
                <a:cxn ang="0">
                  <a:pos x="393" y="1182"/>
                </a:cxn>
                <a:cxn ang="0">
                  <a:pos x="378" y="1137"/>
                </a:cxn>
                <a:cxn ang="0">
                  <a:pos x="272" y="1061"/>
                </a:cxn>
                <a:cxn ang="0">
                  <a:pos x="318" y="879"/>
                </a:cxn>
                <a:cxn ang="0">
                  <a:pos x="363" y="728"/>
                </a:cxn>
                <a:cxn ang="0">
                  <a:pos x="408" y="804"/>
                </a:cxn>
                <a:cxn ang="0">
                  <a:pos x="484" y="849"/>
                </a:cxn>
                <a:cxn ang="0">
                  <a:pos x="696" y="804"/>
                </a:cxn>
                <a:cxn ang="0">
                  <a:pos x="953" y="500"/>
                </a:cxn>
                <a:cxn ang="0">
                  <a:pos x="953" y="137"/>
                </a:cxn>
                <a:cxn ang="0">
                  <a:pos x="741" y="0"/>
                </a:cxn>
                <a:cxn ang="0">
                  <a:pos x="560" y="76"/>
                </a:cxn>
                <a:cxn ang="0">
                  <a:pos x="469" y="91"/>
                </a:cxn>
                <a:cxn ang="0">
                  <a:pos x="423" y="31"/>
                </a:cxn>
                <a:cxn ang="0">
                  <a:pos x="348" y="0"/>
                </a:cxn>
                <a:cxn ang="0">
                  <a:pos x="242" y="16"/>
                </a:cxn>
                <a:cxn ang="0">
                  <a:pos x="181" y="91"/>
                </a:cxn>
                <a:cxn ang="0">
                  <a:pos x="166" y="137"/>
                </a:cxn>
                <a:cxn ang="0">
                  <a:pos x="136" y="213"/>
                </a:cxn>
                <a:cxn ang="0">
                  <a:pos x="121" y="304"/>
                </a:cxn>
                <a:cxn ang="0">
                  <a:pos x="166" y="288"/>
                </a:cxn>
                <a:cxn ang="0">
                  <a:pos x="197" y="182"/>
                </a:cxn>
                <a:cxn ang="0">
                  <a:pos x="242" y="76"/>
                </a:cxn>
                <a:cxn ang="0">
                  <a:pos x="318" y="31"/>
                </a:cxn>
                <a:cxn ang="0">
                  <a:pos x="363" y="61"/>
                </a:cxn>
                <a:cxn ang="0">
                  <a:pos x="378" y="122"/>
                </a:cxn>
                <a:cxn ang="0">
                  <a:pos x="363" y="197"/>
                </a:cxn>
                <a:cxn ang="0">
                  <a:pos x="151" y="1061"/>
                </a:cxn>
                <a:cxn ang="0">
                  <a:pos x="499" y="197"/>
                </a:cxn>
                <a:cxn ang="0">
                  <a:pos x="575" y="107"/>
                </a:cxn>
                <a:cxn ang="0">
                  <a:pos x="696" y="46"/>
                </a:cxn>
                <a:cxn ang="0">
                  <a:pos x="771" y="46"/>
                </a:cxn>
                <a:cxn ang="0">
                  <a:pos x="832" y="107"/>
                </a:cxn>
                <a:cxn ang="0">
                  <a:pos x="847" y="213"/>
                </a:cxn>
                <a:cxn ang="0">
                  <a:pos x="802" y="500"/>
                </a:cxn>
                <a:cxn ang="0">
                  <a:pos x="711" y="697"/>
                </a:cxn>
                <a:cxn ang="0">
                  <a:pos x="529" y="819"/>
                </a:cxn>
                <a:cxn ang="0">
                  <a:pos x="454" y="788"/>
                </a:cxn>
                <a:cxn ang="0">
                  <a:pos x="393" y="697"/>
                </a:cxn>
                <a:cxn ang="0">
                  <a:pos x="378" y="652"/>
                </a:cxn>
                <a:cxn ang="0">
                  <a:pos x="393" y="607"/>
                </a:cxn>
              </a:cxnLst>
              <a:rect l="0" t="0" r="r" b="b"/>
              <a:pathLst>
                <a:path w="983" h="1197">
                  <a:moveTo>
                    <a:pt x="151" y="1061"/>
                  </a:moveTo>
                  <a:lnTo>
                    <a:pt x="121" y="1122"/>
                  </a:lnTo>
                  <a:lnTo>
                    <a:pt x="106" y="1137"/>
                  </a:lnTo>
                  <a:lnTo>
                    <a:pt x="30" y="1137"/>
                  </a:lnTo>
                  <a:lnTo>
                    <a:pt x="15" y="1152"/>
                  </a:lnTo>
                  <a:lnTo>
                    <a:pt x="0" y="1152"/>
                  </a:lnTo>
                  <a:lnTo>
                    <a:pt x="0" y="1182"/>
                  </a:lnTo>
                  <a:lnTo>
                    <a:pt x="15" y="1197"/>
                  </a:lnTo>
                  <a:lnTo>
                    <a:pt x="393" y="1197"/>
                  </a:lnTo>
                  <a:lnTo>
                    <a:pt x="393" y="1182"/>
                  </a:lnTo>
                  <a:lnTo>
                    <a:pt x="408" y="1167"/>
                  </a:lnTo>
                  <a:lnTo>
                    <a:pt x="378" y="1137"/>
                  </a:lnTo>
                  <a:lnTo>
                    <a:pt x="272" y="1137"/>
                  </a:lnTo>
                  <a:lnTo>
                    <a:pt x="272" y="1061"/>
                  </a:lnTo>
                  <a:lnTo>
                    <a:pt x="302" y="985"/>
                  </a:lnTo>
                  <a:lnTo>
                    <a:pt x="318" y="879"/>
                  </a:lnTo>
                  <a:lnTo>
                    <a:pt x="348" y="788"/>
                  </a:lnTo>
                  <a:lnTo>
                    <a:pt x="363" y="728"/>
                  </a:lnTo>
                  <a:lnTo>
                    <a:pt x="378" y="758"/>
                  </a:lnTo>
                  <a:lnTo>
                    <a:pt x="408" y="804"/>
                  </a:lnTo>
                  <a:lnTo>
                    <a:pt x="439" y="834"/>
                  </a:lnTo>
                  <a:lnTo>
                    <a:pt x="484" y="849"/>
                  </a:lnTo>
                  <a:lnTo>
                    <a:pt x="529" y="849"/>
                  </a:lnTo>
                  <a:lnTo>
                    <a:pt x="696" y="804"/>
                  </a:lnTo>
                  <a:lnTo>
                    <a:pt x="847" y="682"/>
                  </a:lnTo>
                  <a:lnTo>
                    <a:pt x="953" y="500"/>
                  </a:lnTo>
                  <a:lnTo>
                    <a:pt x="983" y="304"/>
                  </a:lnTo>
                  <a:lnTo>
                    <a:pt x="953" y="137"/>
                  </a:lnTo>
                  <a:lnTo>
                    <a:pt x="862" y="31"/>
                  </a:lnTo>
                  <a:lnTo>
                    <a:pt x="741" y="0"/>
                  </a:lnTo>
                  <a:lnTo>
                    <a:pt x="650" y="16"/>
                  </a:lnTo>
                  <a:lnTo>
                    <a:pt x="560" y="76"/>
                  </a:lnTo>
                  <a:lnTo>
                    <a:pt x="484" y="137"/>
                  </a:lnTo>
                  <a:lnTo>
                    <a:pt x="469" y="91"/>
                  </a:lnTo>
                  <a:lnTo>
                    <a:pt x="454" y="61"/>
                  </a:lnTo>
                  <a:lnTo>
                    <a:pt x="423" y="31"/>
                  </a:lnTo>
                  <a:lnTo>
                    <a:pt x="393" y="16"/>
                  </a:lnTo>
                  <a:lnTo>
                    <a:pt x="348" y="0"/>
                  </a:lnTo>
                  <a:lnTo>
                    <a:pt x="272" y="0"/>
                  </a:lnTo>
                  <a:lnTo>
                    <a:pt x="242" y="16"/>
                  </a:lnTo>
                  <a:lnTo>
                    <a:pt x="197" y="61"/>
                  </a:lnTo>
                  <a:lnTo>
                    <a:pt x="181" y="91"/>
                  </a:lnTo>
                  <a:lnTo>
                    <a:pt x="181" y="107"/>
                  </a:lnTo>
                  <a:lnTo>
                    <a:pt x="166" y="137"/>
                  </a:lnTo>
                  <a:lnTo>
                    <a:pt x="151" y="182"/>
                  </a:lnTo>
                  <a:lnTo>
                    <a:pt x="136" y="213"/>
                  </a:lnTo>
                  <a:lnTo>
                    <a:pt x="121" y="258"/>
                  </a:lnTo>
                  <a:lnTo>
                    <a:pt x="121" y="304"/>
                  </a:lnTo>
                  <a:lnTo>
                    <a:pt x="166" y="304"/>
                  </a:lnTo>
                  <a:lnTo>
                    <a:pt x="166" y="288"/>
                  </a:lnTo>
                  <a:lnTo>
                    <a:pt x="181" y="258"/>
                  </a:lnTo>
                  <a:lnTo>
                    <a:pt x="197" y="182"/>
                  </a:lnTo>
                  <a:lnTo>
                    <a:pt x="212" y="122"/>
                  </a:lnTo>
                  <a:lnTo>
                    <a:pt x="242" y="76"/>
                  </a:lnTo>
                  <a:lnTo>
                    <a:pt x="272" y="46"/>
                  </a:lnTo>
                  <a:lnTo>
                    <a:pt x="318" y="31"/>
                  </a:lnTo>
                  <a:lnTo>
                    <a:pt x="333" y="31"/>
                  </a:lnTo>
                  <a:lnTo>
                    <a:pt x="363" y="61"/>
                  </a:lnTo>
                  <a:lnTo>
                    <a:pt x="363" y="91"/>
                  </a:lnTo>
                  <a:lnTo>
                    <a:pt x="378" y="122"/>
                  </a:lnTo>
                  <a:lnTo>
                    <a:pt x="378" y="167"/>
                  </a:lnTo>
                  <a:lnTo>
                    <a:pt x="363" y="197"/>
                  </a:lnTo>
                  <a:lnTo>
                    <a:pt x="363" y="228"/>
                  </a:lnTo>
                  <a:lnTo>
                    <a:pt x="151" y="1061"/>
                  </a:lnTo>
                  <a:close/>
                  <a:moveTo>
                    <a:pt x="484" y="243"/>
                  </a:moveTo>
                  <a:lnTo>
                    <a:pt x="499" y="197"/>
                  </a:lnTo>
                  <a:lnTo>
                    <a:pt x="544" y="152"/>
                  </a:lnTo>
                  <a:lnTo>
                    <a:pt x="575" y="107"/>
                  </a:lnTo>
                  <a:lnTo>
                    <a:pt x="665" y="46"/>
                  </a:lnTo>
                  <a:lnTo>
                    <a:pt x="696" y="46"/>
                  </a:lnTo>
                  <a:lnTo>
                    <a:pt x="726" y="31"/>
                  </a:lnTo>
                  <a:lnTo>
                    <a:pt x="771" y="46"/>
                  </a:lnTo>
                  <a:lnTo>
                    <a:pt x="802" y="61"/>
                  </a:lnTo>
                  <a:lnTo>
                    <a:pt x="832" y="107"/>
                  </a:lnTo>
                  <a:lnTo>
                    <a:pt x="847" y="152"/>
                  </a:lnTo>
                  <a:lnTo>
                    <a:pt x="847" y="213"/>
                  </a:lnTo>
                  <a:lnTo>
                    <a:pt x="832" y="349"/>
                  </a:lnTo>
                  <a:lnTo>
                    <a:pt x="802" y="500"/>
                  </a:lnTo>
                  <a:lnTo>
                    <a:pt x="756" y="622"/>
                  </a:lnTo>
                  <a:lnTo>
                    <a:pt x="711" y="697"/>
                  </a:lnTo>
                  <a:lnTo>
                    <a:pt x="620" y="788"/>
                  </a:lnTo>
                  <a:lnTo>
                    <a:pt x="529" y="819"/>
                  </a:lnTo>
                  <a:lnTo>
                    <a:pt x="484" y="804"/>
                  </a:lnTo>
                  <a:lnTo>
                    <a:pt x="454" y="788"/>
                  </a:lnTo>
                  <a:lnTo>
                    <a:pt x="423" y="758"/>
                  </a:lnTo>
                  <a:lnTo>
                    <a:pt x="393" y="697"/>
                  </a:lnTo>
                  <a:lnTo>
                    <a:pt x="393" y="682"/>
                  </a:lnTo>
                  <a:lnTo>
                    <a:pt x="378" y="652"/>
                  </a:lnTo>
                  <a:lnTo>
                    <a:pt x="378" y="637"/>
                  </a:lnTo>
                  <a:lnTo>
                    <a:pt x="393" y="607"/>
                  </a:lnTo>
                  <a:lnTo>
                    <a:pt x="484" y="2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3" name="Freeform 137"/>
            <p:cNvSpPr>
              <a:spLocks/>
            </p:cNvSpPr>
            <p:nvPr/>
          </p:nvSpPr>
          <p:spPr bwMode="auto">
            <a:xfrm>
              <a:off x="10841" y="8277"/>
              <a:ext cx="438" cy="1894"/>
            </a:xfrm>
            <a:custGeom>
              <a:avLst/>
              <a:gdLst/>
              <a:ahLst/>
              <a:cxnLst>
                <a:cxn ang="0">
                  <a:pos x="438" y="1878"/>
                </a:cxn>
                <a:cxn ang="0">
                  <a:pos x="438" y="1863"/>
                </a:cxn>
                <a:cxn ang="0">
                  <a:pos x="423" y="1863"/>
                </a:cxn>
                <a:cxn ang="0">
                  <a:pos x="408" y="1833"/>
                </a:cxn>
                <a:cxn ang="0">
                  <a:pos x="257" y="1636"/>
                </a:cxn>
                <a:cxn ang="0">
                  <a:pos x="181" y="1409"/>
                </a:cxn>
                <a:cxn ang="0">
                  <a:pos x="121" y="1181"/>
                </a:cxn>
                <a:cxn ang="0">
                  <a:pos x="121" y="954"/>
                </a:cxn>
                <a:cxn ang="0">
                  <a:pos x="136" y="712"/>
                </a:cxn>
                <a:cxn ang="0">
                  <a:pos x="181" y="469"/>
                </a:cxn>
                <a:cxn ang="0">
                  <a:pos x="272" y="242"/>
                </a:cxn>
                <a:cxn ang="0">
                  <a:pos x="423" y="60"/>
                </a:cxn>
                <a:cxn ang="0">
                  <a:pos x="438" y="45"/>
                </a:cxn>
                <a:cxn ang="0">
                  <a:pos x="438" y="0"/>
                </a:cxn>
                <a:cxn ang="0">
                  <a:pos x="423" y="0"/>
                </a:cxn>
                <a:cxn ang="0">
                  <a:pos x="378" y="30"/>
                </a:cxn>
                <a:cxn ang="0">
                  <a:pos x="302" y="90"/>
                </a:cxn>
                <a:cxn ang="0">
                  <a:pos x="212" y="212"/>
                </a:cxn>
                <a:cxn ang="0">
                  <a:pos x="121" y="378"/>
                </a:cxn>
                <a:cxn ang="0">
                  <a:pos x="30" y="681"/>
                </a:cxn>
                <a:cxn ang="0">
                  <a:pos x="0" y="954"/>
                </a:cxn>
                <a:cxn ang="0">
                  <a:pos x="15" y="1121"/>
                </a:cxn>
                <a:cxn ang="0">
                  <a:pos x="45" y="1333"/>
                </a:cxn>
                <a:cxn ang="0">
                  <a:pos x="136" y="1545"/>
                </a:cxn>
                <a:cxn ang="0">
                  <a:pos x="227" y="1697"/>
                </a:cxn>
                <a:cxn ang="0">
                  <a:pos x="317" y="1803"/>
                </a:cxn>
                <a:cxn ang="0">
                  <a:pos x="393" y="1878"/>
                </a:cxn>
                <a:cxn ang="0">
                  <a:pos x="423" y="1894"/>
                </a:cxn>
                <a:cxn ang="0">
                  <a:pos x="438" y="1894"/>
                </a:cxn>
                <a:cxn ang="0">
                  <a:pos x="438" y="1878"/>
                </a:cxn>
              </a:cxnLst>
              <a:rect l="0" t="0" r="r" b="b"/>
              <a:pathLst>
                <a:path w="438" h="1894">
                  <a:moveTo>
                    <a:pt x="438" y="1878"/>
                  </a:moveTo>
                  <a:lnTo>
                    <a:pt x="438" y="1863"/>
                  </a:lnTo>
                  <a:lnTo>
                    <a:pt x="423" y="1863"/>
                  </a:lnTo>
                  <a:lnTo>
                    <a:pt x="408" y="1833"/>
                  </a:lnTo>
                  <a:lnTo>
                    <a:pt x="257" y="1636"/>
                  </a:lnTo>
                  <a:lnTo>
                    <a:pt x="181" y="1409"/>
                  </a:lnTo>
                  <a:lnTo>
                    <a:pt x="121" y="1181"/>
                  </a:lnTo>
                  <a:lnTo>
                    <a:pt x="121" y="954"/>
                  </a:lnTo>
                  <a:lnTo>
                    <a:pt x="136" y="712"/>
                  </a:lnTo>
                  <a:lnTo>
                    <a:pt x="181" y="469"/>
                  </a:lnTo>
                  <a:lnTo>
                    <a:pt x="272" y="242"/>
                  </a:lnTo>
                  <a:lnTo>
                    <a:pt x="423" y="60"/>
                  </a:lnTo>
                  <a:lnTo>
                    <a:pt x="438" y="45"/>
                  </a:lnTo>
                  <a:lnTo>
                    <a:pt x="438" y="0"/>
                  </a:lnTo>
                  <a:lnTo>
                    <a:pt x="423" y="0"/>
                  </a:lnTo>
                  <a:lnTo>
                    <a:pt x="378" y="30"/>
                  </a:lnTo>
                  <a:lnTo>
                    <a:pt x="302" y="90"/>
                  </a:lnTo>
                  <a:lnTo>
                    <a:pt x="212" y="212"/>
                  </a:lnTo>
                  <a:lnTo>
                    <a:pt x="121" y="378"/>
                  </a:lnTo>
                  <a:lnTo>
                    <a:pt x="30" y="681"/>
                  </a:lnTo>
                  <a:lnTo>
                    <a:pt x="0" y="954"/>
                  </a:lnTo>
                  <a:lnTo>
                    <a:pt x="15" y="1121"/>
                  </a:lnTo>
                  <a:lnTo>
                    <a:pt x="45" y="1333"/>
                  </a:lnTo>
                  <a:lnTo>
                    <a:pt x="136" y="1545"/>
                  </a:lnTo>
                  <a:lnTo>
                    <a:pt x="227" y="1697"/>
                  </a:lnTo>
                  <a:lnTo>
                    <a:pt x="317" y="1803"/>
                  </a:lnTo>
                  <a:lnTo>
                    <a:pt x="393" y="1878"/>
                  </a:lnTo>
                  <a:lnTo>
                    <a:pt x="423" y="1894"/>
                  </a:lnTo>
                  <a:lnTo>
                    <a:pt x="438" y="1894"/>
                  </a:lnTo>
                  <a:lnTo>
                    <a:pt x="438" y="187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4" name="Freeform 138"/>
            <p:cNvSpPr>
              <a:spLocks/>
            </p:cNvSpPr>
            <p:nvPr/>
          </p:nvSpPr>
          <p:spPr bwMode="auto">
            <a:xfrm>
              <a:off x="11461" y="8867"/>
              <a:ext cx="862" cy="1228"/>
            </a:xfrm>
            <a:custGeom>
              <a:avLst/>
              <a:gdLst/>
              <a:ahLst/>
              <a:cxnLst>
                <a:cxn ang="0">
                  <a:pos x="862" y="31"/>
                </a:cxn>
                <a:cxn ang="0">
                  <a:pos x="786" y="16"/>
                </a:cxn>
                <a:cxn ang="0">
                  <a:pos x="741" y="76"/>
                </a:cxn>
                <a:cxn ang="0">
                  <a:pos x="726" y="152"/>
                </a:cxn>
                <a:cxn ang="0">
                  <a:pos x="680" y="304"/>
                </a:cxn>
                <a:cxn ang="0">
                  <a:pos x="590" y="667"/>
                </a:cxn>
                <a:cxn ang="0">
                  <a:pos x="484" y="788"/>
                </a:cxn>
                <a:cxn ang="0">
                  <a:pos x="378" y="819"/>
                </a:cxn>
                <a:cxn ang="0">
                  <a:pos x="302" y="788"/>
                </a:cxn>
                <a:cxn ang="0">
                  <a:pos x="272" y="561"/>
                </a:cxn>
                <a:cxn ang="0">
                  <a:pos x="363" y="288"/>
                </a:cxn>
                <a:cxn ang="0">
                  <a:pos x="393" y="213"/>
                </a:cxn>
                <a:cxn ang="0">
                  <a:pos x="363" y="61"/>
                </a:cxn>
                <a:cxn ang="0">
                  <a:pos x="242" y="0"/>
                </a:cxn>
                <a:cxn ang="0">
                  <a:pos x="75" y="91"/>
                </a:cxn>
                <a:cxn ang="0">
                  <a:pos x="0" y="258"/>
                </a:cxn>
                <a:cxn ang="0">
                  <a:pos x="30" y="304"/>
                </a:cxn>
                <a:cxn ang="0">
                  <a:pos x="45" y="273"/>
                </a:cxn>
                <a:cxn ang="0">
                  <a:pos x="106" y="137"/>
                </a:cxn>
                <a:cxn ang="0">
                  <a:pos x="166" y="61"/>
                </a:cxn>
                <a:cxn ang="0">
                  <a:pos x="242" y="31"/>
                </a:cxn>
                <a:cxn ang="0">
                  <a:pos x="257" y="46"/>
                </a:cxn>
                <a:cxn ang="0">
                  <a:pos x="287" y="76"/>
                </a:cxn>
                <a:cxn ang="0">
                  <a:pos x="272" y="197"/>
                </a:cxn>
                <a:cxn ang="0">
                  <a:pos x="196" y="410"/>
                </a:cxn>
                <a:cxn ang="0">
                  <a:pos x="151" y="697"/>
                </a:cxn>
                <a:cxn ang="0">
                  <a:pos x="196" y="788"/>
                </a:cxn>
                <a:cxn ang="0">
                  <a:pos x="333" y="849"/>
                </a:cxn>
                <a:cxn ang="0">
                  <a:pos x="514" y="819"/>
                </a:cxn>
                <a:cxn ang="0">
                  <a:pos x="529" y="910"/>
                </a:cxn>
                <a:cxn ang="0">
                  <a:pos x="348" y="1152"/>
                </a:cxn>
                <a:cxn ang="0">
                  <a:pos x="151" y="1167"/>
                </a:cxn>
                <a:cxn ang="0">
                  <a:pos x="121" y="1107"/>
                </a:cxn>
                <a:cxn ang="0">
                  <a:pos x="181" y="1061"/>
                </a:cxn>
                <a:cxn ang="0">
                  <a:pos x="212" y="970"/>
                </a:cxn>
                <a:cxn ang="0">
                  <a:pos x="166" y="940"/>
                </a:cxn>
                <a:cxn ang="0">
                  <a:pos x="75" y="955"/>
                </a:cxn>
                <a:cxn ang="0">
                  <a:pos x="30" y="1061"/>
                </a:cxn>
                <a:cxn ang="0">
                  <a:pos x="106" y="1197"/>
                </a:cxn>
                <a:cxn ang="0">
                  <a:pos x="242" y="1228"/>
                </a:cxn>
                <a:cxn ang="0">
                  <a:pos x="514" y="1107"/>
                </a:cxn>
                <a:cxn ang="0">
                  <a:pos x="680" y="834"/>
                </a:cxn>
              </a:cxnLst>
              <a:rect l="0" t="0" r="r" b="b"/>
              <a:pathLst>
                <a:path w="862" h="1228">
                  <a:moveTo>
                    <a:pt x="862" y="107"/>
                  </a:moveTo>
                  <a:lnTo>
                    <a:pt x="862" y="31"/>
                  </a:lnTo>
                  <a:lnTo>
                    <a:pt x="832" y="16"/>
                  </a:lnTo>
                  <a:lnTo>
                    <a:pt x="786" y="16"/>
                  </a:lnTo>
                  <a:lnTo>
                    <a:pt x="741" y="61"/>
                  </a:lnTo>
                  <a:lnTo>
                    <a:pt x="741" y="76"/>
                  </a:lnTo>
                  <a:lnTo>
                    <a:pt x="726" y="107"/>
                  </a:lnTo>
                  <a:lnTo>
                    <a:pt x="726" y="152"/>
                  </a:lnTo>
                  <a:lnTo>
                    <a:pt x="696" y="228"/>
                  </a:lnTo>
                  <a:lnTo>
                    <a:pt x="680" y="304"/>
                  </a:lnTo>
                  <a:lnTo>
                    <a:pt x="590" y="652"/>
                  </a:lnTo>
                  <a:lnTo>
                    <a:pt x="590" y="667"/>
                  </a:lnTo>
                  <a:lnTo>
                    <a:pt x="575" y="697"/>
                  </a:lnTo>
                  <a:lnTo>
                    <a:pt x="484" y="788"/>
                  </a:lnTo>
                  <a:lnTo>
                    <a:pt x="438" y="804"/>
                  </a:lnTo>
                  <a:lnTo>
                    <a:pt x="378" y="819"/>
                  </a:lnTo>
                  <a:lnTo>
                    <a:pt x="333" y="804"/>
                  </a:lnTo>
                  <a:lnTo>
                    <a:pt x="302" y="788"/>
                  </a:lnTo>
                  <a:lnTo>
                    <a:pt x="272" y="728"/>
                  </a:lnTo>
                  <a:lnTo>
                    <a:pt x="272" y="561"/>
                  </a:lnTo>
                  <a:lnTo>
                    <a:pt x="302" y="440"/>
                  </a:lnTo>
                  <a:lnTo>
                    <a:pt x="363" y="288"/>
                  </a:lnTo>
                  <a:lnTo>
                    <a:pt x="378" y="243"/>
                  </a:lnTo>
                  <a:lnTo>
                    <a:pt x="393" y="213"/>
                  </a:lnTo>
                  <a:lnTo>
                    <a:pt x="393" y="107"/>
                  </a:lnTo>
                  <a:lnTo>
                    <a:pt x="363" y="61"/>
                  </a:lnTo>
                  <a:lnTo>
                    <a:pt x="302" y="0"/>
                  </a:lnTo>
                  <a:lnTo>
                    <a:pt x="242" y="0"/>
                  </a:lnTo>
                  <a:lnTo>
                    <a:pt x="151" y="31"/>
                  </a:lnTo>
                  <a:lnTo>
                    <a:pt x="75" y="91"/>
                  </a:lnTo>
                  <a:lnTo>
                    <a:pt x="30" y="182"/>
                  </a:lnTo>
                  <a:lnTo>
                    <a:pt x="0" y="258"/>
                  </a:lnTo>
                  <a:lnTo>
                    <a:pt x="0" y="304"/>
                  </a:lnTo>
                  <a:lnTo>
                    <a:pt x="30" y="304"/>
                  </a:lnTo>
                  <a:lnTo>
                    <a:pt x="45" y="288"/>
                  </a:lnTo>
                  <a:lnTo>
                    <a:pt x="45" y="273"/>
                  </a:lnTo>
                  <a:lnTo>
                    <a:pt x="75" y="197"/>
                  </a:lnTo>
                  <a:lnTo>
                    <a:pt x="106" y="137"/>
                  </a:lnTo>
                  <a:lnTo>
                    <a:pt x="136" y="91"/>
                  </a:lnTo>
                  <a:lnTo>
                    <a:pt x="166" y="61"/>
                  </a:lnTo>
                  <a:lnTo>
                    <a:pt x="212" y="46"/>
                  </a:lnTo>
                  <a:lnTo>
                    <a:pt x="242" y="31"/>
                  </a:lnTo>
                  <a:lnTo>
                    <a:pt x="257" y="31"/>
                  </a:lnTo>
                  <a:lnTo>
                    <a:pt x="257" y="46"/>
                  </a:lnTo>
                  <a:lnTo>
                    <a:pt x="272" y="46"/>
                  </a:lnTo>
                  <a:lnTo>
                    <a:pt x="287" y="76"/>
                  </a:lnTo>
                  <a:lnTo>
                    <a:pt x="287" y="137"/>
                  </a:lnTo>
                  <a:lnTo>
                    <a:pt x="272" y="197"/>
                  </a:lnTo>
                  <a:lnTo>
                    <a:pt x="257" y="228"/>
                  </a:lnTo>
                  <a:lnTo>
                    <a:pt x="196" y="410"/>
                  </a:lnTo>
                  <a:lnTo>
                    <a:pt x="151" y="531"/>
                  </a:lnTo>
                  <a:lnTo>
                    <a:pt x="151" y="697"/>
                  </a:lnTo>
                  <a:lnTo>
                    <a:pt x="166" y="743"/>
                  </a:lnTo>
                  <a:lnTo>
                    <a:pt x="196" y="788"/>
                  </a:lnTo>
                  <a:lnTo>
                    <a:pt x="242" y="819"/>
                  </a:lnTo>
                  <a:lnTo>
                    <a:pt x="333" y="849"/>
                  </a:lnTo>
                  <a:lnTo>
                    <a:pt x="438" y="849"/>
                  </a:lnTo>
                  <a:lnTo>
                    <a:pt x="514" y="819"/>
                  </a:lnTo>
                  <a:lnTo>
                    <a:pt x="559" y="773"/>
                  </a:lnTo>
                  <a:lnTo>
                    <a:pt x="529" y="910"/>
                  </a:lnTo>
                  <a:lnTo>
                    <a:pt x="438" y="1061"/>
                  </a:lnTo>
                  <a:lnTo>
                    <a:pt x="348" y="1152"/>
                  </a:lnTo>
                  <a:lnTo>
                    <a:pt x="302" y="1167"/>
                  </a:lnTo>
                  <a:lnTo>
                    <a:pt x="151" y="1167"/>
                  </a:lnTo>
                  <a:lnTo>
                    <a:pt x="91" y="1107"/>
                  </a:lnTo>
                  <a:lnTo>
                    <a:pt x="121" y="1107"/>
                  </a:lnTo>
                  <a:lnTo>
                    <a:pt x="151" y="1091"/>
                  </a:lnTo>
                  <a:lnTo>
                    <a:pt x="181" y="1061"/>
                  </a:lnTo>
                  <a:lnTo>
                    <a:pt x="212" y="1000"/>
                  </a:lnTo>
                  <a:lnTo>
                    <a:pt x="212" y="970"/>
                  </a:lnTo>
                  <a:lnTo>
                    <a:pt x="196" y="955"/>
                  </a:lnTo>
                  <a:lnTo>
                    <a:pt x="166" y="940"/>
                  </a:lnTo>
                  <a:lnTo>
                    <a:pt x="106" y="940"/>
                  </a:lnTo>
                  <a:lnTo>
                    <a:pt x="75" y="955"/>
                  </a:lnTo>
                  <a:lnTo>
                    <a:pt x="60" y="970"/>
                  </a:lnTo>
                  <a:lnTo>
                    <a:pt x="30" y="1061"/>
                  </a:lnTo>
                  <a:lnTo>
                    <a:pt x="45" y="1107"/>
                  </a:lnTo>
                  <a:lnTo>
                    <a:pt x="106" y="1197"/>
                  </a:lnTo>
                  <a:lnTo>
                    <a:pt x="166" y="1213"/>
                  </a:lnTo>
                  <a:lnTo>
                    <a:pt x="242" y="1228"/>
                  </a:lnTo>
                  <a:lnTo>
                    <a:pt x="378" y="1197"/>
                  </a:lnTo>
                  <a:lnTo>
                    <a:pt x="514" y="1107"/>
                  </a:lnTo>
                  <a:lnTo>
                    <a:pt x="620" y="985"/>
                  </a:lnTo>
                  <a:lnTo>
                    <a:pt x="680" y="834"/>
                  </a:lnTo>
                  <a:lnTo>
                    <a:pt x="862" y="10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5" name="Freeform 139"/>
            <p:cNvSpPr>
              <a:spLocks/>
            </p:cNvSpPr>
            <p:nvPr/>
          </p:nvSpPr>
          <p:spPr bwMode="auto">
            <a:xfrm>
              <a:off x="12625" y="8277"/>
              <a:ext cx="76" cy="1894"/>
            </a:xfrm>
            <a:custGeom>
              <a:avLst/>
              <a:gdLst/>
              <a:ahLst/>
              <a:cxnLst>
                <a:cxn ang="0">
                  <a:pos x="76" y="60"/>
                </a:cxn>
                <a:cxn ang="0">
                  <a:pos x="76" y="30"/>
                </a:cxn>
                <a:cxn ang="0">
                  <a:pos x="61" y="15"/>
                </a:cxn>
                <a:cxn ang="0">
                  <a:pos x="31" y="0"/>
                </a:cxn>
                <a:cxn ang="0">
                  <a:pos x="0" y="30"/>
                </a:cxn>
                <a:cxn ang="0">
                  <a:pos x="0" y="1878"/>
                </a:cxn>
                <a:cxn ang="0">
                  <a:pos x="16" y="1894"/>
                </a:cxn>
                <a:cxn ang="0">
                  <a:pos x="46" y="1894"/>
                </a:cxn>
                <a:cxn ang="0">
                  <a:pos x="76" y="1863"/>
                </a:cxn>
                <a:cxn ang="0">
                  <a:pos x="76" y="1833"/>
                </a:cxn>
                <a:cxn ang="0">
                  <a:pos x="76" y="60"/>
                </a:cxn>
              </a:cxnLst>
              <a:rect l="0" t="0" r="r" b="b"/>
              <a:pathLst>
                <a:path w="76" h="1894">
                  <a:moveTo>
                    <a:pt x="76" y="60"/>
                  </a:moveTo>
                  <a:lnTo>
                    <a:pt x="76" y="30"/>
                  </a:lnTo>
                  <a:lnTo>
                    <a:pt x="61" y="15"/>
                  </a:lnTo>
                  <a:lnTo>
                    <a:pt x="31" y="0"/>
                  </a:lnTo>
                  <a:lnTo>
                    <a:pt x="0" y="30"/>
                  </a:lnTo>
                  <a:lnTo>
                    <a:pt x="0" y="1878"/>
                  </a:lnTo>
                  <a:lnTo>
                    <a:pt x="16" y="1894"/>
                  </a:lnTo>
                  <a:lnTo>
                    <a:pt x="46" y="1894"/>
                  </a:lnTo>
                  <a:lnTo>
                    <a:pt x="76" y="1863"/>
                  </a:lnTo>
                  <a:lnTo>
                    <a:pt x="76" y="1833"/>
                  </a:lnTo>
                  <a:lnTo>
                    <a:pt x="76" y="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6" name="Freeform 140"/>
            <p:cNvSpPr>
              <a:spLocks/>
            </p:cNvSpPr>
            <p:nvPr/>
          </p:nvSpPr>
          <p:spPr bwMode="auto">
            <a:xfrm>
              <a:off x="12973" y="8852"/>
              <a:ext cx="1059" cy="849"/>
            </a:xfrm>
            <a:custGeom>
              <a:avLst/>
              <a:gdLst/>
              <a:ahLst/>
              <a:cxnLst>
                <a:cxn ang="0">
                  <a:pos x="605" y="379"/>
                </a:cxn>
                <a:cxn ang="0">
                  <a:pos x="832" y="137"/>
                </a:cxn>
                <a:cxn ang="0">
                  <a:pos x="847" y="122"/>
                </a:cxn>
                <a:cxn ang="0">
                  <a:pos x="862" y="122"/>
                </a:cxn>
                <a:cxn ang="0">
                  <a:pos x="877" y="106"/>
                </a:cxn>
                <a:cxn ang="0">
                  <a:pos x="908" y="106"/>
                </a:cxn>
                <a:cxn ang="0">
                  <a:pos x="953" y="91"/>
                </a:cxn>
                <a:cxn ang="0">
                  <a:pos x="1029" y="91"/>
                </a:cxn>
                <a:cxn ang="0">
                  <a:pos x="1029" y="0"/>
                </a:cxn>
                <a:cxn ang="0">
                  <a:pos x="983" y="0"/>
                </a:cxn>
                <a:cxn ang="0">
                  <a:pos x="938" y="15"/>
                </a:cxn>
                <a:cxn ang="0">
                  <a:pos x="696" y="15"/>
                </a:cxn>
                <a:cxn ang="0">
                  <a:pos x="651" y="0"/>
                </a:cxn>
                <a:cxn ang="0">
                  <a:pos x="651" y="91"/>
                </a:cxn>
                <a:cxn ang="0">
                  <a:pos x="696" y="106"/>
                </a:cxn>
                <a:cxn ang="0">
                  <a:pos x="726" y="106"/>
                </a:cxn>
                <a:cxn ang="0">
                  <a:pos x="726" y="122"/>
                </a:cxn>
                <a:cxn ang="0">
                  <a:pos x="711" y="137"/>
                </a:cxn>
                <a:cxn ang="0">
                  <a:pos x="560" y="319"/>
                </a:cxn>
                <a:cxn ang="0">
                  <a:pos x="363" y="91"/>
                </a:cxn>
                <a:cxn ang="0">
                  <a:pos x="439" y="91"/>
                </a:cxn>
                <a:cxn ang="0">
                  <a:pos x="439" y="0"/>
                </a:cxn>
                <a:cxn ang="0">
                  <a:pos x="393" y="0"/>
                </a:cxn>
                <a:cxn ang="0">
                  <a:pos x="333" y="15"/>
                </a:cxn>
                <a:cxn ang="0">
                  <a:pos x="76" y="15"/>
                </a:cxn>
                <a:cxn ang="0">
                  <a:pos x="0" y="0"/>
                </a:cxn>
                <a:cxn ang="0">
                  <a:pos x="0" y="91"/>
                </a:cxn>
                <a:cxn ang="0">
                  <a:pos x="136" y="91"/>
                </a:cxn>
                <a:cxn ang="0">
                  <a:pos x="439" y="440"/>
                </a:cxn>
                <a:cxn ang="0">
                  <a:pos x="182" y="728"/>
                </a:cxn>
                <a:cxn ang="0">
                  <a:pos x="151" y="743"/>
                </a:cxn>
                <a:cxn ang="0">
                  <a:pos x="106" y="758"/>
                </a:cxn>
                <a:cxn ang="0">
                  <a:pos x="0" y="758"/>
                </a:cxn>
                <a:cxn ang="0">
                  <a:pos x="0" y="849"/>
                </a:cxn>
                <a:cxn ang="0">
                  <a:pos x="363" y="849"/>
                </a:cxn>
                <a:cxn ang="0">
                  <a:pos x="363" y="758"/>
                </a:cxn>
                <a:cxn ang="0">
                  <a:pos x="333" y="758"/>
                </a:cxn>
                <a:cxn ang="0">
                  <a:pos x="303" y="743"/>
                </a:cxn>
                <a:cxn ang="0">
                  <a:pos x="303" y="712"/>
                </a:cxn>
                <a:cxn ang="0">
                  <a:pos x="499" y="515"/>
                </a:cxn>
                <a:cxn ang="0">
                  <a:pos x="696" y="758"/>
                </a:cxn>
                <a:cxn ang="0">
                  <a:pos x="620" y="758"/>
                </a:cxn>
                <a:cxn ang="0">
                  <a:pos x="620" y="849"/>
                </a:cxn>
                <a:cxn ang="0">
                  <a:pos x="1059" y="849"/>
                </a:cxn>
                <a:cxn ang="0">
                  <a:pos x="1059" y="758"/>
                </a:cxn>
                <a:cxn ang="0">
                  <a:pos x="923" y="758"/>
                </a:cxn>
                <a:cxn ang="0">
                  <a:pos x="605" y="379"/>
                </a:cxn>
              </a:cxnLst>
              <a:rect l="0" t="0" r="r" b="b"/>
              <a:pathLst>
                <a:path w="1059" h="849">
                  <a:moveTo>
                    <a:pt x="605" y="379"/>
                  </a:moveTo>
                  <a:lnTo>
                    <a:pt x="832" y="137"/>
                  </a:lnTo>
                  <a:lnTo>
                    <a:pt x="847" y="122"/>
                  </a:lnTo>
                  <a:lnTo>
                    <a:pt x="862" y="122"/>
                  </a:lnTo>
                  <a:lnTo>
                    <a:pt x="877" y="106"/>
                  </a:lnTo>
                  <a:lnTo>
                    <a:pt x="908" y="106"/>
                  </a:lnTo>
                  <a:lnTo>
                    <a:pt x="953" y="91"/>
                  </a:lnTo>
                  <a:lnTo>
                    <a:pt x="1029" y="91"/>
                  </a:lnTo>
                  <a:lnTo>
                    <a:pt x="1029" y="0"/>
                  </a:lnTo>
                  <a:lnTo>
                    <a:pt x="983" y="0"/>
                  </a:lnTo>
                  <a:lnTo>
                    <a:pt x="938" y="15"/>
                  </a:lnTo>
                  <a:lnTo>
                    <a:pt x="696" y="15"/>
                  </a:lnTo>
                  <a:lnTo>
                    <a:pt x="651" y="0"/>
                  </a:lnTo>
                  <a:lnTo>
                    <a:pt x="651" y="91"/>
                  </a:lnTo>
                  <a:lnTo>
                    <a:pt x="696" y="106"/>
                  </a:lnTo>
                  <a:lnTo>
                    <a:pt x="726" y="106"/>
                  </a:lnTo>
                  <a:lnTo>
                    <a:pt x="726" y="122"/>
                  </a:lnTo>
                  <a:lnTo>
                    <a:pt x="711" y="137"/>
                  </a:lnTo>
                  <a:lnTo>
                    <a:pt x="560" y="319"/>
                  </a:lnTo>
                  <a:lnTo>
                    <a:pt x="363" y="91"/>
                  </a:lnTo>
                  <a:lnTo>
                    <a:pt x="439" y="91"/>
                  </a:lnTo>
                  <a:lnTo>
                    <a:pt x="439" y="0"/>
                  </a:lnTo>
                  <a:lnTo>
                    <a:pt x="393" y="0"/>
                  </a:lnTo>
                  <a:lnTo>
                    <a:pt x="333" y="15"/>
                  </a:lnTo>
                  <a:lnTo>
                    <a:pt x="76" y="15"/>
                  </a:lnTo>
                  <a:lnTo>
                    <a:pt x="0" y="0"/>
                  </a:lnTo>
                  <a:lnTo>
                    <a:pt x="0" y="91"/>
                  </a:lnTo>
                  <a:lnTo>
                    <a:pt x="136" y="91"/>
                  </a:lnTo>
                  <a:lnTo>
                    <a:pt x="439" y="440"/>
                  </a:lnTo>
                  <a:lnTo>
                    <a:pt x="182" y="728"/>
                  </a:lnTo>
                  <a:lnTo>
                    <a:pt x="151" y="743"/>
                  </a:lnTo>
                  <a:lnTo>
                    <a:pt x="106" y="758"/>
                  </a:lnTo>
                  <a:lnTo>
                    <a:pt x="0" y="758"/>
                  </a:lnTo>
                  <a:lnTo>
                    <a:pt x="0" y="849"/>
                  </a:lnTo>
                  <a:lnTo>
                    <a:pt x="363" y="849"/>
                  </a:lnTo>
                  <a:lnTo>
                    <a:pt x="363" y="758"/>
                  </a:lnTo>
                  <a:lnTo>
                    <a:pt x="333" y="758"/>
                  </a:lnTo>
                  <a:lnTo>
                    <a:pt x="303" y="743"/>
                  </a:lnTo>
                  <a:lnTo>
                    <a:pt x="303" y="712"/>
                  </a:lnTo>
                  <a:lnTo>
                    <a:pt x="499" y="515"/>
                  </a:lnTo>
                  <a:lnTo>
                    <a:pt x="696" y="758"/>
                  </a:lnTo>
                  <a:lnTo>
                    <a:pt x="620" y="758"/>
                  </a:lnTo>
                  <a:lnTo>
                    <a:pt x="620" y="849"/>
                  </a:lnTo>
                  <a:lnTo>
                    <a:pt x="1059" y="849"/>
                  </a:lnTo>
                  <a:lnTo>
                    <a:pt x="1059" y="758"/>
                  </a:lnTo>
                  <a:lnTo>
                    <a:pt x="923" y="758"/>
                  </a:lnTo>
                  <a:lnTo>
                    <a:pt x="605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7" name="Freeform 141"/>
            <p:cNvSpPr>
              <a:spLocks noEditPoints="1"/>
            </p:cNvSpPr>
            <p:nvPr/>
          </p:nvSpPr>
          <p:spPr bwMode="auto">
            <a:xfrm>
              <a:off x="14108" y="9095"/>
              <a:ext cx="408" cy="894"/>
            </a:xfrm>
            <a:custGeom>
              <a:avLst/>
              <a:gdLst/>
              <a:ahLst/>
              <a:cxnLst>
                <a:cxn ang="0">
                  <a:pos x="362" y="30"/>
                </a:cxn>
                <a:cxn ang="0">
                  <a:pos x="317" y="0"/>
                </a:cxn>
                <a:cxn ang="0">
                  <a:pos x="241" y="76"/>
                </a:cxn>
                <a:cxn ang="0">
                  <a:pos x="272" y="121"/>
                </a:cxn>
                <a:cxn ang="0">
                  <a:pos x="347" y="106"/>
                </a:cxn>
                <a:cxn ang="0">
                  <a:pos x="362" y="45"/>
                </a:cxn>
                <a:cxn ang="0">
                  <a:pos x="90" y="742"/>
                </a:cxn>
                <a:cxn ang="0">
                  <a:pos x="121" y="863"/>
                </a:cxn>
                <a:cxn ang="0">
                  <a:pos x="302" y="863"/>
                </a:cxn>
                <a:cxn ang="0">
                  <a:pos x="378" y="757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6"/>
                </a:cxn>
                <a:cxn ang="0">
                  <a:pos x="362" y="697"/>
                </a:cxn>
                <a:cxn ang="0">
                  <a:pos x="302" y="818"/>
                </a:cxn>
                <a:cxn ang="0">
                  <a:pos x="196" y="848"/>
                </a:cxn>
                <a:cxn ang="0">
                  <a:pos x="181" y="757"/>
                </a:cxn>
                <a:cxn ang="0">
                  <a:pos x="226" y="666"/>
                </a:cxn>
                <a:cxn ang="0">
                  <a:pos x="287" y="530"/>
                </a:cxn>
                <a:cxn ang="0">
                  <a:pos x="302" y="469"/>
                </a:cxn>
                <a:cxn ang="0">
                  <a:pos x="317" y="409"/>
                </a:cxn>
                <a:cxn ang="0">
                  <a:pos x="287" y="333"/>
                </a:cxn>
                <a:cxn ang="0">
                  <a:pos x="196" y="288"/>
                </a:cxn>
                <a:cxn ang="0">
                  <a:pos x="105" y="333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5"/>
                </a:cxn>
                <a:cxn ang="0">
                  <a:pos x="75" y="439"/>
                </a:cxn>
                <a:cxn ang="0">
                  <a:pos x="121" y="348"/>
                </a:cxn>
                <a:cxn ang="0">
                  <a:pos x="211" y="333"/>
                </a:cxn>
                <a:cxn ang="0">
                  <a:pos x="226" y="379"/>
                </a:cxn>
                <a:cxn ang="0">
                  <a:pos x="211" y="409"/>
                </a:cxn>
                <a:cxn ang="0">
                  <a:pos x="196" y="469"/>
                </a:cxn>
                <a:cxn ang="0">
                  <a:pos x="105" y="727"/>
                </a:cxn>
              </a:cxnLst>
              <a:rect l="0" t="0" r="r" b="b"/>
              <a:pathLst>
                <a:path w="408" h="894">
                  <a:moveTo>
                    <a:pt x="362" y="45"/>
                  </a:moveTo>
                  <a:lnTo>
                    <a:pt x="362" y="30"/>
                  </a:lnTo>
                  <a:lnTo>
                    <a:pt x="332" y="0"/>
                  </a:lnTo>
                  <a:lnTo>
                    <a:pt x="317" y="0"/>
                  </a:lnTo>
                  <a:lnTo>
                    <a:pt x="257" y="30"/>
                  </a:lnTo>
                  <a:lnTo>
                    <a:pt x="241" y="76"/>
                  </a:lnTo>
                  <a:lnTo>
                    <a:pt x="241" y="91"/>
                  </a:lnTo>
                  <a:lnTo>
                    <a:pt x="272" y="121"/>
                  </a:lnTo>
                  <a:lnTo>
                    <a:pt x="317" y="121"/>
                  </a:lnTo>
                  <a:lnTo>
                    <a:pt x="347" y="106"/>
                  </a:lnTo>
                  <a:lnTo>
                    <a:pt x="362" y="76"/>
                  </a:lnTo>
                  <a:lnTo>
                    <a:pt x="362" y="45"/>
                  </a:lnTo>
                  <a:close/>
                  <a:moveTo>
                    <a:pt x="105" y="727"/>
                  </a:moveTo>
                  <a:lnTo>
                    <a:pt x="90" y="742"/>
                  </a:lnTo>
                  <a:lnTo>
                    <a:pt x="90" y="818"/>
                  </a:lnTo>
                  <a:lnTo>
                    <a:pt x="121" y="863"/>
                  </a:lnTo>
                  <a:lnTo>
                    <a:pt x="211" y="894"/>
                  </a:lnTo>
                  <a:lnTo>
                    <a:pt x="302" y="863"/>
                  </a:lnTo>
                  <a:lnTo>
                    <a:pt x="362" y="803"/>
                  </a:lnTo>
                  <a:lnTo>
                    <a:pt x="378" y="757"/>
                  </a:lnTo>
                  <a:lnTo>
                    <a:pt x="393" y="727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6"/>
                  </a:lnTo>
                  <a:lnTo>
                    <a:pt x="378" y="666"/>
                  </a:lnTo>
                  <a:lnTo>
                    <a:pt x="362" y="682"/>
                  </a:lnTo>
                  <a:lnTo>
                    <a:pt x="362" y="697"/>
                  </a:lnTo>
                  <a:lnTo>
                    <a:pt x="332" y="772"/>
                  </a:lnTo>
                  <a:lnTo>
                    <a:pt x="302" y="818"/>
                  </a:lnTo>
                  <a:lnTo>
                    <a:pt x="257" y="848"/>
                  </a:lnTo>
                  <a:lnTo>
                    <a:pt x="196" y="848"/>
                  </a:lnTo>
                  <a:lnTo>
                    <a:pt x="181" y="833"/>
                  </a:lnTo>
                  <a:lnTo>
                    <a:pt x="181" y="757"/>
                  </a:lnTo>
                  <a:lnTo>
                    <a:pt x="211" y="727"/>
                  </a:lnTo>
                  <a:lnTo>
                    <a:pt x="226" y="666"/>
                  </a:lnTo>
                  <a:lnTo>
                    <a:pt x="241" y="621"/>
                  </a:lnTo>
                  <a:lnTo>
                    <a:pt x="287" y="530"/>
                  </a:lnTo>
                  <a:lnTo>
                    <a:pt x="287" y="500"/>
                  </a:lnTo>
                  <a:lnTo>
                    <a:pt x="302" y="469"/>
                  </a:lnTo>
                  <a:lnTo>
                    <a:pt x="317" y="454"/>
                  </a:lnTo>
                  <a:lnTo>
                    <a:pt x="317" y="409"/>
                  </a:lnTo>
                  <a:lnTo>
                    <a:pt x="302" y="363"/>
                  </a:lnTo>
                  <a:lnTo>
                    <a:pt x="287" y="333"/>
                  </a:lnTo>
                  <a:lnTo>
                    <a:pt x="241" y="303"/>
                  </a:lnTo>
                  <a:lnTo>
                    <a:pt x="196" y="288"/>
                  </a:lnTo>
                  <a:lnTo>
                    <a:pt x="136" y="303"/>
                  </a:lnTo>
                  <a:lnTo>
                    <a:pt x="105" y="333"/>
                  </a:lnTo>
                  <a:lnTo>
                    <a:pt x="60" y="363"/>
                  </a:lnTo>
                  <a:lnTo>
                    <a:pt x="30" y="409"/>
                  </a:lnTo>
                  <a:lnTo>
                    <a:pt x="15" y="439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5" y="515"/>
                  </a:lnTo>
                  <a:lnTo>
                    <a:pt x="45" y="500"/>
                  </a:lnTo>
                  <a:lnTo>
                    <a:pt x="75" y="439"/>
                  </a:lnTo>
                  <a:lnTo>
                    <a:pt x="90" y="394"/>
                  </a:lnTo>
                  <a:lnTo>
                    <a:pt x="121" y="348"/>
                  </a:lnTo>
                  <a:lnTo>
                    <a:pt x="166" y="333"/>
                  </a:lnTo>
                  <a:lnTo>
                    <a:pt x="211" y="333"/>
                  </a:lnTo>
                  <a:lnTo>
                    <a:pt x="211" y="348"/>
                  </a:lnTo>
                  <a:lnTo>
                    <a:pt x="226" y="379"/>
                  </a:lnTo>
                  <a:lnTo>
                    <a:pt x="226" y="394"/>
                  </a:lnTo>
                  <a:lnTo>
                    <a:pt x="211" y="409"/>
                  </a:lnTo>
                  <a:lnTo>
                    <a:pt x="211" y="439"/>
                  </a:lnTo>
                  <a:lnTo>
                    <a:pt x="196" y="469"/>
                  </a:lnTo>
                  <a:lnTo>
                    <a:pt x="181" y="515"/>
                  </a:lnTo>
                  <a:lnTo>
                    <a:pt x="105" y="7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8" name="Freeform 142"/>
            <p:cNvSpPr>
              <a:spLocks/>
            </p:cNvSpPr>
            <p:nvPr/>
          </p:nvSpPr>
          <p:spPr bwMode="auto">
            <a:xfrm>
              <a:off x="14803" y="8277"/>
              <a:ext cx="439" cy="1894"/>
            </a:xfrm>
            <a:custGeom>
              <a:avLst/>
              <a:gdLst/>
              <a:ahLst/>
              <a:cxnLst>
                <a:cxn ang="0">
                  <a:pos x="439" y="954"/>
                </a:cxn>
                <a:cxn ang="0">
                  <a:pos x="424" y="787"/>
                </a:cxn>
                <a:cxn ang="0">
                  <a:pos x="393" y="575"/>
                </a:cxn>
                <a:cxn ang="0">
                  <a:pos x="318" y="363"/>
                </a:cxn>
                <a:cxn ang="0">
                  <a:pos x="227" y="212"/>
                </a:cxn>
                <a:cxn ang="0">
                  <a:pos x="136" y="90"/>
                </a:cxn>
                <a:cxn ang="0">
                  <a:pos x="61" y="3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0"/>
                </a:cxn>
                <a:cxn ang="0">
                  <a:pos x="15" y="45"/>
                </a:cxn>
                <a:cxn ang="0">
                  <a:pos x="46" y="60"/>
                </a:cxn>
                <a:cxn ang="0">
                  <a:pos x="167" y="227"/>
                </a:cxn>
                <a:cxn ang="0">
                  <a:pos x="257" y="424"/>
                </a:cxn>
                <a:cxn ang="0">
                  <a:pos x="318" y="666"/>
                </a:cxn>
                <a:cxn ang="0">
                  <a:pos x="333" y="954"/>
                </a:cxn>
                <a:cxn ang="0">
                  <a:pos x="318" y="1197"/>
                </a:cxn>
                <a:cxn ang="0">
                  <a:pos x="272" y="1424"/>
                </a:cxn>
                <a:cxn ang="0">
                  <a:pos x="167" y="1651"/>
                </a:cxn>
                <a:cxn ang="0">
                  <a:pos x="30" y="1848"/>
                </a:cxn>
                <a:cxn ang="0">
                  <a:pos x="15" y="1863"/>
                </a:cxn>
                <a:cxn ang="0">
                  <a:pos x="0" y="1863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1" y="1878"/>
                </a:cxn>
                <a:cxn ang="0">
                  <a:pos x="136" y="1803"/>
                </a:cxn>
                <a:cxn ang="0">
                  <a:pos x="227" y="1681"/>
                </a:cxn>
                <a:cxn ang="0">
                  <a:pos x="318" y="1530"/>
                </a:cxn>
                <a:cxn ang="0">
                  <a:pos x="424" y="1227"/>
                </a:cxn>
                <a:cxn ang="0">
                  <a:pos x="439" y="954"/>
                </a:cxn>
              </a:cxnLst>
              <a:rect l="0" t="0" r="r" b="b"/>
              <a:pathLst>
                <a:path w="439" h="1894">
                  <a:moveTo>
                    <a:pt x="439" y="954"/>
                  </a:moveTo>
                  <a:lnTo>
                    <a:pt x="424" y="787"/>
                  </a:lnTo>
                  <a:lnTo>
                    <a:pt x="393" y="575"/>
                  </a:lnTo>
                  <a:lnTo>
                    <a:pt x="318" y="363"/>
                  </a:lnTo>
                  <a:lnTo>
                    <a:pt x="227" y="212"/>
                  </a:lnTo>
                  <a:lnTo>
                    <a:pt x="136" y="90"/>
                  </a:lnTo>
                  <a:lnTo>
                    <a:pt x="61" y="3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5" y="45"/>
                  </a:lnTo>
                  <a:lnTo>
                    <a:pt x="46" y="60"/>
                  </a:lnTo>
                  <a:lnTo>
                    <a:pt x="167" y="227"/>
                  </a:lnTo>
                  <a:lnTo>
                    <a:pt x="257" y="424"/>
                  </a:lnTo>
                  <a:lnTo>
                    <a:pt x="318" y="666"/>
                  </a:lnTo>
                  <a:lnTo>
                    <a:pt x="333" y="954"/>
                  </a:lnTo>
                  <a:lnTo>
                    <a:pt x="318" y="1197"/>
                  </a:lnTo>
                  <a:lnTo>
                    <a:pt x="272" y="1424"/>
                  </a:lnTo>
                  <a:lnTo>
                    <a:pt x="167" y="1651"/>
                  </a:lnTo>
                  <a:lnTo>
                    <a:pt x="30" y="1848"/>
                  </a:lnTo>
                  <a:lnTo>
                    <a:pt x="15" y="1863"/>
                  </a:lnTo>
                  <a:lnTo>
                    <a:pt x="0" y="1863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1" y="1878"/>
                  </a:lnTo>
                  <a:lnTo>
                    <a:pt x="136" y="1803"/>
                  </a:lnTo>
                  <a:lnTo>
                    <a:pt x="227" y="1681"/>
                  </a:lnTo>
                  <a:lnTo>
                    <a:pt x="318" y="1530"/>
                  </a:lnTo>
                  <a:lnTo>
                    <a:pt x="424" y="1227"/>
                  </a:lnTo>
                  <a:lnTo>
                    <a:pt x="439" y="9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9" name="Freeform 143"/>
            <p:cNvSpPr>
              <a:spLocks noEditPoints="1"/>
            </p:cNvSpPr>
            <p:nvPr/>
          </p:nvSpPr>
          <p:spPr bwMode="auto">
            <a:xfrm>
              <a:off x="16074" y="9004"/>
              <a:ext cx="1255" cy="439"/>
            </a:xfrm>
            <a:custGeom>
              <a:avLst/>
              <a:gdLst/>
              <a:ahLst/>
              <a:cxnLst>
                <a:cxn ang="0">
                  <a:pos x="1194" y="76"/>
                </a:cxn>
                <a:cxn ang="0">
                  <a:pos x="1240" y="76"/>
                </a:cxn>
                <a:cxn ang="0">
                  <a:pos x="1255" y="60"/>
                </a:cxn>
                <a:cxn ang="0">
                  <a:pos x="1255" y="30"/>
                </a:cxn>
                <a:cxn ang="0">
                  <a:pos x="1225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60"/>
                </a:cxn>
                <a:cxn ang="0">
                  <a:pos x="15" y="76"/>
                </a:cxn>
                <a:cxn ang="0">
                  <a:pos x="60" y="76"/>
                </a:cxn>
                <a:cxn ang="0">
                  <a:pos x="1194" y="76"/>
                </a:cxn>
                <a:cxn ang="0">
                  <a:pos x="1194" y="439"/>
                </a:cxn>
                <a:cxn ang="0">
                  <a:pos x="1240" y="439"/>
                </a:cxn>
                <a:cxn ang="0">
                  <a:pos x="1255" y="424"/>
                </a:cxn>
                <a:cxn ang="0">
                  <a:pos x="1255" y="379"/>
                </a:cxn>
                <a:cxn ang="0">
                  <a:pos x="1240" y="379"/>
                </a:cxn>
                <a:cxn ang="0">
                  <a:pos x="1210" y="363"/>
                </a:cxn>
                <a:cxn ang="0">
                  <a:pos x="45" y="363"/>
                </a:cxn>
                <a:cxn ang="0">
                  <a:pos x="15" y="379"/>
                </a:cxn>
                <a:cxn ang="0">
                  <a:pos x="0" y="379"/>
                </a:cxn>
                <a:cxn ang="0">
                  <a:pos x="0" y="424"/>
                </a:cxn>
                <a:cxn ang="0">
                  <a:pos x="15" y="439"/>
                </a:cxn>
                <a:cxn ang="0">
                  <a:pos x="60" y="439"/>
                </a:cxn>
                <a:cxn ang="0">
                  <a:pos x="1194" y="439"/>
                </a:cxn>
              </a:cxnLst>
              <a:rect l="0" t="0" r="r" b="b"/>
              <a:pathLst>
                <a:path w="1255" h="439">
                  <a:moveTo>
                    <a:pt x="1194" y="76"/>
                  </a:moveTo>
                  <a:lnTo>
                    <a:pt x="1240" y="76"/>
                  </a:lnTo>
                  <a:lnTo>
                    <a:pt x="1255" y="60"/>
                  </a:lnTo>
                  <a:lnTo>
                    <a:pt x="1255" y="30"/>
                  </a:lnTo>
                  <a:lnTo>
                    <a:pt x="1225" y="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60"/>
                  </a:lnTo>
                  <a:lnTo>
                    <a:pt x="15" y="76"/>
                  </a:lnTo>
                  <a:lnTo>
                    <a:pt x="60" y="76"/>
                  </a:lnTo>
                  <a:lnTo>
                    <a:pt x="1194" y="76"/>
                  </a:lnTo>
                  <a:close/>
                  <a:moveTo>
                    <a:pt x="1194" y="439"/>
                  </a:moveTo>
                  <a:lnTo>
                    <a:pt x="1240" y="439"/>
                  </a:lnTo>
                  <a:lnTo>
                    <a:pt x="1255" y="424"/>
                  </a:lnTo>
                  <a:lnTo>
                    <a:pt x="1255" y="379"/>
                  </a:lnTo>
                  <a:lnTo>
                    <a:pt x="1240" y="379"/>
                  </a:lnTo>
                  <a:lnTo>
                    <a:pt x="1210" y="363"/>
                  </a:lnTo>
                  <a:lnTo>
                    <a:pt x="45" y="363"/>
                  </a:lnTo>
                  <a:lnTo>
                    <a:pt x="15" y="379"/>
                  </a:lnTo>
                  <a:lnTo>
                    <a:pt x="0" y="379"/>
                  </a:lnTo>
                  <a:lnTo>
                    <a:pt x="0" y="424"/>
                  </a:lnTo>
                  <a:lnTo>
                    <a:pt x="15" y="439"/>
                  </a:lnTo>
                  <a:lnTo>
                    <a:pt x="60" y="439"/>
                  </a:lnTo>
                  <a:lnTo>
                    <a:pt x="1194" y="4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0" name="Freeform 144"/>
            <p:cNvSpPr>
              <a:spLocks/>
            </p:cNvSpPr>
            <p:nvPr/>
          </p:nvSpPr>
          <p:spPr bwMode="auto">
            <a:xfrm>
              <a:off x="18130" y="8443"/>
              <a:ext cx="621" cy="1258"/>
            </a:xfrm>
            <a:custGeom>
              <a:avLst/>
              <a:gdLst/>
              <a:ahLst/>
              <a:cxnLst>
                <a:cxn ang="0">
                  <a:pos x="394" y="46"/>
                </a:cxn>
                <a:cxn ang="0">
                  <a:pos x="394" y="15"/>
                </a:cxn>
                <a:cxn ang="0">
                  <a:pos x="379" y="0"/>
                </a:cxn>
                <a:cxn ang="0">
                  <a:pos x="348" y="0"/>
                </a:cxn>
                <a:cxn ang="0">
                  <a:pos x="212" y="76"/>
                </a:cxn>
                <a:cxn ang="0">
                  <a:pos x="91" y="106"/>
                </a:cxn>
                <a:cxn ang="0">
                  <a:pos x="0" y="121"/>
                </a:cxn>
                <a:cxn ang="0">
                  <a:pos x="0" y="182"/>
                </a:cxn>
                <a:cxn ang="0">
                  <a:pos x="106" y="167"/>
                </a:cxn>
                <a:cxn ang="0">
                  <a:pos x="258" y="121"/>
                </a:cxn>
                <a:cxn ang="0">
                  <a:pos x="258" y="1137"/>
                </a:cxn>
                <a:cxn ang="0">
                  <a:pos x="242" y="1152"/>
                </a:cxn>
                <a:cxn ang="0">
                  <a:pos x="242" y="1167"/>
                </a:cxn>
                <a:cxn ang="0">
                  <a:pos x="182" y="1197"/>
                </a:cxn>
                <a:cxn ang="0">
                  <a:pos x="16" y="1197"/>
                </a:cxn>
                <a:cxn ang="0">
                  <a:pos x="16" y="1258"/>
                </a:cxn>
                <a:cxn ang="0">
                  <a:pos x="621" y="1258"/>
                </a:cxn>
                <a:cxn ang="0">
                  <a:pos x="621" y="1197"/>
                </a:cxn>
                <a:cxn ang="0">
                  <a:pos x="439" y="1197"/>
                </a:cxn>
                <a:cxn ang="0">
                  <a:pos x="409" y="1182"/>
                </a:cxn>
                <a:cxn ang="0">
                  <a:pos x="394" y="1167"/>
                </a:cxn>
                <a:cxn ang="0">
                  <a:pos x="394" y="1106"/>
                </a:cxn>
                <a:cxn ang="0">
                  <a:pos x="394" y="46"/>
                </a:cxn>
              </a:cxnLst>
              <a:rect l="0" t="0" r="r" b="b"/>
              <a:pathLst>
                <a:path w="621" h="1258">
                  <a:moveTo>
                    <a:pt x="394" y="46"/>
                  </a:moveTo>
                  <a:lnTo>
                    <a:pt x="394" y="15"/>
                  </a:lnTo>
                  <a:lnTo>
                    <a:pt x="379" y="0"/>
                  </a:lnTo>
                  <a:lnTo>
                    <a:pt x="348" y="0"/>
                  </a:lnTo>
                  <a:lnTo>
                    <a:pt x="212" y="76"/>
                  </a:lnTo>
                  <a:lnTo>
                    <a:pt x="91" y="106"/>
                  </a:lnTo>
                  <a:lnTo>
                    <a:pt x="0" y="121"/>
                  </a:lnTo>
                  <a:lnTo>
                    <a:pt x="0" y="182"/>
                  </a:lnTo>
                  <a:lnTo>
                    <a:pt x="106" y="167"/>
                  </a:lnTo>
                  <a:lnTo>
                    <a:pt x="258" y="121"/>
                  </a:lnTo>
                  <a:lnTo>
                    <a:pt x="258" y="1137"/>
                  </a:lnTo>
                  <a:lnTo>
                    <a:pt x="242" y="1152"/>
                  </a:lnTo>
                  <a:lnTo>
                    <a:pt x="242" y="1167"/>
                  </a:lnTo>
                  <a:lnTo>
                    <a:pt x="182" y="1197"/>
                  </a:lnTo>
                  <a:lnTo>
                    <a:pt x="16" y="1197"/>
                  </a:lnTo>
                  <a:lnTo>
                    <a:pt x="16" y="1258"/>
                  </a:lnTo>
                  <a:lnTo>
                    <a:pt x="621" y="1258"/>
                  </a:lnTo>
                  <a:lnTo>
                    <a:pt x="621" y="1197"/>
                  </a:lnTo>
                  <a:lnTo>
                    <a:pt x="439" y="1197"/>
                  </a:lnTo>
                  <a:lnTo>
                    <a:pt x="409" y="1182"/>
                  </a:lnTo>
                  <a:lnTo>
                    <a:pt x="394" y="1167"/>
                  </a:lnTo>
                  <a:lnTo>
                    <a:pt x="394" y="1106"/>
                  </a:lnTo>
                  <a:lnTo>
                    <a:pt x="394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1" name="Freeform 145"/>
            <p:cNvSpPr>
              <a:spLocks/>
            </p:cNvSpPr>
            <p:nvPr/>
          </p:nvSpPr>
          <p:spPr bwMode="auto">
            <a:xfrm>
              <a:off x="19083" y="9504"/>
              <a:ext cx="212" cy="560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1"/>
                </a:cxn>
                <a:cxn ang="0">
                  <a:pos x="197" y="76"/>
                </a:cxn>
                <a:cxn ang="0">
                  <a:pos x="167" y="30"/>
                </a:cxn>
                <a:cxn ang="0">
                  <a:pos x="136" y="0"/>
                </a:cxn>
                <a:cxn ang="0">
                  <a:pos x="46" y="0"/>
                </a:cxn>
                <a:cxn ang="0">
                  <a:pos x="15" y="3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7"/>
                </a:cxn>
                <a:cxn ang="0">
                  <a:pos x="91" y="197"/>
                </a:cxn>
                <a:cxn ang="0">
                  <a:pos x="136" y="197"/>
                </a:cxn>
                <a:cxn ang="0">
                  <a:pos x="167" y="167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1" y="333"/>
                </a:cxn>
                <a:cxn ang="0">
                  <a:pos x="106" y="439"/>
                </a:cxn>
                <a:cxn ang="0">
                  <a:pos x="46" y="515"/>
                </a:cxn>
                <a:cxn ang="0">
                  <a:pos x="30" y="530"/>
                </a:cxn>
                <a:cxn ang="0">
                  <a:pos x="30" y="560"/>
                </a:cxn>
                <a:cxn ang="0">
                  <a:pos x="46" y="560"/>
                </a:cxn>
                <a:cxn ang="0">
                  <a:pos x="76" y="530"/>
                </a:cxn>
                <a:cxn ang="0">
                  <a:pos x="136" y="454"/>
                </a:cxn>
                <a:cxn ang="0">
                  <a:pos x="197" y="348"/>
                </a:cxn>
                <a:cxn ang="0">
                  <a:pos x="212" y="197"/>
                </a:cxn>
              </a:cxnLst>
              <a:rect l="0" t="0" r="r" b="b"/>
              <a:pathLst>
                <a:path w="212" h="560">
                  <a:moveTo>
                    <a:pt x="212" y="197"/>
                  </a:moveTo>
                  <a:lnTo>
                    <a:pt x="212" y="121"/>
                  </a:lnTo>
                  <a:lnTo>
                    <a:pt x="197" y="76"/>
                  </a:lnTo>
                  <a:lnTo>
                    <a:pt x="167" y="30"/>
                  </a:lnTo>
                  <a:lnTo>
                    <a:pt x="136" y="0"/>
                  </a:lnTo>
                  <a:lnTo>
                    <a:pt x="46" y="0"/>
                  </a:lnTo>
                  <a:lnTo>
                    <a:pt x="15" y="3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7"/>
                  </a:lnTo>
                  <a:lnTo>
                    <a:pt x="91" y="197"/>
                  </a:lnTo>
                  <a:lnTo>
                    <a:pt x="136" y="197"/>
                  </a:lnTo>
                  <a:lnTo>
                    <a:pt x="167" y="167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1" y="333"/>
                  </a:lnTo>
                  <a:lnTo>
                    <a:pt x="106" y="439"/>
                  </a:lnTo>
                  <a:lnTo>
                    <a:pt x="46" y="515"/>
                  </a:lnTo>
                  <a:lnTo>
                    <a:pt x="30" y="530"/>
                  </a:lnTo>
                  <a:lnTo>
                    <a:pt x="30" y="560"/>
                  </a:lnTo>
                  <a:lnTo>
                    <a:pt x="46" y="560"/>
                  </a:lnTo>
                  <a:lnTo>
                    <a:pt x="76" y="530"/>
                  </a:lnTo>
                  <a:lnTo>
                    <a:pt x="136" y="454"/>
                  </a:lnTo>
                  <a:lnTo>
                    <a:pt x="197" y="348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2" name="Freeform 146"/>
            <p:cNvSpPr>
              <a:spLocks noEditPoints="1"/>
            </p:cNvSpPr>
            <p:nvPr/>
          </p:nvSpPr>
          <p:spPr bwMode="auto">
            <a:xfrm>
              <a:off x="19824" y="8443"/>
              <a:ext cx="499" cy="1273"/>
            </a:xfrm>
            <a:custGeom>
              <a:avLst/>
              <a:gdLst/>
              <a:ahLst/>
              <a:cxnLst>
                <a:cxn ang="0">
                  <a:pos x="469" y="46"/>
                </a:cxn>
                <a:cxn ang="0">
                  <a:pos x="409" y="0"/>
                </a:cxn>
                <a:cxn ang="0">
                  <a:pos x="333" y="31"/>
                </a:cxn>
                <a:cxn ang="0">
                  <a:pos x="303" y="106"/>
                </a:cxn>
                <a:cxn ang="0">
                  <a:pos x="318" y="152"/>
                </a:cxn>
                <a:cxn ang="0">
                  <a:pos x="409" y="167"/>
                </a:cxn>
                <a:cxn ang="0">
                  <a:pos x="469" y="106"/>
                </a:cxn>
                <a:cxn ang="0">
                  <a:pos x="333" y="788"/>
                </a:cxn>
                <a:cxn ang="0">
                  <a:pos x="348" y="728"/>
                </a:cxn>
                <a:cxn ang="0">
                  <a:pos x="378" y="682"/>
                </a:cxn>
                <a:cxn ang="0">
                  <a:pos x="394" y="531"/>
                </a:cxn>
                <a:cxn ang="0">
                  <a:pos x="303" y="424"/>
                </a:cxn>
                <a:cxn ang="0">
                  <a:pos x="152" y="455"/>
                </a:cxn>
                <a:cxn ang="0">
                  <a:pos x="31" y="606"/>
                </a:cxn>
                <a:cxn ang="0">
                  <a:pos x="0" y="728"/>
                </a:cxn>
                <a:cxn ang="0">
                  <a:pos x="46" y="712"/>
                </a:cxn>
                <a:cxn ang="0">
                  <a:pos x="76" y="621"/>
                </a:cxn>
                <a:cxn ang="0">
                  <a:pos x="136" y="515"/>
                </a:cxn>
                <a:cxn ang="0">
                  <a:pos x="212" y="470"/>
                </a:cxn>
                <a:cxn ang="0">
                  <a:pos x="257" y="455"/>
                </a:cxn>
                <a:cxn ang="0">
                  <a:pos x="273" y="470"/>
                </a:cxn>
                <a:cxn ang="0">
                  <a:pos x="288" y="561"/>
                </a:cxn>
                <a:cxn ang="0">
                  <a:pos x="273" y="621"/>
                </a:cxn>
                <a:cxn ang="0">
                  <a:pos x="212" y="788"/>
                </a:cxn>
                <a:cxn ang="0">
                  <a:pos x="136" y="970"/>
                </a:cxn>
                <a:cxn ang="0">
                  <a:pos x="106" y="1046"/>
                </a:cxn>
                <a:cxn ang="0">
                  <a:pos x="91" y="1167"/>
                </a:cxn>
                <a:cxn ang="0">
                  <a:pos x="152" y="1243"/>
                </a:cxn>
                <a:cxn ang="0">
                  <a:pos x="242" y="1273"/>
                </a:cxn>
                <a:cxn ang="0">
                  <a:pos x="409" y="1182"/>
                </a:cxn>
                <a:cxn ang="0">
                  <a:pos x="499" y="985"/>
                </a:cxn>
                <a:cxn ang="0">
                  <a:pos x="454" y="970"/>
                </a:cxn>
                <a:cxn ang="0">
                  <a:pos x="439" y="1000"/>
                </a:cxn>
                <a:cxn ang="0">
                  <a:pos x="394" y="1121"/>
                </a:cxn>
                <a:cxn ang="0">
                  <a:pos x="303" y="1228"/>
                </a:cxn>
                <a:cxn ang="0">
                  <a:pos x="227" y="1228"/>
                </a:cxn>
                <a:cxn ang="0">
                  <a:pos x="212" y="1121"/>
                </a:cxn>
                <a:cxn ang="0">
                  <a:pos x="242" y="1046"/>
                </a:cxn>
                <a:cxn ang="0">
                  <a:pos x="333" y="788"/>
                </a:cxn>
              </a:cxnLst>
              <a:rect l="0" t="0" r="r" b="b"/>
              <a:pathLst>
                <a:path w="499" h="1273">
                  <a:moveTo>
                    <a:pt x="484" y="76"/>
                  </a:moveTo>
                  <a:lnTo>
                    <a:pt x="469" y="46"/>
                  </a:lnTo>
                  <a:lnTo>
                    <a:pt x="439" y="15"/>
                  </a:lnTo>
                  <a:lnTo>
                    <a:pt x="409" y="0"/>
                  </a:lnTo>
                  <a:lnTo>
                    <a:pt x="363" y="15"/>
                  </a:lnTo>
                  <a:lnTo>
                    <a:pt x="333" y="31"/>
                  </a:lnTo>
                  <a:lnTo>
                    <a:pt x="318" y="76"/>
                  </a:lnTo>
                  <a:lnTo>
                    <a:pt x="303" y="106"/>
                  </a:lnTo>
                  <a:lnTo>
                    <a:pt x="303" y="137"/>
                  </a:lnTo>
                  <a:lnTo>
                    <a:pt x="318" y="152"/>
                  </a:lnTo>
                  <a:lnTo>
                    <a:pt x="348" y="167"/>
                  </a:lnTo>
                  <a:lnTo>
                    <a:pt x="409" y="167"/>
                  </a:lnTo>
                  <a:lnTo>
                    <a:pt x="439" y="152"/>
                  </a:lnTo>
                  <a:lnTo>
                    <a:pt x="469" y="106"/>
                  </a:lnTo>
                  <a:lnTo>
                    <a:pt x="484" y="76"/>
                  </a:lnTo>
                  <a:close/>
                  <a:moveTo>
                    <a:pt x="333" y="788"/>
                  </a:moveTo>
                  <a:lnTo>
                    <a:pt x="348" y="758"/>
                  </a:lnTo>
                  <a:lnTo>
                    <a:pt x="348" y="728"/>
                  </a:lnTo>
                  <a:lnTo>
                    <a:pt x="363" y="712"/>
                  </a:lnTo>
                  <a:lnTo>
                    <a:pt x="378" y="682"/>
                  </a:lnTo>
                  <a:lnTo>
                    <a:pt x="394" y="621"/>
                  </a:lnTo>
                  <a:lnTo>
                    <a:pt x="394" y="531"/>
                  </a:lnTo>
                  <a:lnTo>
                    <a:pt x="363" y="485"/>
                  </a:lnTo>
                  <a:lnTo>
                    <a:pt x="303" y="424"/>
                  </a:lnTo>
                  <a:lnTo>
                    <a:pt x="242" y="424"/>
                  </a:lnTo>
                  <a:lnTo>
                    <a:pt x="152" y="455"/>
                  </a:lnTo>
                  <a:lnTo>
                    <a:pt x="76" y="515"/>
                  </a:lnTo>
                  <a:lnTo>
                    <a:pt x="31" y="606"/>
                  </a:lnTo>
                  <a:lnTo>
                    <a:pt x="0" y="682"/>
                  </a:lnTo>
                  <a:lnTo>
                    <a:pt x="0" y="728"/>
                  </a:lnTo>
                  <a:lnTo>
                    <a:pt x="31" y="728"/>
                  </a:lnTo>
                  <a:lnTo>
                    <a:pt x="46" y="712"/>
                  </a:lnTo>
                  <a:lnTo>
                    <a:pt x="46" y="697"/>
                  </a:lnTo>
                  <a:lnTo>
                    <a:pt x="76" y="621"/>
                  </a:lnTo>
                  <a:lnTo>
                    <a:pt x="106" y="561"/>
                  </a:lnTo>
                  <a:lnTo>
                    <a:pt x="136" y="515"/>
                  </a:lnTo>
                  <a:lnTo>
                    <a:pt x="167" y="485"/>
                  </a:lnTo>
                  <a:lnTo>
                    <a:pt x="212" y="470"/>
                  </a:lnTo>
                  <a:lnTo>
                    <a:pt x="242" y="455"/>
                  </a:lnTo>
                  <a:lnTo>
                    <a:pt x="257" y="455"/>
                  </a:lnTo>
                  <a:lnTo>
                    <a:pt x="257" y="470"/>
                  </a:lnTo>
                  <a:lnTo>
                    <a:pt x="273" y="470"/>
                  </a:lnTo>
                  <a:lnTo>
                    <a:pt x="288" y="500"/>
                  </a:lnTo>
                  <a:lnTo>
                    <a:pt x="288" y="561"/>
                  </a:lnTo>
                  <a:lnTo>
                    <a:pt x="273" y="591"/>
                  </a:lnTo>
                  <a:lnTo>
                    <a:pt x="273" y="621"/>
                  </a:lnTo>
                  <a:lnTo>
                    <a:pt x="242" y="682"/>
                  </a:lnTo>
                  <a:lnTo>
                    <a:pt x="212" y="788"/>
                  </a:lnTo>
                  <a:lnTo>
                    <a:pt x="167" y="894"/>
                  </a:lnTo>
                  <a:lnTo>
                    <a:pt x="136" y="970"/>
                  </a:lnTo>
                  <a:lnTo>
                    <a:pt x="121" y="1015"/>
                  </a:lnTo>
                  <a:lnTo>
                    <a:pt x="106" y="1046"/>
                  </a:lnTo>
                  <a:lnTo>
                    <a:pt x="91" y="1091"/>
                  </a:lnTo>
                  <a:lnTo>
                    <a:pt x="91" y="1167"/>
                  </a:lnTo>
                  <a:lnTo>
                    <a:pt x="121" y="1212"/>
                  </a:lnTo>
                  <a:lnTo>
                    <a:pt x="152" y="1243"/>
                  </a:lnTo>
                  <a:lnTo>
                    <a:pt x="197" y="1273"/>
                  </a:lnTo>
                  <a:lnTo>
                    <a:pt x="242" y="1273"/>
                  </a:lnTo>
                  <a:lnTo>
                    <a:pt x="333" y="1243"/>
                  </a:lnTo>
                  <a:lnTo>
                    <a:pt x="409" y="1182"/>
                  </a:lnTo>
                  <a:lnTo>
                    <a:pt x="484" y="1031"/>
                  </a:lnTo>
                  <a:lnTo>
                    <a:pt x="499" y="985"/>
                  </a:lnTo>
                  <a:lnTo>
                    <a:pt x="484" y="970"/>
                  </a:lnTo>
                  <a:lnTo>
                    <a:pt x="454" y="970"/>
                  </a:lnTo>
                  <a:lnTo>
                    <a:pt x="454" y="985"/>
                  </a:lnTo>
                  <a:lnTo>
                    <a:pt x="439" y="1000"/>
                  </a:lnTo>
                  <a:lnTo>
                    <a:pt x="424" y="1061"/>
                  </a:lnTo>
                  <a:lnTo>
                    <a:pt x="394" y="1121"/>
                  </a:lnTo>
                  <a:lnTo>
                    <a:pt x="363" y="1167"/>
                  </a:lnTo>
                  <a:lnTo>
                    <a:pt x="303" y="1228"/>
                  </a:lnTo>
                  <a:lnTo>
                    <a:pt x="257" y="1243"/>
                  </a:lnTo>
                  <a:lnTo>
                    <a:pt x="227" y="1228"/>
                  </a:lnTo>
                  <a:lnTo>
                    <a:pt x="212" y="1212"/>
                  </a:lnTo>
                  <a:lnTo>
                    <a:pt x="212" y="1121"/>
                  </a:lnTo>
                  <a:lnTo>
                    <a:pt x="227" y="1091"/>
                  </a:lnTo>
                  <a:lnTo>
                    <a:pt x="242" y="1046"/>
                  </a:lnTo>
                  <a:lnTo>
                    <a:pt x="257" y="985"/>
                  </a:lnTo>
                  <a:lnTo>
                    <a:pt x="333" y="7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3" name="Freeform 147"/>
            <p:cNvSpPr>
              <a:spLocks noEditPoints="1"/>
            </p:cNvSpPr>
            <p:nvPr/>
          </p:nvSpPr>
          <p:spPr bwMode="auto">
            <a:xfrm>
              <a:off x="21019" y="9004"/>
              <a:ext cx="1255" cy="439"/>
            </a:xfrm>
            <a:custGeom>
              <a:avLst/>
              <a:gdLst/>
              <a:ahLst/>
              <a:cxnLst>
                <a:cxn ang="0">
                  <a:pos x="1195" y="76"/>
                </a:cxn>
                <a:cxn ang="0">
                  <a:pos x="1240" y="76"/>
                </a:cxn>
                <a:cxn ang="0">
                  <a:pos x="1255" y="60"/>
                </a:cxn>
                <a:cxn ang="0">
                  <a:pos x="1255" y="30"/>
                </a:cxn>
                <a:cxn ang="0">
                  <a:pos x="1225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60"/>
                </a:cxn>
                <a:cxn ang="0">
                  <a:pos x="15" y="76"/>
                </a:cxn>
                <a:cxn ang="0">
                  <a:pos x="61" y="76"/>
                </a:cxn>
                <a:cxn ang="0">
                  <a:pos x="1195" y="76"/>
                </a:cxn>
                <a:cxn ang="0">
                  <a:pos x="1195" y="439"/>
                </a:cxn>
                <a:cxn ang="0">
                  <a:pos x="1240" y="439"/>
                </a:cxn>
                <a:cxn ang="0">
                  <a:pos x="1255" y="424"/>
                </a:cxn>
                <a:cxn ang="0">
                  <a:pos x="1255" y="379"/>
                </a:cxn>
                <a:cxn ang="0">
                  <a:pos x="1240" y="379"/>
                </a:cxn>
                <a:cxn ang="0">
                  <a:pos x="1210" y="363"/>
                </a:cxn>
                <a:cxn ang="0">
                  <a:pos x="45" y="363"/>
                </a:cxn>
                <a:cxn ang="0">
                  <a:pos x="15" y="379"/>
                </a:cxn>
                <a:cxn ang="0">
                  <a:pos x="0" y="379"/>
                </a:cxn>
                <a:cxn ang="0">
                  <a:pos x="0" y="424"/>
                </a:cxn>
                <a:cxn ang="0">
                  <a:pos x="15" y="439"/>
                </a:cxn>
                <a:cxn ang="0">
                  <a:pos x="61" y="439"/>
                </a:cxn>
                <a:cxn ang="0">
                  <a:pos x="1195" y="439"/>
                </a:cxn>
              </a:cxnLst>
              <a:rect l="0" t="0" r="r" b="b"/>
              <a:pathLst>
                <a:path w="1255" h="439">
                  <a:moveTo>
                    <a:pt x="1195" y="76"/>
                  </a:moveTo>
                  <a:lnTo>
                    <a:pt x="1240" y="76"/>
                  </a:lnTo>
                  <a:lnTo>
                    <a:pt x="1255" y="60"/>
                  </a:lnTo>
                  <a:lnTo>
                    <a:pt x="1255" y="30"/>
                  </a:lnTo>
                  <a:lnTo>
                    <a:pt x="1225" y="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60"/>
                  </a:lnTo>
                  <a:lnTo>
                    <a:pt x="15" y="76"/>
                  </a:lnTo>
                  <a:lnTo>
                    <a:pt x="61" y="76"/>
                  </a:lnTo>
                  <a:lnTo>
                    <a:pt x="1195" y="76"/>
                  </a:lnTo>
                  <a:close/>
                  <a:moveTo>
                    <a:pt x="1195" y="439"/>
                  </a:moveTo>
                  <a:lnTo>
                    <a:pt x="1240" y="439"/>
                  </a:lnTo>
                  <a:lnTo>
                    <a:pt x="1255" y="424"/>
                  </a:lnTo>
                  <a:lnTo>
                    <a:pt x="1255" y="379"/>
                  </a:lnTo>
                  <a:lnTo>
                    <a:pt x="1240" y="379"/>
                  </a:lnTo>
                  <a:lnTo>
                    <a:pt x="1210" y="363"/>
                  </a:lnTo>
                  <a:lnTo>
                    <a:pt x="45" y="363"/>
                  </a:lnTo>
                  <a:lnTo>
                    <a:pt x="15" y="379"/>
                  </a:lnTo>
                  <a:lnTo>
                    <a:pt x="0" y="379"/>
                  </a:lnTo>
                  <a:lnTo>
                    <a:pt x="0" y="424"/>
                  </a:lnTo>
                  <a:lnTo>
                    <a:pt x="15" y="439"/>
                  </a:lnTo>
                  <a:lnTo>
                    <a:pt x="61" y="439"/>
                  </a:lnTo>
                  <a:lnTo>
                    <a:pt x="1195" y="4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4" name="Freeform 148"/>
            <p:cNvSpPr>
              <a:spLocks/>
            </p:cNvSpPr>
            <p:nvPr/>
          </p:nvSpPr>
          <p:spPr bwMode="auto">
            <a:xfrm>
              <a:off x="23076" y="8443"/>
              <a:ext cx="620" cy="1258"/>
            </a:xfrm>
            <a:custGeom>
              <a:avLst/>
              <a:gdLst/>
              <a:ahLst/>
              <a:cxnLst>
                <a:cxn ang="0">
                  <a:pos x="393" y="46"/>
                </a:cxn>
                <a:cxn ang="0">
                  <a:pos x="393" y="15"/>
                </a:cxn>
                <a:cxn ang="0">
                  <a:pos x="378" y="0"/>
                </a:cxn>
                <a:cxn ang="0">
                  <a:pos x="348" y="0"/>
                </a:cxn>
                <a:cxn ang="0">
                  <a:pos x="212" y="76"/>
                </a:cxn>
                <a:cxn ang="0">
                  <a:pos x="91" y="106"/>
                </a:cxn>
                <a:cxn ang="0">
                  <a:pos x="0" y="121"/>
                </a:cxn>
                <a:cxn ang="0">
                  <a:pos x="0" y="182"/>
                </a:cxn>
                <a:cxn ang="0">
                  <a:pos x="106" y="167"/>
                </a:cxn>
                <a:cxn ang="0">
                  <a:pos x="257" y="121"/>
                </a:cxn>
                <a:cxn ang="0">
                  <a:pos x="257" y="1137"/>
                </a:cxn>
                <a:cxn ang="0">
                  <a:pos x="242" y="1152"/>
                </a:cxn>
                <a:cxn ang="0">
                  <a:pos x="242" y="1167"/>
                </a:cxn>
                <a:cxn ang="0">
                  <a:pos x="181" y="1197"/>
                </a:cxn>
                <a:cxn ang="0">
                  <a:pos x="15" y="1197"/>
                </a:cxn>
                <a:cxn ang="0">
                  <a:pos x="15" y="1258"/>
                </a:cxn>
                <a:cxn ang="0">
                  <a:pos x="620" y="1258"/>
                </a:cxn>
                <a:cxn ang="0">
                  <a:pos x="620" y="1197"/>
                </a:cxn>
                <a:cxn ang="0">
                  <a:pos x="439" y="1197"/>
                </a:cxn>
                <a:cxn ang="0">
                  <a:pos x="408" y="1182"/>
                </a:cxn>
                <a:cxn ang="0">
                  <a:pos x="393" y="1167"/>
                </a:cxn>
                <a:cxn ang="0">
                  <a:pos x="393" y="1106"/>
                </a:cxn>
                <a:cxn ang="0">
                  <a:pos x="393" y="46"/>
                </a:cxn>
              </a:cxnLst>
              <a:rect l="0" t="0" r="r" b="b"/>
              <a:pathLst>
                <a:path w="620" h="1258">
                  <a:moveTo>
                    <a:pt x="393" y="46"/>
                  </a:moveTo>
                  <a:lnTo>
                    <a:pt x="393" y="15"/>
                  </a:lnTo>
                  <a:lnTo>
                    <a:pt x="378" y="0"/>
                  </a:lnTo>
                  <a:lnTo>
                    <a:pt x="348" y="0"/>
                  </a:lnTo>
                  <a:lnTo>
                    <a:pt x="212" y="76"/>
                  </a:lnTo>
                  <a:lnTo>
                    <a:pt x="91" y="106"/>
                  </a:lnTo>
                  <a:lnTo>
                    <a:pt x="0" y="121"/>
                  </a:lnTo>
                  <a:lnTo>
                    <a:pt x="0" y="182"/>
                  </a:lnTo>
                  <a:lnTo>
                    <a:pt x="106" y="167"/>
                  </a:lnTo>
                  <a:lnTo>
                    <a:pt x="257" y="121"/>
                  </a:lnTo>
                  <a:lnTo>
                    <a:pt x="257" y="1137"/>
                  </a:lnTo>
                  <a:lnTo>
                    <a:pt x="242" y="1152"/>
                  </a:lnTo>
                  <a:lnTo>
                    <a:pt x="242" y="1167"/>
                  </a:lnTo>
                  <a:lnTo>
                    <a:pt x="181" y="1197"/>
                  </a:lnTo>
                  <a:lnTo>
                    <a:pt x="15" y="1197"/>
                  </a:lnTo>
                  <a:lnTo>
                    <a:pt x="15" y="1258"/>
                  </a:lnTo>
                  <a:lnTo>
                    <a:pt x="620" y="1258"/>
                  </a:lnTo>
                  <a:lnTo>
                    <a:pt x="620" y="1197"/>
                  </a:lnTo>
                  <a:lnTo>
                    <a:pt x="439" y="1197"/>
                  </a:lnTo>
                  <a:lnTo>
                    <a:pt x="408" y="1182"/>
                  </a:lnTo>
                  <a:lnTo>
                    <a:pt x="393" y="1167"/>
                  </a:lnTo>
                  <a:lnTo>
                    <a:pt x="393" y="1106"/>
                  </a:lnTo>
                  <a:lnTo>
                    <a:pt x="393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5" name="Freeform 149"/>
            <p:cNvSpPr>
              <a:spLocks/>
            </p:cNvSpPr>
            <p:nvPr/>
          </p:nvSpPr>
          <p:spPr bwMode="auto">
            <a:xfrm>
              <a:off x="24029" y="9504"/>
              <a:ext cx="211" cy="560"/>
            </a:xfrm>
            <a:custGeom>
              <a:avLst/>
              <a:gdLst/>
              <a:ahLst/>
              <a:cxnLst>
                <a:cxn ang="0">
                  <a:pos x="211" y="197"/>
                </a:cxn>
                <a:cxn ang="0">
                  <a:pos x="211" y="121"/>
                </a:cxn>
                <a:cxn ang="0">
                  <a:pos x="196" y="76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45" y="0"/>
                </a:cxn>
                <a:cxn ang="0">
                  <a:pos x="15" y="3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7"/>
                </a:cxn>
                <a:cxn ang="0">
                  <a:pos x="90" y="197"/>
                </a:cxn>
                <a:cxn ang="0">
                  <a:pos x="136" y="197"/>
                </a:cxn>
                <a:cxn ang="0">
                  <a:pos x="166" y="167"/>
                </a:cxn>
                <a:cxn ang="0">
                  <a:pos x="181" y="182"/>
                </a:cxn>
                <a:cxn ang="0">
                  <a:pos x="181" y="197"/>
                </a:cxn>
                <a:cxn ang="0">
                  <a:pos x="151" y="333"/>
                </a:cxn>
                <a:cxn ang="0">
                  <a:pos x="106" y="439"/>
                </a:cxn>
                <a:cxn ang="0">
                  <a:pos x="45" y="515"/>
                </a:cxn>
                <a:cxn ang="0">
                  <a:pos x="30" y="530"/>
                </a:cxn>
                <a:cxn ang="0">
                  <a:pos x="30" y="560"/>
                </a:cxn>
                <a:cxn ang="0">
                  <a:pos x="45" y="560"/>
                </a:cxn>
                <a:cxn ang="0">
                  <a:pos x="75" y="530"/>
                </a:cxn>
                <a:cxn ang="0">
                  <a:pos x="136" y="454"/>
                </a:cxn>
                <a:cxn ang="0">
                  <a:pos x="196" y="348"/>
                </a:cxn>
                <a:cxn ang="0">
                  <a:pos x="211" y="197"/>
                </a:cxn>
              </a:cxnLst>
              <a:rect l="0" t="0" r="r" b="b"/>
              <a:pathLst>
                <a:path w="211" h="560">
                  <a:moveTo>
                    <a:pt x="211" y="197"/>
                  </a:moveTo>
                  <a:lnTo>
                    <a:pt x="211" y="121"/>
                  </a:lnTo>
                  <a:lnTo>
                    <a:pt x="196" y="76"/>
                  </a:lnTo>
                  <a:lnTo>
                    <a:pt x="166" y="30"/>
                  </a:lnTo>
                  <a:lnTo>
                    <a:pt x="136" y="0"/>
                  </a:lnTo>
                  <a:lnTo>
                    <a:pt x="45" y="0"/>
                  </a:lnTo>
                  <a:lnTo>
                    <a:pt x="15" y="3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7"/>
                  </a:lnTo>
                  <a:lnTo>
                    <a:pt x="90" y="197"/>
                  </a:lnTo>
                  <a:lnTo>
                    <a:pt x="136" y="197"/>
                  </a:lnTo>
                  <a:lnTo>
                    <a:pt x="166" y="167"/>
                  </a:lnTo>
                  <a:lnTo>
                    <a:pt x="181" y="182"/>
                  </a:lnTo>
                  <a:lnTo>
                    <a:pt x="181" y="197"/>
                  </a:lnTo>
                  <a:lnTo>
                    <a:pt x="151" y="333"/>
                  </a:lnTo>
                  <a:lnTo>
                    <a:pt x="106" y="439"/>
                  </a:lnTo>
                  <a:lnTo>
                    <a:pt x="45" y="515"/>
                  </a:lnTo>
                  <a:lnTo>
                    <a:pt x="30" y="530"/>
                  </a:lnTo>
                  <a:lnTo>
                    <a:pt x="30" y="560"/>
                  </a:lnTo>
                  <a:lnTo>
                    <a:pt x="45" y="560"/>
                  </a:lnTo>
                  <a:lnTo>
                    <a:pt x="75" y="530"/>
                  </a:lnTo>
                  <a:lnTo>
                    <a:pt x="136" y="454"/>
                  </a:lnTo>
                  <a:lnTo>
                    <a:pt x="196" y="348"/>
                  </a:lnTo>
                  <a:lnTo>
                    <a:pt x="211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6" name="Freeform 150"/>
            <p:cNvSpPr>
              <a:spLocks/>
            </p:cNvSpPr>
            <p:nvPr/>
          </p:nvSpPr>
          <p:spPr bwMode="auto">
            <a:xfrm>
              <a:off x="24876" y="9504"/>
              <a:ext cx="196" cy="197"/>
            </a:xfrm>
            <a:custGeom>
              <a:avLst/>
              <a:gdLst/>
              <a:ahLst/>
              <a:cxnLst>
                <a:cxn ang="0">
                  <a:pos x="196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7"/>
                </a:cxn>
                <a:cxn ang="0">
                  <a:pos x="90" y="197"/>
                </a:cxn>
                <a:cxn ang="0">
                  <a:pos x="136" y="182"/>
                </a:cxn>
                <a:cxn ang="0">
                  <a:pos x="166" y="167"/>
                </a:cxn>
                <a:cxn ang="0">
                  <a:pos x="181" y="136"/>
                </a:cxn>
                <a:cxn ang="0">
                  <a:pos x="196" y="91"/>
                </a:cxn>
              </a:cxnLst>
              <a:rect l="0" t="0" r="r" b="b"/>
              <a:pathLst>
                <a:path w="196" h="197">
                  <a:moveTo>
                    <a:pt x="196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7"/>
                  </a:lnTo>
                  <a:lnTo>
                    <a:pt x="90" y="197"/>
                  </a:lnTo>
                  <a:lnTo>
                    <a:pt x="136" y="182"/>
                  </a:lnTo>
                  <a:lnTo>
                    <a:pt x="166" y="167"/>
                  </a:lnTo>
                  <a:lnTo>
                    <a:pt x="181" y="136"/>
                  </a:lnTo>
                  <a:lnTo>
                    <a:pt x="196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7" name="Freeform 151"/>
            <p:cNvSpPr>
              <a:spLocks/>
            </p:cNvSpPr>
            <p:nvPr/>
          </p:nvSpPr>
          <p:spPr bwMode="auto">
            <a:xfrm>
              <a:off x="25723" y="9504"/>
              <a:ext cx="196" cy="197"/>
            </a:xfrm>
            <a:custGeom>
              <a:avLst/>
              <a:gdLst/>
              <a:ahLst/>
              <a:cxnLst>
                <a:cxn ang="0">
                  <a:pos x="196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7"/>
                </a:cxn>
                <a:cxn ang="0">
                  <a:pos x="90" y="197"/>
                </a:cxn>
                <a:cxn ang="0">
                  <a:pos x="136" y="182"/>
                </a:cxn>
                <a:cxn ang="0">
                  <a:pos x="166" y="167"/>
                </a:cxn>
                <a:cxn ang="0">
                  <a:pos x="181" y="136"/>
                </a:cxn>
                <a:cxn ang="0">
                  <a:pos x="196" y="91"/>
                </a:cxn>
              </a:cxnLst>
              <a:rect l="0" t="0" r="r" b="b"/>
              <a:pathLst>
                <a:path w="196" h="197">
                  <a:moveTo>
                    <a:pt x="196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7"/>
                  </a:lnTo>
                  <a:lnTo>
                    <a:pt x="90" y="197"/>
                  </a:lnTo>
                  <a:lnTo>
                    <a:pt x="136" y="182"/>
                  </a:lnTo>
                  <a:lnTo>
                    <a:pt x="166" y="167"/>
                  </a:lnTo>
                  <a:lnTo>
                    <a:pt x="181" y="136"/>
                  </a:lnTo>
                  <a:lnTo>
                    <a:pt x="196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8" name="Freeform 152"/>
            <p:cNvSpPr>
              <a:spLocks/>
            </p:cNvSpPr>
            <p:nvPr/>
          </p:nvSpPr>
          <p:spPr bwMode="auto">
            <a:xfrm>
              <a:off x="26570" y="9504"/>
              <a:ext cx="196" cy="197"/>
            </a:xfrm>
            <a:custGeom>
              <a:avLst/>
              <a:gdLst/>
              <a:ahLst/>
              <a:cxnLst>
                <a:cxn ang="0">
                  <a:pos x="196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7"/>
                </a:cxn>
                <a:cxn ang="0">
                  <a:pos x="90" y="197"/>
                </a:cxn>
                <a:cxn ang="0">
                  <a:pos x="136" y="182"/>
                </a:cxn>
                <a:cxn ang="0">
                  <a:pos x="166" y="167"/>
                </a:cxn>
                <a:cxn ang="0">
                  <a:pos x="181" y="136"/>
                </a:cxn>
                <a:cxn ang="0">
                  <a:pos x="196" y="91"/>
                </a:cxn>
              </a:cxnLst>
              <a:rect l="0" t="0" r="r" b="b"/>
              <a:pathLst>
                <a:path w="196" h="197">
                  <a:moveTo>
                    <a:pt x="196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7"/>
                  </a:lnTo>
                  <a:lnTo>
                    <a:pt x="90" y="197"/>
                  </a:lnTo>
                  <a:lnTo>
                    <a:pt x="136" y="182"/>
                  </a:lnTo>
                  <a:lnTo>
                    <a:pt x="166" y="167"/>
                  </a:lnTo>
                  <a:lnTo>
                    <a:pt x="181" y="136"/>
                  </a:lnTo>
                  <a:lnTo>
                    <a:pt x="196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9" name="Freeform 153"/>
            <p:cNvSpPr>
              <a:spLocks/>
            </p:cNvSpPr>
            <p:nvPr/>
          </p:nvSpPr>
          <p:spPr bwMode="auto">
            <a:xfrm>
              <a:off x="27401" y="9504"/>
              <a:ext cx="212" cy="560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1"/>
                </a:cxn>
                <a:cxn ang="0">
                  <a:pos x="197" y="76"/>
                </a:cxn>
                <a:cxn ang="0">
                  <a:pos x="167" y="30"/>
                </a:cxn>
                <a:cxn ang="0">
                  <a:pos x="136" y="0"/>
                </a:cxn>
                <a:cxn ang="0">
                  <a:pos x="46" y="0"/>
                </a:cxn>
                <a:cxn ang="0">
                  <a:pos x="15" y="3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6" y="197"/>
                </a:cxn>
                <a:cxn ang="0">
                  <a:pos x="167" y="167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2" y="333"/>
                </a:cxn>
                <a:cxn ang="0">
                  <a:pos x="106" y="439"/>
                </a:cxn>
                <a:cxn ang="0">
                  <a:pos x="46" y="515"/>
                </a:cxn>
                <a:cxn ang="0">
                  <a:pos x="31" y="530"/>
                </a:cxn>
                <a:cxn ang="0">
                  <a:pos x="31" y="560"/>
                </a:cxn>
                <a:cxn ang="0">
                  <a:pos x="46" y="560"/>
                </a:cxn>
                <a:cxn ang="0">
                  <a:pos x="76" y="530"/>
                </a:cxn>
                <a:cxn ang="0">
                  <a:pos x="136" y="454"/>
                </a:cxn>
                <a:cxn ang="0">
                  <a:pos x="197" y="348"/>
                </a:cxn>
                <a:cxn ang="0">
                  <a:pos x="212" y="197"/>
                </a:cxn>
              </a:cxnLst>
              <a:rect l="0" t="0" r="r" b="b"/>
              <a:pathLst>
                <a:path w="212" h="560">
                  <a:moveTo>
                    <a:pt x="212" y="197"/>
                  </a:moveTo>
                  <a:lnTo>
                    <a:pt x="212" y="121"/>
                  </a:lnTo>
                  <a:lnTo>
                    <a:pt x="197" y="76"/>
                  </a:lnTo>
                  <a:lnTo>
                    <a:pt x="167" y="30"/>
                  </a:lnTo>
                  <a:lnTo>
                    <a:pt x="136" y="0"/>
                  </a:lnTo>
                  <a:lnTo>
                    <a:pt x="46" y="0"/>
                  </a:lnTo>
                  <a:lnTo>
                    <a:pt x="15" y="3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6" y="197"/>
                  </a:lnTo>
                  <a:lnTo>
                    <a:pt x="167" y="167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2" y="333"/>
                  </a:lnTo>
                  <a:lnTo>
                    <a:pt x="106" y="439"/>
                  </a:lnTo>
                  <a:lnTo>
                    <a:pt x="46" y="515"/>
                  </a:lnTo>
                  <a:lnTo>
                    <a:pt x="31" y="530"/>
                  </a:lnTo>
                  <a:lnTo>
                    <a:pt x="31" y="560"/>
                  </a:lnTo>
                  <a:lnTo>
                    <a:pt x="46" y="560"/>
                  </a:lnTo>
                  <a:lnTo>
                    <a:pt x="76" y="530"/>
                  </a:lnTo>
                  <a:lnTo>
                    <a:pt x="136" y="454"/>
                  </a:lnTo>
                  <a:lnTo>
                    <a:pt x="197" y="348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0" name="Freeform 154"/>
            <p:cNvSpPr>
              <a:spLocks/>
            </p:cNvSpPr>
            <p:nvPr/>
          </p:nvSpPr>
          <p:spPr bwMode="auto">
            <a:xfrm>
              <a:off x="28158" y="8413"/>
              <a:ext cx="1588" cy="1288"/>
            </a:xfrm>
            <a:custGeom>
              <a:avLst/>
              <a:gdLst/>
              <a:ahLst/>
              <a:cxnLst>
                <a:cxn ang="0">
                  <a:pos x="1361" y="197"/>
                </a:cxn>
                <a:cxn ang="0">
                  <a:pos x="1376" y="151"/>
                </a:cxn>
                <a:cxn ang="0">
                  <a:pos x="1376" y="121"/>
                </a:cxn>
                <a:cxn ang="0">
                  <a:pos x="1406" y="91"/>
                </a:cxn>
                <a:cxn ang="0">
                  <a:pos x="1436" y="76"/>
                </a:cxn>
                <a:cxn ang="0">
                  <a:pos x="1557" y="45"/>
                </a:cxn>
                <a:cxn ang="0">
                  <a:pos x="1572" y="45"/>
                </a:cxn>
                <a:cxn ang="0">
                  <a:pos x="1588" y="30"/>
                </a:cxn>
                <a:cxn ang="0">
                  <a:pos x="1588" y="0"/>
                </a:cxn>
                <a:cxn ang="0">
                  <a:pos x="1164" y="0"/>
                </a:cxn>
                <a:cxn ang="0">
                  <a:pos x="1149" y="15"/>
                </a:cxn>
                <a:cxn ang="0">
                  <a:pos x="1149" y="45"/>
                </a:cxn>
                <a:cxn ang="0">
                  <a:pos x="1179" y="45"/>
                </a:cxn>
                <a:cxn ang="0">
                  <a:pos x="1240" y="61"/>
                </a:cxn>
                <a:cxn ang="0">
                  <a:pos x="1300" y="91"/>
                </a:cxn>
                <a:cxn ang="0">
                  <a:pos x="1300" y="106"/>
                </a:cxn>
                <a:cxn ang="0">
                  <a:pos x="1315" y="136"/>
                </a:cxn>
                <a:cxn ang="0">
                  <a:pos x="1315" y="151"/>
                </a:cxn>
                <a:cxn ang="0">
                  <a:pos x="1300" y="167"/>
                </a:cxn>
                <a:cxn ang="0">
                  <a:pos x="1300" y="182"/>
                </a:cxn>
                <a:cxn ang="0">
                  <a:pos x="1088" y="1015"/>
                </a:cxn>
                <a:cxn ang="0">
                  <a:pos x="680" y="30"/>
                </a:cxn>
                <a:cxn ang="0">
                  <a:pos x="650" y="0"/>
                </a:cxn>
                <a:cxn ang="0">
                  <a:pos x="317" y="0"/>
                </a:cxn>
                <a:cxn ang="0">
                  <a:pos x="302" y="15"/>
                </a:cxn>
                <a:cxn ang="0">
                  <a:pos x="302" y="30"/>
                </a:cxn>
                <a:cxn ang="0">
                  <a:pos x="317" y="45"/>
                </a:cxn>
                <a:cxn ang="0">
                  <a:pos x="393" y="45"/>
                </a:cxn>
                <a:cxn ang="0">
                  <a:pos x="423" y="61"/>
                </a:cxn>
                <a:cxn ang="0">
                  <a:pos x="483" y="61"/>
                </a:cxn>
                <a:cxn ang="0">
                  <a:pos x="483" y="76"/>
                </a:cxn>
                <a:cxn ang="0">
                  <a:pos x="242" y="1091"/>
                </a:cxn>
                <a:cxn ang="0">
                  <a:pos x="211" y="1151"/>
                </a:cxn>
                <a:cxn ang="0">
                  <a:pos x="151" y="1212"/>
                </a:cxn>
                <a:cxn ang="0">
                  <a:pos x="90" y="1227"/>
                </a:cxn>
                <a:cxn ang="0">
                  <a:pos x="15" y="1227"/>
                </a:cxn>
                <a:cxn ang="0">
                  <a:pos x="0" y="1242"/>
                </a:cxn>
                <a:cxn ang="0">
                  <a:pos x="0" y="1288"/>
                </a:cxn>
                <a:cxn ang="0">
                  <a:pos x="423" y="1288"/>
                </a:cxn>
                <a:cxn ang="0">
                  <a:pos x="438" y="1273"/>
                </a:cxn>
                <a:cxn ang="0">
                  <a:pos x="438" y="1227"/>
                </a:cxn>
                <a:cxn ang="0">
                  <a:pos x="362" y="1227"/>
                </a:cxn>
                <a:cxn ang="0">
                  <a:pos x="317" y="1212"/>
                </a:cxn>
                <a:cxn ang="0">
                  <a:pos x="272" y="1167"/>
                </a:cxn>
                <a:cxn ang="0">
                  <a:pos x="272" y="1121"/>
                </a:cxn>
                <a:cxn ang="0">
                  <a:pos x="287" y="1106"/>
                </a:cxn>
                <a:cxn ang="0">
                  <a:pos x="529" y="106"/>
                </a:cxn>
                <a:cxn ang="0">
                  <a:pos x="544" y="106"/>
                </a:cxn>
                <a:cxn ang="0">
                  <a:pos x="544" y="121"/>
                </a:cxn>
                <a:cxn ang="0">
                  <a:pos x="559" y="136"/>
                </a:cxn>
                <a:cxn ang="0">
                  <a:pos x="1028" y="1258"/>
                </a:cxn>
                <a:cxn ang="0">
                  <a:pos x="1028" y="1273"/>
                </a:cxn>
                <a:cxn ang="0">
                  <a:pos x="1043" y="1288"/>
                </a:cxn>
                <a:cxn ang="0">
                  <a:pos x="1073" y="1288"/>
                </a:cxn>
                <a:cxn ang="0">
                  <a:pos x="1088" y="1273"/>
                </a:cxn>
                <a:cxn ang="0">
                  <a:pos x="1088" y="1242"/>
                </a:cxn>
                <a:cxn ang="0">
                  <a:pos x="1361" y="197"/>
                </a:cxn>
              </a:cxnLst>
              <a:rect l="0" t="0" r="r" b="b"/>
              <a:pathLst>
                <a:path w="1588" h="1288">
                  <a:moveTo>
                    <a:pt x="1361" y="197"/>
                  </a:moveTo>
                  <a:lnTo>
                    <a:pt x="1376" y="151"/>
                  </a:lnTo>
                  <a:lnTo>
                    <a:pt x="1376" y="121"/>
                  </a:lnTo>
                  <a:lnTo>
                    <a:pt x="1406" y="91"/>
                  </a:lnTo>
                  <a:lnTo>
                    <a:pt x="1436" y="76"/>
                  </a:lnTo>
                  <a:lnTo>
                    <a:pt x="1557" y="45"/>
                  </a:lnTo>
                  <a:lnTo>
                    <a:pt x="1572" y="45"/>
                  </a:lnTo>
                  <a:lnTo>
                    <a:pt x="1588" y="30"/>
                  </a:lnTo>
                  <a:lnTo>
                    <a:pt x="1588" y="0"/>
                  </a:lnTo>
                  <a:lnTo>
                    <a:pt x="1164" y="0"/>
                  </a:lnTo>
                  <a:lnTo>
                    <a:pt x="1149" y="15"/>
                  </a:lnTo>
                  <a:lnTo>
                    <a:pt x="1149" y="45"/>
                  </a:lnTo>
                  <a:lnTo>
                    <a:pt x="1179" y="45"/>
                  </a:lnTo>
                  <a:lnTo>
                    <a:pt x="1240" y="61"/>
                  </a:lnTo>
                  <a:lnTo>
                    <a:pt x="1300" y="91"/>
                  </a:lnTo>
                  <a:lnTo>
                    <a:pt x="1300" y="106"/>
                  </a:lnTo>
                  <a:lnTo>
                    <a:pt x="1315" y="136"/>
                  </a:lnTo>
                  <a:lnTo>
                    <a:pt x="1315" y="151"/>
                  </a:lnTo>
                  <a:lnTo>
                    <a:pt x="1300" y="167"/>
                  </a:lnTo>
                  <a:lnTo>
                    <a:pt x="1300" y="182"/>
                  </a:lnTo>
                  <a:lnTo>
                    <a:pt x="1088" y="1015"/>
                  </a:lnTo>
                  <a:lnTo>
                    <a:pt x="680" y="30"/>
                  </a:lnTo>
                  <a:lnTo>
                    <a:pt x="650" y="0"/>
                  </a:lnTo>
                  <a:lnTo>
                    <a:pt x="317" y="0"/>
                  </a:lnTo>
                  <a:lnTo>
                    <a:pt x="302" y="15"/>
                  </a:lnTo>
                  <a:lnTo>
                    <a:pt x="302" y="30"/>
                  </a:lnTo>
                  <a:lnTo>
                    <a:pt x="317" y="45"/>
                  </a:lnTo>
                  <a:lnTo>
                    <a:pt x="393" y="45"/>
                  </a:lnTo>
                  <a:lnTo>
                    <a:pt x="423" y="61"/>
                  </a:lnTo>
                  <a:lnTo>
                    <a:pt x="483" y="61"/>
                  </a:lnTo>
                  <a:lnTo>
                    <a:pt x="483" y="76"/>
                  </a:lnTo>
                  <a:lnTo>
                    <a:pt x="242" y="1091"/>
                  </a:lnTo>
                  <a:lnTo>
                    <a:pt x="211" y="1151"/>
                  </a:lnTo>
                  <a:lnTo>
                    <a:pt x="151" y="1212"/>
                  </a:lnTo>
                  <a:lnTo>
                    <a:pt x="90" y="1227"/>
                  </a:lnTo>
                  <a:lnTo>
                    <a:pt x="15" y="1227"/>
                  </a:lnTo>
                  <a:lnTo>
                    <a:pt x="0" y="1242"/>
                  </a:lnTo>
                  <a:lnTo>
                    <a:pt x="0" y="1288"/>
                  </a:lnTo>
                  <a:lnTo>
                    <a:pt x="423" y="1288"/>
                  </a:lnTo>
                  <a:lnTo>
                    <a:pt x="438" y="1273"/>
                  </a:lnTo>
                  <a:lnTo>
                    <a:pt x="438" y="1227"/>
                  </a:lnTo>
                  <a:lnTo>
                    <a:pt x="362" y="1227"/>
                  </a:lnTo>
                  <a:lnTo>
                    <a:pt x="317" y="1212"/>
                  </a:lnTo>
                  <a:lnTo>
                    <a:pt x="272" y="1167"/>
                  </a:lnTo>
                  <a:lnTo>
                    <a:pt x="272" y="1121"/>
                  </a:lnTo>
                  <a:lnTo>
                    <a:pt x="287" y="1106"/>
                  </a:lnTo>
                  <a:lnTo>
                    <a:pt x="529" y="106"/>
                  </a:lnTo>
                  <a:lnTo>
                    <a:pt x="544" y="106"/>
                  </a:lnTo>
                  <a:lnTo>
                    <a:pt x="544" y="121"/>
                  </a:lnTo>
                  <a:lnTo>
                    <a:pt x="559" y="136"/>
                  </a:lnTo>
                  <a:lnTo>
                    <a:pt x="1028" y="1258"/>
                  </a:lnTo>
                  <a:lnTo>
                    <a:pt x="1028" y="1273"/>
                  </a:lnTo>
                  <a:lnTo>
                    <a:pt x="1043" y="1288"/>
                  </a:lnTo>
                  <a:lnTo>
                    <a:pt x="1073" y="1288"/>
                  </a:lnTo>
                  <a:lnTo>
                    <a:pt x="1088" y="1273"/>
                  </a:lnTo>
                  <a:lnTo>
                    <a:pt x="1088" y="1242"/>
                  </a:lnTo>
                  <a:lnTo>
                    <a:pt x="1361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1" name="Freeform 155"/>
            <p:cNvSpPr>
              <a:spLocks/>
            </p:cNvSpPr>
            <p:nvPr/>
          </p:nvSpPr>
          <p:spPr bwMode="auto">
            <a:xfrm>
              <a:off x="7453" y="13261"/>
              <a:ext cx="1180" cy="910"/>
            </a:xfrm>
            <a:custGeom>
              <a:avLst/>
              <a:gdLst/>
              <a:ahLst/>
              <a:cxnLst>
                <a:cxn ang="0">
                  <a:pos x="1013" y="152"/>
                </a:cxn>
                <a:cxn ang="0">
                  <a:pos x="1044" y="91"/>
                </a:cxn>
                <a:cxn ang="0">
                  <a:pos x="1059" y="76"/>
                </a:cxn>
                <a:cxn ang="0">
                  <a:pos x="1149" y="46"/>
                </a:cxn>
                <a:cxn ang="0">
                  <a:pos x="1180" y="46"/>
                </a:cxn>
                <a:cxn ang="0">
                  <a:pos x="1180" y="16"/>
                </a:cxn>
                <a:cxn ang="0">
                  <a:pos x="1165" y="0"/>
                </a:cxn>
                <a:cxn ang="0">
                  <a:pos x="1089" y="0"/>
                </a:cxn>
                <a:cxn ang="0">
                  <a:pos x="1028" y="16"/>
                </a:cxn>
                <a:cxn ang="0">
                  <a:pos x="998" y="16"/>
                </a:cxn>
                <a:cxn ang="0">
                  <a:pos x="953" y="0"/>
                </a:cxn>
                <a:cxn ang="0">
                  <a:pos x="862" y="0"/>
                </a:cxn>
                <a:cxn ang="0">
                  <a:pos x="862" y="46"/>
                </a:cxn>
                <a:cxn ang="0">
                  <a:pos x="877" y="46"/>
                </a:cxn>
                <a:cxn ang="0">
                  <a:pos x="923" y="61"/>
                </a:cxn>
                <a:cxn ang="0">
                  <a:pos x="953" y="61"/>
                </a:cxn>
                <a:cxn ang="0">
                  <a:pos x="968" y="76"/>
                </a:cxn>
                <a:cxn ang="0">
                  <a:pos x="968" y="137"/>
                </a:cxn>
                <a:cxn ang="0">
                  <a:pos x="817" y="713"/>
                </a:cxn>
                <a:cxn ang="0">
                  <a:pos x="484" y="31"/>
                </a:cxn>
                <a:cxn ang="0">
                  <a:pos x="469" y="16"/>
                </a:cxn>
                <a:cxn ang="0">
                  <a:pos x="469" y="0"/>
                </a:cxn>
                <a:cxn ang="0">
                  <a:pos x="227" y="0"/>
                </a:cxn>
                <a:cxn ang="0">
                  <a:pos x="212" y="16"/>
                </a:cxn>
                <a:cxn ang="0">
                  <a:pos x="212" y="46"/>
                </a:cxn>
                <a:cxn ang="0">
                  <a:pos x="303" y="46"/>
                </a:cxn>
                <a:cxn ang="0">
                  <a:pos x="348" y="61"/>
                </a:cxn>
                <a:cxn ang="0">
                  <a:pos x="166" y="773"/>
                </a:cxn>
                <a:cxn ang="0">
                  <a:pos x="151" y="803"/>
                </a:cxn>
                <a:cxn ang="0">
                  <a:pos x="136" y="819"/>
                </a:cxn>
                <a:cxn ang="0">
                  <a:pos x="121" y="849"/>
                </a:cxn>
                <a:cxn ang="0">
                  <a:pos x="76" y="849"/>
                </a:cxn>
                <a:cxn ang="0">
                  <a:pos x="30" y="864"/>
                </a:cxn>
                <a:cxn ang="0">
                  <a:pos x="0" y="864"/>
                </a:cxn>
                <a:cxn ang="0">
                  <a:pos x="0" y="910"/>
                </a:cxn>
                <a:cxn ang="0">
                  <a:pos x="318" y="910"/>
                </a:cxn>
                <a:cxn ang="0">
                  <a:pos x="318" y="864"/>
                </a:cxn>
                <a:cxn ang="0">
                  <a:pos x="257" y="864"/>
                </a:cxn>
                <a:cxn ang="0">
                  <a:pos x="227" y="849"/>
                </a:cxn>
                <a:cxn ang="0">
                  <a:pos x="212" y="834"/>
                </a:cxn>
                <a:cxn ang="0">
                  <a:pos x="212" y="773"/>
                </a:cxn>
                <a:cxn ang="0">
                  <a:pos x="393" y="91"/>
                </a:cxn>
                <a:cxn ang="0">
                  <a:pos x="771" y="894"/>
                </a:cxn>
                <a:cxn ang="0">
                  <a:pos x="786" y="910"/>
                </a:cxn>
                <a:cxn ang="0">
                  <a:pos x="817" y="910"/>
                </a:cxn>
                <a:cxn ang="0">
                  <a:pos x="817" y="894"/>
                </a:cxn>
                <a:cxn ang="0">
                  <a:pos x="832" y="879"/>
                </a:cxn>
                <a:cxn ang="0">
                  <a:pos x="1013" y="152"/>
                </a:cxn>
              </a:cxnLst>
              <a:rect l="0" t="0" r="r" b="b"/>
              <a:pathLst>
                <a:path w="1180" h="910">
                  <a:moveTo>
                    <a:pt x="1013" y="152"/>
                  </a:moveTo>
                  <a:lnTo>
                    <a:pt x="1044" y="91"/>
                  </a:lnTo>
                  <a:lnTo>
                    <a:pt x="1059" y="76"/>
                  </a:lnTo>
                  <a:lnTo>
                    <a:pt x="1149" y="46"/>
                  </a:lnTo>
                  <a:lnTo>
                    <a:pt x="1180" y="46"/>
                  </a:lnTo>
                  <a:lnTo>
                    <a:pt x="1180" y="16"/>
                  </a:lnTo>
                  <a:lnTo>
                    <a:pt x="1165" y="0"/>
                  </a:lnTo>
                  <a:lnTo>
                    <a:pt x="1089" y="0"/>
                  </a:lnTo>
                  <a:lnTo>
                    <a:pt x="1028" y="16"/>
                  </a:lnTo>
                  <a:lnTo>
                    <a:pt x="998" y="16"/>
                  </a:lnTo>
                  <a:lnTo>
                    <a:pt x="953" y="0"/>
                  </a:lnTo>
                  <a:lnTo>
                    <a:pt x="862" y="0"/>
                  </a:lnTo>
                  <a:lnTo>
                    <a:pt x="862" y="46"/>
                  </a:lnTo>
                  <a:lnTo>
                    <a:pt x="877" y="46"/>
                  </a:lnTo>
                  <a:lnTo>
                    <a:pt x="923" y="61"/>
                  </a:lnTo>
                  <a:lnTo>
                    <a:pt x="953" y="61"/>
                  </a:lnTo>
                  <a:lnTo>
                    <a:pt x="968" y="76"/>
                  </a:lnTo>
                  <a:lnTo>
                    <a:pt x="968" y="137"/>
                  </a:lnTo>
                  <a:lnTo>
                    <a:pt x="817" y="713"/>
                  </a:lnTo>
                  <a:lnTo>
                    <a:pt x="484" y="31"/>
                  </a:lnTo>
                  <a:lnTo>
                    <a:pt x="469" y="16"/>
                  </a:lnTo>
                  <a:lnTo>
                    <a:pt x="469" y="0"/>
                  </a:lnTo>
                  <a:lnTo>
                    <a:pt x="227" y="0"/>
                  </a:lnTo>
                  <a:lnTo>
                    <a:pt x="212" y="16"/>
                  </a:lnTo>
                  <a:lnTo>
                    <a:pt x="212" y="46"/>
                  </a:lnTo>
                  <a:lnTo>
                    <a:pt x="303" y="46"/>
                  </a:lnTo>
                  <a:lnTo>
                    <a:pt x="348" y="61"/>
                  </a:lnTo>
                  <a:lnTo>
                    <a:pt x="166" y="773"/>
                  </a:lnTo>
                  <a:lnTo>
                    <a:pt x="151" y="803"/>
                  </a:lnTo>
                  <a:lnTo>
                    <a:pt x="136" y="819"/>
                  </a:lnTo>
                  <a:lnTo>
                    <a:pt x="121" y="849"/>
                  </a:lnTo>
                  <a:lnTo>
                    <a:pt x="76" y="849"/>
                  </a:lnTo>
                  <a:lnTo>
                    <a:pt x="30" y="864"/>
                  </a:lnTo>
                  <a:lnTo>
                    <a:pt x="0" y="864"/>
                  </a:lnTo>
                  <a:lnTo>
                    <a:pt x="0" y="910"/>
                  </a:lnTo>
                  <a:lnTo>
                    <a:pt x="318" y="910"/>
                  </a:lnTo>
                  <a:lnTo>
                    <a:pt x="318" y="864"/>
                  </a:lnTo>
                  <a:lnTo>
                    <a:pt x="257" y="864"/>
                  </a:lnTo>
                  <a:lnTo>
                    <a:pt x="227" y="849"/>
                  </a:lnTo>
                  <a:lnTo>
                    <a:pt x="212" y="834"/>
                  </a:lnTo>
                  <a:lnTo>
                    <a:pt x="212" y="773"/>
                  </a:lnTo>
                  <a:lnTo>
                    <a:pt x="393" y="91"/>
                  </a:lnTo>
                  <a:lnTo>
                    <a:pt x="771" y="894"/>
                  </a:lnTo>
                  <a:lnTo>
                    <a:pt x="786" y="910"/>
                  </a:lnTo>
                  <a:lnTo>
                    <a:pt x="817" y="910"/>
                  </a:lnTo>
                  <a:lnTo>
                    <a:pt x="817" y="894"/>
                  </a:lnTo>
                  <a:lnTo>
                    <a:pt x="832" y="879"/>
                  </a:lnTo>
                  <a:lnTo>
                    <a:pt x="1013" y="1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2" name="Freeform 156"/>
            <p:cNvSpPr>
              <a:spLocks/>
            </p:cNvSpPr>
            <p:nvPr/>
          </p:nvSpPr>
          <p:spPr bwMode="auto">
            <a:xfrm>
              <a:off x="6788" y="14746"/>
              <a:ext cx="2510" cy="2652"/>
            </a:xfrm>
            <a:custGeom>
              <a:avLst/>
              <a:gdLst/>
              <a:ahLst/>
              <a:cxnLst>
                <a:cxn ang="0">
                  <a:pos x="2283" y="2652"/>
                </a:cxn>
                <a:cxn ang="0">
                  <a:pos x="2510" y="2046"/>
                </a:cxn>
                <a:cxn ang="0">
                  <a:pos x="2465" y="2046"/>
                </a:cxn>
                <a:cxn ang="0">
                  <a:pos x="2389" y="2182"/>
                </a:cxn>
                <a:cxn ang="0">
                  <a:pos x="2283" y="2288"/>
                </a:cxn>
                <a:cxn ang="0">
                  <a:pos x="2132" y="2379"/>
                </a:cxn>
                <a:cxn ang="0">
                  <a:pos x="1981" y="2425"/>
                </a:cxn>
                <a:cxn ang="0">
                  <a:pos x="1920" y="2440"/>
                </a:cxn>
                <a:cxn ang="0">
                  <a:pos x="1799" y="2455"/>
                </a:cxn>
                <a:cxn ang="0">
                  <a:pos x="1633" y="2485"/>
                </a:cxn>
                <a:cxn ang="0">
                  <a:pos x="257" y="2485"/>
                </a:cxn>
                <a:cxn ang="0">
                  <a:pos x="1209" y="1364"/>
                </a:cxn>
                <a:cxn ang="0">
                  <a:pos x="1225" y="1349"/>
                </a:cxn>
                <a:cxn ang="0">
                  <a:pos x="1225" y="1318"/>
                </a:cxn>
                <a:cxn ang="0">
                  <a:pos x="1209" y="1303"/>
                </a:cxn>
                <a:cxn ang="0">
                  <a:pos x="332" y="91"/>
                </a:cxn>
                <a:cxn ang="0">
                  <a:pos x="1603" y="91"/>
                </a:cxn>
                <a:cxn ang="0">
                  <a:pos x="1754" y="106"/>
                </a:cxn>
                <a:cxn ang="0">
                  <a:pos x="1814" y="122"/>
                </a:cxn>
                <a:cxn ang="0">
                  <a:pos x="1935" y="137"/>
                </a:cxn>
                <a:cxn ang="0">
                  <a:pos x="2072" y="182"/>
                </a:cxn>
                <a:cxn ang="0">
                  <a:pos x="2223" y="258"/>
                </a:cxn>
                <a:cxn ang="0">
                  <a:pos x="2298" y="318"/>
                </a:cxn>
                <a:cxn ang="0">
                  <a:pos x="2389" y="394"/>
                </a:cxn>
                <a:cxn ang="0">
                  <a:pos x="2465" y="531"/>
                </a:cxn>
                <a:cxn ang="0">
                  <a:pos x="2510" y="531"/>
                </a:cxn>
                <a:cxn ang="0">
                  <a:pos x="2283" y="0"/>
                </a:cxn>
                <a:cxn ang="0">
                  <a:pos x="0" y="0"/>
                </a:cxn>
                <a:cxn ang="0">
                  <a:pos x="0" y="76"/>
                </a:cxn>
                <a:cxn ang="0">
                  <a:pos x="998" y="1455"/>
                </a:cxn>
                <a:cxn ang="0">
                  <a:pos x="15" y="2591"/>
                </a:cxn>
                <a:cxn ang="0">
                  <a:pos x="0" y="2606"/>
                </a:cxn>
                <a:cxn ang="0">
                  <a:pos x="0" y="2652"/>
                </a:cxn>
                <a:cxn ang="0">
                  <a:pos x="60" y="2652"/>
                </a:cxn>
                <a:cxn ang="0">
                  <a:pos x="2283" y="2652"/>
                </a:cxn>
              </a:cxnLst>
              <a:rect l="0" t="0" r="r" b="b"/>
              <a:pathLst>
                <a:path w="2510" h="2652">
                  <a:moveTo>
                    <a:pt x="2283" y="2652"/>
                  </a:moveTo>
                  <a:lnTo>
                    <a:pt x="2510" y="2046"/>
                  </a:lnTo>
                  <a:lnTo>
                    <a:pt x="2465" y="2046"/>
                  </a:lnTo>
                  <a:lnTo>
                    <a:pt x="2389" y="2182"/>
                  </a:lnTo>
                  <a:lnTo>
                    <a:pt x="2283" y="2288"/>
                  </a:lnTo>
                  <a:lnTo>
                    <a:pt x="2132" y="2379"/>
                  </a:lnTo>
                  <a:lnTo>
                    <a:pt x="1981" y="2425"/>
                  </a:lnTo>
                  <a:lnTo>
                    <a:pt x="1920" y="2440"/>
                  </a:lnTo>
                  <a:lnTo>
                    <a:pt x="1799" y="2455"/>
                  </a:lnTo>
                  <a:lnTo>
                    <a:pt x="1633" y="2485"/>
                  </a:lnTo>
                  <a:lnTo>
                    <a:pt x="257" y="2485"/>
                  </a:lnTo>
                  <a:lnTo>
                    <a:pt x="1209" y="1364"/>
                  </a:lnTo>
                  <a:lnTo>
                    <a:pt x="1225" y="1349"/>
                  </a:lnTo>
                  <a:lnTo>
                    <a:pt x="1225" y="1318"/>
                  </a:lnTo>
                  <a:lnTo>
                    <a:pt x="1209" y="1303"/>
                  </a:lnTo>
                  <a:lnTo>
                    <a:pt x="332" y="91"/>
                  </a:lnTo>
                  <a:lnTo>
                    <a:pt x="1603" y="91"/>
                  </a:lnTo>
                  <a:lnTo>
                    <a:pt x="1754" y="106"/>
                  </a:lnTo>
                  <a:lnTo>
                    <a:pt x="1814" y="122"/>
                  </a:lnTo>
                  <a:lnTo>
                    <a:pt x="1935" y="137"/>
                  </a:lnTo>
                  <a:lnTo>
                    <a:pt x="2072" y="182"/>
                  </a:lnTo>
                  <a:lnTo>
                    <a:pt x="2223" y="258"/>
                  </a:lnTo>
                  <a:lnTo>
                    <a:pt x="2298" y="318"/>
                  </a:lnTo>
                  <a:lnTo>
                    <a:pt x="2389" y="394"/>
                  </a:lnTo>
                  <a:lnTo>
                    <a:pt x="2465" y="531"/>
                  </a:lnTo>
                  <a:lnTo>
                    <a:pt x="2510" y="531"/>
                  </a:lnTo>
                  <a:lnTo>
                    <a:pt x="2283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998" y="1455"/>
                  </a:lnTo>
                  <a:lnTo>
                    <a:pt x="15" y="2591"/>
                  </a:lnTo>
                  <a:lnTo>
                    <a:pt x="0" y="2606"/>
                  </a:lnTo>
                  <a:lnTo>
                    <a:pt x="0" y="2652"/>
                  </a:lnTo>
                  <a:lnTo>
                    <a:pt x="60" y="2652"/>
                  </a:lnTo>
                  <a:lnTo>
                    <a:pt x="2283" y="26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3" name="Freeform 157"/>
            <p:cNvSpPr>
              <a:spLocks noEditPoints="1"/>
            </p:cNvSpPr>
            <p:nvPr/>
          </p:nvSpPr>
          <p:spPr bwMode="auto">
            <a:xfrm>
              <a:off x="6878" y="17898"/>
              <a:ext cx="409" cy="894"/>
            </a:xfrm>
            <a:custGeom>
              <a:avLst/>
              <a:gdLst/>
              <a:ahLst/>
              <a:cxnLst>
                <a:cxn ang="0">
                  <a:pos x="363" y="30"/>
                </a:cxn>
                <a:cxn ang="0">
                  <a:pos x="318" y="0"/>
                </a:cxn>
                <a:cxn ang="0">
                  <a:pos x="242" y="76"/>
                </a:cxn>
                <a:cxn ang="0">
                  <a:pos x="273" y="121"/>
                </a:cxn>
                <a:cxn ang="0">
                  <a:pos x="348" y="106"/>
                </a:cxn>
                <a:cxn ang="0">
                  <a:pos x="363" y="45"/>
                </a:cxn>
                <a:cxn ang="0">
                  <a:pos x="91" y="742"/>
                </a:cxn>
                <a:cxn ang="0">
                  <a:pos x="121" y="863"/>
                </a:cxn>
                <a:cxn ang="0">
                  <a:pos x="303" y="863"/>
                </a:cxn>
                <a:cxn ang="0">
                  <a:pos x="378" y="757"/>
                </a:cxn>
                <a:cxn ang="0">
                  <a:pos x="394" y="697"/>
                </a:cxn>
                <a:cxn ang="0">
                  <a:pos x="394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3" y="818"/>
                </a:cxn>
                <a:cxn ang="0">
                  <a:pos x="197" y="848"/>
                </a:cxn>
                <a:cxn ang="0">
                  <a:pos x="182" y="757"/>
                </a:cxn>
                <a:cxn ang="0">
                  <a:pos x="227" y="667"/>
                </a:cxn>
                <a:cxn ang="0">
                  <a:pos x="288" y="530"/>
                </a:cxn>
                <a:cxn ang="0">
                  <a:pos x="303" y="470"/>
                </a:cxn>
                <a:cxn ang="0">
                  <a:pos x="318" y="409"/>
                </a:cxn>
                <a:cxn ang="0">
                  <a:pos x="288" y="333"/>
                </a:cxn>
                <a:cxn ang="0">
                  <a:pos x="197" y="288"/>
                </a:cxn>
                <a:cxn ang="0">
                  <a:pos x="106" y="333"/>
                </a:cxn>
                <a:cxn ang="0">
                  <a:pos x="31" y="409"/>
                </a:cxn>
                <a:cxn ang="0">
                  <a:pos x="0" y="485"/>
                </a:cxn>
                <a:cxn ang="0">
                  <a:pos x="46" y="515"/>
                </a:cxn>
                <a:cxn ang="0">
                  <a:pos x="76" y="439"/>
                </a:cxn>
                <a:cxn ang="0">
                  <a:pos x="121" y="348"/>
                </a:cxn>
                <a:cxn ang="0">
                  <a:pos x="212" y="333"/>
                </a:cxn>
                <a:cxn ang="0">
                  <a:pos x="227" y="379"/>
                </a:cxn>
                <a:cxn ang="0">
                  <a:pos x="212" y="409"/>
                </a:cxn>
                <a:cxn ang="0">
                  <a:pos x="197" y="470"/>
                </a:cxn>
                <a:cxn ang="0">
                  <a:pos x="106" y="727"/>
                </a:cxn>
              </a:cxnLst>
              <a:rect l="0" t="0" r="r" b="b"/>
              <a:pathLst>
                <a:path w="409" h="894">
                  <a:moveTo>
                    <a:pt x="363" y="45"/>
                  </a:moveTo>
                  <a:lnTo>
                    <a:pt x="363" y="30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0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3" y="121"/>
                  </a:lnTo>
                  <a:lnTo>
                    <a:pt x="318" y="121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5"/>
                  </a:lnTo>
                  <a:close/>
                  <a:moveTo>
                    <a:pt x="106" y="727"/>
                  </a:moveTo>
                  <a:lnTo>
                    <a:pt x="91" y="742"/>
                  </a:lnTo>
                  <a:lnTo>
                    <a:pt x="91" y="818"/>
                  </a:lnTo>
                  <a:lnTo>
                    <a:pt x="121" y="863"/>
                  </a:lnTo>
                  <a:lnTo>
                    <a:pt x="212" y="894"/>
                  </a:lnTo>
                  <a:lnTo>
                    <a:pt x="303" y="863"/>
                  </a:lnTo>
                  <a:lnTo>
                    <a:pt x="363" y="803"/>
                  </a:lnTo>
                  <a:lnTo>
                    <a:pt x="378" y="757"/>
                  </a:lnTo>
                  <a:lnTo>
                    <a:pt x="394" y="727"/>
                  </a:lnTo>
                  <a:lnTo>
                    <a:pt x="394" y="697"/>
                  </a:lnTo>
                  <a:lnTo>
                    <a:pt x="409" y="682"/>
                  </a:lnTo>
                  <a:lnTo>
                    <a:pt x="394" y="682"/>
                  </a:lnTo>
                  <a:lnTo>
                    <a:pt x="394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3" y="773"/>
                  </a:lnTo>
                  <a:lnTo>
                    <a:pt x="303" y="818"/>
                  </a:lnTo>
                  <a:lnTo>
                    <a:pt x="257" y="848"/>
                  </a:lnTo>
                  <a:lnTo>
                    <a:pt x="197" y="848"/>
                  </a:lnTo>
                  <a:lnTo>
                    <a:pt x="182" y="833"/>
                  </a:lnTo>
                  <a:lnTo>
                    <a:pt x="182" y="757"/>
                  </a:lnTo>
                  <a:lnTo>
                    <a:pt x="212" y="727"/>
                  </a:lnTo>
                  <a:lnTo>
                    <a:pt x="227" y="667"/>
                  </a:lnTo>
                  <a:lnTo>
                    <a:pt x="242" y="621"/>
                  </a:lnTo>
                  <a:lnTo>
                    <a:pt x="288" y="530"/>
                  </a:lnTo>
                  <a:lnTo>
                    <a:pt x="288" y="500"/>
                  </a:lnTo>
                  <a:lnTo>
                    <a:pt x="303" y="470"/>
                  </a:lnTo>
                  <a:lnTo>
                    <a:pt x="318" y="454"/>
                  </a:lnTo>
                  <a:lnTo>
                    <a:pt x="318" y="409"/>
                  </a:lnTo>
                  <a:lnTo>
                    <a:pt x="303" y="363"/>
                  </a:lnTo>
                  <a:lnTo>
                    <a:pt x="288" y="333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3"/>
                  </a:lnTo>
                  <a:lnTo>
                    <a:pt x="61" y="363"/>
                  </a:lnTo>
                  <a:lnTo>
                    <a:pt x="31" y="409"/>
                  </a:lnTo>
                  <a:lnTo>
                    <a:pt x="15" y="439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6" y="515"/>
                  </a:lnTo>
                  <a:lnTo>
                    <a:pt x="46" y="500"/>
                  </a:lnTo>
                  <a:lnTo>
                    <a:pt x="76" y="439"/>
                  </a:lnTo>
                  <a:lnTo>
                    <a:pt x="91" y="394"/>
                  </a:lnTo>
                  <a:lnTo>
                    <a:pt x="121" y="348"/>
                  </a:lnTo>
                  <a:lnTo>
                    <a:pt x="167" y="333"/>
                  </a:lnTo>
                  <a:lnTo>
                    <a:pt x="212" y="333"/>
                  </a:lnTo>
                  <a:lnTo>
                    <a:pt x="212" y="348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39"/>
                  </a:lnTo>
                  <a:lnTo>
                    <a:pt x="197" y="470"/>
                  </a:lnTo>
                  <a:lnTo>
                    <a:pt x="182" y="515"/>
                  </a:lnTo>
                  <a:lnTo>
                    <a:pt x="106" y="7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4" name="Freeform 158"/>
            <p:cNvSpPr>
              <a:spLocks noEditPoints="1"/>
            </p:cNvSpPr>
            <p:nvPr/>
          </p:nvSpPr>
          <p:spPr bwMode="auto">
            <a:xfrm>
              <a:off x="7438" y="18261"/>
              <a:ext cx="983" cy="364"/>
            </a:xfrm>
            <a:custGeom>
              <a:avLst/>
              <a:gdLst/>
              <a:ahLst/>
              <a:cxnLst>
                <a:cxn ang="0">
                  <a:pos x="922" y="76"/>
                </a:cxn>
                <a:cxn ang="0">
                  <a:pos x="938" y="76"/>
                </a:cxn>
                <a:cxn ang="0">
                  <a:pos x="953" y="61"/>
                </a:cxn>
                <a:cxn ang="0">
                  <a:pos x="968" y="61"/>
                </a:cxn>
                <a:cxn ang="0">
                  <a:pos x="983" y="31"/>
                </a:cxn>
                <a:cxn ang="0">
                  <a:pos x="968" y="16"/>
                </a:cxn>
                <a:cxn ang="0">
                  <a:pos x="953" y="16"/>
                </a:cxn>
                <a:cxn ang="0">
                  <a:pos x="938" y="0"/>
                </a:cxn>
                <a:cxn ang="0">
                  <a:pos x="30" y="0"/>
                </a:cxn>
                <a:cxn ang="0">
                  <a:pos x="15" y="16"/>
                </a:cxn>
                <a:cxn ang="0">
                  <a:pos x="0" y="16"/>
                </a:cxn>
                <a:cxn ang="0">
                  <a:pos x="0" y="61"/>
                </a:cxn>
                <a:cxn ang="0">
                  <a:pos x="15" y="61"/>
                </a:cxn>
                <a:cxn ang="0">
                  <a:pos x="30" y="76"/>
                </a:cxn>
                <a:cxn ang="0">
                  <a:pos x="45" y="76"/>
                </a:cxn>
                <a:cxn ang="0">
                  <a:pos x="922" y="76"/>
                </a:cxn>
                <a:cxn ang="0">
                  <a:pos x="922" y="364"/>
                </a:cxn>
                <a:cxn ang="0">
                  <a:pos x="953" y="364"/>
                </a:cxn>
                <a:cxn ang="0">
                  <a:pos x="983" y="334"/>
                </a:cxn>
                <a:cxn ang="0">
                  <a:pos x="953" y="304"/>
                </a:cxn>
                <a:cxn ang="0">
                  <a:pos x="0" y="304"/>
                </a:cxn>
                <a:cxn ang="0">
                  <a:pos x="0" y="349"/>
                </a:cxn>
                <a:cxn ang="0">
                  <a:pos x="15" y="364"/>
                </a:cxn>
                <a:cxn ang="0">
                  <a:pos x="45" y="364"/>
                </a:cxn>
                <a:cxn ang="0">
                  <a:pos x="922" y="364"/>
                </a:cxn>
              </a:cxnLst>
              <a:rect l="0" t="0" r="r" b="b"/>
              <a:pathLst>
                <a:path w="983" h="364">
                  <a:moveTo>
                    <a:pt x="922" y="76"/>
                  </a:moveTo>
                  <a:lnTo>
                    <a:pt x="938" y="76"/>
                  </a:lnTo>
                  <a:lnTo>
                    <a:pt x="953" y="61"/>
                  </a:lnTo>
                  <a:lnTo>
                    <a:pt x="968" y="61"/>
                  </a:lnTo>
                  <a:lnTo>
                    <a:pt x="983" y="31"/>
                  </a:lnTo>
                  <a:lnTo>
                    <a:pt x="968" y="16"/>
                  </a:lnTo>
                  <a:lnTo>
                    <a:pt x="953" y="16"/>
                  </a:lnTo>
                  <a:lnTo>
                    <a:pt x="938" y="0"/>
                  </a:lnTo>
                  <a:lnTo>
                    <a:pt x="30" y="0"/>
                  </a:lnTo>
                  <a:lnTo>
                    <a:pt x="15" y="16"/>
                  </a:lnTo>
                  <a:lnTo>
                    <a:pt x="0" y="16"/>
                  </a:lnTo>
                  <a:lnTo>
                    <a:pt x="0" y="61"/>
                  </a:lnTo>
                  <a:lnTo>
                    <a:pt x="15" y="61"/>
                  </a:lnTo>
                  <a:lnTo>
                    <a:pt x="30" y="76"/>
                  </a:lnTo>
                  <a:lnTo>
                    <a:pt x="45" y="76"/>
                  </a:lnTo>
                  <a:lnTo>
                    <a:pt x="922" y="76"/>
                  </a:lnTo>
                  <a:close/>
                  <a:moveTo>
                    <a:pt x="922" y="364"/>
                  </a:moveTo>
                  <a:lnTo>
                    <a:pt x="953" y="364"/>
                  </a:lnTo>
                  <a:lnTo>
                    <a:pt x="983" y="334"/>
                  </a:lnTo>
                  <a:lnTo>
                    <a:pt x="953" y="304"/>
                  </a:lnTo>
                  <a:lnTo>
                    <a:pt x="0" y="304"/>
                  </a:lnTo>
                  <a:lnTo>
                    <a:pt x="0" y="349"/>
                  </a:lnTo>
                  <a:lnTo>
                    <a:pt x="15" y="364"/>
                  </a:lnTo>
                  <a:lnTo>
                    <a:pt x="45" y="364"/>
                  </a:lnTo>
                  <a:lnTo>
                    <a:pt x="922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5" name="Freeform 159"/>
            <p:cNvSpPr>
              <a:spLocks/>
            </p:cNvSpPr>
            <p:nvPr/>
          </p:nvSpPr>
          <p:spPr bwMode="auto">
            <a:xfrm>
              <a:off x="8648" y="17898"/>
              <a:ext cx="484" cy="879"/>
            </a:xfrm>
            <a:custGeom>
              <a:avLst/>
              <a:gdLst/>
              <a:ahLst/>
              <a:cxnLst>
                <a:cxn ang="0">
                  <a:pos x="302" y="30"/>
                </a:cxn>
                <a:cxn ang="0">
                  <a:pos x="302" y="15"/>
                </a:cxn>
                <a:cxn ang="0">
                  <a:pos x="287" y="0"/>
                </a:cxn>
                <a:cxn ang="0">
                  <a:pos x="257" y="0"/>
                </a:cxn>
                <a:cxn ang="0">
                  <a:pos x="166" y="60"/>
                </a:cxn>
                <a:cxn ang="0">
                  <a:pos x="75" y="76"/>
                </a:cxn>
                <a:cxn ang="0">
                  <a:pos x="0" y="76"/>
                </a:cxn>
                <a:cxn ang="0">
                  <a:pos x="0" y="136"/>
                </a:cxn>
                <a:cxn ang="0">
                  <a:pos x="30" y="136"/>
                </a:cxn>
                <a:cxn ang="0">
                  <a:pos x="91" y="121"/>
                </a:cxn>
                <a:cxn ang="0">
                  <a:pos x="136" y="121"/>
                </a:cxn>
                <a:cxn ang="0">
                  <a:pos x="196" y="91"/>
                </a:cxn>
                <a:cxn ang="0">
                  <a:pos x="196" y="803"/>
                </a:cxn>
                <a:cxn ang="0">
                  <a:pos x="181" y="818"/>
                </a:cxn>
                <a:cxn ang="0">
                  <a:pos x="151" y="818"/>
                </a:cxn>
                <a:cxn ang="0">
                  <a:pos x="121" y="833"/>
                </a:cxn>
                <a:cxn ang="0">
                  <a:pos x="15" y="833"/>
                </a:cxn>
                <a:cxn ang="0">
                  <a:pos x="15" y="879"/>
                </a:cxn>
                <a:cxn ang="0">
                  <a:pos x="484" y="879"/>
                </a:cxn>
                <a:cxn ang="0">
                  <a:pos x="484" y="833"/>
                </a:cxn>
                <a:cxn ang="0">
                  <a:pos x="378" y="833"/>
                </a:cxn>
                <a:cxn ang="0">
                  <a:pos x="348" y="818"/>
                </a:cxn>
                <a:cxn ang="0">
                  <a:pos x="317" y="818"/>
                </a:cxn>
                <a:cxn ang="0">
                  <a:pos x="302" y="803"/>
                </a:cxn>
                <a:cxn ang="0">
                  <a:pos x="302" y="773"/>
                </a:cxn>
                <a:cxn ang="0">
                  <a:pos x="302" y="30"/>
                </a:cxn>
              </a:cxnLst>
              <a:rect l="0" t="0" r="r" b="b"/>
              <a:pathLst>
                <a:path w="484" h="879">
                  <a:moveTo>
                    <a:pt x="302" y="30"/>
                  </a:moveTo>
                  <a:lnTo>
                    <a:pt x="302" y="15"/>
                  </a:lnTo>
                  <a:lnTo>
                    <a:pt x="287" y="0"/>
                  </a:lnTo>
                  <a:lnTo>
                    <a:pt x="257" y="0"/>
                  </a:lnTo>
                  <a:lnTo>
                    <a:pt x="166" y="60"/>
                  </a:lnTo>
                  <a:lnTo>
                    <a:pt x="75" y="76"/>
                  </a:lnTo>
                  <a:lnTo>
                    <a:pt x="0" y="76"/>
                  </a:lnTo>
                  <a:lnTo>
                    <a:pt x="0" y="136"/>
                  </a:lnTo>
                  <a:lnTo>
                    <a:pt x="30" y="136"/>
                  </a:lnTo>
                  <a:lnTo>
                    <a:pt x="91" y="121"/>
                  </a:lnTo>
                  <a:lnTo>
                    <a:pt x="136" y="121"/>
                  </a:lnTo>
                  <a:lnTo>
                    <a:pt x="196" y="91"/>
                  </a:lnTo>
                  <a:lnTo>
                    <a:pt x="196" y="803"/>
                  </a:lnTo>
                  <a:lnTo>
                    <a:pt x="181" y="818"/>
                  </a:lnTo>
                  <a:lnTo>
                    <a:pt x="151" y="818"/>
                  </a:lnTo>
                  <a:lnTo>
                    <a:pt x="121" y="833"/>
                  </a:lnTo>
                  <a:lnTo>
                    <a:pt x="15" y="833"/>
                  </a:lnTo>
                  <a:lnTo>
                    <a:pt x="15" y="879"/>
                  </a:lnTo>
                  <a:lnTo>
                    <a:pt x="484" y="879"/>
                  </a:lnTo>
                  <a:lnTo>
                    <a:pt x="484" y="833"/>
                  </a:lnTo>
                  <a:lnTo>
                    <a:pt x="378" y="833"/>
                  </a:lnTo>
                  <a:lnTo>
                    <a:pt x="348" y="818"/>
                  </a:lnTo>
                  <a:lnTo>
                    <a:pt x="317" y="818"/>
                  </a:lnTo>
                  <a:lnTo>
                    <a:pt x="302" y="803"/>
                  </a:lnTo>
                  <a:lnTo>
                    <a:pt x="302" y="773"/>
                  </a:lnTo>
                  <a:lnTo>
                    <a:pt x="302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6" name="Freeform 160"/>
            <p:cNvSpPr>
              <a:spLocks noEditPoints="1"/>
            </p:cNvSpPr>
            <p:nvPr/>
          </p:nvSpPr>
          <p:spPr bwMode="auto">
            <a:xfrm>
              <a:off x="10009" y="13913"/>
              <a:ext cx="786" cy="1379"/>
            </a:xfrm>
            <a:custGeom>
              <a:avLst/>
              <a:gdLst/>
              <a:ahLst/>
              <a:cxnLst>
                <a:cxn ang="0">
                  <a:pos x="257" y="591"/>
                </a:cxn>
                <a:cxn ang="0">
                  <a:pos x="30" y="879"/>
                </a:cxn>
                <a:cxn ang="0">
                  <a:pos x="30" y="1182"/>
                </a:cxn>
                <a:cxn ang="0">
                  <a:pos x="181" y="1348"/>
                </a:cxn>
                <a:cxn ang="0">
                  <a:pos x="423" y="1348"/>
                </a:cxn>
                <a:cxn ang="0">
                  <a:pos x="605" y="1121"/>
                </a:cxn>
                <a:cxn ang="0">
                  <a:pos x="681" y="818"/>
                </a:cxn>
                <a:cxn ang="0">
                  <a:pos x="605" y="545"/>
                </a:cxn>
                <a:cxn ang="0">
                  <a:pos x="469" y="364"/>
                </a:cxn>
                <a:cxn ang="0">
                  <a:pos x="363" y="151"/>
                </a:cxn>
                <a:cxn ang="0">
                  <a:pos x="393" y="91"/>
                </a:cxn>
                <a:cxn ang="0">
                  <a:pos x="469" y="61"/>
                </a:cxn>
                <a:cxn ang="0">
                  <a:pos x="635" y="136"/>
                </a:cxn>
                <a:cxn ang="0">
                  <a:pos x="711" y="167"/>
                </a:cxn>
                <a:cxn ang="0">
                  <a:pos x="756" y="136"/>
                </a:cxn>
                <a:cxn ang="0">
                  <a:pos x="786" y="91"/>
                </a:cxn>
                <a:cxn ang="0">
                  <a:pos x="756" y="45"/>
                </a:cxn>
                <a:cxn ang="0">
                  <a:pos x="681" y="15"/>
                </a:cxn>
                <a:cxn ang="0">
                  <a:pos x="590" y="0"/>
                </a:cxn>
                <a:cxn ang="0">
                  <a:pos x="363" y="61"/>
                </a:cxn>
                <a:cxn ang="0">
                  <a:pos x="318" y="136"/>
                </a:cxn>
                <a:cxn ang="0">
                  <a:pos x="348" y="348"/>
                </a:cxn>
                <a:cxn ang="0">
                  <a:pos x="454" y="561"/>
                </a:cxn>
                <a:cxn ang="0">
                  <a:pos x="529" y="758"/>
                </a:cxn>
                <a:cxn ang="0">
                  <a:pos x="544" y="985"/>
                </a:cxn>
                <a:cxn ang="0">
                  <a:pos x="469" y="1212"/>
                </a:cxn>
                <a:cxn ang="0">
                  <a:pos x="302" y="1333"/>
                </a:cxn>
                <a:cxn ang="0">
                  <a:pos x="166" y="1273"/>
                </a:cxn>
                <a:cxn ang="0">
                  <a:pos x="121" y="1167"/>
                </a:cxn>
                <a:cxn ang="0">
                  <a:pos x="136" y="1015"/>
                </a:cxn>
                <a:cxn ang="0">
                  <a:pos x="227" y="742"/>
                </a:cxn>
                <a:cxn ang="0">
                  <a:pos x="454" y="561"/>
                </a:cxn>
              </a:cxnLst>
              <a:rect l="0" t="0" r="r" b="b"/>
              <a:pathLst>
                <a:path w="786" h="1379">
                  <a:moveTo>
                    <a:pt x="423" y="515"/>
                  </a:moveTo>
                  <a:lnTo>
                    <a:pt x="257" y="591"/>
                  </a:lnTo>
                  <a:lnTo>
                    <a:pt x="121" y="727"/>
                  </a:lnTo>
                  <a:lnTo>
                    <a:pt x="30" y="879"/>
                  </a:lnTo>
                  <a:lnTo>
                    <a:pt x="0" y="1045"/>
                  </a:lnTo>
                  <a:lnTo>
                    <a:pt x="30" y="1182"/>
                  </a:lnTo>
                  <a:lnTo>
                    <a:pt x="91" y="1273"/>
                  </a:lnTo>
                  <a:lnTo>
                    <a:pt x="181" y="1348"/>
                  </a:lnTo>
                  <a:lnTo>
                    <a:pt x="302" y="1379"/>
                  </a:lnTo>
                  <a:lnTo>
                    <a:pt x="423" y="1348"/>
                  </a:lnTo>
                  <a:lnTo>
                    <a:pt x="529" y="1258"/>
                  </a:lnTo>
                  <a:lnTo>
                    <a:pt x="605" y="1121"/>
                  </a:lnTo>
                  <a:lnTo>
                    <a:pt x="665" y="970"/>
                  </a:lnTo>
                  <a:lnTo>
                    <a:pt x="681" y="818"/>
                  </a:lnTo>
                  <a:lnTo>
                    <a:pt x="665" y="667"/>
                  </a:lnTo>
                  <a:lnTo>
                    <a:pt x="605" y="545"/>
                  </a:lnTo>
                  <a:lnTo>
                    <a:pt x="544" y="455"/>
                  </a:lnTo>
                  <a:lnTo>
                    <a:pt x="469" y="364"/>
                  </a:lnTo>
                  <a:lnTo>
                    <a:pt x="393" y="242"/>
                  </a:lnTo>
                  <a:lnTo>
                    <a:pt x="363" y="151"/>
                  </a:lnTo>
                  <a:lnTo>
                    <a:pt x="363" y="121"/>
                  </a:lnTo>
                  <a:lnTo>
                    <a:pt x="393" y="91"/>
                  </a:lnTo>
                  <a:lnTo>
                    <a:pt x="423" y="76"/>
                  </a:lnTo>
                  <a:lnTo>
                    <a:pt x="469" y="61"/>
                  </a:lnTo>
                  <a:lnTo>
                    <a:pt x="605" y="106"/>
                  </a:lnTo>
                  <a:lnTo>
                    <a:pt x="635" y="136"/>
                  </a:lnTo>
                  <a:lnTo>
                    <a:pt x="665" y="151"/>
                  </a:lnTo>
                  <a:lnTo>
                    <a:pt x="711" y="167"/>
                  </a:lnTo>
                  <a:lnTo>
                    <a:pt x="741" y="151"/>
                  </a:lnTo>
                  <a:lnTo>
                    <a:pt x="756" y="136"/>
                  </a:lnTo>
                  <a:lnTo>
                    <a:pt x="771" y="106"/>
                  </a:lnTo>
                  <a:lnTo>
                    <a:pt x="786" y="91"/>
                  </a:lnTo>
                  <a:lnTo>
                    <a:pt x="771" y="61"/>
                  </a:lnTo>
                  <a:lnTo>
                    <a:pt x="756" y="45"/>
                  </a:lnTo>
                  <a:lnTo>
                    <a:pt x="726" y="30"/>
                  </a:lnTo>
                  <a:lnTo>
                    <a:pt x="681" y="15"/>
                  </a:lnTo>
                  <a:lnTo>
                    <a:pt x="635" y="15"/>
                  </a:lnTo>
                  <a:lnTo>
                    <a:pt x="590" y="0"/>
                  </a:lnTo>
                  <a:lnTo>
                    <a:pt x="454" y="0"/>
                  </a:lnTo>
                  <a:lnTo>
                    <a:pt x="363" y="61"/>
                  </a:lnTo>
                  <a:lnTo>
                    <a:pt x="333" y="91"/>
                  </a:lnTo>
                  <a:lnTo>
                    <a:pt x="318" y="136"/>
                  </a:lnTo>
                  <a:lnTo>
                    <a:pt x="318" y="197"/>
                  </a:lnTo>
                  <a:lnTo>
                    <a:pt x="348" y="348"/>
                  </a:lnTo>
                  <a:lnTo>
                    <a:pt x="423" y="515"/>
                  </a:lnTo>
                  <a:close/>
                  <a:moveTo>
                    <a:pt x="454" y="561"/>
                  </a:moveTo>
                  <a:lnTo>
                    <a:pt x="499" y="651"/>
                  </a:lnTo>
                  <a:lnTo>
                    <a:pt x="529" y="758"/>
                  </a:lnTo>
                  <a:lnTo>
                    <a:pt x="544" y="894"/>
                  </a:lnTo>
                  <a:lnTo>
                    <a:pt x="544" y="985"/>
                  </a:lnTo>
                  <a:lnTo>
                    <a:pt x="514" y="1106"/>
                  </a:lnTo>
                  <a:lnTo>
                    <a:pt x="469" y="1212"/>
                  </a:lnTo>
                  <a:lnTo>
                    <a:pt x="393" y="1303"/>
                  </a:lnTo>
                  <a:lnTo>
                    <a:pt x="302" y="1333"/>
                  </a:lnTo>
                  <a:lnTo>
                    <a:pt x="212" y="1303"/>
                  </a:lnTo>
                  <a:lnTo>
                    <a:pt x="166" y="1273"/>
                  </a:lnTo>
                  <a:lnTo>
                    <a:pt x="151" y="1227"/>
                  </a:lnTo>
                  <a:lnTo>
                    <a:pt x="121" y="1167"/>
                  </a:lnTo>
                  <a:lnTo>
                    <a:pt x="121" y="1106"/>
                  </a:lnTo>
                  <a:lnTo>
                    <a:pt x="136" y="1015"/>
                  </a:lnTo>
                  <a:lnTo>
                    <a:pt x="166" y="879"/>
                  </a:lnTo>
                  <a:lnTo>
                    <a:pt x="227" y="742"/>
                  </a:lnTo>
                  <a:lnTo>
                    <a:pt x="318" y="636"/>
                  </a:lnTo>
                  <a:lnTo>
                    <a:pt x="454" y="5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7" name="Freeform 161"/>
            <p:cNvSpPr>
              <a:spLocks/>
            </p:cNvSpPr>
            <p:nvPr/>
          </p:nvSpPr>
          <p:spPr bwMode="auto">
            <a:xfrm>
              <a:off x="11037" y="13837"/>
              <a:ext cx="439" cy="1894"/>
            </a:xfrm>
            <a:custGeom>
              <a:avLst/>
              <a:gdLst/>
              <a:ahLst/>
              <a:cxnLst>
                <a:cxn ang="0">
                  <a:pos x="439" y="1879"/>
                </a:cxn>
                <a:cxn ang="0">
                  <a:pos x="439" y="1864"/>
                </a:cxn>
                <a:cxn ang="0">
                  <a:pos x="424" y="1864"/>
                </a:cxn>
                <a:cxn ang="0">
                  <a:pos x="409" y="1834"/>
                </a:cxn>
                <a:cxn ang="0">
                  <a:pos x="257" y="1637"/>
                </a:cxn>
                <a:cxn ang="0">
                  <a:pos x="182" y="1409"/>
                </a:cxn>
                <a:cxn ang="0">
                  <a:pos x="121" y="1182"/>
                </a:cxn>
                <a:cxn ang="0">
                  <a:pos x="121" y="955"/>
                </a:cxn>
                <a:cxn ang="0">
                  <a:pos x="136" y="712"/>
                </a:cxn>
                <a:cxn ang="0">
                  <a:pos x="182" y="470"/>
                </a:cxn>
                <a:cxn ang="0">
                  <a:pos x="273" y="243"/>
                </a:cxn>
                <a:cxn ang="0">
                  <a:pos x="424" y="61"/>
                </a:cxn>
                <a:cxn ang="0">
                  <a:pos x="439" y="46"/>
                </a:cxn>
                <a:cxn ang="0">
                  <a:pos x="439" y="0"/>
                </a:cxn>
                <a:cxn ang="0">
                  <a:pos x="424" y="0"/>
                </a:cxn>
                <a:cxn ang="0">
                  <a:pos x="378" y="31"/>
                </a:cxn>
                <a:cxn ang="0">
                  <a:pos x="303" y="91"/>
                </a:cxn>
                <a:cxn ang="0">
                  <a:pos x="212" y="212"/>
                </a:cxn>
                <a:cxn ang="0">
                  <a:pos x="121" y="379"/>
                </a:cxn>
                <a:cxn ang="0">
                  <a:pos x="31" y="682"/>
                </a:cxn>
                <a:cxn ang="0">
                  <a:pos x="0" y="955"/>
                </a:cxn>
                <a:cxn ang="0">
                  <a:pos x="16" y="1121"/>
                </a:cxn>
                <a:cxn ang="0">
                  <a:pos x="46" y="1334"/>
                </a:cxn>
                <a:cxn ang="0">
                  <a:pos x="136" y="1546"/>
                </a:cxn>
                <a:cxn ang="0">
                  <a:pos x="227" y="1697"/>
                </a:cxn>
                <a:cxn ang="0">
                  <a:pos x="318" y="1803"/>
                </a:cxn>
                <a:cxn ang="0">
                  <a:pos x="394" y="1879"/>
                </a:cxn>
                <a:cxn ang="0">
                  <a:pos x="424" y="1894"/>
                </a:cxn>
                <a:cxn ang="0">
                  <a:pos x="439" y="1894"/>
                </a:cxn>
                <a:cxn ang="0">
                  <a:pos x="439" y="1879"/>
                </a:cxn>
              </a:cxnLst>
              <a:rect l="0" t="0" r="r" b="b"/>
              <a:pathLst>
                <a:path w="439" h="1894">
                  <a:moveTo>
                    <a:pt x="439" y="1879"/>
                  </a:moveTo>
                  <a:lnTo>
                    <a:pt x="439" y="1864"/>
                  </a:lnTo>
                  <a:lnTo>
                    <a:pt x="424" y="1864"/>
                  </a:lnTo>
                  <a:lnTo>
                    <a:pt x="409" y="1834"/>
                  </a:lnTo>
                  <a:lnTo>
                    <a:pt x="257" y="1637"/>
                  </a:lnTo>
                  <a:lnTo>
                    <a:pt x="182" y="1409"/>
                  </a:lnTo>
                  <a:lnTo>
                    <a:pt x="121" y="1182"/>
                  </a:lnTo>
                  <a:lnTo>
                    <a:pt x="121" y="955"/>
                  </a:lnTo>
                  <a:lnTo>
                    <a:pt x="136" y="712"/>
                  </a:lnTo>
                  <a:lnTo>
                    <a:pt x="182" y="470"/>
                  </a:lnTo>
                  <a:lnTo>
                    <a:pt x="273" y="243"/>
                  </a:lnTo>
                  <a:lnTo>
                    <a:pt x="424" y="61"/>
                  </a:lnTo>
                  <a:lnTo>
                    <a:pt x="439" y="46"/>
                  </a:lnTo>
                  <a:lnTo>
                    <a:pt x="439" y="0"/>
                  </a:lnTo>
                  <a:lnTo>
                    <a:pt x="424" y="0"/>
                  </a:lnTo>
                  <a:lnTo>
                    <a:pt x="378" y="31"/>
                  </a:lnTo>
                  <a:lnTo>
                    <a:pt x="303" y="91"/>
                  </a:lnTo>
                  <a:lnTo>
                    <a:pt x="212" y="212"/>
                  </a:lnTo>
                  <a:lnTo>
                    <a:pt x="121" y="379"/>
                  </a:lnTo>
                  <a:lnTo>
                    <a:pt x="31" y="682"/>
                  </a:lnTo>
                  <a:lnTo>
                    <a:pt x="0" y="955"/>
                  </a:lnTo>
                  <a:lnTo>
                    <a:pt x="16" y="1121"/>
                  </a:lnTo>
                  <a:lnTo>
                    <a:pt x="46" y="1334"/>
                  </a:lnTo>
                  <a:lnTo>
                    <a:pt x="136" y="1546"/>
                  </a:lnTo>
                  <a:lnTo>
                    <a:pt x="227" y="1697"/>
                  </a:lnTo>
                  <a:lnTo>
                    <a:pt x="318" y="1803"/>
                  </a:lnTo>
                  <a:lnTo>
                    <a:pt x="394" y="1879"/>
                  </a:lnTo>
                  <a:lnTo>
                    <a:pt x="424" y="1894"/>
                  </a:lnTo>
                  <a:lnTo>
                    <a:pt x="439" y="1894"/>
                  </a:lnTo>
                  <a:lnTo>
                    <a:pt x="439" y="18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8" name="Freeform 162"/>
            <p:cNvSpPr>
              <a:spLocks/>
            </p:cNvSpPr>
            <p:nvPr/>
          </p:nvSpPr>
          <p:spPr bwMode="auto">
            <a:xfrm>
              <a:off x="11657" y="14428"/>
              <a:ext cx="863" cy="1227"/>
            </a:xfrm>
            <a:custGeom>
              <a:avLst/>
              <a:gdLst/>
              <a:ahLst/>
              <a:cxnLst>
                <a:cxn ang="0">
                  <a:pos x="863" y="30"/>
                </a:cxn>
                <a:cxn ang="0">
                  <a:pos x="787" y="15"/>
                </a:cxn>
                <a:cxn ang="0">
                  <a:pos x="742" y="76"/>
                </a:cxn>
                <a:cxn ang="0">
                  <a:pos x="726" y="152"/>
                </a:cxn>
                <a:cxn ang="0">
                  <a:pos x="681" y="303"/>
                </a:cxn>
                <a:cxn ang="0">
                  <a:pos x="590" y="667"/>
                </a:cxn>
                <a:cxn ang="0">
                  <a:pos x="484" y="788"/>
                </a:cxn>
                <a:cxn ang="0">
                  <a:pos x="379" y="818"/>
                </a:cxn>
                <a:cxn ang="0">
                  <a:pos x="303" y="788"/>
                </a:cxn>
                <a:cxn ang="0">
                  <a:pos x="273" y="561"/>
                </a:cxn>
                <a:cxn ang="0">
                  <a:pos x="363" y="288"/>
                </a:cxn>
                <a:cxn ang="0">
                  <a:pos x="394" y="212"/>
                </a:cxn>
                <a:cxn ang="0">
                  <a:pos x="363" y="61"/>
                </a:cxn>
                <a:cxn ang="0">
                  <a:pos x="242" y="0"/>
                </a:cxn>
                <a:cxn ang="0">
                  <a:pos x="76" y="91"/>
                </a:cxn>
                <a:cxn ang="0">
                  <a:pos x="0" y="258"/>
                </a:cxn>
                <a:cxn ang="0">
                  <a:pos x="31" y="303"/>
                </a:cxn>
                <a:cxn ang="0">
                  <a:pos x="46" y="273"/>
                </a:cxn>
                <a:cxn ang="0">
                  <a:pos x="106" y="136"/>
                </a:cxn>
                <a:cxn ang="0">
                  <a:pos x="167" y="61"/>
                </a:cxn>
                <a:cxn ang="0">
                  <a:pos x="242" y="30"/>
                </a:cxn>
                <a:cxn ang="0">
                  <a:pos x="258" y="46"/>
                </a:cxn>
                <a:cxn ang="0">
                  <a:pos x="288" y="76"/>
                </a:cxn>
                <a:cxn ang="0">
                  <a:pos x="273" y="197"/>
                </a:cxn>
                <a:cxn ang="0">
                  <a:pos x="197" y="409"/>
                </a:cxn>
                <a:cxn ang="0">
                  <a:pos x="152" y="697"/>
                </a:cxn>
                <a:cxn ang="0">
                  <a:pos x="197" y="788"/>
                </a:cxn>
                <a:cxn ang="0">
                  <a:pos x="333" y="849"/>
                </a:cxn>
                <a:cxn ang="0">
                  <a:pos x="515" y="818"/>
                </a:cxn>
                <a:cxn ang="0">
                  <a:pos x="530" y="909"/>
                </a:cxn>
                <a:cxn ang="0">
                  <a:pos x="348" y="1152"/>
                </a:cxn>
                <a:cxn ang="0">
                  <a:pos x="242" y="1182"/>
                </a:cxn>
                <a:cxn ang="0">
                  <a:pos x="182" y="1167"/>
                </a:cxn>
                <a:cxn ang="0">
                  <a:pos x="91" y="1106"/>
                </a:cxn>
                <a:cxn ang="0">
                  <a:pos x="152" y="1091"/>
                </a:cxn>
                <a:cxn ang="0">
                  <a:pos x="212" y="1000"/>
                </a:cxn>
                <a:cxn ang="0">
                  <a:pos x="197" y="955"/>
                </a:cxn>
                <a:cxn ang="0">
                  <a:pos x="106" y="940"/>
                </a:cxn>
                <a:cxn ang="0">
                  <a:pos x="61" y="970"/>
                </a:cxn>
                <a:cxn ang="0">
                  <a:pos x="46" y="1106"/>
                </a:cxn>
                <a:cxn ang="0">
                  <a:pos x="167" y="1212"/>
                </a:cxn>
                <a:cxn ang="0">
                  <a:pos x="379" y="1197"/>
                </a:cxn>
                <a:cxn ang="0">
                  <a:pos x="621" y="985"/>
                </a:cxn>
                <a:cxn ang="0">
                  <a:pos x="863" y="106"/>
                </a:cxn>
              </a:cxnLst>
              <a:rect l="0" t="0" r="r" b="b"/>
              <a:pathLst>
                <a:path w="863" h="1227">
                  <a:moveTo>
                    <a:pt x="863" y="106"/>
                  </a:moveTo>
                  <a:lnTo>
                    <a:pt x="863" y="30"/>
                  </a:lnTo>
                  <a:lnTo>
                    <a:pt x="832" y="15"/>
                  </a:lnTo>
                  <a:lnTo>
                    <a:pt x="787" y="15"/>
                  </a:lnTo>
                  <a:lnTo>
                    <a:pt x="742" y="61"/>
                  </a:lnTo>
                  <a:lnTo>
                    <a:pt x="742" y="76"/>
                  </a:lnTo>
                  <a:lnTo>
                    <a:pt x="726" y="106"/>
                  </a:lnTo>
                  <a:lnTo>
                    <a:pt x="726" y="152"/>
                  </a:lnTo>
                  <a:lnTo>
                    <a:pt x="696" y="227"/>
                  </a:lnTo>
                  <a:lnTo>
                    <a:pt x="681" y="303"/>
                  </a:lnTo>
                  <a:lnTo>
                    <a:pt x="590" y="652"/>
                  </a:lnTo>
                  <a:lnTo>
                    <a:pt x="590" y="667"/>
                  </a:lnTo>
                  <a:lnTo>
                    <a:pt x="575" y="697"/>
                  </a:lnTo>
                  <a:lnTo>
                    <a:pt x="484" y="788"/>
                  </a:lnTo>
                  <a:lnTo>
                    <a:pt x="439" y="803"/>
                  </a:lnTo>
                  <a:lnTo>
                    <a:pt x="379" y="818"/>
                  </a:lnTo>
                  <a:lnTo>
                    <a:pt x="333" y="803"/>
                  </a:lnTo>
                  <a:lnTo>
                    <a:pt x="303" y="788"/>
                  </a:lnTo>
                  <a:lnTo>
                    <a:pt x="273" y="727"/>
                  </a:lnTo>
                  <a:lnTo>
                    <a:pt x="273" y="561"/>
                  </a:lnTo>
                  <a:lnTo>
                    <a:pt x="303" y="440"/>
                  </a:lnTo>
                  <a:lnTo>
                    <a:pt x="363" y="288"/>
                  </a:lnTo>
                  <a:lnTo>
                    <a:pt x="379" y="243"/>
                  </a:lnTo>
                  <a:lnTo>
                    <a:pt x="394" y="212"/>
                  </a:lnTo>
                  <a:lnTo>
                    <a:pt x="394" y="106"/>
                  </a:lnTo>
                  <a:lnTo>
                    <a:pt x="363" y="61"/>
                  </a:lnTo>
                  <a:lnTo>
                    <a:pt x="303" y="0"/>
                  </a:lnTo>
                  <a:lnTo>
                    <a:pt x="242" y="0"/>
                  </a:lnTo>
                  <a:lnTo>
                    <a:pt x="152" y="30"/>
                  </a:lnTo>
                  <a:lnTo>
                    <a:pt x="76" y="91"/>
                  </a:lnTo>
                  <a:lnTo>
                    <a:pt x="31" y="182"/>
                  </a:lnTo>
                  <a:lnTo>
                    <a:pt x="0" y="258"/>
                  </a:lnTo>
                  <a:lnTo>
                    <a:pt x="0" y="303"/>
                  </a:lnTo>
                  <a:lnTo>
                    <a:pt x="31" y="303"/>
                  </a:lnTo>
                  <a:lnTo>
                    <a:pt x="46" y="288"/>
                  </a:lnTo>
                  <a:lnTo>
                    <a:pt x="46" y="273"/>
                  </a:lnTo>
                  <a:lnTo>
                    <a:pt x="76" y="197"/>
                  </a:lnTo>
                  <a:lnTo>
                    <a:pt x="106" y="136"/>
                  </a:lnTo>
                  <a:lnTo>
                    <a:pt x="137" y="91"/>
                  </a:lnTo>
                  <a:lnTo>
                    <a:pt x="167" y="61"/>
                  </a:lnTo>
                  <a:lnTo>
                    <a:pt x="212" y="46"/>
                  </a:lnTo>
                  <a:lnTo>
                    <a:pt x="242" y="30"/>
                  </a:lnTo>
                  <a:lnTo>
                    <a:pt x="258" y="30"/>
                  </a:lnTo>
                  <a:lnTo>
                    <a:pt x="258" y="46"/>
                  </a:lnTo>
                  <a:lnTo>
                    <a:pt x="273" y="46"/>
                  </a:lnTo>
                  <a:lnTo>
                    <a:pt x="288" y="76"/>
                  </a:lnTo>
                  <a:lnTo>
                    <a:pt x="288" y="136"/>
                  </a:lnTo>
                  <a:lnTo>
                    <a:pt x="273" y="197"/>
                  </a:lnTo>
                  <a:lnTo>
                    <a:pt x="258" y="227"/>
                  </a:lnTo>
                  <a:lnTo>
                    <a:pt x="197" y="409"/>
                  </a:lnTo>
                  <a:lnTo>
                    <a:pt x="152" y="530"/>
                  </a:lnTo>
                  <a:lnTo>
                    <a:pt x="152" y="697"/>
                  </a:lnTo>
                  <a:lnTo>
                    <a:pt x="167" y="743"/>
                  </a:lnTo>
                  <a:lnTo>
                    <a:pt x="197" y="788"/>
                  </a:lnTo>
                  <a:lnTo>
                    <a:pt x="242" y="818"/>
                  </a:lnTo>
                  <a:lnTo>
                    <a:pt x="333" y="849"/>
                  </a:lnTo>
                  <a:lnTo>
                    <a:pt x="439" y="849"/>
                  </a:lnTo>
                  <a:lnTo>
                    <a:pt x="515" y="818"/>
                  </a:lnTo>
                  <a:lnTo>
                    <a:pt x="560" y="773"/>
                  </a:lnTo>
                  <a:lnTo>
                    <a:pt x="530" y="909"/>
                  </a:lnTo>
                  <a:lnTo>
                    <a:pt x="439" y="1061"/>
                  </a:lnTo>
                  <a:lnTo>
                    <a:pt x="348" y="1152"/>
                  </a:lnTo>
                  <a:lnTo>
                    <a:pt x="303" y="1167"/>
                  </a:lnTo>
                  <a:lnTo>
                    <a:pt x="242" y="1182"/>
                  </a:lnTo>
                  <a:lnTo>
                    <a:pt x="212" y="1182"/>
                  </a:lnTo>
                  <a:lnTo>
                    <a:pt x="182" y="1167"/>
                  </a:lnTo>
                  <a:lnTo>
                    <a:pt x="152" y="1167"/>
                  </a:lnTo>
                  <a:lnTo>
                    <a:pt x="91" y="1106"/>
                  </a:lnTo>
                  <a:lnTo>
                    <a:pt x="121" y="1106"/>
                  </a:lnTo>
                  <a:lnTo>
                    <a:pt x="152" y="1091"/>
                  </a:lnTo>
                  <a:lnTo>
                    <a:pt x="182" y="1061"/>
                  </a:lnTo>
                  <a:lnTo>
                    <a:pt x="212" y="1000"/>
                  </a:lnTo>
                  <a:lnTo>
                    <a:pt x="212" y="970"/>
                  </a:lnTo>
                  <a:lnTo>
                    <a:pt x="197" y="955"/>
                  </a:lnTo>
                  <a:lnTo>
                    <a:pt x="167" y="940"/>
                  </a:lnTo>
                  <a:lnTo>
                    <a:pt x="106" y="940"/>
                  </a:lnTo>
                  <a:lnTo>
                    <a:pt x="76" y="955"/>
                  </a:lnTo>
                  <a:lnTo>
                    <a:pt x="61" y="970"/>
                  </a:lnTo>
                  <a:lnTo>
                    <a:pt x="31" y="1061"/>
                  </a:lnTo>
                  <a:lnTo>
                    <a:pt x="46" y="1106"/>
                  </a:lnTo>
                  <a:lnTo>
                    <a:pt x="106" y="1197"/>
                  </a:lnTo>
                  <a:lnTo>
                    <a:pt x="167" y="1212"/>
                  </a:lnTo>
                  <a:lnTo>
                    <a:pt x="242" y="1227"/>
                  </a:lnTo>
                  <a:lnTo>
                    <a:pt x="379" y="1197"/>
                  </a:lnTo>
                  <a:lnTo>
                    <a:pt x="515" y="1106"/>
                  </a:lnTo>
                  <a:lnTo>
                    <a:pt x="621" y="985"/>
                  </a:lnTo>
                  <a:lnTo>
                    <a:pt x="681" y="833"/>
                  </a:lnTo>
                  <a:lnTo>
                    <a:pt x="863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9" name="Freeform 163"/>
            <p:cNvSpPr>
              <a:spLocks/>
            </p:cNvSpPr>
            <p:nvPr/>
          </p:nvSpPr>
          <p:spPr bwMode="auto">
            <a:xfrm>
              <a:off x="12761" y="15064"/>
              <a:ext cx="212" cy="561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2"/>
                </a:cxn>
                <a:cxn ang="0">
                  <a:pos x="197" y="76"/>
                </a:cxn>
                <a:cxn ang="0">
                  <a:pos x="167" y="31"/>
                </a:cxn>
                <a:cxn ang="0">
                  <a:pos x="137" y="0"/>
                </a:cxn>
                <a:cxn ang="0">
                  <a:pos x="46" y="0"/>
                </a:cxn>
                <a:cxn ang="0">
                  <a:pos x="16" y="31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7" y="197"/>
                </a:cxn>
                <a:cxn ang="0">
                  <a:pos x="167" y="167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2" y="334"/>
                </a:cxn>
                <a:cxn ang="0">
                  <a:pos x="106" y="440"/>
                </a:cxn>
                <a:cxn ang="0">
                  <a:pos x="46" y="516"/>
                </a:cxn>
                <a:cxn ang="0">
                  <a:pos x="31" y="531"/>
                </a:cxn>
                <a:cxn ang="0">
                  <a:pos x="31" y="561"/>
                </a:cxn>
                <a:cxn ang="0">
                  <a:pos x="46" y="561"/>
                </a:cxn>
                <a:cxn ang="0">
                  <a:pos x="76" y="531"/>
                </a:cxn>
                <a:cxn ang="0">
                  <a:pos x="137" y="455"/>
                </a:cxn>
                <a:cxn ang="0">
                  <a:pos x="197" y="349"/>
                </a:cxn>
                <a:cxn ang="0">
                  <a:pos x="212" y="197"/>
                </a:cxn>
              </a:cxnLst>
              <a:rect l="0" t="0" r="r" b="b"/>
              <a:pathLst>
                <a:path w="212" h="561">
                  <a:moveTo>
                    <a:pt x="212" y="197"/>
                  </a:moveTo>
                  <a:lnTo>
                    <a:pt x="212" y="122"/>
                  </a:lnTo>
                  <a:lnTo>
                    <a:pt x="197" y="76"/>
                  </a:lnTo>
                  <a:lnTo>
                    <a:pt x="167" y="31"/>
                  </a:lnTo>
                  <a:lnTo>
                    <a:pt x="137" y="0"/>
                  </a:lnTo>
                  <a:lnTo>
                    <a:pt x="46" y="0"/>
                  </a:lnTo>
                  <a:lnTo>
                    <a:pt x="16" y="31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7" y="197"/>
                  </a:lnTo>
                  <a:lnTo>
                    <a:pt x="167" y="167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2" y="334"/>
                  </a:lnTo>
                  <a:lnTo>
                    <a:pt x="106" y="440"/>
                  </a:lnTo>
                  <a:lnTo>
                    <a:pt x="46" y="516"/>
                  </a:lnTo>
                  <a:lnTo>
                    <a:pt x="31" y="531"/>
                  </a:lnTo>
                  <a:lnTo>
                    <a:pt x="31" y="561"/>
                  </a:lnTo>
                  <a:lnTo>
                    <a:pt x="46" y="561"/>
                  </a:lnTo>
                  <a:lnTo>
                    <a:pt x="76" y="531"/>
                  </a:lnTo>
                  <a:lnTo>
                    <a:pt x="137" y="455"/>
                  </a:lnTo>
                  <a:lnTo>
                    <a:pt x="197" y="349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0" name="Freeform 164"/>
            <p:cNvSpPr>
              <a:spLocks/>
            </p:cNvSpPr>
            <p:nvPr/>
          </p:nvSpPr>
          <p:spPr bwMode="auto">
            <a:xfrm>
              <a:off x="13503" y="14428"/>
              <a:ext cx="862" cy="1227"/>
            </a:xfrm>
            <a:custGeom>
              <a:avLst/>
              <a:gdLst/>
              <a:ahLst/>
              <a:cxnLst>
                <a:cxn ang="0">
                  <a:pos x="862" y="30"/>
                </a:cxn>
                <a:cxn ang="0">
                  <a:pos x="786" y="15"/>
                </a:cxn>
                <a:cxn ang="0">
                  <a:pos x="741" y="76"/>
                </a:cxn>
                <a:cxn ang="0">
                  <a:pos x="726" y="152"/>
                </a:cxn>
                <a:cxn ang="0">
                  <a:pos x="680" y="303"/>
                </a:cxn>
                <a:cxn ang="0">
                  <a:pos x="589" y="667"/>
                </a:cxn>
                <a:cxn ang="0">
                  <a:pos x="484" y="788"/>
                </a:cxn>
                <a:cxn ang="0">
                  <a:pos x="378" y="818"/>
                </a:cxn>
                <a:cxn ang="0">
                  <a:pos x="302" y="788"/>
                </a:cxn>
                <a:cxn ang="0">
                  <a:pos x="272" y="561"/>
                </a:cxn>
                <a:cxn ang="0">
                  <a:pos x="363" y="288"/>
                </a:cxn>
                <a:cxn ang="0">
                  <a:pos x="393" y="212"/>
                </a:cxn>
                <a:cxn ang="0">
                  <a:pos x="363" y="61"/>
                </a:cxn>
                <a:cxn ang="0">
                  <a:pos x="242" y="0"/>
                </a:cxn>
                <a:cxn ang="0">
                  <a:pos x="75" y="91"/>
                </a:cxn>
                <a:cxn ang="0">
                  <a:pos x="0" y="258"/>
                </a:cxn>
                <a:cxn ang="0">
                  <a:pos x="30" y="303"/>
                </a:cxn>
                <a:cxn ang="0">
                  <a:pos x="45" y="273"/>
                </a:cxn>
                <a:cxn ang="0">
                  <a:pos x="105" y="136"/>
                </a:cxn>
                <a:cxn ang="0">
                  <a:pos x="166" y="61"/>
                </a:cxn>
                <a:cxn ang="0">
                  <a:pos x="242" y="30"/>
                </a:cxn>
                <a:cxn ang="0">
                  <a:pos x="257" y="46"/>
                </a:cxn>
                <a:cxn ang="0">
                  <a:pos x="287" y="76"/>
                </a:cxn>
                <a:cxn ang="0">
                  <a:pos x="272" y="197"/>
                </a:cxn>
                <a:cxn ang="0">
                  <a:pos x="196" y="409"/>
                </a:cxn>
                <a:cxn ang="0">
                  <a:pos x="151" y="697"/>
                </a:cxn>
                <a:cxn ang="0">
                  <a:pos x="196" y="788"/>
                </a:cxn>
                <a:cxn ang="0">
                  <a:pos x="332" y="849"/>
                </a:cxn>
                <a:cxn ang="0">
                  <a:pos x="514" y="818"/>
                </a:cxn>
                <a:cxn ang="0">
                  <a:pos x="529" y="909"/>
                </a:cxn>
                <a:cxn ang="0">
                  <a:pos x="347" y="1152"/>
                </a:cxn>
                <a:cxn ang="0">
                  <a:pos x="242" y="1182"/>
                </a:cxn>
                <a:cxn ang="0">
                  <a:pos x="181" y="1167"/>
                </a:cxn>
                <a:cxn ang="0">
                  <a:pos x="90" y="1106"/>
                </a:cxn>
                <a:cxn ang="0">
                  <a:pos x="151" y="1091"/>
                </a:cxn>
                <a:cxn ang="0">
                  <a:pos x="211" y="1000"/>
                </a:cxn>
                <a:cxn ang="0">
                  <a:pos x="196" y="955"/>
                </a:cxn>
                <a:cxn ang="0">
                  <a:pos x="105" y="940"/>
                </a:cxn>
                <a:cxn ang="0">
                  <a:pos x="60" y="970"/>
                </a:cxn>
                <a:cxn ang="0">
                  <a:pos x="45" y="1106"/>
                </a:cxn>
                <a:cxn ang="0">
                  <a:pos x="166" y="1212"/>
                </a:cxn>
                <a:cxn ang="0">
                  <a:pos x="378" y="1197"/>
                </a:cxn>
                <a:cxn ang="0">
                  <a:pos x="620" y="985"/>
                </a:cxn>
                <a:cxn ang="0">
                  <a:pos x="862" y="106"/>
                </a:cxn>
              </a:cxnLst>
              <a:rect l="0" t="0" r="r" b="b"/>
              <a:pathLst>
                <a:path w="862" h="1227">
                  <a:moveTo>
                    <a:pt x="862" y="106"/>
                  </a:moveTo>
                  <a:lnTo>
                    <a:pt x="862" y="30"/>
                  </a:lnTo>
                  <a:lnTo>
                    <a:pt x="831" y="15"/>
                  </a:lnTo>
                  <a:lnTo>
                    <a:pt x="786" y="15"/>
                  </a:lnTo>
                  <a:lnTo>
                    <a:pt x="741" y="61"/>
                  </a:lnTo>
                  <a:lnTo>
                    <a:pt x="741" y="76"/>
                  </a:lnTo>
                  <a:lnTo>
                    <a:pt x="726" y="106"/>
                  </a:lnTo>
                  <a:lnTo>
                    <a:pt x="726" y="152"/>
                  </a:lnTo>
                  <a:lnTo>
                    <a:pt x="695" y="227"/>
                  </a:lnTo>
                  <a:lnTo>
                    <a:pt x="680" y="303"/>
                  </a:lnTo>
                  <a:lnTo>
                    <a:pt x="589" y="652"/>
                  </a:lnTo>
                  <a:lnTo>
                    <a:pt x="589" y="667"/>
                  </a:lnTo>
                  <a:lnTo>
                    <a:pt x="574" y="697"/>
                  </a:lnTo>
                  <a:lnTo>
                    <a:pt x="484" y="788"/>
                  </a:lnTo>
                  <a:lnTo>
                    <a:pt x="438" y="803"/>
                  </a:lnTo>
                  <a:lnTo>
                    <a:pt x="378" y="818"/>
                  </a:lnTo>
                  <a:lnTo>
                    <a:pt x="332" y="803"/>
                  </a:lnTo>
                  <a:lnTo>
                    <a:pt x="302" y="788"/>
                  </a:lnTo>
                  <a:lnTo>
                    <a:pt x="272" y="727"/>
                  </a:lnTo>
                  <a:lnTo>
                    <a:pt x="272" y="561"/>
                  </a:lnTo>
                  <a:lnTo>
                    <a:pt x="302" y="440"/>
                  </a:lnTo>
                  <a:lnTo>
                    <a:pt x="363" y="288"/>
                  </a:lnTo>
                  <a:lnTo>
                    <a:pt x="378" y="243"/>
                  </a:lnTo>
                  <a:lnTo>
                    <a:pt x="393" y="212"/>
                  </a:lnTo>
                  <a:lnTo>
                    <a:pt x="393" y="106"/>
                  </a:lnTo>
                  <a:lnTo>
                    <a:pt x="363" y="61"/>
                  </a:lnTo>
                  <a:lnTo>
                    <a:pt x="302" y="0"/>
                  </a:lnTo>
                  <a:lnTo>
                    <a:pt x="242" y="0"/>
                  </a:lnTo>
                  <a:lnTo>
                    <a:pt x="151" y="30"/>
                  </a:lnTo>
                  <a:lnTo>
                    <a:pt x="75" y="91"/>
                  </a:lnTo>
                  <a:lnTo>
                    <a:pt x="30" y="182"/>
                  </a:lnTo>
                  <a:lnTo>
                    <a:pt x="0" y="258"/>
                  </a:lnTo>
                  <a:lnTo>
                    <a:pt x="0" y="303"/>
                  </a:lnTo>
                  <a:lnTo>
                    <a:pt x="30" y="303"/>
                  </a:lnTo>
                  <a:lnTo>
                    <a:pt x="45" y="288"/>
                  </a:lnTo>
                  <a:lnTo>
                    <a:pt x="45" y="273"/>
                  </a:lnTo>
                  <a:lnTo>
                    <a:pt x="75" y="197"/>
                  </a:lnTo>
                  <a:lnTo>
                    <a:pt x="105" y="136"/>
                  </a:lnTo>
                  <a:lnTo>
                    <a:pt x="136" y="91"/>
                  </a:lnTo>
                  <a:lnTo>
                    <a:pt x="166" y="61"/>
                  </a:lnTo>
                  <a:lnTo>
                    <a:pt x="211" y="46"/>
                  </a:lnTo>
                  <a:lnTo>
                    <a:pt x="242" y="30"/>
                  </a:lnTo>
                  <a:lnTo>
                    <a:pt x="257" y="30"/>
                  </a:lnTo>
                  <a:lnTo>
                    <a:pt x="257" y="46"/>
                  </a:lnTo>
                  <a:lnTo>
                    <a:pt x="272" y="46"/>
                  </a:lnTo>
                  <a:lnTo>
                    <a:pt x="287" y="76"/>
                  </a:lnTo>
                  <a:lnTo>
                    <a:pt x="287" y="136"/>
                  </a:lnTo>
                  <a:lnTo>
                    <a:pt x="272" y="197"/>
                  </a:lnTo>
                  <a:lnTo>
                    <a:pt x="257" y="227"/>
                  </a:lnTo>
                  <a:lnTo>
                    <a:pt x="196" y="409"/>
                  </a:lnTo>
                  <a:lnTo>
                    <a:pt x="151" y="530"/>
                  </a:lnTo>
                  <a:lnTo>
                    <a:pt x="151" y="697"/>
                  </a:lnTo>
                  <a:lnTo>
                    <a:pt x="166" y="743"/>
                  </a:lnTo>
                  <a:lnTo>
                    <a:pt x="196" y="788"/>
                  </a:lnTo>
                  <a:lnTo>
                    <a:pt x="242" y="818"/>
                  </a:lnTo>
                  <a:lnTo>
                    <a:pt x="332" y="849"/>
                  </a:lnTo>
                  <a:lnTo>
                    <a:pt x="438" y="849"/>
                  </a:lnTo>
                  <a:lnTo>
                    <a:pt x="514" y="818"/>
                  </a:lnTo>
                  <a:lnTo>
                    <a:pt x="559" y="773"/>
                  </a:lnTo>
                  <a:lnTo>
                    <a:pt x="529" y="909"/>
                  </a:lnTo>
                  <a:lnTo>
                    <a:pt x="438" y="1061"/>
                  </a:lnTo>
                  <a:lnTo>
                    <a:pt x="347" y="1152"/>
                  </a:lnTo>
                  <a:lnTo>
                    <a:pt x="302" y="1167"/>
                  </a:lnTo>
                  <a:lnTo>
                    <a:pt x="242" y="1182"/>
                  </a:lnTo>
                  <a:lnTo>
                    <a:pt x="211" y="1182"/>
                  </a:lnTo>
                  <a:lnTo>
                    <a:pt x="181" y="1167"/>
                  </a:lnTo>
                  <a:lnTo>
                    <a:pt x="151" y="1167"/>
                  </a:lnTo>
                  <a:lnTo>
                    <a:pt x="90" y="1106"/>
                  </a:lnTo>
                  <a:lnTo>
                    <a:pt x="121" y="1106"/>
                  </a:lnTo>
                  <a:lnTo>
                    <a:pt x="151" y="1091"/>
                  </a:lnTo>
                  <a:lnTo>
                    <a:pt x="181" y="1061"/>
                  </a:lnTo>
                  <a:lnTo>
                    <a:pt x="211" y="1000"/>
                  </a:lnTo>
                  <a:lnTo>
                    <a:pt x="211" y="970"/>
                  </a:lnTo>
                  <a:lnTo>
                    <a:pt x="196" y="955"/>
                  </a:lnTo>
                  <a:lnTo>
                    <a:pt x="166" y="940"/>
                  </a:lnTo>
                  <a:lnTo>
                    <a:pt x="105" y="940"/>
                  </a:lnTo>
                  <a:lnTo>
                    <a:pt x="75" y="955"/>
                  </a:lnTo>
                  <a:lnTo>
                    <a:pt x="60" y="970"/>
                  </a:lnTo>
                  <a:lnTo>
                    <a:pt x="30" y="1061"/>
                  </a:lnTo>
                  <a:lnTo>
                    <a:pt x="45" y="1106"/>
                  </a:lnTo>
                  <a:lnTo>
                    <a:pt x="105" y="1197"/>
                  </a:lnTo>
                  <a:lnTo>
                    <a:pt x="166" y="1212"/>
                  </a:lnTo>
                  <a:lnTo>
                    <a:pt x="242" y="1227"/>
                  </a:lnTo>
                  <a:lnTo>
                    <a:pt x="378" y="1197"/>
                  </a:lnTo>
                  <a:lnTo>
                    <a:pt x="514" y="1106"/>
                  </a:lnTo>
                  <a:lnTo>
                    <a:pt x="620" y="985"/>
                  </a:lnTo>
                  <a:lnTo>
                    <a:pt x="680" y="833"/>
                  </a:lnTo>
                  <a:lnTo>
                    <a:pt x="862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1" name="Freeform 165"/>
            <p:cNvSpPr>
              <a:spLocks noEditPoints="1"/>
            </p:cNvSpPr>
            <p:nvPr/>
          </p:nvSpPr>
          <p:spPr bwMode="auto">
            <a:xfrm>
              <a:off x="14410" y="14655"/>
              <a:ext cx="408" cy="894"/>
            </a:xfrm>
            <a:custGeom>
              <a:avLst/>
              <a:gdLst/>
              <a:ahLst/>
              <a:cxnLst>
                <a:cxn ang="0">
                  <a:pos x="363" y="31"/>
                </a:cxn>
                <a:cxn ang="0">
                  <a:pos x="318" y="0"/>
                </a:cxn>
                <a:cxn ang="0">
                  <a:pos x="242" y="76"/>
                </a:cxn>
                <a:cxn ang="0">
                  <a:pos x="272" y="122"/>
                </a:cxn>
                <a:cxn ang="0">
                  <a:pos x="348" y="106"/>
                </a:cxn>
                <a:cxn ang="0">
                  <a:pos x="363" y="46"/>
                </a:cxn>
                <a:cxn ang="0">
                  <a:pos x="91" y="743"/>
                </a:cxn>
                <a:cxn ang="0">
                  <a:pos x="121" y="864"/>
                </a:cxn>
                <a:cxn ang="0">
                  <a:pos x="302" y="864"/>
                </a:cxn>
                <a:cxn ang="0">
                  <a:pos x="378" y="758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2" y="819"/>
                </a:cxn>
                <a:cxn ang="0">
                  <a:pos x="197" y="849"/>
                </a:cxn>
                <a:cxn ang="0">
                  <a:pos x="181" y="758"/>
                </a:cxn>
                <a:cxn ang="0">
                  <a:pos x="227" y="667"/>
                </a:cxn>
                <a:cxn ang="0">
                  <a:pos x="287" y="531"/>
                </a:cxn>
                <a:cxn ang="0">
                  <a:pos x="302" y="470"/>
                </a:cxn>
                <a:cxn ang="0">
                  <a:pos x="318" y="409"/>
                </a:cxn>
                <a:cxn ang="0">
                  <a:pos x="287" y="334"/>
                </a:cxn>
                <a:cxn ang="0">
                  <a:pos x="197" y="288"/>
                </a:cxn>
                <a:cxn ang="0">
                  <a:pos x="106" y="334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6"/>
                </a:cxn>
                <a:cxn ang="0">
                  <a:pos x="76" y="440"/>
                </a:cxn>
                <a:cxn ang="0">
                  <a:pos x="121" y="349"/>
                </a:cxn>
                <a:cxn ang="0">
                  <a:pos x="212" y="334"/>
                </a:cxn>
                <a:cxn ang="0">
                  <a:pos x="227" y="379"/>
                </a:cxn>
                <a:cxn ang="0">
                  <a:pos x="212" y="409"/>
                </a:cxn>
                <a:cxn ang="0">
                  <a:pos x="197" y="470"/>
                </a:cxn>
                <a:cxn ang="0">
                  <a:pos x="106" y="728"/>
                </a:cxn>
              </a:cxnLst>
              <a:rect l="0" t="0" r="r" b="b"/>
              <a:pathLst>
                <a:path w="408" h="894">
                  <a:moveTo>
                    <a:pt x="363" y="46"/>
                  </a:moveTo>
                  <a:lnTo>
                    <a:pt x="363" y="31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1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2" y="122"/>
                  </a:lnTo>
                  <a:lnTo>
                    <a:pt x="318" y="122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6"/>
                  </a:lnTo>
                  <a:close/>
                  <a:moveTo>
                    <a:pt x="106" y="728"/>
                  </a:moveTo>
                  <a:lnTo>
                    <a:pt x="91" y="743"/>
                  </a:lnTo>
                  <a:lnTo>
                    <a:pt x="91" y="819"/>
                  </a:lnTo>
                  <a:lnTo>
                    <a:pt x="121" y="864"/>
                  </a:lnTo>
                  <a:lnTo>
                    <a:pt x="212" y="894"/>
                  </a:lnTo>
                  <a:lnTo>
                    <a:pt x="302" y="864"/>
                  </a:lnTo>
                  <a:lnTo>
                    <a:pt x="363" y="803"/>
                  </a:lnTo>
                  <a:lnTo>
                    <a:pt x="378" y="758"/>
                  </a:lnTo>
                  <a:lnTo>
                    <a:pt x="393" y="728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3" y="773"/>
                  </a:lnTo>
                  <a:lnTo>
                    <a:pt x="302" y="819"/>
                  </a:lnTo>
                  <a:lnTo>
                    <a:pt x="257" y="849"/>
                  </a:lnTo>
                  <a:lnTo>
                    <a:pt x="197" y="849"/>
                  </a:lnTo>
                  <a:lnTo>
                    <a:pt x="181" y="834"/>
                  </a:lnTo>
                  <a:lnTo>
                    <a:pt x="181" y="758"/>
                  </a:lnTo>
                  <a:lnTo>
                    <a:pt x="212" y="728"/>
                  </a:lnTo>
                  <a:lnTo>
                    <a:pt x="227" y="667"/>
                  </a:lnTo>
                  <a:lnTo>
                    <a:pt x="242" y="622"/>
                  </a:lnTo>
                  <a:lnTo>
                    <a:pt x="287" y="531"/>
                  </a:lnTo>
                  <a:lnTo>
                    <a:pt x="287" y="500"/>
                  </a:lnTo>
                  <a:lnTo>
                    <a:pt x="302" y="470"/>
                  </a:lnTo>
                  <a:lnTo>
                    <a:pt x="318" y="455"/>
                  </a:lnTo>
                  <a:lnTo>
                    <a:pt x="318" y="409"/>
                  </a:lnTo>
                  <a:lnTo>
                    <a:pt x="302" y="364"/>
                  </a:lnTo>
                  <a:lnTo>
                    <a:pt x="287" y="334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4"/>
                  </a:lnTo>
                  <a:lnTo>
                    <a:pt x="60" y="364"/>
                  </a:lnTo>
                  <a:lnTo>
                    <a:pt x="30" y="409"/>
                  </a:lnTo>
                  <a:lnTo>
                    <a:pt x="15" y="440"/>
                  </a:lnTo>
                  <a:lnTo>
                    <a:pt x="0" y="485"/>
                  </a:lnTo>
                  <a:lnTo>
                    <a:pt x="0" y="516"/>
                  </a:lnTo>
                  <a:lnTo>
                    <a:pt x="45" y="516"/>
                  </a:lnTo>
                  <a:lnTo>
                    <a:pt x="45" y="500"/>
                  </a:lnTo>
                  <a:lnTo>
                    <a:pt x="76" y="440"/>
                  </a:lnTo>
                  <a:lnTo>
                    <a:pt x="91" y="394"/>
                  </a:lnTo>
                  <a:lnTo>
                    <a:pt x="121" y="349"/>
                  </a:lnTo>
                  <a:lnTo>
                    <a:pt x="166" y="334"/>
                  </a:lnTo>
                  <a:lnTo>
                    <a:pt x="212" y="334"/>
                  </a:lnTo>
                  <a:lnTo>
                    <a:pt x="212" y="349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40"/>
                  </a:lnTo>
                  <a:lnTo>
                    <a:pt x="197" y="470"/>
                  </a:lnTo>
                  <a:lnTo>
                    <a:pt x="181" y="516"/>
                  </a:lnTo>
                  <a:lnTo>
                    <a:pt x="106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2" name="Freeform 166"/>
            <p:cNvSpPr>
              <a:spLocks/>
            </p:cNvSpPr>
            <p:nvPr/>
          </p:nvSpPr>
          <p:spPr bwMode="auto">
            <a:xfrm>
              <a:off x="15091" y="13837"/>
              <a:ext cx="438" cy="1894"/>
            </a:xfrm>
            <a:custGeom>
              <a:avLst/>
              <a:gdLst/>
              <a:ahLst/>
              <a:cxnLst>
                <a:cxn ang="0">
                  <a:pos x="438" y="955"/>
                </a:cxn>
                <a:cxn ang="0">
                  <a:pos x="423" y="788"/>
                </a:cxn>
                <a:cxn ang="0">
                  <a:pos x="393" y="576"/>
                </a:cxn>
                <a:cxn ang="0">
                  <a:pos x="317" y="364"/>
                </a:cxn>
                <a:cxn ang="0">
                  <a:pos x="226" y="212"/>
                </a:cxn>
                <a:cxn ang="0">
                  <a:pos x="136" y="91"/>
                </a:cxn>
                <a:cxn ang="0">
                  <a:pos x="60" y="31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1"/>
                </a:cxn>
                <a:cxn ang="0">
                  <a:pos x="15" y="46"/>
                </a:cxn>
                <a:cxn ang="0">
                  <a:pos x="45" y="61"/>
                </a:cxn>
                <a:cxn ang="0">
                  <a:pos x="166" y="227"/>
                </a:cxn>
                <a:cxn ang="0">
                  <a:pos x="257" y="424"/>
                </a:cxn>
                <a:cxn ang="0">
                  <a:pos x="317" y="667"/>
                </a:cxn>
                <a:cxn ang="0">
                  <a:pos x="332" y="955"/>
                </a:cxn>
                <a:cxn ang="0">
                  <a:pos x="317" y="1197"/>
                </a:cxn>
                <a:cxn ang="0">
                  <a:pos x="272" y="1424"/>
                </a:cxn>
                <a:cxn ang="0">
                  <a:pos x="166" y="1652"/>
                </a:cxn>
                <a:cxn ang="0">
                  <a:pos x="30" y="1849"/>
                </a:cxn>
                <a:cxn ang="0">
                  <a:pos x="15" y="1864"/>
                </a:cxn>
                <a:cxn ang="0">
                  <a:pos x="0" y="1864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0" y="1879"/>
                </a:cxn>
                <a:cxn ang="0">
                  <a:pos x="136" y="1803"/>
                </a:cxn>
                <a:cxn ang="0">
                  <a:pos x="226" y="1682"/>
                </a:cxn>
                <a:cxn ang="0">
                  <a:pos x="317" y="1531"/>
                </a:cxn>
                <a:cxn ang="0">
                  <a:pos x="423" y="1227"/>
                </a:cxn>
                <a:cxn ang="0">
                  <a:pos x="438" y="955"/>
                </a:cxn>
              </a:cxnLst>
              <a:rect l="0" t="0" r="r" b="b"/>
              <a:pathLst>
                <a:path w="438" h="1894">
                  <a:moveTo>
                    <a:pt x="438" y="955"/>
                  </a:moveTo>
                  <a:lnTo>
                    <a:pt x="423" y="788"/>
                  </a:lnTo>
                  <a:lnTo>
                    <a:pt x="393" y="576"/>
                  </a:lnTo>
                  <a:lnTo>
                    <a:pt x="317" y="364"/>
                  </a:lnTo>
                  <a:lnTo>
                    <a:pt x="226" y="212"/>
                  </a:lnTo>
                  <a:lnTo>
                    <a:pt x="136" y="91"/>
                  </a:lnTo>
                  <a:lnTo>
                    <a:pt x="60" y="31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1"/>
                  </a:lnTo>
                  <a:lnTo>
                    <a:pt x="15" y="46"/>
                  </a:lnTo>
                  <a:lnTo>
                    <a:pt x="45" y="61"/>
                  </a:lnTo>
                  <a:lnTo>
                    <a:pt x="166" y="227"/>
                  </a:lnTo>
                  <a:lnTo>
                    <a:pt x="257" y="424"/>
                  </a:lnTo>
                  <a:lnTo>
                    <a:pt x="317" y="667"/>
                  </a:lnTo>
                  <a:lnTo>
                    <a:pt x="332" y="955"/>
                  </a:lnTo>
                  <a:lnTo>
                    <a:pt x="317" y="1197"/>
                  </a:lnTo>
                  <a:lnTo>
                    <a:pt x="272" y="1424"/>
                  </a:lnTo>
                  <a:lnTo>
                    <a:pt x="166" y="1652"/>
                  </a:lnTo>
                  <a:lnTo>
                    <a:pt x="30" y="1849"/>
                  </a:lnTo>
                  <a:lnTo>
                    <a:pt x="15" y="1864"/>
                  </a:lnTo>
                  <a:lnTo>
                    <a:pt x="0" y="1864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0" y="1879"/>
                  </a:lnTo>
                  <a:lnTo>
                    <a:pt x="136" y="1803"/>
                  </a:lnTo>
                  <a:lnTo>
                    <a:pt x="226" y="1682"/>
                  </a:lnTo>
                  <a:lnTo>
                    <a:pt x="317" y="1531"/>
                  </a:lnTo>
                  <a:lnTo>
                    <a:pt x="423" y="1227"/>
                  </a:lnTo>
                  <a:lnTo>
                    <a:pt x="438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3" name="Rectangle 167"/>
            <p:cNvSpPr>
              <a:spLocks noChangeArrowheads="1"/>
            </p:cNvSpPr>
            <p:nvPr/>
          </p:nvSpPr>
          <p:spPr bwMode="auto">
            <a:xfrm>
              <a:off x="10024" y="16049"/>
              <a:ext cx="5777" cy="91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4" name="Freeform 168"/>
            <p:cNvSpPr>
              <a:spLocks/>
            </p:cNvSpPr>
            <p:nvPr/>
          </p:nvSpPr>
          <p:spPr bwMode="auto">
            <a:xfrm>
              <a:off x="12036" y="16549"/>
              <a:ext cx="1588" cy="1288"/>
            </a:xfrm>
            <a:custGeom>
              <a:avLst/>
              <a:gdLst/>
              <a:ahLst/>
              <a:cxnLst>
                <a:cxn ang="0">
                  <a:pos x="1361" y="197"/>
                </a:cxn>
                <a:cxn ang="0">
                  <a:pos x="1376" y="152"/>
                </a:cxn>
                <a:cxn ang="0">
                  <a:pos x="1376" y="122"/>
                </a:cxn>
                <a:cxn ang="0">
                  <a:pos x="1406" y="91"/>
                </a:cxn>
                <a:cxn ang="0">
                  <a:pos x="1436" y="76"/>
                </a:cxn>
                <a:cxn ang="0">
                  <a:pos x="1557" y="46"/>
                </a:cxn>
                <a:cxn ang="0">
                  <a:pos x="1572" y="46"/>
                </a:cxn>
                <a:cxn ang="0">
                  <a:pos x="1588" y="31"/>
                </a:cxn>
                <a:cxn ang="0">
                  <a:pos x="1588" y="0"/>
                </a:cxn>
                <a:cxn ang="0">
                  <a:pos x="1164" y="0"/>
                </a:cxn>
                <a:cxn ang="0">
                  <a:pos x="1149" y="15"/>
                </a:cxn>
                <a:cxn ang="0">
                  <a:pos x="1149" y="46"/>
                </a:cxn>
                <a:cxn ang="0">
                  <a:pos x="1179" y="46"/>
                </a:cxn>
                <a:cxn ang="0">
                  <a:pos x="1240" y="61"/>
                </a:cxn>
                <a:cxn ang="0">
                  <a:pos x="1300" y="91"/>
                </a:cxn>
                <a:cxn ang="0">
                  <a:pos x="1300" y="106"/>
                </a:cxn>
                <a:cxn ang="0">
                  <a:pos x="1315" y="137"/>
                </a:cxn>
                <a:cxn ang="0">
                  <a:pos x="1315" y="152"/>
                </a:cxn>
                <a:cxn ang="0">
                  <a:pos x="1300" y="167"/>
                </a:cxn>
                <a:cxn ang="0">
                  <a:pos x="1300" y="182"/>
                </a:cxn>
                <a:cxn ang="0">
                  <a:pos x="1088" y="1015"/>
                </a:cxn>
                <a:cxn ang="0">
                  <a:pos x="680" y="31"/>
                </a:cxn>
                <a:cxn ang="0">
                  <a:pos x="650" y="0"/>
                </a:cxn>
                <a:cxn ang="0">
                  <a:pos x="317" y="0"/>
                </a:cxn>
                <a:cxn ang="0">
                  <a:pos x="302" y="15"/>
                </a:cxn>
                <a:cxn ang="0">
                  <a:pos x="302" y="31"/>
                </a:cxn>
                <a:cxn ang="0">
                  <a:pos x="317" y="46"/>
                </a:cxn>
                <a:cxn ang="0">
                  <a:pos x="393" y="46"/>
                </a:cxn>
                <a:cxn ang="0">
                  <a:pos x="423" y="61"/>
                </a:cxn>
                <a:cxn ang="0">
                  <a:pos x="484" y="61"/>
                </a:cxn>
                <a:cxn ang="0">
                  <a:pos x="484" y="76"/>
                </a:cxn>
                <a:cxn ang="0">
                  <a:pos x="242" y="1091"/>
                </a:cxn>
                <a:cxn ang="0">
                  <a:pos x="211" y="1152"/>
                </a:cxn>
                <a:cxn ang="0">
                  <a:pos x="151" y="1212"/>
                </a:cxn>
                <a:cxn ang="0">
                  <a:pos x="90" y="1228"/>
                </a:cxn>
                <a:cxn ang="0">
                  <a:pos x="15" y="1228"/>
                </a:cxn>
                <a:cxn ang="0">
                  <a:pos x="0" y="1243"/>
                </a:cxn>
                <a:cxn ang="0">
                  <a:pos x="0" y="1288"/>
                </a:cxn>
                <a:cxn ang="0">
                  <a:pos x="423" y="1288"/>
                </a:cxn>
                <a:cxn ang="0">
                  <a:pos x="438" y="1273"/>
                </a:cxn>
                <a:cxn ang="0">
                  <a:pos x="438" y="1228"/>
                </a:cxn>
                <a:cxn ang="0">
                  <a:pos x="363" y="1228"/>
                </a:cxn>
                <a:cxn ang="0">
                  <a:pos x="317" y="1212"/>
                </a:cxn>
                <a:cxn ang="0">
                  <a:pos x="272" y="1167"/>
                </a:cxn>
                <a:cxn ang="0">
                  <a:pos x="272" y="1122"/>
                </a:cxn>
                <a:cxn ang="0">
                  <a:pos x="287" y="1106"/>
                </a:cxn>
                <a:cxn ang="0">
                  <a:pos x="529" y="106"/>
                </a:cxn>
                <a:cxn ang="0">
                  <a:pos x="544" y="106"/>
                </a:cxn>
                <a:cxn ang="0">
                  <a:pos x="544" y="122"/>
                </a:cxn>
                <a:cxn ang="0">
                  <a:pos x="559" y="137"/>
                </a:cxn>
                <a:cxn ang="0">
                  <a:pos x="1028" y="1258"/>
                </a:cxn>
                <a:cxn ang="0">
                  <a:pos x="1028" y="1273"/>
                </a:cxn>
                <a:cxn ang="0">
                  <a:pos x="1043" y="1288"/>
                </a:cxn>
                <a:cxn ang="0">
                  <a:pos x="1073" y="1288"/>
                </a:cxn>
                <a:cxn ang="0">
                  <a:pos x="1088" y="1273"/>
                </a:cxn>
                <a:cxn ang="0">
                  <a:pos x="1088" y="1243"/>
                </a:cxn>
                <a:cxn ang="0">
                  <a:pos x="1361" y="197"/>
                </a:cxn>
              </a:cxnLst>
              <a:rect l="0" t="0" r="r" b="b"/>
              <a:pathLst>
                <a:path w="1588" h="1288">
                  <a:moveTo>
                    <a:pt x="1361" y="197"/>
                  </a:moveTo>
                  <a:lnTo>
                    <a:pt x="1376" y="152"/>
                  </a:lnTo>
                  <a:lnTo>
                    <a:pt x="1376" y="122"/>
                  </a:lnTo>
                  <a:lnTo>
                    <a:pt x="1406" y="91"/>
                  </a:lnTo>
                  <a:lnTo>
                    <a:pt x="1436" y="76"/>
                  </a:lnTo>
                  <a:lnTo>
                    <a:pt x="1557" y="46"/>
                  </a:lnTo>
                  <a:lnTo>
                    <a:pt x="1572" y="46"/>
                  </a:lnTo>
                  <a:lnTo>
                    <a:pt x="1588" y="31"/>
                  </a:lnTo>
                  <a:lnTo>
                    <a:pt x="1588" y="0"/>
                  </a:lnTo>
                  <a:lnTo>
                    <a:pt x="1164" y="0"/>
                  </a:lnTo>
                  <a:lnTo>
                    <a:pt x="1149" y="15"/>
                  </a:lnTo>
                  <a:lnTo>
                    <a:pt x="1149" y="46"/>
                  </a:lnTo>
                  <a:lnTo>
                    <a:pt x="1179" y="46"/>
                  </a:lnTo>
                  <a:lnTo>
                    <a:pt x="1240" y="61"/>
                  </a:lnTo>
                  <a:lnTo>
                    <a:pt x="1300" y="91"/>
                  </a:lnTo>
                  <a:lnTo>
                    <a:pt x="1300" y="106"/>
                  </a:lnTo>
                  <a:lnTo>
                    <a:pt x="1315" y="137"/>
                  </a:lnTo>
                  <a:lnTo>
                    <a:pt x="1315" y="152"/>
                  </a:lnTo>
                  <a:lnTo>
                    <a:pt x="1300" y="167"/>
                  </a:lnTo>
                  <a:lnTo>
                    <a:pt x="1300" y="182"/>
                  </a:lnTo>
                  <a:lnTo>
                    <a:pt x="1088" y="1015"/>
                  </a:lnTo>
                  <a:lnTo>
                    <a:pt x="680" y="31"/>
                  </a:lnTo>
                  <a:lnTo>
                    <a:pt x="650" y="0"/>
                  </a:lnTo>
                  <a:lnTo>
                    <a:pt x="317" y="0"/>
                  </a:lnTo>
                  <a:lnTo>
                    <a:pt x="302" y="15"/>
                  </a:lnTo>
                  <a:lnTo>
                    <a:pt x="302" y="31"/>
                  </a:lnTo>
                  <a:lnTo>
                    <a:pt x="317" y="46"/>
                  </a:lnTo>
                  <a:lnTo>
                    <a:pt x="393" y="46"/>
                  </a:lnTo>
                  <a:lnTo>
                    <a:pt x="423" y="61"/>
                  </a:lnTo>
                  <a:lnTo>
                    <a:pt x="484" y="61"/>
                  </a:lnTo>
                  <a:lnTo>
                    <a:pt x="484" y="76"/>
                  </a:lnTo>
                  <a:lnTo>
                    <a:pt x="242" y="1091"/>
                  </a:lnTo>
                  <a:lnTo>
                    <a:pt x="211" y="1152"/>
                  </a:lnTo>
                  <a:lnTo>
                    <a:pt x="151" y="1212"/>
                  </a:lnTo>
                  <a:lnTo>
                    <a:pt x="90" y="1228"/>
                  </a:lnTo>
                  <a:lnTo>
                    <a:pt x="15" y="1228"/>
                  </a:lnTo>
                  <a:lnTo>
                    <a:pt x="0" y="1243"/>
                  </a:lnTo>
                  <a:lnTo>
                    <a:pt x="0" y="1288"/>
                  </a:lnTo>
                  <a:lnTo>
                    <a:pt x="423" y="1288"/>
                  </a:lnTo>
                  <a:lnTo>
                    <a:pt x="438" y="1273"/>
                  </a:lnTo>
                  <a:lnTo>
                    <a:pt x="438" y="1228"/>
                  </a:lnTo>
                  <a:lnTo>
                    <a:pt x="363" y="1228"/>
                  </a:lnTo>
                  <a:lnTo>
                    <a:pt x="317" y="1212"/>
                  </a:lnTo>
                  <a:lnTo>
                    <a:pt x="272" y="1167"/>
                  </a:lnTo>
                  <a:lnTo>
                    <a:pt x="272" y="1122"/>
                  </a:lnTo>
                  <a:lnTo>
                    <a:pt x="287" y="1106"/>
                  </a:lnTo>
                  <a:lnTo>
                    <a:pt x="529" y="106"/>
                  </a:lnTo>
                  <a:lnTo>
                    <a:pt x="544" y="106"/>
                  </a:lnTo>
                  <a:lnTo>
                    <a:pt x="544" y="122"/>
                  </a:lnTo>
                  <a:lnTo>
                    <a:pt x="559" y="137"/>
                  </a:lnTo>
                  <a:lnTo>
                    <a:pt x="1028" y="1258"/>
                  </a:lnTo>
                  <a:lnTo>
                    <a:pt x="1028" y="1273"/>
                  </a:lnTo>
                  <a:lnTo>
                    <a:pt x="1043" y="1288"/>
                  </a:lnTo>
                  <a:lnTo>
                    <a:pt x="1073" y="1288"/>
                  </a:lnTo>
                  <a:lnTo>
                    <a:pt x="1088" y="1273"/>
                  </a:lnTo>
                  <a:lnTo>
                    <a:pt x="1088" y="1243"/>
                  </a:lnTo>
                  <a:lnTo>
                    <a:pt x="1361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5" name="Freeform 169"/>
            <p:cNvSpPr>
              <a:spLocks/>
            </p:cNvSpPr>
            <p:nvPr/>
          </p:nvSpPr>
          <p:spPr bwMode="auto">
            <a:xfrm>
              <a:off x="16043" y="15216"/>
              <a:ext cx="938" cy="1727"/>
            </a:xfrm>
            <a:custGeom>
              <a:avLst/>
              <a:gdLst/>
              <a:ahLst/>
              <a:cxnLst>
                <a:cxn ang="0">
                  <a:pos x="787" y="576"/>
                </a:cxn>
                <a:cxn ang="0">
                  <a:pos x="802" y="515"/>
                </a:cxn>
                <a:cxn ang="0">
                  <a:pos x="605" y="470"/>
                </a:cxn>
                <a:cxn ang="0">
                  <a:pos x="620" y="379"/>
                </a:cxn>
                <a:cxn ang="0">
                  <a:pos x="636" y="273"/>
                </a:cxn>
                <a:cxn ang="0">
                  <a:pos x="666" y="197"/>
                </a:cxn>
                <a:cxn ang="0">
                  <a:pos x="681" y="121"/>
                </a:cxn>
                <a:cxn ang="0">
                  <a:pos x="741" y="45"/>
                </a:cxn>
                <a:cxn ang="0">
                  <a:pos x="862" y="76"/>
                </a:cxn>
                <a:cxn ang="0">
                  <a:pos x="787" y="106"/>
                </a:cxn>
                <a:cxn ang="0">
                  <a:pos x="772" y="212"/>
                </a:cxn>
                <a:cxn ang="0">
                  <a:pos x="862" y="242"/>
                </a:cxn>
                <a:cxn ang="0">
                  <a:pos x="923" y="197"/>
                </a:cxn>
                <a:cxn ang="0">
                  <a:pos x="938" y="121"/>
                </a:cxn>
                <a:cxn ang="0">
                  <a:pos x="908" y="45"/>
                </a:cxn>
                <a:cxn ang="0">
                  <a:pos x="817" y="0"/>
                </a:cxn>
                <a:cxn ang="0">
                  <a:pos x="711" y="15"/>
                </a:cxn>
                <a:cxn ang="0">
                  <a:pos x="636" y="61"/>
                </a:cxn>
                <a:cxn ang="0">
                  <a:pos x="530" y="212"/>
                </a:cxn>
                <a:cxn ang="0">
                  <a:pos x="515" y="288"/>
                </a:cxn>
                <a:cxn ang="0">
                  <a:pos x="469" y="515"/>
                </a:cxn>
                <a:cxn ang="0">
                  <a:pos x="288" y="530"/>
                </a:cxn>
                <a:cxn ang="0">
                  <a:pos x="303" y="576"/>
                </a:cxn>
                <a:cxn ang="0">
                  <a:pos x="318" y="1318"/>
                </a:cxn>
                <a:cxn ang="0">
                  <a:pos x="257" y="1576"/>
                </a:cxn>
                <a:cxn ang="0">
                  <a:pos x="152" y="1682"/>
                </a:cxn>
                <a:cxn ang="0">
                  <a:pos x="61" y="1652"/>
                </a:cxn>
                <a:cxn ang="0">
                  <a:pos x="136" y="1621"/>
                </a:cxn>
                <a:cxn ang="0">
                  <a:pos x="167" y="1576"/>
                </a:cxn>
                <a:cxn ang="0">
                  <a:pos x="152" y="1500"/>
                </a:cxn>
                <a:cxn ang="0">
                  <a:pos x="76" y="1485"/>
                </a:cxn>
                <a:cxn ang="0">
                  <a:pos x="0" y="1545"/>
                </a:cxn>
                <a:cxn ang="0">
                  <a:pos x="15" y="1667"/>
                </a:cxn>
                <a:cxn ang="0">
                  <a:pos x="76" y="1712"/>
                </a:cxn>
                <a:cxn ang="0">
                  <a:pos x="152" y="1727"/>
                </a:cxn>
                <a:cxn ang="0">
                  <a:pos x="318" y="1621"/>
                </a:cxn>
                <a:cxn ang="0">
                  <a:pos x="363" y="1545"/>
                </a:cxn>
                <a:cxn ang="0">
                  <a:pos x="439" y="1318"/>
                </a:cxn>
                <a:cxn ang="0">
                  <a:pos x="469" y="1182"/>
                </a:cxn>
              </a:cxnLst>
              <a:rect l="0" t="0" r="r" b="b"/>
              <a:pathLst>
                <a:path w="938" h="1727">
                  <a:moveTo>
                    <a:pt x="590" y="576"/>
                  </a:moveTo>
                  <a:lnTo>
                    <a:pt x="787" y="576"/>
                  </a:lnTo>
                  <a:lnTo>
                    <a:pt x="802" y="561"/>
                  </a:lnTo>
                  <a:lnTo>
                    <a:pt x="802" y="515"/>
                  </a:lnTo>
                  <a:lnTo>
                    <a:pt x="605" y="515"/>
                  </a:lnTo>
                  <a:lnTo>
                    <a:pt x="605" y="470"/>
                  </a:lnTo>
                  <a:lnTo>
                    <a:pt x="620" y="439"/>
                  </a:lnTo>
                  <a:lnTo>
                    <a:pt x="620" y="379"/>
                  </a:lnTo>
                  <a:lnTo>
                    <a:pt x="636" y="348"/>
                  </a:lnTo>
                  <a:lnTo>
                    <a:pt x="636" y="273"/>
                  </a:lnTo>
                  <a:lnTo>
                    <a:pt x="651" y="242"/>
                  </a:lnTo>
                  <a:lnTo>
                    <a:pt x="666" y="197"/>
                  </a:lnTo>
                  <a:lnTo>
                    <a:pt x="666" y="152"/>
                  </a:lnTo>
                  <a:lnTo>
                    <a:pt x="681" y="121"/>
                  </a:lnTo>
                  <a:lnTo>
                    <a:pt x="681" y="106"/>
                  </a:lnTo>
                  <a:lnTo>
                    <a:pt x="741" y="45"/>
                  </a:lnTo>
                  <a:lnTo>
                    <a:pt x="802" y="45"/>
                  </a:lnTo>
                  <a:lnTo>
                    <a:pt x="862" y="76"/>
                  </a:lnTo>
                  <a:lnTo>
                    <a:pt x="817" y="91"/>
                  </a:lnTo>
                  <a:lnTo>
                    <a:pt x="787" y="106"/>
                  </a:lnTo>
                  <a:lnTo>
                    <a:pt x="772" y="136"/>
                  </a:lnTo>
                  <a:lnTo>
                    <a:pt x="772" y="212"/>
                  </a:lnTo>
                  <a:lnTo>
                    <a:pt x="802" y="242"/>
                  </a:lnTo>
                  <a:lnTo>
                    <a:pt x="862" y="242"/>
                  </a:lnTo>
                  <a:lnTo>
                    <a:pt x="893" y="227"/>
                  </a:lnTo>
                  <a:lnTo>
                    <a:pt x="923" y="197"/>
                  </a:lnTo>
                  <a:lnTo>
                    <a:pt x="938" y="167"/>
                  </a:lnTo>
                  <a:lnTo>
                    <a:pt x="938" y="121"/>
                  </a:lnTo>
                  <a:lnTo>
                    <a:pt x="923" y="76"/>
                  </a:lnTo>
                  <a:lnTo>
                    <a:pt x="908" y="45"/>
                  </a:lnTo>
                  <a:lnTo>
                    <a:pt x="862" y="15"/>
                  </a:lnTo>
                  <a:lnTo>
                    <a:pt x="817" y="0"/>
                  </a:lnTo>
                  <a:lnTo>
                    <a:pt x="741" y="0"/>
                  </a:lnTo>
                  <a:lnTo>
                    <a:pt x="711" y="15"/>
                  </a:lnTo>
                  <a:lnTo>
                    <a:pt x="666" y="30"/>
                  </a:lnTo>
                  <a:lnTo>
                    <a:pt x="636" y="61"/>
                  </a:lnTo>
                  <a:lnTo>
                    <a:pt x="590" y="91"/>
                  </a:lnTo>
                  <a:lnTo>
                    <a:pt x="530" y="212"/>
                  </a:lnTo>
                  <a:lnTo>
                    <a:pt x="530" y="242"/>
                  </a:lnTo>
                  <a:lnTo>
                    <a:pt x="515" y="288"/>
                  </a:lnTo>
                  <a:lnTo>
                    <a:pt x="499" y="379"/>
                  </a:lnTo>
                  <a:lnTo>
                    <a:pt x="469" y="515"/>
                  </a:lnTo>
                  <a:lnTo>
                    <a:pt x="303" y="515"/>
                  </a:lnTo>
                  <a:lnTo>
                    <a:pt x="288" y="530"/>
                  </a:lnTo>
                  <a:lnTo>
                    <a:pt x="288" y="561"/>
                  </a:lnTo>
                  <a:lnTo>
                    <a:pt x="303" y="576"/>
                  </a:lnTo>
                  <a:lnTo>
                    <a:pt x="469" y="576"/>
                  </a:lnTo>
                  <a:lnTo>
                    <a:pt x="318" y="1318"/>
                  </a:lnTo>
                  <a:lnTo>
                    <a:pt x="288" y="1455"/>
                  </a:lnTo>
                  <a:lnTo>
                    <a:pt x="257" y="1576"/>
                  </a:lnTo>
                  <a:lnTo>
                    <a:pt x="212" y="1652"/>
                  </a:lnTo>
                  <a:lnTo>
                    <a:pt x="152" y="1682"/>
                  </a:lnTo>
                  <a:lnTo>
                    <a:pt x="121" y="1682"/>
                  </a:lnTo>
                  <a:lnTo>
                    <a:pt x="61" y="1652"/>
                  </a:lnTo>
                  <a:lnTo>
                    <a:pt x="106" y="1636"/>
                  </a:lnTo>
                  <a:lnTo>
                    <a:pt x="136" y="1621"/>
                  </a:lnTo>
                  <a:lnTo>
                    <a:pt x="152" y="1606"/>
                  </a:lnTo>
                  <a:lnTo>
                    <a:pt x="167" y="1576"/>
                  </a:lnTo>
                  <a:lnTo>
                    <a:pt x="167" y="1515"/>
                  </a:lnTo>
                  <a:lnTo>
                    <a:pt x="152" y="1500"/>
                  </a:lnTo>
                  <a:lnTo>
                    <a:pt x="121" y="1485"/>
                  </a:lnTo>
                  <a:lnTo>
                    <a:pt x="76" y="1485"/>
                  </a:lnTo>
                  <a:lnTo>
                    <a:pt x="15" y="1515"/>
                  </a:lnTo>
                  <a:lnTo>
                    <a:pt x="0" y="1545"/>
                  </a:lnTo>
                  <a:lnTo>
                    <a:pt x="0" y="1636"/>
                  </a:lnTo>
                  <a:lnTo>
                    <a:pt x="15" y="1667"/>
                  </a:lnTo>
                  <a:lnTo>
                    <a:pt x="46" y="1682"/>
                  </a:lnTo>
                  <a:lnTo>
                    <a:pt x="76" y="1712"/>
                  </a:lnTo>
                  <a:lnTo>
                    <a:pt x="121" y="1712"/>
                  </a:lnTo>
                  <a:lnTo>
                    <a:pt x="152" y="1727"/>
                  </a:lnTo>
                  <a:lnTo>
                    <a:pt x="242" y="1697"/>
                  </a:lnTo>
                  <a:lnTo>
                    <a:pt x="318" y="1621"/>
                  </a:lnTo>
                  <a:lnTo>
                    <a:pt x="348" y="1576"/>
                  </a:lnTo>
                  <a:lnTo>
                    <a:pt x="363" y="1545"/>
                  </a:lnTo>
                  <a:lnTo>
                    <a:pt x="409" y="1439"/>
                  </a:lnTo>
                  <a:lnTo>
                    <a:pt x="439" y="1318"/>
                  </a:lnTo>
                  <a:lnTo>
                    <a:pt x="469" y="1227"/>
                  </a:lnTo>
                  <a:lnTo>
                    <a:pt x="469" y="1182"/>
                  </a:lnTo>
                  <a:lnTo>
                    <a:pt x="590" y="5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6" name="Freeform 170"/>
            <p:cNvSpPr>
              <a:spLocks noEditPoints="1"/>
            </p:cNvSpPr>
            <p:nvPr/>
          </p:nvSpPr>
          <p:spPr bwMode="auto">
            <a:xfrm>
              <a:off x="16875" y="15943"/>
              <a:ext cx="575" cy="1152"/>
            </a:xfrm>
            <a:custGeom>
              <a:avLst/>
              <a:gdLst/>
              <a:ahLst/>
              <a:cxnLst>
                <a:cxn ang="0">
                  <a:pos x="575" y="46"/>
                </a:cxn>
                <a:cxn ang="0">
                  <a:pos x="575" y="31"/>
                </a:cxn>
                <a:cxn ang="0">
                  <a:pos x="545" y="0"/>
                </a:cxn>
                <a:cxn ang="0">
                  <a:pos x="530" y="0"/>
                </a:cxn>
                <a:cxn ang="0">
                  <a:pos x="499" y="15"/>
                </a:cxn>
                <a:cxn ang="0">
                  <a:pos x="469" y="46"/>
                </a:cxn>
                <a:cxn ang="0">
                  <a:pos x="454" y="76"/>
                </a:cxn>
                <a:cxn ang="0">
                  <a:pos x="454" y="91"/>
                </a:cxn>
                <a:cxn ang="0">
                  <a:pos x="484" y="121"/>
                </a:cxn>
                <a:cxn ang="0">
                  <a:pos x="530" y="121"/>
                </a:cxn>
                <a:cxn ang="0">
                  <a:pos x="560" y="106"/>
                </a:cxn>
                <a:cxn ang="0">
                  <a:pos x="575" y="76"/>
                </a:cxn>
                <a:cxn ang="0">
                  <a:pos x="575" y="46"/>
                </a:cxn>
                <a:cxn ang="0">
                  <a:pos x="303" y="940"/>
                </a:cxn>
                <a:cxn ang="0">
                  <a:pos x="288" y="1000"/>
                </a:cxn>
                <a:cxn ang="0">
                  <a:pos x="257" y="1046"/>
                </a:cxn>
                <a:cxn ang="0">
                  <a:pos x="212" y="1076"/>
                </a:cxn>
                <a:cxn ang="0">
                  <a:pos x="182" y="1106"/>
                </a:cxn>
                <a:cxn ang="0">
                  <a:pos x="76" y="1106"/>
                </a:cxn>
                <a:cxn ang="0">
                  <a:pos x="106" y="1091"/>
                </a:cxn>
                <a:cxn ang="0">
                  <a:pos x="121" y="1061"/>
                </a:cxn>
                <a:cxn ang="0">
                  <a:pos x="121" y="1015"/>
                </a:cxn>
                <a:cxn ang="0">
                  <a:pos x="106" y="1000"/>
                </a:cxn>
                <a:cxn ang="0">
                  <a:pos x="76" y="985"/>
                </a:cxn>
                <a:cxn ang="0">
                  <a:pos x="30" y="1000"/>
                </a:cxn>
                <a:cxn ang="0">
                  <a:pos x="0" y="1061"/>
                </a:cxn>
                <a:cxn ang="0">
                  <a:pos x="30" y="1121"/>
                </a:cxn>
                <a:cxn ang="0">
                  <a:pos x="76" y="1137"/>
                </a:cxn>
                <a:cxn ang="0">
                  <a:pos x="136" y="1152"/>
                </a:cxn>
                <a:cxn ang="0">
                  <a:pos x="197" y="1137"/>
                </a:cxn>
                <a:cxn ang="0">
                  <a:pos x="288" y="1106"/>
                </a:cxn>
                <a:cxn ang="0">
                  <a:pos x="363" y="1046"/>
                </a:cxn>
                <a:cxn ang="0">
                  <a:pos x="409" y="940"/>
                </a:cxn>
                <a:cxn ang="0">
                  <a:pos x="530" y="470"/>
                </a:cxn>
                <a:cxn ang="0">
                  <a:pos x="530" y="379"/>
                </a:cxn>
                <a:cxn ang="0">
                  <a:pos x="469" y="318"/>
                </a:cxn>
                <a:cxn ang="0">
                  <a:pos x="439" y="303"/>
                </a:cxn>
                <a:cxn ang="0">
                  <a:pos x="393" y="288"/>
                </a:cxn>
                <a:cxn ang="0">
                  <a:pos x="333" y="303"/>
                </a:cxn>
                <a:cxn ang="0">
                  <a:pos x="288" y="318"/>
                </a:cxn>
                <a:cxn ang="0">
                  <a:pos x="257" y="349"/>
                </a:cxn>
                <a:cxn ang="0">
                  <a:pos x="227" y="394"/>
                </a:cxn>
                <a:cxn ang="0">
                  <a:pos x="197" y="425"/>
                </a:cxn>
                <a:cxn ang="0">
                  <a:pos x="167" y="485"/>
                </a:cxn>
                <a:cxn ang="0">
                  <a:pos x="167" y="515"/>
                </a:cxn>
                <a:cxn ang="0">
                  <a:pos x="197" y="515"/>
                </a:cxn>
                <a:cxn ang="0">
                  <a:pos x="197" y="500"/>
                </a:cxn>
                <a:cxn ang="0">
                  <a:pos x="212" y="485"/>
                </a:cxn>
                <a:cxn ang="0">
                  <a:pos x="227" y="440"/>
                </a:cxn>
                <a:cxn ang="0">
                  <a:pos x="257" y="394"/>
                </a:cxn>
                <a:cxn ang="0">
                  <a:pos x="348" y="334"/>
                </a:cxn>
                <a:cxn ang="0">
                  <a:pos x="409" y="334"/>
                </a:cxn>
                <a:cxn ang="0">
                  <a:pos x="439" y="394"/>
                </a:cxn>
                <a:cxn ang="0">
                  <a:pos x="424" y="425"/>
                </a:cxn>
                <a:cxn ang="0">
                  <a:pos x="424" y="440"/>
                </a:cxn>
                <a:cxn ang="0">
                  <a:pos x="303" y="940"/>
                </a:cxn>
              </a:cxnLst>
              <a:rect l="0" t="0" r="r" b="b"/>
              <a:pathLst>
                <a:path w="575" h="1152">
                  <a:moveTo>
                    <a:pt x="575" y="46"/>
                  </a:moveTo>
                  <a:lnTo>
                    <a:pt x="575" y="31"/>
                  </a:lnTo>
                  <a:lnTo>
                    <a:pt x="545" y="0"/>
                  </a:lnTo>
                  <a:lnTo>
                    <a:pt x="530" y="0"/>
                  </a:lnTo>
                  <a:lnTo>
                    <a:pt x="499" y="15"/>
                  </a:lnTo>
                  <a:lnTo>
                    <a:pt x="469" y="46"/>
                  </a:lnTo>
                  <a:lnTo>
                    <a:pt x="454" y="76"/>
                  </a:lnTo>
                  <a:lnTo>
                    <a:pt x="454" y="91"/>
                  </a:lnTo>
                  <a:lnTo>
                    <a:pt x="484" y="121"/>
                  </a:lnTo>
                  <a:lnTo>
                    <a:pt x="530" y="121"/>
                  </a:lnTo>
                  <a:lnTo>
                    <a:pt x="560" y="106"/>
                  </a:lnTo>
                  <a:lnTo>
                    <a:pt x="575" y="76"/>
                  </a:lnTo>
                  <a:lnTo>
                    <a:pt x="575" y="46"/>
                  </a:lnTo>
                  <a:close/>
                  <a:moveTo>
                    <a:pt x="303" y="940"/>
                  </a:moveTo>
                  <a:lnTo>
                    <a:pt x="288" y="1000"/>
                  </a:lnTo>
                  <a:lnTo>
                    <a:pt x="257" y="1046"/>
                  </a:lnTo>
                  <a:lnTo>
                    <a:pt x="212" y="1076"/>
                  </a:lnTo>
                  <a:lnTo>
                    <a:pt x="182" y="1106"/>
                  </a:lnTo>
                  <a:lnTo>
                    <a:pt x="76" y="1106"/>
                  </a:lnTo>
                  <a:lnTo>
                    <a:pt x="106" y="1091"/>
                  </a:lnTo>
                  <a:lnTo>
                    <a:pt x="121" y="1061"/>
                  </a:lnTo>
                  <a:lnTo>
                    <a:pt x="121" y="1015"/>
                  </a:lnTo>
                  <a:lnTo>
                    <a:pt x="106" y="1000"/>
                  </a:lnTo>
                  <a:lnTo>
                    <a:pt x="76" y="985"/>
                  </a:lnTo>
                  <a:lnTo>
                    <a:pt x="30" y="1000"/>
                  </a:lnTo>
                  <a:lnTo>
                    <a:pt x="0" y="1061"/>
                  </a:lnTo>
                  <a:lnTo>
                    <a:pt x="30" y="1121"/>
                  </a:lnTo>
                  <a:lnTo>
                    <a:pt x="76" y="1137"/>
                  </a:lnTo>
                  <a:lnTo>
                    <a:pt x="136" y="1152"/>
                  </a:lnTo>
                  <a:lnTo>
                    <a:pt x="197" y="1137"/>
                  </a:lnTo>
                  <a:lnTo>
                    <a:pt x="288" y="1106"/>
                  </a:lnTo>
                  <a:lnTo>
                    <a:pt x="363" y="1046"/>
                  </a:lnTo>
                  <a:lnTo>
                    <a:pt x="409" y="940"/>
                  </a:lnTo>
                  <a:lnTo>
                    <a:pt x="530" y="470"/>
                  </a:lnTo>
                  <a:lnTo>
                    <a:pt x="530" y="379"/>
                  </a:lnTo>
                  <a:lnTo>
                    <a:pt x="469" y="318"/>
                  </a:lnTo>
                  <a:lnTo>
                    <a:pt x="439" y="303"/>
                  </a:lnTo>
                  <a:lnTo>
                    <a:pt x="393" y="288"/>
                  </a:lnTo>
                  <a:lnTo>
                    <a:pt x="333" y="303"/>
                  </a:lnTo>
                  <a:lnTo>
                    <a:pt x="288" y="318"/>
                  </a:lnTo>
                  <a:lnTo>
                    <a:pt x="257" y="349"/>
                  </a:lnTo>
                  <a:lnTo>
                    <a:pt x="227" y="394"/>
                  </a:lnTo>
                  <a:lnTo>
                    <a:pt x="197" y="425"/>
                  </a:lnTo>
                  <a:lnTo>
                    <a:pt x="167" y="485"/>
                  </a:lnTo>
                  <a:lnTo>
                    <a:pt x="167" y="515"/>
                  </a:lnTo>
                  <a:lnTo>
                    <a:pt x="197" y="515"/>
                  </a:lnTo>
                  <a:lnTo>
                    <a:pt x="197" y="500"/>
                  </a:lnTo>
                  <a:lnTo>
                    <a:pt x="212" y="485"/>
                  </a:lnTo>
                  <a:lnTo>
                    <a:pt x="227" y="440"/>
                  </a:lnTo>
                  <a:lnTo>
                    <a:pt x="257" y="394"/>
                  </a:lnTo>
                  <a:lnTo>
                    <a:pt x="348" y="334"/>
                  </a:lnTo>
                  <a:lnTo>
                    <a:pt x="409" y="334"/>
                  </a:lnTo>
                  <a:lnTo>
                    <a:pt x="439" y="394"/>
                  </a:lnTo>
                  <a:lnTo>
                    <a:pt x="424" y="425"/>
                  </a:lnTo>
                  <a:lnTo>
                    <a:pt x="424" y="440"/>
                  </a:lnTo>
                  <a:lnTo>
                    <a:pt x="303" y="9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7" name="Freeform 171"/>
            <p:cNvSpPr>
              <a:spLocks/>
            </p:cNvSpPr>
            <p:nvPr/>
          </p:nvSpPr>
          <p:spPr bwMode="auto">
            <a:xfrm>
              <a:off x="17828" y="15125"/>
              <a:ext cx="439" cy="1894"/>
            </a:xfrm>
            <a:custGeom>
              <a:avLst/>
              <a:gdLst/>
              <a:ahLst/>
              <a:cxnLst>
                <a:cxn ang="0">
                  <a:pos x="439" y="1879"/>
                </a:cxn>
                <a:cxn ang="0">
                  <a:pos x="439" y="1864"/>
                </a:cxn>
                <a:cxn ang="0">
                  <a:pos x="423" y="1864"/>
                </a:cxn>
                <a:cxn ang="0">
                  <a:pos x="408" y="1833"/>
                </a:cxn>
                <a:cxn ang="0">
                  <a:pos x="257" y="1636"/>
                </a:cxn>
                <a:cxn ang="0">
                  <a:pos x="181" y="1409"/>
                </a:cxn>
                <a:cxn ang="0">
                  <a:pos x="121" y="1182"/>
                </a:cxn>
                <a:cxn ang="0">
                  <a:pos x="121" y="955"/>
                </a:cxn>
                <a:cxn ang="0">
                  <a:pos x="136" y="712"/>
                </a:cxn>
                <a:cxn ang="0">
                  <a:pos x="181" y="470"/>
                </a:cxn>
                <a:cxn ang="0">
                  <a:pos x="272" y="243"/>
                </a:cxn>
                <a:cxn ang="0">
                  <a:pos x="423" y="61"/>
                </a:cxn>
                <a:cxn ang="0">
                  <a:pos x="439" y="46"/>
                </a:cxn>
                <a:cxn ang="0">
                  <a:pos x="439" y="0"/>
                </a:cxn>
                <a:cxn ang="0">
                  <a:pos x="423" y="0"/>
                </a:cxn>
                <a:cxn ang="0">
                  <a:pos x="378" y="30"/>
                </a:cxn>
                <a:cxn ang="0">
                  <a:pos x="302" y="91"/>
                </a:cxn>
                <a:cxn ang="0">
                  <a:pos x="212" y="212"/>
                </a:cxn>
                <a:cxn ang="0">
                  <a:pos x="121" y="379"/>
                </a:cxn>
                <a:cxn ang="0">
                  <a:pos x="30" y="682"/>
                </a:cxn>
                <a:cxn ang="0">
                  <a:pos x="0" y="955"/>
                </a:cxn>
                <a:cxn ang="0">
                  <a:pos x="15" y="1121"/>
                </a:cxn>
                <a:cxn ang="0">
                  <a:pos x="45" y="1333"/>
                </a:cxn>
                <a:cxn ang="0">
                  <a:pos x="136" y="1546"/>
                </a:cxn>
                <a:cxn ang="0">
                  <a:pos x="227" y="1697"/>
                </a:cxn>
                <a:cxn ang="0">
                  <a:pos x="318" y="1803"/>
                </a:cxn>
                <a:cxn ang="0">
                  <a:pos x="393" y="1879"/>
                </a:cxn>
                <a:cxn ang="0">
                  <a:pos x="423" y="1894"/>
                </a:cxn>
                <a:cxn ang="0">
                  <a:pos x="439" y="1894"/>
                </a:cxn>
                <a:cxn ang="0">
                  <a:pos x="439" y="1879"/>
                </a:cxn>
              </a:cxnLst>
              <a:rect l="0" t="0" r="r" b="b"/>
              <a:pathLst>
                <a:path w="439" h="1894">
                  <a:moveTo>
                    <a:pt x="439" y="1879"/>
                  </a:moveTo>
                  <a:lnTo>
                    <a:pt x="439" y="1864"/>
                  </a:lnTo>
                  <a:lnTo>
                    <a:pt x="423" y="1864"/>
                  </a:lnTo>
                  <a:lnTo>
                    <a:pt x="408" y="1833"/>
                  </a:lnTo>
                  <a:lnTo>
                    <a:pt x="257" y="1636"/>
                  </a:lnTo>
                  <a:lnTo>
                    <a:pt x="181" y="1409"/>
                  </a:lnTo>
                  <a:lnTo>
                    <a:pt x="121" y="1182"/>
                  </a:lnTo>
                  <a:lnTo>
                    <a:pt x="121" y="955"/>
                  </a:lnTo>
                  <a:lnTo>
                    <a:pt x="136" y="712"/>
                  </a:lnTo>
                  <a:lnTo>
                    <a:pt x="181" y="470"/>
                  </a:lnTo>
                  <a:lnTo>
                    <a:pt x="272" y="243"/>
                  </a:lnTo>
                  <a:lnTo>
                    <a:pt x="423" y="61"/>
                  </a:lnTo>
                  <a:lnTo>
                    <a:pt x="439" y="46"/>
                  </a:lnTo>
                  <a:lnTo>
                    <a:pt x="439" y="0"/>
                  </a:lnTo>
                  <a:lnTo>
                    <a:pt x="423" y="0"/>
                  </a:lnTo>
                  <a:lnTo>
                    <a:pt x="378" y="30"/>
                  </a:lnTo>
                  <a:lnTo>
                    <a:pt x="302" y="91"/>
                  </a:lnTo>
                  <a:lnTo>
                    <a:pt x="212" y="212"/>
                  </a:lnTo>
                  <a:lnTo>
                    <a:pt x="121" y="379"/>
                  </a:lnTo>
                  <a:lnTo>
                    <a:pt x="30" y="682"/>
                  </a:lnTo>
                  <a:lnTo>
                    <a:pt x="0" y="955"/>
                  </a:lnTo>
                  <a:lnTo>
                    <a:pt x="15" y="1121"/>
                  </a:lnTo>
                  <a:lnTo>
                    <a:pt x="45" y="1333"/>
                  </a:lnTo>
                  <a:lnTo>
                    <a:pt x="136" y="1546"/>
                  </a:lnTo>
                  <a:lnTo>
                    <a:pt x="227" y="1697"/>
                  </a:lnTo>
                  <a:lnTo>
                    <a:pt x="318" y="1803"/>
                  </a:lnTo>
                  <a:lnTo>
                    <a:pt x="393" y="1879"/>
                  </a:lnTo>
                  <a:lnTo>
                    <a:pt x="423" y="1894"/>
                  </a:lnTo>
                  <a:lnTo>
                    <a:pt x="439" y="1894"/>
                  </a:lnTo>
                  <a:lnTo>
                    <a:pt x="439" y="18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8" name="Freeform 172"/>
            <p:cNvSpPr>
              <a:spLocks/>
            </p:cNvSpPr>
            <p:nvPr/>
          </p:nvSpPr>
          <p:spPr bwMode="auto">
            <a:xfrm>
              <a:off x="18433" y="15701"/>
              <a:ext cx="1059" cy="848"/>
            </a:xfrm>
            <a:custGeom>
              <a:avLst/>
              <a:gdLst/>
              <a:ahLst/>
              <a:cxnLst>
                <a:cxn ang="0">
                  <a:pos x="605" y="379"/>
                </a:cxn>
                <a:cxn ang="0">
                  <a:pos x="832" y="136"/>
                </a:cxn>
                <a:cxn ang="0">
                  <a:pos x="847" y="121"/>
                </a:cxn>
                <a:cxn ang="0">
                  <a:pos x="862" y="121"/>
                </a:cxn>
                <a:cxn ang="0">
                  <a:pos x="877" y="106"/>
                </a:cxn>
                <a:cxn ang="0">
                  <a:pos x="907" y="106"/>
                </a:cxn>
                <a:cxn ang="0">
                  <a:pos x="953" y="91"/>
                </a:cxn>
                <a:cxn ang="0">
                  <a:pos x="1028" y="91"/>
                </a:cxn>
                <a:cxn ang="0">
                  <a:pos x="1028" y="0"/>
                </a:cxn>
                <a:cxn ang="0">
                  <a:pos x="983" y="0"/>
                </a:cxn>
                <a:cxn ang="0">
                  <a:pos x="938" y="15"/>
                </a:cxn>
                <a:cxn ang="0">
                  <a:pos x="696" y="15"/>
                </a:cxn>
                <a:cxn ang="0">
                  <a:pos x="650" y="0"/>
                </a:cxn>
                <a:cxn ang="0">
                  <a:pos x="650" y="91"/>
                </a:cxn>
                <a:cxn ang="0">
                  <a:pos x="696" y="106"/>
                </a:cxn>
                <a:cxn ang="0">
                  <a:pos x="726" y="106"/>
                </a:cxn>
                <a:cxn ang="0">
                  <a:pos x="726" y="121"/>
                </a:cxn>
                <a:cxn ang="0">
                  <a:pos x="711" y="136"/>
                </a:cxn>
                <a:cxn ang="0">
                  <a:pos x="560" y="318"/>
                </a:cxn>
                <a:cxn ang="0">
                  <a:pos x="363" y="91"/>
                </a:cxn>
                <a:cxn ang="0">
                  <a:pos x="439" y="91"/>
                </a:cxn>
                <a:cxn ang="0">
                  <a:pos x="439" y="0"/>
                </a:cxn>
                <a:cxn ang="0">
                  <a:pos x="393" y="0"/>
                </a:cxn>
                <a:cxn ang="0">
                  <a:pos x="333" y="15"/>
                </a:cxn>
                <a:cxn ang="0">
                  <a:pos x="76" y="15"/>
                </a:cxn>
                <a:cxn ang="0">
                  <a:pos x="0" y="0"/>
                </a:cxn>
                <a:cxn ang="0">
                  <a:pos x="0" y="91"/>
                </a:cxn>
                <a:cxn ang="0">
                  <a:pos x="136" y="91"/>
                </a:cxn>
                <a:cxn ang="0">
                  <a:pos x="439" y="439"/>
                </a:cxn>
                <a:cxn ang="0">
                  <a:pos x="181" y="727"/>
                </a:cxn>
                <a:cxn ang="0">
                  <a:pos x="151" y="742"/>
                </a:cxn>
                <a:cxn ang="0">
                  <a:pos x="106" y="757"/>
                </a:cxn>
                <a:cxn ang="0">
                  <a:pos x="0" y="757"/>
                </a:cxn>
                <a:cxn ang="0">
                  <a:pos x="0" y="848"/>
                </a:cxn>
                <a:cxn ang="0">
                  <a:pos x="363" y="848"/>
                </a:cxn>
                <a:cxn ang="0">
                  <a:pos x="363" y="757"/>
                </a:cxn>
                <a:cxn ang="0">
                  <a:pos x="333" y="757"/>
                </a:cxn>
                <a:cxn ang="0">
                  <a:pos x="302" y="742"/>
                </a:cxn>
                <a:cxn ang="0">
                  <a:pos x="302" y="712"/>
                </a:cxn>
                <a:cxn ang="0">
                  <a:pos x="499" y="515"/>
                </a:cxn>
                <a:cxn ang="0">
                  <a:pos x="696" y="757"/>
                </a:cxn>
                <a:cxn ang="0">
                  <a:pos x="620" y="757"/>
                </a:cxn>
                <a:cxn ang="0">
                  <a:pos x="620" y="848"/>
                </a:cxn>
                <a:cxn ang="0">
                  <a:pos x="1059" y="848"/>
                </a:cxn>
                <a:cxn ang="0">
                  <a:pos x="1059" y="757"/>
                </a:cxn>
                <a:cxn ang="0">
                  <a:pos x="922" y="757"/>
                </a:cxn>
                <a:cxn ang="0">
                  <a:pos x="605" y="379"/>
                </a:cxn>
              </a:cxnLst>
              <a:rect l="0" t="0" r="r" b="b"/>
              <a:pathLst>
                <a:path w="1059" h="848">
                  <a:moveTo>
                    <a:pt x="605" y="379"/>
                  </a:moveTo>
                  <a:lnTo>
                    <a:pt x="832" y="136"/>
                  </a:lnTo>
                  <a:lnTo>
                    <a:pt x="847" y="121"/>
                  </a:lnTo>
                  <a:lnTo>
                    <a:pt x="862" y="121"/>
                  </a:lnTo>
                  <a:lnTo>
                    <a:pt x="877" y="106"/>
                  </a:lnTo>
                  <a:lnTo>
                    <a:pt x="907" y="106"/>
                  </a:lnTo>
                  <a:lnTo>
                    <a:pt x="953" y="91"/>
                  </a:lnTo>
                  <a:lnTo>
                    <a:pt x="1028" y="91"/>
                  </a:lnTo>
                  <a:lnTo>
                    <a:pt x="1028" y="0"/>
                  </a:lnTo>
                  <a:lnTo>
                    <a:pt x="983" y="0"/>
                  </a:lnTo>
                  <a:lnTo>
                    <a:pt x="938" y="15"/>
                  </a:lnTo>
                  <a:lnTo>
                    <a:pt x="696" y="15"/>
                  </a:lnTo>
                  <a:lnTo>
                    <a:pt x="650" y="0"/>
                  </a:lnTo>
                  <a:lnTo>
                    <a:pt x="650" y="91"/>
                  </a:lnTo>
                  <a:lnTo>
                    <a:pt x="696" y="106"/>
                  </a:lnTo>
                  <a:lnTo>
                    <a:pt x="726" y="106"/>
                  </a:lnTo>
                  <a:lnTo>
                    <a:pt x="726" y="121"/>
                  </a:lnTo>
                  <a:lnTo>
                    <a:pt x="711" y="136"/>
                  </a:lnTo>
                  <a:lnTo>
                    <a:pt x="560" y="318"/>
                  </a:lnTo>
                  <a:lnTo>
                    <a:pt x="363" y="91"/>
                  </a:lnTo>
                  <a:lnTo>
                    <a:pt x="439" y="91"/>
                  </a:lnTo>
                  <a:lnTo>
                    <a:pt x="439" y="0"/>
                  </a:lnTo>
                  <a:lnTo>
                    <a:pt x="393" y="0"/>
                  </a:lnTo>
                  <a:lnTo>
                    <a:pt x="333" y="15"/>
                  </a:lnTo>
                  <a:lnTo>
                    <a:pt x="76" y="15"/>
                  </a:lnTo>
                  <a:lnTo>
                    <a:pt x="0" y="0"/>
                  </a:lnTo>
                  <a:lnTo>
                    <a:pt x="0" y="91"/>
                  </a:lnTo>
                  <a:lnTo>
                    <a:pt x="136" y="91"/>
                  </a:lnTo>
                  <a:lnTo>
                    <a:pt x="439" y="439"/>
                  </a:lnTo>
                  <a:lnTo>
                    <a:pt x="181" y="727"/>
                  </a:lnTo>
                  <a:lnTo>
                    <a:pt x="151" y="742"/>
                  </a:lnTo>
                  <a:lnTo>
                    <a:pt x="106" y="757"/>
                  </a:lnTo>
                  <a:lnTo>
                    <a:pt x="0" y="757"/>
                  </a:lnTo>
                  <a:lnTo>
                    <a:pt x="0" y="848"/>
                  </a:lnTo>
                  <a:lnTo>
                    <a:pt x="363" y="848"/>
                  </a:lnTo>
                  <a:lnTo>
                    <a:pt x="363" y="757"/>
                  </a:lnTo>
                  <a:lnTo>
                    <a:pt x="333" y="757"/>
                  </a:lnTo>
                  <a:lnTo>
                    <a:pt x="302" y="742"/>
                  </a:lnTo>
                  <a:lnTo>
                    <a:pt x="302" y="712"/>
                  </a:lnTo>
                  <a:lnTo>
                    <a:pt x="499" y="515"/>
                  </a:lnTo>
                  <a:lnTo>
                    <a:pt x="696" y="757"/>
                  </a:lnTo>
                  <a:lnTo>
                    <a:pt x="620" y="757"/>
                  </a:lnTo>
                  <a:lnTo>
                    <a:pt x="620" y="848"/>
                  </a:lnTo>
                  <a:lnTo>
                    <a:pt x="1059" y="848"/>
                  </a:lnTo>
                  <a:lnTo>
                    <a:pt x="1059" y="757"/>
                  </a:lnTo>
                  <a:lnTo>
                    <a:pt x="922" y="757"/>
                  </a:lnTo>
                  <a:lnTo>
                    <a:pt x="605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9" name="Freeform 173"/>
            <p:cNvSpPr>
              <a:spLocks noEditPoints="1"/>
            </p:cNvSpPr>
            <p:nvPr/>
          </p:nvSpPr>
          <p:spPr bwMode="auto">
            <a:xfrm>
              <a:off x="19582" y="15943"/>
              <a:ext cx="409" cy="894"/>
            </a:xfrm>
            <a:custGeom>
              <a:avLst/>
              <a:gdLst/>
              <a:ahLst/>
              <a:cxnLst>
                <a:cxn ang="0">
                  <a:pos x="363" y="31"/>
                </a:cxn>
                <a:cxn ang="0">
                  <a:pos x="318" y="0"/>
                </a:cxn>
                <a:cxn ang="0">
                  <a:pos x="242" y="76"/>
                </a:cxn>
                <a:cxn ang="0">
                  <a:pos x="273" y="121"/>
                </a:cxn>
                <a:cxn ang="0">
                  <a:pos x="348" y="106"/>
                </a:cxn>
                <a:cxn ang="0">
                  <a:pos x="363" y="46"/>
                </a:cxn>
                <a:cxn ang="0">
                  <a:pos x="91" y="743"/>
                </a:cxn>
                <a:cxn ang="0">
                  <a:pos x="121" y="864"/>
                </a:cxn>
                <a:cxn ang="0">
                  <a:pos x="303" y="864"/>
                </a:cxn>
                <a:cxn ang="0">
                  <a:pos x="378" y="758"/>
                </a:cxn>
                <a:cxn ang="0">
                  <a:pos x="394" y="697"/>
                </a:cxn>
                <a:cxn ang="0">
                  <a:pos x="394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3" y="818"/>
                </a:cxn>
                <a:cxn ang="0">
                  <a:pos x="197" y="849"/>
                </a:cxn>
                <a:cxn ang="0">
                  <a:pos x="182" y="758"/>
                </a:cxn>
                <a:cxn ang="0">
                  <a:pos x="227" y="667"/>
                </a:cxn>
                <a:cxn ang="0">
                  <a:pos x="288" y="531"/>
                </a:cxn>
                <a:cxn ang="0">
                  <a:pos x="303" y="470"/>
                </a:cxn>
                <a:cxn ang="0">
                  <a:pos x="318" y="409"/>
                </a:cxn>
                <a:cxn ang="0">
                  <a:pos x="288" y="334"/>
                </a:cxn>
                <a:cxn ang="0">
                  <a:pos x="197" y="288"/>
                </a:cxn>
                <a:cxn ang="0">
                  <a:pos x="106" y="334"/>
                </a:cxn>
                <a:cxn ang="0">
                  <a:pos x="31" y="409"/>
                </a:cxn>
                <a:cxn ang="0">
                  <a:pos x="0" y="485"/>
                </a:cxn>
                <a:cxn ang="0">
                  <a:pos x="46" y="515"/>
                </a:cxn>
                <a:cxn ang="0">
                  <a:pos x="76" y="440"/>
                </a:cxn>
                <a:cxn ang="0">
                  <a:pos x="121" y="349"/>
                </a:cxn>
                <a:cxn ang="0">
                  <a:pos x="212" y="334"/>
                </a:cxn>
                <a:cxn ang="0">
                  <a:pos x="227" y="379"/>
                </a:cxn>
                <a:cxn ang="0">
                  <a:pos x="212" y="409"/>
                </a:cxn>
                <a:cxn ang="0">
                  <a:pos x="197" y="470"/>
                </a:cxn>
                <a:cxn ang="0">
                  <a:pos x="106" y="728"/>
                </a:cxn>
              </a:cxnLst>
              <a:rect l="0" t="0" r="r" b="b"/>
              <a:pathLst>
                <a:path w="409" h="894">
                  <a:moveTo>
                    <a:pt x="363" y="46"/>
                  </a:moveTo>
                  <a:lnTo>
                    <a:pt x="363" y="31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1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3" y="121"/>
                  </a:lnTo>
                  <a:lnTo>
                    <a:pt x="318" y="121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6"/>
                  </a:lnTo>
                  <a:close/>
                  <a:moveTo>
                    <a:pt x="106" y="728"/>
                  </a:moveTo>
                  <a:lnTo>
                    <a:pt x="91" y="743"/>
                  </a:lnTo>
                  <a:lnTo>
                    <a:pt x="91" y="818"/>
                  </a:lnTo>
                  <a:lnTo>
                    <a:pt x="121" y="864"/>
                  </a:lnTo>
                  <a:lnTo>
                    <a:pt x="212" y="894"/>
                  </a:lnTo>
                  <a:lnTo>
                    <a:pt x="303" y="864"/>
                  </a:lnTo>
                  <a:lnTo>
                    <a:pt x="363" y="803"/>
                  </a:lnTo>
                  <a:lnTo>
                    <a:pt x="378" y="758"/>
                  </a:lnTo>
                  <a:lnTo>
                    <a:pt x="394" y="728"/>
                  </a:lnTo>
                  <a:lnTo>
                    <a:pt x="394" y="697"/>
                  </a:lnTo>
                  <a:lnTo>
                    <a:pt x="409" y="682"/>
                  </a:lnTo>
                  <a:lnTo>
                    <a:pt x="394" y="682"/>
                  </a:lnTo>
                  <a:lnTo>
                    <a:pt x="394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3" y="773"/>
                  </a:lnTo>
                  <a:lnTo>
                    <a:pt x="303" y="818"/>
                  </a:lnTo>
                  <a:lnTo>
                    <a:pt x="257" y="849"/>
                  </a:lnTo>
                  <a:lnTo>
                    <a:pt x="197" y="849"/>
                  </a:lnTo>
                  <a:lnTo>
                    <a:pt x="182" y="834"/>
                  </a:lnTo>
                  <a:lnTo>
                    <a:pt x="182" y="758"/>
                  </a:lnTo>
                  <a:lnTo>
                    <a:pt x="212" y="728"/>
                  </a:lnTo>
                  <a:lnTo>
                    <a:pt x="227" y="667"/>
                  </a:lnTo>
                  <a:lnTo>
                    <a:pt x="242" y="621"/>
                  </a:lnTo>
                  <a:lnTo>
                    <a:pt x="288" y="531"/>
                  </a:lnTo>
                  <a:lnTo>
                    <a:pt x="288" y="500"/>
                  </a:lnTo>
                  <a:lnTo>
                    <a:pt x="303" y="470"/>
                  </a:lnTo>
                  <a:lnTo>
                    <a:pt x="318" y="455"/>
                  </a:lnTo>
                  <a:lnTo>
                    <a:pt x="318" y="409"/>
                  </a:lnTo>
                  <a:lnTo>
                    <a:pt x="303" y="364"/>
                  </a:lnTo>
                  <a:lnTo>
                    <a:pt x="288" y="334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4"/>
                  </a:lnTo>
                  <a:lnTo>
                    <a:pt x="61" y="364"/>
                  </a:lnTo>
                  <a:lnTo>
                    <a:pt x="31" y="409"/>
                  </a:lnTo>
                  <a:lnTo>
                    <a:pt x="15" y="440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6" y="515"/>
                  </a:lnTo>
                  <a:lnTo>
                    <a:pt x="46" y="500"/>
                  </a:lnTo>
                  <a:lnTo>
                    <a:pt x="76" y="440"/>
                  </a:lnTo>
                  <a:lnTo>
                    <a:pt x="91" y="394"/>
                  </a:lnTo>
                  <a:lnTo>
                    <a:pt x="121" y="349"/>
                  </a:lnTo>
                  <a:lnTo>
                    <a:pt x="167" y="334"/>
                  </a:lnTo>
                  <a:lnTo>
                    <a:pt x="212" y="334"/>
                  </a:lnTo>
                  <a:lnTo>
                    <a:pt x="212" y="349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40"/>
                  </a:lnTo>
                  <a:lnTo>
                    <a:pt x="197" y="470"/>
                  </a:lnTo>
                  <a:lnTo>
                    <a:pt x="182" y="515"/>
                  </a:lnTo>
                  <a:lnTo>
                    <a:pt x="106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0" name="Freeform 174"/>
            <p:cNvSpPr>
              <a:spLocks/>
            </p:cNvSpPr>
            <p:nvPr/>
          </p:nvSpPr>
          <p:spPr bwMode="auto">
            <a:xfrm>
              <a:off x="20278" y="15125"/>
              <a:ext cx="439" cy="1894"/>
            </a:xfrm>
            <a:custGeom>
              <a:avLst/>
              <a:gdLst/>
              <a:ahLst/>
              <a:cxnLst>
                <a:cxn ang="0">
                  <a:pos x="439" y="955"/>
                </a:cxn>
                <a:cxn ang="0">
                  <a:pos x="423" y="788"/>
                </a:cxn>
                <a:cxn ang="0">
                  <a:pos x="393" y="576"/>
                </a:cxn>
                <a:cxn ang="0">
                  <a:pos x="318" y="364"/>
                </a:cxn>
                <a:cxn ang="0">
                  <a:pos x="227" y="212"/>
                </a:cxn>
                <a:cxn ang="0">
                  <a:pos x="136" y="91"/>
                </a:cxn>
                <a:cxn ang="0">
                  <a:pos x="61" y="3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0"/>
                </a:cxn>
                <a:cxn ang="0">
                  <a:pos x="15" y="46"/>
                </a:cxn>
                <a:cxn ang="0">
                  <a:pos x="45" y="61"/>
                </a:cxn>
                <a:cxn ang="0">
                  <a:pos x="166" y="227"/>
                </a:cxn>
                <a:cxn ang="0">
                  <a:pos x="257" y="424"/>
                </a:cxn>
                <a:cxn ang="0">
                  <a:pos x="318" y="667"/>
                </a:cxn>
                <a:cxn ang="0">
                  <a:pos x="333" y="955"/>
                </a:cxn>
                <a:cxn ang="0">
                  <a:pos x="318" y="1197"/>
                </a:cxn>
                <a:cxn ang="0">
                  <a:pos x="272" y="1424"/>
                </a:cxn>
                <a:cxn ang="0">
                  <a:pos x="166" y="1652"/>
                </a:cxn>
                <a:cxn ang="0">
                  <a:pos x="30" y="1849"/>
                </a:cxn>
                <a:cxn ang="0">
                  <a:pos x="15" y="1864"/>
                </a:cxn>
                <a:cxn ang="0">
                  <a:pos x="0" y="1864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1" y="1879"/>
                </a:cxn>
                <a:cxn ang="0">
                  <a:pos x="136" y="1803"/>
                </a:cxn>
                <a:cxn ang="0">
                  <a:pos x="227" y="1682"/>
                </a:cxn>
                <a:cxn ang="0">
                  <a:pos x="318" y="1530"/>
                </a:cxn>
                <a:cxn ang="0">
                  <a:pos x="423" y="1227"/>
                </a:cxn>
                <a:cxn ang="0">
                  <a:pos x="439" y="955"/>
                </a:cxn>
              </a:cxnLst>
              <a:rect l="0" t="0" r="r" b="b"/>
              <a:pathLst>
                <a:path w="439" h="1894">
                  <a:moveTo>
                    <a:pt x="439" y="955"/>
                  </a:moveTo>
                  <a:lnTo>
                    <a:pt x="423" y="788"/>
                  </a:lnTo>
                  <a:lnTo>
                    <a:pt x="393" y="576"/>
                  </a:lnTo>
                  <a:lnTo>
                    <a:pt x="318" y="364"/>
                  </a:lnTo>
                  <a:lnTo>
                    <a:pt x="227" y="212"/>
                  </a:lnTo>
                  <a:lnTo>
                    <a:pt x="136" y="91"/>
                  </a:lnTo>
                  <a:lnTo>
                    <a:pt x="61" y="3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5" y="46"/>
                  </a:lnTo>
                  <a:lnTo>
                    <a:pt x="45" y="61"/>
                  </a:lnTo>
                  <a:lnTo>
                    <a:pt x="166" y="227"/>
                  </a:lnTo>
                  <a:lnTo>
                    <a:pt x="257" y="424"/>
                  </a:lnTo>
                  <a:lnTo>
                    <a:pt x="318" y="667"/>
                  </a:lnTo>
                  <a:lnTo>
                    <a:pt x="333" y="955"/>
                  </a:lnTo>
                  <a:lnTo>
                    <a:pt x="318" y="1197"/>
                  </a:lnTo>
                  <a:lnTo>
                    <a:pt x="272" y="1424"/>
                  </a:lnTo>
                  <a:lnTo>
                    <a:pt x="166" y="1652"/>
                  </a:lnTo>
                  <a:lnTo>
                    <a:pt x="30" y="1849"/>
                  </a:lnTo>
                  <a:lnTo>
                    <a:pt x="15" y="1864"/>
                  </a:lnTo>
                  <a:lnTo>
                    <a:pt x="0" y="1864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1" y="1879"/>
                  </a:lnTo>
                  <a:lnTo>
                    <a:pt x="136" y="1803"/>
                  </a:lnTo>
                  <a:lnTo>
                    <a:pt x="227" y="1682"/>
                  </a:lnTo>
                  <a:lnTo>
                    <a:pt x="318" y="1530"/>
                  </a:lnTo>
                  <a:lnTo>
                    <a:pt x="423" y="1227"/>
                  </a:lnTo>
                  <a:lnTo>
                    <a:pt x="439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1" name="Freeform 175"/>
            <p:cNvSpPr>
              <a:spLocks noEditPoints="1"/>
            </p:cNvSpPr>
            <p:nvPr/>
          </p:nvSpPr>
          <p:spPr bwMode="auto">
            <a:xfrm>
              <a:off x="21548" y="15852"/>
              <a:ext cx="1256" cy="440"/>
            </a:xfrm>
            <a:custGeom>
              <a:avLst/>
              <a:gdLst/>
              <a:ahLst/>
              <a:cxnLst>
                <a:cxn ang="0">
                  <a:pos x="1195" y="76"/>
                </a:cxn>
                <a:cxn ang="0">
                  <a:pos x="1241" y="76"/>
                </a:cxn>
                <a:cxn ang="0">
                  <a:pos x="1256" y="61"/>
                </a:cxn>
                <a:cxn ang="0">
                  <a:pos x="1256" y="31"/>
                </a:cxn>
                <a:cxn ang="0">
                  <a:pos x="1225" y="0"/>
                </a:cxn>
                <a:cxn ang="0">
                  <a:pos x="16" y="0"/>
                </a:cxn>
                <a:cxn ang="0">
                  <a:pos x="0" y="16"/>
                </a:cxn>
                <a:cxn ang="0">
                  <a:pos x="0" y="61"/>
                </a:cxn>
                <a:cxn ang="0">
                  <a:pos x="16" y="76"/>
                </a:cxn>
                <a:cxn ang="0">
                  <a:pos x="61" y="76"/>
                </a:cxn>
                <a:cxn ang="0">
                  <a:pos x="1195" y="76"/>
                </a:cxn>
                <a:cxn ang="0">
                  <a:pos x="1195" y="440"/>
                </a:cxn>
                <a:cxn ang="0">
                  <a:pos x="1241" y="440"/>
                </a:cxn>
                <a:cxn ang="0">
                  <a:pos x="1256" y="425"/>
                </a:cxn>
                <a:cxn ang="0">
                  <a:pos x="1256" y="379"/>
                </a:cxn>
                <a:cxn ang="0">
                  <a:pos x="1241" y="379"/>
                </a:cxn>
                <a:cxn ang="0">
                  <a:pos x="1210" y="364"/>
                </a:cxn>
                <a:cxn ang="0">
                  <a:pos x="46" y="364"/>
                </a:cxn>
                <a:cxn ang="0">
                  <a:pos x="16" y="379"/>
                </a:cxn>
                <a:cxn ang="0">
                  <a:pos x="0" y="379"/>
                </a:cxn>
                <a:cxn ang="0">
                  <a:pos x="0" y="425"/>
                </a:cxn>
                <a:cxn ang="0">
                  <a:pos x="16" y="440"/>
                </a:cxn>
                <a:cxn ang="0">
                  <a:pos x="61" y="440"/>
                </a:cxn>
                <a:cxn ang="0">
                  <a:pos x="1195" y="440"/>
                </a:cxn>
              </a:cxnLst>
              <a:rect l="0" t="0" r="r" b="b"/>
              <a:pathLst>
                <a:path w="1256" h="440">
                  <a:moveTo>
                    <a:pt x="1195" y="76"/>
                  </a:moveTo>
                  <a:lnTo>
                    <a:pt x="1241" y="76"/>
                  </a:lnTo>
                  <a:lnTo>
                    <a:pt x="1256" y="61"/>
                  </a:lnTo>
                  <a:lnTo>
                    <a:pt x="1256" y="31"/>
                  </a:lnTo>
                  <a:lnTo>
                    <a:pt x="1225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61"/>
                  </a:lnTo>
                  <a:lnTo>
                    <a:pt x="16" y="76"/>
                  </a:lnTo>
                  <a:lnTo>
                    <a:pt x="61" y="76"/>
                  </a:lnTo>
                  <a:lnTo>
                    <a:pt x="1195" y="76"/>
                  </a:lnTo>
                  <a:close/>
                  <a:moveTo>
                    <a:pt x="1195" y="440"/>
                  </a:moveTo>
                  <a:lnTo>
                    <a:pt x="1241" y="440"/>
                  </a:lnTo>
                  <a:lnTo>
                    <a:pt x="1256" y="425"/>
                  </a:lnTo>
                  <a:lnTo>
                    <a:pt x="1256" y="379"/>
                  </a:lnTo>
                  <a:lnTo>
                    <a:pt x="1241" y="379"/>
                  </a:lnTo>
                  <a:lnTo>
                    <a:pt x="1210" y="364"/>
                  </a:lnTo>
                  <a:lnTo>
                    <a:pt x="46" y="364"/>
                  </a:lnTo>
                  <a:lnTo>
                    <a:pt x="16" y="379"/>
                  </a:lnTo>
                  <a:lnTo>
                    <a:pt x="0" y="379"/>
                  </a:lnTo>
                  <a:lnTo>
                    <a:pt x="0" y="425"/>
                  </a:lnTo>
                  <a:lnTo>
                    <a:pt x="16" y="440"/>
                  </a:lnTo>
                  <a:lnTo>
                    <a:pt x="61" y="440"/>
                  </a:lnTo>
                  <a:lnTo>
                    <a:pt x="1195" y="4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2" name="Freeform 176"/>
            <p:cNvSpPr>
              <a:spLocks/>
            </p:cNvSpPr>
            <p:nvPr/>
          </p:nvSpPr>
          <p:spPr bwMode="auto">
            <a:xfrm>
              <a:off x="24210" y="13261"/>
              <a:ext cx="1180" cy="910"/>
            </a:xfrm>
            <a:custGeom>
              <a:avLst/>
              <a:gdLst/>
              <a:ahLst/>
              <a:cxnLst>
                <a:cxn ang="0">
                  <a:pos x="1014" y="152"/>
                </a:cxn>
                <a:cxn ang="0">
                  <a:pos x="1044" y="91"/>
                </a:cxn>
                <a:cxn ang="0">
                  <a:pos x="1059" y="76"/>
                </a:cxn>
                <a:cxn ang="0">
                  <a:pos x="1150" y="46"/>
                </a:cxn>
                <a:cxn ang="0">
                  <a:pos x="1180" y="46"/>
                </a:cxn>
                <a:cxn ang="0">
                  <a:pos x="1180" y="16"/>
                </a:cxn>
                <a:cxn ang="0">
                  <a:pos x="1165" y="0"/>
                </a:cxn>
                <a:cxn ang="0">
                  <a:pos x="1089" y="0"/>
                </a:cxn>
                <a:cxn ang="0">
                  <a:pos x="1029" y="16"/>
                </a:cxn>
                <a:cxn ang="0">
                  <a:pos x="998" y="16"/>
                </a:cxn>
                <a:cxn ang="0">
                  <a:pos x="953" y="0"/>
                </a:cxn>
                <a:cxn ang="0">
                  <a:pos x="862" y="0"/>
                </a:cxn>
                <a:cxn ang="0">
                  <a:pos x="862" y="46"/>
                </a:cxn>
                <a:cxn ang="0">
                  <a:pos x="877" y="46"/>
                </a:cxn>
                <a:cxn ang="0">
                  <a:pos x="923" y="61"/>
                </a:cxn>
                <a:cxn ang="0">
                  <a:pos x="953" y="61"/>
                </a:cxn>
                <a:cxn ang="0">
                  <a:pos x="968" y="76"/>
                </a:cxn>
                <a:cxn ang="0">
                  <a:pos x="968" y="137"/>
                </a:cxn>
                <a:cxn ang="0">
                  <a:pos x="817" y="713"/>
                </a:cxn>
                <a:cxn ang="0">
                  <a:pos x="484" y="31"/>
                </a:cxn>
                <a:cxn ang="0">
                  <a:pos x="469" y="16"/>
                </a:cxn>
                <a:cxn ang="0">
                  <a:pos x="469" y="0"/>
                </a:cxn>
                <a:cxn ang="0">
                  <a:pos x="227" y="0"/>
                </a:cxn>
                <a:cxn ang="0">
                  <a:pos x="212" y="16"/>
                </a:cxn>
                <a:cxn ang="0">
                  <a:pos x="212" y="46"/>
                </a:cxn>
                <a:cxn ang="0">
                  <a:pos x="303" y="46"/>
                </a:cxn>
                <a:cxn ang="0">
                  <a:pos x="348" y="61"/>
                </a:cxn>
                <a:cxn ang="0">
                  <a:pos x="167" y="773"/>
                </a:cxn>
                <a:cxn ang="0">
                  <a:pos x="151" y="803"/>
                </a:cxn>
                <a:cxn ang="0">
                  <a:pos x="136" y="819"/>
                </a:cxn>
                <a:cxn ang="0">
                  <a:pos x="121" y="849"/>
                </a:cxn>
                <a:cxn ang="0">
                  <a:pos x="76" y="849"/>
                </a:cxn>
                <a:cxn ang="0">
                  <a:pos x="30" y="864"/>
                </a:cxn>
                <a:cxn ang="0">
                  <a:pos x="0" y="864"/>
                </a:cxn>
                <a:cxn ang="0">
                  <a:pos x="0" y="910"/>
                </a:cxn>
                <a:cxn ang="0">
                  <a:pos x="318" y="910"/>
                </a:cxn>
                <a:cxn ang="0">
                  <a:pos x="318" y="864"/>
                </a:cxn>
                <a:cxn ang="0">
                  <a:pos x="257" y="864"/>
                </a:cxn>
                <a:cxn ang="0">
                  <a:pos x="227" y="849"/>
                </a:cxn>
                <a:cxn ang="0">
                  <a:pos x="212" y="834"/>
                </a:cxn>
                <a:cxn ang="0">
                  <a:pos x="212" y="773"/>
                </a:cxn>
                <a:cxn ang="0">
                  <a:pos x="393" y="91"/>
                </a:cxn>
                <a:cxn ang="0">
                  <a:pos x="772" y="894"/>
                </a:cxn>
                <a:cxn ang="0">
                  <a:pos x="787" y="910"/>
                </a:cxn>
                <a:cxn ang="0">
                  <a:pos x="817" y="910"/>
                </a:cxn>
                <a:cxn ang="0">
                  <a:pos x="817" y="894"/>
                </a:cxn>
                <a:cxn ang="0">
                  <a:pos x="832" y="879"/>
                </a:cxn>
                <a:cxn ang="0">
                  <a:pos x="1014" y="152"/>
                </a:cxn>
              </a:cxnLst>
              <a:rect l="0" t="0" r="r" b="b"/>
              <a:pathLst>
                <a:path w="1180" h="910">
                  <a:moveTo>
                    <a:pt x="1014" y="152"/>
                  </a:moveTo>
                  <a:lnTo>
                    <a:pt x="1044" y="91"/>
                  </a:lnTo>
                  <a:lnTo>
                    <a:pt x="1059" y="76"/>
                  </a:lnTo>
                  <a:lnTo>
                    <a:pt x="1150" y="46"/>
                  </a:lnTo>
                  <a:lnTo>
                    <a:pt x="1180" y="46"/>
                  </a:lnTo>
                  <a:lnTo>
                    <a:pt x="1180" y="16"/>
                  </a:lnTo>
                  <a:lnTo>
                    <a:pt x="1165" y="0"/>
                  </a:lnTo>
                  <a:lnTo>
                    <a:pt x="1089" y="0"/>
                  </a:lnTo>
                  <a:lnTo>
                    <a:pt x="1029" y="16"/>
                  </a:lnTo>
                  <a:lnTo>
                    <a:pt x="998" y="16"/>
                  </a:lnTo>
                  <a:lnTo>
                    <a:pt x="953" y="0"/>
                  </a:lnTo>
                  <a:lnTo>
                    <a:pt x="862" y="0"/>
                  </a:lnTo>
                  <a:lnTo>
                    <a:pt x="862" y="46"/>
                  </a:lnTo>
                  <a:lnTo>
                    <a:pt x="877" y="46"/>
                  </a:lnTo>
                  <a:lnTo>
                    <a:pt x="923" y="61"/>
                  </a:lnTo>
                  <a:lnTo>
                    <a:pt x="953" y="61"/>
                  </a:lnTo>
                  <a:lnTo>
                    <a:pt x="968" y="76"/>
                  </a:lnTo>
                  <a:lnTo>
                    <a:pt x="968" y="137"/>
                  </a:lnTo>
                  <a:lnTo>
                    <a:pt x="817" y="713"/>
                  </a:lnTo>
                  <a:lnTo>
                    <a:pt x="484" y="31"/>
                  </a:lnTo>
                  <a:lnTo>
                    <a:pt x="469" y="16"/>
                  </a:lnTo>
                  <a:lnTo>
                    <a:pt x="469" y="0"/>
                  </a:lnTo>
                  <a:lnTo>
                    <a:pt x="227" y="0"/>
                  </a:lnTo>
                  <a:lnTo>
                    <a:pt x="212" y="16"/>
                  </a:lnTo>
                  <a:lnTo>
                    <a:pt x="212" y="46"/>
                  </a:lnTo>
                  <a:lnTo>
                    <a:pt x="303" y="46"/>
                  </a:lnTo>
                  <a:lnTo>
                    <a:pt x="348" y="61"/>
                  </a:lnTo>
                  <a:lnTo>
                    <a:pt x="167" y="773"/>
                  </a:lnTo>
                  <a:lnTo>
                    <a:pt x="151" y="803"/>
                  </a:lnTo>
                  <a:lnTo>
                    <a:pt x="136" y="819"/>
                  </a:lnTo>
                  <a:lnTo>
                    <a:pt x="121" y="849"/>
                  </a:lnTo>
                  <a:lnTo>
                    <a:pt x="76" y="849"/>
                  </a:lnTo>
                  <a:lnTo>
                    <a:pt x="30" y="864"/>
                  </a:lnTo>
                  <a:lnTo>
                    <a:pt x="0" y="864"/>
                  </a:lnTo>
                  <a:lnTo>
                    <a:pt x="0" y="910"/>
                  </a:lnTo>
                  <a:lnTo>
                    <a:pt x="318" y="910"/>
                  </a:lnTo>
                  <a:lnTo>
                    <a:pt x="318" y="864"/>
                  </a:lnTo>
                  <a:lnTo>
                    <a:pt x="257" y="864"/>
                  </a:lnTo>
                  <a:lnTo>
                    <a:pt x="227" y="849"/>
                  </a:lnTo>
                  <a:lnTo>
                    <a:pt x="212" y="834"/>
                  </a:lnTo>
                  <a:lnTo>
                    <a:pt x="212" y="773"/>
                  </a:lnTo>
                  <a:lnTo>
                    <a:pt x="393" y="91"/>
                  </a:lnTo>
                  <a:lnTo>
                    <a:pt x="772" y="894"/>
                  </a:lnTo>
                  <a:lnTo>
                    <a:pt x="787" y="910"/>
                  </a:lnTo>
                  <a:lnTo>
                    <a:pt x="817" y="910"/>
                  </a:lnTo>
                  <a:lnTo>
                    <a:pt x="817" y="894"/>
                  </a:lnTo>
                  <a:lnTo>
                    <a:pt x="832" y="879"/>
                  </a:lnTo>
                  <a:lnTo>
                    <a:pt x="1014" y="1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3" name="Freeform 177"/>
            <p:cNvSpPr>
              <a:spLocks/>
            </p:cNvSpPr>
            <p:nvPr/>
          </p:nvSpPr>
          <p:spPr bwMode="auto">
            <a:xfrm>
              <a:off x="23545" y="14746"/>
              <a:ext cx="2510" cy="2652"/>
            </a:xfrm>
            <a:custGeom>
              <a:avLst/>
              <a:gdLst/>
              <a:ahLst/>
              <a:cxnLst>
                <a:cxn ang="0">
                  <a:pos x="2283" y="2652"/>
                </a:cxn>
                <a:cxn ang="0">
                  <a:pos x="2510" y="2046"/>
                </a:cxn>
                <a:cxn ang="0">
                  <a:pos x="2465" y="2046"/>
                </a:cxn>
                <a:cxn ang="0">
                  <a:pos x="2389" y="2182"/>
                </a:cxn>
                <a:cxn ang="0">
                  <a:pos x="2283" y="2288"/>
                </a:cxn>
                <a:cxn ang="0">
                  <a:pos x="2132" y="2379"/>
                </a:cxn>
                <a:cxn ang="0">
                  <a:pos x="1981" y="2425"/>
                </a:cxn>
                <a:cxn ang="0">
                  <a:pos x="1920" y="2440"/>
                </a:cxn>
                <a:cxn ang="0">
                  <a:pos x="1799" y="2455"/>
                </a:cxn>
                <a:cxn ang="0">
                  <a:pos x="1633" y="2485"/>
                </a:cxn>
                <a:cxn ang="0">
                  <a:pos x="257" y="2485"/>
                </a:cxn>
                <a:cxn ang="0">
                  <a:pos x="1210" y="1364"/>
                </a:cxn>
                <a:cxn ang="0">
                  <a:pos x="1225" y="1349"/>
                </a:cxn>
                <a:cxn ang="0">
                  <a:pos x="1225" y="1318"/>
                </a:cxn>
                <a:cxn ang="0">
                  <a:pos x="1210" y="1303"/>
                </a:cxn>
                <a:cxn ang="0">
                  <a:pos x="332" y="91"/>
                </a:cxn>
                <a:cxn ang="0">
                  <a:pos x="1603" y="91"/>
                </a:cxn>
                <a:cxn ang="0">
                  <a:pos x="1739" y="106"/>
                </a:cxn>
                <a:cxn ang="0">
                  <a:pos x="1815" y="122"/>
                </a:cxn>
                <a:cxn ang="0">
                  <a:pos x="1936" y="137"/>
                </a:cxn>
                <a:cxn ang="0">
                  <a:pos x="2072" y="182"/>
                </a:cxn>
                <a:cxn ang="0">
                  <a:pos x="2223" y="258"/>
                </a:cxn>
                <a:cxn ang="0">
                  <a:pos x="2299" y="318"/>
                </a:cxn>
                <a:cxn ang="0">
                  <a:pos x="2389" y="394"/>
                </a:cxn>
                <a:cxn ang="0">
                  <a:pos x="2465" y="531"/>
                </a:cxn>
                <a:cxn ang="0">
                  <a:pos x="2510" y="531"/>
                </a:cxn>
                <a:cxn ang="0">
                  <a:pos x="2283" y="0"/>
                </a:cxn>
                <a:cxn ang="0">
                  <a:pos x="0" y="0"/>
                </a:cxn>
                <a:cxn ang="0">
                  <a:pos x="0" y="76"/>
                </a:cxn>
                <a:cxn ang="0">
                  <a:pos x="998" y="1455"/>
                </a:cxn>
                <a:cxn ang="0">
                  <a:pos x="15" y="2591"/>
                </a:cxn>
                <a:cxn ang="0">
                  <a:pos x="0" y="2606"/>
                </a:cxn>
                <a:cxn ang="0">
                  <a:pos x="0" y="2652"/>
                </a:cxn>
                <a:cxn ang="0">
                  <a:pos x="60" y="2652"/>
                </a:cxn>
                <a:cxn ang="0">
                  <a:pos x="2283" y="2652"/>
                </a:cxn>
              </a:cxnLst>
              <a:rect l="0" t="0" r="r" b="b"/>
              <a:pathLst>
                <a:path w="2510" h="2652">
                  <a:moveTo>
                    <a:pt x="2283" y="2652"/>
                  </a:moveTo>
                  <a:lnTo>
                    <a:pt x="2510" y="2046"/>
                  </a:lnTo>
                  <a:lnTo>
                    <a:pt x="2465" y="2046"/>
                  </a:lnTo>
                  <a:lnTo>
                    <a:pt x="2389" y="2182"/>
                  </a:lnTo>
                  <a:lnTo>
                    <a:pt x="2283" y="2288"/>
                  </a:lnTo>
                  <a:lnTo>
                    <a:pt x="2132" y="2379"/>
                  </a:lnTo>
                  <a:lnTo>
                    <a:pt x="1981" y="2425"/>
                  </a:lnTo>
                  <a:lnTo>
                    <a:pt x="1920" y="2440"/>
                  </a:lnTo>
                  <a:lnTo>
                    <a:pt x="1799" y="2455"/>
                  </a:lnTo>
                  <a:lnTo>
                    <a:pt x="1633" y="2485"/>
                  </a:lnTo>
                  <a:lnTo>
                    <a:pt x="257" y="2485"/>
                  </a:lnTo>
                  <a:lnTo>
                    <a:pt x="1210" y="1364"/>
                  </a:lnTo>
                  <a:lnTo>
                    <a:pt x="1225" y="1349"/>
                  </a:lnTo>
                  <a:lnTo>
                    <a:pt x="1225" y="1318"/>
                  </a:lnTo>
                  <a:lnTo>
                    <a:pt x="1210" y="1303"/>
                  </a:lnTo>
                  <a:lnTo>
                    <a:pt x="332" y="91"/>
                  </a:lnTo>
                  <a:lnTo>
                    <a:pt x="1603" y="91"/>
                  </a:lnTo>
                  <a:lnTo>
                    <a:pt x="1739" y="106"/>
                  </a:lnTo>
                  <a:lnTo>
                    <a:pt x="1815" y="122"/>
                  </a:lnTo>
                  <a:lnTo>
                    <a:pt x="1936" y="137"/>
                  </a:lnTo>
                  <a:lnTo>
                    <a:pt x="2072" y="182"/>
                  </a:lnTo>
                  <a:lnTo>
                    <a:pt x="2223" y="258"/>
                  </a:lnTo>
                  <a:lnTo>
                    <a:pt x="2299" y="318"/>
                  </a:lnTo>
                  <a:lnTo>
                    <a:pt x="2389" y="394"/>
                  </a:lnTo>
                  <a:lnTo>
                    <a:pt x="2465" y="531"/>
                  </a:lnTo>
                  <a:lnTo>
                    <a:pt x="2510" y="531"/>
                  </a:lnTo>
                  <a:lnTo>
                    <a:pt x="2283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998" y="1455"/>
                  </a:lnTo>
                  <a:lnTo>
                    <a:pt x="15" y="2591"/>
                  </a:lnTo>
                  <a:lnTo>
                    <a:pt x="0" y="2606"/>
                  </a:lnTo>
                  <a:lnTo>
                    <a:pt x="0" y="2652"/>
                  </a:lnTo>
                  <a:lnTo>
                    <a:pt x="60" y="2652"/>
                  </a:lnTo>
                  <a:lnTo>
                    <a:pt x="2283" y="26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4" name="Freeform 178"/>
            <p:cNvSpPr>
              <a:spLocks noEditPoints="1"/>
            </p:cNvSpPr>
            <p:nvPr/>
          </p:nvSpPr>
          <p:spPr bwMode="auto">
            <a:xfrm>
              <a:off x="23636" y="17898"/>
              <a:ext cx="408" cy="894"/>
            </a:xfrm>
            <a:custGeom>
              <a:avLst/>
              <a:gdLst/>
              <a:ahLst/>
              <a:cxnLst>
                <a:cxn ang="0">
                  <a:pos x="362" y="30"/>
                </a:cxn>
                <a:cxn ang="0">
                  <a:pos x="317" y="0"/>
                </a:cxn>
                <a:cxn ang="0">
                  <a:pos x="241" y="76"/>
                </a:cxn>
                <a:cxn ang="0">
                  <a:pos x="272" y="121"/>
                </a:cxn>
                <a:cxn ang="0">
                  <a:pos x="347" y="106"/>
                </a:cxn>
                <a:cxn ang="0">
                  <a:pos x="362" y="45"/>
                </a:cxn>
                <a:cxn ang="0">
                  <a:pos x="90" y="742"/>
                </a:cxn>
                <a:cxn ang="0">
                  <a:pos x="120" y="863"/>
                </a:cxn>
                <a:cxn ang="0">
                  <a:pos x="302" y="863"/>
                </a:cxn>
                <a:cxn ang="0">
                  <a:pos x="378" y="757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7"/>
                </a:cxn>
                <a:cxn ang="0">
                  <a:pos x="362" y="697"/>
                </a:cxn>
                <a:cxn ang="0">
                  <a:pos x="302" y="818"/>
                </a:cxn>
                <a:cxn ang="0">
                  <a:pos x="196" y="848"/>
                </a:cxn>
                <a:cxn ang="0">
                  <a:pos x="181" y="757"/>
                </a:cxn>
                <a:cxn ang="0">
                  <a:pos x="226" y="667"/>
                </a:cxn>
                <a:cxn ang="0">
                  <a:pos x="287" y="530"/>
                </a:cxn>
                <a:cxn ang="0">
                  <a:pos x="302" y="470"/>
                </a:cxn>
                <a:cxn ang="0">
                  <a:pos x="317" y="409"/>
                </a:cxn>
                <a:cxn ang="0">
                  <a:pos x="287" y="333"/>
                </a:cxn>
                <a:cxn ang="0">
                  <a:pos x="196" y="288"/>
                </a:cxn>
                <a:cxn ang="0">
                  <a:pos x="105" y="333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5"/>
                </a:cxn>
                <a:cxn ang="0">
                  <a:pos x="75" y="439"/>
                </a:cxn>
                <a:cxn ang="0">
                  <a:pos x="120" y="348"/>
                </a:cxn>
                <a:cxn ang="0">
                  <a:pos x="211" y="333"/>
                </a:cxn>
                <a:cxn ang="0">
                  <a:pos x="226" y="379"/>
                </a:cxn>
                <a:cxn ang="0">
                  <a:pos x="211" y="409"/>
                </a:cxn>
                <a:cxn ang="0">
                  <a:pos x="196" y="470"/>
                </a:cxn>
                <a:cxn ang="0">
                  <a:pos x="105" y="727"/>
                </a:cxn>
              </a:cxnLst>
              <a:rect l="0" t="0" r="r" b="b"/>
              <a:pathLst>
                <a:path w="408" h="894">
                  <a:moveTo>
                    <a:pt x="362" y="45"/>
                  </a:moveTo>
                  <a:lnTo>
                    <a:pt x="362" y="30"/>
                  </a:lnTo>
                  <a:lnTo>
                    <a:pt x="332" y="0"/>
                  </a:lnTo>
                  <a:lnTo>
                    <a:pt x="317" y="0"/>
                  </a:lnTo>
                  <a:lnTo>
                    <a:pt x="257" y="30"/>
                  </a:lnTo>
                  <a:lnTo>
                    <a:pt x="241" y="76"/>
                  </a:lnTo>
                  <a:lnTo>
                    <a:pt x="241" y="91"/>
                  </a:lnTo>
                  <a:lnTo>
                    <a:pt x="272" y="121"/>
                  </a:lnTo>
                  <a:lnTo>
                    <a:pt x="317" y="121"/>
                  </a:lnTo>
                  <a:lnTo>
                    <a:pt x="347" y="106"/>
                  </a:lnTo>
                  <a:lnTo>
                    <a:pt x="362" y="76"/>
                  </a:lnTo>
                  <a:lnTo>
                    <a:pt x="362" y="45"/>
                  </a:lnTo>
                  <a:close/>
                  <a:moveTo>
                    <a:pt x="105" y="727"/>
                  </a:moveTo>
                  <a:lnTo>
                    <a:pt x="90" y="742"/>
                  </a:lnTo>
                  <a:lnTo>
                    <a:pt x="90" y="818"/>
                  </a:lnTo>
                  <a:lnTo>
                    <a:pt x="120" y="863"/>
                  </a:lnTo>
                  <a:lnTo>
                    <a:pt x="211" y="894"/>
                  </a:lnTo>
                  <a:lnTo>
                    <a:pt x="302" y="863"/>
                  </a:lnTo>
                  <a:lnTo>
                    <a:pt x="362" y="803"/>
                  </a:lnTo>
                  <a:lnTo>
                    <a:pt x="378" y="757"/>
                  </a:lnTo>
                  <a:lnTo>
                    <a:pt x="393" y="727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7"/>
                  </a:lnTo>
                  <a:lnTo>
                    <a:pt x="378" y="667"/>
                  </a:lnTo>
                  <a:lnTo>
                    <a:pt x="362" y="682"/>
                  </a:lnTo>
                  <a:lnTo>
                    <a:pt x="362" y="697"/>
                  </a:lnTo>
                  <a:lnTo>
                    <a:pt x="332" y="773"/>
                  </a:lnTo>
                  <a:lnTo>
                    <a:pt x="302" y="818"/>
                  </a:lnTo>
                  <a:lnTo>
                    <a:pt x="257" y="848"/>
                  </a:lnTo>
                  <a:lnTo>
                    <a:pt x="196" y="848"/>
                  </a:lnTo>
                  <a:lnTo>
                    <a:pt x="181" y="833"/>
                  </a:lnTo>
                  <a:lnTo>
                    <a:pt x="181" y="757"/>
                  </a:lnTo>
                  <a:lnTo>
                    <a:pt x="211" y="727"/>
                  </a:lnTo>
                  <a:lnTo>
                    <a:pt x="226" y="667"/>
                  </a:lnTo>
                  <a:lnTo>
                    <a:pt x="241" y="621"/>
                  </a:lnTo>
                  <a:lnTo>
                    <a:pt x="287" y="530"/>
                  </a:lnTo>
                  <a:lnTo>
                    <a:pt x="287" y="500"/>
                  </a:lnTo>
                  <a:lnTo>
                    <a:pt x="302" y="470"/>
                  </a:lnTo>
                  <a:lnTo>
                    <a:pt x="317" y="454"/>
                  </a:lnTo>
                  <a:lnTo>
                    <a:pt x="317" y="409"/>
                  </a:lnTo>
                  <a:lnTo>
                    <a:pt x="302" y="363"/>
                  </a:lnTo>
                  <a:lnTo>
                    <a:pt x="287" y="333"/>
                  </a:lnTo>
                  <a:lnTo>
                    <a:pt x="241" y="303"/>
                  </a:lnTo>
                  <a:lnTo>
                    <a:pt x="196" y="288"/>
                  </a:lnTo>
                  <a:lnTo>
                    <a:pt x="136" y="303"/>
                  </a:lnTo>
                  <a:lnTo>
                    <a:pt x="105" y="333"/>
                  </a:lnTo>
                  <a:lnTo>
                    <a:pt x="60" y="363"/>
                  </a:lnTo>
                  <a:lnTo>
                    <a:pt x="30" y="409"/>
                  </a:lnTo>
                  <a:lnTo>
                    <a:pt x="15" y="439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5" y="515"/>
                  </a:lnTo>
                  <a:lnTo>
                    <a:pt x="45" y="500"/>
                  </a:lnTo>
                  <a:lnTo>
                    <a:pt x="75" y="439"/>
                  </a:lnTo>
                  <a:lnTo>
                    <a:pt x="90" y="394"/>
                  </a:lnTo>
                  <a:lnTo>
                    <a:pt x="120" y="348"/>
                  </a:lnTo>
                  <a:lnTo>
                    <a:pt x="166" y="333"/>
                  </a:lnTo>
                  <a:lnTo>
                    <a:pt x="211" y="333"/>
                  </a:lnTo>
                  <a:lnTo>
                    <a:pt x="211" y="348"/>
                  </a:lnTo>
                  <a:lnTo>
                    <a:pt x="226" y="379"/>
                  </a:lnTo>
                  <a:lnTo>
                    <a:pt x="226" y="394"/>
                  </a:lnTo>
                  <a:lnTo>
                    <a:pt x="211" y="409"/>
                  </a:lnTo>
                  <a:lnTo>
                    <a:pt x="211" y="439"/>
                  </a:lnTo>
                  <a:lnTo>
                    <a:pt x="196" y="470"/>
                  </a:lnTo>
                  <a:lnTo>
                    <a:pt x="181" y="515"/>
                  </a:lnTo>
                  <a:lnTo>
                    <a:pt x="105" y="7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5" name="Freeform 179"/>
            <p:cNvSpPr>
              <a:spLocks noEditPoints="1"/>
            </p:cNvSpPr>
            <p:nvPr/>
          </p:nvSpPr>
          <p:spPr bwMode="auto">
            <a:xfrm>
              <a:off x="24195" y="18261"/>
              <a:ext cx="983" cy="364"/>
            </a:xfrm>
            <a:custGeom>
              <a:avLst/>
              <a:gdLst/>
              <a:ahLst/>
              <a:cxnLst>
                <a:cxn ang="0">
                  <a:pos x="923" y="76"/>
                </a:cxn>
                <a:cxn ang="0">
                  <a:pos x="938" y="76"/>
                </a:cxn>
                <a:cxn ang="0">
                  <a:pos x="953" y="61"/>
                </a:cxn>
                <a:cxn ang="0">
                  <a:pos x="968" y="61"/>
                </a:cxn>
                <a:cxn ang="0">
                  <a:pos x="983" y="31"/>
                </a:cxn>
                <a:cxn ang="0">
                  <a:pos x="968" y="16"/>
                </a:cxn>
                <a:cxn ang="0">
                  <a:pos x="953" y="16"/>
                </a:cxn>
                <a:cxn ang="0">
                  <a:pos x="938" y="0"/>
                </a:cxn>
                <a:cxn ang="0">
                  <a:pos x="30" y="0"/>
                </a:cxn>
                <a:cxn ang="0">
                  <a:pos x="15" y="16"/>
                </a:cxn>
                <a:cxn ang="0">
                  <a:pos x="0" y="16"/>
                </a:cxn>
                <a:cxn ang="0">
                  <a:pos x="0" y="61"/>
                </a:cxn>
                <a:cxn ang="0">
                  <a:pos x="15" y="61"/>
                </a:cxn>
                <a:cxn ang="0">
                  <a:pos x="30" y="76"/>
                </a:cxn>
                <a:cxn ang="0">
                  <a:pos x="45" y="76"/>
                </a:cxn>
                <a:cxn ang="0">
                  <a:pos x="923" y="76"/>
                </a:cxn>
                <a:cxn ang="0">
                  <a:pos x="923" y="364"/>
                </a:cxn>
                <a:cxn ang="0">
                  <a:pos x="953" y="364"/>
                </a:cxn>
                <a:cxn ang="0">
                  <a:pos x="983" y="334"/>
                </a:cxn>
                <a:cxn ang="0">
                  <a:pos x="953" y="304"/>
                </a:cxn>
                <a:cxn ang="0">
                  <a:pos x="0" y="304"/>
                </a:cxn>
                <a:cxn ang="0">
                  <a:pos x="0" y="349"/>
                </a:cxn>
                <a:cxn ang="0">
                  <a:pos x="15" y="364"/>
                </a:cxn>
                <a:cxn ang="0">
                  <a:pos x="45" y="364"/>
                </a:cxn>
                <a:cxn ang="0">
                  <a:pos x="923" y="364"/>
                </a:cxn>
              </a:cxnLst>
              <a:rect l="0" t="0" r="r" b="b"/>
              <a:pathLst>
                <a:path w="983" h="364">
                  <a:moveTo>
                    <a:pt x="923" y="76"/>
                  </a:moveTo>
                  <a:lnTo>
                    <a:pt x="938" y="76"/>
                  </a:lnTo>
                  <a:lnTo>
                    <a:pt x="953" y="61"/>
                  </a:lnTo>
                  <a:lnTo>
                    <a:pt x="968" y="61"/>
                  </a:lnTo>
                  <a:lnTo>
                    <a:pt x="983" y="31"/>
                  </a:lnTo>
                  <a:lnTo>
                    <a:pt x="968" y="16"/>
                  </a:lnTo>
                  <a:lnTo>
                    <a:pt x="953" y="16"/>
                  </a:lnTo>
                  <a:lnTo>
                    <a:pt x="938" y="0"/>
                  </a:lnTo>
                  <a:lnTo>
                    <a:pt x="30" y="0"/>
                  </a:lnTo>
                  <a:lnTo>
                    <a:pt x="15" y="16"/>
                  </a:lnTo>
                  <a:lnTo>
                    <a:pt x="0" y="16"/>
                  </a:lnTo>
                  <a:lnTo>
                    <a:pt x="0" y="61"/>
                  </a:lnTo>
                  <a:lnTo>
                    <a:pt x="15" y="61"/>
                  </a:lnTo>
                  <a:lnTo>
                    <a:pt x="30" y="76"/>
                  </a:lnTo>
                  <a:lnTo>
                    <a:pt x="45" y="76"/>
                  </a:lnTo>
                  <a:lnTo>
                    <a:pt x="923" y="76"/>
                  </a:lnTo>
                  <a:close/>
                  <a:moveTo>
                    <a:pt x="923" y="364"/>
                  </a:moveTo>
                  <a:lnTo>
                    <a:pt x="953" y="364"/>
                  </a:lnTo>
                  <a:lnTo>
                    <a:pt x="983" y="334"/>
                  </a:lnTo>
                  <a:lnTo>
                    <a:pt x="953" y="304"/>
                  </a:lnTo>
                  <a:lnTo>
                    <a:pt x="0" y="304"/>
                  </a:lnTo>
                  <a:lnTo>
                    <a:pt x="0" y="349"/>
                  </a:lnTo>
                  <a:lnTo>
                    <a:pt x="15" y="364"/>
                  </a:lnTo>
                  <a:lnTo>
                    <a:pt x="45" y="364"/>
                  </a:lnTo>
                  <a:lnTo>
                    <a:pt x="923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6" name="Freeform 180"/>
            <p:cNvSpPr>
              <a:spLocks/>
            </p:cNvSpPr>
            <p:nvPr/>
          </p:nvSpPr>
          <p:spPr bwMode="auto">
            <a:xfrm>
              <a:off x="25405" y="17898"/>
              <a:ext cx="484" cy="879"/>
            </a:xfrm>
            <a:custGeom>
              <a:avLst/>
              <a:gdLst/>
              <a:ahLst/>
              <a:cxnLst>
                <a:cxn ang="0">
                  <a:pos x="302" y="30"/>
                </a:cxn>
                <a:cxn ang="0">
                  <a:pos x="302" y="15"/>
                </a:cxn>
                <a:cxn ang="0">
                  <a:pos x="287" y="0"/>
                </a:cxn>
                <a:cxn ang="0">
                  <a:pos x="257" y="0"/>
                </a:cxn>
                <a:cxn ang="0">
                  <a:pos x="166" y="60"/>
                </a:cxn>
                <a:cxn ang="0">
                  <a:pos x="76" y="76"/>
                </a:cxn>
                <a:cxn ang="0">
                  <a:pos x="0" y="76"/>
                </a:cxn>
                <a:cxn ang="0">
                  <a:pos x="0" y="136"/>
                </a:cxn>
                <a:cxn ang="0">
                  <a:pos x="30" y="136"/>
                </a:cxn>
                <a:cxn ang="0">
                  <a:pos x="91" y="121"/>
                </a:cxn>
                <a:cxn ang="0">
                  <a:pos x="136" y="121"/>
                </a:cxn>
                <a:cxn ang="0">
                  <a:pos x="197" y="91"/>
                </a:cxn>
                <a:cxn ang="0">
                  <a:pos x="197" y="803"/>
                </a:cxn>
                <a:cxn ang="0">
                  <a:pos x="181" y="818"/>
                </a:cxn>
                <a:cxn ang="0">
                  <a:pos x="151" y="818"/>
                </a:cxn>
                <a:cxn ang="0">
                  <a:pos x="121" y="833"/>
                </a:cxn>
                <a:cxn ang="0">
                  <a:pos x="15" y="833"/>
                </a:cxn>
                <a:cxn ang="0">
                  <a:pos x="15" y="879"/>
                </a:cxn>
                <a:cxn ang="0">
                  <a:pos x="484" y="879"/>
                </a:cxn>
                <a:cxn ang="0">
                  <a:pos x="484" y="833"/>
                </a:cxn>
                <a:cxn ang="0">
                  <a:pos x="378" y="833"/>
                </a:cxn>
                <a:cxn ang="0">
                  <a:pos x="348" y="818"/>
                </a:cxn>
                <a:cxn ang="0">
                  <a:pos x="318" y="818"/>
                </a:cxn>
                <a:cxn ang="0">
                  <a:pos x="302" y="803"/>
                </a:cxn>
                <a:cxn ang="0">
                  <a:pos x="302" y="773"/>
                </a:cxn>
                <a:cxn ang="0">
                  <a:pos x="302" y="30"/>
                </a:cxn>
              </a:cxnLst>
              <a:rect l="0" t="0" r="r" b="b"/>
              <a:pathLst>
                <a:path w="484" h="879">
                  <a:moveTo>
                    <a:pt x="302" y="30"/>
                  </a:moveTo>
                  <a:lnTo>
                    <a:pt x="302" y="15"/>
                  </a:lnTo>
                  <a:lnTo>
                    <a:pt x="287" y="0"/>
                  </a:lnTo>
                  <a:lnTo>
                    <a:pt x="257" y="0"/>
                  </a:lnTo>
                  <a:lnTo>
                    <a:pt x="166" y="60"/>
                  </a:lnTo>
                  <a:lnTo>
                    <a:pt x="76" y="76"/>
                  </a:lnTo>
                  <a:lnTo>
                    <a:pt x="0" y="76"/>
                  </a:lnTo>
                  <a:lnTo>
                    <a:pt x="0" y="136"/>
                  </a:lnTo>
                  <a:lnTo>
                    <a:pt x="30" y="136"/>
                  </a:lnTo>
                  <a:lnTo>
                    <a:pt x="91" y="121"/>
                  </a:lnTo>
                  <a:lnTo>
                    <a:pt x="136" y="121"/>
                  </a:lnTo>
                  <a:lnTo>
                    <a:pt x="197" y="91"/>
                  </a:lnTo>
                  <a:lnTo>
                    <a:pt x="197" y="803"/>
                  </a:lnTo>
                  <a:lnTo>
                    <a:pt x="181" y="818"/>
                  </a:lnTo>
                  <a:lnTo>
                    <a:pt x="151" y="818"/>
                  </a:lnTo>
                  <a:lnTo>
                    <a:pt x="121" y="833"/>
                  </a:lnTo>
                  <a:lnTo>
                    <a:pt x="15" y="833"/>
                  </a:lnTo>
                  <a:lnTo>
                    <a:pt x="15" y="879"/>
                  </a:lnTo>
                  <a:lnTo>
                    <a:pt x="484" y="879"/>
                  </a:lnTo>
                  <a:lnTo>
                    <a:pt x="484" y="833"/>
                  </a:lnTo>
                  <a:lnTo>
                    <a:pt x="378" y="833"/>
                  </a:lnTo>
                  <a:lnTo>
                    <a:pt x="348" y="818"/>
                  </a:lnTo>
                  <a:lnTo>
                    <a:pt x="318" y="818"/>
                  </a:lnTo>
                  <a:lnTo>
                    <a:pt x="302" y="803"/>
                  </a:lnTo>
                  <a:lnTo>
                    <a:pt x="302" y="773"/>
                  </a:lnTo>
                  <a:lnTo>
                    <a:pt x="302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7" name="Freeform 181"/>
            <p:cNvSpPr>
              <a:spLocks noEditPoints="1"/>
            </p:cNvSpPr>
            <p:nvPr/>
          </p:nvSpPr>
          <p:spPr bwMode="auto">
            <a:xfrm>
              <a:off x="26630" y="14428"/>
              <a:ext cx="983" cy="1197"/>
            </a:xfrm>
            <a:custGeom>
              <a:avLst/>
              <a:gdLst/>
              <a:ahLst/>
              <a:cxnLst>
                <a:cxn ang="0">
                  <a:pos x="121" y="1121"/>
                </a:cxn>
                <a:cxn ang="0">
                  <a:pos x="30" y="1136"/>
                </a:cxn>
                <a:cxn ang="0">
                  <a:pos x="0" y="1152"/>
                </a:cxn>
                <a:cxn ang="0">
                  <a:pos x="393" y="1197"/>
                </a:cxn>
                <a:cxn ang="0">
                  <a:pos x="408" y="1167"/>
                </a:cxn>
                <a:cxn ang="0">
                  <a:pos x="272" y="1136"/>
                </a:cxn>
                <a:cxn ang="0">
                  <a:pos x="302" y="985"/>
                </a:cxn>
                <a:cxn ang="0">
                  <a:pos x="348" y="788"/>
                </a:cxn>
                <a:cxn ang="0">
                  <a:pos x="378" y="758"/>
                </a:cxn>
                <a:cxn ang="0">
                  <a:pos x="439" y="833"/>
                </a:cxn>
                <a:cxn ang="0">
                  <a:pos x="529" y="849"/>
                </a:cxn>
                <a:cxn ang="0">
                  <a:pos x="847" y="682"/>
                </a:cxn>
                <a:cxn ang="0">
                  <a:pos x="983" y="303"/>
                </a:cxn>
                <a:cxn ang="0">
                  <a:pos x="862" y="30"/>
                </a:cxn>
                <a:cxn ang="0">
                  <a:pos x="650" y="15"/>
                </a:cxn>
                <a:cxn ang="0">
                  <a:pos x="484" y="136"/>
                </a:cxn>
                <a:cxn ang="0">
                  <a:pos x="454" y="61"/>
                </a:cxn>
                <a:cxn ang="0">
                  <a:pos x="393" y="15"/>
                </a:cxn>
                <a:cxn ang="0">
                  <a:pos x="272" y="0"/>
                </a:cxn>
                <a:cxn ang="0">
                  <a:pos x="197" y="61"/>
                </a:cxn>
                <a:cxn ang="0">
                  <a:pos x="182" y="106"/>
                </a:cxn>
                <a:cxn ang="0">
                  <a:pos x="151" y="182"/>
                </a:cxn>
                <a:cxn ang="0">
                  <a:pos x="121" y="258"/>
                </a:cxn>
                <a:cxn ang="0">
                  <a:pos x="166" y="303"/>
                </a:cxn>
                <a:cxn ang="0">
                  <a:pos x="182" y="258"/>
                </a:cxn>
                <a:cxn ang="0">
                  <a:pos x="212" y="121"/>
                </a:cxn>
                <a:cxn ang="0">
                  <a:pos x="272" y="46"/>
                </a:cxn>
                <a:cxn ang="0">
                  <a:pos x="333" y="30"/>
                </a:cxn>
                <a:cxn ang="0">
                  <a:pos x="363" y="91"/>
                </a:cxn>
                <a:cxn ang="0">
                  <a:pos x="378" y="167"/>
                </a:cxn>
                <a:cxn ang="0">
                  <a:pos x="363" y="227"/>
                </a:cxn>
                <a:cxn ang="0">
                  <a:pos x="484" y="243"/>
                </a:cxn>
                <a:cxn ang="0">
                  <a:pos x="544" y="152"/>
                </a:cxn>
                <a:cxn ang="0">
                  <a:pos x="665" y="46"/>
                </a:cxn>
                <a:cxn ang="0">
                  <a:pos x="726" y="30"/>
                </a:cxn>
                <a:cxn ang="0">
                  <a:pos x="802" y="61"/>
                </a:cxn>
                <a:cxn ang="0">
                  <a:pos x="847" y="152"/>
                </a:cxn>
                <a:cxn ang="0">
                  <a:pos x="832" y="349"/>
                </a:cxn>
                <a:cxn ang="0">
                  <a:pos x="756" y="621"/>
                </a:cxn>
                <a:cxn ang="0">
                  <a:pos x="620" y="788"/>
                </a:cxn>
                <a:cxn ang="0">
                  <a:pos x="484" y="803"/>
                </a:cxn>
                <a:cxn ang="0">
                  <a:pos x="423" y="758"/>
                </a:cxn>
                <a:cxn ang="0">
                  <a:pos x="393" y="682"/>
                </a:cxn>
                <a:cxn ang="0">
                  <a:pos x="378" y="636"/>
                </a:cxn>
                <a:cxn ang="0">
                  <a:pos x="484" y="243"/>
                </a:cxn>
              </a:cxnLst>
              <a:rect l="0" t="0" r="r" b="b"/>
              <a:pathLst>
                <a:path w="983" h="1197">
                  <a:moveTo>
                    <a:pt x="151" y="1061"/>
                  </a:moveTo>
                  <a:lnTo>
                    <a:pt x="121" y="1121"/>
                  </a:lnTo>
                  <a:lnTo>
                    <a:pt x="106" y="1136"/>
                  </a:lnTo>
                  <a:lnTo>
                    <a:pt x="30" y="1136"/>
                  </a:lnTo>
                  <a:lnTo>
                    <a:pt x="15" y="1152"/>
                  </a:lnTo>
                  <a:lnTo>
                    <a:pt x="0" y="1152"/>
                  </a:lnTo>
                  <a:lnTo>
                    <a:pt x="0" y="1197"/>
                  </a:lnTo>
                  <a:lnTo>
                    <a:pt x="393" y="1197"/>
                  </a:lnTo>
                  <a:lnTo>
                    <a:pt x="393" y="1182"/>
                  </a:lnTo>
                  <a:lnTo>
                    <a:pt x="408" y="1167"/>
                  </a:lnTo>
                  <a:lnTo>
                    <a:pt x="378" y="1136"/>
                  </a:lnTo>
                  <a:lnTo>
                    <a:pt x="272" y="1136"/>
                  </a:lnTo>
                  <a:lnTo>
                    <a:pt x="272" y="1061"/>
                  </a:lnTo>
                  <a:lnTo>
                    <a:pt x="302" y="985"/>
                  </a:lnTo>
                  <a:lnTo>
                    <a:pt x="318" y="879"/>
                  </a:lnTo>
                  <a:lnTo>
                    <a:pt x="348" y="788"/>
                  </a:lnTo>
                  <a:lnTo>
                    <a:pt x="363" y="727"/>
                  </a:lnTo>
                  <a:lnTo>
                    <a:pt x="378" y="758"/>
                  </a:lnTo>
                  <a:lnTo>
                    <a:pt x="408" y="803"/>
                  </a:lnTo>
                  <a:lnTo>
                    <a:pt x="439" y="833"/>
                  </a:lnTo>
                  <a:lnTo>
                    <a:pt x="484" y="849"/>
                  </a:lnTo>
                  <a:lnTo>
                    <a:pt x="529" y="849"/>
                  </a:lnTo>
                  <a:lnTo>
                    <a:pt x="696" y="803"/>
                  </a:lnTo>
                  <a:lnTo>
                    <a:pt x="847" y="682"/>
                  </a:lnTo>
                  <a:lnTo>
                    <a:pt x="953" y="500"/>
                  </a:lnTo>
                  <a:lnTo>
                    <a:pt x="983" y="303"/>
                  </a:lnTo>
                  <a:lnTo>
                    <a:pt x="953" y="136"/>
                  </a:lnTo>
                  <a:lnTo>
                    <a:pt x="862" y="30"/>
                  </a:lnTo>
                  <a:lnTo>
                    <a:pt x="741" y="0"/>
                  </a:lnTo>
                  <a:lnTo>
                    <a:pt x="650" y="15"/>
                  </a:lnTo>
                  <a:lnTo>
                    <a:pt x="560" y="76"/>
                  </a:lnTo>
                  <a:lnTo>
                    <a:pt x="484" y="136"/>
                  </a:lnTo>
                  <a:lnTo>
                    <a:pt x="469" y="91"/>
                  </a:lnTo>
                  <a:lnTo>
                    <a:pt x="454" y="61"/>
                  </a:lnTo>
                  <a:lnTo>
                    <a:pt x="423" y="30"/>
                  </a:lnTo>
                  <a:lnTo>
                    <a:pt x="393" y="15"/>
                  </a:lnTo>
                  <a:lnTo>
                    <a:pt x="348" y="0"/>
                  </a:lnTo>
                  <a:lnTo>
                    <a:pt x="272" y="0"/>
                  </a:lnTo>
                  <a:lnTo>
                    <a:pt x="242" y="15"/>
                  </a:lnTo>
                  <a:lnTo>
                    <a:pt x="197" y="61"/>
                  </a:lnTo>
                  <a:lnTo>
                    <a:pt x="182" y="91"/>
                  </a:lnTo>
                  <a:lnTo>
                    <a:pt x="182" y="106"/>
                  </a:lnTo>
                  <a:lnTo>
                    <a:pt x="166" y="136"/>
                  </a:lnTo>
                  <a:lnTo>
                    <a:pt x="151" y="182"/>
                  </a:lnTo>
                  <a:lnTo>
                    <a:pt x="136" y="212"/>
                  </a:lnTo>
                  <a:lnTo>
                    <a:pt x="121" y="258"/>
                  </a:lnTo>
                  <a:lnTo>
                    <a:pt x="121" y="303"/>
                  </a:lnTo>
                  <a:lnTo>
                    <a:pt x="166" y="303"/>
                  </a:lnTo>
                  <a:lnTo>
                    <a:pt x="166" y="288"/>
                  </a:lnTo>
                  <a:lnTo>
                    <a:pt x="182" y="258"/>
                  </a:lnTo>
                  <a:lnTo>
                    <a:pt x="197" y="182"/>
                  </a:lnTo>
                  <a:lnTo>
                    <a:pt x="212" y="121"/>
                  </a:lnTo>
                  <a:lnTo>
                    <a:pt x="242" y="76"/>
                  </a:lnTo>
                  <a:lnTo>
                    <a:pt x="272" y="46"/>
                  </a:lnTo>
                  <a:lnTo>
                    <a:pt x="318" y="30"/>
                  </a:lnTo>
                  <a:lnTo>
                    <a:pt x="333" y="30"/>
                  </a:lnTo>
                  <a:lnTo>
                    <a:pt x="363" y="61"/>
                  </a:lnTo>
                  <a:lnTo>
                    <a:pt x="363" y="91"/>
                  </a:lnTo>
                  <a:lnTo>
                    <a:pt x="378" y="121"/>
                  </a:lnTo>
                  <a:lnTo>
                    <a:pt x="378" y="167"/>
                  </a:lnTo>
                  <a:lnTo>
                    <a:pt x="363" y="197"/>
                  </a:lnTo>
                  <a:lnTo>
                    <a:pt x="363" y="227"/>
                  </a:lnTo>
                  <a:lnTo>
                    <a:pt x="151" y="1061"/>
                  </a:lnTo>
                  <a:close/>
                  <a:moveTo>
                    <a:pt x="484" y="243"/>
                  </a:moveTo>
                  <a:lnTo>
                    <a:pt x="499" y="197"/>
                  </a:lnTo>
                  <a:lnTo>
                    <a:pt x="544" y="152"/>
                  </a:lnTo>
                  <a:lnTo>
                    <a:pt x="575" y="106"/>
                  </a:lnTo>
                  <a:lnTo>
                    <a:pt x="665" y="46"/>
                  </a:lnTo>
                  <a:lnTo>
                    <a:pt x="696" y="46"/>
                  </a:lnTo>
                  <a:lnTo>
                    <a:pt x="726" y="30"/>
                  </a:lnTo>
                  <a:lnTo>
                    <a:pt x="771" y="46"/>
                  </a:lnTo>
                  <a:lnTo>
                    <a:pt x="802" y="61"/>
                  </a:lnTo>
                  <a:lnTo>
                    <a:pt x="832" y="106"/>
                  </a:lnTo>
                  <a:lnTo>
                    <a:pt x="847" y="152"/>
                  </a:lnTo>
                  <a:lnTo>
                    <a:pt x="847" y="212"/>
                  </a:lnTo>
                  <a:lnTo>
                    <a:pt x="832" y="349"/>
                  </a:lnTo>
                  <a:lnTo>
                    <a:pt x="802" y="500"/>
                  </a:lnTo>
                  <a:lnTo>
                    <a:pt x="756" y="621"/>
                  </a:lnTo>
                  <a:lnTo>
                    <a:pt x="711" y="697"/>
                  </a:lnTo>
                  <a:lnTo>
                    <a:pt x="620" y="788"/>
                  </a:lnTo>
                  <a:lnTo>
                    <a:pt x="529" y="818"/>
                  </a:lnTo>
                  <a:lnTo>
                    <a:pt x="484" y="803"/>
                  </a:lnTo>
                  <a:lnTo>
                    <a:pt x="454" y="788"/>
                  </a:lnTo>
                  <a:lnTo>
                    <a:pt x="423" y="758"/>
                  </a:lnTo>
                  <a:lnTo>
                    <a:pt x="393" y="697"/>
                  </a:lnTo>
                  <a:lnTo>
                    <a:pt x="393" y="682"/>
                  </a:lnTo>
                  <a:lnTo>
                    <a:pt x="378" y="652"/>
                  </a:lnTo>
                  <a:lnTo>
                    <a:pt x="378" y="636"/>
                  </a:lnTo>
                  <a:lnTo>
                    <a:pt x="393" y="606"/>
                  </a:lnTo>
                  <a:lnTo>
                    <a:pt x="484" y="2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8" name="Freeform 182"/>
            <p:cNvSpPr>
              <a:spLocks/>
            </p:cNvSpPr>
            <p:nvPr/>
          </p:nvSpPr>
          <p:spPr bwMode="auto">
            <a:xfrm>
              <a:off x="27825" y="13837"/>
              <a:ext cx="438" cy="1894"/>
            </a:xfrm>
            <a:custGeom>
              <a:avLst/>
              <a:gdLst/>
              <a:ahLst/>
              <a:cxnLst>
                <a:cxn ang="0">
                  <a:pos x="438" y="1879"/>
                </a:cxn>
                <a:cxn ang="0">
                  <a:pos x="438" y="1864"/>
                </a:cxn>
                <a:cxn ang="0">
                  <a:pos x="423" y="1864"/>
                </a:cxn>
                <a:cxn ang="0">
                  <a:pos x="408" y="1834"/>
                </a:cxn>
                <a:cxn ang="0">
                  <a:pos x="257" y="1637"/>
                </a:cxn>
                <a:cxn ang="0">
                  <a:pos x="181" y="1409"/>
                </a:cxn>
                <a:cxn ang="0">
                  <a:pos x="121" y="1182"/>
                </a:cxn>
                <a:cxn ang="0">
                  <a:pos x="121" y="955"/>
                </a:cxn>
                <a:cxn ang="0">
                  <a:pos x="136" y="712"/>
                </a:cxn>
                <a:cxn ang="0">
                  <a:pos x="181" y="470"/>
                </a:cxn>
                <a:cxn ang="0">
                  <a:pos x="272" y="243"/>
                </a:cxn>
                <a:cxn ang="0">
                  <a:pos x="423" y="61"/>
                </a:cxn>
                <a:cxn ang="0">
                  <a:pos x="438" y="46"/>
                </a:cxn>
                <a:cxn ang="0">
                  <a:pos x="438" y="0"/>
                </a:cxn>
                <a:cxn ang="0">
                  <a:pos x="423" y="0"/>
                </a:cxn>
                <a:cxn ang="0">
                  <a:pos x="378" y="31"/>
                </a:cxn>
                <a:cxn ang="0">
                  <a:pos x="302" y="91"/>
                </a:cxn>
                <a:cxn ang="0">
                  <a:pos x="212" y="212"/>
                </a:cxn>
                <a:cxn ang="0">
                  <a:pos x="121" y="379"/>
                </a:cxn>
                <a:cxn ang="0">
                  <a:pos x="30" y="682"/>
                </a:cxn>
                <a:cxn ang="0">
                  <a:pos x="0" y="955"/>
                </a:cxn>
                <a:cxn ang="0">
                  <a:pos x="15" y="1121"/>
                </a:cxn>
                <a:cxn ang="0">
                  <a:pos x="45" y="1334"/>
                </a:cxn>
                <a:cxn ang="0">
                  <a:pos x="136" y="1546"/>
                </a:cxn>
                <a:cxn ang="0">
                  <a:pos x="227" y="1697"/>
                </a:cxn>
                <a:cxn ang="0">
                  <a:pos x="317" y="1803"/>
                </a:cxn>
                <a:cxn ang="0">
                  <a:pos x="393" y="1879"/>
                </a:cxn>
                <a:cxn ang="0">
                  <a:pos x="423" y="1894"/>
                </a:cxn>
                <a:cxn ang="0">
                  <a:pos x="438" y="1894"/>
                </a:cxn>
                <a:cxn ang="0">
                  <a:pos x="438" y="1879"/>
                </a:cxn>
              </a:cxnLst>
              <a:rect l="0" t="0" r="r" b="b"/>
              <a:pathLst>
                <a:path w="438" h="1894">
                  <a:moveTo>
                    <a:pt x="438" y="1879"/>
                  </a:moveTo>
                  <a:lnTo>
                    <a:pt x="438" y="1864"/>
                  </a:lnTo>
                  <a:lnTo>
                    <a:pt x="423" y="1864"/>
                  </a:lnTo>
                  <a:lnTo>
                    <a:pt x="408" y="1834"/>
                  </a:lnTo>
                  <a:lnTo>
                    <a:pt x="257" y="1637"/>
                  </a:lnTo>
                  <a:lnTo>
                    <a:pt x="181" y="1409"/>
                  </a:lnTo>
                  <a:lnTo>
                    <a:pt x="121" y="1182"/>
                  </a:lnTo>
                  <a:lnTo>
                    <a:pt x="121" y="955"/>
                  </a:lnTo>
                  <a:lnTo>
                    <a:pt x="136" y="712"/>
                  </a:lnTo>
                  <a:lnTo>
                    <a:pt x="181" y="470"/>
                  </a:lnTo>
                  <a:lnTo>
                    <a:pt x="272" y="243"/>
                  </a:lnTo>
                  <a:lnTo>
                    <a:pt x="423" y="61"/>
                  </a:lnTo>
                  <a:lnTo>
                    <a:pt x="438" y="46"/>
                  </a:lnTo>
                  <a:lnTo>
                    <a:pt x="438" y="0"/>
                  </a:lnTo>
                  <a:lnTo>
                    <a:pt x="423" y="0"/>
                  </a:lnTo>
                  <a:lnTo>
                    <a:pt x="378" y="31"/>
                  </a:lnTo>
                  <a:lnTo>
                    <a:pt x="302" y="91"/>
                  </a:lnTo>
                  <a:lnTo>
                    <a:pt x="212" y="212"/>
                  </a:lnTo>
                  <a:lnTo>
                    <a:pt x="121" y="379"/>
                  </a:lnTo>
                  <a:lnTo>
                    <a:pt x="30" y="682"/>
                  </a:lnTo>
                  <a:lnTo>
                    <a:pt x="0" y="955"/>
                  </a:lnTo>
                  <a:lnTo>
                    <a:pt x="15" y="1121"/>
                  </a:lnTo>
                  <a:lnTo>
                    <a:pt x="45" y="1334"/>
                  </a:lnTo>
                  <a:lnTo>
                    <a:pt x="136" y="1546"/>
                  </a:lnTo>
                  <a:lnTo>
                    <a:pt x="227" y="1697"/>
                  </a:lnTo>
                  <a:lnTo>
                    <a:pt x="317" y="1803"/>
                  </a:lnTo>
                  <a:lnTo>
                    <a:pt x="393" y="1879"/>
                  </a:lnTo>
                  <a:lnTo>
                    <a:pt x="423" y="1894"/>
                  </a:lnTo>
                  <a:lnTo>
                    <a:pt x="438" y="1894"/>
                  </a:lnTo>
                  <a:lnTo>
                    <a:pt x="438" y="18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9" name="Freeform 183"/>
            <p:cNvSpPr>
              <a:spLocks/>
            </p:cNvSpPr>
            <p:nvPr/>
          </p:nvSpPr>
          <p:spPr bwMode="auto">
            <a:xfrm>
              <a:off x="28445" y="14428"/>
              <a:ext cx="862" cy="1227"/>
            </a:xfrm>
            <a:custGeom>
              <a:avLst/>
              <a:gdLst/>
              <a:ahLst/>
              <a:cxnLst>
                <a:cxn ang="0">
                  <a:pos x="862" y="30"/>
                </a:cxn>
                <a:cxn ang="0">
                  <a:pos x="786" y="15"/>
                </a:cxn>
                <a:cxn ang="0">
                  <a:pos x="741" y="76"/>
                </a:cxn>
                <a:cxn ang="0">
                  <a:pos x="726" y="152"/>
                </a:cxn>
                <a:cxn ang="0">
                  <a:pos x="680" y="303"/>
                </a:cxn>
                <a:cxn ang="0">
                  <a:pos x="590" y="667"/>
                </a:cxn>
                <a:cxn ang="0">
                  <a:pos x="484" y="788"/>
                </a:cxn>
                <a:cxn ang="0">
                  <a:pos x="378" y="818"/>
                </a:cxn>
                <a:cxn ang="0">
                  <a:pos x="302" y="788"/>
                </a:cxn>
                <a:cxn ang="0">
                  <a:pos x="272" y="561"/>
                </a:cxn>
                <a:cxn ang="0">
                  <a:pos x="363" y="288"/>
                </a:cxn>
                <a:cxn ang="0">
                  <a:pos x="393" y="212"/>
                </a:cxn>
                <a:cxn ang="0">
                  <a:pos x="363" y="61"/>
                </a:cxn>
                <a:cxn ang="0">
                  <a:pos x="242" y="0"/>
                </a:cxn>
                <a:cxn ang="0">
                  <a:pos x="75" y="91"/>
                </a:cxn>
                <a:cxn ang="0">
                  <a:pos x="0" y="258"/>
                </a:cxn>
                <a:cxn ang="0">
                  <a:pos x="30" y="303"/>
                </a:cxn>
                <a:cxn ang="0">
                  <a:pos x="45" y="273"/>
                </a:cxn>
                <a:cxn ang="0">
                  <a:pos x="106" y="136"/>
                </a:cxn>
                <a:cxn ang="0">
                  <a:pos x="166" y="61"/>
                </a:cxn>
                <a:cxn ang="0">
                  <a:pos x="242" y="30"/>
                </a:cxn>
                <a:cxn ang="0">
                  <a:pos x="257" y="46"/>
                </a:cxn>
                <a:cxn ang="0">
                  <a:pos x="287" y="76"/>
                </a:cxn>
                <a:cxn ang="0">
                  <a:pos x="272" y="197"/>
                </a:cxn>
                <a:cxn ang="0">
                  <a:pos x="196" y="409"/>
                </a:cxn>
                <a:cxn ang="0">
                  <a:pos x="151" y="697"/>
                </a:cxn>
                <a:cxn ang="0">
                  <a:pos x="196" y="788"/>
                </a:cxn>
                <a:cxn ang="0">
                  <a:pos x="333" y="849"/>
                </a:cxn>
                <a:cxn ang="0">
                  <a:pos x="514" y="818"/>
                </a:cxn>
                <a:cxn ang="0">
                  <a:pos x="529" y="909"/>
                </a:cxn>
                <a:cxn ang="0">
                  <a:pos x="348" y="1152"/>
                </a:cxn>
                <a:cxn ang="0">
                  <a:pos x="242" y="1182"/>
                </a:cxn>
                <a:cxn ang="0">
                  <a:pos x="181" y="1167"/>
                </a:cxn>
                <a:cxn ang="0">
                  <a:pos x="91" y="1106"/>
                </a:cxn>
                <a:cxn ang="0">
                  <a:pos x="151" y="1091"/>
                </a:cxn>
                <a:cxn ang="0">
                  <a:pos x="212" y="1000"/>
                </a:cxn>
                <a:cxn ang="0">
                  <a:pos x="196" y="955"/>
                </a:cxn>
                <a:cxn ang="0">
                  <a:pos x="106" y="940"/>
                </a:cxn>
                <a:cxn ang="0">
                  <a:pos x="60" y="970"/>
                </a:cxn>
                <a:cxn ang="0">
                  <a:pos x="45" y="1106"/>
                </a:cxn>
                <a:cxn ang="0">
                  <a:pos x="166" y="1212"/>
                </a:cxn>
                <a:cxn ang="0">
                  <a:pos x="378" y="1197"/>
                </a:cxn>
                <a:cxn ang="0">
                  <a:pos x="620" y="985"/>
                </a:cxn>
                <a:cxn ang="0">
                  <a:pos x="862" y="106"/>
                </a:cxn>
              </a:cxnLst>
              <a:rect l="0" t="0" r="r" b="b"/>
              <a:pathLst>
                <a:path w="862" h="1227">
                  <a:moveTo>
                    <a:pt x="862" y="106"/>
                  </a:moveTo>
                  <a:lnTo>
                    <a:pt x="862" y="30"/>
                  </a:lnTo>
                  <a:lnTo>
                    <a:pt x="832" y="15"/>
                  </a:lnTo>
                  <a:lnTo>
                    <a:pt x="786" y="15"/>
                  </a:lnTo>
                  <a:lnTo>
                    <a:pt x="741" y="61"/>
                  </a:lnTo>
                  <a:lnTo>
                    <a:pt x="741" y="76"/>
                  </a:lnTo>
                  <a:lnTo>
                    <a:pt x="726" y="106"/>
                  </a:lnTo>
                  <a:lnTo>
                    <a:pt x="726" y="152"/>
                  </a:lnTo>
                  <a:lnTo>
                    <a:pt x="696" y="227"/>
                  </a:lnTo>
                  <a:lnTo>
                    <a:pt x="680" y="303"/>
                  </a:lnTo>
                  <a:lnTo>
                    <a:pt x="590" y="652"/>
                  </a:lnTo>
                  <a:lnTo>
                    <a:pt x="590" y="667"/>
                  </a:lnTo>
                  <a:lnTo>
                    <a:pt x="575" y="697"/>
                  </a:lnTo>
                  <a:lnTo>
                    <a:pt x="484" y="788"/>
                  </a:lnTo>
                  <a:lnTo>
                    <a:pt x="438" y="803"/>
                  </a:lnTo>
                  <a:lnTo>
                    <a:pt x="378" y="818"/>
                  </a:lnTo>
                  <a:lnTo>
                    <a:pt x="333" y="803"/>
                  </a:lnTo>
                  <a:lnTo>
                    <a:pt x="302" y="788"/>
                  </a:lnTo>
                  <a:lnTo>
                    <a:pt x="272" y="727"/>
                  </a:lnTo>
                  <a:lnTo>
                    <a:pt x="272" y="561"/>
                  </a:lnTo>
                  <a:lnTo>
                    <a:pt x="302" y="440"/>
                  </a:lnTo>
                  <a:lnTo>
                    <a:pt x="363" y="288"/>
                  </a:lnTo>
                  <a:lnTo>
                    <a:pt x="378" y="243"/>
                  </a:lnTo>
                  <a:lnTo>
                    <a:pt x="393" y="212"/>
                  </a:lnTo>
                  <a:lnTo>
                    <a:pt x="393" y="106"/>
                  </a:lnTo>
                  <a:lnTo>
                    <a:pt x="363" y="61"/>
                  </a:lnTo>
                  <a:lnTo>
                    <a:pt x="302" y="0"/>
                  </a:lnTo>
                  <a:lnTo>
                    <a:pt x="242" y="0"/>
                  </a:lnTo>
                  <a:lnTo>
                    <a:pt x="151" y="30"/>
                  </a:lnTo>
                  <a:lnTo>
                    <a:pt x="75" y="91"/>
                  </a:lnTo>
                  <a:lnTo>
                    <a:pt x="30" y="182"/>
                  </a:lnTo>
                  <a:lnTo>
                    <a:pt x="0" y="258"/>
                  </a:lnTo>
                  <a:lnTo>
                    <a:pt x="0" y="303"/>
                  </a:lnTo>
                  <a:lnTo>
                    <a:pt x="30" y="303"/>
                  </a:lnTo>
                  <a:lnTo>
                    <a:pt x="45" y="288"/>
                  </a:lnTo>
                  <a:lnTo>
                    <a:pt x="45" y="273"/>
                  </a:lnTo>
                  <a:lnTo>
                    <a:pt x="75" y="197"/>
                  </a:lnTo>
                  <a:lnTo>
                    <a:pt x="106" y="136"/>
                  </a:lnTo>
                  <a:lnTo>
                    <a:pt x="136" y="91"/>
                  </a:lnTo>
                  <a:lnTo>
                    <a:pt x="166" y="61"/>
                  </a:lnTo>
                  <a:lnTo>
                    <a:pt x="212" y="46"/>
                  </a:lnTo>
                  <a:lnTo>
                    <a:pt x="242" y="30"/>
                  </a:lnTo>
                  <a:lnTo>
                    <a:pt x="257" y="30"/>
                  </a:lnTo>
                  <a:lnTo>
                    <a:pt x="257" y="46"/>
                  </a:lnTo>
                  <a:lnTo>
                    <a:pt x="272" y="46"/>
                  </a:lnTo>
                  <a:lnTo>
                    <a:pt x="287" y="76"/>
                  </a:lnTo>
                  <a:lnTo>
                    <a:pt x="287" y="136"/>
                  </a:lnTo>
                  <a:lnTo>
                    <a:pt x="272" y="197"/>
                  </a:lnTo>
                  <a:lnTo>
                    <a:pt x="257" y="227"/>
                  </a:lnTo>
                  <a:lnTo>
                    <a:pt x="196" y="409"/>
                  </a:lnTo>
                  <a:lnTo>
                    <a:pt x="151" y="530"/>
                  </a:lnTo>
                  <a:lnTo>
                    <a:pt x="151" y="697"/>
                  </a:lnTo>
                  <a:lnTo>
                    <a:pt x="166" y="743"/>
                  </a:lnTo>
                  <a:lnTo>
                    <a:pt x="196" y="788"/>
                  </a:lnTo>
                  <a:lnTo>
                    <a:pt x="242" y="818"/>
                  </a:lnTo>
                  <a:lnTo>
                    <a:pt x="333" y="849"/>
                  </a:lnTo>
                  <a:lnTo>
                    <a:pt x="438" y="849"/>
                  </a:lnTo>
                  <a:lnTo>
                    <a:pt x="514" y="818"/>
                  </a:lnTo>
                  <a:lnTo>
                    <a:pt x="559" y="773"/>
                  </a:lnTo>
                  <a:lnTo>
                    <a:pt x="529" y="909"/>
                  </a:lnTo>
                  <a:lnTo>
                    <a:pt x="438" y="1061"/>
                  </a:lnTo>
                  <a:lnTo>
                    <a:pt x="348" y="1152"/>
                  </a:lnTo>
                  <a:lnTo>
                    <a:pt x="302" y="1167"/>
                  </a:lnTo>
                  <a:lnTo>
                    <a:pt x="242" y="1182"/>
                  </a:lnTo>
                  <a:lnTo>
                    <a:pt x="212" y="1182"/>
                  </a:lnTo>
                  <a:lnTo>
                    <a:pt x="181" y="1167"/>
                  </a:lnTo>
                  <a:lnTo>
                    <a:pt x="151" y="1167"/>
                  </a:lnTo>
                  <a:lnTo>
                    <a:pt x="91" y="1106"/>
                  </a:lnTo>
                  <a:lnTo>
                    <a:pt x="121" y="1106"/>
                  </a:lnTo>
                  <a:lnTo>
                    <a:pt x="151" y="1091"/>
                  </a:lnTo>
                  <a:lnTo>
                    <a:pt x="181" y="1061"/>
                  </a:lnTo>
                  <a:lnTo>
                    <a:pt x="212" y="1000"/>
                  </a:lnTo>
                  <a:lnTo>
                    <a:pt x="212" y="970"/>
                  </a:lnTo>
                  <a:lnTo>
                    <a:pt x="196" y="955"/>
                  </a:lnTo>
                  <a:lnTo>
                    <a:pt x="166" y="940"/>
                  </a:lnTo>
                  <a:lnTo>
                    <a:pt x="106" y="940"/>
                  </a:lnTo>
                  <a:lnTo>
                    <a:pt x="75" y="955"/>
                  </a:lnTo>
                  <a:lnTo>
                    <a:pt x="60" y="970"/>
                  </a:lnTo>
                  <a:lnTo>
                    <a:pt x="30" y="1061"/>
                  </a:lnTo>
                  <a:lnTo>
                    <a:pt x="45" y="1106"/>
                  </a:lnTo>
                  <a:lnTo>
                    <a:pt x="106" y="1197"/>
                  </a:lnTo>
                  <a:lnTo>
                    <a:pt x="166" y="1212"/>
                  </a:lnTo>
                  <a:lnTo>
                    <a:pt x="242" y="1227"/>
                  </a:lnTo>
                  <a:lnTo>
                    <a:pt x="378" y="1197"/>
                  </a:lnTo>
                  <a:lnTo>
                    <a:pt x="514" y="1106"/>
                  </a:lnTo>
                  <a:lnTo>
                    <a:pt x="620" y="985"/>
                  </a:lnTo>
                  <a:lnTo>
                    <a:pt x="680" y="833"/>
                  </a:lnTo>
                  <a:lnTo>
                    <a:pt x="862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0" name="Freeform 184"/>
            <p:cNvSpPr>
              <a:spLocks/>
            </p:cNvSpPr>
            <p:nvPr/>
          </p:nvSpPr>
          <p:spPr bwMode="auto">
            <a:xfrm>
              <a:off x="29609" y="13837"/>
              <a:ext cx="76" cy="1894"/>
            </a:xfrm>
            <a:custGeom>
              <a:avLst/>
              <a:gdLst/>
              <a:ahLst/>
              <a:cxnLst>
                <a:cxn ang="0">
                  <a:pos x="76" y="61"/>
                </a:cxn>
                <a:cxn ang="0">
                  <a:pos x="76" y="31"/>
                </a:cxn>
                <a:cxn ang="0">
                  <a:pos x="61" y="15"/>
                </a:cxn>
                <a:cxn ang="0">
                  <a:pos x="31" y="0"/>
                </a:cxn>
                <a:cxn ang="0">
                  <a:pos x="0" y="31"/>
                </a:cxn>
                <a:cxn ang="0">
                  <a:pos x="0" y="1879"/>
                </a:cxn>
                <a:cxn ang="0">
                  <a:pos x="16" y="1894"/>
                </a:cxn>
                <a:cxn ang="0">
                  <a:pos x="46" y="1894"/>
                </a:cxn>
                <a:cxn ang="0">
                  <a:pos x="76" y="1864"/>
                </a:cxn>
                <a:cxn ang="0">
                  <a:pos x="76" y="1834"/>
                </a:cxn>
                <a:cxn ang="0">
                  <a:pos x="76" y="61"/>
                </a:cxn>
              </a:cxnLst>
              <a:rect l="0" t="0" r="r" b="b"/>
              <a:pathLst>
                <a:path w="76" h="1894">
                  <a:moveTo>
                    <a:pt x="76" y="61"/>
                  </a:moveTo>
                  <a:lnTo>
                    <a:pt x="76" y="31"/>
                  </a:lnTo>
                  <a:lnTo>
                    <a:pt x="61" y="15"/>
                  </a:lnTo>
                  <a:lnTo>
                    <a:pt x="31" y="0"/>
                  </a:lnTo>
                  <a:lnTo>
                    <a:pt x="0" y="31"/>
                  </a:lnTo>
                  <a:lnTo>
                    <a:pt x="0" y="1879"/>
                  </a:lnTo>
                  <a:lnTo>
                    <a:pt x="16" y="1894"/>
                  </a:lnTo>
                  <a:lnTo>
                    <a:pt x="46" y="1894"/>
                  </a:lnTo>
                  <a:lnTo>
                    <a:pt x="76" y="1864"/>
                  </a:lnTo>
                  <a:lnTo>
                    <a:pt x="76" y="1834"/>
                  </a:lnTo>
                  <a:lnTo>
                    <a:pt x="76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1" name="Freeform 185"/>
            <p:cNvSpPr>
              <a:spLocks/>
            </p:cNvSpPr>
            <p:nvPr/>
          </p:nvSpPr>
          <p:spPr bwMode="auto">
            <a:xfrm>
              <a:off x="29957" y="14413"/>
              <a:ext cx="1059" cy="848"/>
            </a:xfrm>
            <a:custGeom>
              <a:avLst/>
              <a:gdLst/>
              <a:ahLst/>
              <a:cxnLst>
                <a:cxn ang="0">
                  <a:pos x="605" y="379"/>
                </a:cxn>
                <a:cxn ang="0">
                  <a:pos x="832" y="136"/>
                </a:cxn>
                <a:cxn ang="0">
                  <a:pos x="847" y="121"/>
                </a:cxn>
                <a:cxn ang="0">
                  <a:pos x="862" y="121"/>
                </a:cxn>
                <a:cxn ang="0">
                  <a:pos x="877" y="106"/>
                </a:cxn>
                <a:cxn ang="0">
                  <a:pos x="908" y="106"/>
                </a:cxn>
                <a:cxn ang="0">
                  <a:pos x="953" y="91"/>
                </a:cxn>
                <a:cxn ang="0">
                  <a:pos x="1029" y="91"/>
                </a:cxn>
                <a:cxn ang="0">
                  <a:pos x="1029" y="0"/>
                </a:cxn>
                <a:cxn ang="0">
                  <a:pos x="983" y="0"/>
                </a:cxn>
                <a:cxn ang="0">
                  <a:pos x="938" y="15"/>
                </a:cxn>
                <a:cxn ang="0">
                  <a:pos x="696" y="15"/>
                </a:cxn>
                <a:cxn ang="0">
                  <a:pos x="651" y="0"/>
                </a:cxn>
                <a:cxn ang="0">
                  <a:pos x="651" y="91"/>
                </a:cxn>
                <a:cxn ang="0">
                  <a:pos x="696" y="106"/>
                </a:cxn>
                <a:cxn ang="0">
                  <a:pos x="726" y="106"/>
                </a:cxn>
                <a:cxn ang="0">
                  <a:pos x="726" y="121"/>
                </a:cxn>
                <a:cxn ang="0">
                  <a:pos x="711" y="136"/>
                </a:cxn>
                <a:cxn ang="0">
                  <a:pos x="560" y="318"/>
                </a:cxn>
                <a:cxn ang="0">
                  <a:pos x="363" y="91"/>
                </a:cxn>
                <a:cxn ang="0">
                  <a:pos x="439" y="91"/>
                </a:cxn>
                <a:cxn ang="0">
                  <a:pos x="439" y="0"/>
                </a:cxn>
                <a:cxn ang="0">
                  <a:pos x="393" y="0"/>
                </a:cxn>
                <a:cxn ang="0">
                  <a:pos x="333" y="15"/>
                </a:cxn>
                <a:cxn ang="0">
                  <a:pos x="76" y="15"/>
                </a:cxn>
                <a:cxn ang="0">
                  <a:pos x="0" y="0"/>
                </a:cxn>
                <a:cxn ang="0">
                  <a:pos x="0" y="91"/>
                </a:cxn>
                <a:cxn ang="0">
                  <a:pos x="136" y="91"/>
                </a:cxn>
                <a:cxn ang="0">
                  <a:pos x="439" y="439"/>
                </a:cxn>
                <a:cxn ang="0">
                  <a:pos x="182" y="727"/>
                </a:cxn>
                <a:cxn ang="0">
                  <a:pos x="151" y="742"/>
                </a:cxn>
                <a:cxn ang="0">
                  <a:pos x="106" y="758"/>
                </a:cxn>
                <a:cxn ang="0">
                  <a:pos x="0" y="758"/>
                </a:cxn>
                <a:cxn ang="0">
                  <a:pos x="0" y="848"/>
                </a:cxn>
                <a:cxn ang="0">
                  <a:pos x="363" y="848"/>
                </a:cxn>
                <a:cxn ang="0">
                  <a:pos x="363" y="758"/>
                </a:cxn>
                <a:cxn ang="0">
                  <a:pos x="333" y="758"/>
                </a:cxn>
                <a:cxn ang="0">
                  <a:pos x="303" y="742"/>
                </a:cxn>
                <a:cxn ang="0">
                  <a:pos x="303" y="712"/>
                </a:cxn>
                <a:cxn ang="0">
                  <a:pos x="499" y="515"/>
                </a:cxn>
                <a:cxn ang="0">
                  <a:pos x="696" y="758"/>
                </a:cxn>
                <a:cxn ang="0">
                  <a:pos x="620" y="758"/>
                </a:cxn>
                <a:cxn ang="0">
                  <a:pos x="620" y="848"/>
                </a:cxn>
                <a:cxn ang="0">
                  <a:pos x="1059" y="848"/>
                </a:cxn>
                <a:cxn ang="0">
                  <a:pos x="1059" y="758"/>
                </a:cxn>
                <a:cxn ang="0">
                  <a:pos x="923" y="758"/>
                </a:cxn>
                <a:cxn ang="0">
                  <a:pos x="605" y="379"/>
                </a:cxn>
              </a:cxnLst>
              <a:rect l="0" t="0" r="r" b="b"/>
              <a:pathLst>
                <a:path w="1059" h="848">
                  <a:moveTo>
                    <a:pt x="605" y="379"/>
                  </a:moveTo>
                  <a:lnTo>
                    <a:pt x="832" y="136"/>
                  </a:lnTo>
                  <a:lnTo>
                    <a:pt x="847" y="121"/>
                  </a:lnTo>
                  <a:lnTo>
                    <a:pt x="862" y="121"/>
                  </a:lnTo>
                  <a:lnTo>
                    <a:pt x="877" y="106"/>
                  </a:lnTo>
                  <a:lnTo>
                    <a:pt x="908" y="106"/>
                  </a:lnTo>
                  <a:lnTo>
                    <a:pt x="953" y="91"/>
                  </a:lnTo>
                  <a:lnTo>
                    <a:pt x="1029" y="91"/>
                  </a:lnTo>
                  <a:lnTo>
                    <a:pt x="1029" y="0"/>
                  </a:lnTo>
                  <a:lnTo>
                    <a:pt x="983" y="0"/>
                  </a:lnTo>
                  <a:lnTo>
                    <a:pt x="938" y="15"/>
                  </a:lnTo>
                  <a:lnTo>
                    <a:pt x="696" y="15"/>
                  </a:lnTo>
                  <a:lnTo>
                    <a:pt x="651" y="0"/>
                  </a:lnTo>
                  <a:lnTo>
                    <a:pt x="651" y="91"/>
                  </a:lnTo>
                  <a:lnTo>
                    <a:pt x="696" y="106"/>
                  </a:lnTo>
                  <a:lnTo>
                    <a:pt x="726" y="106"/>
                  </a:lnTo>
                  <a:lnTo>
                    <a:pt x="726" y="121"/>
                  </a:lnTo>
                  <a:lnTo>
                    <a:pt x="711" y="136"/>
                  </a:lnTo>
                  <a:lnTo>
                    <a:pt x="560" y="318"/>
                  </a:lnTo>
                  <a:lnTo>
                    <a:pt x="363" y="91"/>
                  </a:lnTo>
                  <a:lnTo>
                    <a:pt x="439" y="91"/>
                  </a:lnTo>
                  <a:lnTo>
                    <a:pt x="439" y="0"/>
                  </a:lnTo>
                  <a:lnTo>
                    <a:pt x="393" y="0"/>
                  </a:lnTo>
                  <a:lnTo>
                    <a:pt x="333" y="15"/>
                  </a:lnTo>
                  <a:lnTo>
                    <a:pt x="76" y="15"/>
                  </a:lnTo>
                  <a:lnTo>
                    <a:pt x="0" y="0"/>
                  </a:lnTo>
                  <a:lnTo>
                    <a:pt x="0" y="91"/>
                  </a:lnTo>
                  <a:lnTo>
                    <a:pt x="136" y="91"/>
                  </a:lnTo>
                  <a:lnTo>
                    <a:pt x="439" y="439"/>
                  </a:lnTo>
                  <a:lnTo>
                    <a:pt x="182" y="727"/>
                  </a:lnTo>
                  <a:lnTo>
                    <a:pt x="151" y="742"/>
                  </a:lnTo>
                  <a:lnTo>
                    <a:pt x="106" y="758"/>
                  </a:lnTo>
                  <a:lnTo>
                    <a:pt x="0" y="758"/>
                  </a:lnTo>
                  <a:lnTo>
                    <a:pt x="0" y="848"/>
                  </a:lnTo>
                  <a:lnTo>
                    <a:pt x="363" y="848"/>
                  </a:lnTo>
                  <a:lnTo>
                    <a:pt x="363" y="758"/>
                  </a:lnTo>
                  <a:lnTo>
                    <a:pt x="333" y="758"/>
                  </a:lnTo>
                  <a:lnTo>
                    <a:pt x="303" y="742"/>
                  </a:lnTo>
                  <a:lnTo>
                    <a:pt x="303" y="712"/>
                  </a:lnTo>
                  <a:lnTo>
                    <a:pt x="499" y="515"/>
                  </a:lnTo>
                  <a:lnTo>
                    <a:pt x="696" y="758"/>
                  </a:lnTo>
                  <a:lnTo>
                    <a:pt x="620" y="758"/>
                  </a:lnTo>
                  <a:lnTo>
                    <a:pt x="620" y="848"/>
                  </a:lnTo>
                  <a:lnTo>
                    <a:pt x="1059" y="848"/>
                  </a:lnTo>
                  <a:lnTo>
                    <a:pt x="1059" y="758"/>
                  </a:lnTo>
                  <a:lnTo>
                    <a:pt x="923" y="758"/>
                  </a:lnTo>
                  <a:lnTo>
                    <a:pt x="605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2" name="Freeform 186"/>
            <p:cNvSpPr>
              <a:spLocks noEditPoints="1"/>
            </p:cNvSpPr>
            <p:nvPr/>
          </p:nvSpPr>
          <p:spPr bwMode="auto">
            <a:xfrm>
              <a:off x="31107" y="14655"/>
              <a:ext cx="408" cy="894"/>
            </a:xfrm>
            <a:custGeom>
              <a:avLst/>
              <a:gdLst/>
              <a:ahLst/>
              <a:cxnLst>
                <a:cxn ang="0">
                  <a:pos x="363" y="31"/>
                </a:cxn>
                <a:cxn ang="0">
                  <a:pos x="317" y="0"/>
                </a:cxn>
                <a:cxn ang="0">
                  <a:pos x="242" y="76"/>
                </a:cxn>
                <a:cxn ang="0">
                  <a:pos x="272" y="122"/>
                </a:cxn>
                <a:cxn ang="0">
                  <a:pos x="348" y="106"/>
                </a:cxn>
                <a:cxn ang="0">
                  <a:pos x="363" y="46"/>
                </a:cxn>
                <a:cxn ang="0">
                  <a:pos x="90" y="743"/>
                </a:cxn>
                <a:cxn ang="0">
                  <a:pos x="121" y="864"/>
                </a:cxn>
                <a:cxn ang="0">
                  <a:pos x="302" y="864"/>
                </a:cxn>
                <a:cxn ang="0">
                  <a:pos x="378" y="758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2" y="819"/>
                </a:cxn>
                <a:cxn ang="0">
                  <a:pos x="196" y="849"/>
                </a:cxn>
                <a:cxn ang="0">
                  <a:pos x="181" y="758"/>
                </a:cxn>
                <a:cxn ang="0">
                  <a:pos x="227" y="667"/>
                </a:cxn>
                <a:cxn ang="0">
                  <a:pos x="287" y="531"/>
                </a:cxn>
                <a:cxn ang="0">
                  <a:pos x="302" y="470"/>
                </a:cxn>
                <a:cxn ang="0">
                  <a:pos x="317" y="409"/>
                </a:cxn>
                <a:cxn ang="0">
                  <a:pos x="287" y="334"/>
                </a:cxn>
                <a:cxn ang="0">
                  <a:pos x="196" y="288"/>
                </a:cxn>
                <a:cxn ang="0">
                  <a:pos x="106" y="334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6"/>
                </a:cxn>
                <a:cxn ang="0">
                  <a:pos x="75" y="440"/>
                </a:cxn>
                <a:cxn ang="0">
                  <a:pos x="121" y="349"/>
                </a:cxn>
                <a:cxn ang="0">
                  <a:pos x="211" y="334"/>
                </a:cxn>
                <a:cxn ang="0">
                  <a:pos x="227" y="379"/>
                </a:cxn>
                <a:cxn ang="0">
                  <a:pos x="211" y="409"/>
                </a:cxn>
                <a:cxn ang="0">
                  <a:pos x="196" y="470"/>
                </a:cxn>
                <a:cxn ang="0">
                  <a:pos x="106" y="728"/>
                </a:cxn>
              </a:cxnLst>
              <a:rect l="0" t="0" r="r" b="b"/>
              <a:pathLst>
                <a:path w="408" h="894">
                  <a:moveTo>
                    <a:pt x="363" y="46"/>
                  </a:moveTo>
                  <a:lnTo>
                    <a:pt x="363" y="31"/>
                  </a:lnTo>
                  <a:lnTo>
                    <a:pt x="332" y="0"/>
                  </a:lnTo>
                  <a:lnTo>
                    <a:pt x="317" y="0"/>
                  </a:lnTo>
                  <a:lnTo>
                    <a:pt x="257" y="31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2" y="122"/>
                  </a:lnTo>
                  <a:lnTo>
                    <a:pt x="317" y="122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6"/>
                  </a:lnTo>
                  <a:close/>
                  <a:moveTo>
                    <a:pt x="106" y="728"/>
                  </a:moveTo>
                  <a:lnTo>
                    <a:pt x="90" y="743"/>
                  </a:lnTo>
                  <a:lnTo>
                    <a:pt x="90" y="819"/>
                  </a:lnTo>
                  <a:lnTo>
                    <a:pt x="121" y="864"/>
                  </a:lnTo>
                  <a:lnTo>
                    <a:pt x="211" y="894"/>
                  </a:lnTo>
                  <a:lnTo>
                    <a:pt x="302" y="864"/>
                  </a:lnTo>
                  <a:lnTo>
                    <a:pt x="363" y="803"/>
                  </a:lnTo>
                  <a:lnTo>
                    <a:pt x="378" y="758"/>
                  </a:lnTo>
                  <a:lnTo>
                    <a:pt x="393" y="728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2" y="773"/>
                  </a:lnTo>
                  <a:lnTo>
                    <a:pt x="302" y="819"/>
                  </a:lnTo>
                  <a:lnTo>
                    <a:pt x="257" y="849"/>
                  </a:lnTo>
                  <a:lnTo>
                    <a:pt x="196" y="849"/>
                  </a:lnTo>
                  <a:lnTo>
                    <a:pt x="181" y="834"/>
                  </a:lnTo>
                  <a:lnTo>
                    <a:pt x="181" y="758"/>
                  </a:lnTo>
                  <a:lnTo>
                    <a:pt x="211" y="728"/>
                  </a:lnTo>
                  <a:lnTo>
                    <a:pt x="227" y="667"/>
                  </a:lnTo>
                  <a:lnTo>
                    <a:pt x="242" y="622"/>
                  </a:lnTo>
                  <a:lnTo>
                    <a:pt x="287" y="531"/>
                  </a:lnTo>
                  <a:lnTo>
                    <a:pt x="287" y="500"/>
                  </a:lnTo>
                  <a:lnTo>
                    <a:pt x="302" y="470"/>
                  </a:lnTo>
                  <a:lnTo>
                    <a:pt x="317" y="455"/>
                  </a:lnTo>
                  <a:lnTo>
                    <a:pt x="317" y="409"/>
                  </a:lnTo>
                  <a:lnTo>
                    <a:pt x="302" y="364"/>
                  </a:lnTo>
                  <a:lnTo>
                    <a:pt x="287" y="334"/>
                  </a:lnTo>
                  <a:lnTo>
                    <a:pt x="242" y="303"/>
                  </a:lnTo>
                  <a:lnTo>
                    <a:pt x="196" y="288"/>
                  </a:lnTo>
                  <a:lnTo>
                    <a:pt x="136" y="303"/>
                  </a:lnTo>
                  <a:lnTo>
                    <a:pt x="106" y="334"/>
                  </a:lnTo>
                  <a:lnTo>
                    <a:pt x="60" y="364"/>
                  </a:lnTo>
                  <a:lnTo>
                    <a:pt x="30" y="409"/>
                  </a:lnTo>
                  <a:lnTo>
                    <a:pt x="15" y="440"/>
                  </a:lnTo>
                  <a:lnTo>
                    <a:pt x="0" y="485"/>
                  </a:lnTo>
                  <a:lnTo>
                    <a:pt x="0" y="516"/>
                  </a:lnTo>
                  <a:lnTo>
                    <a:pt x="45" y="516"/>
                  </a:lnTo>
                  <a:lnTo>
                    <a:pt x="45" y="500"/>
                  </a:lnTo>
                  <a:lnTo>
                    <a:pt x="75" y="440"/>
                  </a:lnTo>
                  <a:lnTo>
                    <a:pt x="90" y="394"/>
                  </a:lnTo>
                  <a:lnTo>
                    <a:pt x="121" y="349"/>
                  </a:lnTo>
                  <a:lnTo>
                    <a:pt x="166" y="334"/>
                  </a:lnTo>
                  <a:lnTo>
                    <a:pt x="211" y="334"/>
                  </a:lnTo>
                  <a:lnTo>
                    <a:pt x="211" y="349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1" y="409"/>
                  </a:lnTo>
                  <a:lnTo>
                    <a:pt x="211" y="440"/>
                  </a:lnTo>
                  <a:lnTo>
                    <a:pt x="196" y="470"/>
                  </a:lnTo>
                  <a:lnTo>
                    <a:pt x="181" y="516"/>
                  </a:lnTo>
                  <a:lnTo>
                    <a:pt x="106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3" name="Freeform 187"/>
            <p:cNvSpPr>
              <a:spLocks/>
            </p:cNvSpPr>
            <p:nvPr/>
          </p:nvSpPr>
          <p:spPr bwMode="auto">
            <a:xfrm>
              <a:off x="31787" y="13837"/>
              <a:ext cx="439" cy="1894"/>
            </a:xfrm>
            <a:custGeom>
              <a:avLst/>
              <a:gdLst/>
              <a:ahLst/>
              <a:cxnLst>
                <a:cxn ang="0">
                  <a:pos x="439" y="955"/>
                </a:cxn>
                <a:cxn ang="0">
                  <a:pos x="424" y="788"/>
                </a:cxn>
                <a:cxn ang="0">
                  <a:pos x="393" y="576"/>
                </a:cxn>
                <a:cxn ang="0">
                  <a:pos x="318" y="364"/>
                </a:cxn>
                <a:cxn ang="0">
                  <a:pos x="227" y="212"/>
                </a:cxn>
                <a:cxn ang="0">
                  <a:pos x="136" y="91"/>
                </a:cxn>
                <a:cxn ang="0">
                  <a:pos x="61" y="31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1"/>
                </a:cxn>
                <a:cxn ang="0">
                  <a:pos x="15" y="46"/>
                </a:cxn>
                <a:cxn ang="0">
                  <a:pos x="46" y="61"/>
                </a:cxn>
                <a:cxn ang="0">
                  <a:pos x="167" y="227"/>
                </a:cxn>
                <a:cxn ang="0">
                  <a:pos x="257" y="424"/>
                </a:cxn>
                <a:cxn ang="0">
                  <a:pos x="318" y="667"/>
                </a:cxn>
                <a:cxn ang="0">
                  <a:pos x="333" y="955"/>
                </a:cxn>
                <a:cxn ang="0">
                  <a:pos x="318" y="1197"/>
                </a:cxn>
                <a:cxn ang="0">
                  <a:pos x="272" y="1424"/>
                </a:cxn>
                <a:cxn ang="0">
                  <a:pos x="167" y="1652"/>
                </a:cxn>
                <a:cxn ang="0">
                  <a:pos x="30" y="1849"/>
                </a:cxn>
                <a:cxn ang="0">
                  <a:pos x="15" y="1864"/>
                </a:cxn>
                <a:cxn ang="0">
                  <a:pos x="0" y="1864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1" y="1879"/>
                </a:cxn>
                <a:cxn ang="0">
                  <a:pos x="136" y="1803"/>
                </a:cxn>
                <a:cxn ang="0">
                  <a:pos x="227" y="1682"/>
                </a:cxn>
                <a:cxn ang="0">
                  <a:pos x="318" y="1531"/>
                </a:cxn>
                <a:cxn ang="0">
                  <a:pos x="424" y="1227"/>
                </a:cxn>
                <a:cxn ang="0">
                  <a:pos x="439" y="955"/>
                </a:cxn>
              </a:cxnLst>
              <a:rect l="0" t="0" r="r" b="b"/>
              <a:pathLst>
                <a:path w="439" h="1894">
                  <a:moveTo>
                    <a:pt x="439" y="955"/>
                  </a:moveTo>
                  <a:lnTo>
                    <a:pt x="424" y="788"/>
                  </a:lnTo>
                  <a:lnTo>
                    <a:pt x="393" y="576"/>
                  </a:lnTo>
                  <a:lnTo>
                    <a:pt x="318" y="364"/>
                  </a:lnTo>
                  <a:lnTo>
                    <a:pt x="227" y="212"/>
                  </a:lnTo>
                  <a:lnTo>
                    <a:pt x="136" y="91"/>
                  </a:lnTo>
                  <a:lnTo>
                    <a:pt x="61" y="31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1"/>
                  </a:lnTo>
                  <a:lnTo>
                    <a:pt x="15" y="46"/>
                  </a:lnTo>
                  <a:lnTo>
                    <a:pt x="46" y="61"/>
                  </a:lnTo>
                  <a:lnTo>
                    <a:pt x="167" y="227"/>
                  </a:lnTo>
                  <a:lnTo>
                    <a:pt x="257" y="424"/>
                  </a:lnTo>
                  <a:lnTo>
                    <a:pt x="318" y="667"/>
                  </a:lnTo>
                  <a:lnTo>
                    <a:pt x="333" y="955"/>
                  </a:lnTo>
                  <a:lnTo>
                    <a:pt x="318" y="1197"/>
                  </a:lnTo>
                  <a:lnTo>
                    <a:pt x="272" y="1424"/>
                  </a:lnTo>
                  <a:lnTo>
                    <a:pt x="167" y="1652"/>
                  </a:lnTo>
                  <a:lnTo>
                    <a:pt x="30" y="1849"/>
                  </a:lnTo>
                  <a:lnTo>
                    <a:pt x="15" y="1864"/>
                  </a:lnTo>
                  <a:lnTo>
                    <a:pt x="0" y="1864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1" y="1879"/>
                  </a:lnTo>
                  <a:lnTo>
                    <a:pt x="136" y="1803"/>
                  </a:lnTo>
                  <a:lnTo>
                    <a:pt x="227" y="1682"/>
                  </a:lnTo>
                  <a:lnTo>
                    <a:pt x="318" y="1531"/>
                  </a:lnTo>
                  <a:lnTo>
                    <a:pt x="424" y="1227"/>
                  </a:lnTo>
                  <a:lnTo>
                    <a:pt x="439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4" name="Rectangle 188"/>
            <p:cNvSpPr>
              <a:spLocks noChangeArrowheads="1"/>
            </p:cNvSpPr>
            <p:nvPr/>
          </p:nvSpPr>
          <p:spPr bwMode="auto">
            <a:xfrm>
              <a:off x="26721" y="16049"/>
              <a:ext cx="5732" cy="91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5" name="Freeform 189"/>
            <p:cNvSpPr>
              <a:spLocks/>
            </p:cNvSpPr>
            <p:nvPr/>
          </p:nvSpPr>
          <p:spPr bwMode="auto">
            <a:xfrm>
              <a:off x="28778" y="16549"/>
              <a:ext cx="1588" cy="1288"/>
            </a:xfrm>
            <a:custGeom>
              <a:avLst/>
              <a:gdLst/>
              <a:ahLst/>
              <a:cxnLst>
                <a:cxn ang="0">
                  <a:pos x="1361" y="197"/>
                </a:cxn>
                <a:cxn ang="0">
                  <a:pos x="1376" y="152"/>
                </a:cxn>
                <a:cxn ang="0">
                  <a:pos x="1376" y="122"/>
                </a:cxn>
                <a:cxn ang="0">
                  <a:pos x="1406" y="91"/>
                </a:cxn>
                <a:cxn ang="0">
                  <a:pos x="1436" y="76"/>
                </a:cxn>
                <a:cxn ang="0">
                  <a:pos x="1557" y="46"/>
                </a:cxn>
                <a:cxn ang="0">
                  <a:pos x="1572" y="46"/>
                </a:cxn>
                <a:cxn ang="0">
                  <a:pos x="1588" y="31"/>
                </a:cxn>
                <a:cxn ang="0">
                  <a:pos x="1588" y="0"/>
                </a:cxn>
                <a:cxn ang="0">
                  <a:pos x="1164" y="0"/>
                </a:cxn>
                <a:cxn ang="0">
                  <a:pos x="1149" y="15"/>
                </a:cxn>
                <a:cxn ang="0">
                  <a:pos x="1149" y="46"/>
                </a:cxn>
                <a:cxn ang="0">
                  <a:pos x="1179" y="46"/>
                </a:cxn>
                <a:cxn ang="0">
                  <a:pos x="1240" y="61"/>
                </a:cxn>
                <a:cxn ang="0">
                  <a:pos x="1300" y="91"/>
                </a:cxn>
                <a:cxn ang="0">
                  <a:pos x="1300" y="106"/>
                </a:cxn>
                <a:cxn ang="0">
                  <a:pos x="1315" y="137"/>
                </a:cxn>
                <a:cxn ang="0">
                  <a:pos x="1315" y="152"/>
                </a:cxn>
                <a:cxn ang="0">
                  <a:pos x="1300" y="167"/>
                </a:cxn>
                <a:cxn ang="0">
                  <a:pos x="1300" y="182"/>
                </a:cxn>
                <a:cxn ang="0">
                  <a:pos x="1089" y="1015"/>
                </a:cxn>
                <a:cxn ang="0">
                  <a:pos x="680" y="31"/>
                </a:cxn>
                <a:cxn ang="0">
                  <a:pos x="650" y="0"/>
                </a:cxn>
                <a:cxn ang="0">
                  <a:pos x="317" y="0"/>
                </a:cxn>
                <a:cxn ang="0">
                  <a:pos x="302" y="15"/>
                </a:cxn>
                <a:cxn ang="0">
                  <a:pos x="302" y="31"/>
                </a:cxn>
                <a:cxn ang="0">
                  <a:pos x="317" y="46"/>
                </a:cxn>
                <a:cxn ang="0">
                  <a:pos x="393" y="46"/>
                </a:cxn>
                <a:cxn ang="0">
                  <a:pos x="423" y="61"/>
                </a:cxn>
                <a:cxn ang="0">
                  <a:pos x="484" y="61"/>
                </a:cxn>
                <a:cxn ang="0">
                  <a:pos x="484" y="76"/>
                </a:cxn>
                <a:cxn ang="0">
                  <a:pos x="242" y="1091"/>
                </a:cxn>
                <a:cxn ang="0">
                  <a:pos x="211" y="1152"/>
                </a:cxn>
                <a:cxn ang="0">
                  <a:pos x="151" y="1212"/>
                </a:cxn>
                <a:cxn ang="0">
                  <a:pos x="90" y="1228"/>
                </a:cxn>
                <a:cxn ang="0">
                  <a:pos x="15" y="1228"/>
                </a:cxn>
                <a:cxn ang="0">
                  <a:pos x="0" y="1243"/>
                </a:cxn>
                <a:cxn ang="0">
                  <a:pos x="0" y="1288"/>
                </a:cxn>
                <a:cxn ang="0">
                  <a:pos x="423" y="1288"/>
                </a:cxn>
                <a:cxn ang="0">
                  <a:pos x="438" y="1273"/>
                </a:cxn>
                <a:cxn ang="0">
                  <a:pos x="438" y="1228"/>
                </a:cxn>
                <a:cxn ang="0">
                  <a:pos x="363" y="1228"/>
                </a:cxn>
                <a:cxn ang="0">
                  <a:pos x="317" y="1212"/>
                </a:cxn>
                <a:cxn ang="0">
                  <a:pos x="272" y="1167"/>
                </a:cxn>
                <a:cxn ang="0">
                  <a:pos x="272" y="1122"/>
                </a:cxn>
                <a:cxn ang="0">
                  <a:pos x="287" y="1106"/>
                </a:cxn>
                <a:cxn ang="0">
                  <a:pos x="529" y="106"/>
                </a:cxn>
                <a:cxn ang="0">
                  <a:pos x="544" y="106"/>
                </a:cxn>
                <a:cxn ang="0">
                  <a:pos x="544" y="122"/>
                </a:cxn>
                <a:cxn ang="0">
                  <a:pos x="559" y="137"/>
                </a:cxn>
                <a:cxn ang="0">
                  <a:pos x="1028" y="1258"/>
                </a:cxn>
                <a:cxn ang="0">
                  <a:pos x="1028" y="1273"/>
                </a:cxn>
                <a:cxn ang="0">
                  <a:pos x="1043" y="1288"/>
                </a:cxn>
                <a:cxn ang="0">
                  <a:pos x="1073" y="1288"/>
                </a:cxn>
                <a:cxn ang="0">
                  <a:pos x="1089" y="1273"/>
                </a:cxn>
                <a:cxn ang="0">
                  <a:pos x="1089" y="1243"/>
                </a:cxn>
                <a:cxn ang="0">
                  <a:pos x="1361" y="197"/>
                </a:cxn>
              </a:cxnLst>
              <a:rect l="0" t="0" r="r" b="b"/>
              <a:pathLst>
                <a:path w="1588" h="1288">
                  <a:moveTo>
                    <a:pt x="1361" y="197"/>
                  </a:moveTo>
                  <a:lnTo>
                    <a:pt x="1376" y="152"/>
                  </a:lnTo>
                  <a:lnTo>
                    <a:pt x="1376" y="122"/>
                  </a:lnTo>
                  <a:lnTo>
                    <a:pt x="1406" y="91"/>
                  </a:lnTo>
                  <a:lnTo>
                    <a:pt x="1436" y="76"/>
                  </a:lnTo>
                  <a:lnTo>
                    <a:pt x="1557" y="46"/>
                  </a:lnTo>
                  <a:lnTo>
                    <a:pt x="1572" y="46"/>
                  </a:lnTo>
                  <a:lnTo>
                    <a:pt x="1588" y="31"/>
                  </a:lnTo>
                  <a:lnTo>
                    <a:pt x="1588" y="0"/>
                  </a:lnTo>
                  <a:lnTo>
                    <a:pt x="1164" y="0"/>
                  </a:lnTo>
                  <a:lnTo>
                    <a:pt x="1149" y="15"/>
                  </a:lnTo>
                  <a:lnTo>
                    <a:pt x="1149" y="46"/>
                  </a:lnTo>
                  <a:lnTo>
                    <a:pt x="1179" y="46"/>
                  </a:lnTo>
                  <a:lnTo>
                    <a:pt x="1240" y="61"/>
                  </a:lnTo>
                  <a:lnTo>
                    <a:pt x="1300" y="91"/>
                  </a:lnTo>
                  <a:lnTo>
                    <a:pt x="1300" y="106"/>
                  </a:lnTo>
                  <a:lnTo>
                    <a:pt x="1315" y="137"/>
                  </a:lnTo>
                  <a:lnTo>
                    <a:pt x="1315" y="152"/>
                  </a:lnTo>
                  <a:lnTo>
                    <a:pt x="1300" y="167"/>
                  </a:lnTo>
                  <a:lnTo>
                    <a:pt x="1300" y="182"/>
                  </a:lnTo>
                  <a:lnTo>
                    <a:pt x="1089" y="1015"/>
                  </a:lnTo>
                  <a:lnTo>
                    <a:pt x="680" y="31"/>
                  </a:lnTo>
                  <a:lnTo>
                    <a:pt x="650" y="0"/>
                  </a:lnTo>
                  <a:lnTo>
                    <a:pt x="317" y="0"/>
                  </a:lnTo>
                  <a:lnTo>
                    <a:pt x="302" y="15"/>
                  </a:lnTo>
                  <a:lnTo>
                    <a:pt x="302" y="31"/>
                  </a:lnTo>
                  <a:lnTo>
                    <a:pt x="317" y="46"/>
                  </a:lnTo>
                  <a:lnTo>
                    <a:pt x="393" y="46"/>
                  </a:lnTo>
                  <a:lnTo>
                    <a:pt x="423" y="61"/>
                  </a:lnTo>
                  <a:lnTo>
                    <a:pt x="484" y="61"/>
                  </a:lnTo>
                  <a:lnTo>
                    <a:pt x="484" y="76"/>
                  </a:lnTo>
                  <a:lnTo>
                    <a:pt x="242" y="1091"/>
                  </a:lnTo>
                  <a:lnTo>
                    <a:pt x="211" y="1152"/>
                  </a:lnTo>
                  <a:lnTo>
                    <a:pt x="151" y="1212"/>
                  </a:lnTo>
                  <a:lnTo>
                    <a:pt x="90" y="1228"/>
                  </a:lnTo>
                  <a:lnTo>
                    <a:pt x="15" y="1228"/>
                  </a:lnTo>
                  <a:lnTo>
                    <a:pt x="0" y="1243"/>
                  </a:lnTo>
                  <a:lnTo>
                    <a:pt x="0" y="1288"/>
                  </a:lnTo>
                  <a:lnTo>
                    <a:pt x="423" y="1288"/>
                  </a:lnTo>
                  <a:lnTo>
                    <a:pt x="438" y="1273"/>
                  </a:lnTo>
                  <a:lnTo>
                    <a:pt x="438" y="1228"/>
                  </a:lnTo>
                  <a:lnTo>
                    <a:pt x="363" y="1228"/>
                  </a:lnTo>
                  <a:lnTo>
                    <a:pt x="317" y="1212"/>
                  </a:lnTo>
                  <a:lnTo>
                    <a:pt x="272" y="1167"/>
                  </a:lnTo>
                  <a:lnTo>
                    <a:pt x="272" y="1122"/>
                  </a:lnTo>
                  <a:lnTo>
                    <a:pt x="287" y="1106"/>
                  </a:lnTo>
                  <a:lnTo>
                    <a:pt x="529" y="106"/>
                  </a:lnTo>
                  <a:lnTo>
                    <a:pt x="544" y="106"/>
                  </a:lnTo>
                  <a:lnTo>
                    <a:pt x="544" y="122"/>
                  </a:lnTo>
                  <a:lnTo>
                    <a:pt x="559" y="137"/>
                  </a:lnTo>
                  <a:lnTo>
                    <a:pt x="1028" y="1258"/>
                  </a:lnTo>
                  <a:lnTo>
                    <a:pt x="1028" y="1273"/>
                  </a:lnTo>
                  <a:lnTo>
                    <a:pt x="1043" y="1288"/>
                  </a:lnTo>
                  <a:lnTo>
                    <a:pt x="1073" y="1288"/>
                  </a:lnTo>
                  <a:lnTo>
                    <a:pt x="1089" y="1273"/>
                  </a:lnTo>
                  <a:lnTo>
                    <a:pt x="1089" y="1243"/>
                  </a:lnTo>
                  <a:lnTo>
                    <a:pt x="1361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6" name="Freeform 190"/>
            <p:cNvSpPr>
              <a:spLocks/>
            </p:cNvSpPr>
            <p:nvPr/>
          </p:nvSpPr>
          <p:spPr bwMode="auto">
            <a:xfrm>
              <a:off x="32770" y="15216"/>
              <a:ext cx="938" cy="1727"/>
            </a:xfrm>
            <a:custGeom>
              <a:avLst/>
              <a:gdLst/>
              <a:ahLst/>
              <a:cxnLst>
                <a:cxn ang="0">
                  <a:pos x="787" y="576"/>
                </a:cxn>
                <a:cxn ang="0">
                  <a:pos x="802" y="515"/>
                </a:cxn>
                <a:cxn ang="0">
                  <a:pos x="605" y="470"/>
                </a:cxn>
                <a:cxn ang="0">
                  <a:pos x="620" y="379"/>
                </a:cxn>
                <a:cxn ang="0">
                  <a:pos x="635" y="273"/>
                </a:cxn>
                <a:cxn ang="0">
                  <a:pos x="666" y="197"/>
                </a:cxn>
                <a:cxn ang="0">
                  <a:pos x="681" y="121"/>
                </a:cxn>
                <a:cxn ang="0">
                  <a:pos x="741" y="45"/>
                </a:cxn>
                <a:cxn ang="0">
                  <a:pos x="862" y="76"/>
                </a:cxn>
                <a:cxn ang="0">
                  <a:pos x="787" y="106"/>
                </a:cxn>
                <a:cxn ang="0">
                  <a:pos x="772" y="212"/>
                </a:cxn>
                <a:cxn ang="0">
                  <a:pos x="862" y="242"/>
                </a:cxn>
                <a:cxn ang="0">
                  <a:pos x="923" y="197"/>
                </a:cxn>
                <a:cxn ang="0">
                  <a:pos x="938" y="121"/>
                </a:cxn>
                <a:cxn ang="0">
                  <a:pos x="908" y="45"/>
                </a:cxn>
                <a:cxn ang="0">
                  <a:pos x="817" y="0"/>
                </a:cxn>
                <a:cxn ang="0">
                  <a:pos x="711" y="15"/>
                </a:cxn>
                <a:cxn ang="0">
                  <a:pos x="635" y="61"/>
                </a:cxn>
                <a:cxn ang="0">
                  <a:pos x="530" y="212"/>
                </a:cxn>
                <a:cxn ang="0">
                  <a:pos x="514" y="288"/>
                </a:cxn>
                <a:cxn ang="0">
                  <a:pos x="469" y="515"/>
                </a:cxn>
                <a:cxn ang="0">
                  <a:pos x="288" y="530"/>
                </a:cxn>
                <a:cxn ang="0">
                  <a:pos x="303" y="576"/>
                </a:cxn>
                <a:cxn ang="0">
                  <a:pos x="318" y="1318"/>
                </a:cxn>
                <a:cxn ang="0">
                  <a:pos x="257" y="1576"/>
                </a:cxn>
                <a:cxn ang="0">
                  <a:pos x="152" y="1682"/>
                </a:cxn>
                <a:cxn ang="0">
                  <a:pos x="61" y="1652"/>
                </a:cxn>
                <a:cxn ang="0">
                  <a:pos x="136" y="1621"/>
                </a:cxn>
                <a:cxn ang="0">
                  <a:pos x="167" y="1576"/>
                </a:cxn>
                <a:cxn ang="0">
                  <a:pos x="152" y="1500"/>
                </a:cxn>
                <a:cxn ang="0">
                  <a:pos x="76" y="1485"/>
                </a:cxn>
                <a:cxn ang="0">
                  <a:pos x="0" y="1545"/>
                </a:cxn>
                <a:cxn ang="0">
                  <a:pos x="15" y="1667"/>
                </a:cxn>
                <a:cxn ang="0">
                  <a:pos x="76" y="1712"/>
                </a:cxn>
                <a:cxn ang="0">
                  <a:pos x="152" y="1727"/>
                </a:cxn>
                <a:cxn ang="0">
                  <a:pos x="318" y="1621"/>
                </a:cxn>
                <a:cxn ang="0">
                  <a:pos x="363" y="1545"/>
                </a:cxn>
                <a:cxn ang="0">
                  <a:pos x="439" y="1318"/>
                </a:cxn>
                <a:cxn ang="0">
                  <a:pos x="469" y="1182"/>
                </a:cxn>
              </a:cxnLst>
              <a:rect l="0" t="0" r="r" b="b"/>
              <a:pathLst>
                <a:path w="938" h="1727">
                  <a:moveTo>
                    <a:pt x="590" y="576"/>
                  </a:moveTo>
                  <a:lnTo>
                    <a:pt x="787" y="576"/>
                  </a:lnTo>
                  <a:lnTo>
                    <a:pt x="802" y="561"/>
                  </a:lnTo>
                  <a:lnTo>
                    <a:pt x="802" y="515"/>
                  </a:lnTo>
                  <a:lnTo>
                    <a:pt x="605" y="515"/>
                  </a:lnTo>
                  <a:lnTo>
                    <a:pt x="605" y="470"/>
                  </a:lnTo>
                  <a:lnTo>
                    <a:pt x="620" y="439"/>
                  </a:lnTo>
                  <a:lnTo>
                    <a:pt x="620" y="379"/>
                  </a:lnTo>
                  <a:lnTo>
                    <a:pt x="635" y="348"/>
                  </a:lnTo>
                  <a:lnTo>
                    <a:pt x="635" y="273"/>
                  </a:lnTo>
                  <a:lnTo>
                    <a:pt x="651" y="242"/>
                  </a:lnTo>
                  <a:lnTo>
                    <a:pt x="666" y="197"/>
                  </a:lnTo>
                  <a:lnTo>
                    <a:pt x="666" y="152"/>
                  </a:lnTo>
                  <a:lnTo>
                    <a:pt x="681" y="121"/>
                  </a:lnTo>
                  <a:lnTo>
                    <a:pt x="681" y="106"/>
                  </a:lnTo>
                  <a:lnTo>
                    <a:pt x="741" y="45"/>
                  </a:lnTo>
                  <a:lnTo>
                    <a:pt x="802" y="45"/>
                  </a:lnTo>
                  <a:lnTo>
                    <a:pt x="862" y="76"/>
                  </a:lnTo>
                  <a:lnTo>
                    <a:pt x="817" y="91"/>
                  </a:lnTo>
                  <a:lnTo>
                    <a:pt x="787" y="106"/>
                  </a:lnTo>
                  <a:lnTo>
                    <a:pt x="772" y="136"/>
                  </a:lnTo>
                  <a:lnTo>
                    <a:pt x="772" y="212"/>
                  </a:lnTo>
                  <a:lnTo>
                    <a:pt x="802" y="242"/>
                  </a:lnTo>
                  <a:lnTo>
                    <a:pt x="862" y="242"/>
                  </a:lnTo>
                  <a:lnTo>
                    <a:pt x="893" y="227"/>
                  </a:lnTo>
                  <a:lnTo>
                    <a:pt x="923" y="197"/>
                  </a:lnTo>
                  <a:lnTo>
                    <a:pt x="938" y="167"/>
                  </a:lnTo>
                  <a:lnTo>
                    <a:pt x="938" y="121"/>
                  </a:lnTo>
                  <a:lnTo>
                    <a:pt x="923" y="76"/>
                  </a:lnTo>
                  <a:lnTo>
                    <a:pt x="908" y="45"/>
                  </a:lnTo>
                  <a:lnTo>
                    <a:pt x="862" y="15"/>
                  </a:lnTo>
                  <a:lnTo>
                    <a:pt x="817" y="0"/>
                  </a:lnTo>
                  <a:lnTo>
                    <a:pt x="741" y="0"/>
                  </a:lnTo>
                  <a:lnTo>
                    <a:pt x="711" y="15"/>
                  </a:lnTo>
                  <a:lnTo>
                    <a:pt x="666" y="30"/>
                  </a:lnTo>
                  <a:lnTo>
                    <a:pt x="635" y="61"/>
                  </a:lnTo>
                  <a:lnTo>
                    <a:pt x="590" y="91"/>
                  </a:lnTo>
                  <a:lnTo>
                    <a:pt x="530" y="212"/>
                  </a:lnTo>
                  <a:lnTo>
                    <a:pt x="530" y="242"/>
                  </a:lnTo>
                  <a:lnTo>
                    <a:pt x="514" y="288"/>
                  </a:lnTo>
                  <a:lnTo>
                    <a:pt x="499" y="379"/>
                  </a:lnTo>
                  <a:lnTo>
                    <a:pt x="469" y="515"/>
                  </a:lnTo>
                  <a:lnTo>
                    <a:pt x="303" y="515"/>
                  </a:lnTo>
                  <a:lnTo>
                    <a:pt x="288" y="530"/>
                  </a:lnTo>
                  <a:lnTo>
                    <a:pt x="288" y="561"/>
                  </a:lnTo>
                  <a:lnTo>
                    <a:pt x="303" y="576"/>
                  </a:lnTo>
                  <a:lnTo>
                    <a:pt x="469" y="576"/>
                  </a:lnTo>
                  <a:lnTo>
                    <a:pt x="318" y="1318"/>
                  </a:lnTo>
                  <a:lnTo>
                    <a:pt x="288" y="1455"/>
                  </a:lnTo>
                  <a:lnTo>
                    <a:pt x="257" y="1576"/>
                  </a:lnTo>
                  <a:lnTo>
                    <a:pt x="212" y="1652"/>
                  </a:lnTo>
                  <a:lnTo>
                    <a:pt x="152" y="1682"/>
                  </a:lnTo>
                  <a:lnTo>
                    <a:pt x="121" y="1682"/>
                  </a:lnTo>
                  <a:lnTo>
                    <a:pt x="61" y="1652"/>
                  </a:lnTo>
                  <a:lnTo>
                    <a:pt x="106" y="1636"/>
                  </a:lnTo>
                  <a:lnTo>
                    <a:pt x="136" y="1621"/>
                  </a:lnTo>
                  <a:lnTo>
                    <a:pt x="152" y="1606"/>
                  </a:lnTo>
                  <a:lnTo>
                    <a:pt x="167" y="1576"/>
                  </a:lnTo>
                  <a:lnTo>
                    <a:pt x="167" y="1515"/>
                  </a:lnTo>
                  <a:lnTo>
                    <a:pt x="152" y="1500"/>
                  </a:lnTo>
                  <a:lnTo>
                    <a:pt x="121" y="1485"/>
                  </a:lnTo>
                  <a:lnTo>
                    <a:pt x="76" y="1485"/>
                  </a:lnTo>
                  <a:lnTo>
                    <a:pt x="15" y="1515"/>
                  </a:lnTo>
                  <a:lnTo>
                    <a:pt x="0" y="1545"/>
                  </a:lnTo>
                  <a:lnTo>
                    <a:pt x="0" y="1636"/>
                  </a:lnTo>
                  <a:lnTo>
                    <a:pt x="15" y="1667"/>
                  </a:lnTo>
                  <a:lnTo>
                    <a:pt x="46" y="1682"/>
                  </a:lnTo>
                  <a:lnTo>
                    <a:pt x="76" y="1712"/>
                  </a:lnTo>
                  <a:lnTo>
                    <a:pt x="121" y="1712"/>
                  </a:lnTo>
                  <a:lnTo>
                    <a:pt x="152" y="1727"/>
                  </a:lnTo>
                  <a:lnTo>
                    <a:pt x="242" y="1697"/>
                  </a:lnTo>
                  <a:lnTo>
                    <a:pt x="318" y="1621"/>
                  </a:lnTo>
                  <a:lnTo>
                    <a:pt x="348" y="1576"/>
                  </a:lnTo>
                  <a:lnTo>
                    <a:pt x="363" y="1545"/>
                  </a:lnTo>
                  <a:lnTo>
                    <a:pt x="409" y="1439"/>
                  </a:lnTo>
                  <a:lnTo>
                    <a:pt x="439" y="1318"/>
                  </a:lnTo>
                  <a:lnTo>
                    <a:pt x="469" y="1227"/>
                  </a:lnTo>
                  <a:lnTo>
                    <a:pt x="469" y="1182"/>
                  </a:lnTo>
                  <a:lnTo>
                    <a:pt x="590" y="5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7" name="Freeform 191"/>
            <p:cNvSpPr>
              <a:spLocks noEditPoints="1"/>
            </p:cNvSpPr>
            <p:nvPr/>
          </p:nvSpPr>
          <p:spPr bwMode="auto">
            <a:xfrm>
              <a:off x="33587" y="15943"/>
              <a:ext cx="575" cy="1152"/>
            </a:xfrm>
            <a:custGeom>
              <a:avLst/>
              <a:gdLst/>
              <a:ahLst/>
              <a:cxnLst>
                <a:cxn ang="0">
                  <a:pos x="575" y="46"/>
                </a:cxn>
                <a:cxn ang="0">
                  <a:pos x="575" y="31"/>
                </a:cxn>
                <a:cxn ang="0">
                  <a:pos x="544" y="0"/>
                </a:cxn>
                <a:cxn ang="0">
                  <a:pos x="529" y="0"/>
                </a:cxn>
                <a:cxn ang="0">
                  <a:pos x="499" y="15"/>
                </a:cxn>
                <a:cxn ang="0">
                  <a:pos x="469" y="46"/>
                </a:cxn>
                <a:cxn ang="0">
                  <a:pos x="454" y="76"/>
                </a:cxn>
                <a:cxn ang="0">
                  <a:pos x="454" y="91"/>
                </a:cxn>
                <a:cxn ang="0">
                  <a:pos x="484" y="121"/>
                </a:cxn>
                <a:cxn ang="0">
                  <a:pos x="529" y="121"/>
                </a:cxn>
                <a:cxn ang="0">
                  <a:pos x="560" y="106"/>
                </a:cxn>
                <a:cxn ang="0">
                  <a:pos x="575" y="76"/>
                </a:cxn>
                <a:cxn ang="0">
                  <a:pos x="575" y="46"/>
                </a:cxn>
                <a:cxn ang="0">
                  <a:pos x="302" y="940"/>
                </a:cxn>
                <a:cxn ang="0">
                  <a:pos x="287" y="1000"/>
                </a:cxn>
                <a:cxn ang="0">
                  <a:pos x="257" y="1046"/>
                </a:cxn>
                <a:cxn ang="0">
                  <a:pos x="212" y="1076"/>
                </a:cxn>
                <a:cxn ang="0">
                  <a:pos x="181" y="1106"/>
                </a:cxn>
                <a:cxn ang="0">
                  <a:pos x="76" y="1106"/>
                </a:cxn>
                <a:cxn ang="0">
                  <a:pos x="106" y="1091"/>
                </a:cxn>
                <a:cxn ang="0">
                  <a:pos x="121" y="1061"/>
                </a:cxn>
                <a:cxn ang="0">
                  <a:pos x="121" y="1015"/>
                </a:cxn>
                <a:cxn ang="0">
                  <a:pos x="106" y="1000"/>
                </a:cxn>
                <a:cxn ang="0">
                  <a:pos x="76" y="985"/>
                </a:cxn>
                <a:cxn ang="0">
                  <a:pos x="30" y="1000"/>
                </a:cxn>
                <a:cxn ang="0">
                  <a:pos x="0" y="1061"/>
                </a:cxn>
                <a:cxn ang="0">
                  <a:pos x="30" y="1121"/>
                </a:cxn>
                <a:cxn ang="0">
                  <a:pos x="76" y="1137"/>
                </a:cxn>
                <a:cxn ang="0">
                  <a:pos x="136" y="1152"/>
                </a:cxn>
                <a:cxn ang="0">
                  <a:pos x="197" y="1137"/>
                </a:cxn>
                <a:cxn ang="0">
                  <a:pos x="287" y="1106"/>
                </a:cxn>
                <a:cxn ang="0">
                  <a:pos x="363" y="1046"/>
                </a:cxn>
                <a:cxn ang="0">
                  <a:pos x="408" y="940"/>
                </a:cxn>
                <a:cxn ang="0">
                  <a:pos x="529" y="470"/>
                </a:cxn>
                <a:cxn ang="0">
                  <a:pos x="529" y="379"/>
                </a:cxn>
                <a:cxn ang="0">
                  <a:pos x="469" y="318"/>
                </a:cxn>
                <a:cxn ang="0">
                  <a:pos x="439" y="303"/>
                </a:cxn>
                <a:cxn ang="0">
                  <a:pos x="393" y="288"/>
                </a:cxn>
                <a:cxn ang="0">
                  <a:pos x="333" y="303"/>
                </a:cxn>
                <a:cxn ang="0">
                  <a:pos x="287" y="318"/>
                </a:cxn>
                <a:cxn ang="0">
                  <a:pos x="257" y="349"/>
                </a:cxn>
                <a:cxn ang="0">
                  <a:pos x="227" y="394"/>
                </a:cxn>
                <a:cxn ang="0">
                  <a:pos x="197" y="425"/>
                </a:cxn>
                <a:cxn ang="0">
                  <a:pos x="166" y="485"/>
                </a:cxn>
                <a:cxn ang="0">
                  <a:pos x="166" y="515"/>
                </a:cxn>
                <a:cxn ang="0">
                  <a:pos x="197" y="515"/>
                </a:cxn>
                <a:cxn ang="0">
                  <a:pos x="197" y="500"/>
                </a:cxn>
                <a:cxn ang="0">
                  <a:pos x="212" y="485"/>
                </a:cxn>
                <a:cxn ang="0">
                  <a:pos x="227" y="440"/>
                </a:cxn>
                <a:cxn ang="0">
                  <a:pos x="257" y="394"/>
                </a:cxn>
                <a:cxn ang="0">
                  <a:pos x="348" y="334"/>
                </a:cxn>
                <a:cxn ang="0">
                  <a:pos x="408" y="334"/>
                </a:cxn>
                <a:cxn ang="0">
                  <a:pos x="439" y="394"/>
                </a:cxn>
                <a:cxn ang="0">
                  <a:pos x="423" y="425"/>
                </a:cxn>
                <a:cxn ang="0">
                  <a:pos x="423" y="440"/>
                </a:cxn>
                <a:cxn ang="0">
                  <a:pos x="302" y="940"/>
                </a:cxn>
              </a:cxnLst>
              <a:rect l="0" t="0" r="r" b="b"/>
              <a:pathLst>
                <a:path w="575" h="1152">
                  <a:moveTo>
                    <a:pt x="575" y="46"/>
                  </a:moveTo>
                  <a:lnTo>
                    <a:pt x="575" y="31"/>
                  </a:lnTo>
                  <a:lnTo>
                    <a:pt x="544" y="0"/>
                  </a:lnTo>
                  <a:lnTo>
                    <a:pt x="529" y="0"/>
                  </a:lnTo>
                  <a:lnTo>
                    <a:pt x="499" y="15"/>
                  </a:lnTo>
                  <a:lnTo>
                    <a:pt x="469" y="46"/>
                  </a:lnTo>
                  <a:lnTo>
                    <a:pt x="454" y="76"/>
                  </a:lnTo>
                  <a:lnTo>
                    <a:pt x="454" y="91"/>
                  </a:lnTo>
                  <a:lnTo>
                    <a:pt x="484" y="121"/>
                  </a:lnTo>
                  <a:lnTo>
                    <a:pt x="529" y="121"/>
                  </a:lnTo>
                  <a:lnTo>
                    <a:pt x="560" y="106"/>
                  </a:lnTo>
                  <a:lnTo>
                    <a:pt x="575" y="76"/>
                  </a:lnTo>
                  <a:lnTo>
                    <a:pt x="575" y="46"/>
                  </a:lnTo>
                  <a:close/>
                  <a:moveTo>
                    <a:pt x="302" y="940"/>
                  </a:moveTo>
                  <a:lnTo>
                    <a:pt x="287" y="1000"/>
                  </a:lnTo>
                  <a:lnTo>
                    <a:pt x="257" y="1046"/>
                  </a:lnTo>
                  <a:lnTo>
                    <a:pt x="212" y="1076"/>
                  </a:lnTo>
                  <a:lnTo>
                    <a:pt x="181" y="1106"/>
                  </a:lnTo>
                  <a:lnTo>
                    <a:pt x="76" y="1106"/>
                  </a:lnTo>
                  <a:lnTo>
                    <a:pt x="106" y="1091"/>
                  </a:lnTo>
                  <a:lnTo>
                    <a:pt x="121" y="1061"/>
                  </a:lnTo>
                  <a:lnTo>
                    <a:pt x="121" y="1015"/>
                  </a:lnTo>
                  <a:lnTo>
                    <a:pt x="106" y="1000"/>
                  </a:lnTo>
                  <a:lnTo>
                    <a:pt x="76" y="985"/>
                  </a:lnTo>
                  <a:lnTo>
                    <a:pt x="30" y="1000"/>
                  </a:lnTo>
                  <a:lnTo>
                    <a:pt x="0" y="1061"/>
                  </a:lnTo>
                  <a:lnTo>
                    <a:pt x="30" y="1121"/>
                  </a:lnTo>
                  <a:lnTo>
                    <a:pt x="76" y="1137"/>
                  </a:lnTo>
                  <a:lnTo>
                    <a:pt x="136" y="1152"/>
                  </a:lnTo>
                  <a:lnTo>
                    <a:pt x="197" y="1137"/>
                  </a:lnTo>
                  <a:lnTo>
                    <a:pt x="287" y="1106"/>
                  </a:lnTo>
                  <a:lnTo>
                    <a:pt x="363" y="1046"/>
                  </a:lnTo>
                  <a:lnTo>
                    <a:pt x="408" y="940"/>
                  </a:lnTo>
                  <a:lnTo>
                    <a:pt x="529" y="470"/>
                  </a:lnTo>
                  <a:lnTo>
                    <a:pt x="529" y="379"/>
                  </a:lnTo>
                  <a:lnTo>
                    <a:pt x="469" y="318"/>
                  </a:lnTo>
                  <a:lnTo>
                    <a:pt x="439" y="303"/>
                  </a:lnTo>
                  <a:lnTo>
                    <a:pt x="393" y="288"/>
                  </a:lnTo>
                  <a:lnTo>
                    <a:pt x="333" y="303"/>
                  </a:lnTo>
                  <a:lnTo>
                    <a:pt x="287" y="318"/>
                  </a:lnTo>
                  <a:lnTo>
                    <a:pt x="257" y="349"/>
                  </a:lnTo>
                  <a:lnTo>
                    <a:pt x="227" y="394"/>
                  </a:lnTo>
                  <a:lnTo>
                    <a:pt x="197" y="425"/>
                  </a:lnTo>
                  <a:lnTo>
                    <a:pt x="166" y="485"/>
                  </a:lnTo>
                  <a:lnTo>
                    <a:pt x="166" y="515"/>
                  </a:lnTo>
                  <a:lnTo>
                    <a:pt x="197" y="515"/>
                  </a:lnTo>
                  <a:lnTo>
                    <a:pt x="197" y="500"/>
                  </a:lnTo>
                  <a:lnTo>
                    <a:pt x="212" y="485"/>
                  </a:lnTo>
                  <a:lnTo>
                    <a:pt x="227" y="440"/>
                  </a:lnTo>
                  <a:lnTo>
                    <a:pt x="257" y="394"/>
                  </a:lnTo>
                  <a:lnTo>
                    <a:pt x="348" y="334"/>
                  </a:lnTo>
                  <a:lnTo>
                    <a:pt x="408" y="334"/>
                  </a:lnTo>
                  <a:lnTo>
                    <a:pt x="439" y="394"/>
                  </a:lnTo>
                  <a:lnTo>
                    <a:pt x="423" y="425"/>
                  </a:lnTo>
                  <a:lnTo>
                    <a:pt x="423" y="440"/>
                  </a:lnTo>
                  <a:lnTo>
                    <a:pt x="302" y="9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8" name="Freeform 192"/>
            <p:cNvSpPr>
              <a:spLocks/>
            </p:cNvSpPr>
            <p:nvPr/>
          </p:nvSpPr>
          <p:spPr bwMode="auto">
            <a:xfrm>
              <a:off x="34555" y="15125"/>
              <a:ext cx="438" cy="1894"/>
            </a:xfrm>
            <a:custGeom>
              <a:avLst/>
              <a:gdLst/>
              <a:ahLst/>
              <a:cxnLst>
                <a:cxn ang="0">
                  <a:pos x="438" y="1879"/>
                </a:cxn>
                <a:cxn ang="0">
                  <a:pos x="438" y="1864"/>
                </a:cxn>
                <a:cxn ang="0">
                  <a:pos x="423" y="1864"/>
                </a:cxn>
                <a:cxn ang="0">
                  <a:pos x="408" y="1833"/>
                </a:cxn>
                <a:cxn ang="0">
                  <a:pos x="257" y="1636"/>
                </a:cxn>
                <a:cxn ang="0">
                  <a:pos x="181" y="1409"/>
                </a:cxn>
                <a:cxn ang="0">
                  <a:pos x="121" y="1182"/>
                </a:cxn>
                <a:cxn ang="0">
                  <a:pos x="121" y="955"/>
                </a:cxn>
                <a:cxn ang="0">
                  <a:pos x="136" y="712"/>
                </a:cxn>
                <a:cxn ang="0">
                  <a:pos x="181" y="470"/>
                </a:cxn>
                <a:cxn ang="0">
                  <a:pos x="272" y="243"/>
                </a:cxn>
                <a:cxn ang="0">
                  <a:pos x="423" y="61"/>
                </a:cxn>
                <a:cxn ang="0">
                  <a:pos x="438" y="46"/>
                </a:cxn>
                <a:cxn ang="0">
                  <a:pos x="438" y="0"/>
                </a:cxn>
                <a:cxn ang="0">
                  <a:pos x="423" y="0"/>
                </a:cxn>
                <a:cxn ang="0">
                  <a:pos x="378" y="30"/>
                </a:cxn>
                <a:cxn ang="0">
                  <a:pos x="302" y="91"/>
                </a:cxn>
                <a:cxn ang="0">
                  <a:pos x="212" y="212"/>
                </a:cxn>
                <a:cxn ang="0">
                  <a:pos x="121" y="379"/>
                </a:cxn>
                <a:cxn ang="0">
                  <a:pos x="30" y="682"/>
                </a:cxn>
                <a:cxn ang="0">
                  <a:pos x="0" y="955"/>
                </a:cxn>
                <a:cxn ang="0">
                  <a:pos x="15" y="1121"/>
                </a:cxn>
                <a:cxn ang="0">
                  <a:pos x="45" y="1333"/>
                </a:cxn>
                <a:cxn ang="0">
                  <a:pos x="136" y="1546"/>
                </a:cxn>
                <a:cxn ang="0">
                  <a:pos x="227" y="1697"/>
                </a:cxn>
                <a:cxn ang="0">
                  <a:pos x="317" y="1803"/>
                </a:cxn>
                <a:cxn ang="0">
                  <a:pos x="393" y="1879"/>
                </a:cxn>
                <a:cxn ang="0">
                  <a:pos x="423" y="1894"/>
                </a:cxn>
                <a:cxn ang="0">
                  <a:pos x="438" y="1894"/>
                </a:cxn>
                <a:cxn ang="0">
                  <a:pos x="438" y="1879"/>
                </a:cxn>
              </a:cxnLst>
              <a:rect l="0" t="0" r="r" b="b"/>
              <a:pathLst>
                <a:path w="438" h="1894">
                  <a:moveTo>
                    <a:pt x="438" y="1879"/>
                  </a:moveTo>
                  <a:lnTo>
                    <a:pt x="438" y="1864"/>
                  </a:lnTo>
                  <a:lnTo>
                    <a:pt x="423" y="1864"/>
                  </a:lnTo>
                  <a:lnTo>
                    <a:pt x="408" y="1833"/>
                  </a:lnTo>
                  <a:lnTo>
                    <a:pt x="257" y="1636"/>
                  </a:lnTo>
                  <a:lnTo>
                    <a:pt x="181" y="1409"/>
                  </a:lnTo>
                  <a:lnTo>
                    <a:pt x="121" y="1182"/>
                  </a:lnTo>
                  <a:lnTo>
                    <a:pt x="121" y="955"/>
                  </a:lnTo>
                  <a:lnTo>
                    <a:pt x="136" y="712"/>
                  </a:lnTo>
                  <a:lnTo>
                    <a:pt x="181" y="470"/>
                  </a:lnTo>
                  <a:lnTo>
                    <a:pt x="272" y="243"/>
                  </a:lnTo>
                  <a:lnTo>
                    <a:pt x="423" y="61"/>
                  </a:lnTo>
                  <a:lnTo>
                    <a:pt x="438" y="46"/>
                  </a:lnTo>
                  <a:lnTo>
                    <a:pt x="438" y="0"/>
                  </a:lnTo>
                  <a:lnTo>
                    <a:pt x="423" y="0"/>
                  </a:lnTo>
                  <a:lnTo>
                    <a:pt x="378" y="30"/>
                  </a:lnTo>
                  <a:lnTo>
                    <a:pt x="302" y="91"/>
                  </a:lnTo>
                  <a:lnTo>
                    <a:pt x="212" y="212"/>
                  </a:lnTo>
                  <a:lnTo>
                    <a:pt x="121" y="379"/>
                  </a:lnTo>
                  <a:lnTo>
                    <a:pt x="30" y="682"/>
                  </a:lnTo>
                  <a:lnTo>
                    <a:pt x="0" y="955"/>
                  </a:lnTo>
                  <a:lnTo>
                    <a:pt x="15" y="1121"/>
                  </a:lnTo>
                  <a:lnTo>
                    <a:pt x="45" y="1333"/>
                  </a:lnTo>
                  <a:lnTo>
                    <a:pt x="136" y="1546"/>
                  </a:lnTo>
                  <a:lnTo>
                    <a:pt x="227" y="1697"/>
                  </a:lnTo>
                  <a:lnTo>
                    <a:pt x="317" y="1803"/>
                  </a:lnTo>
                  <a:lnTo>
                    <a:pt x="393" y="1879"/>
                  </a:lnTo>
                  <a:lnTo>
                    <a:pt x="423" y="1894"/>
                  </a:lnTo>
                  <a:lnTo>
                    <a:pt x="438" y="1894"/>
                  </a:lnTo>
                  <a:lnTo>
                    <a:pt x="438" y="18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9" name="Freeform 193"/>
            <p:cNvSpPr>
              <a:spLocks/>
            </p:cNvSpPr>
            <p:nvPr/>
          </p:nvSpPr>
          <p:spPr bwMode="auto">
            <a:xfrm>
              <a:off x="35160" y="15701"/>
              <a:ext cx="1059" cy="848"/>
            </a:xfrm>
            <a:custGeom>
              <a:avLst/>
              <a:gdLst/>
              <a:ahLst/>
              <a:cxnLst>
                <a:cxn ang="0">
                  <a:pos x="605" y="379"/>
                </a:cxn>
                <a:cxn ang="0">
                  <a:pos x="832" y="136"/>
                </a:cxn>
                <a:cxn ang="0">
                  <a:pos x="847" y="121"/>
                </a:cxn>
                <a:cxn ang="0">
                  <a:pos x="862" y="121"/>
                </a:cxn>
                <a:cxn ang="0">
                  <a:pos x="877" y="106"/>
                </a:cxn>
                <a:cxn ang="0">
                  <a:pos x="907" y="106"/>
                </a:cxn>
                <a:cxn ang="0">
                  <a:pos x="953" y="91"/>
                </a:cxn>
                <a:cxn ang="0">
                  <a:pos x="1028" y="91"/>
                </a:cxn>
                <a:cxn ang="0">
                  <a:pos x="1028" y="0"/>
                </a:cxn>
                <a:cxn ang="0">
                  <a:pos x="983" y="0"/>
                </a:cxn>
                <a:cxn ang="0">
                  <a:pos x="938" y="15"/>
                </a:cxn>
                <a:cxn ang="0">
                  <a:pos x="696" y="15"/>
                </a:cxn>
                <a:cxn ang="0">
                  <a:pos x="650" y="0"/>
                </a:cxn>
                <a:cxn ang="0">
                  <a:pos x="650" y="91"/>
                </a:cxn>
                <a:cxn ang="0">
                  <a:pos x="696" y="106"/>
                </a:cxn>
                <a:cxn ang="0">
                  <a:pos x="726" y="106"/>
                </a:cxn>
                <a:cxn ang="0">
                  <a:pos x="726" y="121"/>
                </a:cxn>
                <a:cxn ang="0">
                  <a:pos x="711" y="136"/>
                </a:cxn>
                <a:cxn ang="0">
                  <a:pos x="559" y="318"/>
                </a:cxn>
                <a:cxn ang="0">
                  <a:pos x="363" y="91"/>
                </a:cxn>
                <a:cxn ang="0">
                  <a:pos x="438" y="91"/>
                </a:cxn>
                <a:cxn ang="0">
                  <a:pos x="438" y="0"/>
                </a:cxn>
                <a:cxn ang="0">
                  <a:pos x="393" y="0"/>
                </a:cxn>
                <a:cxn ang="0">
                  <a:pos x="333" y="15"/>
                </a:cxn>
                <a:cxn ang="0">
                  <a:pos x="75" y="15"/>
                </a:cxn>
                <a:cxn ang="0">
                  <a:pos x="0" y="0"/>
                </a:cxn>
                <a:cxn ang="0">
                  <a:pos x="0" y="91"/>
                </a:cxn>
                <a:cxn ang="0">
                  <a:pos x="136" y="91"/>
                </a:cxn>
                <a:cxn ang="0">
                  <a:pos x="438" y="439"/>
                </a:cxn>
                <a:cxn ang="0">
                  <a:pos x="181" y="727"/>
                </a:cxn>
                <a:cxn ang="0">
                  <a:pos x="151" y="742"/>
                </a:cxn>
                <a:cxn ang="0">
                  <a:pos x="106" y="757"/>
                </a:cxn>
                <a:cxn ang="0">
                  <a:pos x="0" y="757"/>
                </a:cxn>
                <a:cxn ang="0">
                  <a:pos x="0" y="848"/>
                </a:cxn>
                <a:cxn ang="0">
                  <a:pos x="363" y="848"/>
                </a:cxn>
                <a:cxn ang="0">
                  <a:pos x="363" y="757"/>
                </a:cxn>
                <a:cxn ang="0">
                  <a:pos x="333" y="757"/>
                </a:cxn>
                <a:cxn ang="0">
                  <a:pos x="302" y="742"/>
                </a:cxn>
                <a:cxn ang="0">
                  <a:pos x="302" y="712"/>
                </a:cxn>
                <a:cxn ang="0">
                  <a:pos x="499" y="515"/>
                </a:cxn>
                <a:cxn ang="0">
                  <a:pos x="696" y="757"/>
                </a:cxn>
                <a:cxn ang="0">
                  <a:pos x="620" y="757"/>
                </a:cxn>
                <a:cxn ang="0">
                  <a:pos x="620" y="848"/>
                </a:cxn>
                <a:cxn ang="0">
                  <a:pos x="1059" y="848"/>
                </a:cxn>
                <a:cxn ang="0">
                  <a:pos x="1059" y="757"/>
                </a:cxn>
                <a:cxn ang="0">
                  <a:pos x="922" y="757"/>
                </a:cxn>
                <a:cxn ang="0">
                  <a:pos x="605" y="379"/>
                </a:cxn>
              </a:cxnLst>
              <a:rect l="0" t="0" r="r" b="b"/>
              <a:pathLst>
                <a:path w="1059" h="848">
                  <a:moveTo>
                    <a:pt x="605" y="379"/>
                  </a:moveTo>
                  <a:lnTo>
                    <a:pt x="832" y="136"/>
                  </a:lnTo>
                  <a:lnTo>
                    <a:pt x="847" y="121"/>
                  </a:lnTo>
                  <a:lnTo>
                    <a:pt x="862" y="121"/>
                  </a:lnTo>
                  <a:lnTo>
                    <a:pt x="877" y="106"/>
                  </a:lnTo>
                  <a:lnTo>
                    <a:pt x="907" y="106"/>
                  </a:lnTo>
                  <a:lnTo>
                    <a:pt x="953" y="91"/>
                  </a:lnTo>
                  <a:lnTo>
                    <a:pt x="1028" y="91"/>
                  </a:lnTo>
                  <a:lnTo>
                    <a:pt x="1028" y="0"/>
                  </a:lnTo>
                  <a:lnTo>
                    <a:pt x="983" y="0"/>
                  </a:lnTo>
                  <a:lnTo>
                    <a:pt x="938" y="15"/>
                  </a:lnTo>
                  <a:lnTo>
                    <a:pt x="696" y="15"/>
                  </a:lnTo>
                  <a:lnTo>
                    <a:pt x="650" y="0"/>
                  </a:lnTo>
                  <a:lnTo>
                    <a:pt x="650" y="91"/>
                  </a:lnTo>
                  <a:lnTo>
                    <a:pt x="696" y="106"/>
                  </a:lnTo>
                  <a:lnTo>
                    <a:pt x="726" y="106"/>
                  </a:lnTo>
                  <a:lnTo>
                    <a:pt x="726" y="121"/>
                  </a:lnTo>
                  <a:lnTo>
                    <a:pt x="711" y="136"/>
                  </a:lnTo>
                  <a:lnTo>
                    <a:pt x="559" y="318"/>
                  </a:lnTo>
                  <a:lnTo>
                    <a:pt x="363" y="91"/>
                  </a:lnTo>
                  <a:lnTo>
                    <a:pt x="438" y="91"/>
                  </a:lnTo>
                  <a:lnTo>
                    <a:pt x="438" y="0"/>
                  </a:lnTo>
                  <a:lnTo>
                    <a:pt x="393" y="0"/>
                  </a:lnTo>
                  <a:lnTo>
                    <a:pt x="333" y="15"/>
                  </a:lnTo>
                  <a:lnTo>
                    <a:pt x="75" y="15"/>
                  </a:lnTo>
                  <a:lnTo>
                    <a:pt x="0" y="0"/>
                  </a:lnTo>
                  <a:lnTo>
                    <a:pt x="0" y="91"/>
                  </a:lnTo>
                  <a:lnTo>
                    <a:pt x="136" y="91"/>
                  </a:lnTo>
                  <a:lnTo>
                    <a:pt x="438" y="439"/>
                  </a:lnTo>
                  <a:lnTo>
                    <a:pt x="181" y="727"/>
                  </a:lnTo>
                  <a:lnTo>
                    <a:pt x="151" y="742"/>
                  </a:lnTo>
                  <a:lnTo>
                    <a:pt x="106" y="757"/>
                  </a:lnTo>
                  <a:lnTo>
                    <a:pt x="0" y="757"/>
                  </a:lnTo>
                  <a:lnTo>
                    <a:pt x="0" y="848"/>
                  </a:lnTo>
                  <a:lnTo>
                    <a:pt x="363" y="848"/>
                  </a:lnTo>
                  <a:lnTo>
                    <a:pt x="363" y="757"/>
                  </a:lnTo>
                  <a:lnTo>
                    <a:pt x="333" y="757"/>
                  </a:lnTo>
                  <a:lnTo>
                    <a:pt x="302" y="742"/>
                  </a:lnTo>
                  <a:lnTo>
                    <a:pt x="302" y="712"/>
                  </a:lnTo>
                  <a:lnTo>
                    <a:pt x="499" y="515"/>
                  </a:lnTo>
                  <a:lnTo>
                    <a:pt x="696" y="757"/>
                  </a:lnTo>
                  <a:lnTo>
                    <a:pt x="620" y="757"/>
                  </a:lnTo>
                  <a:lnTo>
                    <a:pt x="620" y="848"/>
                  </a:lnTo>
                  <a:lnTo>
                    <a:pt x="1059" y="848"/>
                  </a:lnTo>
                  <a:lnTo>
                    <a:pt x="1059" y="757"/>
                  </a:lnTo>
                  <a:lnTo>
                    <a:pt x="922" y="757"/>
                  </a:lnTo>
                  <a:lnTo>
                    <a:pt x="605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0" name="Freeform 194"/>
            <p:cNvSpPr>
              <a:spLocks noEditPoints="1"/>
            </p:cNvSpPr>
            <p:nvPr/>
          </p:nvSpPr>
          <p:spPr bwMode="auto">
            <a:xfrm>
              <a:off x="36294" y="15943"/>
              <a:ext cx="408" cy="894"/>
            </a:xfrm>
            <a:custGeom>
              <a:avLst/>
              <a:gdLst/>
              <a:ahLst/>
              <a:cxnLst>
                <a:cxn ang="0">
                  <a:pos x="363" y="31"/>
                </a:cxn>
                <a:cxn ang="0">
                  <a:pos x="318" y="0"/>
                </a:cxn>
                <a:cxn ang="0">
                  <a:pos x="242" y="76"/>
                </a:cxn>
                <a:cxn ang="0">
                  <a:pos x="272" y="121"/>
                </a:cxn>
                <a:cxn ang="0">
                  <a:pos x="348" y="106"/>
                </a:cxn>
                <a:cxn ang="0">
                  <a:pos x="363" y="46"/>
                </a:cxn>
                <a:cxn ang="0">
                  <a:pos x="91" y="743"/>
                </a:cxn>
                <a:cxn ang="0">
                  <a:pos x="121" y="864"/>
                </a:cxn>
                <a:cxn ang="0">
                  <a:pos x="303" y="864"/>
                </a:cxn>
                <a:cxn ang="0">
                  <a:pos x="378" y="758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3" y="818"/>
                </a:cxn>
                <a:cxn ang="0">
                  <a:pos x="197" y="849"/>
                </a:cxn>
                <a:cxn ang="0">
                  <a:pos x="182" y="758"/>
                </a:cxn>
                <a:cxn ang="0">
                  <a:pos x="227" y="667"/>
                </a:cxn>
                <a:cxn ang="0">
                  <a:pos x="287" y="531"/>
                </a:cxn>
                <a:cxn ang="0">
                  <a:pos x="303" y="470"/>
                </a:cxn>
                <a:cxn ang="0">
                  <a:pos x="318" y="409"/>
                </a:cxn>
                <a:cxn ang="0">
                  <a:pos x="287" y="334"/>
                </a:cxn>
                <a:cxn ang="0">
                  <a:pos x="197" y="288"/>
                </a:cxn>
                <a:cxn ang="0">
                  <a:pos x="106" y="334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5"/>
                </a:cxn>
                <a:cxn ang="0">
                  <a:pos x="76" y="440"/>
                </a:cxn>
                <a:cxn ang="0">
                  <a:pos x="121" y="349"/>
                </a:cxn>
                <a:cxn ang="0">
                  <a:pos x="212" y="334"/>
                </a:cxn>
                <a:cxn ang="0">
                  <a:pos x="227" y="379"/>
                </a:cxn>
                <a:cxn ang="0">
                  <a:pos x="212" y="409"/>
                </a:cxn>
                <a:cxn ang="0">
                  <a:pos x="197" y="470"/>
                </a:cxn>
                <a:cxn ang="0">
                  <a:pos x="106" y="728"/>
                </a:cxn>
              </a:cxnLst>
              <a:rect l="0" t="0" r="r" b="b"/>
              <a:pathLst>
                <a:path w="408" h="894">
                  <a:moveTo>
                    <a:pt x="363" y="46"/>
                  </a:moveTo>
                  <a:lnTo>
                    <a:pt x="363" y="31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1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2" y="121"/>
                  </a:lnTo>
                  <a:lnTo>
                    <a:pt x="318" y="121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6"/>
                  </a:lnTo>
                  <a:close/>
                  <a:moveTo>
                    <a:pt x="106" y="728"/>
                  </a:moveTo>
                  <a:lnTo>
                    <a:pt x="91" y="743"/>
                  </a:lnTo>
                  <a:lnTo>
                    <a:pt x="91" y="818"/>
                  </a:lnTo>
                  <a:lnTo>
                    <a:pt x="121" y="864"/>
                  </a:lnTo>
                  <a:lnTo>
                    <a:pt x="212" y="894"/>
                  </a:lnTo>
                  <a:lnTo>
                    <a:pt x="303" y="864"/>
                  </a:lnTo>
                  <a:lnTo>
                    <a:pt x="363" y="803"/>
                  </a:lnTo>
                  <a:lnTo>
                    <a:pt x="378" y="758"/>
                  </a:lnTo>
                  <a:lnTo>
                    <a:pt x="393" y="728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3" y="773"/>
                  </a:lnTo>
                  <a:lnTo>
                    <a:pt x="303" y="818"/>
                  </a:lnTo>
                  <a:lnTo>
                    <a:pt x="257" y="849"/>
                  </a:lnTo>
                  <a:lnTo>
                    <a:pt x="197" y="849"/>
                  </a:lnTo>
                  <a:lnTo>
                    <a:pt x="182" y="834"/>
                  </a:lnTo>
                  <a:lnTo>
                    <a:pt x="182" y="758"/>
                  </a:lnTo>
                  <a:lnTo>
                    <a:pt x="212" y="728"/>
                  </a:lnTo>
                  <a:lnTo>
                    <a:pt x="227" y="667"/>
                  </a:lnTo>
                  <a:lnTo>
                    <a:pt x="242" y="621"/>
                  </a:lnTo>
                  <a:lnTo>
                    <a:pt x="287" y="531"/>
                  </a:lnTo>
                  <a:lnTo>
                    <a:pt x="287" y="500"/>
                  </a:lnTo>
                  <a:lnTo>
                    <a:pt x="303" y="470"/>
                  </a:lnTo>
                  <a:lnTo>
                    <a:pt x="318" y="455"/>
                  </a:lnTo>
                  <a:lnTo>
                    <a:pt x="318" y="409"/>
                  </a:lnTo>
                  <a:lnTo>
                    <a:pt x="303" y="364"/>
                  </a:lnTo>
                  <a:lnTo>
                    <a:pt x="287" y="334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4"/>
                  </a:lnTo>
                  <a:lnTo>
                    <a:pt x="61" y="364"/>
                  </a:lnTo>
                  <a:lnTo>
                    <a:pt x="30" y="409"/>
                  </a:lnTo>
                  <a:lnTo>
                    <a:pt x="15" y="440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5" y="515"/>
                  </a:lnTo>
                  <a:lnTo>
                    <a:pt x="45" y="500"/>
                  </a:lnTo>
                  <a:lnTo>
                    <a:pt x="76" y="440"/>
                  </a:lnTo>
                  <a:lnTo>
                    <a:pt x="91" y="394"/>
                  </a:lnTo>
                  <a:lnTo>
                    <a:pt x="121" y="349"/>
                  </a:lnTo>
                  <a:lnTo>
                    <a:pt x="166" y="334"/>
                  </a:lnTo>
                  <a:lnTo>
                    <a:pt x="212" y="334"/>
                  </a:lnTo>
                  <a:lnTo>
                    <a:pt x="212" y="349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40"/>
                  </a:lnTo>
                  <a:lnTo>
                    <a:pt x="197" y="470"/>
                  </a:lnTo>
                  <a:lnTo>
                    <a:pt x="182" y="515"/>
                  </a:lnTo>
                  <a:lnTo>
                    <a:pt x="106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1" name="Freeform 195"/>
            <p:cNvSpPr>
              <a:spLocks/>
            </p:cNvSpPr>
            <p:nvPr/>
          </p:nvSpPr>
          <p:spPr bwMode="auto">
            <a:xfrm>
              <a:off x="36975" y="15125"/>
              <a:ext cx="438" cy="1894"/>
            </a:xfrm>
            <a:custGeom>
              <a:avLst/>
              <a:gdLst/>
              <a:ahLst/>
              <a:cxnLst>
                <a:cxn ang="0">
                  <a:pos x="438" y="955"/>
                </a:cxn>
                <a:cxn ang="0">
                  <a:pos x="423" y="788"/>
                </a:cxn>
                <a:cxn ang="0">
                  <a:pos x="393" y="576"/>
                </a:cxn>
                <a:cxn ang="0">
                  <a:pos x="317" y="364"/>
                </a:cxn>
                <a:cxn ang="0">
                  <a:pos x="227" y="212"/>
                </a:cxn>
                <a:cxn ang="0">
                  <a:pos x="136" y="91"/>
                </a:cxn>
                <a:cxn ang="0">
                  <a:pos x="60" y="3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0"/>
                </a:cxn>
                <a:cxn ang="0">
                  <a:pos x="15" y="46"/>
                </a:cxn>
                <a:cxn ang="0">
                  <a:pos x="45" y="61"/>
                </a:cxn>
                <a:cxn ang="0">
                  <a:pos x="166" y="227"/>
                </a:cxn>
                <a:cxn ang="0">
                  <a:pos x="257" y="424"/>
                </a:cxn>
                <a:cxn ang="0">
                  <a:pos x="317" y="667"/>
                </a:cxn>
                <a:cxn ang="0">
                  <a:pos x="332" y="955"/>
                </a:cxn>
                <a:cxn ang="0">
                  <a:pos x="317" y="1197"/>
                </a:cxn>
                <a:cxn ang="0">
                  <a:pos x="272" y="1424"/>
                </a:cxn>
                <a:cxn ang="0">
                  <a:pos x="166" y="1652"/>
                </a:cxn>
                <a:cxn ang="0">
                  <a:pos x="30" y="1849"/>
                </a:cxn>
                <a:cxn ang="0">
                  <a:pos x="15" y="1864"/>
                </a:cxn>
                <a:cxn ang="0">
                  <a:pos x="0" y="1864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0" y="1879"/>
                </a:cxn>
                <a:cxn ang="0">
                  <a:pos x="136" y="1803"/>
                </a:cxn>
                <a:cxn ang="0">
                  <a:pos x="227" y="1682"/>
                </a:cxn>
                <a:cxn ang="0">
                  <a:pos x="317" y="1530"/>
                </a:cxn>
                <a:cxn ang="0">
                  <a:pos x="423" y="1227"/>
                </a:cxn>
                <a:cxn ang="0">
                  <a:pos x="438" y="955"/>
                </a:cxn>
              </a:cxnLst>
              <a:rect l="0" t="0" r="r" b="b"/>
              <a:pathLst>
                <a:path w="438" h="1894">
                  <a:moveTo>
                    <a:pt x="438" y="955"/>
                  </a:moveTo>
                  <a:lnTo>
                    <a:pt x="423" y="788"/>
                  </a:lnTo>
                  <a:lnTo>
                    <a:pt x="393" y="576"/>
                  </a:lnTo>
                  <a:lnTo>
                    <a:pt x="317" y="364"/>
                  </a:lnTo>
                  <a:lnTo>
                    <a:pt x="227" y="212"/>
                  </a:lnTo>
                  <a:lnTo>
                    <a:pt x="136" y="91"/>
                  </a:lnTo>
                  <a:lnTo>
                    <a:pt x="60" y="3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5" y="46"/>
                  </a:lnTo>
                  <a:lnTo>
                    <a:pt x="45" y="61"/>
                  </a:lnTo>
                  <a:lnTo>
                    <a:pt x="166" y="227"/>
                  </a:lnTo>
                  <a:lnTo>
                    <a:pt x="257" y="424"/>
                  </a:lnTo>
                  <a:lnTo>
                    <a:pt x="317" y="667"/>
                  </a:lnTo>
                  <a:lnTo>
                    <a:pt x="332" y="955"/>
                  </a:lnTo>
                  <a:lnTo>
                    <a:pt x="317" y="1197"/>
                  </a:lnTo>
                  <a:lnTo>
                    <a:pt x="272" y="1424"/>
                  </a:lnTo>
                  <a:lnTo>
                    <a:pt x="166" y="1652"/>
                  </a:lnTo>
                  <a:lnTo>
                    <a:pt x="30" y="1849"/>
                  </a:lnTo>
                  <a:lnTo>
                    <a:pt x="15" y="1864"/>
                  </a:lnTo>
                  <a:lnTo>
                    <a:pt x="0" y="1864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0" y="1879"/>
                  </a:lnTo>
                  <a:lnTo>
                    <a:pt x="136" y="1803"/>
                  </a:lnTo>
                  <a:lnTo>
                    <a:pt x="227" y="1682"/>
                  </a:lnTo>
                  <a:lnTo>
                    <a:pt x="317" y="1530"/>
                  </a:lnTo>
                  <a:lnTo>
                    <a:pt x="423" y="1227"/>
                  </a:lnTo>
                  <a:lnTo>
                    <a:pt x="438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2" name="Freeform 196"/>
            <p:cNvSpPr>
              <a:spLocks/>
            </p:cNvSpPr>
            <p:nvPr/>
          </p:nvSpPr>
          <p:spPr bwMode="auto">
            <a:xfrm>
              <a:off x="37776" y="16352"/>
              <a:ext cx="212" cy="561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2"/>
                </a:cxn>
                <a:cxn ang="0">
                  <a:pos x="197" y="76"/>
                </a:cxn>
                <a:cxn ang="0">
                  <a:pos x="167" y="31"/>
                </a:cxn>
                <a:cxn ang="0">
                  <a:pos x="136" y="0"/>
                </a:cxn>
                <a:cxn ang="0">
                  <a:pos x="46" y="0"/>
                </a:cxn>
                <a:cxn ang="0">
                  <a:pos x="15" y="31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6" y="197"/>
                </a:cxn>
                <a:cxn ang="0">
                  <a:pos x="167" y="167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1" y="334"/>
                </a:cxn>
                <a:cxn ang="0">
                  <a:pos x="106" y="440"/>
                </a:cxn>
                <a:cxn ang="0">
                  <a:pos x="46" y="516"/>
                </a:cxn>
                <a:cxn ang="0">
                  <a:pos x="31" y="531"/>
                </a:cxn>
                <a:cxn ang="0">
                  <a:pos x="31" y="561"/>
                </a:cxn>
                <a:cxn ang="0">
                  <a:pos x="46" y="561"/>
                </a:cxn>
                <a:cxn ang="0">
                  <a:pos x="76" y="531"/>
                </a:cxn>
                <a:cxn ang="0">
                  <a:pos x="136" y="455"/>
                </a:cxn>
                <a:cxn ang="0">
                  <a:pos x="197" y="349"/>
                </a:cxn>
                <a:cxn ang="0">
                  <a:pos x="212" y="197"/>
                </a:cxn>
              </a:cxnLst>
              <a:rect l="0" t="0" r="r" b="b"/>
              <a:pathLst>
                <a:path w="212" h="561">
                  <a:moveTo>
                    <a:pt x="212" y="197"/>
                  </a:moveTo>
                  <a:lnTo>
                    <a:pt x="212" y="122"/>
                  </a:lnTo>
                  <a:lnTo>
                    <a:pt x="197" y="76"/>
                  </a:lnTo>
                  <a:lnTo>
                    <a:pt x="167" y="31"/>
                  </a:lnTo>
                  <a:lnTo>
                    <a:pt x="136" y="0"/>
                  </a:lnTo>
                  <a:lnTo>
                    <a:pt x="46" y="0"/>
                  </a:lnTo>
                  <a:lnTo>
                    <a:pt x="15" y="31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6" y="197"/>
                  </a:lnTo>
                  <a:lnTo>
                    <a:pt x="167" y="167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1" y="334"/>
                  </a:lnTo>
                  <a:lnTo>
                    <a:pt x="106" y="440"/>
                  </a:lnTo>
                  <a:lnTo>
                    <a:pt x="46" y="516"/>
                  </a:lnTo>
                  <a:lnTo>
                    <a:pt x="31" y="531"/>
                  </a:lnTo>
                  <a:lnTo>
                    <a:pt x="31" y="561"/>
                  </a:lnTo>
                  <a:lnTo>
                    <a:pt x="46" y="561"/>
                  </a:lnTo>
                  <a:lnTo>
                    <a:pt x="76" y="531"/>
                  </a:lnTo>
                  <a:lnTo>
                    <a:pt x="136" y="455"/>
                  </a:lnTo>
                  <a:lnTo>
                    <a:pt x="197" y="349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3" name="Freeform 197"/>
            <p:cNvSpPr>
              <a:spLocks noEditPoints="1"/>
            </p:cNvSpPr>
            <p:nvPr/>
          </p:nvSpPr>
          <p:spPr bwMode="auto">
            <a:xfrm>
              <a:off x="39803" y="14125"/>
              <a:ext cx="786" cy="1652"/>
            </a:xfrm>
            <a:custGeom>
              <a:avLst/>
              <a:gdLst/>
              <a:ahLst/>
              <a:cxnLst>
                <a:cxn ang="0">
                  <a:pos x="786" y="76"/>
                </a:cxn>
                <a:cxn ang="0">
                  <a:pos x="771" y="46"/>
                </a:cxn>
                <a:cxn ang="0">
                  <a:pos x="741" y="15"/>
                </a:cxn>
                <a:cxn ang="0">
                  <a:pos x="711" y="0"/>
                </a:cxn>
                <a:cxn ang="0">
                  <a:pos x="650" y="30"/>
                </a:cxn>
                <a:cxn ang="0">
                  <a:pos x="620" y="61"/>
                </a:cxn>
                <a:cxn ang="0">
                  <a:pos x="605" y="106"/>
                </a:cxn>
                <a:cxn ang="0">
                  <a:pos x="605" y="136"/>
                </a:cxn>
                <a:cxn ang="0">
                  <a:pos x="620" y="152"/>
                </a:cxn>
                <a:cxn ang="0">
                  <a:pos x="650" y="167"/>
                </a:cxn>
                <a:cxn ang="0">
                  <a:pos x="711" y="167"/>
                </a:cxn>
                <a:cxn ang="0">
                  <a:pos x="756" y="136"/>
                </a:cxn>
                <a:cxn ang="0">
                  <a:pos x="786" y="76"/>
                </a:cxn>
                <a:cxn ang="0">
                  <a:pos x="408" y="1349"/>
                </a:cxn>
                <a:cxn ang="0">
                  <a:pos x="348" y="1485"/>
                </a:cxn>
                <a:cxn ang="0">
                  <a:pos x="272" y="1576"/>
                </a:cxn>
                <a:cxn ang="0">
                  <a:pos x="166" y="1606"/>
                </a:cxn>
                <a:cxn ang="0">
                  <a:pos x="121" y="1606"/>
                </a:cxn>
                <a:cxn ang="0">
                  <a:pos x="91" y="1591"/>
                </a:cxn>
                <a:cxn ang="0">
                  <a:pos x="136" y="1576"/>
                </a:cxn>
                <a:cxn ang="0">
                  <a:pos x="151" y="1546"/>
                </a:cxn>
                <a:cxn ang="0">
                  <a:pos x="181" y="1515"/>
                </a:cxn>
                <a:cxn ang="0">
                  <a:pos x="181" y="1470"/>
                </a:cxn>
                <a:cxn ang="0">
                  <a:pos x="166" y="1439"/>
                </a:cxn>
                <a:cxn ang="0">
                  <a:pos x="136" y="1424"/>
                </a:cxn>
                <a:cxn ang="0">
                  <a:pos x="75" y="1424"/>
                </a:cxn>
                <a:cxn ang="0">
                  <a:pos x="45" y="1439"/>
                </a:cxn>
                <a:cxn ang="0">
                  <a:pos x="30" y="1455"/>
                </a:cxn>
                <a:cxn ang="0">
                  <a:pos x="15" y="1485"/>
                </a:cxn>
                <a:cxn ang="0">
                  <a:pos x="0" y="1530"/>
                </a:cxn>
                <a:cxn ang="0">
                  <a:pos x="15" y="1576"/>
                </a:cxn>
                <a:cxn ang="0">
                  <a:pos x="30" y="1606"/>
                </a:cxn>
                <a:cxn ang="0">
                  <a:pos x="166" y="1652"/>
                </a:cxn>
                <a:cxn ang="0">
                  <a:pos x="272" y="1636"/>
                </a:cxn>
                <a:cxn ang="0">
                  <a:pos x="378" y="1576"/>
                </a:cxn>
                <a:cxn ang="0">
                  <a:pos x="469" y="1485"/>
                </a:cxn>
                <a:cxn ang="0">
                  <a:pos x="529" y="1364"/>
                </a:cxn>
                <a:cxn ang="0">
                  <a:pos x="696" y="667"/>
                </a:cxn>
                <a:cxn ang="0">
                  <a:pos x="711" y="636"/>
                </a:cxn>
                <a:cxn ang="0">
                  <a:pos x="711" y="591"/>
                </a:cxn>
                <a:cxn ang="0">
                  <a:pos x="696" y="530"/>
                </a:cxn>
                <a:cxn ang="0">
                  <a:pos x="680" y="485"/>
                </a:cxn>
                <a:cxn ang="0">
                  <a:pos x="590" y="424"/>
                </a:cxn>
                <a:cxn ang="0">
                  <a:pos x="544" y="424"/>
                </a:cxn>
                <a:cxn ang="0">
                  <a:pos x="438" y="455"/>
                </a:cxn>
                <a:cxn ang="0">
                  <a:pos x="348" y="515"/>
                </a:cxn>
                <a:cxn ang="0">
                  <a:pos x="287" y="606"/>
                </a:cxn>
                <a:cxn ang="0">
                  <a:pos x="242" y="682"/>
                </a:cxn>
                <a:cxn ang="0">
                  <a:pos x="242" y="727"/>
                </a:cxn>
                <a:cxn ang="0">
                  <a:pos x="272" y="727"/>
                </a:cxn>
                <a:cxn ang="0">
                  <a:pos x="287" y="712"/>
                </a:cxn>
                <a:cxn ang="0">
                  <a:pos x="287" y="697"/>
                </a:cxn>
                <a:cxn ang="0">
                  <a:pos x="348" y="576"/>
                </a:cxn>
                <a:cxn ang="0">
                  <a:pos x="438" y="500"/>
                </a:cxn>
                <a:cxn ang="0">
                  <a:pos x="529" y="455"/>
                </a:cxn>
                <a:cxn ang="0">
                  <a:pos x="544" y="455"/>
                </a:cxn>
                <a:cxn ang="0">
                  <a:pos x="575" y="485"/>
                </a:cxn>
                <a:cxn ang="0">
                  <a:pos x="590" y="515"/>
                </a:cxn>
                <a:cxn ang="0">
                  <a:pos x="590" y="621"/>
                </a:cxn>
                <a:cxn ang="0">
                  <a:pos x="575" y="652"/>
                </a:cxn>
                <a:cxn ang="0">
                  <a:pos x="408" y="1349"/>
                </a:cxn>
              </a:cxnLst>
              <a:rect l="0" t="0" r="r" b="b"/>
              <a:pathLst>
                <a:path w="786" h="1652">
                  <a:moveTo>
                    <a:pt x="786" y="76"/>
                  </a:moveTo>
                  <a:lnTo>
                    <a:pt x="771" y="46"/>
                  </a:lnTo>
                  <a:lnTo>
                    <a:pt x="741" y="15"/>
                  </a:lnTo>
                  <a:lnTo>
                    <a:pt x="711" y="0"/>
                  </a:lnTo>
                  <a:lnTo>
                    <a:pt x="650" y="30"/>
                  </a:lnTo>
                  <a:lnTo>
                    <a:pt x="620" y="61"/>
                  </a:lnTo>
                  <a:lnTo>
                    <a:pt x="605" y="106"/>
                  </a:lnTo>
                  <a:lnTo>
                    <a:pt x="605" y="136"/>
                  </a:lnTo>
                  <a:lnTo>
                    <a:pt x="620" y="152"/>
                  </a:lnTo>
                  <a:lnTo>
                    <a:pt x="650" y="167"/>
                  </a:lnTo>
                  <a:lnTo>
                    <a:pt x="711" y="167"/>
                  </a:lnTo>
                  <a:lnTo>
                    <a:pt x="756" y="136"/>
                  </a:lnTo>
                  <a:lnTo>
                    <a:pt x="786" y="76"/>
                  </a:lnTo>
                  <a:close/>
                  <a:moveTo>
                    <a:pt x="408" y="1349"/>
                  </a:moveTo>
                  <a:lnTo>
                    <a:pt x="348" y="1485"/>
                  </a:lnTo>
                  <a:lnTo>
                    <a:pt x="272" y="1576"/>
                  </a:lnTo>
                  <a:lnTo>
                    <a:pt x="166" y="1606"/>
                  </a:lnTo>
                  <a:lnTo>
                    <a:pt x="121" y="1606"/>
                  </a:lnTo>
                  <a:lnTo>
                    <a:pt x="91" y="1591"/>
                  </a:lnTo>
                  <a:lnTo>
                    <a:pt x="136" y="1576"/>
                  </a:lnTo>
                  <a:lnTo>
                    <a:pt x="151" y="1546"/>
                  </a:lnTo>
                  <a:lnTo>
                    <a:pt x="181" y="1515"/>
                  </a:lnTo>
                  <a:lnTo>
                    <a:pt x="181" y="1470"/>
                  </a:lnTo>
                  <a:lnTo>
                    <a:pt x="166" y="1439"/>
                  </a:lnTo>
                  <a:lnTo>
                    <a:pt x="136" y="1424"/>
                  </a:lnTo>
                  <a:lnTo>
                    <a:pt x="75" y="1424"/>
                  </a:lnTo>
                  <a:lnTo>
                    <a:pt x="45" y="1439"/>
                  </a:lnTo>
                  <a:lnTo>
                    <a:pt x="30" y="1455"/>
                  </a:lnTo>
                  <a:lnTo>
                    <a:pt x="15" y="1485"/>
                  </a:lnTo>
                  <a:lnTo>
                    <a:pt x="0" y="1530"/>
                  </a:lnTo>
                  <a:lnTo>
                    <a:pt x="15" y="1576"/>
                  </a:lnTo>
                  <a:lnTo>
                    <a:pt x="30" y="1606"/>
                  </a:lnTo>
                  <a:lnTo>
                    <a:pt x="166" y="1652"/>
                  </a:lnTo>
                  <a:lnTo>
                    <a:pt x="272" y="1636"/>
                  </a:lnTo>
                  <a:lnTo>
                    <a:pt x="378" y="1576"/>
                  </a:lnTo>
                  <a:lnTo>
                    <a:pt x="469" y="1485"/>
                  </a:lnTo>
                  <a:lnTo>
                    <a:pt x="529" y="1364"/>
                  </a:lnTo>
                  <a:lnTo>
                    <a:pt x="696" y="667"/>
                  </a:lnTo>
                  <a:lnTo>
                    <a:pt x="711" y="636"/>
                  </a:lnTo>
                  <a:lnTo>
                    <a:pt x="711" y="591"/>
                  </a:lnTo>
                  <a:lnTo>
                    <a:pt x="696" y="530"/>
                  </a:lnTo>
                  <a:lnTo>
                    <a:pt x="680" y="485"/>
                  </a:lnTo>
                  <a:lnTo>
                    <a:pt x="590" y="424"/>
                  </a:lnTo>
                  <a:lnTo>
                    <a:pt x="544" y="424"/>
                  </a:lnTo>
                  <a:lnTo>
                    <a:pt x="438" y="455"/>
                  </a:lnTo>
                  <a:lnTo>
                    <a:pt x="348" y="515"/>
                  </a:lnTo>
                  <a:lnTo>
                    <a:pt x="287" y="606"/>
                  </a:lnTo>
                  <a:lnTo>
                    <a:pt x="242" y="682"/>
                  </a:lnTo>
                  <a:lnTo>
                    <a:pt x="242" y="727"/>
                  </a:lnTo>
                  <a:lnTo>
                    <a:pt x="272" y="727"/>
                  </a:lnTo>
                  <a:lnTo>
                    <a:pt x="287" y="712"/>
                  </a:lnTo>
                  <a:lnTo>
                    <a:pt x="287" y="697"/>
                  </a:lnTo>
                  <a:lnTo>
                    <a:pt x="348" y="576"/>
                  </a:lnTo>
                  <a:lnTo>
                    <a:pt x="438" y="500"/>
                  </a:lnTo>
                  <a:lnTo>
                    <a:pt x="529" y="455"/>
                  </a:lnTo>
                  <a:lnTo>
                    <a:pt x="544" y="455"/>
                  </a:lnTo>
                  <a:lnTo>
                    <a:pt x="575" y="485"/>
                  </a:lnTo>
                  <a:lnTo>
                    <a:pt x="590" y="515"/>
                  </a:lnTo>
                  <a:lnTo>
                    <a:pt x="590" y="621"/>
                  </a:lnTo>
                  <a:lnTo>
                    <a:pt x="575" y="652"/>
                  </a:lnTo>
                  <a:lnTo>
                    <a:pt x="408" y="13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4" name="Freeform 198"/>
            <p:cNvSpPr>
              <a:spLocks noEditPoints="1"/>
            </p:cNvSpPr>
            <p:nvPr/>
          </p:nvSpPr>
          <p:spPr bwMode="auto">
            <a:xfrm>
              <a:off x="41345" y="14686"/>
              <a:ext cx="1256" cy="439"/>
            </a:xfrm>
            <a:custGeom>
              <a:avLst/>
              <a:gdLst/>
              <a:ahLst/>
              <a:cxnLst>
                <a:cxn ang="0">
                  <a:pos x="1195" y="75"/>
                </a:cxn>
                <a:cxn ang="0">
                  <a:pos x="1241" y="75"/>
                </a:cxn>
                <a:cxn ang="0">
                  <a:pos x="1256" y="60"/>
                </a:cxn>
                <a:cxn ang="0">
                  <a:pos x="1256" y="30"/>
                </a:cxn>
                <a:cxn ang="0">
                  <a:pos x="1226" y="0"/>
                </a:cxn>
                <a:cxn ang="0">
                  <a:pos x="16" y="0"/>
                </a:cxn>
                <a:cxn ang="0">
                  <a:pos x="0" y="15"/>
                </a:cxn>
                <a:cxn ang="0">
                  <a:pos x="0" y="60"/>
                </a:cxn>
                <a:cxn ang="0">
                  <a:pos x="16" y="75"/>
                </a:cxn>
                <a:cxn ang="0">
                  <a:pos x="61" y="75"/>
                </a:cxn>
                <a:cxn ang="0">
                  <a:pos x="1195" y="75"/>
                </a:cxn>
                <a:cxn ang="0">
                  <a:pos x="1195" y="439"/>
                </a:cxn>
                <a:cxn ang="0">
                  <a:pos x="1241" y="439"/>
                </a:cxn>
                <a:cxn ang="0">
                  <a:pos x="1256" y="424"/>
                </a:cxn>
                <a:cxn ang="0">
                  <a:pos x="1256" y="378"/>
                </a:cxn>
                <a:cxn ang="0">
                  <a:pos x="1241" y="378"/>
                </a:cxn>
                <a:cxn ang="0">
                  <a:pos x="1210" y="363"/>
                </a:cxn>
                <a:cxn ang="0">
                  <a:pos x="46" y="363"/>
                </a:cxn>
                <a:cxn ang="0">
                  <a:pos x="16" y="378"/>
                </a:cxn>
                <a:cxn ang="0">
                  <a:pos x="0" y="378"/>
                </a:cxn>
                <a:cxn ang="0">
                  <a:pos x="0" y="424"/>
                </a:cxn>
                <a:cxn ang="0">
                  <a:pos x="16" y="439"/>
                </a:cxn>
                <a:cxn ang="0">
                  <a:pos x="61" y="439"/>
                </a:cxn>
                <a:cxn ang="0">
                  <a:pos x="1195" y="439"/>
                </a:cxn>
              </a:cxnLst>
              <a:rect l="0" t="0" r="r" b="b"/>
              <a:pathLst>
                <a:path w="1256" h="439">
                  <a:moveTo>
                    <a:pt x="1195" y="75"/>
                  </a:moveTo>
                  <a:lnTo>
                    <a:pt x="1241" y="75"/>
                  </a:lnTo>
                  <a:lnTo>
                    <a:pt x="1256" y="60"/>
                  </a:lnTo>
                  <a:lnTo>
                    <a:pt x="1256" y="30"/>
                  </a:lnTo>
                  <a:lnTo>
                    <a:pt x="1226" y="0"/>
                  </a:lnTo>
                  <a:lnTo>
                    <a:pt x="16" y="0"/>
                  </a:lnTo>
                  <a:lnTo>
                    <a:pt x="0" y="15"/>
                  </a:lnTo>
                  <a:lnTo>
                    <a:pt x="0" y="60"/>
                  </a:lnTo>
                  <a:lnTo>
                    <a:pt x="16" y="75"/>
                  </a:lnTo>
                  <a:lnTo>
                    <a:pt x="61" y="75"/>
                  </a:lnTo>
                  <a:lnTo>
                    <a:pt x="1195" y="75"/>
                  </a:lnTo>
                  <a:close/>
                  <a:moveTo>
                    <a:pt x="1195" y="439"/>
                  </a:moveTo>
                  <a:lnTo>
                    <a:pt x="1241" y="439"/>
                  </a:lnTo>
                  <a:lnTo>
                    <a:pt x="1256" y="424"/>
                  </a:lnTo>
                  <a:lnTo>
                    <a:pt x="1256" y="378"/>
                  </a:lnTo>
                  <a:lnTo>
                    <a:pt x="1241" y="378"/>
                  </a:lnTo>
                  <a:lnTo>
                    <a:pt x="1210" y="363"/>
                  </a:lnTo>
                  <a:lnTo>
                    <a:pt x="46" y="363"/>
                  </a:lnTo>
                  <a:lnTo>
                    <a:pt x="16" y="378"/>
                  </a:lnTo>
                  <a:lnTo>
                    <a:pt x="0" y="378"/>
                  </a:lnTo>
                  <a:lnTo>
                    <a:pt x="0" y="424"/>
                  </a:lnTo>
                  <a:lnTo>
                    <a:pt x="16" y="439"/>
                  </a:lnTo>
                  <a:lnTo>
                    <a:pt x="61" y="439"/>
                  </a:lnTo>
                  <a:lnTo>
                    <a:pt x="1195" y="4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5" name="Freeform 199"/>
            <p:cNvSpPr>
              <a:spLocks/>
            </p:cNvSpPr>
            <p:nvPr/>
          </p:nvSpPr>
          <p:spPr bwMode="auto">
            <a:xfrm>
              <a:off x="43402" y="14125"/>
              <a:ext cx="620" cy="1258"/>
            </a:xfrm>
            <a:custGeom>
              <a:avLst/>
              <a:gdLst/>
              <a:ahLst/>
              <a:cxnLst>
                <a:cxn ang="0">
                  <a:pos x="394" y="46"/>
                </a:cxn>
                <a:cxn ang="0">
                  <a:pos x="394" y="15"/>
                </a:cxn>
                <a:cxn ang="0">
                  <a:pos x="378" y="0"/>
                </a:cxn>
                <a:cxn ang="0">
                  <a:pos x="348" y="0"/>
                </a:cxn>
                <a:cxn ang="0">
                  <a:pos x="212" y="76"/>
                </a:cxn>
                <a:cxn ang="0">
                  <a:pos x="91" y="106"/>
                </a:cxn>
                <a:cxn ang="0">
                  <a:pos x="0" y="121"/>
                </a:cxn>
                <a:cxn ang="0">
                  <a:pos x="0" y="182"/>
                </a:cxn>
                <a:cxn ang="0">
                  <a:pos x="106" y="167"/>
                </a:cxn>
                <a:cxn ang="0">
                  <a:pos x="257" y="121"/>
                </a:cxn>
                <a:cxn ang="0">
                  <a:pos x="257" y="1136"/>
                </a:cxn>
                <a:cxn ang="0">
                  <a:pos x="242" y="1152"/>
                </a:cxn>
                <a:cxn ang="0">
                  <a:pos x="242" y="1167"/>
                </a:cxn>
                <a:cxn ang="0">
                  <a:pos x="182" y="1197"/>
                </a:cxn>
                <a:cxn ang="0">
                  <a:pos x="15" y="1197"/>
                </a:cxn>
                <a:cxn ang="0">
                  <a:pos x="15" y="1258"/>
                </a:cxn>
                <a:cxn ang="0">
                  <a:pos x="620" y="1258"/>
                </a:cxn>
                <a:cxn ang="0">
                  <a:pos x="620" y="1197"/>
                </a:cxn>
                <a:cxn ang="0">
                  <a:pos x="439" y="1197"/>
                </a:cxn>
                <a:cxn ang="0">
                  <a:pos x="409" y="1182"/>
                </a:cxn>
                <a:cxn ang="0">
                  <a:pos x="394" y="1167"/>
                </a:cxn>
                <a:cxn ang="0">
                  <a:pos x="394" y="1106"/>
                </a:cxn>
                <a:cxn ang="0">
                  <a:pos x="394" y="46"/>
                </a:cxn>
              </a:cxnLst>
              <a:rect l="0" t="0" r="r" b="b"/>
              <a:pathLst>
                <a:path w="620" h="1258">
                  <a:moveTo>
                    <a:pt x="394" y="46"/>
                  </a:moveTo>
                  <a:lnTo>
                    <a:pt x="394" y="15"/>
                  </a:lnTo>
                  <a:lnTo>
                    <a:pt x="378" y="0"/>
                  </a:lnTo>
                  <a:lnTo>
                    <a:pt x="348" y="0"/>
                  </a:lnTo>
                  <a:lnTo>
                    <a:pt x="212" y="76"/>
                  </a:lnTo>
                  <a:lnTo>
                    <a:pt x="91" y="106"/>
                  </a:lnTo>
                  <a:lnTo>
                    <a:pt x="0" y="121"/>
                  </a:lnTo>
                  <a:lnTo>
                    <a:pt x="0" y="182"/>
                  </a:lnTo>
                  <a:lnTo>
                    <a:pt x="106" y="167"/>
                  </a:lnTo>
                  <a:lnTo>
                    <a:pt x="257" y="121"/>
                  </a:lnTo>
                  <a:lnTo>
                    <a:pt x="257" y="1136"/>
                  </a:lnTo>
                  <a:lnTo>
                    <a:pt x="242" y="1152"/>
                  </a:lnTo>
                  <a:lnTo>
                    <a:pt x="242" y="1167"/>
                  </a:lnTo>
                  <a:lnTo>
                    <a:pt x="182" y="1197"/>
                  </a:lnTo>
                  <a:lnTo>
                    <a:pt x="15" y="1197"/>
                  </a:lnTo>
                  <a:lnTo>
                    <a:pt x="15" y="1258"/>
                  </a:lnTo>
                  <a:lnTo>
                    <a:pt x="620" y="1258"/>
                  </a:lnTo>
                  <a:lnTo>
                    <a:pt x="620" y="1197"/>
                  </a:lnTo>
                  <a:lnTo>
                    <a:pt x="439" y="1197"/>
                  </a:lnTo>
                  <a:lnTo>
                    <a:pt x="409" y="1182"/>
                  </a:lnTo>
                  <a:lnTo>
                    <a:pt x="394" y="1167"/>
                  </a:lnTo>
                  <a:lnTo>
                    <a:pt x="394" y="1106"/>
                  </a:lnTo>
                  <a:lnTo>
                    <a:pt x="394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6" name="Freeform 200"/>
            <p:cNvSpPr>
              <a:spLocks/>
            </p:cNvSpPr>
            <p:nvPr/>
          </p:nvSpPr>
          <p:spPr bwMode="auto">
            <a:xfrm>
              <a:off x="44355" y="15186"/>
              <a:ext cx="212" cy="560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1"/>
                </a:cxn>
                <a:cxn ang="0">
                  <a:pos x="197" y="75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45" y="0"/>
                </a:cxn>
                <a:cxn ang="0">
                  <a:pos x="15" y="3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6"/>
                </a:cxn>
                <a:cxn ang="0">
                  <a:pos x="91" y="197"/>
                </a:cxn>
                <a:cxn ang="0">
                  <a:pos x="136" y="197"/>
                </a:cxn>
                <a:cxn ang="0">
                  <a:pos x="166" y="166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1" y="333"/>
                </a:cxn>
                <a:cxn ang="0">
                  <a:pos x="106" y="439"/>
                </a:cxn>
                <a:cxn ang="0">
                  <a:pos x="45" y="515"/>
                </a:cxn>
                <a:cxn ang="0">
                  <a:pos x="30" y="530"/>
                </a:cxn>
                <a:cxn ang="0">
                  <a:pos x="30" y="560"/>
                </a:cxn>
                <a:cxn ang="0">
                  <a:pos x="45" y="560"/>
                </a:cxn>
                <a:cxn ang="0">
                  <a:pos x="76" y="530"/>
                </a:cxn>
                <a:cxn ang="0">
                  <a:pos x="136" y="454"/>
                </a:cxn>
                <a:cxn ang="0">
                  <a:pos x="197" y="348"/>
                </a:cxn>
                <a:cxn ang="0">
                  <a:pos x="212" y="197"/>
                </a:cxn>
              </a:cxnLst>
              <a:rect l="0" t="0" r="r" b="b"/>
              <a:pathLst>
                <a:path w="212" h="560">
                  <a:moveTo>
                    <a:pt x="212" y="197"/>
                  </a:moveTo>
                  <a:lnTo>
                    <a:pt x="212" y="121"/>
                  </a:lnTo>
                  <a:lnTo>
                    <a:pt x="197" y="75"/>
                  </a:lnTo>
                  <a:lnTo>
                    <a:pt x="166" y="30"/>
                  </a:lnTo>
                  <a:lnTo>
                    <a:pt x="136" y="0"/>
                  </a:lnTo>
                  <a:lnTo>
                    <a:pt x="45" y="0"/>
                  </a:lnTo>
                  <a:lnTo>
                    <a:pt x="15" y="3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6"/>
                  </a:lnTo>
                  <a:lnTo>
                    <a:pt x="91" y="197"/>
                  </a:lnTo>
                  <a:lnTo>
                    <a:pt x="136" y="197"/>
                  </a:lnTo>
                  <a:lnTo>
                    <a:pt x="166" y="166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1" y="333"/>
                  </a:lnTo>
                  <a:lnTo>
                    <a:pt x="106" y="439"/>
                  </a:lnTo>
                  <a:lnTo>
                    <a:pt x="45" y="515"/>
                  </a:lnTo>
                  <a:lnTo>
                    <a:pt x="30" y="530"/>
                  </a:lnTo>
                  <a:lnTo>
                    <a:pt x="30" y="560"/>
                  </a:lnTo>
                  <a:lnTo>
                    <a:pt x="45" y="560"/>
                  </a:lnTo>
                  <a:lnTo>
                    <a:pt x="76" y="530"/>
                  </a:lnTo>
                  <a:lnTo>
                    <a:pt x="136" y="454"/>
                  </a:lnTo>
                  <a:lnTo>
                    <a:pt x="197" y="348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7" name="Freeform 201"/>
            <p:cNvSpPr>
              <a:spLocks/>
            </p:cNvSpPr>
            <p:nvPr/>
          </p:nvSpPr>
          <p:spPr bwMode="auto">
            <a:xfrm>
              <a:off x="45202" y="15186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1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6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6" y="166"/>
                </a:cxn>
                <a:cxn ang="0">
                  <a:pos x="182" y="136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1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6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6" y="166"/>
                  </a:lnTo>
                  <a:lnTo>
                    <a:pt x="182" y="136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8" name="Freeform 202"/>
            <p:cNvSpPr>
              <a:spLocks/>
            </p:cNvSpPr>
            <p:nvPr/>
          </p:nvSpPr>
          <p:spPr bwMode="auto">
            <a:xfrm>
              <a:off x="46049" y="15186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6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6" y="166"/>
                </a:cxn>
                <a:cxn ang="0">
                  <a:pos x="181" y="136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6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6" y="166"/>
                  </a:lnTo>
                  <a:lnTo>
                    <a:pt x="181" y="136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9" name="Freeform 203"/>
            <p:cNvSpPr>
              <a:spLocks/>
            </p:cNvSpPr>
            <p:nvPr/>
          </p:nvSpPr>
          <p:spPr bwMode="auto">
            <a:xfrm>
              <a:off x="46896" y="15186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6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6" y="166"/>
                </a:cxn>
                <a:cxn ang="0">
                  <a:pos x="181" y="136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6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6" y="166"/>
                  </a:lnTo>
                  <a:lnTo>
                    <a:pt x="181" y="136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0" name="Freeform 204"/>
            <p:cNvSpPr>
              <a:spLocks/>
            </p:cNvSpPr>
            <p:nvPr/>
          </p:nvSpPr>
          <p:spPr bwMode="auto">
            <a:xfrm>
              <a:off x="47728" y="15186"/>
              <a:ext cx="211" cy="560"/>
            </a:xfrm>
            <a:custGeom>
              <a:avLst/>
              <a:gdLst/>
              <a:ahLst/>
              <a:cxnLst>
                <a:cxn ang="0">
                  <a:pos x="211" y="197"/>
                </a:cxn>
                <a:cxn ang="0">
                  <a:pos x="211" y="121"/>
                </a:cxn>
                <a:cxn ang="0">
                  <a:pos x="196" y="75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45" y="0"/>
                </a:cxn>
                <a:cxn ang="0">
                  <a:pos x="15" y="3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6"/>
                </a:cxn>
                <a:cxn ang="0">
                  <a:pos x="90" y="197"/>
                </a:cxn>
                <a:cxn ang="0">
                  <a:pos x="136" y="197"/>
                </a:cxn>
                <a:cxn ang="0">
                  <a:pos x="166" y="166"/>
                </a:cxn>
                <a:cxn ang="0">
                  <a:pos x="181" y="182"/>
                </a:cxn>
                <a:cxn ang="0">
                  <a:pos x="181" y="197"/>
                </a:cxn>
                <a:cxn ang="0">
                  <a:pos x="151" y="333"/>
                </a:cxn>
                <a:cxn ang="0">
                  <a:pos x="106" y="439"/>
                </a:cxn>
                <a:cxn ang="0">
                  <a:pos x="45" y="515"/>
                </a:cxn>
                <a:cxn ang="0">
                  <a:pos x="30" y="530"/>
                </a:cxn>
                <a:cxn ang="0">
                  <a:pos x="30" y="560"/>
                </a:cxn>
                <a:cxn ang="0">
                  <a:pos x="45" y="560"/>
                </a:cxn>
                <a:cxn ang="0">
                  <a:pos x="75" y="530"/>
                </a:cxn>
                <a:cxn ang="0">
                  <a:pos x="136" y="454"/>
                </a:cxn>
                <a:cxn ang="0">
                  <a:pos x="196" y="348"/>
                </a:cxn>
                <a:cxn ang="0">
                  <a:pos x="211" y="197"/>
                </a:cxn>
              </a:cxnLst>
              <a:rect l="0" t="0" r="r" b="b"/>
              <a:pathLst>
                <a:path w="211" h="560">
                  <a:moveTo>
                    <a:pt x="211" y="197"/>
                  </a:moveTo>
                  <a:lnTo>
                    <a:pt x="211" y="121"/>
                  </a:lnTo>
                  <a:lnTo>
                    <a:pt x="196" y="75"/>
                  </a:lnTo>
                  <a:lnTo>
                    <a:pt x="166" y="30"/>
                  </a:lnTo>
                  <a:lnTo>
                    <a:pt x="136" y="0"/>
                  </a:lnTo>
                  <a:lnTo>
                    <a:pt x="45" y="0"/>
                  </a:lnTo>
                  <a:lnTo>
                    <a:pt x="15" y="3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6"/>
                  </a:lnTo>
                  <a:lnTo>
                    <a:pt x="90" y="197"/>
                  </a:lnTo>
                  <a:lnTo>
                    <a:pt x="136" y="197"/>
                  </a:lnTo>
                  <a:lnTo>
                    <a:pt x="166" y="166"/>
                  </a:lnTo>
                  <a:lnTo>
                    <a:pt x="181" y="182"/>
                  </a:lnTo>
                  <a:lnTo>
                    <a:pt x="181" y="197"/>
                  </a:lnTo>
                  <a:lnTo>
                    <a:pt x="151" y="333"/>
                  </a:lnTo>
                  <a:lnTo>
                    <a:pt x="106" y="439"/>
                  </a:lnTo>
                  <a:lnTo>
                    <a:pt x="45" y="515"/>
                  </a:lnTo>
                  <a:lnTo>
                    <a:pt x="30" y="530"/>
                  </a:lnTo>
                  <a:lnTo>
                    <a:pt x="30" y="560"/>
                  </a:lnTo>
                  <a:lnTo>
                    <a:pt x="45" y="560"/>
                  </a:lnTo>
                  <a:lnTo>
                    <a:pt x="75" y="530"/>
                  </a:lnTo>
                  <a:lnTo>
                    <a:pt x="136" y="454"/>
                  </a:lnTo>
                  <a:lnTo>
                    <a:pt x="196" y="348"/>
                  </a:lnTo>
                  <a:lnTo>
                    <a:pt x="211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1" name="Freeform 205"/>
            <p:cNvSpPr>
              <a:spLocks noEditPoints="1"/>
            </p:cNvSpPr>
            <p:nvPr/>
          </p:nvSpPr>
          <p:spPr bwMode="auto">
            <a:xfrm>
              <a:off x="48484" y="14064"/>
              <a:ext cx="907" cy="1334"/>
            </a:xfrm>
            <a:custGeom>
              <a:avLst/>
              <a:gdLst/>
              <a:ahLst/>
              <a:cxnLst>
                <a:cxn ang="0">
                  <a:pos x="907" y="16"/>
                </a:cxn>
                <a:cxn ang="0">
                  <a:pos x="877" y="0"/>
                </a:cxn>
                <a:cxn ang="0">
                  <a:pos x="756" y="16"/>
                </a:cxn>
                <a:cxn ang="0">
                  <a:pos x="635" y="31"/>
                </a:cxn>
                <a:cxn ang="0">
                  <a:pos x="605" y="46"/>
                </a:cxn>
                <a:cxn ang="0">
                  <a:pos x="620" y="76"/>
                </a:cxn>
                <a:cxn ang="0">
                  <a:pos x="726" y="91"/>
                </a:cxn>
                <a:cxn ang="0">
                  <a:pos x="741" y="107"/>
                </a:cxn>
                <a:cxn ang="0">
                  <a:pos x="741" y="152"/>
                </a:cxn>
                <a:cxn ang="0">
                  <a:pos x="605" y="561"/>
                </a:cxn>
                <a:cxn ang="0">
                  <a:pos x="499" y="485"/>
                </a:cxn>
                <a:cxn ang="0">
                  <a:pos x="287" y="531"/>
                </a:cxn>
                <a:cxn ang="0">
                  <a:pos x="45" y="834"/>
                </a:cxn>
                <a:cxn ang="0">
                  <a:pos x="30" y="1197"/>
                </a:cxn>
                <a:cxn ang="0">
                  <a:pos x="257" y="1334"/>
                </a:cxn>
                <a:cxn ang="0">
                  <a:pos x="348" y="1319"/>
                </a:cxn>
                <a:cxn ang="0">
                  <a:pos x="499" y="1197"/>
                </a:cxn>
                <a:cxn ang="0">
                  <a:pos x="544" y="1288"/>
                </a:cxn>
                <a:cxn ang="0">
                  <a:pos x="620" y="1334"/>
                </a:cxn>
                <a:cxn ang="0">
                  <a:pos x="756" y="1304"/>
                </a:cxn>
                <a:cxn ang="0">
                  <a:pos x="817" y="1228"/>
                </a:cxn>
                <a:cxn ang="0">
                  <a:pos x="847" y="1152"/>
                </a:cxn>
                <a:cxn ang="0">
                  <a:pos x="862" y="1076"/>
                </a:cxn>
                <a:cxn ang="0">
                  <a:pos x="832" y="1031"/>
                </a:cxn>
                <a:cxn ang="0">
                  <a:pos x="817" y="1061"/>
                </a:cxn>
                <a:cxn ang="0">
                  <a:pos x="756" y="1228"/>
                </a:cxn>
                <a:cxn ang="0">
                  <a:pos x="711" y="1288"/>
                </a:cxn>
                <a:cxn ang="0">
                  <a:pos x="650" y="1288"/>
                </a:cxn>
                <a:cxn ang="0">
                  <a:pos x="620" y="1152"/>
                </a:cxn>
                <a:cxn ang="0">
                  <a:pos x="907" y="31"/>
                </a:cxn>
                <a:cxn ang="0">
                  <a:pos x="499" y="1107"/>
                </a:cxn>
                <a:cxn ang="0">
                  <a:pos x="484" y="1137"/>
                </a:cxn>
                <a:cxn ang="0">
                  <a:pos x="408" y="1228"/>
                </a:cxn>
                <a:cxn ang="0">
                  <a:pos x="257" y="1304"/>
                </a:cxn>
                <a:cxn ang="0">
                  <a:pos x="181" y="1273"/>
                </a:cxn>
                <a:cxn ang="0">
                  <a:pos x="136" y="1152"/>
                </a:cxn>
                <a:cxn ang="0">
                  <a:pos x="151" y="1031"/>
                </a:cxn>
                <a:cxn ang="0">
                  <a:pos x="197" y="788"/>
                </a:cxn>
                <a:cxn ang="0">
                  <a:pos x="287" y="622"/>
                </a:cxn>
                <a:cxn ang="0">
                  <a:pos x="393" y="531"/>
                </a:cxn>
                <a:cxn ang="0">
                  <a:pos x="499" y="531"/>
                </a:cxn>
                <a:cxn ang="0">
                  <a:pos x="559" y="576"/>
                </a:cxn>
                <a:cxn ang="0">
                  <a:pos x="605" y="652"/>
                </a:cxn>
                <a:cxn ang="0">
                  <a:pos x="514" y="1091"/>
                </a:cxn>
              </a:cxnLst>
              <a:rect l="0" t="0" r="r" b="b"/>
              <a:pathLst>
                <a:path w="907" h="1334">
                  <a:moveTo>
                    <a:pt x="907" y="31"/>
                  </a:moveTo>
                  <a:lnTo>
                    <a:pt x="907" y="16"/>
                  </a:lnTo>
                  <a:lnTo>
                    <a:pt x="892" y="16"/>
                  </a:lnTo>
                  <a:lnTo>
                    <a:pt x="877" y="0"/>
                  </a:lnTo>
                  <a:lnTo>
                    <a:pt x="801" y="0"/>
                  </a:lnTo>
                  <a:lnTo>
                    <a:pt x="756" y="16"/>
                  </a:lnTo>
                  <a:lnTo>
                    <a:pt x="665" y="16"/>
                  </a:lnTo>
                  <a:lnTo>
                    <a:pt x="635" y="31"/>
                  </a:lnTo>
                  <a:lnTo>
                    <a:pt x="620" y="31"/>
                  </a:lnTo>
                  <a:lnTo>
                    <a:pt x="605" y="46"/>
                  </a:lnTo>
                  <a:lnTo>
                    <a:pt x="605" y="61"/>
                  </a:lnTo>
                  <a:lnTo>
                    <a:pt x="620" y="76"/>
                  </a:lnTo>
                  <a:lnTo>
                    <a:pt x="696" y="76"/>
                  </a:lnTo>
                  <a:lnTo>
                    <a:pt x="726" y="91"/>
                  </a:lnTo>
                  <a:lnTo>
                    <a:pt x="741" y="91"/>
                  </a:lnTo>
                  <a:lnTo>
                    <a:pt x="741" y="107"/>
                  </a:lnTo>
                  <a:lnTo>
                    <a:pt x="756" y="122"/>
                  </a:lnTo>
                  <a:lnTo>
                    <a:pt x="741" y="152"/>
                  </a:lnTo>
                  <a:lnTo>
                    <a:pt x="635" y="607"/>
                  </a:lnTo>
                  <a:lnTo>
                    <a:pt x="605" y="561"/>
                  </a:lnTo>
                  <a:lnTo>
                    <a:pt x="544" y="500"/>
                  </a:lnTo>
                  <a:lnTo>
                    <a:pt x="499" y="485"/>
                  </a:lnTo>
                  <a:lnTo>
                    <a:pt x="454" y="485"/>
                  </a:lnTo>
                  <a:lnTo>
                    <a:pt x="287" y="531"/>
                  </a:lnTo>
                  <a:lnTo>
                    <a:pt x="151" y="652"/>
                  </a:lnTo>
                  <a:lnTo>
                    <a:pt x="45" y="834"/>
                  </a:lnTo>
                  <a:lnTo>
                    <a:pt x="0" y="1031"/>
                  </a:lnTo>
                  <a:lnTo>
                    <a:pt x="30" y="1197"/>
                  </a:lnTo>
                  <a:lnTo>
                    <a:pt x="121" y="1304"/>
                  </a:lnTo>
                  <a:lnTo>
                    <a:pt x="257" y="1334"/>
                  </a:lnTo>
                  <a:lnTo>
                    <a:pt x="302" y="1334"/>
                  </a:lnTo>
                  <a:lnTo>
                    <a:pt x="348" y="1319"/>
                  </a:lnTo>
                  <a:lnTo>
                    <a:pt x="438" y="1258"/>
                  </a:lnTo>
                  <a:lnTo>
                    <a:pt x="499" y="1197"/>
                  </a:lnTo>
                  <a:lnTo>
                    <a:pt x="514" y="1243"/>
                  </a:lnTo>
                  <a:lnTo>
                    <a:pt x="544" y="1288"/>
                  </a:lnTo>
                  <a:lnTo>
                    <a:pt x="575" y="1319"/>
                  </a:lnTo>
                  <a:lnTo>
                    <a:pt x="620" y="1334"/>
                  </a:lnTo>
                  <a:lnTo>
                    <a:pt x="711" y="1334"/>
                  </a:lnTo>
                  <a:lnTo>
                    <a:pt x="756" y="1304"/>
                  </a:lnTo>
                  <a:lnTo>
                    <a:pt x="786" y="1273"/>
                  </a:lnTo>
                  <a:lnTo>
                    <a:pt x="817" y="1228"/>
                  </a:lnTo>
                  <a:lnTo>
                    <a:pt x="832" y="1197"/>
                  </a:lnTo>
                  <a:lnTo>
                    <a:pt x="847" y="1152"/>
                  </a:lnTo>
                  <a:lnTo>
                    <a:pt x="847" y="1122"/>
                  </a:lnTo>
                  <a:lnTo>
                    <a:pt x="862" y="1076"/>
                  </a:lnTo>
                  <a:lnTo>
                    <a:pt x="862" y="1031"/>
                  </a:lnTo>
                  <a:lnTo>
                    <a:pt x="832" y="1031"/>
                  </a:lnTo>
                  <a:lnTo>
                    <a:pt x="817" y="1046"/>
                  </a:lnTo>
                  <a:lnTo>
                    <a:pt x="817" y="1061"/>
                  </a:lnTo>
                  <a:lnTo>
                    <a:pt x="786" y="1182"/>
                  </a:lnTo>
                  <a:lnTo>
                    <a:pt x="756" y="1228"/>
                  </a:lnTo>
                  <a:lnTo>
                    <a:pt x="741" y="1258"/>
                  </a:lnTo>
                  <a:lnTo>
                    <a:pt x="711" y="1288"/>
                  </a:lnTo>
                  <a:lnTo>
                    <a:pt x="680" y="1304"/>
                  </a:lnTo>
                  <a:lnTo>
                    <a:pt x="650" y="1288"/>
                  </a:lnTo>
                  <a:lnTo>
                    <a:pt x="620" y="1258"/>
                  </a:lnTo>
                  <a:lnTo>
                    <a:pt x="620" y="1152"/>
                  </a:lnTo>
                  <a:lnTo>
                    <a:pt x="635" y="1122"/>
                  </a:lnTo>
                  <a:lnTo>
                    <a:pt x="907" y="31"/>
                  </a:lnTo>
                  <a:close/>
                  <a:moveTo>
                    <a:pt x="514" y="1091"/>
                  </a:moveTo>
                  <a:lnTo>
                    <a:pt x="499" y="1107"/>
                  </a:lnTo>
                  <a:lnTo>
                    <a:pt x="499" y="1122"/>
                  </a:lnTo>
                  <a:lnTo>
                    <a:pt x="484" y="1137"/>
                  </a:lnTo>
                  <a:lnTo>
                    <a:pt x="469" y="1167"/>
                  </a:lnTo>
                  <a:lnTo>
                    <a:pt x="408" y="1228"/>
                  </a:lnTo>
                  <a:lnTo>
                    <a:pt x="348" y="1273"/>
                  </a:lnTo>
                  <a:lnTo>
                    <a:pt x="257" y="1304"/>
                  </a:lnTo>
                  <a:lnTo>
                    <a:pt x="212" y="1288"/>
                  </a:lnTo>
                  <a:lnTo>
                    <a:pt x="181" y="1273"/>
                  </a:lnTo>
                  <a:lnTo>
                    <a:pt x="166" y="1243"/>
                  </a:lnTo>
                  <a:lnTo>
                    <a:pt x="136" y="1152"/>
                  </a:lnTo>
                  <a:lnTo>
                    <a:pt x="136" y="1122"/>
                  </a:lnTo>
                  <a:lnTo>
                    <a:pt x="151" y="1031"/>
                  </a:lnTo>
                  <a:lnTo>
                    <a:pt x="166" y="910"/>
                  </a:lnTo>
                  <a:lnTo>
                    <a:pt x="197" y="788"/>
                  </a:lnTo>
                  <a:lnTo>
                    <a:pt x="242" y="697"/>
                  </a:lnTo>
                  <a:lnTo>
                    <a:pt x="287" y="622"/>
                  </a:lnTo>
                  <a:lnTo>
                    <a:pt x="348" y="576"/>
                  </a:lnTo>
                  <a:lnTo>
                    <a:pt x="393" y="531"/>
                  </a:lnTo>
                  <a:lnTo>
                    <a:pt x="454" y="516"/>
                  </a:lnTo>
                  <a:lnTo>
                    <a:pt x="499" y="531"/>
                  </a:lnTo>
                  <a:lnTo>
                    <a:pt x="529" y="546"/>
                  </a:lnTo>
                  <a:lnTo>
                    <a:pt x="559" y="576"/>
                  </a:lnTo>
                  <a:lnTo>
                    <a:pt x="590" y="637"/>
                  </a:lnTo>
                  <a:lnTo>
                    <a:pt x="605" y="652"/>
                  </a:lnTo>
                  <a:lnTo>
                    <a:pt x="605" y="728"/>
                  </a:lnTo>
                  <a:lnTo>
                    <a:pt x="514" y="10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2" name="Freeform 206"/>
            <p:cNvSpPr>
              <a:spLocks/>
            </p:cNvSpPr>
            <p:nvPr/>
          </p:nvSpPr>
          <p:spPr bwMode="auto">
            <a:xfrm>
              <a:off x="39455" y="16822"/>
              <a:ext cx="862" cy="1227"/>
            </a:xfrm>
            <a:custGeom>
              <a:avLst/>
              <a:gdLst/>
              <a:ahLst/>
              <a:cxnLst>
                <a:cxn ang="0">
                  <a:pos x="862" y="30"/>
                </a:cxn>
                <a:cxn ang="0">
                  <a:pos x="786" y="15"/>
                </a:cxn>
                <a:cxn ang="0">
                  <a:pos x="741" y="76"/>
                </a:cxn>
                <a:cxn ang="0">
                  <a:pos x="726" y="152"/>
                </a:cxn>
                <a:cxn ang="0">
                  <a:pos x="681" y="303"/>
                </a:cxn>
                <a:cxn ang="0">
                  <a:pos x="590" y="667"/>
                </a:cxn>
                <a:cxn ang="0">
                  <a:pos x="484" y="788"/>
                </a:cxn>
                <a:cxn ang="0">
                  <a:pos x="378" y="818"/>
                </a:cxn>
                <a:cxn ang="0">
                  <a:pos x="302" y="788"/>
                </a:cxn>
                <a:cxn ang="0">
                  <a:pos x="272" y="561"/>
                </a:cxn>
                <a:cxn ang="0">
                  <a:pos x="363" y="288"/>
                </a:cxn>
                <a:cxn ang="0">
                  <a:pos x="393" y="212"/>
                </a:cxn>
                <a:cxn ang="0">
                  <a:pos x="363" y="61"/>
                </a:cxn>
                <a:cxn ang="0">
                  <a:pos x="242" y="0"/>
                </a:cxn>
                <a:cxn ang="0">
                  <a:pos x="76" y="91"/>
                </a:cxn>
                <a:cxn ang="0">
                  <a:pos x="0" y="258"/>
                </a:cxn>
                <a:cxn ang="0">
                  <a:pos x="30" y="303"/>
                </a:cxn>
                <a:cxn ang="0">
                  <a:pos x="45" y="273"/>
                </a:cxn>
                <a:cxn ang="0">
                  <a:pos x="106" y="136"/>
                </a:cxn>
                <a:cxn ang="0">
                  <a:pos x="166" y="61"/>
                </a:cxn>
                <a:cxn ang="0">
                  <a:pos x="242" y="30"/>
                </a:cxn>
                <a:cxn ang="0">
                  <a:pos x="257" y="46"/>
                </a:cxn>
                <a:cxn ang="0">
                  <a:pos x="287" y="76"/>
                </a:cxn>
                <a:cxn ang="0">
                  <a:pos x="272" y="197"/>
                </a:cxn>
                <a:cxn ang="0">
                  <a:pos x="197" y="409"/>
                </a:cxn>
                <a:cxn ang="0">
                  <a:pos x="151" y="697"/>
                </a:cxn>
                <a:cxn ang="0">
                  <a:pos x="197" y="788"/>
                </a:cxn>
                <a:cxn ang="0">
                  <a:pos x="333" y="849"/>
                </a:cxn>
                <a:cxn ang="0">
                  <a:pos x="514" y="818"/>
                </a:cxn>
                <a:cxn ang="0">
                  <a:pos x="529" y="909"/>
                </a:cxn>
                <a:cxn ang="0">
                  <a:pos x="348" y="1152"/>
                </a:cxn>
                <a:cxn ang="0">
                  <a:pos x="242" y="1182"/>
                </a:cxn>
                <a:cxn ang="0">
                  <a:pos x="181" y="1167"/>
                </a:cxn>
                <a:cxn ang="0">
                  <a:pos x="91" y="1106"/>
                </a:cxn>
                <a:cxn ang="0">
                  <a:pos x="151" y="1091"/>
                </a:cxn>
                <a:cxn ang="0">
                  <a:pos x="212" y="1000"/>
                </a:cxn>
                <a:cxn ang="0">
                  <a:pos x="197" y="955"/>
                </a:cxn>
                <a:cxn ang="0">
                  <a:pos x="106" y="939"/>
                </a:cxn>
                <a:cxn ang="0">
                  <a:pos x="60" y="970"/>
                </a:cxn>
                <a:cxn ang="0">
                  <a:pos x="45" y="1106"/>
                </a:cxn>
                <a:cxn ang="0">
                  <a:pos x="166" y="1212"/>
                </a:cxn>
                <a:cxn ang="0">
                  <a:pos x="378" y="1197"/>
                </a:cxn>
                <a:cxn ang="0">
                  <a:pos x="620" y="985"/>
                </a:cxn>
                <a:cxn ang="0">
                  <a:pos x="862" y="106"/>
                </a:cxn>
              </a:cxnLst>
              <a:rect l="0" t="0" r="r" b="b"/>
              <a:pathLst>
                <a:path w="862" h="1227">
                  <a:moveTo>
                    <a:pt x="862" y="106"/>
                  </a:moveTo>
                  <a:lnTo>
                    <a:pt x="862" y="30"/>
                  </a:lnTo>
                  <a:lnTo>
                    <a:pt x="832" y="15"/>
                  </a:lnTo>
                  <a:lnTo>
                    <a:pt x="786" y="15"/>
                  </a:lnTo>
                  <a:lnTo>
                    <a:pt x="741" y="61"/>
                  </a:lnTo>
                  <a:lnTo>
                    <a:pt x="741" y="76"/>
                  </a:lnTo>
                  <a:lnTo>
                    <a:pt x="726" y="106"/>
                  </a:lnTo>
                  <a:lnTo>
                    <a:pt x="726" y="152"/>
                  </a:lnTo>
                  <a:lnTo>
                    <a:pt x="696" y="227"/>
                  </a:lnTo>
                  <a:lnTo>
                    <a:pt x="681" y="303"/>
                  </a:lnTo>
                  <a:lnTo>
                    <a:pt x="590" y="652"/>
                  </a:lnTo>
                  <a:lnTo>
                    <a:pt x="590" y="667"/>
                  </a:lnTo>
                  <a:lnTo>
                    <a:pt x="575" y="697"/>
                  </a:lnTo>
                  <a:lnTo>
                    <a:pt x="484" y="788"/>
                  </a:lnTo>
                  <a:lnTo>
                    <a:pt x="439" y="803"/>
                  </a:lnTo>
                  <a:lnTo>
                    <a:pt x="378" y="818"/>
                  </a:lnTo>
                  <a:lnTo>
                    <a:pt x="333" y="803"/>
                  </a:lnTo>
                  <a:lnTo>
                    <a:pt x="302" y="788"/>
                  </a:lnTo>
                  <a:lnTo>
                    <a:pt x="272" y="727"/>
                  </a:lnTo>
                  <a:lnTo>
                    <a:pt x="272" y="561"/>
                  </a:lnTo>
                  <a:lnTo>
                    <a:pt x="302" y="439"/>
                  </a:lnTo>
                  <a:lnTo>
                    <a:pt x="363" y="288"/>
                  </a:lnTo>
                  <a:lnTo>
                    <a:pt x="378" y="242"/>
                  </a:lnTo>
                  <a:lnTo>
                    <a:pt x="393" y="212"/>
                  </a:lnTo>
                  <a:lnTo>
                    <a:pt x="393" y="106"/>
                  </a:lnTo>
                  <a:lnTo>
                    <a:pt x="363" y="61"/>
                  </a:lnTo>
                  <a:lnTo>
                    <a:pt x="302" y="0"/>
                  </a:lnTo>
                  <a:lnTo>
                    <a:pt x="242" y="0"/>
                  </a:lnTo>
                  <a:lnTo>
                    <a:pt x="151" y="30"/>
                  </a:lnTo>
                  <a:lnTo>
                    <a:pt x="76" y="91"/>
                  </a:lnTo>
                  <a:lnTo>
                    <a:pt x="30" y="182"/>
                  </a:lnTo>
                  <a:lnTo>
                    <a:pt x="0" y="258"/>
                  </a:lnTo>
                  <a:lnTo>
                    <a:pt x="0" y="303"/>
                  </a:lnTo>
                  <a:lnTo>
                    <a:pt x="30" y="303"/>
                  </a:lnTo>
                  <a:lnTo>
                    <a:pt x="45" y="288"/>
                  </a:lnTo>
                  <a:lnTo>
                    <a:pt x="45" y="273"/>
                  </a:lnTo>
                  <a:lnTo>
                    <a:pt x="76" y="197"/>
                  </a:lnTo>
                  <a:lnTo>
                    <a:pt x="106" y="136"/>
                  </a:lnTo>
                  <a:lnTo>
                    <a:pt x="136" y="91"/>
                  </a:lnTo>
                  <a:lnTo>
                    <a:pt x="166" y="61"/>
                  </a:lnTo>
                  <a:lnTo>
                    <a:pt x="212" y="46"/>
                  </a:lnTo>
                  <a:lnTo>
                    <a:pt x="242" y="30"/>
                  </a:lnTo>
                  <a:lnTo>
                    <a:pt x="257" y="30"/>
                  </a:lnTo>
                  <a:lnTo>
                    <a:pt x="257" y="46"/>
                  </a:lnTo>
                  <a:lnTo>
                    <a:pt x="272" y="46"/>
                  </a:lnTo>
                  <a:lnTo>
                    <a:pt x="287" y="76"/>
                  </a:lnTo>
                  <a:lnTo>
                    <a:pt x="287" y="136"/>
                  </a:lnTo>
                  <a:lnTo>
                    <a:pt x="272" y="197"/>
                  </a:lnTo>
                  <a:lnTo>
                    <a:pt x="257" y="227"/>
                  </a:lnTo>
                  <a:lnTo>
                    <a:pt x="197" y="409"/>
                  </a:lnTo>
                  <a:lnTo>
                    <a:pt x="151" y="530"/>
                  </a:lnTo>
                  <a:lnTo>
                    <a:pt x="151" y="697"/>
                  </a:lnTo>
                  <a:lnTo>
                    <a:pt x="166" y="742"/>
                  </a:lnTo>
                  <a:lnTo>
                    <a:pt x="197" y="788"/>
                  </a:lnTo>
                  <a:lnTo>
                    <a:pt x="242" y="818"/>
                  </a:lnTo>
                  <a:lnTo>
                    <a:pt x="333" y="849"/>
                  </a:lnTo>
                  <a:lnTo>
                    <a:pt x="439" y="849"/>
                  </a:lnTo>
                  <a:lnTo>
                    <a:pt x="514" y="818"/>
                  </a:lnTo>
                  <a:lnTo>
                    <a:pt x="560" y="773"/>
                  </a:lnTo>
                  <a:lnTo>
                    <a:pt x="529" y="909"/>
                  </a:lnTo>
                  <a:lnTo>
                    <a:pt x="439" y="1061"/>
                  </a:lnTo>
                  <a:lnTo>
                    <a:pt x="348" y="1152"/>
                  </a:lnTo>
                  <a:lnTo>
                    <a:pt x="302" y="1167"/>
                  </a:lnTo>
                  <a:lnTo>
                    <a:pt x="242" y="1182"/>
                  </a:lnTo>
                  <a:lnTo>
                    <a:pt x="212" y="1182"/>
                  </a:lnTo>
                  <a:lnTo>
                    <a:pt x="181" y="1167"/>
                  </a:lnTo>
                  <a:lnTo>
                    <a:pt x="151" y="1167"/>
                  </a:lnTo>
                  <a:lnTo>
                    <a:pt x="91" y="1106"/>
                  </a:lnTo>
                  <a:lnTo>
                    <a:pt x="121" y="1106"/>
                  </a:lnTo>
                  <a:lnTo>
                    <a:pt x="151" y="1091"/>
                  </a:lnTo>
                  <a:lnTo>
                    <a:pt x="181" y="1061"/>
                  </a:lnTo>
                  <a:lnTo>
                    <a:pt x="212" y="1000"/>
                  </a:lnTo>
                  <a:lnTo>
                    <a:pt x="212" y="970"/>
                  </a:lnTo>
                  <a:lnTo>
                    <a:pt x="197" y="955"/>
                  </a:lnTo>
                  <a:lnTo>
                    <a:pt x="166" y="939"/>
                  </a:lnTo>
                  <a:lnTo>
                    <a:pt x="106" y="939"/>
                  </a:lnTo>
                  <a:lnTo>
                    <a:pt x="76" y="955"/>
                  </a:lnTo>
                  <a:lnTo>
                    <a:pt x="60" y="970"/>
                  </a:lnTo>
                  <a:lnTo>
                    <a:pt x="30" y="1061"/>
                  </a:lnTo>
                  <a:lnTo>
                    <a:pt x="45" y="1106"/>
                  </a:lnTo>
                  <a:lnTo>
                    <a:pt x="106" y="1197"/>
                  </a:lnTo>
                  <a:lnTo>
                    <a:pt x="166" y="1212"/>
                  </a:lnTo>
                  <a:lnTo>
                    <a:pt x="242" y="1227"/>
                  </a:lnTo>
                  <a:lnTo>
                    <a:pt x="378" y="1197"/>
                  </a:lnTo>
                  <a:lnTo>
                    <a:pt x="514" y="1106"/>
                  </a:lnTo>
                  <a:lnTo>
                    <a:pt x="620" y="985"/>
                  </a:lnTo>
                  <a:lnTo>
                    <a:pt x="681" y="833"/>
                  </a:lnTo>
                  <a:lnTo>
                    <a:pt x="862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3" name="Freeform 207"/>
            <p:cNvSpPr>
              <a:spLocks noEditPoints="1"/>
            </p:cNvSpPr>
            <p:nvPr/>
          </p:nvSpPr>
          <p:spPr bwMode="auto">
            <a:xfrm>
              <a:off x="41013" y="16958"/>
              <a:ext cx="1255" cy="440"/>
            </a:xfrm>
            <a:custGeom>
              <a:avLst/>
              <a:gdLst/>
              <a:ahLst/>
              <a:cxnLst>
                <a:cxn ang="0">
                  <a:pos x="1195" y="76"/>
                </a:cxn>
                <a:cxn ang="0">
                  <a:pos x="1240" y="76"/>
                </a:cxn>
                <a:cxn ang="0">
                  <a:pos x="1255" y="61"/>
                </a:cxn>
                <a:cxn ang="0">
                  <a:pos x="1255" y="31"/>
                </a:cxn>
                <a:cxn ang="0">
                  <a:pos x="1225" y="0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61"/>
                </a:cxn>
                <a:cxn ang="0">
                  <a:pos x="15" y="76"/>
                </a:cxn>
                <a:cxn ang="0">
                  <a:pos x="60" y="76"/>
                </a:cxn>
                <a:cxn ang="0">
                  <a:pos x="1195" y="76"/>
                </a:cxn>
                <a:cxn ang="0">
                  <a:pos x="1195" y="440"/>
                </a:cxn>
                <a:cxn ang="0">
                  <a:pos x="1240" y="440"/>
                </a:cxn>
                <a:cxn ang="0">
                  <a:pos x="1255" y="425"/>
                </a:cxn>
                <a:cxn ang="0">
                  <a:pos x="1255" y="379"/>
                </a:cxn>
                <a:cxn ang="0">
                  <a:pos x="1240" y="379"/>
                </a:cxn>
                <a:cxn ang="0">
                  <a:pos x="1210" y="364"/>
                </a:cxn>
                <a:cxn ang="0">
                  <a:pos x="45" y="364"/>
                </a:cxn>
                <a:cxn ang="0">
                  <a:pos x="15" y="379"/>
                </a:cxn>
                <a:cxn ang="0">
                  <a:pos x="0" y="379"/>
                </a:cxn>
                <a:cxn ang="0">
                  <a:pos x="0" y="425"/>
                </a:cxn>
                <a:cxn ang="0">
                  <a:pos x="15" y="440"/>
                </a:cxn>
                <a:cxn ang="0">
                  <a:pos x="60" y="440"/>
                </a:cxn>
                <a:cxn ang="0">
                  <a:pos x="1195" y="440"/>
                </a:cxn>
              </a:cxnLst>
              <a:rect l="0" t="0" r="r" b="b"/>
              <a:pathLst>
                <a:path w="1255" h="440">
                  <a:moveTo>
                    <a:pt x="1195" y="76"/>
                  </a:moveTo>
                  <a:lnTo>
                    <a:pt x="1240" y="76"/>
                  </a:lnTo>
                  <a:lnTo>
                    <a:pt x="1255" y="61"/>
                  </a:lnTo>
                  <a:lnTo>
                    <a:pt x="1255" y="31"/>
                  </a:lnTo>
                  <a:lnTo>
                    <a:pt x="1225" y="0"/>
                  </a:lnTo>
                  <a:lnTo>
                    <a:pt x="15" y="0"/>
                  </a:lnTo>
                  <a:lnTo>
                    <a:pt x="0" y="16"/>
                  </a:lnTo>
                  <a:lnTo>
                    <a:pt x="0" y="61"/>
                  </a:lnTo>
                  <a:lnTo>
                    <a:pt x="15" y="76"/>
                  </a:lnTo>
                  <a:lnTo>
                    <a:pt x="60" y="76"/>
                  </a:lnTo>
                  <a:lnTo>
                    <a:pt x="1195" y="76"/>
                  </a:lnTo>
                  <a:close/>
                  <a:moveTo>
                    <a:pt x="1195" y="440"/>
                  </a:moveTo>
                  <a:lnTo>
                    <a:pt x="1240" y="440"/>
                  </a:lnTo>
                  <a:lnTo>
                    <a:pt x="1255" y="425"/>
                  </a:lnTo>
                  <a:lnTo>
                    <a:pt x="1255" y="379"/>
                  </a:lnTo>
                  <a:lnTo>
                    <a:pt x="1240" y="379"/>
                  </a:lnTo>
                  <a:lnTo>
                    <a:pt x="1210" y="364"/>
                  </a:lnTo>
                  <a:lnTo>
                    <a:pt x="45" y="364"/>
                  </a:lnTo>
                  <a:lnTo>
                    <a:pt x="15" y="379"/>
                  </a:lnTo>
                  <a:lnTo>
                    <a:pt x="0" y="379"/>
                  </a:lnTo>
                  <a:lnTo>
                    <a:pt x="0" y="425"/>
                  </a:lnTo>
                  <a:lnTo>
                    <a:pt x="15" y="440"/>
                  </a:lnTo>
                  <a:lnTo>
                    <a:pt x="60" y="440"/>
                  </a:lnTo>
                  <a:lnTo>
                    <a:pt x="1195" y="4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4" name="Freeform 208"/>
            <p:cNvSpPr>
              <a:spLocks/>
            </p:cNvSpPr>
            <p:nvPr/>
          </p:nvSpPr>
          <p:spPr bwMode="auto">
            <a:xfrm>
              <a:off x="43070" y="16398"/>
              <a:ext cx="620" cy="1257"/>
            </a:xfrm>
            <a:custGeom>
              <a:avLst/>
              <a:gdLst/>
              <a:ahLst/>
              <a:cxnLst>
                <a:cxn ang="0">
                  <a:pos x="393" y="45"/>
                </a:cxn>
                <a:cxn ang="0">
                  <a:pos x="393" y="15"/>
                </a:cxn>
                <a:cxn ang="0">
                  <a:pos x="378" y="0"/>
                </a:cxn>
                <a:cxn ang="0">
                  <a:pos x="347" y="0"/>
                </a:cxn>
                <a:cxn ang="0">
                  <a:pos x="211" y="76"/>
                </a:cxn>
                <a:cxn ang="0">
                  <a:pos x="90" y="106"/>
                </a:cxn>
                <a:cxn ang="0">
                  <a:pos x="0" y="121"/>
                </a:cxn>
                <a:cxn ang="0">
                  <a:pos x="0" y="182"/>
                </a:cxn>
                <a:cxn ang="0">
                  <a:pos x="105" y="166"/>
                </a:cxn>
                <a:cxn ang="0">
                  <a:pos x="257" y="121"/>
                </a:cxn>
                <a:cxn ang="0">
                  <a:pos x="257" y="1136"/>
                </a:cxn>
                <a:cxn ang="0">
                  <a:pos x="242" y="1151"/>
                </a:cxn>
                <a:cxn ang="0">
                  <a:pos x="242" y="1166"/>
                </a:cxn>
                <a:cxn ang="0">
                  <a:pos x="181" y="1197"/>
                </a:cxn>
                <a:cxn ang="0">
                  <a:pos x="15" y="1197"/>
                </a:cxn>
                <a:cxn ang="0">
                  <a:pos x="15" y="1257"/>
                </a:cxn>
                <a:cxn ang="0">
                  <a:pos x="620" y="1257"/>
                </a:cxn>
                <a:cxn ang="0">
                  <a:pos x="620" y="1197"/>
                </a:cxn>
                <a:cxn ang="0">
                  <a:pos x="438" y="1197"/>
                </a:cxn>
                <a:cxn ang="0">
                  <a:pos x="408" y="1182"/>
                </a:cxn>
                <a:cxn ang="0">
                  <a:pos x="393" y="1166"/>
                </a:cxn>
                <a:cxn ang="0">
                  <a:pos x="393" y="1106"/>
                </a:cxn>
                <a:cxn ang="0">
                  <a:pos x="393" y="45"/>
                </a:cxn>
              </a:cxnLst>
              <a:rect l="0" t="0" r="r" b="b"/>
              <a:pathLst>
                <a:path w="620" h="1257">
                  <a:moveTo>
                    <a:pt x="393" y="45"/>
                  </a:moveTo>
                  <a:lnTo>
                    <a:pt x="393" y="15"/>
                  </a:lnTo>
                  <a:lnTo>
                    <a:pt x="378" y="0"/>
                  </a:lnTo>
                  <a:lnTo>
                    <a:pt x="347" y="0"/>
                  </a:lnTo>
                  <a:lnTo>
                    <a:pt x="211" y="76"/>
                  </a:lnTo>
                  <a:lnTo>
                    <a:pt x="90" y="106"/>
                  </a:lnTo>
                  <a:lnTo>
                    <a:pt x="0" y="121"/>
                  </a:lnTo>
                  <a:lnTo>
                    <a:pt x="0" y="182"/>
                  </a:lnTo>
                  <a:lnTo>
                    <a:pt x="105" y="166"/>
                  </a:lnTo>
                  <a:lnTo>
                    <a:pt x="257" y="121"/>
                  </a:lnTo>
                  <a:lnTo>
                    <a:pt x="257" y="1136"/>
                  </a:lnTo>
                  <a:lnTo>
                    <a:pt x="242" y="1151"/>
                  </a:lnTo>
                  <a:lnTo>
                    <a:pt x="242" y="1166"/>
                  </a:lnTo>
                  <a:lnTo>
                    <a:pt x="181" y="1197"/>
                  </a:lnTo>
                  <a:lnTo>
                    <a:pt x="15" y="1197"/>
                  </a:lnTo>
                  <a:lnTo>
                    <a:pt x="15" y="1257"/>
                  </a:lnTo>
                  <a:lnTo>
                    <a:pt x="620" y="1257"/>
                  </a:lnTo>
                  <a:lnTo>
                    <a:pt x="620" y="1197"/>
                  </a:lnTo>
                  <a:lnTo>
                    <a:pt x="438" y="1197"/>
                  </a:lnTo>
                  <a:lnTo>
                    <a:pt x="408" y="1182"/>
                  </a:lnTo>
                  <a:lnTo>
                    <a:pt x="393" y="1166"/>
                  </a:lnTo>
                  <a:lnTo>
                    <a:pt x="393" y="1106"/>
                  </a:lnTo>
                  <a:lnTo>
                    <a:pt x="393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5" name="Freeform 209"/>
            <p:cNvSpPr>
              <a:spLocks/>
            </p:cNvSpPr>
            <p:nvPr/>
          </p:nvSpPr>
          <p:spPr bwMode="auto">
            <a:xfrm>
              <a:off x="44022" y="17458"/>
              <a:ext cx="212" cy="561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2"/>
                </a:cxn>
                <a:cxn ang="0">
                  <a:pos x="197" y="76"/>
                </a:cxn>
                <a:cxn ang="0">
                  <a:pos x="167" y="31"/>
                </a:cxn>
                <a:cxn ang="0">
                  <a:pos x="137" y="0"/>
                </a:cxn>
                <a:cxn ang="0">
                  <a:pos x="46" y="0"/>
                </a:cxn>
                <a:cxn ang="0">
                  <a:pos x="16" y="31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7" y="197"/>
                </a:cxn>
                <a:cxn ang="0">
                  <a:pos x="167" y="167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2" y="334"/>
                </a:cxn>
                <a:cxn ang="0">
                  <a:pos x="106" y="440"/>
                </a:cxn>
                <a:cxn ang="0">
                  <a:pos x="46" y="516"/>
                </a:cxn>
                <a:cxn ang="0">
                  <a:pos x="31" y="531"/>
                </a:cxn>
                <a:cxn ang="0">
                  <a:pos x="31" y="561"/>
                </a:cxn>
                <a:cxn ang="0">
                  <a:pos x="46" y="561"/>
                </a:cxn>
                <a:cxn ang="0">
                  <a:pos x="76" y="531"/>
                </a:cxn>
                <a:cxn ang="0">
                  <a:pos x="137" y="455"/>
                </a:cxn>
                <a:cxn ang="0">
                  <a:pos x="197" y="349"/>
                </a:cxn>
                <a:cxn ang="0">
                  <a:pos x="212" y="197"/>
                </a:cxn>
              </a:cxnLst>
              <a:rect l="0" t="0" r="r" b="b"/>
              <a:pathLst>
                <a:path w="212" h="561">
                  <a:moveTo>
                    <a:pt x="212" y="197"/>
                  </a:moveTo>
                  <a:lnTo>
                    <a:pt x="212" y="122"/>
                  </a:lnTo>
                  <a:lnTo>
                    <a:pt x="197" y="76"/>
                  </a:lnTo>
                  <a:lnTo>
                    <a:pt x="167" y="31"/>
                  </a:lnTo>
                  <a:lnTo>
                    <a:pt x="137" y="0"/>
                  </a:lnTo>
                  <a:lnTo>
                    <a:pt x="46" y="0"/>
                  </a:lnTo>
                  <a:lnTo>
                    <a:pt x="16" y="31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7" y="197"/>
                  </a:lnTo>
                  <a:lnTo>
                    <a:pt x="167" y="167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2" y="334"/>
                  </a:lnTo>
                  <a:lnTo>
                    <a:pt x="106" y="440"/>
                  </a:lnTo>
                  <a:lnTo>
                    <a:pt x="46" y="516"/>
                  </a:lnTo>
                  <a:lnTo>
                    <a:pt x="31" y="531"/>
                  </a:lnTo>
                  <a:lnTo>
                    <a:pt x="31" y="561"/>
                  </a:lnTo>
                  <a:lnTo>
                    <a:pt x="46" y="561"/>
                  </a:lnTo>
                  <a:lnTo>
                    <a:pt x="76" y="531"/>
                  </a:lnTo>
                  <a:lnTo>
                    <a:pt x="137" y="455"/>
                  </a:lnTo>
                  <a:lnTo>
                    <a:pt x="197" y="349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6" name="Freeform 210"/>
            <p:cNvSpPr>
              <a:spLocks/>
            </p:cNvSpPr>
            <p:nvPr/>
          </p:nvSpPr>
          <p:spPr bwMode="auto">
            <a:xfrm>
              <a:off x="44869" y="17458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7" y="31"/>
                </a:cxn>
                <a:cxn ang="0">
                  <a:pos x="136" y="0"/>
                </a:cxn>
                <a:cxn ang="0">
                  <a:pos x="61" y="0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7" y="167"/>
                </a:cxn>
                <a:cxn ang="0">
                  <a:pos x="182" y="137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7" y="31"/>
                  </a:lnTo>
                  <a:lnTo>
                    <a:pt x="136" y="0"/>
                  </a:lnTo>
                  <a:lnTo>
                    <a:pt x="61" y="0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7" y="167"/>
                  </a:lnTo>
                  <a:lnTo>
                    <a:pt x="182" y="137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7" name="Freeform 211"/>
            <p:cNvSpPr>
              <a:spLocks/>
            </p:cNvSpPr>
            <p:nvPr/>
          </p:nvSpPr>
          <p:spPr bwMode="auto">
            <a:xfrm>
              <a:off x="45716" y="17458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7" y="31"/>
                </a:cxn>
                <a:cxn ang="0">
                  <a:pos x="136" y="0"/>
                </a:cxn>
                <a:cxn ang="0">
                  <a:pos x="61" y="0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7" y="167"/>
                </a:cxn>
                <a:cxn ang="0">
                  <a:pos x="182" y="137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7" y="31"/>
                  </a:lnTo>
                  <a:lnTo>
                    <a:pt x="136" y="0"/>
                  </a:lnTo>
                  <a:lnTo>
                    <a:pt x="61" y="0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7" y="167"/>
                  </a:lnTo>
                  <a:lnTo>
                    <a:pt x="182" y="137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8" name="Freeform 212"/>
            <p:cNvSpPr>
              <a:spLocks/>
            </p:cNvSpPr>
            <p:nvPr/>
          </p:nvSpPr>
          <p:spPr bwMode="auto">
            <a:xfrm>
              <a:off x="46563" y="17458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7" y="31"/>
                </a:cxn>
                <a:cxn ang="0">
                  <a:pos x="136" y="0"/>
                </a:cxn>
                <a:cxn ang="0">
                  <a:pos x="61" y="0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0" y="167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7" y="167"/>
                </a:cxn>
                <a:cxn ang="0">
                  <a:pos x="182" y="137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7" y="31"/>
                  </a:lnTo>
                  <a:lnTo>
                    <a:pt x="136" y="0"/>
                  </a:lnTo>
                  <a:lnTo>
                    <a:pt x="61" y="0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0" y="167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7" y="167"/>
                  </a:lnTo>
                  <a:lnTo>
                    <a:pt x="182" y="137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9" name="Freeform 213"/>
            <p:cNvSpPr>
              <a:spLocks/>
            </p:cNvSpPr>
            <p:nvPr/>
          </p:nvSpPr>
          <p:spPr bwMode="auto">
            <a:xfrm>
              <a:off x="47395" y="17458"/>
              <a:ext cx="212" cy="561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2"/>
                </a:cxn>
                <a:cxn ang="0">
                  <a:pos x="197" y="76"/>
                </a:cxn>
                <a:cxn ang="0">
                  <a:pos x="166" y="31"/>
                </a:cxn>
                <a:cxn ang="0">
                  <a:pos x="136" y="0"/>
                </a:cxn>
                <a:cxn ang="0">
                  <a:pos x="45" y="0"/>
                </a:cxn>
                <a:cxn ang="0">
                  <a:pos x="15" y="31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0" y="167"/>
                </a:cxn>
                <a:cxn ang="0">
                  <a:pos x="91" y="197"/>
                </a:cxn>
                <a:cxn ang="0">
                  <a:pos x="136" y="197"/>
                </a:cxn>
                <a:cxn ang="0">
                  <a:pos x="166" y="167"/>
                </a:cxn>
                <a:cxn ang="0">
                  <a:pos x="181" y="182"/>
                </a:cxn>
                <a:cxn ang="0">
                  <a:pos x="181" y="197"/>
                </a:cxn>
                <a:cxn ang="0">
                  <a:pos x="151" y="334"/>
                </a:cxn>
                <a:cxn ang="0">
                  <a:pos x="106" y="440"/>
                </a:cxn>
                <a:cxn ang="0">
                  <a:pos x="45" y="516"/>
                </a:cxn>
                <a:cxn ang="0">
                  <a:pos x="30" y="531"/>
                </a:cxn>
                <a:cxn ang="0">
                  <a:pos x="30" y="561"/>
                </a:cxn>
                <a:cxn ang="0">
                  <a:pos x="45" y="561"/>
                </a:cxn>
                <a:cxn ang="0">
                  <a:pos x="76" y="531"/>
                </a:cxn>
                <a:cxn ang="0">
                  <a:pos x="136" y="455"/>
                </a:cxn>
                <a:cxn ang="0">
                  <a:pos x="197" y="349"/>
                </a:cxn>
                <a:cxn ang="0">
                  <a:pos x="212" y="197"/>
                </a:cxn>
              </a:cxnLst>
              <a:rect l="0" t="0" r="r" b="b"/>
              <a:pathLst>
                <a:path w="212" h="561">
                  <a:moveTo>
                    <a:pt x="212" y="197"/>
                  </a:moveTo>
                  <a:lnTo>
                    <a:pt x="212" y="122"/>
                  </a:lnTo>
                  <a:lnTo>
                    <a:pt x="197" y="76"/>
                  </a:lnTo>
                  <a:lnTo>
                    <a:pt x="166" y="31"/>
                  </a:lnTo>
                  <a:lnTo>
                    <a:pt x="136" y="0"/>
                  </a:lnTo>
                  <a:lnTo>
                    <a:pt x="45" y="0"/>
                  </a:lnTo>
                  <a:lnTo>
                    <a:pt x="15" y="31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0" y="167"/>
                  </a:lnTo>
                  <a:lnTo>
                    <a:pt x="91" y="197"/>
                  </a:lnTo>
                  <a:lnTo>
                    <a:pt x="136" y="197"/>
                  </a:lnTo>
                  <a:lnTo>
                    <a:pt x="166" y="167"/>
                  </a:lnTo>
                  <a:lnTo>
                    <a:pt x="181" y="182"/>
                  </a:lnTo>
                  <a:lnTo>
                    <a:pt x="181" y="197"/>
                  </a:lnTo>
                  <a:lnTo>
                    <a:pt x="151" y="334"/>
                  </a:lnTo>
                  <a:lnTo>
                    <a:pt x="106" y="440"/>
                  </a:lnTo>
                  <a:lnTo>
                    <a:pt x="45" y="516"/>
                  </a:lnTo>
                  <a:lnTo>
                    <a:pt x="30" y="531"/>
                  </a:lnTo>
                  <a:lnTo>
                    <a:pt x="30" y="561"/>
                  </a:lnTo>
                  <a:lnTo>
                    <a:pt x="45" y="561"/>
                  </a:lnTo>
                  <a:lnTo>
                    <a:pt x="76" y="531"/>
                  </a:lnTo>
                  <a:lnTo>
                    <a:pt x="136" y="455"/>
                  </a:lnTo>
                  <a:lnTo>
                    <a:pt x="197" y="349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90" name="Freeform 214"/>
            <p:cNvSpPr>
              <a:spLocks/>
            </p:cNvSpPr>
            <p:nvPr/>
          </p:nvSpPr>
          <p:spPr bwMode="auto">
            <a:xfrm>
              <a:off x="48151" y="16368"/>
              <a:ext cx="1603" cy="1287"/>
            </a:xfrm>
            <a:custGeom>
              <a:avLst/>
              <a:gdLst/>
              <a:ahLst/>
              <a:cxnLst>
                <a:cxn ang="0">
                  <a:pos x="877" y="515"/>
                </a:cxn>
                <a:cxn ang="0">
                  <a:pos x="892" y="484"/>
                </a:cxn>
                <a:cxn ang="0">
                  <a:pos x="938" y="454"/>
                </a:cxn>
                <a:cxn ang="0">
                  <a:pos x="1376" y="121"/>
                </a:cxn>
                <a:cxn ang="0">
                  <a:pos x="1528" y="60"/>
                </a:cxn>
                <a:cxn ang="0">
                  <a:pos x="1588" y="45"/>
                </a:cxn>
                <a:cxn ang="0">
                  <a:pos x="1603" y="0"/>
                </a:cxn>
                <a:cxn ang="0">
                  <a:pos x="1210" y="45"/>
                </a:cxn>
                <a:cxn ang="0">
                  <a:pos x="1286" y="75"/>
                </a:cxn>
                <a:cxn ang="0">
                  <a:pos x="1255" y="151"/>
                </a:cxn>
                <a:cxn ang="0">
                  <a:pos x="484" y="742"/>
                </a:cxn>
                <a:cxn ang="0">
                  <a:pos x="635" y="106"/>
                </a:cxn>
                <a:cxn ang="0">
                  <a:pos x="696" y="60"/>
                </a:cxn>
                <a:cxn ang="0">
                  <a:pos x="787" y="45"/>
                </a:cxn>
                <a:cxn ang="0">
                  <a:pos x="847" y="30"/>
                </a:cxn>
                <a:cxn ang="0">
                  <a:pos x="847" y="0"/>
                </a:cxn>
                <a:cxn ang="0">
                  <a:pos x="303" y="15"/>
                </a:cxn>
                <a:cxn ang="0">
                  <a:pos x="363" y="45"/>
                </a:cxn>
                <a:cxn ang="0">
                  <a:pos x="469" y="60"/>
                </a:cxn>
                <a:cxn ang="0">
                  <a:pos x="484" y="106"/>
                </a:cxn>
                <a:cxn ang="0">
                  <a:pos x="227" y="1136"/>
                </a:cxn>
                <a:cxn ang="0">
                  <a:pos x="182" y="1212"/>
                </a:cxn>
                <a:cxn ang="0">
                  <a:pos x="15" y="1227"/>
                </a:cxn>
                <a:cxn ang="0">
                  <a:pos x="0" y="1272"/>
                </a:cxn>
                <a:cxn ang="0">
                  <a:pos x="530" y="1287"/>
                </a:cxn>
                <a:cxn ang="0">
                  <a:pos x="545" y="1227"/>
                </a:cxn>
                <a:cxn ang="0">
                  <a:pos x="378" y="1212"/>
                </a:cxn>
                <a:cxn ang="0">
                  <a:pos x="393" y="1106"/>
                </a:cxn>
                <a:cxn ang="0">
                  <a:pos x="741" y="590"/>
                </a:cxn>
                <a:cxn ang="0">
                  <a:pos x="862" y="848"/>
                </a:cxn>
                <a:cxn ang="0">
                  <a:pos x="968" y="1106"/>
                </a:cxn>
                <a:cxn ang="0">
                  <a:pos x="983" y="1196"/>
                </a:cxn>
                <a:cxn ang="0">
                  <a:pos x="938" y="1227"/>
                </a:cxn>
                <a:cxn ang="0">
                  <a:pos x="847" y="1242"/>
                </a:cxn>
                <a:cxn ang="0">
                  <a:pos x="1316" y="1287"/>
                </a:cxn>
                <a:cxn ang="0">
                  <a:pos x="1331" y="1242"/>
                </a:cxn>
                <a:cxn ang="0">
                  <a:pos x="1240" y="1227"/>
                </a:cxn>
                <a:cxn ang="0">
                  <a:pos x="1180" y="1181"/>
                </a:cxn>
                <a:cxn ang="0">
                  <a:pos x="892" y="515"/>
                </a:cxn>
              </a:cxnLst>
              <a:rect l="0" t="0" r="r" b="b"/>
              <a:pathLst>
                <a:path w="1603" h="1287">
                  <a:moveTo>
                    <a:pt x="892" y="515"/>
                  </a:moveTo>
                  <a:lnTo>
                    <a:pt x="877" y="515"/>
                  </a:lnTo>
                  <a:lnTo>
                    <a:pt x="877" y="484"/>
                  </a:lnTo>
                  <a:lnTo>
                    <a:pt x="892" y="484"/>
                  </a:lnTo>
                  <a:lnTo>
                    <a:pt x="908" y="469"/>
                  </a:lnTo>
                  <a:lnTo>
                    <a:pt x="938" y="454"/>
                  </a:lnTo>
                  <a:lnTo>
                    <a:pt x="1271" y="196"/>
                  </a:lnTo>
                  <a:lnTo>
                    <a:pt x="1376" y="121"/>
                  </a:lnTo>
                  <a:lnTo>
                    <a:pt x="1467" y="75"/>
                  </a:lnTo>
                  <a:lnTo>
                    <a:pt x="1528" y="60"/>
                  </a:lnTo>
                  <a:lnTo>
                    <a:pt x="1573" y="45"/>
                  </a:lnTo>
                  <a:lnTo>
                    <a:pt x="1588" y="45"/>
                  </a:lnTo>
                  <a:lnTo>
                    <a:pt x="1603" y="30"/>
                  </a:lnTo>
                  <a:lnTo>
                    <a:pt x="1603" y="0"/>
                  </a:lnTo>
                  <a:lnTo>
                    <a:pt x="1210" y="0"/>
                  </a:lnTo>
                  <a:lnTo>
                    <a:pt x="1210" y="45"/>
                  </a:lnTo>
                  <a:lnTo>
                    <a:pt x="1225" y="45"/>
                  </a:lnTo>
                  <a:lnTo>
                    <a:pt x="1286" y="75"/>
                  </a:lnTo>
                  <a:lnTo>
                    <a:pt x="1286" y="90"/>
                  </a:lnTo>
                  <a:lnTo>
                    <a:pt x="1255" y="151"/>
                  </a:lnTo>
                  <a:lnTo>
                    <a:pt x="1225" y="181"/>
                  </a:lnTo>
                  <a:lnTo>
                    <a:pt x="484" y="742"/>
                  </a:lnTo>
                  <a:lnTo>
                    <a:pt x="635" y="136"/>
                  </a:lnTo>
                  <a:lnTo>
                    <a:pt x="635" y="106"/>
                  </a:lnTo>
                  <a:lnTo>
                    <a:pt x="666" y="75"/>
                  </a:lnTo>
                  <a:lnTo>
                    <a:pt x="696" y="60"/>
                  </a:lnTo>
                  <a:lnTo>
                    <a:pt x="726" y="60"/>
                  </a:lnTo>
                  <a:lnTo>
                    <a:pt x="787" y="45"/>
                  </a:lnTo>
                  <a:lnTo>
                    <a:pt x="847" y="45"/>
                  </a:lnTo>
                  <a:lnTo>
                    <a:pt x="847" y="30"/>
                  </a:lnTo>
                  <a:lnTo>
                    <a:pt x="862" y="15"/>
                  </a:lnTo>
                  <a:lnTo>
                    <a:pt x="847" y="0"/>
                  </a:lnTo>
                  <a:lnTo>
                    <a:pt x="318" y="0"/>
                  </a:lnTo>
                  <a:lnTo>
                    <a:pt x="303" y="15"/>
                  </a:lnTo>
                  <a:lnTo>
                    <a:pt x="303" y="45"/>
                  </a:lnTo>
                  <a:lnTo>
                    <a:pt x="363" y="45"/>
                  </a:lnTo>
                  <a:lnTo>
                    <a:pt x="409" y="60"/>
                  </a:lnTo>
                  <a:lnTo>
                    <a:pt x="469" y="60"/>
                  </a:lnTo>
                  <a:lnTo>
                    <a:pt x="484" y="75"/>
                  </a:lnTo>
                  <a:lnTo>
                    <a:pt x="484" y="106"/>
                  </a:lnTo>
                  <a:lnTo>
                    <a:pt x="469" y="121"/>
                  </a:lnTo>
                  <a:lnTo>
                    <a:pt x="227" y="1136"/>
                  </a:lnTo>
                  <a:lnTo>
                    <a:pt x="197" y="1196"/>
                  </a:lnTo>
                  <a:lnTo>
                    <a:pt x="182" y="1212"/>
                  </a:lnTo>
                  <a:lnTo>
                    <a:pt x="151" y="1227"/>
                  </a:lnTo>
                  <a:lnTo>
                    <a:pt x="15" y="1227"/>
                  </a:lnTo>
                  <a:lnTo>
                    <a:pt x="0" y="1242"/>
                  </a:lnTo>
                  <a:lnTo>
                    <a:pt x="0" y="1272"/>
                  </a:lnTo>
                  <a:lnTo>
                    <a:pt x="15" y="1287"/>
                  </a:lnTo>
                  <a:lnTo>
                    <a:pt x="530" y="1287"/>
                  </a:lnTo>
                  <a:lnTo>
                    <a:pt x="545" y="1272"/>
                  </a:lnTo>
                  <a:lnTo>
                    <a:pt x="545" y="1227"/>
                  </a:lnTo>
                  <a:lnTo>
                    <a:pt x="393" y="1227"/>
                  </a:lnTo>
                  <a:lnTo>
                    <a:pt x="378" y="1212"/>
                  </a:lnTo>
                  <a:lnTo>
                    <a:pt x="378" y="1136"/>
                  </a:lnTo>
                  <a:lnTo>
                    <a:pt x="393" y="1106"/>
                  </a:lnTo>
                  <a:lnTo>
                    <a:pt x="469" y="818"/>
                  </a:lnTo>
                  <a:lnTo>
                    <a:pt x="741" y="590"/>
                  </a:lnTo>
                  <a:lnTo>
                    <a:pt x="787" y="712"/>
                  </a:lnTo>
                  <a:lnTo>
                    <a:pt x="862" y="848"/>
                  </a:lnTo>
                  <a:lnTo>
                    <a:pt x="923" y="1000"/>
                  </a:lnTo>
                  <a:lnTo>
                    <a:pt x="968" y="1106"/>
                  </a:lnTo>
                  <a:lnTo>
                    <a:pt x="983" y="1136"/>
                  </a:lnTo>
                  <a:lnTo>
                    <a:pt x="983" y="1196"/>
                  </a:lnTo>
                  <a:lnTo>
                    <a:pt x="968" y="1212"/>
                  </a:lnTo>
                  <a:lnTo>
                    <a:pt x="938" y="1227"/>
                  </a:lnTo>
                  <a:lnTo>
                    <a:pt x="862" y="1227"/>
                  </a:lnTo>
                  <a:lnTo>
                    <a:pt x="847" y="1242"/>
                  </a:lnTo>
                  <a:lnTo>
                    <a:pt x="847" y="1287"/>
                  </a:lnTo>
                  <a:lnTo>
                    <a:pt x="1316" y="1287"/>
                  </a:lnTo>
                  <a:lnTo>
                    <a:pt x="1316" y="1272"/>
                  </a:lnTo>
                  <a:lnTo>
                    <a:pt x="1331" y="1242"/>
                  </a:lnTo>
                  <a:lnTo>
                    <a:pt x="1316" y="1227"/>
                  </a:lnTo>
                  <a:lnTo>
                    <a:pt x="1240" y="1227"/>
                  </a:lnTo>
                  <a:lnTo>
                    <a:pt x="1195" y="1212"/>
                  </a:lnTo>
                  <a:lnTo>
                    <a:pt x="1180" y="1181"/>
                  </a:lnTo>
                  <a:lnTo>
                    <a:pt x="1150" y="1136"/>
                  </a:lnTo>
                  <a:lnTo>
                    <a:pt x="892" y="5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0" name="TextBox 109"/>
          <p:cNvSpPr txBox="1"/>
          <p:nvPr/>
        </p:nvSpPr>
        <p:spPr>
          <a:xfrm>
            <a:off x="482600" y="6381234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Copyright, </a:t>
            </a:r>
            <a:r>
              <a:rPr lang="en-US" dirty="0" err="1" smtClean="0"/>
              <a:t>Rong</a:t>
            </a:r>
            <a:r>
              <a:rPr lang="en-US" dirty="0" smtClean="0"/>
              <a:t> Jin </a:t>
            </a:r>
            <a:endParaRPr lang="en-US" dirty="0"/>
          </a:p>
        </p:txBody>
      </p:sp>
      <p:sp>
        <p:nvSpPr>
          <p:cNvPr id="2" name="Rounded Rectangular Callout 1"/>
          <p:cNvSpPr/>
          <p:nvPr/>
        </p:nvSpPr>
        <p:spPr>
          <a:xfrm>
            <a:off x="2737725" y="4882634"/>
            <a:ext cx="4418142" cy="819666"/>
          </a:xfrm>
          <a:prstGeom prst="wedgeRoundRectCallout">
            <a:avLst>
              <a:gd name="adj1" fmla="val -18246"/>
              <a:gd name="adj2" fmla="val -11397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Only holds with expectation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880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 Given the parameters                    and </a:t>
            </a:r>
            <a:endParaRPr lang="en-GB" dirty="0"/>
          </a:p>
          <a:p>
            <a:r>
              <a:rPr lang="en-GB" dirty="0"/>
              <a:t> </a:t>
            </a:r>
            <a:r>
              <a:rPr lang="en-GB" dirty="0" smtClean="0"/>
              <a:t>The decision rule</a:t>
            </a:r>
            <a:r>
              <a:rPr lang="en-GB" sz="2800" dirty="0" smtClean="0"/>
              <a:t> (consider two classes)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a typeface="宋体" charset="-122"/>
              </a:rPr>
              <a:t>Probabilistic Generative Model</a:t>
            </a:r>
            <a:endParaRPr lang="en-US" dirty="0"/>
          </a:p>
        </p:txBody>
      </p:sp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024" y="2528579"/>
            <a:ext cx="3091510" cy="353043"/>
          </a:xfrm>
          <a:prstGeom prst="rect">
            <a:avLst/>
          </a:prstGeom>
        </p:spPr>
      </p:pic>
      <p:pic>
        <p:nvPicPr>
          <p:cNvPr id="31" name="Picture 30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197" y="1609227"/>
            <a:ext cx="2015206" cy="388347"/>
          </a:xfrm>
          <a:prstGeom prst="rect">
            <a:avLst/>
          </a:prstGeom>
        </p:spPr>
      </p:pic>
      <p:pic>
        <p:nvPicPr>
          <p:cNvPr id="32" name="Picture 31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375" y="2975474"/>
            <a:ext cx="5267017" cy="353043"/>
          </a:xfrm>
          <a:prstGeom prst="rect">
            <a:avLst/>
          </a:prstGeom>
        </p:spPr>
      </p:pic>
      <p:pic>
        <p:nvPicPr>
          <p:cNvPr id="33" name="Picture 32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76" y="3709232"/>
            <a:ext cx="8312727" cy="367468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1310018" y="4360658"/>
            <a:ext cx="6576682" cy="1570242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290" y="4462258"/>
            <a:ext cx="4814220" cy="1387884"/>
          </a:xfrm>
          <a:prstGeom prst="rect">
            <a:avLst/>
          </a:prstGeom>
        </p:spPr>
      </p:pic>
      <p:pic>
        <p:nvPicPr>
          <p:cNvPr id="40" name="Picture 39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893" y="1535269"/>
            <a:ext cx="1189182" cy="427182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76200" y="2957822"/>
            <a:ext cx="863600" cy="35304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6536197" y="2975474"/>
            <a:ext cx="1079500" cy="35304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63500" y="4677274"/>
            <a:ext cx="1079500" cy="35304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927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MaxEnt</a:t>
            </a:r>
            <a:r>
              <a:rPr lang="en-US" altLang="zh-CN" dirty="0" smtClean="0">
                <a:ea typeface="宋体" charset="-122"/>
              </a:rPr>
              <a:t> for Classification</a:t>
            </a:r>
            <a:endParaRPr lang="en-US" altLang="zh-CN" dirty="0">
              <a:ea typeface="宋体" charset="-122"/>
            </a:endParaRPr>
          </a:p>
        </p:txBody>
      </p:sp>
      <p:grpSp>
        <p:nvGrpSpPr>
          <p:cNvPr id="101433" name="Group 57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571604" y="5000636"/>
            <a:ext cx="6429420" cy="1000443"/>
            <a:chOff x="1244" y="3521"/>
            <a:chExt cx="35841" cy="5577"/>
          </a:xfrm>
        </p:grpSpPr>
        <p:sp>
          <p:nvSpPr>
            <p:cNvPr id="101435" name="Freeform 59"/>
            <p:cNvSpPr>
              <a:spLocks/>
            </p:cNvSpPr>
            <p:nvPr/>
          </p:nvSpPr>
          <p:spPr bwMode="auto">
            <a:xfrm>
              <a:off x="1931" y="3521"/>
              <a:ext cx="1174" cy="911"/>
            </a:xfrm>
            <a:custGeom>
              <a:avLst/>
              <a:gdLst/>
              <a:ahLst/>
              <a:cxnLst>
                <a:cxn ang="0">
                  <a:pos x="1008" y="146"/>
                </a:cxn>
                <a:cxn ang="0">
                  <a:pos x="1019" y="124"/>
                </a:cxn>
                <a:cxn ang="0">
                  <a:pos x="1030" y="90"/>
                </a:cxn>
                <a:cxn ang="0">
                  <a:pos x="1053" y="79"/>
                </a:cxn>
                <a:cxn ang="0">
                  <a:pos x="1075" y="56"/>
                </a:cxn>
                <a:cxn ang="0">
                  <a:pos x="1108" y="45"/>
                </a:cxn>
                <a:cxn ang="0">
                  <a:pos x="1163" y="45"/>
                </a:cxn>
                <a:cxn ang="0">
                  <a:pos x="1163" y="34"/>
                </a:cxn>
                <a:cxn ang="0">
                  <a:pos x="1174" y="34"/>
                </a:cxn>
                <a:cxn ang="0">
                  <a:pos x="1174" y="0"/>
                </a:cxn>
                <a:cxn ang="0">
                  <a:pos x="864" y="0"/>
                </a:cxn>
                <a:cxn ang="0">
                  <a:pos x="864" y="11"/>
                </a:cxn>
                <a:cxn ang="0">
                  <a:pos x="853" y="23"/>
                </a:cxn>
                <a:cxn ang="0">
                  <a:pos x="875" y="45"/>
                </a:cxn>
                <a:cxn ang="0">
                  <a:pos x="920" y="45"/>
                </a:cxn>
                <a:cxn ang="0">
                  <a:pos x="953" y="56"/>
                </a:cxn>
                <a:cxn ang="0">
                  <a:pos x="975" y="101"/>
                </a:cxn>
                <a:cxn ang="0">
                  <a:pos x="964" y="113"/>
                </a:cxn>
                <a:cxn ang="0">
                  <a:pos x="964" y="135"/>
                </a:cxn>
                <a:cxn ang="0">
                  <a:pos x="820" y="720"/>
                </a:cxn>
                <a:cxn ang="0">
                  <a:pos x="487" y="23"/>
                </a:cxn>
                <a:cxn ang="0">
                  <a:pos x="465" y="0"/>
                </a:cxn>
                <a:cxn ang="0">
                  <a:pos x="232" y="0"/>
                </a:cxn>
                <a:cxn ang="0">
                  <a:pos x="221" y="11"/>
                </a:cxn>
                <a:cxn ang="0">
                  <a:pos x="221" y="34"/>
                </a:cxn>
                <a:cxn ang="0">
                  <a:pos x="232" y="45"/>
                </a:cxn>
                <a:cxn ang="0">
                  <a:pos x="343" y="45"/>
                </a:cxn>
                <a:cxn ang="0">
                  <a:pos x="166" y="765"/>
                </a:cxn>
                <a:cxn ang="0">
                  <a:pos x="133" y="832"/>
                </a:cxn>
                <a:cxn ang="0">
                  <a:pos x="111" y="843"/>
                </a:cxn>
                <a:cxn ang="0">
                  <a:pos x="77" y="855"/>
                </a:cxn>
                <a:cxn ang="0">
                  <a:pos x="33" y="866"/>
                </a:cxn>
                <a:cxn ang="0">
                  <a:pos x="11" y="866"/>
                </a:cxn>
                <a:cxn ang="0">
                  <a:pos x="11" y="877"/>
                </a:cxn>
                <a:cxn ang="0">
                  <a:pos x="0" y="888"/>
                </a:cxn>
                <a:cxn ang="0">
                  <a:pos x="0" y="900"/>
                </a:cxn>
                <a:cxn ang="0">
                  <a:pos x="11" y="911"/>
                </a:cxn>
                <a:cxn ang="0">
                  <a:pos x="310" y="911"/>
                </a:cxn>
                <a:cxn ang="0">
                  <a:pos x="321" y="900"/>
                </a:cxn>
                <a:cxn ang="0">
                  <a:pos x="321" y="866"/>
                </a:cxn>
                <a:cxn ang="0">
                  <a:pos x="266" y="866"/>
                </a:cxn>
                <a:cxn ang="0">
                  <a:pos x="221" y="843"/>
                </a:cxn>
                <a:cxn ang="0">
                  <a:pos x="210" y="832"/>
                </a:cxn>
                <a:cxn ang="0">
                  <a:pos x="210" y="787"/>
                </a:cxn>
                <a:cxn ang="0">
                  <a:pos x="221" y="776"/>
                </a:cxn>
                <a:cxn ang="0">
                  <a:pos x="388" y="90"/>
                </a:cxn>
                <a:cxn ang="0">
                  <a:pos x="775" y="888"/>
                </a:cxn>
                <a:cxn ang="0">
                  <a:pos x="787" y="900"/>
                </a:cxn>
                <a:cxn ang="0">
                  <a:pos x="787" y="911"/>
                </a:cxn>
                <a:cxn ang="0">
                  <a:pos x="820" y="911"/>
                </a:cxn>
                <a:cxn ang="0">
                  <a:pos x="820" y="900"/>
                </a:cxn>
                <a:cxn ang="0">
                  <a:pos x="831" y="877"/>
                </a:cxn>
                <a:cxn ang="0">
                  <a:pos x="1008" y="146"/>
                </a:cxn>
              </a:cxnLst>
              <a:rect l="0" t="0" r="r" b="b"/>
              <a:pathLst>
                <a:path w="1174" h="911">
                  <a:moveTo>
                    <a:pt x="1008" y="146"/>
                  </a:moveTo>
                  <a:lnTo>
                    <a:pt x="1019" y="124"/>
                  </a:lnTo>
                  <a:lnTo>
                    <a:pt x="1030" y="90"/>
                  </a:lnTo>
                  <a:lnTo>
                    <a:pt x="1053" y="79"/>
                  </a:lnTo>
                  <a:lnTo>
                    <a:pt x="1075" y="56"/>
                  </a:lnTo>
                  <a:lnTo>
                    <a:pt x="1108" y="45"/>
                  </a:lnTo>
                  <a:lnTo>
                    <a:pt x="1163" y="45"/>
                  </a:lnTo>
                  <a:lnTo>
                    <a:pt x="1163" y="34"/>
                  </a:lnTo>
                  <a:lnTo>
                    <a:pt x="1174" y="34"/>
                  </a:lnTo>
                  <a:lnTo>
                    <a:pt x="1174" y="0"/>
                  </a:lnTo>
                  <a:lnTo>
                    <a:pt x="864" y="0"/>
                  </a:lnTo>
                  <a:lnTo>
                    <a:pt x="864" y="11"/>
                  </a:lnTo>
                  <a:lnTo>
                    <a:pt x="853" y="23"/>
                  </a:lnTo>
                  <a:lnTo>
                    <a:pt x="875" y="45"/>
                  </a:lnTo>
                  <a:lnTo>
                    <a:pt x="920" y="45"/>
                  </a:lnTo>
                  <a:lnTo>
                    <a:pt x="953" y="56"/>
                  </a:lnTo>
                  <a:lnTo>
                    <a:pt x="975" y="101"/>
                  </a:lnTo>
                  <a:lnTo>
                    <a:pt x="964" y="113"/>
                  </a:lnTo>
                  <a:lnTo>
                    <a:pt x="964" y="135"/>
                  </a:lnTo>
                  <a:lnTo>
                    <a:pt x="820" y="720"/>
                  </a:lnTo>
                  <a:lnTo>
                    <a:pt x="487" y="23"/>
                  </a:lnTo>
                  <a:lnTo>
                    <a:pt x="465" y="0"/>
                  </a:lnTo>
                  <a:lnTo>
                    <a:pt x="232" y="0"/>
                  </a:lnTo>
                  <a:lnTo>
                    <a:pt x="221" y="11"/>
                  </a:lnTo>
                  <a:lnTo>
                    <a:pt x="221" y="34"/>
                  </a:lnTo>
                  <a:lnTo>
                    <a:pt x="232" y="45"/>
                  </a:lnTo>
                  <a:lnTo>
                    <a:pt x="343" y="45"/>
                  </a:lnTo>
                  <a:lnTo>
                    <a:pt x="166" y="765"/>
                  </a:lnTo>
                  <a:lnTo>
                    <a:pt x="133" y="832"/>
                  </a:lnTo>
                  <a:lnTo>
                    <a:pt x="111" y="843"/>
                  </a:lnTo>
                  <a:lnTo>
                    <a:pt x="77" y="855"/>
                  </a:lnTo>
                  <a:lnTo>
                    <a:pt x="33" y="866"/>
                  </a:lnTo>
                  <a:lnTo>
                    <a:pt x="11" y="866"/>
                  </a:lnTo>
                  <a:lnTo>
                    <a:pt x="11" y="877"/>
                  </a:lnTo>
                  <a:lnTo>
                    <a:pt x="0" y="888"/>
                  </a:lnTo>
                  <a:lnTo>
                    <a:pt x="0" y="900"/>
                  </a:lnTo>
                  <a:lnTo>
                    <a:pt x="11" y="911"/>
                  </a:lnTo>
                  <a:lnTo>
                    <a:pt x="310" y="911"/>
                  </a:lnTo>
                  <a:lnTo>
                    <a:pt x="321" y="900"/>
                  </a:lnTo>
                  <a:lnTo>
                    <a:pt x="321" y="866"/>
                  </a:lnTo>
                  <a:lnTo>
                    <a:pt x="266" y="866"/>
                  </a:lnTo>
                  <a:lnTo>
                    <a:pt x="221" y="843"/>
                  </a:lnTo>
                  <a:lnTo>
                    <a:pt x="210" y="832"/>
                  </a:lnTo>
                  <a:lnTo>
                    <a:pt x="210" y="787"/>
                  </a:lnTo>
                  <a:lnTo>
                    <a:pt x="221" y="776"/>
                  </a:lnTo>
                  <a:lnTo>
                    <a:pt x="388" y="90"/>
                  </a:lnTo>
                  <a:lnTo>
                    <a:pt x="775" y="888"/>
                  </a:lnTo>
                  <a:lnTo>
                    <a:pt x="787" y="900"/>
                  </a:lnTo>
                  <a:lnTo>
                    <a:pt x="787" y="911"/>
                  </a:lnTo>
                  <a:lnTo>
                    <a:pt x="820" y="911"/>
                  </a:lnTo>
                  <a:lnTo>
                    <a:pt x="820" y="900"/>
                  </a:lnTo>
                  <a:lnTo>
                    <a:pt x="831" y="877"/>
                  </a:lnTo>
                  <a:lnTo>
                    <a:pt x="1008" y="1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36" name="Freeform 60"/>
            <p:cNvSpPr>
              <a:spLocks/>
            </p:cNvSpPr>
            <p:nvPr/>
          </p:nvSpPr>
          <p:spPr bwMode="auto">
            <a:xfrm>
              <a:off x="1244" y="5005"/>
              <a:ext cx="2504" cy="2676"/>
            </a:xfrm>
            <a:custGeom>
              <a:avLst/>
              <a:gdLst/>
              <a:ahLst/>
              <a:cxnLst>
                <a:cxn ang="0">
                  <a:pos x="2283" y="2676"/>
                </a:cxn>
                <a:cxn ang="0">
                  <a:pos x="2504" y="2069"/>
                </a:cxn>
                <a:cxn ang="0">
                  <a:pos x="2460" y="2069"/>
                </a:cxn>
                <a:cxn ang="0">
                  <a:pos x="2382" y="2204"/>
                </a:cxn>
                <a:cxn ang="0">
                  <a:pos x="2272" y="2316"/>
                </a:cxn>
                <a:cxn ang="0">
                  <a:pos x="2127" y="2395"/>
                </a:cxn>
                <a:cxn ang="0">
                  <a:pos x="1972" y="2451"/>
                </a:cxn>
                <a:cxn ang="0">
                  <a:pos x="1917" y="2462"/>
                </a:cxn>
                <a:cxn ang="0">
                  <a:pos x="1795" y="2485"/>
                </a:cxn>
                <a:cxn ang="0">
                  <a:pos x="1618" y="2507"/>
                </a:cxn>
                <a:cxn ang="0">
                  <a:pos x="1385" y="2519"/>
                </a:cxn>
                <a:cxn ang="0">
                  <a:pos x="243" y="2519"/>
                </a:cxn>
                <a:cxn ang="0">
                  <a:pos x="1208" y="1372"/>
                </a:cxn>
                <a:cxn ang="0">
                  <a:pos x="1219" y="1361"/>
                </a:cxn>
                <a:cxn ang="0">
                  <a:pos x="1219" y="1327"/>
                </a:cxn>
                <a:cxn ang="0">
                  <a:pos x="1208" y="1316"/>
                </a:cxn>
                <a:cxn ang="0">
                  <a:pos x="332" y="90"/>
                </a:cxn>
                <a:cxn ang="0">
                  <a:pos x="1540" y="90"/>
                </a:cxn>
                <a:cxn ang="0">
                  <a:pos x="1673" y="101"/>
                </a:cxn>
                <a:cxn ang="0">
                  <a:pos x="1762" y="113"/>
                </a:cxn>
                <a:cxn ang="0">
                  <a:pos x="1806" y="124"/>
                </a:cxn>
                <a:cxn ang="0">
                  <a:pos x="1928" y="146"/>
                </a:cxn>
                <a:cxn ang="0">
                  <a:pos x="2072" y="191"/>
                </a:cxn>
                <a:cxn ang="0">
                  <a:pos x="2216" y="270"/>
                </a:cxn>
                <a:cxn ang="0">
                  <a:pos x="2272" y="304"/>
                </a:cxn>
                <a:cxn ang="0">
                  <a:pos x="2338" y="360"/>
                </a:cxn>
                <a:cxn ang="0">
                  <a:pos x="2405" y="439"/>
                </a:cxn>
                <a:cxn ang="0">
                  <a:pos x="2460" y="540"/>
                </a:cxn>
                <a:cxn ang="0">
                  <a:pos x="2504" y="540"/>
                </a:cxn>
                <a:cxn ang="0">
                  <a:pos x="2283" y="0"/>
                </a:cxn>
                <a:cxn ang="0">
                  <a:pos x="11" y="0"/>
                </a:cxn>
                <a:cxn ang="0">
                  <a:pos x="0" y="12"/>
                </a:cxn>
                <a:cxn ang="0">
                  <a:pos x="0" y="79"/>
                </a:cxn>
                <a:cxn ang="0">
                  <a:pos x="997" y="1462"/>
                </a:cxn>
                <a:cxn ang="0">
                  <a:pos x="11" y="2631"/>
                </a:cxn>
                <a:cxn ang="0">
                  <a:pos x="0" y="2642"/>
                </a:cxn>
                <a:cxn ang="0">
                  <a:pos x="0" y="2676"/>
                </a:cxn>
                <a:cxn ang="0">
                  <a:pos x="44" y="2676"/>
                </a:cxn>
                <a:cxn ang="0">
                  <a:pos x="2283" y="2676"/>
                </a:cxn>
              </a:cxnLst>
              <a:rect l="0" t="0" r="r" b="b"/>
              <a:pathLst>
                <a:path w="2504" h="2676">
                  <a:moveTo>
                    <a:pt x="2283" y="2676"/>
                  </a:moveTo>
                  <a:lnTo>
                    <a:pt x="2504" y="2069"/>
                  </a:lnTo>
                  <a:lnTo>
                    <a:pt x="2460" y="2069"/>
                  </a:lnTo>
                  <a:lnTo>
                    <a:pt x="2382" y="2204"/>
                  </a:lnTo>
                  <a:lnTo>
                    <a:pt x="2272" y="2316"/>
                  </a:lnTo>
                  <a:lnTo>
                    <a:pt x="2127" y="2395"/>
                  </a:lnTo>
                  <a:lnTo>
                    <a:pt x="1972" y="2451"/>
                  </a:lnTo>
                  <a:lnTo>
                    <a:pt x="1917" y="2462"/>
                  </a:lnTo>
                  <a:lnTo>
                    <a:pt x="1795" y="2485"/>
                  </a:lnTo>
                  <a:lnTo>
                    <a:pt x="1618" y="2507"/>
                  </a:lnTo>
                  <a:lnTo>
                    <a:pt x="1385" y="2519"/>
                  </a:lnTo>
                  <a:lnTo>
                    <a:pt x="243" y="2519"/>
                  </a:lnTo>
                  <a:lnTo>
                    <a:pt x="1208" y="1372"/>
                  </a:lnTo>
                  <a:lnTo>
                    <a:pt x="1219" y="1361"/>
                  </a:lnTo>
                  <a:lnTo>
                    <a:pt x="1219" y="1327"/>
                  </a:lnTo>
                  <a:lnTo>
                    <a:pt x="1208" y="1316"/>
                  </a:lnTo>
                  <a:lnTo>
                    <a:pt x="332" y="90"/>
                  </a:lnTo>
                  <a:lnTo>
                    <a:pt x="1540" y="90"/>
                  </a:lnTo>
                  <a:lnTo>
                    <a:pt x="1673" y="101"/>
                  </a:lnTo>
                  <a:lnTo>
                    <a:pt x="1762" y="113"/>
                  </a:lnTo>
                  <a:lnTo>
                    <a:pt x="1806" y="124"/>
                  </a:lnTo>
                  <a:lnTo>
                    <a:pt x="1928" y="146"/>
                  </a:lnTo>
                  <a:lnTo>
                    <a:pt x="2072" y="191"/>
                  </a:lnTo>
                  <a:lnTo>
                    <a:pt x="2216" y="270"/>
                  </a:lnTo>
                  <a:lnTo>
                    <a:pt x="2272" y="304"/>
                  </a:lnTo>
                  <a:lnTo>
                    <a:pt x="2338" y="360"/>
                  </a:lnTo>
                  <a:lnTo>
                    <a:pt x="2405" y="439"/>
                  </a:lnTo>
                  <a:lnTo>
                    <a:pt x="2460" y="540"/>
                  </a:lnTo>
                  <a:lnTo>
                    <a:pt x="2504" y="540"/>
                  </a:lnTo>
                  <a:lnTo>
                    <a:pt x="2283" y="0"/>
                  </a:lnTo>
                  <a:lnTo>
                    <a:pt x="11" y="0"/>
                  </a:lnTo>
                  <a:lnTo>
                    <a:pt x="0" y="12"/>
                  </a:lnTo>
                  <a:lnTo>
                    <a:pt x="0" y="79"/>
                  </a:lnTo>
                  <a:lnTo>
                    <a:pt x="997" y="1462"/>
                  </a:lnTo>
                  <a:lnTo>
                    <a:pt x="11" y="2631"/>
                  </a:lnTo>
                  <a:lnTo>
                    <a:pt x="0" y="2642"/>
                  </a:lnTo>
                  <a:lnTo>
                    <a:pt x="0" y="2676"/>
                  </a:lnTo>
                  <a:lnTo>
                    <a:pt x="44" y="2676"/>
                  </a:lnTo>
                  <a:lnTo>
                    <a:pt x="2283" y="26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37" name="Freeform 61"/>
            <p:cNvSpPr>
              <a:spLocks noEditPoints="1"/>
            </p:cNvSpPr>
            <p:nvPr/>
          </p:nvSpPr>
          <p:spPr bwMode="auto">
            <a:xfrm>
              <a:off x="1343" y="8198"/>
              <a:ext cx="399" cy="900"/>
            </a:xfrm>
            <a:custGeom>
              <a:avLst/>
              <a:gdLst/>
              <a:ahLst/>
              <a:cxnLst>
                <a:cxn ang="0">
                  <a:pos x="366" y="34"/>
                </a:cxn>
                <a:cxn ang="0">
                  <a:pos x="333" y="0"/>
                </a:cxn>
                <a:cxn ang="0">
                  <a:pos x="288" y="12"/>
                </a:cxn>
                <a:cxn ang="0">
                  <a:pos x="244" y="45"/>
                </a:cxn>
                <a:cxn ang="0">
                  <a:pos x="233" y="90"/>
                </a:cxn>
                <a:cxn ang="0">
                  <a:pos x="266" y="124"/>
                </a:cxn>
                <a:cxn ang="0">
                  <a:pos x="311" y="113"/>
                </a:cxn>
                <a:cxn ang="0">
                  <a:pos x="355" y="79"/>
                </a:cxn>
                <a:cxn ang="0">
                  <a:pos x="89" y="731"/>
                </a:cxn>
                <a:cxn ang="0">
                  <a:pos x="78" y="787"/>
                </a:cxn>
                <a:cxn ang="0">
                  <a:pos x="167" y="900"/>
                </a:cxn>
                <a:cxn ang="0">
                  <a:pos x="277" y="877"/>
                </a:cxn>
                <a:cxn ang="0">
                  <a:pos x="366" y="776"/>
                </a:cxn>
                <a:cxn ang="0">
                  <a:pos x="399" y="697"/>
                </a:cxn>
                <a:cxn ang="0">
                  <a:pos x="366" y="686"/>
                </a:cxn>
                <a:cxn ang="0">
                  <a:pos x="355" y="697"/>
                </a:cxn>
                <a:cxn ang="0">
                  <a:pos x="300" y="810"/>
                </a:cxn>
                <a:cxn ang="0">
                  <a:pos x="244" y="855"/>
                </a:cxn>
                <a:cxn ang="0">
                  <a:pos x="189" y="866"/>
                </a:cxn>
                <a:cxn ang="0">
                  <a:pos x="178" y="832"/>
                </a:cxn>
                <a:cxn ang="0">
                  <a:pos x="189" y="765"/>
                </a:cxn>
                <a:cxn ang="0">
                  <a:pos x="244" y="630"/>
                </a:cxn>
                <a:cxn ang="0">
                  <a:pos x="255" y="585"/>
                </a:cxn>
                <a:cxn ang="0">
                  <a:pos x="311" y="450"/>
                </a:cxn>
                <a:cxn ang="0">
                  <a:pos x="266" y="315"/>
                </a:cxn>
                <a:cxn ang="0">
                  <a:pos x="189" y="293"/>
                </a:cxn>
                <a:cxn ang="0">
                  <a:pos x="67" y="360"/>
                </a:cxn>
                <a:cxn ang="0">
                  <a:pos x="0" y="473"/>
                </a:cxn>
                <a:cxn ang="0">
                  <a:pos x="34" y="517"/>
                </a:cxn>
                <a:cxn ang="0">
                  <a:pos x="45" y="495"/>
                </a:cxn>
                <a:cxn ang="0">
                  <a:pos x="89" y="394"/>
                </a:cxn>
                <a:cxn ang="0">
                  <a:pos x="155" y="338"/>
                </a:cxn>
                <a:cxn ang="0">
                  <a:pos x="211" y="349"/>
                </a:cxn>
                <a:cxn ang="0">
                  <a:pos x="222" y="383"/>
                </a:cxn>
                <a:cxn ang="0">
                  <a:pos x="211" y="416"/>
                </a:cxn>
                <a:cxn ang="0">
                  <a:pos x="189" y="473"/>
                </a:cxn>
                <a:cxn ang="0">
                  <a:pos x="89" y="731"/>
                </a:cxn>
              </a:cxnLst>
              <a:rect l="0" t="0" r="r" b="b"/>
              <a:pathLst>
                <a:path w="399" h="900">
                  <a:moveTo>
                    <a:pt x="366" y="45"/>
                  </a:moveTo>
                  <a:lnTo>
                    <a:pt x="366" y="34"/>
                  </a:lnTo>
                  <a:lnTo>
                    <a:pt x="355" y="12"/>
                  </a:lnTo>
                  <a:lnTo>
                    <a:pt x="333" y="0"/>
                  </a:lnTo>
                  <a:lnTo>
                    <a:pt x="311" y="0"/>
                  </a:lnTo>
                  <a:lnTo>
                    <a:pt x="288" y="12"/>
                  </a:lnTo>
                  <a:lnTo>
                    <a:pt x="255" y="23"/>
                  </a:lnTo>
                  <a:lnTo>
                    <a:pt x="244" y="45"/>
                  </a:lnTo>
                  <a:lnTo>
                    <a:pt x="233" y="79"/>
                  </a:lnTo>
                  <a:lnTo>
                    <a:pt x="233" y="90"/>
                  </a:lnTo>
                  <a:lnTo>
                    <a:pt x="244" y="113"/>
                  </a:lnTo>
                  <a:lnTo>
                    <a:pt x="266" y="124"/>
                  </a:lnTo>
                  <a:lnTo>
                    <a:pt x="288" y="124"/>
                  </a:lnTo>
                  <a:lnTo>
                    <a:pt x="311" y="113"/>
                  </a:lnTo>
                  <a:lnTo>
                    <a:pt x="344" y="101"/>
                  </a:lnTo>
                  <a:lnTo>
                    <a:pt x="355" y="79"/>
                  </a:lnTo>
                  <a:lnTo>
                    <a:pt x="366" y="45"/>
                  </a:lnTo>
                  <a:close/>
                  <a:moveTo>
                    <a:pt x="89" y="731"/>
                  </a:moveTo>
                  <a:lnTo>
                    <a:pt x="89" y="754"/>
                  </a:lnTo>
                  <a:lnTo>
                    <a:pt x="78" y="787"/>
                  </a:lnTo>
                  <a:lnTo>
                    <a:pt x="100" y="855"/>
                  </a:lnTo>
                  <a:lnTo>
                    <a:pt x="167" y="900"/>
                  </a:lnTo>
                  <a:lnTo>
                    <a:pt x="211" y="900"/>
                  </a:lnTo>
                  <a:lnTo>
                    <a:pt x="277" y="877"/>
                  </a:lnTo>
                  <a:lnTo>
                    <a:pt x="333" y="832"/>
                  </a:lnTo>
                  <a:lnTo>
                    <a:pt x="366" y="776"/>
                  </a:lnTo>
                  <a:lnTo>
                    <a:pt x="388" y="731"/>
                  </a:lnTo>
                  <a:lnTo>
                    <a:pt x="399" y="697"/>
                  </a:lnTo>
                  <a:lnTo>
                    <a:pt x="377" y="675"/>
                  </a:lnTo>
                  <a:lnTo>
                    <a:pt x="366" y="686"/>
                  </a:lnTo>
                  <a:lnTo>
                    <a:pt x="355" y="686"/>
                  </a:lnTo>
                  <a:lnTo>
                    <a:pt x="355" y="697"/>
                  </a:lnTo>
                  <a:lnTo>
                    <a:pt x="333" y="754"/>
                  </a:lnTo>
                  <a:lnTo>
                    <a:pt x="300" y="810"/>
                  </a:lnTo>
                  <a:lnTo>
                    <a:pt x="277" y="832"/>
                  </a:lnTo>
                  <a:lnTo>
                    <a:pt x="244" y="855"/>
                  </a:lnTo>
                  <a:lnTo>
                    <a:pt x="211" y="866"/>
                  </a:lnTo>
                  <a:lnTo>
                    <a:pt x="189" y="866"/>
                  </a:lnTo>
                  <a:lnTo>
                    <a:pt x="189" y="855"/>
                  </a:lnTo>
                  <a:lnTo>
                    <a:pt x="178" y="832"/>
                  </a:lnTo>
                  <a:lnTo>
                    <a:pt x="178" y="787"/>
                  </a:lnTo>
                  <a:lnTo>
                    <a:pt x="189" y="765"/>
                  </a:lnTo>
                  <a:lnTo>
                    <a:pt x="200" y="731"/>
                  </a:lnTo>
                  <a:lnTo>
                    <a:pt x="244" y="630"/>
                  </a:lnTo>
                  <a:lnTo>
                    <a:pt x="255" y="607"/>
                  </a:lnTo>
                  <a:lnTo>
                    <a:pt x="255" y="585"/>
                  </a:lnTo>
                  <a:lnTo>
                    <a:pt x="277" y="517"/>
                  </a:lnTo>
                  <a:lnTo>
                    <a:pt x="311" y="450"/>
                  </a:lnTo>
                  <a:lnTo>
                    <a:pt x="311" y="383"/>
                  </a:lnTo>
                  <a:lnTo>
                    <a:pt x="266" y="315"/>
                  </a:lnTo>
                  <a:lnTo>
                    <a:pt x="233" y="304"/>
                  </a:lnTo>
                  <a:lnTo>
                    <a:pt x="189" y="293"/>
                  </a:lnTo>
                  <a:lnTo>
                    <a:pt x="122" y="315"/>
                  </a:lnTo>
                  <a:lnTo>
                    <a:pt x="67" y="360"/>
                  </a:lnTo>
                  <a:lnTo>
                    <a:pt x="22" y="416"/>
                  </a:lnTo>
                  <a:lnTo>
                    <a:pt x="0" y="473"/>
                  </a:lnTo>
                  <a:lnTo>
                    <a:pt x="0" y="517"/>
                  </a:lnTo>
                  <a:lnTo>
                    <a:pt x="34" y="517"/>
                  </a:lnTo>
                  <a:lnTo>
                    <a:pt x="34" y="506"/>
                  </a:lnTo>
                  <a:lnTo>
                    <a:pt x="45" y="495"/>
                  </a:lnTo>
                  <a:lnTo>
                    <a:pt x="67" y="439"/>
                  </a:lnTo>
                  <a:lnTo>
                    <a:pt x="89" y="394"/>
                  </a:lnTo>
                  <a:lnTo>
                    <a:pt x="122" y="360"/>
                  </a:lnTo>
                  <a:lnTo>
                    <a:pt x="155" y="338"/>
                  </a:lnTo>
                  <a:lnTo>
                    <a:pt x="200" y="338"/>
                  </a:lnTo>
                  <a:lnTo>
                    <a:pt x="211" y="349"/>
                  </a:lnTo>
                  <a:lnTo>
                    <a:pt x="211" y="360"/>
                  </a:lnTo>
                  <a:lnTo>
                    <a:pt x="222" y="383"/>
                  </a:lnTo>
                  <a:lnTo>
                    <a:pt x="222" y="405"/>
                  </a:lnTo>
                  <a:lnTo>
                    <a:pt x="211" y="416"/>
                  </a:lnTo>
                  <a:lnTo>
                    <a:pt x="200" y="439"/>
                  </a:lnTo>
                  <a:lnTo>
                    <a:pt x="189" y="473"/>
                  </a:lnTo>
                  <a:lnTo>
                    <a:pt x="178" y="517"/>
                  </a:lnTo>
                  <a:lnTo>
                    <a:pt x="89" y="73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38" name="Freeform 62"/>
            <p:cNvSpPr>
              <a:spLocks noEditPoints="1"/>
            </p:cNvSpPr>
            <p:nvPr/>
          </p:nvSpPr>
          <p:spPr bwMode="auto">
            <a:xfrm>
              <a:off x="1897" y="8569"/>
              <a:ext cx="976" cy="360"/>
            </a:xfrm>
            <a:custGeom>
              <a:avLst/>
              <a:gdLst/>
              <a:ahLst/>
              <a:cxnLst>
                <a:cxn ang="0">
                  <a:pos x="931" y="68"/>
                </a:cxn>
                <a:cxn ang="0">
                  <a:pos x="954" y="68"/>
                </a:cxn>
                <a:cxn ang="0">
                  <a:pos x="976" y="45"/>
                </a:cxn>
                <a:cxn ang="0">
                  <a:pos x="976" y="23"/>
                </a:cxn>
                <a:cxn ang="0">
                  <a:pos x="954" y="0"/>
                </a:cxn>
                <a:cxn ang="0">
                  <a:pos x="34" y="0"/>
                </a:cxn>
                <a:cxn ang="0">
                  <a:pos x="12" y="12"/>
                </a:cxn>
                <a:cxn ang="0">
                  <a:pos x="12" y="23"/>
                </a:cxn>
                <a:cxn ang="0">
                  <a:pos x="0" y="34"/>
                </a:cxn>
                <a:cxn ang="0">
                  <a:pos x="12" y="57"/>
                </a:cxn>
                <a:cxn ang="0">
                  <a:pos x="23" y="68"/>
                </a:cxn>
                <a:cxn ang="0">
                  <a:pos x="56" y="68"/>
                </a:cxn>
                <a:cxn ang="0">
                  <a:pos x="931" y="68"/>
                </a:cxn>
                <a:cxn ang="0">
                  <a:pos x="931" y="360"/>
                </a:cxn>
                <a:cxn ang="0">
                  <a:pos x="965" y="360"/>
                </a:cxn>
                <a:cxn ang="0">
                  <a:pos x="976" y="349"/>
                </a:cxn>
                <a:cxn ang="0">
                  <a:pos x="976" y="315"/>
                </a:cxn>
                <a:cxn ang="0">
                  <a:pos x="954" y="293"/>
                </a:cxn>
                <a:cxn ang="0">
                  <a:pos x="34" y="293"/>
                </a:cxn>
                <a:cxn ang="0">
                  <a:pos x="12" y="304"/>
                </a:cxn>
                <a:cxn ang="0">
                  <a:pos x="12" y="315"/>
                </a:cxn>
                <a:cxn ang="0">
                  <a:pos x="0" y="326"/>
                </a:cxn>
                <a:cxn ang="0">
                  <a:pos x="0" y="349"/>
                </a:cxn>
                <a:cxn ang="0">
                  <a:pos x="12" y="349"/>
                </a:cxn>
                <a:cxn ang="0">
                  <a:pos x="34" y="360"/>
                </a:cxn>
                <a:cxn ang="0">
                  <a:pos x="56" y="360"/>
                </a:cxn>
                <a:cxn ang="0">
                  <a:pos x="931" y="360"/>
                </a:cxn>
              </a:cxnLst>
              <a:rect l="0" t="0" r="r" b="b"/>
              <a:pathLst>
                <a:path w="976" h="360">
                  <a:moveTo>
                    <a:pt x="931" y="68"/>
                  </a:moveTo>
                  <a:lnTo>
                    <a:pt x="954" y="68"/>
                  </a:lnTo>
                  <a:lnTo>
                    <a:pt x="976" y="45"/>
                  </a:lnTo>
                  <a:lnTo>
                    <a:pt x="976" y="23"/>
                  </a:lnTo>
                  <a:lnTo>
                    <a:pt x="954" y="0"/>
                  </a:lnTo>
                  <a:lnTo>
                    <a:pt x="34" y="0"/>
                  </a:lnTo>
                  <a:lnTo>
                    <a:pt x="12" y="12"/>
                  </a:lnTo>
                  <a:lnTo>
                    <a:pt x="12" y="23"/>
                  </a:lnTo>
                  <a:lnTo>
                    <a:pt x="0" y="34"/>
                  </a:lnTo>
                  <a:lnTo>
                    <a:pt x="12" y="57"/>
                  </a:lnTo>
                  <a:lnTo>
                    <a:pt x="23" y="68"/>
                  </a:lnTo>
                  <a:lnTo>
                    <a:pt x="56" y="68"/>
                  </a:lnTo>
                  <a:lnTo>
                    <a:pt x="931" y="68"/>
                  </a:lnTo>
                  <a:close/>
                  <a:moveTo>
                    <a:pt x="931" y="360"/>
                  </a:moveTo>
                  <a:lnTo>
                    <a:pt x="965" y="360"/>
                  </a:lnTo>
                  <a:lnTo>
                    <a:pt x="976" y="349"/>
                  </a:lnTo>
                  <a:lnTo>
                    <a:pt x="976" y="315"/>
                  </a:lnTo>
                  <a:lnTo>
                    <a:pt x="954" y="293"/>
                  </a:lnTo>
                  <a:lnTo>
                    <a:pt x="34" y="293"/>
                  </a:lnTo>
                  <a:lnTo>
                    <a:pt x="12" y="304"/>
                  </a:lnTo>
                  <a:lnTo>
                    <a:pt x="12" y="315"/>
                  </a:lnTo>
                  <a:lnTo>
                    <a:pt x="0" y="326"/>
                  </a:lnTo>
                  <a:lnTo>
                    <a:pt x="0" y="349"/>
                  </a:lnTo>
                  <a:lnTo>
                    <a:pt x="12" y="349"/>
                  </a:lnTo>
                  <a:lnTo>
                    <a:pt x="34" y="360"/>
                  </a:lnTo>
                  <a:lnTo>
                    <a:pt x="56" y="360"/>
                  </a:lnTo>
                  <a:lnTo>
                    <a:pt x="931" y="3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39" name="Freeform 63"/>
            <p:cNvSpPr>
              <a:spLocks/>
            </p:cNvSpPr>
            <p:nvPr/>
          </p:nvSpPr>
          <p:spPr bwMode="auto">
            <a:xfrm>
              <a:off x="3117" y="8198"/>
              <a:ext cx="476" cy="888"/>
            </a:xfrm>
            <a:custGeom>
              <a:avLst/>
              <a:gdLst/>
              <a:ahLst/>
              <a:cxnLst>
                <a:cxn ang="0">
                  <a:pos x="299" y="34"/>
                </a:cxn>
                <a:cxn ang="0">
                  <a:pos x="299" y="12"/>
                </a:cxn>
                <a:cxn ang="0">
                  <a:pos x="288" y="0"/>
                </a:cxn>
                <a:cxn ang="0">
                  <a:pos x="254" y="0"/>
                </a:cxn>
                <a:cxn ang="0">
                  <a:pos x="166" y="57"/>
                </a:cxn>
                <a:cxn ang="0">
                  <a:pos x="66" y="79"/>
                </a:cxn>
                <a:cxn ang="0">
                  <a:pos x="0" y="79"/>
                </a:cxn>
                <a:cxn ang="0">
                  <a:pos x="0" y="135"/>
                </a:cxn>
                <a:cxn ang="0">
                  <a:pos x="44" y="135"/>
                </a:cxn>
                <a:cxn ang="0">
                  <a:pos x="110" y="124"/>
                </a:cxn>
                <a:cxn ang="0">
                  <a:pos x="188" y="90"/>
                </a:cxn>
                <a:cxn ang="0">
                  <a:pos x="188" y="810"/>
                </a:cxn>
                <a:cxn ang="0">
                  <a:pos x="166" y="832"/>
                </a:cxn>
                <a:cxn ang="0">
                  <a:pos x="144" y="832"/>
                </a:cxn>
                <a:cxn ang="0">
                  <a:pos x="99" y="844"/>
                </a:cxn>
                <a:cxn ang="0">
                  <a:pos x="0" y="844"/>
                </a:cxn>
                <a:cxn ang="0">
                  <a:pos x="0" y="888"/>
                </a:cxn>
                <a:cxn ang="0">
                  <a:pos x="476" y="888"/>
                </a:cxn>
                <a:cxn ang="0">
                  <a:pos x="476" y="844"/>
                </a:cxn>
                <a:cxn ang="0">
                  <a:pos x="376" y="844"/>
                </a:cxn>
                <a:cxn ang="0">
                  <a:pos x="343" y="832"/>
                </a:cxn>
                <a:cxn ang="0">
                  <a:pos x="321" y="832"/>
                </a:cxn>
                <a:cxn ang="0">
                  <a:pos x="299" y="821"/>
                </a:cxn>
                <a:cxn ang="0">
                  <a:pos x="299" y="776"/>
                </a:cxn>
                <a:cxn ang="0">
                  <a:pos x="299" y="34"/>
                </a:cxn>
              </a:cxnLst>
              <a:rect l="0" t="0" r="r" b="b"/>
              <a:pathLst>
                <a:path w="476" h="888">
                  <a:moveTo>
                    <a:pt x="299" y="34"/>
                  </a:moveTo>
                  <a:lnTo>
                    <a:pt x="299" y="12"/>
                  </a:lnTo>
                  <a:lnTo>
                    <a:pt x="288" y="0"/>
                  </a:lnTo>
                  <a:lnTo>
                    <a:pt x="254" y="0"/>
                  </a:lnTo>
                  <a:lnTo>
                    <a:pt x="166" y="57"/>
                  </a:lnTo>
                  <a:lnTo>
                    <a:pt x="66" y="79"/>
                  </a:lnTo>
                  <a:lnTo>
                    <a:pt x="0" y="79"/>
                  </a:lnTo>
                  <a:lnTo>
                    <a:pt x="0" y="135"/>
                  </a:lnTo>
                  <a:lnTo>
                    <a:pt x="44" y="135"/>
                  </a:lnTo>
                  <a:lnTo>
                    <a:pt x="110" y="124"/>
                  </a:lnTo>
                  <a:lnTo>
                    <a:pt x="188" y="90"/>
                  </a:lnTo>
                  <a:lnTo>
                    <a:pt x="188" y="810"/>
                  </a:lnTo>
                  <a:lnTo>
                    <a:pt x="166" y="832"/>
                  </a:lnTo>
                  <a:lnTo>
                    <a:pt x="144" y="832"/>
                  </a:lnTo>
                  <a:lnTo>
                    <a:pt x="99" y="844"/>
                  </a:lnTo>
                  <a:lnTo>
                    <a:pt x="0" y="844"/>
                  </a:lnTo>
                  <a:lnTo>
                    <a:pt x="0" y="888"/>
                  </a:lnTo>
                  <a:lnTo>
                    <a:pt x="476" y="888"/>
                  </a:lnTo>
                  <a:lnTo>
                    <a:pt x="476" y="844"/>
                  </a:lnTo>
                  <a:lnTo>
                    <a:pt x="376" y="844"/>
                  </a:lnTo>
                  <a:lnTo>
                    <a:pt x="343" y="832"/>
                  </a:lnTo>
                  <a:lnTo>
                    <a:pt x="321" y="832"/>
                  </a:lnTo>
                  <a:lnTo>
                    <a:pt x="299" y="821"/>
                  </a:lnTo>
                  <a:lnTo>
                    <a:pt x="299" y="776"/>
                  </a:lnTo>
                  <a:lnTo>
                    <a:pt x="299" y="3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40" name="Freeform 64"/>
            <p:cNvSpPr>
              <a:spLocks noEditPoints="1"/>
            </p:cNvSpPr>
            <p:nvPr/>
          </p:nvSpPr>
          <p:spPr bwMode="auto">
            <a:xfrm>
              <a:off x="4491" y="4173"/>
              <a:ext cx="776" cy="1383"/>
            </a:xfrm>
            <a:custGeom>
              <a:avLst/>
              <a:gdLst/>
              <a:ahLst/>
              <a:cxnLst>
                <a:cxn ang="0">
                  <a:pos x="288" y="585"/>
                </a:cxn>
                <a:cxn ang="0">
                  <a:pos x="77" y="787"/>
                </a:cxn>
                <a:cxn ang="0">
                  <a:pos x="0" y="1057"/>
                </a:cxn>
                <a:cxn ang="0">
                  <a:pos x="88" y="1293"/>
                </a:cxn>
                <a:cxn ang="0">
                  <a:pos x="299" y="1383"/>
                </a:cxn>
                <a:cxn ang="0">
                  <a:pos x="532" y="1260"/>
                </a:cxn>
                <a:cxn ang="0">
                  <a:pos x="665" y="978"/>
                </a:cxn>
                <a:cxn ang="0">
                  <a:pos x="665" y="697"/>
                </a:cxn>
                <a:cxn ang="0">
                  <a:pos x="587" y="529"/>
                </a:cxn>
                <a:cxn ang="0">
                  <a:pos x="487" y="394"/>
                </a:cxn>
                <a:cxn ang="0">
                  <a:pos x="377" y="225"/>
                </a:cxn>
                <a:cxn ang="0">
                  <a:pos x="377" y="101"/>
                </a:cxn>
                <a:cxn ang="0">
                  <a:pos x="421" y="68"/>
                </a:cxn>
                <a:cxn ang="0">
                  <a:pos x="565" y="90"/>
                </a:cxn>
                <a:cxn ang="0">
                  <a:pos x="620" y="124"/>
                </a:cxn>
                <a:cxn ang="0">
                  <a:pos x="676" y="158"/>
                </a:cxn>
                <a:cxn ang="0">
                  <a:pos x="742" y="146"/>
                </a:cxn>
                <a:cxn ang="0">
                  <a:pos x="776" y="101"/>
                </a:cxn>
                <a:cxn ang="0">
                  <a:pos x="765" y="45"/>
                </a:cxn>
                <a:cxn ang="0">
                  <a:pos x="709" y="34"/>
                </a:cxn>
                <a:cxn ang="0">
                  <a:pos x="632" y="12"/>
                </a:cxn>
                <a:cxn ang="0">
                  <a:pos x="576" y="0"/>
                </a:cxn>
                <a:cxn ang="0">
                  <a:pos x="421" y="12"/>
                </a:cxn>
                <a:cxn ang="0">
                  <a:pos x="321" y="113"/>
                </a:cxn>
                <a:cxn ang="0">
                  <a:pos x="343" y="349"/>
                </a:cxn>
                <a:cxn ang="0">
                  <a:pos x="443" y="562"/>
                </a:cxn>
                <a:cxn ang="0">
                  <a:pos x="543" y="900"/>
                </a:cxn>
                <a:cxn ang="0">
                  <a:pos x="521" y="1068"/>
                </a:cxn>
                <a:cxn ang="0">
                  <a:pos x="443" y="1260"/>
                </a:cxn>
                <a:cxn ang="0">
                  <a:pos x="299" y="1338"/>
                </a:cxn>
                <a:cxn ang="0">
                  <a:pos x="166" y="1282"/>
                </a:cxn>
                <a:cxn ang="0">
                  <a:pos x="122" y="1113"/>
                </a:cxn>
                <a:cxn ang="0">
                  <a:pos x="144" y="933"/>
                </a:cxn>
                <a:cxn ang="0">
                  <a:pos x="244" y="709"/>
                </a:cxn>
                <a:cxn ang="0">
                  <a:pos x="443" y="562"/>
                </a:cxn>
              </a:cxnLst>
              <a:rect l="0" t="0" r="r" b="b"/>
              <a:pathLst>
                <a:path w="776" h="1383">
                  <a:moveTo>
                    <a:pt x="421" y="529"/>
                  </a:moveTo>
                  <a:lnTo>
                    <a:pt x="288" y="585"/>
                  </a:lnTo>
                  <a:lnTo>
                    <a:pt x="166" y="675"/>
                  </a:lnTo>
                  <a:lnTo>
                    <a:pt x="77" y="787"/>
                  </a:lnTo>
                  <a:lnTo>
                    <a:pt x="22" y="922"/>
                  </a:lnTo>
                  <a:lnTo>
                    <a:pt x="0" y="1057"/>
                  </a:lnTo>
                  <a:lnTo>
                    <a:pt x="22" y="1192"/>
                  </a:lnTo>
                  <a:lnTo>
                    <a:pt x="88" y="1293"/>
                  </a:lnTo>
                  <a:lnTo>
                    <a:pt x="177" y="1361"/>
                  </a:lnTo>
                  <a:lnTo>
                    <a:pt x="299" y="1383"/>
                  </a:lnTo>
                  <a:lnTo>
                    <a:pt x="421" y="1349"/>
                  </a:lnTo>
                  <a:lnTo>
                    <a:pt x="532" y="1260"/>
                  </a:lnTo>
                  <a:lnTo>
                    <a:pt x="609" y="1136"/>
                  </a:lnTo>
                  <a:lnTo>
                    <a:pt x="665" y="978"/>
                  </a:lnTo>
                  <a:lnTo>
                    <a:pt x="676" y="821"/>
                  </a:lnTo>
                  <a:lnTo>
                    <a:pt x="665" y="697"/>
                  </a:lnTo>
                  <a:lnTo>
                    <a:pt x="632" y="607"/>
                  </a:lnTo>
                  <a:lnTo>
                    <a:pt x="587" y="529"/>
                  </a:lnTo>
                  <a:lnTo>
                    <a:pt x="543" y="461"/>
                  </a:lnTo>
                  <a:lnTo>
                    <a:pt x="487" y="394"/>
                  </a:lnTo>
                  <a:lnTo>
                    <a:pt x="421" y="304"/>
                  </a:lnTo>
                  <a:lnTo>
                    <a:pt x="377" y="225"/>
                  </a:lnTo>
                  <a:lnTo>
                    <a:pt x="354" y="146"/>
                  </a:lnTo>
                  <a:lnTo>
                    <a:pt x="377" y="101"/>
                  </a:lnTo>
                  <a:lnTo>
                    <a:pt x="399" y="79"/>
                  </a:lnTo>
                  <a:lnTo>
                    <a:pt x="421" y="68"/>
                  </a:lnTo>
                  <a:lnTo>
                    <a:pt x="465" y="57"/>
                  </a:lnTo>
                  <a:lnTo>
                    <a:pt x="565" y="90"/>
                  </a:lnTo>
                  <a:lnTo>
                    <a:pt x="598" y="113"/>
                  </a:lnTo>
                  <a:lnTo>
                    <a:pt x="620" y="124"/>
                  </a:lnTo>
                  <a:lnTo>
                    <a:pt x="654" y="146"/>
                  </a:lnTo>
                  <a:lnTo>
                    <a:pt x="676" y="158"/>
                  </a:lnTo>
                  <a:lnTo>
                    <a:pt x="720" y="158"/>
                  </a:lnTo>
                  <a:lnTo>
                    <a:pt x="742" y="146"/>
                  </a:lnTo>
                  <a:lnTo>
                    <a:pt x="765" y="124"/>
                  </a:lnTo>
                  <a:lnTo>
                    <a:pt x="776" y="101"/>
                  </a:lnTo>
                  <a:lnTo>
                    <a:pt x="776" y="57"/>
                  </a:lnTo>
                  <a:lnTo>
                    <a:pt x="765" y="45"/>
                  </a:lnTo>
                  <a:lnTo>
                    <a:pt x="742" y="34"/>
                  </a:lnTo>
                  <a:lnTo>
                    <a:pt x="709" y="34"/>
                  </a:lnTo>
                  <a:lnTo>
                    <a:pt x="676" y="23"/>
                  </a:lnTo>
                  <a:lnTo>
                    <a:pt x="632" y="12"/>
                  </a:lnTo>
                  <a:lnTo>
                    <a:pt x="598" y="12"/>
                  </a:lnTo>
                  <a:lnTo>
                    <a:pt x="576" y="0"/>
                  </a:lnTo>
                  <a:lnTo>
                    <a:pt x="521" y="0"/>
                  </a:lnTo>
                  <a:lnTo>
                    <a:pt x="421" y="12"/>
                  </a:lnTo>
                  <a:lnTo>
                    <a:pt x="354" y="57"/>
                  </a:lnTo>
                  <a:lnTo>
                    <a:pt x="321" y="113"/>
                  </a:lnTo>
                  <a:lnTo>
                    <a:pt x="310" y="191"/>
                  </a:lnTo>
                  <a:lnTo>
                    <a:pt x="343" y="349"/>
                  </a:lnTo>
                  <a:lnTo>
                    <a:pt x="421" y="529"/>
                  </a:lnTo>
                  <a:close/>
                  <a:moveTo>
                    <a:pt x="443" y="562"/>
                  </a:moveTo>
                  <a:lnTo>
                    <a:pt x="532" y="765"/>
                  </a:lnTo>
                  <a:lnTo>
                    <a:pt x="543" y="900"/>
                  </a:lnTo>
                  <a:lnTo>
                    <a:pt x="543" y="978"/>
                  </a:lnTo>
                  <a:lnTo>
                    <a:pt x="521" y="1068"/>
                  </a:lnTo>
                  <a:lnTo>
                    <a:pt x="487" y="1170"/>
                  </a:lnTo>
                  <a:lnTo>
                    <a:pt x="443" y="1260"/>
                  </a:lnTo>
                  <a:lnTo>
                    <a:pt x="377" y="1316"/>
                  </a:lnTo>
                  <a:lnTo>
                    <a:pt x="299" y="1338"/>
                  </a:lnTo>
                  <a:lnTo>
                    <a:pt x="233" y="1327"/>
                  </a:lnTo>
                  <a:lnTo>
                    <a:pt x="166" y="1282"/>
                  </a:lnTo>
                  <a:lnTo>
                    <a:pt x="133" y="1215"/>
                  </a:lnTo>
                  <a:lnTo>
                    <a:pt x="122" y="1113"/>
                  </a:lnTo>
                  <a:lnTo>
                    <a:pt x="122" y="1035"/>
                  </a:lnTo>
                  <a:lnTo>
                    <a:pt x="144" y="933"/>
                  </a:lnTo>
                  <a:lnTo>
                    <a:pt x="188" y="821"/>
                  </a:lnTo>
                  <a:lnTo>
                    <a:pt x="244" y="709"/>
                  </a:lnTo>
                  <a:lnTo>
                    <a:pt x="332" y="619"/>
                  </a:lnTo>
                  <a:lnTo>
                    <a:pt x="443" y="5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41" name="Freeform 65"/>
            <p:cNvSpPr>
              <a:spLocks/>
            </p:cNvSpPr>
            <p:nvPr/>
          </p:nvSpPr>
          <p:spPr bwMode="auto">
            <a:xfrm>
              <a:off x="5510" y="4095"/>
              <a:ext cx="433" cy="1922"/>
            </a:xfrm>
            <a:custGeom>
              <a:avLst/>
              <a:gdLst/>
              <a:ahLst/>
              <a:cxnLst>
                <a:cxn ang="0">
                  <a:pos x="433" y="1900"/>
                </a:cxn>
                <a:cxn ang="0">
                  <a:pos x="433" y="1888"/>
                </a:cxn>
                <a:cxn ang="0">
                  <a:pos x="399" y="1855"/>
                </a:cxn>
                <a:cxn ang="0">
                  <a:pos x="277" y="1697"/>
                </a:cxn>
                <a:cxn ang="0">
                  <a:pos x="200" y="1517"/>
                </a:cxn>
                <a:cxn ang="0">
                  <a:pos x="144" y="1338"/>
                </a:cxn>
                <a:cxn ang="0">
                  <a:pos x="111" y="1146"/>
                </a:cxn>
                <a:cxn ang="0">
                  <a:pos x="111" y="955"/>
                </a:cxn>
                <a:cxn ang="0">
                  <a:pos x="122" y="753"/>
                </a:cxn>
                <a:cxn ang="0">
                  <a:pos x="144" y="562"/>
                </a:cxn>
                <a:cxn ang="0">
                  <a:pos x="200" y="382"/>
                </a:cxn>
                <a:cxn ang="0">
                  <a:pos x="289" y="213"/>
                </a:cxn>
                <a:cxn ang="0">
                  <a:pos x="410" y="56"/>
                </a:cxn>
                <a:cxn ang="0">
                  <a:pos x="433" y="33"/>
                </a:cxn>
                <a:cxn ang="0">
                  <a:pos x="433" y="0"/>
                </a:cxn>
                <a:cxn ang="0">
                  <a:pos x="422" y="0"/>
                </a:cxn>
                <a:cxn ang="0">
                  <a:pos x="388" y="11"/>
                </a:cxn>
                <a:cxn ang="0">
                  <a:pos x="266" y="135"/>
                </a:cxn>
                <a:cxn ang="0">
                  <a:pos x="189" y="247"/>
                </a:cxn>
                <a:cxn ang="0">
                  <a:pos x="122" y="371"/>
                </a:cxn>
                <a:cxn ang="0">
                  <a:pos x="45" y="584"/>
                </a:cxn>
                <a:cxn ang="0">
                  <a:pos x="11" y="787"/>
                </a:cxn>
                <a:cxn ang="0">
                  <a:pos x="0" y="955"/>
                </a:cxn>
                <a:cxn ang="0">
                  <a:pos x="11" y="1135"/>
                </a:cxn>
                <a:cxn ang="0">
                  <a:pos x="45" y="1338"/>
                </a:cxn>
                <a:cxn ang="0">
                  <a:pos x="122" y="1562"/>
                </a:cxn>
                <a:cxn ang="0">
                  <a:pos x="200" y="1686"/>
                </a:cxn>
                <a:cxn ang="0">
                  <a:pos x="266" y="1787"/>
                </a:cxn>
                <a:cxn ang="0">
                  <a:pos x="344" y="1855"/>
                </a:cxn>
                <a:cxn ang="0">
                  <a:pos x="388" y="1900"/>
                </a:cxn>
                <a:cxn ang="0">
                  <a:pos x="422" y="1922"/>
                </a:cxn>
                <a:cxn ang="0">
                  <a:pos x="433" y="1922"/>
                </a:cxn>
                <a:cxn ang="0">
                  <a:pos x="433" y="1900"/>
                </a:cxn>
              </a:cxnLst>
              <a:rect l="0" t="0" r="r" b="b"/>
              <a:pathLst>
                <a:path w="433" h="1922">
                  <a:moveTo>
                    <a:pt x="433" y="1900"/>
                  </a:moveTo>
                  <a:lnTo>
                    <a:pt x="433" y="1888"/>
                  </a:lnTo>
                  <a:lnTo>
                    <a:pt x="399" y="1855"/>
                  </a:lnTo>
                  <a:lnTo>
                    <a:pt x="277" y="1697"/>
                  </a:lnTo>
                  <a:lnTo>
                    <a:pt x="200" y="1517"/>
                  </a:lnTo>
                  <a:lnTo>
                    <a:pt x="144" y="1338"/>
                  </a:lnTo>
                  <a:lnTo>
                    <a:pt x="111" y="1146"/>
                  </a:lnTo>
                  <a:lnTo>
                    <a:pt x="111" y="955"/>
                  </a:lnTo>
                  <a:lnTo>
                    <a:pt x="122" y="753"/>
                  </a:lnTo>
                  <a:lnTo>
                    <a:pt x="144" y="562"/>
                  </a:lnTo>
                  <a:lnTo>
                    <a:pt x="200" y="382"/>
                  </a:lnTo>
                  <a:lnTo>
                    <a:pt x="289" y="213"/>
                  </a:lnTo>
                  <a:lnTo>
                    <a:pt x="410" y="56"/>
                  </a:lnTo>
                  <a:lnTo>
                    <a:pt x="433" y="33"/>
                  </a:lnTo>
                  <a:lnTo>
                    <a:pt x="433" y="0"/>
                  </a:lnTo>
                  <a:lnTo>
                    <a:pt x="422" y="0"/>
                  </a:lnTo>
                  <a:lnTo>
                    <a:pt x="388" y="11"/>
                  </a:lnTo>
                  <a:lnTo>
                    <a:pt x="266" y="135"/>
                  </a:lnTo>
                  <a:lnTo>
                    <a:pt x="189" y="247"/>
                  </a:lnTo>
                  <a:lnTo>
                    <a:pt x="122" y="371"/>
                  </a:lnTo>
                  <a:lnTo>
                    <a:pt x="45" y="584"/>
                  </a:lnTo>
                  <a:lnTo>
                    <a:pt x="11" y="787"/>
                  </a:lnTo>
                  <a:lnTo>
                    <a:pt x="0" y="955"/>
                  </a:lnTo>
                  <a:lnTo>
                    <a:pt x="11" y="1135"/>
                  </a:lnTo>
                  <a:lnTo>
                    <a:pt x="45" y="1338"/>
                  </a:lnTo>
                  <a:lnTo>
                    <a:pt x="122" y="1562"/>
                  </a:lnTo>
                  <a:lnTo>
                    <a:pt x="200" y="1686"/>
                  </a:lnTo>
                  <a:lnTo>
                    <a:pt x="266" y="1787"/>
                  </a:lnTo>
                  <a:lnTo>
                    <a:pt x="344" y="1855"/>
                  </a:lnTo>
                  <a:lnTo>
                    <a:pt x="388" y="1900"/>
                  </a:lnTo>
                  <a:lnTo>
                    <a:pt x="422" y="1922"/>
                  </a:lnTo>
                  <a:lnTo>
                    <a:pt x="433" y="1922"/>
                  </a:lnTo>
                  <a:lnTo>
                    <a:pt x="433" y="19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42" name="Freeform 66"/>
            <p:cNvSpPr>
              <a:spLocks/>
            </p:cNvSpPr>
            <p:nvPr/>
          </p:nvSpPr>
          <p:spPr bwMode="auto">
            <a:xfrm>
              <a:off x="6109" y="4690"/>
              <a:ext cx="864" cy="1237"/>
            </a:xfrm>
            <a:custGeom>
              <a:avLst/>
              <a:gdLst/>
              <a:ahLst/>
              <a:cxnLst>
                <a:cxn ang="0">
                  <a:pos x="864" y="45"/>
                </a:cxn>
                <a:cxn ang="0">
                  <a:pos x="831" y="23"/>
                </a:cxn>
                <a:cxn ang="0">
                  <a:pos x="765" y="34"/>
                </a:cxn>
                <a:cxn ang="0">
                  <a:pos x="742" y="68"/>
                </a:cxn>
                <a:cxn ang="0">
                  <a:pos x="731" y="135"/>
                </a:cxn>
                <a:cxn ang="0">
                  <a:pos x="698" y="237"/>
                </a:cxn>
                <a:cxn ang="0">
                  <a:pos x="598" y="664"/>
                </a:cxn>
                <a:cxn ang="0">
                  <a:pos x="532" y="754"/>
                </a:cxn>
                <a:cxn ang="0">
                  <a:pos x="388" y="821"/>
                </a:cxn>
                <a:cxn ang="0">
                  <a:pos x="321" y="799"/>
                </a:cxn>
                <a:cxn ang="0">
                  <a:pos x="288" y="754"/>
                </a:cxn>
                <a:cxn ang="0">
                  <a:pos x="266" y="698"/>
                </a:cxn>
                <a:cxn ang="0">
                  <a:pos x="277" y="563"/>
                </a:cxn>
                <a:cxn ang="0">
                  <a:pos x="366" y="293"/>
                </a:cxn>
                <a:cxn ang="0">
                  <a:pos x="388" y="225"/>
                </a:cxn>
                <a:cxn ang="0">
                  <a:pos x="399" y="113"/>
                </a:cxn>
                <a:cxn ang="0">
                  <a:pos x="366" y="45"/>
                </a:cxn>
                <a:cxn ang="0">
                  <a:pos x="288" y="0"/>
                </a:cxn>
                <a:cxn ang="0">
                  <a:pos x="166" y="23"/>
                </a:cxn>
                <a:cxn ang="0">
                  <a:pos x="55" y="135"/>
                </a:cxn>
                <a:cxn ang="0">
                  <a:pos x="0" y="259"/>
                </a:cxn>
                <a:cxn ang="0">
                  <a:pos x="11" y="304"/>
                </a:cxn>
                <a:cxn ang="0">
                  <a:pos x="33" y="315"/>
                </a:cxn>
                <a:cxn ang="0">
                  <a:pos x="44" y="293"/>
                </a:cxn>
                <a:cxn ang="0">
                  <a:pos x="100" y="169"/>
                </a:cxn>
                <a:cxn ang="0">
                  <a:pos x="188" y="57"/>
                </a:cxn>
                <a:cxn ang="0">
                  <a:pos x="255" y="34"/>
                </a:cxn>
                <a:cxn ang="0">
                  <a:pos x="277" y="45"/>
                </a:cxn>
                <a:cxn ang="0">
                  <a:pos x="288" y="79"/>
                </a:cxn>
                <a:cxn ang="0">
                  <a:pos x="277" y="192"/>
                </a:cxn>
                <a:cxn ang="0">
                  <a:pos x="155" y="540"/>
                </a:cxn>
                <a:cxn ang="0">
                  <a:pos x="166" y="743"/>
                </a:cxn>
                <a:cxn ang="0">
                  <a:pos x="299" y="855"/>
                </a:cxn>
                <a:cxn ang="0">
                  <a:pos x="476" y="844"/>
                </a:cxn>
                <a:cxn ang="0">
                  <a:pos x="543" y="877"/>
                </a:cxn>
                <a:cxn ang="0">
                  <a:pos x="443" y="1069"/>
                </a:cxn>
                <a:cxn ang="0">
                  <a:pos x="321" y="1181"/>
                </a:cxn>
                <a:cxn ang="0">
                  <a:pos x="199" y="1192"/>
                </a:cxn>
                <a:cxn ang="0">
                  <a:pos x="144" y="1170"/>
                </a:cxn>
                <a:cxn ang="0">
                  <a:pos x="100" y="1114"/>
                </a:cxn>
                <a:cxn ang="0">
                  <a:pos x="155" y="1102"/>
                </a:cxn>
                <a:cxn ang="0">
                  <a:pos x="199" y="1069"/>
                </a:cxn>
                <a:cxn ang="0">
                  <a:pos x="210" y="990"/>
                </a:cxn>
                <a:cxn ang="0">
                  <a:pos x="188" y="956"/>
                </a:cxn>
                <a:cxn ang="0">
                  <a:pos x="122" y="945"/>
                </a:cxn>
                <a:cxn ang="0">
                  <a:pos x="55" y="1001"/>
                </a:cxn>
                <a:cxn ang="0">
                  <a:pos x="44" y="1069"/>
                </a:cxn>
                <a:cxn ang="0">
                  <a:pos x="133" y="1215"/>
                </a:cxn>
                <a:cxn ang="0">
                  <a:pos x="388" y="1203"/>
                </a:cxn>
                <a:cxn ang="0">
                  <a:pos x="620" y="1001"/>
                </a:cxn>
                <a:cxn ang="0">
                  <a:pos x="864" y="113"/>
                </a:cxn>
              </a:cxnLst>
              <a:rect l="0" t="0" r="r" b="b"/>
              <a:pathLst>
                <a:path w="864" h="1237">
                  <a:moveTo>
                    <a:pt x="864" y="113"/>
                  </a:moveTo>
                  <a:lnTo>
                    <a:pt x="864" y="45"/>
                  </a:lnTo>
                  <a:lnTo>
                    <a:pt x="853" y="34"/>
                  </a:lnTo>
                  <a:lnTo>
                    <a:pt x="831" y="23"/>
                  </a:lnTo>
                  <a:lnTo>
                    <a:pt x="798" y="23"/>
                  </a:lnTo>
                  <a:lnTo>
                    <a:pt x="765" y="34"/>
                  </a:lnTo>
                  <a:lnTo>
                    <a:pt x="753" y="57"/>
                  </a:lnTo>
                  <a:lnTo>
                    <a:pt x="742" y="68"/>
                  </a:lnTo>
                  <a:lnTo>
                    <a:pt x="742" y="102"/>
                  </a:lnTo>
                  <a:lnTo>
                    <a:pt x="731" y="135"/>
                  </a:lnTo>
                  <a:lnTo>
                    <a:pt x="720" y="158"/>
                  </a:lnTo>
                  <a:lnTo>
                    <a:pt x="698" y="237"/>
                  </a:lnTo>
                  <a:lnTo>
                    <a:pt x="687" y="315"/>
                  </a:lnTo>
                  <a:lnTo>
                    <a:pt x="598" y="664"/>
                  </a:lnTo>
                  <a:lnTo>
                    <a:pt x="576" y="698"/>
                  </a:lnTo>
                  <a:lnTo>
                    <a:pt x="532" y="754"/>
                  </a:lnTo>
                  <a:lnTo>
                    <a:pt x="476" y="799"/>
                  </a:lnTo>
                  <a:lnTo>
                    <a:pt x="388" y="821"/>
                  </a:lnTo>
                  <a:lnTo>
                    <a:pt x="355" y="821"/>
                  </a:lnTo>
                  <a:lnTo>
                    <a:pt x="321" y="799"/>
                  </a:lnTo>
                  <a:lnTo>
                    <a:pt x="299" y="787"/>
                  </a:lnTo>
                  <a:lnTo>
                    <a:pt x="288" y="754"/>
                  </a:lnTo>
                  <a:lnTo>
                    <a:pt x="277" y="731"/>
                  </a:lnTo>
                  <a:lnTo>
                    <a:pt x="266" y="698"/>
                  </a:lnTo>
                  <a:lnTo>
                    <a:pt x="266" y="664"/>
                  </a:lnTo>
                  <a:lnTo>
                    <a:pt x="277" y="563"/>
                  </a:lnTo>
                  <a:lnTo>
                    <a:pt x="310" y="450"/>
                  </a:lnTo>
                  <a:lnTo>
                    <a:pt x="366" y="293"/>
                  </a:lnTo>
                  <a:lnTo>
                    <a:pt x="377" y="248"/>
                  </a:lnTo>
                  <a:lnTo>
                    <a:pt x="388" y="225"/>
                  </a:lnTo>
                  <a:lnTo>
                    <a:pt x="399" y="192"/>
                  </a:lnTo>
                  <a:lnTo>
                    <a:pt x="399" y="113"/>
                  </a:lnTo>
                  <a:lnTo>
                    <a:pt x="388" y="79"/>
                  </a:lnTo>
                  <a:lnTo>
                    <a:pt x="366" y="45"/>
                  </a:lnTo>
                  <a:lnTo>
                    <a:pt x="332" y="23"/>
                  </a:lnTo>
                  <a:lnTo>
                    <a:pt x="288" y="0"/>
                  </a:lnTo>
                  <a:lnTo>
                    <a:pt x="244" y="0"/>
                  </a:lnTo>
                  <a:lnTo>
                    <a:pt x="166" y="23"/>
                  </a:lnTo>
                  <a:lnTo>
                    <a:pt x="100" y="68"/>
                  </a:lnTo>
                  <a:lnTo>
                    <a:pt x="55" y="135"/>
                  </a:lnTo>
                  <a:lnTo>
                    <a:pt x="22" y="203"/>
                  </a:lnTo>
                  <a:lnTo>
                    <a:pt x="0" y="259"/>
                  </a:lnTo>
                  <a:lnTo>
                    <a:pt x="0" y="304"/>
                  </a:lnTo>
                  <a:lnTo>
                    <a:pt x="11" y="304"/>
                  </a:lnTo>
                  <a:lnTo>
                    <a:pt x="22" y="315"/>
                  </a:lnTo>
                  <a:lnTo>
                    <a:pt x="33" y="315"/>
                  </a:lnTo>
                  <a:lnTo>
                    <a:pt x="44" y="304"/>
                  </a:lnTo>
                  <a:lnTo>
                    <a:pt x="44" y="293"/>
                  </a:lnTo>
                  <a:lnTo>
                    <a:pt x="55" y="282"/>
                  </a:lnTo>
                  <a:lnTo>
                    <a:pt x="100" y="169"/>
                  </a:lnTo>
                  <a:lnTo>
                    <a:pt x="144" y="90"/>
                  </a:lnTo>
                  <a:lnTo>
                    <a:pt x="188" y="57"/>
                  </a:lnTo>
                  <a:lnTo>
                    <a:pt x="244" y="34"/>
                  </a:lnTo>
                  <a:lnTo>
                    <a:pt x="255" y="34"/>
                  </a:lnTo>
                  <a:lnTo>
                    <a:pt x="266" y="45"/>
                  </a:lnTo>
                  <a:lnTo>
                    <a:pt x="277" y="45"/>
                  </a:lnTo>
                  <a:lnTo>
                    <a:pt x="277" y="57"/>
                  </a:lnTo>
                  <a:lnTo>
                    <a:pt x="288" y="79"/>
                  </a:lnTo>
                  <a:lnTo>
                    <a:pt x="288" y="147"/>
                  </a:lnTo>
                  <a:lnTo>
                    <a:pt x="277" y="192"/>
                  </a:lnTo>
                  <a:lnTo>
                    <a:pt x="255" y="237"/>
                  </a:lnTo>
                  <a:lnTo>
                    <a:pt x="155" y="540"/>
                  </a:lnTo>
                  <a:lnTo>
                    <a:pt x="144" y="641"/>
                  </a:lnTo>
                  <a:lnTo>
                    <a:pt x="166" y="743"/>
                  </a:lnTo>
                  <a:lnTo>
                    <a:pt x="222" y="810"/>
                  </a:lnTo>
                  <a:lnTo>
                    <a:pt x="299" y="855"/>
                  </a:lnTo>
                  <a:lnTo>
                    <a:pt x="377" y="866"/>
                  </a:lnTo>
                  <a:lnTo>
                    <a:pt x="476" y="844"/>
                  </a:lnTo>
                  <a:lnTo>
                    <a:pt x="565" y="776"/>
                  </a:lnTo>
                  <a:lnTo>
                    <a:pt x="543" y="877"/>
                  </a:lnTo>
                  <a:lnTo>
                    <a:pt x="510" y="979"/>
                  </a:lnTo>
                  <a:lnTo>
                    <a:pt x="443" y="1069"/>
                  </a:lnTo>
                  <a:lnTo>
                    <a:pt x="388" y="1136"/>
                  </a:lnTo>
                  <a:lnTo>
                    <a:pt x="321" y="1181"/>
                  </a:lnTo>
                  <a:lnTo>
                    <a:pt x="244" y="1192"/>
                  </a:lnTo>
                  <a:lnTo>
                    <a:pt x="199" y="1192"/>
                  </a:lnTo>
                  <a:lnTo>
                    <a:pt x="166" y="1181"/>
                  </a:lnTo>
                  <a:lnTo>
                    <a:pt x="144" y="1170"/>
                  </a:lnTo>
                  <a:lnTo>
                    <a:pt x="111" y="1147"/>
                  </a:lnTo>
                  <a:lnTo>
                    <a:pt x="100" y="1114"/>
                  </a:lnTo>
                  <a:lnTo>
                    <a:pt x="122" y="1114"/>
                  </a:lnTo>
                  <a:lnTo>
                    <a:pt x="155" y="1102"/>
                  </a:lnTo>
                  <a:lnTo>
                    <a:pt x="177" y="1091"/>
                  </a:lnTo>
                  <a:lnTo>
                    <a:pt x="199" y="1069"/>
                  </a:lnTo>
                  <a:lnTo>
                    <a:pt x="210" y="1046"/>
                  </a:lnTo>
                  <a:lnTo>
                    <a:pt x="210" y="990"/>
                  </a:lnTo>
                  <a:lnTo>
                    <a:pt x="199" y="967"/>
                  </a:lnTo>
                  <a:lnTo>
                    <a:pt x="188" y="956"/>
                  </a:lnTo>
                  <a:lnTo>
                    <a:pt x="166" y="945"/>
                  </a:lnTo>
                  <a:lnTo>
                    <a:pt x="122" y="945"/>
                  </a:lnTo>
                  <a:lnTo>
                    <a:pt x="77" y="967"/>
                  </a:lnTo>
                  <a:lnTo>
                    <a:pt x="55" y="1001"/>
                  </a:lnTo>
                  <a:lnTo>
                    <a:pt x="44" y="1024"/>
                  </a:lnTo>
                  <a:lnTo>
                    <a:pt x="44" y="1069"/>
                  </a:lnTo>
                  <a:lnTo>
                    <a:pt x="66" y="1159"/>
                  </a:lnTo>
                  <a:lnTo>
                    <a:pt x="133" y="1215"/>
                  </a:lnTo>
                  <a:lnTo>
                    <a:pt x="244" y="1237"/>
                  </a:lnTo>
                  <a:lnTo>
                    <a:pt x="388" y="1203"/>
                  </a:lnTo>
                  <a:lnTo>
                    <a:pt x="510" y="1125"/>
                  </a:lnTo>
                  <a:lnTo>
                    <a:pt x="620" y="1001"/>
                  </a:lnTo>
                  <a:lnTo>
                    <a:pt x="676" y="844"/>
                  </a:lnTo>
                  <a:lnTo>
                    <a:pt x="864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43" name="Freeform 67"/>
            <p:cNvSpPr>
              <a:spLocks/>
            </p:cNvSpPr>
            <p:nvPr/>
          </p:nvSpPr>
          <p:spPr bwMode="auto">
            <a:xfrm>
              <a:off x="7217" y="5331"/>
              <a:ext cx="222" cy="574"/>
            </a:xfrm>
            <a:custGeom>
              <a:avLst/>
              <a:gdLst/>
              <a:ahLst/>
              <a:cxnLst>
                <a:cxn ang="0">
                  <a:pos x="222" y="203"/>
                </a:cxn>
                <a:cxn ang="0">
                  <a:pos x="200" y="90"/>
                </a:cxn>
                <a:cxn ang="0">
                  <a:pos x="155" y="23"/>
                </a:cxn>
                <a:cxn ang="0">
                  <a:pos x="100" y="0"/>
                </a:cxn>
                <a:cxn ang="0">
                  <a:pos x="67" y="0"/>
                </a:cxn>
                <a:cxn ang="0">
                  <a:pos x="33" y="23"/>
                </a:cxn>
                <a:cxn ang="0">
                  <a:pos x="11" y="45"/>
                </a:cxn>
                <a:cxn ang="0">
                  <a:pos x="0" y="68"/>
                </a:cxn>
                <a:cxn ang="0">
                  <a:pos x="0" y="135"/>
                </a:cxn>
                <a:cxn ang="0">
                  <a:pos x="11" y="158"/>
                </a:cxn>
                <a:cxn ang="0">
                  <a:pos x="33" y="180"/>
                </a:cxn>
                <a:cxn ang="0">
                  <a:pos x="67" y="203"/>
                </a:cxn>
                <a:cxn ang="0">
                  <a:pos x="122" y="203"/>
                </a:cxn>
                <a:cxn ang="0">
                  <a:pos x="166" y="180"/>
                </a:cxn>
                <a:cxn ang="0">
                  <a:pos x="166" y="169"/>
                </a:cxn>
                <a:cxn ang="0">
                  <a:pos x="177" y="169"/>
                </a:cxn>
                <a:cxn ang="0">
                  <a:pos x="177" y="203"/>
                </a:cxn>
                <a:cxn ang="0">
                  <a:pos x="155" y="338"/>
                </a:cxn>
                <a:cxn ang="0">
                  <a:pos x="111" y="439"/>
                </a:cxn>
                <a:cxn ang="0">
                  <a:pos x="44" y="518"/>
                </a:cxn>
                <a:cxn ang="0">
                  <a:pos x="33" y="529"/>
                </a:cxn>
                <a:cxn ang="0">
                  <a:pos x="33" y="540"/>
                </a:cxn>
                <a:cxn ang="0">
                  <a:pos x="22" y="551"/>
                </a:cxn>
                <a:cxn ang="0">
                  <a:pos x="44" y="574"/>
                </a:cxn>
                <a:cxn ang="0">
                  <a:pos x="111" y="506"/>
                </a:cxn>
                <a:cxn ang="0">
                  <a:pos x="166" y="428"/>
                </a:cxn>
                <a:cxn ang="0">
                  <a:pos x="200" y="326"/>
                </a:cxn>
                <a:cxn ang="0">
                  <a:pos x="222" y="203"/>
                </a:cxn>
              </a:cxnLst>
              <a:rect l="0" t="0" r="r" b="b"/>
              <a:pathLst>
                <a:path w="222" h="574">
                  <a:moveTo>
                    <a:pt x="222" y="203"/>
                  </a:moveTo>
                  <a:lnTo>
                    <a:pt x="200" y="90"/>
                  </a:lnTo>
                  <a:lnTo>
                    <a:pt x="155" y="23"/>
                  </a:lnTo>
                  <a:lnTo>
                    <a:pt x="100" y="0"/>
                  </a:lnTo>
                  <a:lnTo>
                    <a:pt x="67" y="0"/>
                  </a:lnTo>
                  <a:lnTo>
                    <a:pt x="33" y="23"/>
                  </a:lnTo>
                  <a:lnTo>
                    <a:pt x="11" y="45"/>
                  </a:lnTo>
                  <a:lnTo>
                    <a:pt x="0" y="68"/>
                  </a:lnTo>
                  <a:lnTo>
                    <a:pt x="0" y="135"/>
                  </a:lnTo>
                  <a:lnTo>
                    <a:pt x="11" y="158"/>
                  </a:lnTo>
                  <a:lnTo>
                    <a:pt x="33" y="180"/>
                  </a:lnTo>
                  <a:lnTo>
                    <a:pt x="67" y="203"/>
                  </a:lnTo>
                  <a:lnTo>
                    <a:pt x="122" y="203"/>
                  </a:lnTo>
                  <a:lnTo>
                    <a:pt x="166" y="180"/>
                  </a:lnTo>
                  <a:lnTo>
                    <a:pt x="166" y="169"/>
                  </a:lnTo>
                  <a:lnTo>
                    <a:pt x="177" y="169"/>
                  </a:lnTo>
                  <a:lnTo>
                    <a:pt x="177" y="203"/>
                  </a:lnTo>
                  <a:lnTo>
                    <a:pt x="155" y="338"/>
                  </a:lnTo>
                  <a:lnTo>
                    <a:pt x="111" y="439"/>
                  </a:lnTo>
                  <a:lnTo>
                    <a:pt x="44" y="518"/>
                  </a:lnTo>
                  <a:lnTo>
                    <a:pt x="33" y="529"/>
                  </a:lnTo>
                  <a:lnTo>
                    <a:pt x="33" y="540"/>
                  </a:lnTo>
                  <a:lnTo>
                    <a:pt x="22" y="551"/>
                  </a:lnTo>
                  <a:lnTo>
                    <a:pt x="44" y="574"/>
                  </a:lnTo>
                  <a:lnTo>
                    <a:pt x="111" y="506"/>
                  </a:lnTo>
                  <a:lnTo>
                    <a:pt x="166" y="428"/>
                  </a:lnTo>
                  <a:lnTo>
                    <a:pt x="200" y="326"/>
                  </a:lnTo>
                  <a:lnTo>
                    <a:pt x="222" y="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44" name="Freeform 68"/>
            <p:cNvSpPr>
              <a:spLocks/>
            </p:cNvSpPr>
            <p:nvPr/>
          </p:nvSpPr>
          <p:spPr bwMode="auto">
            <a:xfrm>
              <a:off x="7949" y="4690"/>
              <a:ext cx="864" cy="1237"/>
            </a:xfrm>
            <a:custGeom>
              <a:avLst/>
              <a:gdLst/>
              <a:ahLst/>
              <a:cxnLst>
                <a:cxn ang="0">
                  <a:pos x="864" y="45"/>
                </a:cxn>
                <a:cxn ang="0">
                  <a:pos x="831" y="23"/>
                </a:cxn>
                <a:cxn ang="0">
                  <a:pos x="764" y="34"/>
                </a:cxn>
                <a:cxn ang="0">
                  <a:pos x="742" y="68"/>
                </a:cxn>
                <a:cxn ang="0">
                  <a:pos x="731" y="135"/>
                </a:cxn>
                <a:cxn ang="0">
                  <a:pos x="698" y="237"/>
                </a:cxn>
                <a:cxn ang="0">
                  <a:pos x="598" y="664"/>
                </a:cxn>
                <a:cxn ang="0">
                  <a:pos x="532" y="754"/>
                </a:cxn>
                <a:cxn ang="0">
                  <a:pos x="387" y="821"/>
                </a:cxn>
                <a:cxn ang="0">
                  <a:pos x="321" y="799"/>
                </a:cxn>
                <a:cxn ang="0">
                  <a:pos x="288" y="754"/>
                </a:cxn>
                <a:cxn ang="0">
                  <a:pos x="266" y="698"/>
                </a:cxn>
                <a:cxn ang="0">
                  <a:pos x="277" y="563"/>
                </a:cxn>
                <a:cxn ang="0">
                  <a:pos x="365" y="293"/>
                </a:cxn>
                <a:cxn ang="0">
                  <a:pos x="387" y="225"/>
                </a:cxn>
                <a:cxn ang="0">
                  <a:pos x="399" y="113"/>
                </a:cxn>
                <a:cxn ang="0">
                  <a:pos x="365" y="45"/>
                </a:cxn>
                <a:cxn ang="0">
                  <a:pos x="288" y="0"/>
                </a:cxn>
                <a:cxn ang="0">
                  <a:pos x="166" y="23"/>
                </a:cxn>
                <a:cxn ang="0">
                  <a:pos x="55" y="135"/>
                </a:cxn>
                <a:cxn ang="0">
                  <a:pos x="0" y="259"/>
                </a:cxn>
                <a:cxn ang="0">
                  <a:pos x="11" y="304"/>
                </a:cxn>
                <a:cxn ang="0">
                  <a:pos x="33" y="315"/>
                </a:cxn>
                <a:cxn ang="0">
                  <a:pos x="44" y="293"/>
                </a:cxn>
                <a:cxn ang="0">
                  <a:pos x="99" y="169"/>
                </a:cxn>
                <a:cxn ang="0">
                  <a:pos x="188" y="57"/>
                </a:cxn>
                <a:cxn ang="0">
                  <a:pos x="254" y="34"/>
                </a:cxn>
                <a:cxn ang="0">
                  <a:pos x="277" y="45"/>
                </a:cxn>
                <a:cxn ang="0">
                  <a:pos x="288" y="79"/>
                </a:cxn>
                <a:cxn ang="0">
                  <a:pos x="277" y="192"/>
                </a:cxn>
                <a:cxn ang="0">
                  <a:pos x="155" y="540"/>
                </a:cxn>
                <a:cxn ang="0">
                  <a:pos x="166" y="743"/>
                </a:cxn>
                <a:cxn ang="0">
                  <a:pos x="299" y="855"/>
                </a:cxn>
                <a:cxn ang="0">
                  <a:pos x="476" y="844"/>
                </a:cxn>
                <a:cxn ang="0">
                  <a:pos x="543" y="877"/>
                </a:cxn>
                <a:cxn ang="0">
                  <a:pos x="443" y="1069"/>
                </a:cxn>
                <a:cxn ang="0">
                  <a:pos x="321" y="1181"/>
                </a:cxn>
                <a:cxn ang="0">
                  <a:pos x="199" y="1192"/>
                </a:cxn>
                <a:cxn ang="0">
                  <a:pos x="144" y="1170"/>
                </a:cxn>
                <a:cxn ang="0">
                  <a:pos x="99" y="1114"/>
                </a:cxn>
                <a:cxn ang="0">
                  <a:pos x="155" y="1102"/>
                </a:cxn>
                <a:cxn ang="0">
                  <a:pos x="199" y="1069"/>
                </a:cxn>
                <a:cxn ang="0">
                  <a:pos x="210" y="990"/>
                </a:cxn>
                <a:cxn ang="0">
                  <a:pos x="188" y="956"/>
                </a:cxn>
                <a:cxn ang="0">
                  <a:pos x="121" y="945"/>
                </a:cxn>
                <a:cxn ang="0">
                  <a:pos x="55" y="1001"/>
                </a:cxn>
                <a:cxn ang="0">
                  <a:pos x="44" y="1069"/>
                </a:cxn>
                <a:cxn ang="0">
                  <a:pos x="133" y="1215"/>
                </a:cxn>
                <a:cxn ang="0">
                  <a:pos x="387" y="1203"/>
                </a:cxn>
                <a:cxn ang="0">
                  <a:pos x="620" y="1001"/>
                </a:cxn>
                <a:cxn ang="0">
                  <a:pos x="864" y="113"/>
                </a:cxn>
              </a:cxnLst>
              <a:rect l="0" t="0" r="r" b="b"/>
              <a:pathLst>
                <a:path w="864" h="1237">
                  <a:moveTo>
                    <a:pt x="864" y="113"/>
                  </a:moveTo>
                  <a:lnTo>
                    <a:pt x="864" y="45"/>
                  </a:lnTo>
                  <a:lnTo>
                    <a:pt x="853" y="34"/>
                  </a:lnTo>
                  <a:lnTo>
                    <a:pt x="831" y="23"/>
                  </a:lnTo>
                  <a:lnTo>
                    <a:pt x="798" y="23"/>
                  </a:lnTo>
                  <a:lnTo>
                    <a:pt x="764" y="34"/>
                  </a:lnTo>
                  <a:lnTo>
                    <a:pt x="753" y="57"/>
                  </a:lnTo>
                  <a:lnTo>
                    <a:pt x="742" y="68"/>
                  </a:lnTo>
                  <a:lnTo>
                    <a:pt x="742" y="102"/>
                  </a:lnTo>
                  <a:lnTo>
                    <a:pt x="731" y="135"/>
                  </a:lnTo>
                  <a:lnTo>
                    <a:pt x="720" y="158"/>
                  </a:lnTo>
                  <a:lnTo>
                    <a:pt x="698" y="237"/>
                  </a:lnTo>
                  <a:lnTo>
                    <a:pt x="687" y="315"/>
                  </a:lnTo>
                  <a:lnTo>
                    <a:pt x="598" y="664"/>
                  </a:lnTo>
                  <a:lnTo>
                    <a:pt x="576" y="698"/>
                  </a:lnTo>
                  <a:lnTo>
                    <a:pt x="532" y="754"/>
                  </a:lnTo>
                  <a:lnTo>
                    <a:pt x="476" y="799"/>
                  </a:lnTo>
                  <a:lnTo>
                    <a:pt x="387" y="821"/>
                  </a:lnTo>
                  <a:lnTo>
                    <a:pt x="354" y="821"/>
                  </a:lnTo>
                  <a:lnTo>
                    <a:pt x="321" y="799"/>
                  </a:lnTo>
                  <a:lnTo>
                    <a:pt x="299" y="787"/>
                  </a:lnTo>
                  <a:lnTo>
                    <a:pt x="288" y="754"/>
                  </a:lnTo>
                  <a:lnTo>
                    <a:pt x="277" y="731"/>
                  </a:lnTo>
                  <a:lnTo>
                    <a:pt x="266" y="698"/>
                  </a:lnTo>
                  <a:lnTo>
                    <a:pt x="266" y="664"/>
                  </a:lnTo>
                  <a:lnTo>
                    <a:pt x="277" y="563"/>
                  </a:lnTo>
                  <a:lnTo>
                    <a:pt x="310" y="450"/>
                  </a:lnTo>
                  <a:lnTo>
                    <a:pt x="365" y="293"/>
                  </a:lnTo>
                  <a:lnTo>
                    <a:pt x="376" y="248"/>
                  </a:lnTo>
                  <a:lnTo>
                    <a:pt x="387" y="225"/>
                  </a:lnTo>
                  <a:lnTo>
                    <a:pt x="399" y="192"/>
                  </a:lnTo>
                  <a:lnTo>
                    <a:pt x="399" y="113"/>
                  </a:lnTo>
                  <a:lnTo>
                    <a:pt x="387" y="79"/>
                  </a:lnTo>
                  <a:lnTo>
                    <a:pt x="365" y="45"/>
                  </a:lnTo>
                  <a:lnTo>
                    <a:pt x="332" y="23"/>
                  </a:lnTo>
                  <a:lnTo>
                    <a:pt x="288" y="0"/>
                  </a:lnTo>
                  <a:lnTo>
                    <a:pt x="243" y="0"/>
                  </a:lnTo>
                  <a:lnTo>
                    <a:pt x="166" y="23"/>
                  </a:lnTo>
                  <a:lnTo>
                    <a:pt x="99" y="68"/>
                  </a:lnTo>
                  <a:lnTo>
                    <a:pt x="55" y="135"/>
                  </a:lnTo>
                  <a:lnTo>
                    <a:pt x="22" y="203"/>
                  </a:lnTo>
                  <a:lnTo>
                    <a:pt x="0" y="259"/>
                  </a:lnTo>
                  <a:lnTo>
                    <a:pt x="0" y="304"/>
                  </a:lnTo>
                  <a:lnTo>
                    <a:pt x="11" y="304"/>
                  </a:lnTo>
                  <a:lnTo>
                    <a:pt x="22" y="315"/>
                  </a:lnTo>
                  <a:lnTo>
                    <a:pt x="33" y="315"/>
                  </a:lnTo>
                  <a:lnTo>
                    <a:pt x="44" y="304"/>
                  </a:lnTo>
                  <a:lnTo>
                    <a:pt x="44" y="293"/>
                  </a:lnTo>
                  <a:lnTo>
                    <a:pt x="55" y="282"/>
                  </a:lnTo>
                  <a:lnTo>
                    <a:pt x="99" y="169"/>
                  </a:lnTo>
                  <a:lnTo>
                    <a:pt x="144" y="90"/>
                  </a:lnTo>
                  <a:lnTo>
                    <a:pt x="188" y="57"/>
                  </a:lnTo>
                  <a:lnTo>
                    <a:pt x="243" y="34"/>
                  </a:lnTo>
                  <a:lnTo>
                    <a:pt x="254" y="34"/>
                  </a:lnTo>
                  <a:lnTo>
                    <a:pt x="266" y="45"/>
                  </a:lnTo>
                  <a:lnTo>
                    <a:pt x="277" y="45"/>
                  </a:lnTo>
                  <a:lnTo>
                    <a:pt x="277" y="57"/>
                  </a:lnTo>
                  <a:lnTo>
                    <a:pt x="288" y="79"/>
                  </a:lnTo>
                  <a:lnTo>
                    <a:pt x="288" y="147"/>
                  </a:lnTo>
                  <a:lnTo>
                    <a:pt x="277" y="192"/>
                  </a:lnTo>
                  <a:lnTo>
                    <a:pt x="254" y="237"/>
                  </a:lnTo>
                  <a:lnTo>
                    <a:pt x="155" y="540"/>
                  </a:lnTo>
                  <a:lnTo>
                    <a:pt x="144" y="641"/>
                  </a:lnTo>
                  <a:lnTo>
                    <a:pt x="166" y="743"/>
                  </a:lnTo>
                  <a:lnTo>
                    <a:pt x="221" y="810"/>
                  </a:lnTo>
                  <a:lnTo>
                    <a:pt x="299" y="855"/>
                  </a:lnTo>
                  <a:lnTo>
                    <a:pt x="376" y="866"/>
                  </a:lnTo>
                  <a:lnTo>
                    <a:pt x="476" y="844"/>
                  </a:lnTo>
                  <a:lnTo>
                    <a:pt x="565" y="776"/>
                  </a:lnTo>
                  <a:lnTo>
                    <a:pt x="543" y="877"/>
                  </a:lnTo>
                  <a:lnTo>
                    <a:pt x="509" y="979"/>
                  </a:lnTo>
                  <a:lnTo>
                    <a:pt x="443" y="1069"/>
                  </a:lnTo>
                  <a:lnTo>
                    <a:pt x="387" y="1136"/>
                  </a:lnTo>
                  <a:lnTo>
                    <a:pt x="321" y="1181"/>
                  </a:lnTo>
                  <a:lnTo>
                    <a:pt x="243" y="1192"/>
                  </a:lnTo>
                  <a:lnTo>
                    <a:pt x="199" y="1192"/>
                  </a:lnTo>
                  <a:lnTo>
                    <a:pt x="166" y="1181"/>
                  </a:lnTo>
                  <a:lnTo>
                    <a:pt x="144" y="1170"/>
                  </a:lnTo>
                  <a:lnTo>
                    <a:pt x="110" y="1147"/>
                  </a:lnTo>
                  <a:lnTo>
                    <a:pt x="99" y="1114"/>
                  </a:lnTo>
                  <a:lnTo>
                    <a:pt x="121" y="1114"/>
                  </a:lnTo>
                  <a:lnTo>
                    <a:pt x="155" y="1102"/>
                  </a:lnTo>
                  <a:lnTo>
                    <a:pt x="177" y="1091"/>
                  </a:lnTo>
                  <a:lnTo>
                    <a:pt x="199" y="1069"/>
                  </a:lnTo>
                  <a:lnTo>
                    <a:pt x="210" y="1046"/>
                  </a:lnTo>
                  <a:lnTo>
                    <a:pt x="210" y="990"/>
                  </a:lnTo>
                  <a:lnTo>
                    <a:pt x="199" y="967"/>
                  </a:lnTo>
                  <a:lnTo>
                    <a:pt x="188" y="956"/>
                  </a:lnTo>
                  <a:lnTo>
                    <a:pt x="166" y="945"/>
                  </a:lnTo>
                  <a:lnTo>
                    <a:pt x="121" y="945"/>
                  </a:lnTo>
                  <a:lnTo>
                    <a:pt x="77" y="967"/>
                  </a:lnTo>
                  <a:lnTo>
                    <a:pt x="55" y="1001"/>
                  </a:lnTo>
                  <a:lnTo>
                    <a:pt x="44" y="1024"/>
                  </a:lnTo>
                  <a:lnTo>
                    <a:pt x="44" y="1069"/>
                  </a:lnTo>
                  <a:lnTo>
                    <a:pt x="66" y="1159"/>
                  </a:lnTo>
                  <a:lnTo>
                    <a:pt x="133" y="1215"/>
                  </a:lnTo>
                  <a:lnTo>
                    <a:pt x="243" y="1237"/>
                  </a:lnTo>
                  <a:lnTo>
                    <a:pt x="387" y="1203"/>
                  </a:lnTo>
                  <a:lnTo>
                    <a:pt x="509" y="1125"/>
                  </a:lnTo>
                  <a:lnTo>
                    <a:pt x="620" y="1001"/>
                  </a:lnTo>
                  <a:lnTo>
                    <a:pt x="676" y="844"/>
                  </a:lnTo>
                  <a:lnTo>
                    <a:pt x="864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45" name="Freeform 69"/>
            <p:cNvSpPr>
              <a:spLocks noEditPoints="1"/>
            </p:cNvSpPr>
            <p:nvPr/>
          </p:nvSpPr>
          <p:spPr bwMode="auto">
            <a:xfrm>
              <a:off x="8891" y="4927"/>
              <a:ext cx="399" cy="899"/>
            </a:xfrm>
            <a:custGeom>
              <a:avLst/>
              <a:gdLst/>
              <a:ahLst/>
              <a:cxnLst>
                <a:cxn ang="0">
                  <a:pos x="365" y="33"/>
                </a:cxn>
                <a:cxn ang="0">
                  <a:pos x="332" y="0"/>
                </a:cxn>
                <a:cxn ang="0">
                  <a:pos x="288" y="11"/>
                </a:cxn>
                <a:cxn ang="0">
                  <a:pos x="243" y="45"/>
                </a:cxn>
                <a:cxn ang="0">
                  <a:pos x="232" y="90"/>
                </a:cxn>
                <a:cxn ang="0">
                  <a:pos x="266" y="123"/>
                </a:cxn>
                <a:cxn ang="0">
                  <a:pos x="310" y="112"/>
                </a:cxn>
                <a:cxn ang="0">
                  <a:pos x="354" y="78"/>
                </a:cxn>
                <a:cxn ang="0">
                  <a:pos x="88" y="730"/>
                </a:cxn>
                <a:cxn ang="0">
                  <a:pos x="77" y="787"/>
                </a:cxn>
                <a:cxn ang="0">
                  <a:pos x="166" y="899"/>
                </a:cxn>
                <a:cxn ang="0">
                  <a:pos x="277" y="877"/>
                </a:cxn>
                <a:cxn ang="0">
                  <a:pos x="365" y="775"/>
                </a:cxn>
                <a:cxn ang="0">
                  <a:pos x="399" y="697"/>
                </a:cxn>
                <a:cxn ang="0">
                  <a:pos x="365" y="685"/>
                </a:cxn>
                <a:cxn ang="0">
                  <a:pos x="354" y="697"/>
                </a:cxn>
                <a:cxn ang="0">
                  <a:pos x="299" y="809"/>
                </a:cxn>
                <a:cxn ang="0">
                  <a:pos x="243" y="854"/>
                </a:cxn>
                <a:cxn ang="0">
                  <a:pos x="188" y="865"/>
                </a:cxn>
                <a:cxn ang="0">
                  <a:pos x="177" y="832"/>
                </a:cxn>
                <a:cxn ang="0">
                  <a:pos x="188" y="764"/>
                </a:cxn>
                <a:cxn ang="0">
                  <a:pos x="243" y="629"/>
                </a:cxn>
                <a:cxn ang="0">
                  <a:pos x="255" y="584"/>
                </a:cxn>
                <a:cxn ang="0">
                  <a:pos x="310" y="449"/>
                </a:cxn>
                <a:cxn ang="0">
                  <a:pos x="266" y="314"/>
                </a:cxn>
                <a:cxn ang="0">
                  <a:pos x="188" y="292"/>
                </a:cxn>
                <a:cxn ang="0">
                  <a:pos x="66" y="359"/>
                </a:cxn>
                <a:cxn ang="0">
                  <a:pos x="0" y="472"/>
                </a:cxn>
                <a:cxn ang="0">
                  <a:pos x="33" y="517"/>
                </a:cxn>
                <a:cxn ang="0">
                  <a:pos x="44" y="494"/>
                </a:cxn>
                <a:cxn ang="0">
                  <a:pos x="88" y="393"/>
                </a:cxn>
                <a:cxn ang="0">
                  <a:pos x="155" y="337"/>
                </a:cxn>
                <a:cxn ang="0">
                  <a:pos x="210" y="348"/>
                </a:cxn>
                <a:cxn ang="0">
                  <a:pos x="221" y="382"/>
                </a:cxn>
                <a:cxn ang="0">
                  <a:pos x="210" y="416"/>
                </a:cxn>
                <a:cxn ang="0">
                  <a:pos x="188" y="472"/>
                </a:cxn>
                <a:cxn ang="0">
                  <a:pos x="88" y="730"/>
                </a:cxn>
              </a:cxnLst>
              <a:rect l="0" t="0" r="r" b="b"/>
              <a:pathLst>
                <a:path w="399" h="899">
                  <a:moveTo>
                    <a:pt x="365" y="45"/>
                  </a:moveTo>
                  <a:lnTo>
                    <a:pt x="365" y="33"/>
                  </a:lnTo>
                  <a:lnTo>
                    <a:pt x="354" y="11"/>
                  </a:lnTo>
                  <a:lnTo>
                    <a:pt x="332" y="0"/>
                  </a:lnTo>
                  <a:lnTo>
                    <a:pt x="310" y="0"/>
                  </a:lnTo>
                  <a:lnTo>
                    <a:pt x="288" y="11"/>
                  </a:lnTo>
                  <a:lnTo>
                    <a:pt x="255" y="22"/>
                  </a:lnTo>
                  <a:lnTo>
                    <a:pt x="243" y="45"/>
                  </a:lnTo>
                  <a:lnTo>
                    <a:pt x="232" y="78"/>
                  </a:lnTo>
                  <a:lnTo>
                    <a:pt x="232" y="90"/>
                  </a:lnTo>
                  <a:lnTo>
                    <a:pt x="243" y="112"/>
                  </a:lnTo>
                  <a:lnTo>
                    <a:pt x="266" y="123"/>
                  </a:lnTo>
                  <a:lnTo>
                    <a:pt x="288" y="123"/>
                  </a:lnTo>
                  <a:lnTo>
                    <a:pt x="310" y="112"/>
                  </a:lnTo>
                  <a:lnTo>
                    <a:pt x="343" y="101"/>
                  </a:lnTo>
                  <a:lnTo>
                    <a:pt x="354" y="78"/>
                  </a:lnTo>
                  <a:lnTo>
                    <a:pt x="365" y="45"/>
                  </a:lnTo>
                  <a:close/>
                  <a:moveTo>
                    <a:pt x="88" y="730"/>
                  </a:moveTo>
                  <a:lnTo>
                    <a:pt x="88" y="753"/>
                  </a:lnTo>
                  <a:lnTo>
                    <a:pt x="77" y="787"/>
                  </a:lnTo>
                  <a:lnTo>
                    <a:pt x="99" y="854"/>
                  </a:lnTo>
                  <a:lnTo>
                    <a:pt x="166" y="899"/>
                  </a:lnTo>
                  <a:lnTo>
                    <a:pt x="210" y="899"/>
                  </a:lnTo>
                  <a:lnTo>
                    <a:pt x="277" y="877"/>
                  </a:lnTo>
                  <a:lnTo>
                    <a:pt x="332" y="832"/>
                  </a:lnTo>
                  <a:lnTo>
                    <a:pt x="365" y="775"/>
                  </a:lnTo>
                  <a:lnTo>
                    <a:pt x="388" y="730"/>
                  </a:lnTo>
                  <a:lnTo>
                    <a:pt x="399" y="697"/>
                  </a:lnTo>
                  <a:lnTo>
                    <a:pt x="376" y="674"/>
                  </a:lnTo>
                  <a:lnTo>
                    <a:pt x="365" y="685"/>
                  </a:lnTo>
                  <a:lnTo>
                    <a:pt x="354" y="685"/>
                  </a:lnTo>
                  <a:lnTo>
                    <a:pt x="354" y="697"/>
                  </a:lnTo>
                  <a:lnTo>
                    <a:pt x="332" y="753"/>
                  </a:lnTo>
                  <a:lnTo>
                    <a:pt x="299" y="809"/>
                  </a:lnTo>
                  <a:lnTo>
                    <a:pt x="277" y="832"/>
                  </a:lnTo>
                  <a:lnTo>
                    <a:pt x="243" y="854"/>
                  </a:lnTo>
                  <a:lnTo>
                    <a:pt x="210" y="865"/>
                  </a:lnTo>
                  <a:lnTo>
                    <a:pt x="188" y="865"/>
                  </a:lnTo>
                  <a:lnTo>
                    <a:pt x="188" y="854"/>
                  </a:lnTo>
                  <a:lnTo>
                    <a:pt x="177" y="832"/>
                  </a:lnTo>
                  <a:lnTo>
                    <a:pt x="177" y="787"/>
                  </a:lnTo>
                  <a:lnTo>
                    <a:pt x="188" y="764"/>
                  </a:lnTo>
                  <a:lnTo>
                    <a:pt x="199" y="730"/>
                  </a:lnTo>
                  <a:lnTo>
                    <a:pt x="243" y="629"/>
                  </a:lnTo>
                  <a:lnTo>
                    <a:pt x="255" y="607"/>
                  </a:lnTo>
                  <a:lnTo>
                    <a:pt x="255" y="584"/>
                  </a:lnTo>
                  <a:lnTo>
                    <a:pt x="277" y="517"/>
                  </a:lnTo>
                  <a:lnTo>
                    <a:pt x="310" y="449"/>
                  </a:lnTo>
                  <a:lnTo>
                    <a:pt x="310" y="382"/>
                  </a:lnTo>
                  <a:lnTo>
                    <a:pt x="266" y="314"/>
                  </a:lnTo>
                  <a:lnTo>
                    <a:pt x="232" y="303"/>
                  </a:lnTo>
                  <a:lnTo>
                    <a:pt x="188" y="292"/>
                  </a:lnTo>
                  <a:lnTo>
                    <a:pt x="122" y="314"/>
                  </a:lnTo>
                  <a:lnTo>
                    <a:pt x="66" y="359"/>
                  </a:lnTo>
                  <a:lnTo>
                    <a:pt x="22" y="416"/>
                  </a:lnTo>
                  <a:lnTo>
                    <a:pt x="0" y="472"/>
                  </a:lnTo>
                  <a:lnTo>
                    <a:pt x="0" y="517"/>
                  </a:lnTo>
                  <a:lnTo>
                    <a:pt x="33" y="517"/>
                  </a:lnTo>
                  <a:lnTo>
                    <a:pt x="33" y="506"/>
                  </a:lnTo>
                  <a:lnTo>
                    <a:pt x="44" y="494"/>
                  </a:lnTo>
                  <a:lnTo>
                    <a:pt x="66" y="438"/>
                  </a:lnTo>
                  <a:lnTo>
                    <a:pt x="88" y="393"/>
                  </a:lnTo>
                  <a:lnTo>
                    <a:pt x="122" y="359"/>
                  </a:lnTo>
                  <a:lnTo>
                    <a:pt x="155" y="337"/>
                  </a:lnTo>
                  <a:lnTo>
                    <a:pt x="199" y="337"/>
                  </a:lnTo>
                  <a:lnTo>
                    <a:pt x="210" y="348"/>
                  </a:lnTo>
                  <a:lnTo>
                    <a:pt x="210" y="359"/>
                  </a:lnTo>
                  <a:lnTo>
                    <a:pt x="221" y="382"/>
                  </a:lnTo>
                  <a:lnTo>
                    <a:pt x="221" y="404"/>
                  </a:lnTo>
                  <a:lnTo>
                    <a:pt x="210" y="416"/>
                  </a:lnTo>
                  <a:lnTo>
                    <a:pt x="199" y="438"/>
                  </a:lnTo>
                  <a:lnTo>
                    <a:pt x="188" y="472"/>
                  </a:lnTo>
                  <a:lnTo>
                    <a:pt x="177" y="517"/>
                  </a:lnTo>
                  <a:lnTo>
                    <a:pt x="88" y="7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46" name="Freeform 70"/>
            <p:cNvSpPr>
              <a:spLocks/>
            </p:cNvSpPr>
            <p:nvPr/>
          </p:nvSpPr>
          <p:spPr bwMode="auto">
            <a:xfrm>
              <a:off x="9544" y="4095"/>
              <a:ext cx="433" cy="1922"/>
            </a:xfrm>
            <a:custGeom>
              <a:avLst/>
              <a:gdLst/>
              <a:ahLst/>
              <a:cxnLst>
                <a:cxn ang="0">
                  <a:pos x="433" y="955"/>
                </a:cxn>
                <a:cxn ang="0">
                  <a:pos x="422" y="787"/>
                </a:cxn>
                <a:cxn ang="0">
                  <a:pos x="388" y="584"/>
                </a:cxn>
                <a:cxn ang="0">
                  <a:pos x="311" y="359"/>
                </a:cxn>
                <a:cxn ang="0">
                  <a:pos x="233" y="236"/>
                </a:cxn>
                <a:cxn ang="0">
                  <a:pos x="167" y="135"/>
                </a:cxn>
                <a:cxn ang="0">
                  <a:pos x="100" y="56"/>
                </a:cxn>
                <a:cxn ang="0">
                  <a:pos x="45" y="22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33"/>
                </a:cxn>
                <a:cxn ang="0">
                  <a:pos x="34" y="67"/>
                </a:cxn>
                <a:cxn ang="0">
                  <a:pos x="156" y="224"/>
                </a:cxn>
                <a:cxn ang="0">
                  <a:pos x="244" y="438"/>
                </a:cxn>
                <a:cxn ang="0">
                  <a:pos x="311" y="674"/>
                </a:cxn>
                <a:cxn ang="0">
                  <a:pos x="322" y="955"/>
                </a:cxn>
                <a:cxn ang="0">
                  <a:pos x="311" y="1158"/>
                </a:cxn>
                <a:cxn ang="0">
                  <a:pos x="289" y="1349"/>
                </a:cxn>
                <a:cxn ang="0">
                  <a:pos x="233" y="1540"/>
                </a:cxn>
                <a:cxn ang="0">
                  <a:pos x="145" y="1709"/>
                </a:cxn>
                <a:cxn ang="0">
                  <a:pos x="23" y="1866"/>
                </a:cxn>
                <a:cxn ang="0">
                  <a:pos x="0" y="1888"/>
                </a:cxn>
                <a:cxn ang="0">
                  <a:pos x="0" y="1911"/>
                </a:cxn>
                <a:cxn ang="0">
                  <a:pos x="12" y="1922"/>
                </a:cxn>
                <a:cxn ang="0">
                  <a:pos x="45" y="1900"/>
                </a:cxn>
                <a:cxn ang="0">
                  <a:pos x="100" y="1855"/>
                </a:cxn>
                <a:cxn ang="0">
                  <a:pos x="167" y="1776"/>
                </a:cxn>
                <a:cxn ang="0">
                  <a:pos x="244" y="1675"/>
                </a:cxn>
                <a:cxn ang="0">
                  <a:pos x="311" y="1540"/>
                </a:cxn>
                <a:cxn ang="0">
                  <a:pos x="388" y="1338"/>
                </a:cxn>
                <a:cxn ang="0">
                  <a:pos x="422" y="1135"/>
                </a:cxn>
                <a:cxn ang="0">
                  <a:pos x="433" y="955"/>
                </a:cxn>
              </a:cxnLst>
              <a:rect l="0" t="0" r="r" b="b"/>
              <a:pathLst>
                <a:path w="433" h="1922">
                  <a:moveTo>
                    <a:pt x="433" y="955"/>
                  </a:moveTo>
                  <a:lnTo>
                    <a:pt x="422" y="787"/>
                  </a:lnTo>
                  <a:lnTo>
                    <a:pt x="388" y="584"/>
                  </a:lnTo>
                  <a:lnTo>
                    <a:pt x="311" y="359"/>
                  </a:lnTo>
                  <a:lnTo>
                    <a:pt x="233" y="236"/>
                  </a:lnTo>
                  <a:lnTo>
                    <a:pt x="167" y="135"/>
                  </a:lnTo>
                  <a:lnTo>
                    <a:pt x="100" y="56"/>
                  </a:lnTo>
                  <a:lnTo>
                    <a:pt x="45" y="22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0" y="33"/>
                  </a:lnTo>
                  <a:lnTo>
                    <a:pt x="34" y="67"/>
                  </a:lnTo>
                  <a:lnTo>
                    <a:pt x="156" y="224"/>
                  </a:lnTo>
                  <a:lnTo>
                    <a:pt x="244" y="438"/>
                  </a:lnTo>
                  <a:lnTo>
                    <a:pt x="311" y="674"/>
                  </a:lnTo>
                  <a:lnTo>
                    <a:pt x="322" y="955"/>
                  </a:lnTo>
                  <a:lnTo>
                    <a:pt x="311" y="1158"/>
                  </a:lnTo>
                  <a:lnTo>
                    <a:pt x="289" y="1349"/>
                  </a:lnTo>
                  <a:lnTo>
                    <a:pt x="233" y="1540"/>
                  </a:lnTo>
                  <a:lnTo>
                    <a:pt x="145" y="1709"/>
                  </a:lnTo>
                  <a:lnTo>
                    <a:pt x="23" y="1866"/>
                  </a:lnTo>
                  <a:lnTo>
                    <a:pt x="0" y="1888"/>
                  </a:lnTo>
                  <a:lnTo>
                    <a:pt x="0" y="1911"/>
                  </a:lnTo>
                  <a:lnTo>
                    <a:pt x="12" y="1922"/>
                  </a:lnTo>
                  <a:lnTo>
                    <a:pt x="45" y="1900"/>
                  </a:lnTo>
                  <a:lnTo>
                    <a:pt x="100" y="1855"/>
                  </a:lnTo>
                  <a:lnTo>
                    <a:pt x="167" y="1776"/>
                  </a:lnTo>
                  <a:lnTo>
                    <a:pt x="244" y="1675"/>
                  </a:lnTo>
                  <a:lnTo>
                    <a:pt x="311" y="1540"/>
                  </a:lnTo>
                  <a:lnTo>
                    <a:pt x="388" y="1338"/>
                  </a:lnTo>
                  <a:lnTo>
                    <a:pt x="422" y="1135"/>
                  </a:lnTo>
                  <a:lnTo>
                    <a:pt x="433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47" name="Rectangle 71"/>
            <p:cNvSpPr>
              <a:spLocks noChangeArrowheads="1"/>
            </p:cNvSpPr>
            <p:nvPr/>
          </p:nvSpPr>
          <p:spPr bwMode="auto">
            <a:xfrm>
              <a:off x="4502" y="6366"/>
              <a:ext cx="5774" cy="9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48" name="Freeform 72"/>
            <p:cNvSpPr>
              <a:spLocks/>
            </p:cNvSpPr>
            <p:nvPr/>
          </p:nvSpPr>
          <p:spPr bwMode="auto">
            <a:xfrm>
              <a:off x="6508" y="6838"/>
              <a:ext cx="1585" cy="1304"/>
            </a:xfrm>
            <a:custGeom>
              <a:avLst/>
              <a:gdLst/>
              <a:ahLst/>
              <a:cxnLst>
                <a:cxn ang="0">
                  <a:pos x="1374" y="146"/>
                </a:cxn>
                <a:cxn ang="0">
                  <a:pos x="1463" y="67"/>
                </a:cxn>
                <a:cxn ang="0">
                  <a:pos x="1562" y="56"/>
                </a:cxn>
                <a:cxn ang="0">
                  <a:pos x="1585" y="11"/>
                </a:cxn>
                <a:cxn ang="0">
                  <a:pos x="1152" y="0"/>
                </a:cxn>
                <a:cxn ang="0">
                  <a:pos x="1141" y="45"/>
                </a:cxn>
                <a:cxn ang="0">
                  <a:pos x="1219" y="56"/>
                </a:cxn>
                <a:cxn ang="0">
                  <a:pos x="1285" y="79"/>
                </a:cxn>
                <a:cxn ang="0">
                  <a:pos x="1308" y="169"/>
                </a:cxn>
                <a:cxn ang="0">
                  <a:pos x="1086" y="1034"/>
                </a:cxn>
                <a:cxn ang="0">
                  <a:pos x="665" y="11"/>
                </a:cxn>
                <a:cxn ang="0">
                  <a:pos x="321" y="0"/>
                </a:cxn>
                <a:cxn ang="0">
                  <a:pos x="299" y="34"/>
                </a:cxn>
                <a:cxn ang="0">
                  <a:pos x="465" y="56"/>
                </a:cxn>
                <a:cxn ang="0">
                  <a:pos x="487" y="67"/>
                </a:cxn>
                <a:cxn ang="0">
                  <a:pos x="210" y="1158"/>
                </a:cxn>
                <a:cxn ang="0">
                  <a:pos x="122" y="1225"/>
                </a:cxn>
                <a:cxn ang="0">
                  <a:pos x="11" y="1248"/>
                </a:cxn>
                <a:cxn ang="0">
                  <a:pos x="0" y="1293"/>
                </a:cxn>
                <a:cxn ang="0">
                  <a:pos x="22" y="1304"/>
                </a:cxn>
                <a:cxn ang="0">
                  <a:pos x="399" y="1304"/>
                </a:cxn>
                <a:cxn ang="0">
                  <a:pos x="432" y="1293"/>
                </a:cxn>
                <a:cxn ang="0">
                  <a:pos x="443" y="1270"/>
                </a:cxn>
                <a:cxn ang="0">
                  <a:pos x="399" y="1248"/>
                </a:cxn>
                <a:cxn ang="0">
                  <a:pos x="321" y="1225"/>
                </a:cxn>
                <a:cxn ang="0">
                  <a:pos x="288" y="1203"/>
                </a:cxn>
                <a:cxn ang="0">
                  <a:pos x="277" y="1135"/>
                </a:cxn>
                <a:cxn ang="0">
                  <a:pos x="532" y="101"/>
                </a:cxn>
                <a:cxn ang="0">
                  <a:pos x="543" y="124"/>
                </a:cxn>
                <a:cxn ang="0">
                  <a:pos x="1019" y="1270"/>
                </a:cxn>
                <a:cxn ang="0">
                  <a:pos x="1042" y="1304"/>
                </a:cxn>
                <a:cxn ang="0">
                  <a:pos x="1075" y="1293"/>
                </a:cxn>
                <a:cxn ang="0">
                  <a:pos x="1086" y="1259"/>
                </a:cxn>
              </a:cxnLst>
              <a:rect l="0" t="0" r="r" b="b"/>
              <a:pathLst>
                <a:path w="1585" h="1304">
                  <a:moveTo>
                    <a:pt x="1352" y="202"/>
                  </a:moveTo>
                  <a:lnTo>
                    <a:pt x="1374" y="146"/>
                  </a:lnTo>
                  <a:lnTo>
                    <a:pt x="1407" y="101"/>
                  </a:lnTo>
                  <a:lnTo>
                    <a:pt x="1463" y="67"/>
                  </a:lnTo>
                  <a:lnTo>
                    <a:pt x="1551" y="56"/>
                  </a:lnTo>
                  <a:lnTo>
                    <a:pt x="1562" y="56"/>
                  </a:lnTo>
                  <a:lnTo>
                    <a:pt x="1585" y="34"/>
                  </a:lnTo>
                  <a:lnTo>
                    <a:pt x="1585" y="11"/>
                  </a:lnTo>
                  <a:lnTo>
                    <a:pt x="1574" y="0"/>
                  </a:lnTo>
                  <a:lnTo>
                    <a:pt x="1152" y="0"/>
                  </a:lnTo>
                  <a:lnTo>
                    <a:pt x="1141" y="11"/>
                  </a:lnTo>
                  <a:lnTo>
                    <a:pt x="1141" y="45"/>
                  </a:lnTo>
                  <a:lnTo>
                    <a:pt x="1152" y="56"/>
                  </a:lnTo>
                  <a:lnTo>
                    <a:pt x="1219" y="56"/>
                  </a:lnTo>
                  <a:lnTo>
                    <a:pt x="1263" y="67"/>
                  </a:lnTo>
                  <a:lnTo>
                    <a:pt x="1285" y="79"/>
                  </a:lnTo>
                  <a:lnTo>
                    <a:pt x="1308" y="124"/>
                  </a:lnTo>
                  <a:lnTo>
                    <a:pt x="1308" y="169"/>
                  </a:lnTo>
                  <a:lnTo>
                    <a:pt x="1297" y="180"/>
                  </a:lnTo>
                  <a:lnTo>
                    <a:pt x="1086" y="1034"/>
                  </a:lnTo>
                  <a:lnTo>
                    <a:pt x="676" y="34"/>
                  </a:lnTo>
                  <a:lnTo>
                    <a:pt x="665" y="11"/>
                  </a:lnTo>
                  <a:lnTo>
                    <a:pt x="654" y="0"/>
                  </a:lnTo>
                  <a:lnTo>
                    <a:pt x="321" y="0"/>
                  </a:lnTo>
                  <a:lnTo>
                    <a:pt x="310" y="11"/>
                  </a:lnTo>
                  <a:lnTo>
                    <a:pt x="299" y="34"/>
                  </a:lnTo>
                  <a:lnTo>
                    <a:pt x="321" y="56"/>
                  </a:lnTo>
                  <a:lnTo>
                    <a:pt x="465" y="56"/>
                  </a:lnTo>
                  <a:lnTo>
                    <a:pt x="476" y="67"/>
                  </a:lnTo>
                  <a:lnTo>
                    <a:pt x="487" y="67"/>
                  </a:lnTo>
                  <a:lnTo>
                    <a:pt x="233" y="1102"/>
                  </a:lnTo>
                  <a:lnTo>
                    <a:pt x="210" y="1158"/>
                  </a:lnTo>
                  <a:lnTo>
                    <a:pt x="177" y="1203"/>
                  </a:lnTo>
                  <a:lnTo>
                    <a:pt x="122" y="1225"/>
                  </a:lnTo>
                  <a:lnTo>
                    <a:pt x="33" y="1248"/>
                  </a:lnTo>
                  <a:lnTo>
                    <a:pt x="11" y="1248"/>
                  </a:lnTo>
                  <a:lnTo>
                    <a:pt x="0" y="1259"/>
                  </a:lnTo>
                  <a:lnTo>
                    <a:pt x="0" y="1293"/>
                  </a:lnTo>
                  <a:lnTo>
                    <a:pt x="11" y="1304"/>
                  </a:lnTo>
                  <a:lnTo>
                    <a:pt x="22" y="1304"/>
                  </a:lnTo>
                  <a:lnTo>
                    <a:pt x="210" y="1293"/>
                  </a:lnTo>
                  <a:lnTo>
                    <a:pt x="399" y="1304"/>
                  </a:lnTo>
                  <a:lnTo>
                    <a:pt x="421" y="1304"/>
                  </a:lnTo>
                  <a:lnTo>
                    <a:pt x="432" y="1293"/>
                  </a:lnTo>
                  <a:lnTo>
                    <a:pt x="432" y="1282"/>
                  </a:lnTo>
                  <a:lnTo>
                    <a:pt x="443" y="1270"/>
                  </a:lnTo>
                  <a:lnTo>
                    <a:pt x="432" y="1248"/>
                  </a:lnTo>
                  <a:lnTo>
                    <a:pt x="399" y="1248"/>
                  </a:lnTo>
                  <a:lnTo>
                    <a:pt x="354" y="1237"/>
                  </a:lnTo>
                  <a:lnTo>
                    <a:pt x="321" y="1225"/>
                  </a:lnTo>
                  <a:lnTo>
                    <a:pt x="299" y="1214"/>
                  </a:lnTo>
                  <a:lnTo>
                    <a:pt x="288" y="1203"/>
                  </a:lnTo>
                  <a:lnTo>
                    <a:pt x="277" y="1180"/>
                  </a:lnTo>
                  <a:lnTo>
                    <a:pt x="277" y="1135"/>
                  </a:lnTo>
                  <a:lnTo>
                    <a:pt x="288" y="1113"/>
                  </a:lnTo>
                  <a:lnTo>
                    <a:pt x="532" y="101"/>
                  </a:lnTo>
                  <a:lnTo>
                    <a:pt x="543" y="112"/>
                  </a:lnTo>
                  <a:lnTo>
                    <a:pt x="543" y="124"/>
                  </a:lnTo>
                  <a:lnTo>
                    <a:pt x="554" y="135"/>
                  </a:lnTo>
                  <a:lnTo>
                    <a:pt x="1019" y="1270"/>
                  </a:lnTo>
                  <a:lnTo>
                    <a:pt x="1031" y="1293"/>
                  </a:lnTo>
                  <a:lnTo>
                    <a:pt x="1042" y="1304"/>
                  </a:lnTo>
                  <a:lnTo>
                    <a:pt x="1064" y="1304"/>
                  </a:lnTo>
                  <a:lnTo>
                    <a:pt x="1075" y="1293"/>
                  </a:lnTo>
                  <a:lnTo>
                    <a:pt x="1075" y="1282"/>
                  </a:lnTo>
                  <a:lnTo>
                    <a:pt x="1086" y="1259"/>
                  </a:lnTo>
                  <a:lnTo>
                    <a:pt x="1352" y="2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49" name="Freeform 73"/>
            <p:cNvSpPr>
              <a:spLocks/>
            </p:cNvSpPr>
            <p:nvPr/>
          </p:nvSpPr>
          <p:spPr bwMode="auto">
            <a:xfrm>
              <a:off x="10487" y="5477"/>
              <a:ext cx="942" cy="1743"/>
            </a:xfrm>
            <a:custGeom>
              <a:avLst/>
              <a:gdLst/>
              <a:ahLst/>
              <a:cxnLst>
                <a:cxn ang="0">
                  <a:pos x="775" y="585"/>
                </a:cxn>
                <a:cxn ang="0">
                  <a:pos x="809" y="563"/>
                </a:cxn>
                <a:cxn ang="0">
                  <a:pos x="609" y="529"/>
                </a:cxn>
                <a:cxn ang="0">
                  <a:pos x="620" y="416"/>
                </a:cxn>
                <a:cxn ang="0">
                  <a:pos x="653" y="237"/>
                </a:cxn>
                <a:cxn ang="0">
                  <a:pos x="687" y="102"/>
                </a:cxn>
                <a:cxn ang="0">
                  <a:pos x="720" y="57"/>
                </a:cxn>
                <a:cxn ang="0">
                  <a:pos x="809" y="45"/>
                </a:cxn>
                <a:cxn ang="0">
                  <a:pos x="875" y="79"/>
                </a:cxn>
                <a:cxn ang="0">
                  <a:pos x="786" y="124"/>
                </a:cxn>
                <a:cxn ang="0">
                  <a:pos x="775" y="158"/>
                </a:cxn>
                <a:cxn ang="0">
                  <a:pos x="775" y="214"/>
                </a:cxn>
                <a:cxn ang="0">
                  <a:pos x="875" y="248"/>
                </a:cxn>
                <a:cxn ang="0">
                  <a:pos x="942" y="135"/>
                </a:cxn>
                <a:cxn ang="0">
                  <a:pos x="919" y="68"/>
                </a:cxn>
                <a:cxn ang="0">
                  <a:pos x="809" y="0"/>
                </a:cxn>
                <a:cxn ang="0">
                  <a:pos x="720" y="12"/>
                </a:cxn>
                <a:cxn ang="0">
                  <a:pos x="587" y="113"/>
                </a:cxn>
                <a:cxn ang="0">
                  <a:pos x="531" y="248"/>
                </a:cxn>
                <a:cxn ang="0">
                  <a:pos x="509" y="327"/>
                </a:cxn>
                <a:cxn ang="0">
                  <a:pos x="476" y="529"/>
                </a:cxn>
                <a:cxn ang="0">
                  <a:pos x="288" y="540"/>
                </a:cxn>
                <a:cxn ang="0">
                  <a:pos x="299" y="585"/>
                </a:cxn>
                <a:cxn ang="0">
                  <a:pos x="321" y="1338"/>
                </a:cxn>
                <a:cxn ang="0">
                  <a:pos x="277" y="1552"/>
                </a:cxn>
                <a:cxn ang="0">
                  <a:pos x="210" y="1676"/>
                </a:cxn>
                <a:cxn ang="0">
                  <a:pos x="121" y="1698"/>
                </a:cxn>
                <a:cxn ang="0">
                  <a:pos x="66" y="1664"/>
                </a:cxn>
                <a:cxn ang="0">
                  <a:pos x="121" y="1642"/>
                </a:cxn>
                <a:cxn ang="0">
                  <a:pos x="155" y="1608"/>
                </a:cxn>
                <a:cxn ang="0">
                  <a:pos x="177" y="1575"/>
                </a:cxn>
                <a:cxn ang="0">
                  <a:pos x="166" y="1530"/>
                </a:cxn>
                <a:cxn ang="0">
                  <a:pos x="132" y="1496"/>
                </a:cxn>
                <a:cxn ang="0">
                  <a:pos x="44" y="1518"/>
                </a:cxn>
                <a:cxn ang="0">
                  <a:pos x="0" y="1608"/>
                </a:cxn>
                <a:cxn ang="0">
                  <a:pos x="22" y="1687"/>
                </a:cxn>
                <a:cxn ang="0">
                  <a:pos x="121" y="1743"/>
                </a:cxn>
                <a:cxn ang="0">
                  <a:pos x="232" y="1721"/>
                </a:cxn>
                <a:cxn ang="0">
                  <a:pos x="343" y="1619"/>
                </a:cxn>
                <a:cxn ang="0">
                  <a:pos x="410" y="1473"/>
                </a:cxn>
                <a:cxn ang="0">
                  <a:pos x="476" y="1226"/>
                </a:cxn>
                <a:cxn ang="0">
                  <a:pos x="598" y="585"/>
                </a:cxn>
              </a:cxnLst>
              <a:rect l="0" t="0" r="r" b="b"/>
              <a:pathLst>
                <a:path w="942" h="1743">
                  <a:moveTo>
                    <a:pt x="598" y="585"/>
                  </a:moveTo>
                  <a:lnTo>
                    <a:pt x="775" y="585"/>
                  </a:lnTo>
                  <a:lnTo>
                    <a:pt x="797" y="574"/>
                  </a:lnTo>
                  <a:lnTo>
                    <a:pt x="809" y="563"/>
                  </a:lnTo>
                  <a:lnTo>
                    <a:pt x="809" y="529"/>
                  </a:lnTo>
                  <a:lnTo>
                    <a:pt x="609" y="529"/>
                  </a:lnTo>
                  <a:lnTo>
                    <a:pt x="620" y="461"/>
                  </a:lnTo>
                  <a:lnTo>
                    <a:pt x="620" y="416"/>
                  </a:lnTo>
                  <a:lnTo>
                    <a:pt x="631" y="372"/>
                  </a:lnTo>
                  <a:lnTo>
                    <a:pt x="653" y="237"/>
                  </a:lnTo>
                  <a:lnTo>
                    <a:pt x="676" y="158"/>
                  </a:lnTo>
                  <a:lnTo>
                    <a:pt x="687" y="102"/>
                  </a:lnTo>
                  <a:lnTo>
                    <a:pt x="709" y="79"/>
                  </a:lnTo>
                  <a:lnTo>
                    <a:pt x="720" y="57"/>
                  </a:lnTo>
                  <a:lnTo>
                    <a:pt x="753" y="45"/>
                  </a:lnTo>
                  <a:lnTo>
                    <a:pt x="809" y="45"/>
                  </a:lnTo>
                  <a:lnTo>
                    <a:pt x="842" y="57"/>
                  </a:lnTo>
                  <a:lnTo>
                    <a:pt x="875" y="79"/>
                  </a:lnTo>
                  <a:lnTo>
                    <a:pt x="809" y="102"/>
                  </a:lnTo>
                  <a:lnTo>
                    <a:pt x="786" y="124"/>
                  </a:lnTo>
                  <a:lnTo>
                    <a:pt x="775" y="147"/>
                  </a:lnTo>
                  <a:lnTo>
                    <a:pt x="775" y="158"/>
                  </a:lnTo>
                  <a:lnTo>
                    <a:pt x="764" y="180"/>
                  </a:lnTo>
                  <a:lnTo>
                    <a:pt x="775" y="214"/>
                  </a:lnTo>
                  <a:lnTo>
                    <a:pt x="809" y="248"/>
                  </a:lnTo>
                  <a:lnTo>
                    <a:pt x="875" y="248"/>
                  </a:lnTo>
                  <a:lnTo>
                    <a:pt x="919" y="203"/>
                  </a:lnTo>
                  <a:lnTo>
                    <a:pt x="942" y="135"/>
                  </a:lnTo>
                  <a:lnTo>
                    <a:pt x="942" y="102"/>
                  </a:lnTo>
                  <a:lnTo>
                    <a:pt x="919" y="68"/>
                  </a:lnTo>
                  <a:lnTo>
                    <a:pt x="875" y="23"/>
                  </a:lnTo>
                  <a:lnTo>
                    <a:pt x="809" y="0"/>
                  </a:lnTo>
                  <a:lnTo>
                    <a:pt x="775" y="0"/>
                  </a:lnTo>
                  <a:lnTo>
                    <a:pt x="720" y="12"/>
                  </a:lnTo>
                  <a:lnTo>
                    <a:pt x="653" y="45"/>
                  </a:lnTo>
                  <a:lnTo>
                    <a:pt x="587" y="113"/>
                  </a:lnTo>
                  <a:lnTo>
                    <a:pt x="543" y="225"/>
                  </a:lnTo>
                  <a:lnTo>
                    <a:pt x="531" y="248"/>
                  </a:lnTo>
                  <a:lnTo>
                    <a:pt x="520" y="282"/>
                  </a:lnTo>
                  <a:lnTo>
                    <a:pt x="509" y="327"/>
                  </a:lnTo>
                  <a:lnTo>
                    <a:pt x="498" y="405"/>
                  </a:lnTo>
                  <a:lnTo>
                    <a:pt x="476" y="529"/>
                  </a:lnTo>
                  <a:lnTo>
                    <a:pt x="299" y="529"/>
                  </a:lnTo>
                  <a:lnTo>
                    <a:pt x="288" y="540"/>
                  </a:lnTo>
                  <a:lnTo>
                    <a:pt x="288" y="574"/>
                  </a:lnTo>
                  <a:lnTo>
                    <a:pt x="299" y="585"/>
                  </a:lnTo>
                  <a:lnTo>
                    <a:pt x="465" y="585"/>
                  </a:lnTo>
                  <a:lnTo>
                    <a:pt x="321" y="1338"/>
                  </a:lnTo>
                  <a:lnTo>
                    <a:pt x="299" y="1451"/>
                  </a:lnTo>
                  <a:lnTo>
                    <a:pt x="277" y="1552"/>
                  </a:lnTo>
                  <a:lnTo>
                    <a:pt x="254" y="1631"/>
                  </a:lnTo>
                  <a:lnTo>
                    <a:pt x="210" y="1676"/>
                  </a:lnTo>
                  <a:lnTo>
                    <a:pt x="166" y="1698"/>
                  </a:lnTo>
                  <a:lnTo>
                    <a:pt x="121" y="1698"/>
                  </a:lnTo>
                  <a:lnTo>
                    <a:pt x="99" y="1687"/>
                  </a:lnTo>
                  <a:lnTo>
                    <a:pt x="66" y="1664"/>
                  </a:lnTo>
                  <a:lnTo>
                    <a:pt x="99" y="1664"/>
                  </a:lnTo>
                  <a:lnTo>
                    <a:pt x="121" y="1642"/>
                  </a:lnTo>
                  <a:lnTo>
                    <a:pt x="144" y="1631"/>
                  </a:lnTo>
                  <a:lnTo>
                    <a:pt x="155" y="1608"/>
                  </a:lnTo>
                  <a:lnTo>
                    <a:pt x="166" y="1597"/>
                  </a:lnTo>
                  <a:lnTo>
                    <a:pt x="177" y="1575"/>
                  </a:lnTo>
                  <a:lnTo>
                    <a:pt x="177" y="1563"/>
                  </a:lnTo>
                  <a:lnTo>
                    <a:pt x="166" y="1530"/>
                  </a:lnTo>
                  <a:lnTo>
                    <a:pt x="155" y="1507"/>
                  </a:lnTo>
                  <a:lnTo>
                    <a:pt x="132" y="1496"/>
                  </a:lnTo>
                  <a:lnTo>
                    <a:pt x="77" y="1496"/>
                  </a:lnTo>
                  <a:lnTo>
                    <a:pt x="44" y="1518"/>
                  </a:lnTo>
                  <a:lnTo>
                    <a:pt x="22" y="1541"/>
                  </a:lnTo>
                  <a:lnTo>
                    <a:pt x="0" y="1608"/>
                  </a:lnTo>
                  <a:lnTo>
                    <a:pt x="11" y="1653"/>
                  </a:lnTo>
                  <a:lnTo>
                    <a:pt x="22" y="1687"/>
                  </a:lnTo>
                  <a:lnTo>
                    <a:pt x="88" y="1732"/>
                  </a:lnTo>
                  <a:lnTo>
                    <a:pt x="121" y="1743"/>
                  </a:lnTo>
                  <a:lnTo>
                    <a:pt x="166" y="1743"/>
                  </a:lnTo>
                  <a:lnTo>
                    <a:pt x="232" y="1721"/>
                  </a:lnTo>
                  <a:lnTo>
                    <a:pt x="299" y="1676"/>
                  </a:lnTo>
                  <a:lnTo>
                    <a:pt x="343" y="1619"/>
                  </a:lnTo>
                  <a:lnTo>
                    <a:pt x="376" y="1552"/>
                  </a:lnTo>
                  <a:lnTo>
                    <a:pt x="410" y="1473"/>
                  </a:lnTo>
                  <a:lnTo>
                    <a:pt x="454" y="1293"/>
                  </a:lnTo>
                  <a:lnTo>
                    <a:pt x="476" y="1226"/>
                  </a:lnTo>
                  <a:lnTo>
                    <a:pt x="476" y="1192"/>
                  </a:lnTo>
                  <a:lnTo>
                    <a:pt x="598" y="5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50" name="Freeform 74"/>
            <p:cNvSpPr>
              <a:spLocks noEditPoints="1"/>
            </p:cNvSpPr>
            <p:nvPr/>
          </p:nvSpPr>
          <p:spPr bwMode="auto">
            <a:xfrm>
              <a:off x="11318" y="6220"/>
              <a:ext cx="576" cy="1158"/>
            </a:xfrm>
            <a:custGeom>
              <a:avLst/>
              <a:gdLst/>
              <a:ahLst/>
              <a:cxnLst>
                <a:cxn ang="0">
                  <a:pos x="576" y="33"/>
                </a:cxn>
                <a:cxn ang="0">
                  <a:pos x="554" y="0"/>
                </a:cxn>
                <a:cxn ang="0">
                  <a:pos x="498" y="11"/>
                </a:cxn>
                <a:cxn ang="0">
                  <a:pos x="454" y="44"/>
                </a:cxn>
                <a:cxn ang="0">
                  <a:pos x="465" y="112"/>
                </a:cxn>
                <a:cxn ang="0">
                  <a:pos x="510" y="123"/>
                </a:cxn>
                <a:cxn ang="0">
                  <a:pos x="576" y="78"/>
                </a:cxn>
                <a:cxn ang="0">
                  <a:pos x="299" y="955"/>
                </a:cxn>
                <a:cxn ang="0">
                  <a:pos x="255" y="1056"/>
                </a:cxn>
                <a:cxn ang="0">
                  <a:pos x="177" y="1113"/>
                </a:cxn>
                <a:cxn ang="0">
                  <a:pos x="99" y="1124"/>
                </a:cxn>
                <a:cxn ang="0">
                  <a:pos x="99" y="1101"/>
                </a:cxn>
                <a:cxn ang="0">
                  <a:pos x="122" y="1023"/>
                </a:cxn>
                <a:cxn ang="0">
                  <a:pos x="44" y="1000"/>
                </a:cxn>
                <a:cxn ang="0">
                  <a:pos x="11" y="1045"/>
                </a:cxn>
                <a:cxn ang="0">
                  <a:pos x="22" y="1124"/>
                </a:cxn>
                <a:cxn ang="0">
                  <a:pos x="88" y="1158"/>
                </a:cxn>
                <a:cxn ang="0">
                  <a:pos x="199" y="1146"/>
                </a:cxn>
                <a:cxn ang="0">
                  <a:pos x="354" y="1056"/>
                </a:cxn>
                <a:cxn ang="0">
                  <a:pos x="521" y="472"/>
                </a:cxn>
                <a:cxn ang="0">
                  <a:pos x="532" y="427"/>
                </a:cxn>
                <a:cxn ang="0">
                  <a:pos x="510" y="348"/>
                </a:cxn>
                <a:cxn ang="0">
                  <a:pos x="388" y="292"/>
                </a:cxn>
                <a:cxn ang="0">
                  <a:pos x="244" y="359"/>
                </a:cxn>
                <a:cxn ang="0">
                  <a:pos x="166" y="472"/>
                </a:cxn>
                <a:cxn ang="0">
                  <a:pos x="166" y="517"/>
                </a:cxn>
                <a:cxn ang="0">
                  <a:pos x="210" y="494"/>
                </a:cxn>
                <a:cxn ang="0">
                  <a:pos x="266" y="404"/>
                </a:cxn>
                <a:cxn ang="0">
                  <a:pos x="343" y="348"/>
                </a:cxn>
                <a:cxn ang="0">
                  <a:pos x="410" y="337"/>
                </a:cxn>
                <a:cxn ang="0">
                  <a:pos x="432" y="371"/>
                </a:cxn>
                <a:cxn ang="0">
                  <a:pos x="299" y="955"/>
                </a:cxn>
              </a:cxnLst>
              <a:rect l="0" t="0" r="r" b="b"/>
              <a:pathLst>
                <a:path w="576" h="1158">
                  <a:moveTo>
                    <a:pt x="576" y="44"/>
                  </a:moveTo>
                  <a:lnTo>
                    <a:pt x="576" y="33"/>
                  </a:lnTo>
                  <a:lnTo>
                    <a:pt x="565" y="11"/>
                  </a:lnTo>
                  <a:lnTo>
                    <a:pt x="554" y="0"/>
                  </a:lnTo>
                  <a:lnTo>
                    <a:pt x="532" y="0"/>
                  </a:lnTo>
                  <a:lnTo>
                    <a:pt x="498" y="11"/>
                  </a:lnTo>
                  <a:lnTo>
                    <a:pt x="476" y="22"/>
                  </a:lnTo>
                  <a:lnTo>
                    <a:pt x="454" y="44"/>
                  </a:lnTo>
                  <a:lnTo>
                    <a:pt x="454" y="89"/>
                  </a:lnTo>
                  <a:lnTo>
                    <a:pt x="465" y="112"/>
                  </a:lnTo>
                  <a:lnTo>
                    <a:pt x="487" y="123"/>
                  </a:lnTo>
                  <a:lnTo>
                    <a:pt x="510" y="123"/>
                  </a:lnTo>
                  <a:lnTo>
                    <a:pt x="554" y="101"/>
                  </a:lnTo>
                  <a:lnTo>
                    <a:pt x="576" y="78"/>
                  </a:lnTo>
                  <a:lnTo>
                    <a:pt x="576" y="44"/>
                  </a:lnTo>
                  <a:close/>
                  <a:moveTo>
                    <a:pt x="299" y="955"/>
                  </a:moveTo>
                  <a:lnTo>
                    <a:pt x="277" y="1011"/>
                  </a:lnTo>
                  <a:lnTo>
                    <a:pt x="255" y="1056"/>
                  </a:lnTo>
                  <a:lnTo>
                    <a:pt x="221" y="1090"/>
                  </a:lnTo>
                  <a:lnTo>
                    <a:pt x="177" y="1113"/>
                  </a:lnTo>
                  <a:lnTo>
                    <a:pt x="133" y="1124"/>
                  </a:lnTo>
                  <a:lnTo>
                    <a:pt x="99" y="1124"/>
                  </a:lnTo>
                  <a:lnTo>
                    <a:pt x="77" y="1113"/>
                  </a:lnTo>
                  <a:lnTo>
                    <a:pt x="99" y="1101"/>
                  </a:lnTo>
                  <a:lnTo>
                    <a:pt x="122" y="1079"/>
                  </a:lnTo>
                  <a:lnTo>
                    <a:pt x="122" y="1023"/>
                  </a:lnTo>
                  <a:lnTo>
                    <a:pt x="99" y="1000"/>
                  </a:lnTo>
                  <a:lnTo>
                    <a:pt x="44" y="1000"/>
                  </a:lnTo>
                  <a:lnTo>
                    <a:pt x="22" y="1023"/>
                  </a:lnTo>
                  <a:lnTo>
                    <a:pt x="11" y="1045"/>
                  </a:lnTo>
                  <a:lnTo>
                    <a:pt x="0" y="1079"/>
                  </a:lnTo>
                  <a:lnTo>
                    <a:pt x="22" y="1124"/>
                  </a:lnTo>
                  <a:lnTo>
                    <a:pt x="55" y="1146"/>
                  </a:lnTo>
                  <a:lnTo>
                    <a:pt x="88" y="1158"/>
                  </a:lnTo>
                  <a:lnTo>
                    <a:pt x="133" y="1158"/>
                  </a:lnTo>
                  <a:lnTo>
                    <a:pt x="199" y="1146"/>
                  </a:lnTo>
                  <a:lnTo>
                    <a:pt x="288" y="1113"/>
                  </a:lnTo>
                  <a:lnTo>
                    <a:pt x="354" y="1056"/>
                  </a:lnTo>
                  <a:lnTo>
                    <a:pt x="410" y="944"/>
                  </a:lnTo>
                  <a:lnTo>
                    <a:pt x="521" y="472"/>
                  </a:lnTo>
                  <a:lnTo>
                    <a:pt x="532" y="449"/>
                  </a:lnTo>
                  <a:lnTo>
                    <a:pt x="532" y="427"/>
                  </a:lnTo>
                  <a:lnTo>
                    <a:pt x="521" y="382"/>
                  </a:lnTo>
                  <a:lnTo>
                    <a:pt x="510" y="348"/>
                  </a:lnTo>
                  <a:lnTo>
                    <a:pt x="476" y="314"/>
                  </a:lnTo>
                  <a:lnTo>
                    <a:pt x="388" y="292"/>
                  </a:lnTo>
                  <a:lnTo>
                    <a:pt x="310" y="314"/>
                  </a:lnTo>
                  <a:lnTo>
                    <a:pt x="244" y="359"/>
                  </a:lnTo>
                  <a:lnTo>
                    <a:pt x="199" y="416"/>
                  </a:lnTo>
                  <a:lnTo>
                    <a:pt x="166" y="472"/>
                  </a:lnTo>
                  <a:lnTo>
                    <a:pt x="155" y="505"/>
                  </a:lnTo>
                  <a:lnTo>
                    <a:pt x="166" y="517"/>
                  </a:lnTo>
                  <a:lnTo>
                    <a:pt x="188" y="517"/>
                  </a:lnTo>
                  <a:lnTo>
                    <a:pt x="210" y="494"/>
                  </a:lnTo>
                  <a:lnTo>
                    <a:pt x="232" y="449"/>
                  </a:lnTo>
                  <a:lnTo>
                    <a:pt x="266" y="404"/>
                  </a:lnTo>
                  <a:lnTo>
                    <a:pt x="299" y="371"/>
                  </a:lnTo>
                  <a:lnTo>
                    <a:pt x="343" y="348"/>
                  </a:lnTo>
                  <a:lnTo>
                    <a:pt x="388" y="337"/>
                  </a:lnTo>
                  <a:lnTo>
                    <a:pt x="410" y="337"/>
                  </a:lnTo>
                  <a:lnTo>
                    <a:pt x="421" y="348"/>
                  </a:lnTo>
                  <a:lnTo>
                    <a:pt x="432" y="371"/>
                  </a:lnTo>
                  <a:lnTo>
                    <a:pt x="432" y="438"/>
                  </a:lnTo>
                  <a:lnTo>
                    <a:pt x="299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51" name="Freeform 75"/>
            <p:cNvSpPr>
              <a:spLocks/>
            </p:cNvSpPr>
            <p:nvPr/>
          </p:nvSpPr>
          <p:spPr bwMode="auto">
            <a:xfrm>
              <a:off x="12304" y="5388"/>
              <a:ext cx="432" cy="1922"/>
            </a:xfrm>
            <a:custGeom>
              <a:avLst/>
              <a:gdLst/>
              <a:ahLst/>
              <a:cxnLst>
                <a:cxn ang="0">
                  <a:pos x="432" y="1900"/>
                </a:cxn>
                <a:cxn ang="0">
                  <a:pos x="432" y="1888"/>
                </a:cxn>
                <a:cxn ang="0">
                  <a:pos x="399" y="1855"/>
                </a:cxn>
                <a:cxn ang="0">
                  <a:pos x="277" y="1697"/>
                </a:cxn>
                <a:cxn ang="0">
                  <a:pos x="200" y="1517"/>
                </a:cxn>
                <a:cxn ang="0">
                  <a:pos x="144" y="1337"/>
                </a:cxn>
                <a:cxn ang="0">
                  <a:pos x="111" y="1146"/>
                </a:cxn>
                <a:cxn ang="0">
                  <a:pos x="111" y="955"/>
                </a:cxn>
                <a:cxn ang="0">
                  <a:pos x="122" y="753"/>
                </a:cxn>
                <a:cxn ang="0">
                  <a:pos x="144" y="562"/>
                </a:cxn>
                <a:cxn ang="0">
                  <a:pos x="200" y="382"/>
                </a:cxn>
                <a:cxn ang="0">
                  <a:pos x="288" y="213"/>
                </a:cxn>
                <a:cxn ang="0">
                  <a:pos x="410" y="56"/>
                </a:cxn>
                <a:cxn ang="0">
                  <a:pos x="432" y="33"/>
                </a:cxn>
                <a:cxn ang="0">
                  <a:pos x="432" y="0"/>
                </a:cxn>
                <a:cxn ang="0">
                  <a:pos x="421" y="0"/>
                </a:cxn>
                <a:cxn ang="0">
                  <a:pos x="388" y="11"/>
                </a:cxn>
                <a:cxn ang="0">
                  <a:pos x="266" y="134"/>
                </a:cxn>
                <a:cxn ang="0">
                  <a:pos x="188" y="247"/>
                </a:cxn>
                <a:cxn ang="0">
                  <a:pos x="122" y="371"/>
                </a:cxn>
                <a:cxn ang="0">
                  <a:pos x="44" y="584"/>
                </a:cxn>
                <a:cxn ang="0">
                  <a:pos x="11" y="787"/>
                </a:cxn>
                <a:cxn ang="0">
                  <a:pos x="0" y="955"/>
                </a:cxn>
                <a:cxn ang="0">
                  <a:pos x="11" y="1135"/>
                </a:cxn>
                <a:cxn ang="0">
                  <a:pos x="44" y="1337"/>
                </a:cxn>
                <a:cxn ang="0">
                  <a:pos x="122" y="1562"/>
                </a:cxn>
                <a:cxn ang="0">
                  <a:pos x="200" y="1686"/>
                </a:cxn>
                <a:cxn ang="0">
                  <a:pos x="266" y="1787"/>
                </a:cxn>
                <a:cxn ang="0">
                  <a:pos x="344" y="1855"/>
                </a:cxn>
                <a:cxn ang="0">
                  <a:pos x="388" y="1900"/>
                </a:cxn>
                <a:cxn ang="0">
                  <a:pos x="421" y="1922"/>
                </a:cxn>
                <a:cxn ang="0">
                  <a:pos x="432" y="1922"/>
                </a:cxn>
                <a:cxn ang="0">
                  <a:pos x="432" y="1900"/>
                </a:cxn>
              </a:cxnLst>
              <a:rect l="0" t="0" r="r" b="b"/>
              <a:pathLst>
                <a:path w="432" h="1922">
                  <a:moveTo>
                    <a:pt x="432" y="1900"/>
                  </a:moveTo>
                  <a:lnTo>
                    <a:pt x="432" y="1888"/>
                  </a:lnTo>
                  <a:lnTo>
                    <a:pt x="399" y="1855"/>
                  </a:lnTo>
                  <a:lnTo>
                    <a:pt x="277" y="1697"/>
                  </a:lnTo>
                  <a:lnTo>
                    <a:pt x="200" y="1517"/>
                  </a:lnTo>
                  <a:lnTo>
                    <a:pt x="144" y="1337"/>
                  </a:lnTo>
                  <a:lnTo>
                    <a:pt x="111" y="1146"/>
                  </a:lnTo>
                  <a:lnTo>
                    <a:pt x="111" y="955"/>
                  </a:lnTo>
                  <a:lnTo>
                    <a:pt x="122" y="753"/>
                  </a:lnTo>
                  <a:lnTo>
                    <a:pt x="144" y="562"/>
                  </a:lnTo>
                  <a:lnTo>
                    <a:pt x="200" y="382"/>
                  </a:lnTo>
                  <a:lnTo>
                    <a:pt x="288" y="213"/>
                  </a:lnTo>
                  <a:lnTo>
                    <a:pt x="410" y="56"/>
                  </a:lnTo>
                  <a:lnTo>
                    <a:pt x="432" y="33"/>
                  </a:lnTo>
                  <a:lnTo>
                    <a:pt x="432" y="0"/>
                  </a:lnTo>
                  <a:lnTo>
                    <a:pt x="421" y="0"/>
                  </a:lnTo>
                  <a:lnTo>
                    <a:pt x="388" y="11"/>
                  </a:lnTo>
                  <a:lnTo>
                    <a:pt x="266" y="134"/>
                  </a:lnTo>
                  <a:lnTo>
                    <a:pt x="188" y="247"/>
                  </a:lnTo>
                  <a:lnTo>
                    <a:pt x="122" y="371"/>
                  </a:lnTo>
                  <a:lnTo>
                    <a:pt x="44" y="584"/>
                  </a:lnTo>
                  <a:lnTo>
                    <a:pt x="11" y="787"/>
                  </a:lnTo>
                  <a:lnTo>
                    <a:pt x="0" y="955"/>
                  </a:lnTo>
                  <a:lnTo>
                    <a:pt x="11" y="1135"/>
                  </a:lnTo>
                  <a:lnTo>
                    <a:pt x="44" y="1337"/>
                  </a:lnTo>
                  <a:lnTo>
                    <a:pt x="122" y="1562"/>
                  </a:lnTo>
                  <a:lnTo>
                    <a:pt x="200" y="1686"/>
                  </a:lnTo>
                  <a:lnTo>
                    <a:pt x="266" y="1787"/>
                  </a:lnTo>
                  <a:lnTo>
                    <a:pt x="344" y="1855"/>
                  </a:lnTo>
                  <a:lnTo>
                    <a:pt x="388" y="1900"/>
                  </a:lnTo>
                  <a:lnTo>
                    <a:pt x="421" y="1922"/>
                  </a:lnTo>
                  <a:lnTo>
                    <a:pt x="432" y="1922"/>
                  </a:lnTo>
                  <a:lnTo>
                    <a:pt x="432" y="19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52" name="Freeform 76"/>
            <p:cNvSpPr>
              <a:spLocks/>
            </p:cNvSpPr>
            <p:nvPr/>
          </p:nvSpPr>
          <p:spPr bwMode="auto">
            <a:xfrm>
              <a:off x="12891" y="5972"/>
              <a:ext cx="1064" cy="855"/>
            </a:xfrm>
            <a:custGeom>
              <a:avLst/>
              <a:gdLst/>
              <a:ahLst/>
              <a:cxnLst>
                <a:cxn ang="0">
                  <a:pos x="610" y="382"/>
                </a:cxn>
                <a:cxn ang="0">
                  <a:pos x="832" y="135"/>
                </a:cxn>
                <a:cxn ang="0">
                  <a:pos x="854" y="113"/>
                </a:cxn>
                <a:cxn ang="0">
                  <a:pos x="876" y="101"/>
                </a:cxn>
                <a:cxn ang="0">
                  <a:pos x="931" y="101"/>
                </a:cxn>
                <a:cxn ang="0">
                  <a:pos x="1020" y="90"/>
                </a:cxn>
                <a:cxn ang="0">
                  <a:pos x="1020" y="0"/>
                </a:cxn>
                <a:cxn ang="0">
                  <a:pos x="976" y="0"/>
                </a:cxn>
                <a:cxn ang="0">
                  <a:pos x="931" y="11"/>
                </a:cxn>
                <a:cxn ang="0">
                  <a:pos x="754" y="11"/>
                </a:cxn>
                <a:cxn ang="0">
                  <a:pos x="654" y="0"/>
                </a:cxn>
                <a:cxn ang="0">
                  <a:pos x="654" y="90"/>
                </a:cxn>
                <a:cxn ang="0">
                  <a:pos x="688" y="101"/>
                </a:cxn>
                <a:cxn ang="0">
                  <a:pos x="732" y="113"/>
                </a:cxn>
                <a:cxn ang="0">
                  <a:pos x="710" y="135"/>
                </a:cxn>
                <a:cxn ang="0">
                  <a:pos x="555" y="315"/>
                </a:cxn>
                <a:cxn ang="0">
                  <a:pos x="366" y="90"/>
                </a:cxn>
                <a:cxn ang="0">
                  <a:pos x="444" y="90"/>
                </a:cxn>
                <a:cxn ang="0">
                  <a:pos x="444" y="0"/>
                </a:cxn>
                <a:cxn ang="0">
                  <a:pos x="377" y="0"/>
                </a:cxn>
                <a:cxn ang="0">
                  <a:pos x="289" y="11"/>
                </a:cxn>
                <a:cxn ang="0">
                  <a:pos x="111" y="11"/>
                </a:cxn>
                <a:cxn ang="0">
                  <a:pos x="12" y="0"/>
                </a:cxn>
                <a:cxn ang="0">
                  <a:pos x="12" y="90"/>
                </a:cxn>
                <a:cxn ang="0">
                  <a:pos x="145" y="90"/>
                </a:cxn>
                <a:cxn ang="0">
                  <a:pos x="433" y="450"/>
                </a:cxn>
                <a:cxn ang="0">
                  <a:pos x="189" y="731"/>
                </a:cxn>
                <a:cxn ang="0">
                  <a:pos x="145" y="753"/>
                </a:cxn>
                <a:cxn ang="0">
                  <a:pos x="78" y="765"/>
                </a:cxn>
                <a:cxn ang="0">
                  <a:pos x="0" y="765"/>
                </a:cxn>
                <a:cxn ang="0">
                  <a:pos x="0" y="855"/>
                </a:cxn>
                <a:cxn ang="0">
                  <a:pos x="156" y="855"/>
                </a:cxn>
                <a:cxn ang="0">
                  <a:pos x="167" y="843"/>
                </a:cxn>
                <a:cxn ang="0">
                  <a:pos x="233" y="843"/>
                </a:cxn>
                <a:cxn ang="0">
                  <a:pos x="311" y="855"/>
                </a:cxn>
                <a:cxn ang="0">
                  <a:pos x="366" y="855"/>
                </a:cxn>
                <a:cxn ang="0">
                  <a:pos x="366" y="765"/>
                </a:cxn>
                <a:cxn ang="0">
                  <a:pos x="344" y="765"/>
                </a:cxn>
                <a:cxn ang="0">
                  <a:pos x="322" y="753"/>
                </a:cxn>
                <a:cxn ang="0">
                  <a:pos x="300" y="753"/>
                </a:cxn>
                <a:cxn ang="0">
                  <a:pos x="300" y="731"/>
                </a:cxn>
                <a:cxn ang="0">
                  <a:pos x="311" y="720"/>
                </a:cxn>
                <a:cxn ang="0">
                  <a:pos x="488" y="517"/>
                </a:cxn>
                <a:cxn ang="0">
                  <a:pos x="699" y="765"/>
                </a:cxn>
                <a:cxn ang="0">
                  <a:pos x="621" y="765"/>
                </a:cxn>
                <a:cxn ang="0">
                  <a:pos x="621" y="855"/>
                </a:cxn>
                <a:cxn ang="0">
                  <a:pos x="776" y="855"/>
                </a:cxn>
                <a:cxn ang="0">
                  <a:pos x="854" y="843"/>
                </a:cxn>
                <a:cxn ang="0">
                  <a:pos x="954" y="855"/>
                </a:cxn>
                <a:cxn ang="0">
                  <a:pos x="1064" y="855"/>
                </a:cxn>
                <a:cxn ang="0">
                  <a:pos x="1064" y="765"/>
                </a:cxn>
                <a:cxn ang="0">
                  <a:pos x="931" y="765"/>
                </a:cxn>
                <a:cxn ang="0">
                  <a:pos x="610" y="382"/>
                </a:cxn>
              </a:cxnLst>
              <a:rect l="0" t="0" r="r" b="b"/>
              <a:pathLst>
                <a:path w="1064" h="855">
                  <a:moveTo>
                    <a:pt x="610" y="382"/>
                  </a:moveTo>
                  <a:lnTo>
                    <a:pt x="832" y="135"/>
                  </a:lnTo>
                  <a:lnTo>
                    <a:pt x="854" y="113"/>
                  </a:lnTo>
                  <a:lnTo>
                    <a:pt x="876" y="101"/>
                  </a:lnTo>
                  <a:lnTo>
                    <a:pt x="931" y="101"/>
                  </a:lnTo>
                  <a:lnTo>
                    <a:pt x="1020" y="90"/>
                  </a:lnTo>
                  <a:lnTo>
                    <a:pt x="1020" y="0"/>
                  </a:lnTo>
                  <a:lnTo>
                    <a:pt x="976" y="0"/>
                  </a:lnTo>
                  <a:lnTo>
                    <a:pt x="931" y="11"/>
                  </a:lnTo>
                  <a:lnTo>
                    <a:pt x="754" y="11"/>
                  </a:lnTo>
                  <a:lnTo>
                    <a:pt x="654" y="0"/>
                  </a:lnTo>
                  <a:lnTo>
                    <a:pt x="654" y="90"/>
                  </a:lnTo>
                  <a:lnTo>
                    <a:pt x="688" y="101"/>
                  </a:lnTo>
                  <a:lnTo>
                    <a:pt x="732" y="113"/>
                  </a:lnTo>
                  <a:lnTo>
                    <a:pt x="710" y="135"/>
                  </a:lnTo>
                  <a:lnTo>
                    <a:pt x="555" y="315"/>
                  </a:lnTo>
                  <a:lnTo>
                    <a:pt x="366" y="90"/>
                  </a:lnTo>
                  <a:lnTo>
                    <a:pt x="444" y="90"/>
                  </a:lnTo>
                  <a:lnTo>
                    <a:pt x="444" y="0"/>
                  </a:lnTo>
                  <a:lnTo>
                    <a:pt x="377" y="0"/>
                  </a:lnTo>
                  <a:lnTo>
                    <a:pt x="289" y="11"/>
                  </a:lnTo>
                  <a:lnTo>
                    <a:pt x="111" y="11"/>
                  </a:lnTo>
                  <a:lnTo>
                    <a:pt x="12" y="0"/>
                  </a:lnTo>
                  <a:lnTo>
                    <a:pt x="12" y="90"/>
                  </a:lnTo>
                  <a:lnTo>
                    <a:pt x="145" y="90"/>
                  </a:lnTo>
                  <a:lnTo>
                    <a:pt x="433" y="450"/>
                  </a:lnTo>
                  <a:lnTo>
                    <a:pt x="189" y="731"/>
                  </a:lnTo>
                  <a:lnTo>
                    <a:pt x="145" y="753"/>
                  </a:lnTo>
                  <a:lnTo>
                    <a:pt x="78" y="765"/>
                  </a:lnTo>
                  <a:lnTo>
                    <a:pt x="0" y="765"/>
                  </a:lnTo>
                  <a:lnTo>
                    <a:pt x="0" y="855"/>
                  </a:lnTo>
                  <a:lnTo>
                    <a:pt x="156" y="855"/>
                  </a:lnTo>
                  <a:lnTo>
                    <a:pt x="167" y="843"/>
                  </a:lnTo>
                  <a:lnTo>
                    <a:pt x="233" y="843"/>
                  </a:lnTo>
                  <a:lnTo>
                    <a:pt x="311" y="855"/>
                  </a:lnTo>
                  <a:lnTo>
                    <a:pt x="366" y="855"/>
                  </a:lnTo>
                  <a:lnTo>
                    <a:pt x="366" y="765"/>
                  </a:lnTo>
                  <a:lnTo>
                    <a:pt x="344" y="765"/>
                  </a:lnTo>
                  <a:lnTo>
                    <a:pt x="322" y="753"/>
                  </a:lnTo>
                  <a:lnTo>
                    <a:pt x="300" y="753"/>
                  </a:lnTo>
                  <a:lnTo>
                    <a:pt x="300" y="731"/>
                  </a:lnTo>
                  <a:lnTo>
                    <a:pt x="311" y="720"/>
                  </a:lnTo>
                  <a:lnTo>
                    <a:pt x="488" y="517"/>
                  </a:lnTo>
                  <a:lnTo>
                    <a:pt x="699" y="765"/>
                  </a:lnTo>
                  <a:lnTo>
                    <a:pt x="621" y="765"/>
                  </a:lnTo>
                  <a:lnTo>
                    <a:pt x="621" y="855"/>
                  </a:lnTo>
                  <a:lnTo>
                    <a:pt x="776" y="855"/>
                  </a:lnTo>
                  <a:lnTo>
                    <a:pt x="854" y="843"/>
                  </a:lnTo>
                  <a:lnTo>
                    <a:pt x="954" y="855"/>
                  </a:lnTo>
                  <a:lnTo>
                    <a:pt x="1064" y="855"/>
                  </a:lnTo>
                  <a:lnTo>
                    <a:pt x="1064" y="765"/>
                  </a:lnTo>
                  <a:lnTo>
                    <a:pt x="931" y="765"/>
                  </a:lnTo>
                  <a:lnTo>
                    <a:pt x="610" y="38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53" name="Freeform 77"/>
            <p:cNvSpPr>
              <a:spLocks noEditPoints="1"/>
            </p:cNvSpPr>
            <p:nvPr/>
          </p:nvSpPr>
          <p:spPr bwMode="auto">
            <a:xfrm>
              <a:off x="14044" y="6220"/>
              <a:ext cx="399" cy="899"/>
            </a:xfrm>
            <a:custGeom>
              <a:avLst/>
              <a:gdLst/>
              <a:ahLst/>
              <a:cxnLst>
                <a:cxn ang="0">
                  <a:pos x="366" y="33"/>
                </a:cxn>
                <a:cxn ang="0">
                  <a:pos x="333" y="0"/>
                </a:cxn>
                <a:cxn ang="0">
                  <a:pos x="288" y="11"/>
                </a:cxn>
                <a:cxn ang="0">
                  <a:pos x="244" y="44"/>
                </a:cxn>
                <a:cxn ang="0">
                  <a:pos x="233" y="89"/>
                </a:cxn>
                <a:cxn ang="0">
                  <a:pos x="266" y="123"/>
                </a:cxn>
                <a:cxn ang="0">
                  <a:pos x="310" y="112"/>
                </a:cxn>
                <a:cxn ang="0">
                  <a:pos x="355" y="78"/>
                </a:cxn>
                <a:cxn ang="0">
                  <a:pos x="89" y="730"/>
                </a:cxn>
                <a:cxn ang="0">
                  <a:pos x="78" y="787"/>
                </a:cxn>
                <a:cxn ang="0">
                  <a:pos x="166" y="899"/>
                </a:cxn>
                <a:cxn ang="0">
                  <a:pos x="277" y="876"/>
                </a:cxn>
                <a:cxn ang="0">
                  <a:pos x="366" y="775"/>
                </a:cxn>
                <a:cxn ang="0">
                  <a:pos x="399" y="697"/>
                </a:cxn>
                <a:cxn ang="0">
                  <a:pos x="366" y="685"/>
                </a:cxn>
                <a:cxn ang="0">
                  <a:pos x="355" y="697"/>
                </a:cxn>
                <a:cxn ang="0">
                  <a:pos x="299" y="809"/>
                </a:cxn>
                <a:cxn ang="0">
                  <a:pos x="244" y="854"/>
                </a:cxn>
                <a:cxn ang="0">
                  <a:pos x="188" y="865"/>
                </a:cxn>
                <a:cxn ang="0">
                  <a:pos x="177" y="832"/>
                </a:cxn>
                <a:cxn ang="0">
                  <a:pos x="188" y="764"/>
                </a:cxn>
                <a:cxn ang="0">
                  <a:pos x="244" y="629"/>
                </a:cxn>
                <a:cxn ang="0">
                  <a:pos x="255" y="584"/>
                </a:cxn>
                <a:cxn ang="0">
                  <a:pos x="310" y="449"/>
                </a:cxn>
                <a:cxn ang="0">
                  <a:pos x="266" y="314"/>
                </a:cxn>
                <a:cxn ang="0">
                  <a:pos x="188" y="292"/>
                </a:cxn>
                <a:cxn ang="0">
                  <a:pos x="67" y="359"/>
                </a:cxn>
                <a:cxn ang="0">
                  <a:pos x="0" y="472"/>
                </a:cxn>
                <a:cxn ang="0">
                  <a:pos x="33" y="517"/>
                </a:cxn>
                <a:cxn ang="0">
                  <a:pos x="44" y="494"/>
                </a:cxn>
                <a:cxn ang="0">
                  <a:pos x="89" y="393"/>
                </a:cxn>
                <a:cxn ang="0">
                  <a:pos x="155" y="337"/>
                </a:cxn>
                <a:cxn ang="0">
                  <a:pos x="211" y="348"/>
                </a:cxn>
                <a:cxn ang="0">
                  <a:pos x="222" y="382"/>
                </a:cxn>
                <a:cxn ang="0">
                  <a:pos x="211" y="416"/>
                </a:cxn>
                <a:cxn ang="0">
                  <a:pos x="188" y="472"/>
                </a:cxn>
                <a:cxn ang="0">
                  <a:pos x="89" y="730"/>
                </a:cxn>
              </a:cxnLst>
              <a:rect l="0" t="0" r="r" b="b"/>
              <a:pathLst>
                <a:path w="399" h="899">
                  <a:moveTo>
                    <a:pt x="366" y="44"/>
                  </a:moveTo>
                  <a:lnTo>
                    <a:pt x="366" y="33"/>
                  </a:lnTo>
                  <a:lnTo>
                    <a:pt x="355" y="11"/>
                  </a:lnTo>
                  <a:lnTo>
                    <a:pt x="333" y="0"/>
                  </a:lnTo>
                  <a:lnTo>
                    <a:pt x="310" y="0"/>
                  </a:lnTo>
                  <a:lnTo>
                    <a:pt x="288" y="11"/>
                  </a:lnTo>
                  <a:lnTo>
                    <a:pt x="255" y="22"/>
                  </a:lnTo>
                  <a:lnTo>
                    <a:pt x="244" y="44"/>
                  </a:lnTo>
                  <a:lnTo>
                    <a:pt x="233" y="78"/>
                  </a:lnTo>
                  <a:lnTo>
                    <a:pt x="233" y="89"/>
                  </a:lnTo>
                  <a:lnTo>
                    <a:pt x="244" y="112"/>
                  </a:lnTo>
                  <a:lnTo>
                    <a:pt x="266" y="123"/>
                  </a:lnTo>
                  <a:lnTo>
                    <a:pt x="288" y="123"/>
                  </a:lnTo>
                  <a:lnTo>
                    <a:pt x="310" y="112"/>
                  </a:lnTo>
                  <a:lnTo>
                    <a:pt x="344" y="101"/>
                  </a:lnTo>
                  <a:lnTo>
                    <a:pt x="355" y="78"/>
                  </a:lnTo>
                  <a:lnTo>
                    <a:pt x="366" y="44"/>
                  </a:lnTo>
                  <a:close/>
                  <a:moveTo>
                    <a:pt x="89" y="730"/>
                  </a:moveTo>
                  <a:lnTo>
                    <a:pt x="89" y="753"/>
                  </a:lnTo>
                  <a:lnTo>
                    <a:pt x="78" y="787"/>
                  </a:lnTo>
                  <a:lnTo>
                    <a:pt x="100" y="854"/>
                  </a:lnTo>
                  <a:lnTo>
                    <a:pt x="166" y="899"/>
                  </a:lnTo>
                  <a:lnTo>
                    <a:pt x="211" y="899"/>
                  </a:lnTo>
                  <a:lnTo>
                    <a:pt x="277" y="876"/>
                  </a:lnTo>
                  <a:lnTo>
                    <a:pt x="333" y="832"/>
                  </a:lnTo>
                  <a:lnTo>
                    <a:pt x="366" y="775"/>
                  </a:lnTo>
                  <a:lnTo>
                    <a:pt x="388" y="730"/>
                  </a:lnTo>
                  <a:lnTo>
                    <a:pt x="399" y="697"/>
                  </a:lnTo>
                  <a:lnTo>
                    <a:pt x="377" y="674"/>
                  </a:lnTo>
                  <a:lnTo>
                    <a:pt x="366" y="685"/>
                  </a:lnTo>
                  <a:lnTo>
                    <a:pt x="355" y="685"/>
                  </a:lnTo>
                  <a:lnTo>
                    <a:pt x="355" y="697"/>
                  </a:lnTo>
                  <a:lnTo>
                    <a:pt x="333" y="753"/>
                  </a:lnTo>
                  <a:lnTo>
                    <a:pt x="299" y="809"/>
                  </a:lnTo>
                  <a:lnTo>
                    <a:pt x="277" y="832"/>
                  </a:lnTo>
                  <a:lnTo>
                    <a:pt x="244" y="854"/>
                  </a:lnTo>
                  <a:lnTo>
                    <a:pt x="211" y="865"/>
                  </a:lnTo>
                  <a:lnTo>
                    <a:pt x="188" y="865"/>
                  </a:lnTo>
                  <a:lnTo>
                    <a:pt x="188" y="854"/>
                  </a:lnTo>
                  <a:lnTo>
                    <a:pt x="177" y="832"/>
                  </a:lnTo>
                  <a:lnTo>
                    <a:pt x="177" y="787"/>
                  </a:lnTo>
                  <a:lnTo>
                    <a:pt x="188" y="764"/>
                  </a:lnTo>
                  <a:lnTo>
                    <a:pt x="200" y="730"/>
                  </a:lnTo>
                  <a:lnTo>
                    <a:pt x="244" y="629"/>
                  </a:lnTo>
                  <a:lnTo>
                    <a:pt x="255" y="607"/>
                  </a:lnTo>
                  <a:lnTo>
                    <a:pt x="255" y="584"/>
                  </a:lnTo>
                  <a:lnTo>
                    <a:pt x="277" y="517"/>
                  </a:lnTo>
                  <a:lnTo>
                    <a:pt x="310" y="449"/>
                  </a:lnTo>
                  <a:lnTo>
                    <a:pt x="310" y="382"/>
                  </a:lnTo>
                  <a:lnTo>
                    <a:pt x="266" y="314"/>
                  </a:lnTo>
                  <a:lnTo>
                    <a:pt x="233" y="303"/>
                  </a:lnTo>
                  <a:lnTo>
                    <a:pt x="188" y="292"/>
                  </a:lnTo>
                  <a:lnTo>
                    <a:pt x="122" y="314"/>
                  </a:lnTo>
                  <a:lnTo>
                    <a:pt x="67" y="359"/>
                  </a:lnTo>
                  <a:lnTo>
                    <a:pt x="22" y="416"/>
                  </a:lnTo>
                  <a:lnTo>
                    <a:pt x="0" y="472"/>
                  </a:lnTo>
                  <a:lnTo>
                    <a:pt x="0" y="517"/>
                  </a:lnTo>
                  <a:lnTo>
                    <a:pt x="33" y="517"/>
                  </a:lnTo>
                  <a:lnTo>
                    <a:pt x="33" y="505"/>
                  </a:lnTo>
                  <a:lnTo>
                    <a:pt x="44" y="494"/>
                  </a:lnTo>
                  <a:lnTo>
                    <a:pt x="67" y="438"/>
                  </a:lnTo>
                  <a:lnTo>
                    <a:pt x="89" y="393"/>
                  </a:lnTo>
                  <a:lnTo>
                    <a:pt x="122" y="359"/>
                  </a:lnTo>
                  <a:lnTo>
                    <a:pt x="155" y="337"/>
                  </a:lnTo>
                  <a:lnTo>
                    <a:pt x="200" y="337"/>
                  </a:lnTo>
                  <a:lnTo>
                    <a:pt x="211" y="348"/>
                  </a:lnTo>
                  <a:lnTo>
                    <a:pt x="211" y="359"/>
                  </a:lnTo>
                  <a:lnTo>
                    <a:pt x="222" y="382"/>
                  </a:lnTo>
                  <a:lnTo>
                    <a:pt x="222" y="404"/>
                  </a:lnTo>
                  <a:lnTo>
                    <a:pt x="211" y="416"/>
                  </a:lnTo>
                  <a:lnTo>
                    <a:pt x="200" y="438"/>
                  </a:lnTo>
                  <a:lnTo>
                    <a:pt x="188" y="472"/>
                  </a:lnTo>
                  <a:lnTo>
                    <a:pt x="177" y="517"/>
                  </a:lnTo>
                  <a:lnTo>
                    <a:pt x="89" y="7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54" name="Freeform 78"/>
            <p:cNvSpPr>
              <a:spLocks/>
            </p:cNvSpPr>
            <p:nvPr/>
          </p:nvSpPr>
          <p:spPr bwMode="auto">
            <a:xfrm>
              <a:off x="14731" y="5388"/>
              <a:ext cx="432" cy="1922"/>
            </a:xfrm>
            <a:custGeom>
              <a:avLst/>
              <a:gdLst/>
              <a:ahLst/>
              <a:cxnLst>
                <a:cxn ang="0">
                  <a:pos x="432" y="955"/>
                </a:cxn>
                <a:cxn ang="0">
                  <a:pos x="421" y="787"/>
                </a:cxn>
                <a:cxn ang="0">
                  <a:pos x="388" y="584"/>
                </a:cxn>
                <a:cxn ang="0">
                  <a:pos x="310" y="359"/>
                </a:cxn>
                <a:cxn ang="0">
                  <a:pos x="233" y="236"/>
                </a:cxn>
                <a:cxn ang="0">
                  <a:pos x="166" y="134"/>
                </a:cxn>
                <a:cxn ang="0">
                  <a:pos x="100" y="56"/>
                </a:cxn>
                <a:cxn ang="0">
                  <a:pos x="44" y="22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33"/>
                </a:cxn>
                <a:cxn ang="0">
                  <a:pos x="33" y="67"/>
                </a:cxn>
                <a:cxn ang="0">
                  <a:pos x="155" y="224"/>
                </a:cxn>
                <a:cxn ang="0">
                  <a:pos x="244" y="438"/>
                </a:cxn>
                <a:cxn ang="0">
                  <a:pos x="310" y="674"/>
                </a:cxn>
                <a:cxn ang="0">
                  <a:pos x="322" y="955"/>
                </a:cxn>
                <a:cxn ang="0">
                  <a:pos x="310" y="1158"/>
                </a:cxn>
                <a:cxn ang="0">
                  <a:pos x="288" y="1349"/>
                </a:cxn>
                <a:cxn ang="0">
                  <a:pos x="233" y="1540"/>
                </a:cxn>
                <a:cxn ang="0">
                  <a:pos x="144" y="1708"/>
                </a:cxn>
                <a:cxn ang="0">
                  <a:pos x="22" y="1866"/>
                </a:cxn>
                <a:cxn ang="0">
                  <a:pos x="0" y="1888"/>
                </a:cxn>
                <a:cxn ang="0">
                  <a:pos x="0" y="1911"/>
                </a:cxn>
                <a:cxn ang="0">
                  <a:pos x="11" y="1922"/>
                </a:cxn>
                <a:cxn ang="0">
                  <a:pos x="44" y="1900"/>
                </a:cxn>
                <a:cxn ang="0">
                  <a:pos x="100" y="1855"/>
                </a:cxn>
                <a:cxn ang="0">
                  <a:pos x="166" y="1776"/>
                </a:cxn>
                <a:cxn ang="0">
                  <a:pos x="244" y="1675"/>
                </a:cxn>
                <a:cxn ang="0">
                  <a:pos x="310" y="1540"/>
                </a:cxn>
                <a:cxn ang="0">
                  <a:pos x="388" y="1337"/>
                </a:cxn>
                <a:cxn ang="0">
                  <a:pos x="421" y="1135"/>
                </a:cxn>
                <a:cxn ang="0">
                  <a:pos x="432" y="955"/>
                </a:cxn>
              </a:cxnLst>
              <a:rect l="0" t="0" r="r" b="b"/>
              <a:pathLst>
                <a:path w="432" h="1922">
                  <a:moveTo>
                    <a:pt x="432" y="955"/>
                  </a:moveTo>
                  <a:lnTo>
                    <a:pt x="421" y="787"/>
                  </a:lnTo>
                  <a:lnTo>
                    <a:pt x="388" y="584"/>
                  </a:lnTo>
                  <a:lnTo>
                    <a:pt x="310" y="359"/>
                  </a:lnTo>
                  <a:lnTo>
                    <a:pt x="233" y="236"/>
                  </a:lnTo>
                  <a:lnTo>
                    <a:pt x="166" y="134"/>
                  </a:lnTo>
                  <a:lnTo>
                    <a:pt x="100" y="56"/>
                  </a:lnTo>
                  <a:lnTo>
                    <a:pt x="44" y="22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33"/>
                  </a:lnTo>
                  <a:lnTo>
                    <a:pt x="33" y="67"/>
                  </a:lnTo>
                  <a:lnTo>
                    <a:pt x="155" y="224"/>
                  </a:lnTo>
                  <a:lnTo>
                    <a:pt x="244" y="438"/>
                  </a:lnTo>
                  <a:lnTo>
                    <a:pt x="310" y="674"/>
                  </a:lnTo>
                  <a:lnTo>
                    <a:pt x="322" y="955"/>
                  </a:lnTo>
                  <a:lnTo>
                    <a:pt x="310" y="1158"/>
                  </a:lnTo>
                  <a:lnTo>
                    <a:pt x="288" y="1349"/>
                  </a:lnTo>
                  <a:lnTo>
                    <a:pt x="233" y="1540"/>
                  </a:lnTo>
                  <a:lnTo>
                    <a:pt x="144" y="1708"/>
                  </a:lnTo>
                  <a:lnTo>
                    <a:pt x="22" y="1866"/>
                  </a:lnTo>
                  <a:lnTo>
                    <a:pt x="0" y="1888"/>
                  </a:lnTo>
                  <a:lnTo>
                    <a:pt x="0" y="1911"/>
                  </a:lnTo>
                  <a:lnTo>
                    <a:pt x="11" y="1922"/>
                  </a:lnTo>
                  <a:lnTo>
                    <a:pt x="44" y="1900"/>
                  </a:lnTo>
                  <a:lnTo>
                    <a:pt x="100" y="1855"/>
                  </a:lnTo>
                  <a:lnTo>
                    <a:pt x="166" y="1776"/>
                  </a:lnTo>
                  <a:lnTo>
                    <a:pt x="244" y="1675"/>
                  </a:lnTo>
                  <a:lnTo>
                    <a:pt x="310" y="1540"/>
                  </a:lnTo>
                  <a:lnTo>
                    <a:pt x="388" y="1337"/>
                  </a:lnTo>
                  <a:lnTo>
                    <a:pt x="421" y="1135"/>
                  </a:lnTo>
                  <a:lnTo>
                    <a:pt x="432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55" name="Freeform 79"/>
            <p:cNvSpPr>
              <a:spLocks/>
            </p:cNvSpPr>
            <p:nvPr/>
          </p:nvSpPr>
          <p:spPr bwMode="auto">
            <a:xfrm>
              <a:off x="15939" y="6309"/>
              <a:ext cx="1153" cy="79"/>
            </a:xfrm>
            <a:custGeom>
              <a:avLst/>
              <a:gdLst/>
              <a:ahLst/>
              <a:cxnLst>
                <a:cxn ang="0">
                  <a:pos x="1097" y="79"/>
                </a:cxn>
                <a:cxn ang="0">
                  <a:pos x="1131" y="79"/>
                </a:cxn>
                <a:cxn ang="0">
                  <a:pos x="1153" y="57"/>
                </a:cxn>
                <a:cxn ang="0">
                  <a:pos x="1153" y="23"/>
                </a:cxn>
                <a:cxn ang="0">
                  <a:pos x="1131" y="0"/>
                </a:cxn>
                <a:cxn ang="0">
                  <a:pos x="33" y="0"/>
                </a:cxn>
                <a:cxn ang="0">
                  <a:pos x="11" y="12"/>
                </a:cxn>
                <a:cxn ang="0">
                  <a:pos x="0" y="23"/>
                </a:cxn>
                <a:cxn ang="0">
                  <a:pos x="0" y="57"/>
                </a:cxn>
                <a:cxn ang="0">
                  <a:pos x="11" y="68"/>
                </a:cxn>
                <a:cxn ang="0">
                  <a:pos x="33" y="79"/>
                </a:cxn>
                <a:cxn ang="0">
                  <a:pos x="67" y="79"/>
                </a:cxn>
                <a:cxn ang="0">
                  <a:pos x="1097" y="79"/>
                </a:cxn>
              </a:cxnLst>
              <a:rect l="0" t="0" r="r" b="b"/>
              <a:pathLst>
                <a:path w="1153" h="79">
                  <a:moveTo>
                    <a:pt x="1097" y="79"/>
                  </a:moveTo>
                  <a:lnTo>
                    <a:pt x="1131" y="79"/>
                  </a:lnTo>
                  <a:lnTo>
                    <a:pt x="1153" y="57"/>
                  </a:lnTo>
                  <a:lnTo>
                    <a:pt x="1153" y="23"/>
                  </a:lnTo>
                  <a:lnTo>
                    <a:pt x="1131" y="0"/>
                  </a:lnTo>
                  <a:lnTo>
                    <a:pt x="33" y="0"/>
                  </a:lnTo>
                  <a:lnTo>
                    <a:pt x="11" y="12"/>
                  </a:lnTo>
                  <a:lnTo>
                    <a:pt x="0" y="23"/>
                  </a:lnTo>
                  <a:lnTo>
                    <a:pt x="0" y="57"/>
                  </a:lnTo>
                  <a:lnTo>
                    <a:pt x="11" y="68"/>
                  </a:lnTo>
                  <a:lnTo>
                    <a:pt x="33" y="79"/>
                  </a:lnTo>
                  <a:lnTo>
                    <a:pt x="67" y="79"/>
                  </a:lnTo>
                  <a:lnTo>
                    <a:pt x="1097" y="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56" name="Freeform 80"/>
            <p:cNvSpPr>
              <a:spLocks/>
            </p:cNvSpPr>
            <p:nvPr/>
          </p:nvSpPr>
          <p:spPr bwMode="auto">
            <a:xfrm>
              <a:off x="18433" y="3521"/>
              <a:ext cx="1175" cy="911"/>
            </a:xfrm>
            <a:custGeom>
              <a:avLst/>
              <a:gdLst/>
              <a:ahLst/>
              <a:cxnLst>
                <a:cxn ang="0">
                  <a:pos x="1008" y="146"/>
                </a:cxn>
                <a:cxn ang="0">
                  <a:pos x="1019" y="124"/>
                </a:cxn>
                <a:cxn ang="0">
                  <a:pos x="1030" y="90"/>
                </a:cxn>
                <a:cxn ang="0">
                  <a:pos x="1053" y="79"/>
                </a:cxn>
                <a:cxn ang="0">
                  <a:pos x="1075" y="56"/>
                </a:cxn>
                <a:cxn ang="0">
                  <a:pos x="1108" y="45"/>
                </a:cxn>
                <a:cxn ang="0">
                  <a:pos x="1163" y="45"/>
                </a:cxn>
                <a:cxn ang="0">
                  <a:pos x="1163" y="34"/>
                </a:cxn>
                <a:cxn ang="0">
                  <a:pos x="1175" y="34"/>
                </a:cxn>
                <a:cxn ang="0">
                  <a:pos x="1175" y="0"/>
                </a:cxn>
                <a:cxn ang="0">
                  <a:pos x="864" y="0"/>
                </a:cxn>
                <a:cxn ang="0">
                  <a:pos x="864" y="11"/>
                </a:cxn>
                <a:cxn ang="0">
                  <a:pos x="853" y="23"/>
                </a:cxn>
                <a:cxn ang="0">
                  <a:pos x="875" y="45"/>
                </a:cxn>
                <a:cxn ang="0">
                  <a:pos x="920" y="45"/>
                </a:cxn>
                <a:cxn ang="0">
                  <a:pos x="953" y="56"/>
                </a:cxn>
                <a:cxn ang="0">
                  <a:pos x="975" y="101"/>
                </a:cxn>
                <a:cxn ang="0">
                  <a:pos x="964" y="113"/>
                </a:cxn>
                <a:cxn ang="0">
                  <a:pos x="964" y="135"/>
                </a:cxn>
                <a:cxn ang="0">
                  <a:pos x="820" y="720"/>
                </a:cxn>
                <a:cxn ang="0">
                  <a:pos x="487" y="23"/>
                </a:cxn>
                <a:cxn ang="0">
                  <a:pos x="465" y="0"/>
                </a:cxn>
                <a:cxn ang="0">
                  <a:pos x="232" y="0"/>
                </a:cxn>
                <a:cxn ang="0">
                  <a:pos x="221" y="11"/>
                </a:cxn>
                <a:cxn ang="0">
                  <a:pos x="221" y="34"/>
                </a:cxn>
                <a:cxn ang="0">
                  <a:pos x="232" y="45"/>
                </a:cxn>
                <a:cxn ang="0">
                  <a:pos x="343" y="45"/>
                </a:cxn>
                <a:cxn ang="0">
                  <a:pos x="166" y="765"/>
                </a:cxn>
                <a:cxn ang="0">
                  <a:pos x="133" y="832"/>
                </a:cxn>
                <a:cxn ang="0">
                  <a:pos x="111" y="843"/>
                </a:cxn>
                <a:cxn ang="0">
                  <a:pos x="77" y="855"/>
                </a:cxn>
                <a:cxn ang="0">
                  <a:pos x="33" y="866"/>
                </a:cxn>
                <a:cxn ang="0">
                  <a:pos x="11" y="866"/>
                </a:cxn>
                <a:cxn ang="0">
                  <a:pos x="11" y="877"/>
                </a:cxn>
                <a:cxn ang="0">
                  <a:pos x="0" y="888"/>
                </a:cxn>
                <a:cxn ang="0">
                  <a:pos x="0" y="900"/>
                </a:cxn>
                <a:cxn ang="0">
                  <a:pos x="11" y="911"/>
                </a:cxn>
                <a:cxn ang="0">
                  <a:pos x="310" y="911"/>
                </a:cxn>
                <a:cxn ang="0">
                  <a:pos x="321" y="900"/>
                </a:cxn>
                <a:cxn ang="0">
                  <a:pos x="321" y="866"/>
                </a:cxn>
                <a:cxn ang="0">
                  <a:pos x="266" y="866"/>
                </a:cxn>
                <a:cxn ang="0">
                  <a:pos x="221" y="843"/>
                </a:cxn>
                <a:cxn ang="0">
                  <a:pos x="210" y="832"/>
                </a:cxn>
                <a:cxn ang="0">
                  <a:pos x="210" y="787"/>
                </a:cxn>
                <a:cxn ang="0">
                  <a:pos x="221" y="776"/>
                </a:cxn>
                <a:cxn ang="0">
                  <a:pos x="388" y="90"/>
                </a:cxn>
                <a:cxn ang="0">
                  <a:pos x="776" y="888"/>
                </a:cxn>
                <a:cxn ang="0">
                  <a:pos x="787" y="900"/>
                </a:cxn>
                <a:cxn ang="0">
                  <a:pos x="787" y="911"/>
                </a:cxn>
                <a:cxn ang="0">
                  <a:pos x="820" y="911"/>
                </a:cxn>
                <a:cxn ang="0">
                  <a:pos x="820" y="900"/>
                </a:cxn>
                <a:cxn ang="0">
                  <a:pos x="831" y="877"/>
                </a:cxn>
                <a:cxn ang="0">
                  <a:pos x="1008" y="146"/>
                </a:cxn>
              </a:cxnLst>
              <a:rect l="0" t="0" r="r" b="b"/>
              <a:pathLst>
                <a:path w="1175" h="911">
                  <a:moveTo>
                    <a:pt x="1008" y="146"/>
                  </a:moveTo>
                  <a:lnTo>
                    <a:pt x="1019" y="124"/>
                  </a:lnTo>
                  <a:lnTo>
                    <a:pt x="1030" y="90"/>
                  </a:lnTo>
                  <a:lnTo>
                    <a:pt x="1053" y="79"/>
                  </a:lnTo>
                  <a:lnTo>
                    <a:pt x="1075" y="56"/>
                  </a:lnTo>
                  <a:lnTo>
                    <a:pt x="1108" y="45"/>
                  </a:lnTo>
                  <a:lnTo>
                    <a:pt x="1163" y="45"/>
                  </a:lnTo>
                  <a:lnTo>
                    <a:pt x="1163" y="34"/>
                  </a:lnTo>
                  <a:lnTo>
                    <a:pt x="1175" y="34"/>
                  </a:lnTo>
                  <a:lnTo>
                    <a:pt x="1175" y="0"/>
                  </a:lnTo>
                  <a:lnTo>
                    <a:pt x="864" y="0"/>
                  </a:lnTo>
                  <a:lnTo>
                    <a:pt x="864" y="11"/>
                  </a:lnTo>
                  <a:lnTo>
                    <a:pt x="853" y="23"/>
                  </a:lnTo>
                  <a:lnTo>
                    <a:pt x="875" y="45"/>
                  </a:lnTo>
                  <a:lnTo>
                    <a:pt x="920" y="45"/>
                  </a:lnTo>
                  <a:lnTo>
                    <a:pt x="953" y="56"/>
                  </a:lnTo>
                  <a:lnTo>
                    <a:pt x="975" y="101"/>
                  </a:lnTo>
                  <a:lnTo>
                    <a:pt x="964" y="113"/>
                  </a:lnTo>
                  <a:lnTo>
                    <a:pt x="964" y="135"/>
                  </a:lnTo>
                  <a:lnTo>
                    <a:pt x="820" y="720"/>
                  </a:lnTo>
                  <a:lnTo>
                    <a:pt x="487" y="23"/>
                  </a:lnTo>
                  <a:lnTo>
                    <a:pt x="465" y="0"/>
                  </a:lnTo>
                  <a:lnTo>
                    <a:pt x="232" y="0"/>
                  </a:lnTo>
                  <a:lnTo>
                    <a:pt x="221" y="11"/>
                  </a:lnTo>
                  <a:lnTo>
                    <a:pt x="221" y="34"/>
                  </a:lnTo>
                  <a:lnTo>
                    <a:pt x="232" y="45"/>
                  </a:lnTo>
                  <a:lnTo>
                    <a:pt x="343" y="45"/>
                  </a:lnTo>
                  <a:lnTo>
                    <a:pt x="166" y="765"/>
                  </a:lnTo>
                  <a:lnTo>
                    <a:pt x="133" y="832"/>
                  </a:lnTo>
                  <a:lnTo>
                    <a:pt x="111" y="843"/>
                  </a:lnTo>
                  <a:lnTo>
                    <a:pt x="77" y="855"/>
                  </a:lnTo>
                  <a:lnTo>
                    <a:pt x="33" y="866"/>
                  </a:lnTo>
                  <a:lnTo>
                    <a:pt x="11" y="866"/>
                  </a:lnTo>
                  <a:lnTo>
                    <a:pt x="11" y="877"/>
                  </a:lnTo>
                  <a:lnTo>
                    <a:pt x="0" y="888"/>
                  </a:lnTo>
                  <a:lnTo>
                    <a:pt x="0" y="900"/>
                  </a:lnTo>
                  <a:lnTo>
                    <a:pt x="11" y="911"/>
                  </a:lnTo>
                  <a:lnTo>
                    <a:pt x="310" y="911"/>
                  </a:lnTo>
                  <a:lnTo>
                    <a:pt x="321" y="900"/>
                  </a:lnTo>
                  <a:lnTo>
                    <a:pt x="321" y="866"/>
                  </a:lnTo>
                  <a:lnTo>
                    <a:pt x="266" y="866"/>
                  </a:lnTo>
                  <a:lnTo>
                    <a:pt x="221" y="843"/>
                  </a:lnTo>
                  <a:lnTo>
                    <a:pt x="210" y="832"/>
                  </a:lnTo>
                  <a:lnTo>
                    <a:pt x="210" y="787"/>
                  </a:lnTo>
                  <a:lnTo>
                    <a:pt x="221" y="776"/>
                  </a:lnTo>
                  <a:lnTo>
                    <a:pt x="388" y="90"/>
                  </a:lnTo>
                  <a:lnTo>
                    <a:pt x="776" y="888"/>
                  </a:lnTo>
                  <a:lnTo>
                    <a:pt x="787" y="900"/>
                  </a:lnTo>
                  <a:lnTo>
                    <a:pt x="787" y="911"/>
                  </a:lnTo>
                  <a:lnTo>
                    <a:pt x="820" y="911"/>
                  </a:lnTo>
                  <a:lnTo>
                    <a:pt x="820" y="900"/>
                  </a:lnTo>
                  <a:lnTo>
                    <a:pt x="831" y="877"/>
                  </a:lnTo>
                  <a:lnTo>
                    <a:pt x="1008" y="1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57" name="Freeform 81"/>
            <p:cNvSpPr>
              <a:spLocks/>
            </p:cNvSpPr>
            <p:nvPr/>
          </p:nvSpPr>
          <p:spPr bwMode="auto">
            <a:xfrm>
              <a:off x="17779" y="5005"/>
              <a:ext cx="2505" cy="2676"/>
            </a:xfrm>
            <a:custGeom>
              <a:avLst/>
              <a:gdLst/>
              <a:ahLst/>
              <a:cxnLst>
                <a:cxn ang="0">
                  <a:pos x="2283" y="2676"/>
                </a:cxn>
                <a:cxn ang="0">
                  <a:pos x="2505" y="2069"/>
                </a:cxn>
                <a:cxn ang="0">
                  <a:pos x="2460" y="2069"/>
                </a:cxn>
                <a:cxn ang="0">
                  <a:pos x="2383" y="2204"/>
                </a:cxn>
                <a:cxn ang="0">
                  <a:pos x="2272" y="2316"/>
                </a:cxn>
                <a:cxn ang="0">
                  <a:pos x="2128" y="2395"/>
                </a:cxn>
                <a:cxn ang="0">
                  <a:pos x="1973" y="2451"/>
                </a:cxn>
                <a:cxn ang="0">
                  <a:pos x="1917" y="2462"/>
                </a:cxn>
                <a:cxn ang="0">
                  <a:pos x="1795" y="2485"/>
                </a:cxn>
                <a:cxn ang="0">
                  <a:pos x="1618" y="2507"/>
                </a:cxn>
                <a:cxn ang="0">
                  <a:pos x="1385" y="2519"/>
                </a:cxn>
                <a:cxn ang="0">
                  <a:pos x="244" y="2519"/>
                </a:cxn>
                <a:cxn ang="0">
                  <a:pos x="1208" y="1372"/>
                </a:cxn>
                <a:cxn ang="0">
                  <a:pos x="1219" y="1361"/>
                </a:cxn>
                <a:cxn ang="0">
                  <a:pos x="1219" y="1327"/>
                </a:cxn>
                <a:cxn ang="0">
                  <a:pos x="1208" y="1316"/>
                </a:cxn>
                <a:cxn ang="0">
                  <a:pos x="332" y="90"/>
                </a:cxn>
                <a:cxn ang="0">
                  <a:pos x="1540" y="90"/>
                </a:cxn>
                <a:cxn ang="0">
                  <a:pos x="1673" y="101"/>
                </a:cxn>
                <a:cxn ang="0">
                  <a:pos x="1762" y="113"/>
                </a:cxn>
                <a:cxn ang="0">
                  <a:pos x="1806" y="124"/>
                </a:cxn>
                <a:cxn ang="0">
                  <a:pos x="1928" y="146"/>
                </a:cxn>
                <a:cxn ang="0">
                  <a:pos x="2072" y="191"/>
                </a:cxn>
                <a:cxn ang="0">
                  <a:pos x="2216" y="270"/>
                </a:cxn>
                <a:cxn ang="0">
                  <a:pos x="2272" y="304"/>
                </a:cxn>
                <a:cxn ang="0">
                  <a:pos x="2338" y="360"/>
                </a:cxn>
                <a:cxn ang="0">
                  <a:pos x="2405" y="439"/>
                </a:cxn>
                <a:cxn ang="0">
                  <a:pos x="2460" y="540"/>
                </a:cxn>
                <a:cxn ang="0">
                  <a:pos x="2505" y="540"/>
                </a:cxn>
                <a:cxn ang="0">
                  <a:pos x="2283" y="0"/>
                </a:cxn>
                <a:cxn ang="0">
                  <a:pos x="11" y="0"/>
                </a:cxn>
                <a:cxn ang="0">
                  <a:pos x="0" y="12"/>
                </a:cxn>
                <a:cxn ang="0">
                  <a:pos x="0" y="79"/>
                </a:cxn>
                <a:cxn ang="0">
                  <a:pos x="997" y="1462"/>
                </a:cxn>
                <a:cxn ang="0">
                  <a:pos x="11" y="2631"/>
                </a:cxn>
                <a:cxn ang="0">
                  <a:pos x="0" y="2642"/>
                </a:cxn>
                <a:cxn ang="0">
                  <a:pos x="0" y="2676"/>
                </a:cxn>
                <a:cxn ang="0">
                  <a:pos x="44" y="2676"/>
                </a:cxn>
                <a:cxn ang="0">
                  <a:pos x="2283" y="2676"/>
                </a:cxn>
              </a:cxnLst>
              <a:rect l="0" t="0" r="r" b="b"/>
              <a:pathLst>
                <a:path w="2505" h="2676">
                  <a:moveTo>
                    <a:pt x="2283" y="2676"/>
                  </a:moveTo>
                  <a:lnTo>
                    <a:pt x="2505" y="2069"/>
                  </a:lnTo>
                  <a:lnTo>
                    <a:pt x="2460" y="2069"/>
                  </a:lnTo>
                  <a:lnTo>
                    <a:pt x="2383" y="2204"/>
                  </a:lnTo>
                  <a:lnTo>
                    <a:pt x="2272" y="2316"/>
                  </a:lnTo>
                  <a:lnTo>
                    <a:pt x="2128" y="2395"/>
                  </a:lnTo>
                  <a:lnTo>
                    <a:pt x="1973" y="2451"/>
                  </a:lnTo>
                  <a:lnTo>
                    <a:pt x="1917" y="2462"/>
                  </a:lnTo>
                  <a:lnTo>
                    <a:pt x="1795" y="2485"/>
                  </a:lnTo>
                  <a:lnTo>
                    <a:pt x="1618" y="2507"/>
                  </a:lnTo>
                  <a:lnTo>
                    <a:pt x="1385" y="2519"/>
                  </a:lnTo>
                  <a:lnTo>
                    <a:pt x="244" y="2519"/>
                  </a:lnTo>
                  <a:lnTo>
                    <a:pt x="1208" y="1372"/>
                  </a:lnTo>
                  <a:lnTo>
                    <a:pt x="1219" y="1361"/>
                  </a:lnTo>
                  <a:lnTo>
                    <a:pt x="1219" y="1327"/>
                  </a:lnTo>
                  <a:lnTo>
                    <a:pt x="1208" y="1316"/>
                  </a:lnTo>
                  <a:lnTo>
                    <a:pt x="332" y="90"/>
                  </a:lnTo>
                  <a:lnTo>
                    <a:pt x="1540" y="90"/>
                  </a:lnTo>
                  <a:lnTo>
                    <a:pt x="1673" y="101"/>
                  </a:lnTo>
                  <a:lnTo>
                    <a:pt x="1762" y="113"/>
                  </a:lnTo>
                  <a:lnTo>
                    <a:pt x="1806" y="124"/>
                  </a:lnTo>
                  <a:lnTo>
                    <a:pt x="1928" y="146"/>
                  </a:lnTo>
                  <a:lnTo>
                    <a:pt x="2072" y="191"/>
                  </a:lnTo>
                  <a:lnTo>
                    <a:pt x="2216" y="270"/>
                  </a:lnTo>
                  <a:lnTo>
                    <a:pt x="2272" y="304"/>
                  </a:lnTo>
                  <a:lnTo>
                    <a:pt x="2338" y="360"/>
                  </a:lnTo>
                  <a:lnTo>
                    <a:pt x="2405" y="439"/>
                  </a:lnTo>
                  <a:lnTo>
                    <a:pt x="2460" y="540"/>
                  </a:lnTo>
                  <a:lnTo>
                    <a:pt x="2505" y="540"/>
                  </a:lnTo>
                  <a:lnTo>
                    <a:pt x="2283" y="0"/>
                  </a:lnTo>
                  <a:lnTo>
                    <a:pt x="11" y="0"/>
                  </a:lnTo>
                  <a:lnTo>
                    <a:pt x="0" y="12"/>
                  </a:lnTo>
                  <a:lnTo>
                    <a:pt x="0" y="79"/>
                  </a:lnTo>
                  <a:lnTo>
                    <a:pt x="997" y="1462"/>
                  </a:lnTo>
                  <a:lnTo>
                    <a:pt x="11" y="2631"/>
                  </a:lnTo>
                  <a:lnTo>
                    <a:pt x="0" y="2642"/>
                  </a:lnTo>
                  <a:lnTo>
                    <a:pt x="0" y="2676"/>
                  </a:lnTo>
                  <a:lnTo>
                    <a:pt x="44" y="2676"/>
                  </a:lnTo>
                  <a:lnTo>
                    <a:pt x="2283" y="26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58" name="Freeform 82"/>
            <p:cNvSpPr>
              <a:spLocks noEditPoints="1"/>
            </p:cNvSpPr>
            <p:nvPr/>
          </p:nvSpPr>
          <p:spPr bwMode="auto">
            <a:xfrm>
              <a:off x="17868" y="8198"/>
              <a:ext cx="399" cy="900"/>
            </a:xfrm>
            <a:custGeom>
              <a:avLst/>
              <a:gdLst/>
              <a:ahLst/>
              <a:cxnLst>
                <a:cxn ang="0">
                  <a:pos x="365" y="34"/>
                </a:cxn>
                <a:cxn ang="0">
                  <a:pos x="332" y="0"/>
                </a:cxn>
                <a:cxn ang="0">
                  <a:pos x="288" y="12"/>
                </a:cxn>
                <a:cxn ang="0">
                  <a:pos x="243" y="45"/>
                </a:cxn>
                <a:cxn ang="0">
                  <a:pos x="232" y="90"/>
                </a:cxn>
                <a:cxn ang="0">
                  <a:pos x="266" y="124"/>
                </a:cxn>
                <a:cxn ang="0">
                  <a:pos x="310" y="113"/>
                </a:cxn>
                <a:cxn ang="0">
                  <a:pos x="354" y="79"/>
                </a:cxn>
                <a:cxn ang="0">
                  <a:pos x="88" y="731"/>
                </a:cxn>
                <a:cxn ang="0">
                  <a:pos x="77" y="787"/>
                </a:cxn>
                <a:cxn ang="0">
                  <a:pos x="166" y="900"/>
                </a:cxn>
                <a:cxn ang="0">
                  <a:pos x="277" y="877"/>
                </a:cxn>
                <a:cxn ang="0">
                  <a:pos x="365" y="776"/>
                </a:cxn>
                <a:cxn ang="0">
                  <a:pos x="399" y="697"/>
                </a:cxn>
                <a:cxn ang="0">
                  <a:pos x="365" y="686"/>
                </a:cxn>
                <a:cxn ang="0">
                  <a:pos x="354" y="697"/>
                </a:cxn>
                <a:cxn ang="0">
                  <a:pos x="299" y="810"/>
                </a:cxn>
                <a:cxn ang="0">
                  <a:pos x="243" y="855"/>
                </a:cxn>
                <a:cxn ang="0">
                  <a:pos x="188" y="866"/>
                </a:cxn>
                <a:cxn ang="0">
                  <a:pos x="177" y="832"/>
                </a:cxn>
                <a:cxn ang="0">
                  <a:pos x="188" y="765"/>
                </a:cxn>
                <a:cxn ang="0">
                  <a:pos x="243" y="630"/>
                </a:cxn>
                <a:cxn ang="0">
                  <a:pos x="254" y="585"/>
                </a:cxn>
                <a:cxn ang="0">
                  <a:pos x="310" y="450"/>
                </a:cxn>
                <a:cxn ang="0">
                  <a:pos x="266" y="315"/>
                </a:cxn>
                <a:cxn ang="0">
                  <a:pos x="188" y="293"/>
                </a:cxn>
                <a:cxn ang="0">
                  <a:pos x="66" y="360"/>
                </a:cxn>
                <a:cxn ang="0">
                  <a:pos x="0" y="473"/>
                </a:cxn>
                <a:cxn ang="0">
                  <a:pos x="33" y="517"/>
                </a:cxn>
                <a:cxn ang="0">
                  <a:pos x="44" y="495"/>
                </a:cxn>
                <a:cxn ang="0">
                  <a:pos x="88" y="394"/>
                </a:cxn>
                <a:cxn ang="0">
                  <a:pos x="155" y="338"/>
                </a:cxn>
                <a:cxn ang="0">
                  <a:pos x="210" y="349"/>
                </a:cxn>
                <a:cxn ang="0">
                  <a:pos x="221" y="383"/>
                </a:cxn>
                <a:cxn ang="0">
                  <a:pos x="210" y="416"/>
                </a:cxn>
                <a:cxn ang="0">
                  <a:pos x="188" y="473"/>
                </a:cxn>
                <a:cxn ang="0">
                  <a:pos x="88" y="731"/>
                </a:cxn>
              </a:cxnLst>
              <a:rect l="0" t="0" r="r" b="b"/>
              <a:pathLst>
                <a:path w="399" h="900">
                  <a:moveTo>
                    <a:pt x="365" y="45"/>
                  </a:moveTo>
                  <a:lnTo>
                    <a:pt x="365" y="34"/>
                  </a:lnTo>
                  <a:lnTo>
                    <a:pt x="354" y="12"/>
                  </a:lnTo>
                  <a:lnTo>
                    <a:pt x="332" y="0"/>
                  </a:lnTo>
                  <a:lnTo>
                    <a:pt x="310" y="0"/>
                  </a:lnTo>
                  <a:lnTo>
                    <a:pt x="288" y="12"/>
                  </a:lnTo>
                  <a:lnTo>
                    <a:pt x="254" y="23"/>
                  </a:lnTo>
                  <a:lnTo>
                    <a:pt x="243" y="45"/>
                  </a:lnTo>
                  <a:lnTo>
                    <a:pt x="232" y="79"/>
                  </a:lnTo>
                  <a:lnTo>
                    <a:pt x="232" y="90"/>
                  </a:lnTo>
                  <a:lnTo>
                    <a:pt x="243" y="113"/>
                  </a:lnTo>
                  <a:lnTo>
                    <a:pt x="266" y="124"/>
                  </a:lnTo>
                  <a:lnTo>
                    <a:pt x="288" y="124"/>
                  </a:lnTo>
                  <a:lnTo>
                    <a:pt x="310" y="113"/>
                  </a:lnTo>
                  <a:lnTo>
                    <a:pt x="343" y="101"/>
                  </a:lnTo>
                  <a:lnTo>
                    <a:pt x="354" y="79"/>
                  </a:lnTo>
                  <a:lnTo>
                    <a:pt x="365" y="45"/>
                  </a:lnTo>
                  <a:close/>
                  <a:moveTo>
                    <a:pt x="88" y="731"/>
                  </a:moveTo>
                  <a:lnTo>
                    <a:pt x="88" y="754"/>
                  </a:lnTo>
                  <a:lnTo>
                    <a:pt x="77" y="787"/>
                  </a:lnTo>
                  <a:lnTo>
                    <a:pt x="99" y="855"/>
                  </a:lnTo>
                  <a:lnTo>
                    <a:pt x="166" y="900"/>
                  </a:lnTo>
                  <a:lnTo>
                    <a:pt x="210" y="900"/>
                  </a:lnTo>
                  <a:lnTo>
                    <a:pt x="277" y="877"/>
                  </a:lnTo>
                  <a:lnTo>
                    <a:pt x="332" y="832"/>
                  </a:lnTo>
                  <a:lnTo>
                    <a:pt x="365" y="776"/>
                  </a:lnTo>
                  <a:lnTo>
                    <a:pt x="387" y="731"/>
                  </a:lnTo>
                  <a:lnTo>
                    <a:pt x="399" y="697"/>
                  </a:lnTo>
                  <a:lnTo>
                    <a:pt x="376" y="675"/>
                  </a:lnTo>
                  <a:lnTo>
                    <a:pt x="365" y="686"/>
                  </a:lnTo>
                  <a:lnTo>
                    <a:pt x="354" y="686"/>
                  </a:lnTo>
                  <a:lnTo>
                    <a:pt x="354" y="697"/>
                  </a:lnTo>
                  <a:lnTo>
                    <a:pt x="332" y="754"/>
                  </a:lnTo>
                  <a:lnTo>
                    <a:pt x="299" y="810"/>
                  </a:lnTo>
                  <a:lnTo>
                    <a:pt x="277" y="832"/>
                  </a:lnTo>
                  <a:lnTo>
                    <a:pt x="243" y="855"/>
                  </a:lnTo>
                  <a:lnTo>
                    <a:pt x="210" y="866"/>
                  </a:lnTo>
                  <a:lnTo>
                    <a:pt x="188" y="866"/>
                  </a:lnTo>
                  <a:lnTo>
                    <a:pt x="188" y="855"/>
                  </a:lnTo>
                  <a:lnTo>
                    <a:pt x="177" y="832"/>
                  </a:lnTo>
                  <a:lnTo>
                    <a:pt x="177" y="787"/>
                  </a:lnTo>
                  <a:lnTo>
                    <a:pt x="188" y="765"/>
                  </a:lnTo>
                  <a:lnTo>
                    <a:pt x="199" y="731"/>
                  </a:lnTo>
                  <a:lnTo>
                    <a:pt x="243" y="630"/>
                  </a:lnTo>
                  <a:lnTo>
                    <a:pt x="254" y="607"/>
                  </a:lnTo>
                  <a:lnTo>
                    <a:pt x="254" y="585"/>
                  </a:lnTo>
                  <a:lnTo>
                    <a:pt x="277" y="517"/>
                  </a:lnTo>
                  <a:lnTo>
                    <a:pt x="310" y="450"/>
                  </a:lnTo>
                  <a:lnTo>
                    <a:pt x="310" y="383"/>
                  </a:lnTo>
                  <a:lnTo>
                    <a:pt x="266" y="315"/>
                  </a:lnTo>
                  <a:lnTo>
                    <a:pt x="232" y="304"/>
                  </a:lnTo>
                  <a:lnTo>
                    <a:pt x="188" y="293"/>
                  </a:lnTo>
                  <a:lnTo>
                    <a:pt x="121" y="315"/>
                  </a:lnTo>
                  <a:lnTo>
                    <a:pt x="66" y="360"/>
                  </a:lnTo>
                  <a:lnTo>
                    <a:pt x="22" y="416"/>
                  </a:lnTo>
                  <a:lnTo>
                    <a:pt x="0" y="473"/>
                  </a:lnTo>
                  <a:lnTo>
                    <a:pt x="0" y="517"/>
                  </a:lnTo>
                  <a:lnTo>
                    <a:pt x="33" y="517"/>
                  </a:lnTo>
                  <a:lnTo>
                    <a:pt x="33" y="506"/>
                  </a:lnTo>
                  <a:lnTo>
                    <a:pt x="44" y="495"/>
                  </a:lnTo>
                  <a:lnTo>
                    <a:pt x="66" y="439"/>
                  </a:lnTo>
                  <a:lnTo>
                    <a:pt x="88" y="394"/>
                  </a:lnTo>
                  <a:lnTo>
                    <a:pt x="121" y="360"/>
                  </a:lnTo>
                  <a:lnTo>
                    <a:pt x="155" y="338"/>
                  </a:lnTo>
                  <a:lnTo>
                    <a:pt x="199" y="338"/>
                  </a:lnTo>
                  <a:lnTo>
                    <a:pt x="210" y="349"/>
                  </a:lnTo>
                  <a:lnTo>
                    <a:pt x="210" y="360"/>
                  </a:lnTo>
                  <a:lnTo>
                    <a:pt x="221" y="383"/>
                  </a:lnTo>
                  <a:lnTo>
                    <a:pt x="221" y="405"/>
                  </a:lnTo>
                  <a:lnTo>
                    <a:pt x="210" y="416"/>
                  </a:lnTo>
                  <a:lnTo>
                    <a:pt x="199" y="439"/>
                  </a:lnTo>
                  <a:lnTo>
                    <a:pt x="188" y="473"/>
                  </a:lnTo>
                  <a:lnTo>
                    <a:pt x="177" y="517"/>
                  </a:lnTo>
                  <a:lnTo>
                    <a:pt x="88" y="73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59" name="Freeform 83"/>
            <p:cNvSpPr>
              <a:spLocks noEditPoints="1"/>
            </p:cNvSpPr>
            <p:nvPr/>
          </p:nvSpPr>
          <p:spPr bwMode="auto">
            <a:xfrm>
              <a:off x="18422" y="8569"/>
              <a:ext cx="975" cy="360"/>
            </a:xfrm>
            <a:custGeom>
              <a:avLst/>
              <a:gdLst/>
              <a:ahLst/>
              <a:cxnLst>
                <a:cxn ang="0">
                  <a:pos x="931" y="68"/>
                </a:cxn>
                <a:cxn ang="0">
                  <a:pos x="953" y="68"/>
                </a:cxn>
                <a:cxn ang="0">
                  <a:pos x="975" y="45"/>
                </a:cxn>
                <a:cxn ang="0">
                  <a:pos x="975" y="23"/>
                </a:cxn>
                <a:cxn ang="0">
                  <a:pos x="953" y="0"/>
                </a:cxn>
                <a:cxn ang="0">
                  <a:pos x="33" y="0"/>
                </a:cxn>
                <a:cxn ang="0">
                  <a:pos x="11" y="12"/>
                </a:cxn>
                <a:cxn ang="0">
                  <a:pos x="11" y="23"/>
                </a:cxn>
                <a:cxn ang="0">
                  <a:pos x="0" y="34"/>
                </a:cxn>
                <a:cxn ang="0">
                  <a:pos x="11" y="57"/>
                </a:cxn>
                <a:cxn ang="0">
                  <a:pos x="22" y="68"/>
                </a:cxn>
                <a:cxn ang="0">
                  <a:pos x="55" y="68"/>
                </a:cxn>
                <a:cxn ang="0">
                  <a:pos x="931" y="68"/>
                </a:cxn>
                <a:cxn ang="0">
                  <a:pos x="931" y="360"/>
                </a:cxn>
                <a:cxn ang="0">
                  <a:pos x="964" y="360"/>
                </a:cxn>
                <a:cxn ang="0">
                  <a:pos x="975" y="349"/>
                </a:cxn>
                <a:cxn ang="0">
                  <a:pos x="975" y="315"/>
                </a:cxn>
                <a:cxn ang="0">
                  <a:pos x="953" y="293"/>
                </a:cxn>
                <a:cxn ang="0">
                  <a:pos x="33" y="293"/>
                </a:cxn>
                <a:cxn ang="0">
                  <a:pos x="11" y="304"/>
                </a:cxn>
                <a:cxn ang="0">
                  <a:pos x="11" y="315"/>
                </a:cxn>
                <a:cxn ang="0">
                  <a:pos x="0" y="326"/>
                </a:cxn>
                <a:cxn ang="0">
                  <a:pos x="0" y="349"/>
                </a:cxn>
                <a:cxn ang="0">
                  <a:pos x="11" y="349"/>
                </a:cxn>
                <a:cxn ang="0">
                  <a:pos x="33" y="360"/>
                </a:cxn>
                <a:cxn ang="0">
                  <a:pos x="55" y="360"/>
                </a:cxn>
                <a:cxn ang="0">
                  <a:pos x="931" y="360"/>
                </a:cxn>
              </a:cxnLst>
              <a:rect l="0" t="0" r="r" b="b"/>
              <a:pathLst>
                <a:path w="975" h="360">
                  <a:moveTo>
                    <a:pt x="931" y="68"/>
                  </a:moveTo>
                  <a:lnTo>
                    <a:pt x="953" y="68"/>
                  </a:lnTo>
                  <a:lnTo>
                    <a:pt x="975" y="45"/>
                  </a:lnTo>
                  <a:lnTo>
                    <a:pt x="975" y="23"/>
                  </a:lnTo>
                  <a:lnTo>
                    <a:pt x="953" y="0"/>
                  </a:lnTo>
                  <a:lnTo>
                    <a:pt x="33" y="0"/>
                  </a:lnTo>
                  <a:lnTo>
                    <a:pt x="11" y="12"/>
                  </a:lnTo>
                  <a:lnTo>
                    <a:pt x="11" y="23"/>
                  </a:lnTo>
                  <a:lnTo>
                    <a:pt x="0" y="34"/>
                  </a:lnTo>
                  <a:lnTo>
                    <a:pt x="11" y="57"/>
                  </a:lnTo>
                  <a:lnTo>
                    <a:pt x="22" y="68"/>
                  </a:lnTo>
                  <a:lnTo>
                    <a:pt x="55" y="68"/>
                  </a:lnTo>
                  <a:lnTo>
                    <a:pt x="931" y="68"/>
                  </a:lnTo>
                  <a:close/>
                  <a:moveTo>
                    <a:pt x="931" y="360"/>
                  </a:moveTo>
                  <a:lnTo>
                    <a:pt x="964" y="360"/>
                  </a:lnTo>
                  <a:lnTo>
                    <a:pt x="975" y="349"/>
                  </a:lnTo>
                  <a:lnTo>
                    <a:pt x="975" y="315"/>
                  </a:lnTo>
                  <a:lnTo>
                    <a:pt x="953" y="293"/>
                  </a:lnTo>
                  <a:lnTo>
                    <a:pt x="33" y="293"/>
                  </a:lnTo>
                  <a:lnTo>
                    <a:pt x="11" y="304"/>
                  </a:lnTo>
                  <a:lnTo>
                    <a:pt x="11" y="315"/>
                  </a:lnTo>
                  <a:lnTo>
                    <a:pt x="0" y="326"/>
                  </a:lnTo>
                  <a:lnTo>
                    <a:pt x="0" y="349"/>
                  </a:lnTo>
                  <a:lnTo>
                    <a:pt x="11" y="349"/>
                  </a:lnTo>
                  <a:lnTo>
                    <a:pt x="33" y="360"/>
                  </a:lnTo>
                  <a:lnTo>
                    <a:pt x="55" y="360"/>
                  </a:lnTo>
                  <a:lnTo>
                    <a:pt x="931" y="3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60" name="Freeform 84"/>
            <p:cNvSpPr>
              <a:spLocks/>
            </p:cNvSpPr>
            <p:nvPr/>
          </p:nvSpPr>
          <p:spPr bwMode="auto">
            <a:xfrm>
              <a:off x="19641" y="8198"/>
              <a:ext cx="476" cy="888"/>
            </a:xfrm>
            <a:custGeom>
              <a:avLst/>
              <a:gdLst/>
              <a:ahLst/>
              <a:cxnLst>
                <a:cxn ang="0">
                  <a:pos x="299" y="34"/>
                </a:cxn>
                <a:cxn ang="0">
                  <a:pos x="299" y="12"/>
                </a:cxn>
                <a:cxn ang="0">
                  <a:pos x="288" y="0"/>
                </a:cxn>
                <a:cxn ang="0">
                  <a:pos x="255" y="0"/>
                </a:cxn>
                <a:cxn ang="0">
                  <a:pos x="166" y="57"/>
                </a:cxn>
                <a:cxn ang="0">
                  <a:pos x="66" y="79"/>
                </a:cxn>
                <a:cxn ang="0">
                  <a:pos x="0" y="79"/>
                </a:cxn>
                <a:cxn ang="0">
                  <a:pos x="0" y="135"/>
                </a:cxn>
                <a:cxn ang="0">
                  <a:pos x="44" y="135"/>
                </a:cxn>
                <a:cxn ang="0">
                  <a:pos x="111" y="124"/>
                </a:cxn>
                <a:cxn ang="0">
                  <a:pos x="188" y="90"/>
                </a:cxn>
                <a:cxn ang="0">
                  <a:pos x="188" y="810"/>
                </a:cxn>
                <a:cxn ang="0">
                  <a:pos x="166" y="832"/>
                </a:cxn>
                <a:cxn ang="0">
                  <a:pos x="144" y="832"/>
                </a:cxn>
                <a:cxn ang="0">
                  <a:pos x="100" y="844"/>
                </a:cxn>
                <a:cxn ang="0">
                  <a:pos x="0" y="844"/>
                </a:cxn>
                <a:cxn ang="0">
                  <a:pos x="0" y="888"/>
                </a:cxn>
                <a:cxn ang="0">
                  <a:pos x="476" y="888"/>
                </a:cxn>
                <a:cxn ang="0">
                  <a:pos x="476" y="844"/>
                </a:cxn>
                <a:cxn ang="0">
                  <a:pos x="377" y="844"/>
                </a:cxn>
                <a:cxn ang="0">
                  <a:pos x="343" y="832"/>
                </a:cxn>
                <a:cxn ang="0">
                  <a:pos x="321" y="832"/>
                </a:cxn>
                <a:cxn ang="0">
                  <a:pos x="299" y="821"/>
                </a:cxn>
                <a:cxn ang="0">
                  <a:pos x="299" y="776"/>
                </a:cxn>
                <a:cxn ang="0">
                  <a:pos x="299" y="34"/>
                </a:cxn>
              </a:cxnLst>
              <a:rect l="0" t="0" r="r" b="b"/>
              <a:pathLst>
                <a:path w="476" h="888">
                  <a:moveTo>
                    <a:pt x="299" y="34"/>
                  </a:moveTo>
                  <a:lnTo>
                    <a:pt x="299" y="12"/>
                  </a:lnTo>
                  <a:lnTo>
                    <a:pt x="288" y="0"/>
                  </a:lnTo>
                  <a:lnTo>
                    <a:pt x="255" y="0"/>
                  </a:lnTo>
                  <a:lnTo>
                    <a:pt x="166" y="57"/>
                  </a:lnTo>
                  <a:lnTo>
                    <a:pt x="66" y="79"/>
                  </a:lnTo>
                  <a:lnTo>
                    <a:pt x="0" y="79"/>
                  </a:lnTo>
                  <a:lnTo>
                    <a:pt x="0" y="135"/>
                  </a:lnTo>
                  <a:lnTo>
                    <a:pt x="44" y="135"/>
                  </a:lnTo>
                  <a:lnTo>
                    <a:pt x="111" y="124"/>
                  </a:lnTo>
                  <a:lnTo>
                    <a:pt x="188" y="90"/>
                  </a:lnTo>
                  <a:lnTo>
                    <a:pt x="188" y="810"/>
                  </a:lnTo>
                  <a:lnTo>
                    <a:pt x="166" y="832"/>
                  </a:lnTo>
                  <a:lnTo>
                    <a:pt x="144" y="832"/>
                  </a:lnTo>
                  <a:lnTo>
                    <a:pt x="100" y="844"/>
                  </a:lnTo>
                  <a:lnTo>
                    <a:pt x="0" y="844"/>
                  </a:lnTo>
                  <a:lnTo>
                    <a:pt x="0" y="888"/>
                  </a:lnTo>
                  <a:lnTo>
                    <a:pt x="476" y="888"/>
                  </a:lnTo>
                  <a:lnTo>
                    <a:pt x="476" y="844"/>
                  </a:lnTo>
                  <a:lnTo>
                    <a:pt x="377" y="844"/>
                  </a:lnTo>
                  <a:lnTo>
                    <a:pt x="343" y="832"/>
                  </a:lnTo>
                  <a:lnTo>
                    <a:pt x="321" y="832"/>
                  </a:lnTo>
                  <a:lnTo>
                    <a:pt x="299" y="821"/>
                  </a:lnTo>
                  <a:lnTo>
                    <a:pt x="299" y="776"/>
                  </a:lnTo>
                  <a:lnTo>
                    <a:pt x="299" y="3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61" name="Freeform 85"/>
            <p:cNvSpPr>
              <a:spLocks noEditPoints="1"/>
            </p:cNvSpPr>
            <p:nvPr/>
          </p:nvSpPr>
          <p:spPr bwMode="auto">
            <a:xfrm>
              <a:off x="20882" y="4690"/>
              <a:ext cx="975" cy="1215"/>
            </a:xfrm>
            <a:custGeom>
              <a:avLst/>
              <a:gdLst/>
              <a:ahLst/>
              <a:cxnLst>
                <a:cxn ang="0">
                  <a:pos x="122" y="1125"/>
                </a:cxn>
                <a:cxn ang="0">
                  <a:pos x="78" y="1159"/>
                </a:cxn>
                <a:cxn ang="0">
                  <a:pos x="0" y="1170"/>
                </a:cxn>
                <a:cxn ang="0">
                  <a:pos x="11" y="1215"/>
                </a:cxn>
                <a:cxn ang="0">
                  <a:pos x="399" y="1192"/>
                </a:cxn>
                <a:cxn ang="0">
                  <a:pos x="388" y="1159"/>
                </a:cxn>
                <a:cxn ang="0">
                  <a:pos x="288" y="1147"/>
                </a:cxn>
                <a:cxn ang="0">
                  <a:pos x="266" y="1136"/>
                </a:cxn>
                <a:cxn ang="0">
                  <a:pos x="255" y="1125"/>
                </a:cxn>
                <a:cxn ang="0">
                  <a:pos x="310" y="889"/>
                </a:cxn>
                <a:cxn ang="0">
                  <a:pos x="355" y="743"/>
                </a:cxn>
                <a:cxn ang="0">
                  <a:pos x="410" y="821"/>
                </a:cxn>
                <a:cxn ang="0">
                  <a:pos x="477" y="855"/>
                </a:cxn>
                <a:cxn ang="0">
                  <a:pos x="654" y="832"/>
                </a:cxn>
                <a:cxn ang="0">
                  <a:pos x="887" y="619"/>
                </a:cxn>
                <a:cxn ang="0">
                  <a:pos x="975" y="304"/>
                </a:cxn>
                <a:cxn ang="0">
                  <a:pos x="909" y="79"/>
                </a:cxn>
                <a:cxn ang="0">
                  <a:pos x="731" y="0"/>
                </a:cxn>
                <a:cxn ang="0">
                  <a:pos x="554" y="68"/>
                </a:cxn>
                <a:cxn ang="0">
                  <a:pos x="465" y="90"/>
                </a:cxn>
                <a:cxn ang="0">
                  <a:pos x="410" y="34"/>
                </a:cxn>
                <a:cxn ang="0">
                  <a:pos x="344" y="0"/>
                </a:cxn>
                <a:cxn ang="0">
                  <a:pos x="244" y="23"/>
                </a:cxn>
                <a:cxn ang="0">
                  <a:pos x="200" y="68"/>
                </a:cxn>
                <a:cxn ang="0">
                  <a:pos x="177" y="102"/>
                </a:cxn>
                <a:cxn ang="0">
                  <a:pos x="122" y="259"/>
                </a:cxn>
                <a:cxn ang="0">
                  <a:pos x="111" y="304"/>
                </a:cxn>
                <a:cxn ang="0">
                  <a:pos x="133" y="315"/>
                </a:cxn>
                <a:cxn ang="0">
                  <a:pos x="166" y="293"/>
                </a:cxn>
                <a:cxn ang="0">
                  <a:pos x="200" y="147"/>
                </a:cxn>
                <a:cxn ang="0">
                  <a:pos x="310" y="34"/>
                </a:cxn>
                <a:cxn ang="0">
                  <a:pos x="344" y="45"/>
                </a:cxn>
                <a:cxn ang="0">
                  <a:pos x="366" y="169"/>
                </a:cxn>
                <a:cxn ang="0">
                  <a:pos x="355" y="225"/>
                </a:cxn>
                <a:cxn ang="0">
                  <a:pos x="477" y="248"/>
                </a:cxn>
                <a:cxn ang="0">
                  <a:pos x="510" y="169"/>
                </a:cxn>
                <a:cxn ang="0">
                  <a:pos x="576" y="113"/>
                </a:cxn>
                <a:cxn ang="0">
                  <a:pos x="665" y="57"/>
                </a:cxn>
                <a:cxn ang="0">
                  <a:pos x="720" y="34"/>
                </a:cxn>
                <a:cxn ang="0">
                  <a:pos x="831" y="124"/>
                </a:cxn>
                <a:cxn ang="0">
                  <a:pos x="831" y="315"/>
                </a:cxn>
                <a:cxn ang="0">
                  <a:pos x="776" y="551"/>
                </a:cxn>
                <a:cxn ang="0">
                  <a:pos x="676" y="743"/>
                </a:cxn>
                <a:cxn ang="0">
                  <a:pos x="521" y="821"/>
                </a:cxn>
                <a:cxn ang="0">
                  <a:pos x="454" y="799"/>
                </a:cxn>
                <a:cxn ang="0">
                  <a:pos x="399" y="731"/>
                </a:cxn>
                <a:cxn ang="0">
                  <a:pos x="377" y="675"/>
                </a:cxn>
                <a:cxn ang="0">
                  <a:pos x="477" y="248"/>
                </a:cxn>
              </a:cxnLst>
              <a:rect l="0" t="0" r="r" b="b"/>
              <a:pathLst>
                <a:path w="975" h="1215">
                  <a:moveTo>
                    <a:pt x="144" y="1080"/>
                  </a:moveTo>
                  <a:lnTo>
                    <a:pt x="122" y="1125"/>
                  </a:lnTo>
                  <a:lnTo>
                    <a:pt x="100" y="1147"/>
                  </a:lnTo>
                  <a:lnTo>
                    <a:pt x="78" y="1159"/>
                  </a:lnTo>
                  <a:lnTo>
                    <a:pt x="11" y="1159"/>
                  </a:lnTo>
                  <a:lnTo>
                    <a:pt x="0" y="1170"/>
                  </a:lnTo>
                  <a:lnTo>
                    <a:pt x="0" y="1203"/>
                  </a:lnTo>
                  <a:lnTo>
                    <a:pt x="11" y="1215"/>
                  </a:lnTo>
                  <a:lnTo>
                    <a:pt x="377" y="1215"/>
                  </a:lnTo>
                  <a:lnTo>
                    <a:pt x="399" y="1192"/>
                  </a:lnTo>
                  <a:lnTo>
                    <a:pt x="399" y="1170"/>
                  </a:lnTo>
                  <a:lnTo>
                    <a:pt x="388" y="1159"/>
                  </a:lnTo>
                  <a:lnTo>
                    <a:pt x="310" y="1159"/>
                  </a:lnTo>
                  <a:lnTo>
                    <a:pt x="288" y="1147"/>
                  </a:lnTo>
                  <a:lnTo>
                    <a:pt x="266" y="1147"/>
                  </a:lnTo>
                  <a:lnTo>
                    <a:pt x="266" y="1136"/>
                  </a:lnTo>
                  <a:lnTo>
                    <a:pt x="255" y="1136"/>
                  </a:lnTo>
                  <a:lnTo>
                    <a:pt x="255" y="1125"/>
                  </a:lnTo>
                  <a:lnTo>
                    <a:pt x="288" y="990"/>
                  </a:lnTo>
                  <a:lnTo>
                    <a:pt x="310" y="889"/>
                  </a:lnTo>
                  <a:lnTo>
                    <a:pt x="332" y="799"/>
                  </a:lnTo>
                  <a:lnTo>
                    <a:pt x="355" y="743"/>
                  </a:lnTo>
                  <a:lnTo>
                    <a:pt x="366" y="776"/>
                  </a:lnTo>
                  <a:lnTo>
                    <a:pt x="410" y="821"/>
                  </a:lnTo>
                  <a:lnTo>
                    <a:pt x="443" y="844"/>
                  </a:lnTo>
                  <a:lnTo>
                    <a:pt x="477" y="855"/>
                  </a:lnTo>
                  <a:lnTo>
                    <a:pt x="521" y="866"/>
                  </a:lnTo>
                  <a:lnTo>
                    <a:pt x="654" y="832"/>
                  </a:lnTo>
                  <a:lnTo>
                    <a:pt x="776" y="754"/>
                  </a:lnTo>
                  <a:lnTo>
                    <a:pt x="887" y="619"/>
                  </a:lnTo>
                  <a:lnTo>
                    <a:pt x="953" y="473"/>
                  </a:lnTo>
                  <a:lnTo>
                    <a:pt x="975" y="304"/>
                  </a:lnTo>
                  <a:lnTo>
                    <a:pt x="964" y="180"/>
                  </a:lnTo>
                  <a:lnTo>
                    <a:pt x="909" y="79"/>
                  </a:lnTo>
                  <a:lnTo>
                    <a:pt x="831" y="23"/>
                  </a:lnTo>
                  <a:lnTo>
                    <a:pt x="731" y="0"/>
                  </a:lnTo>
                  <a:lnTo>
                    <a:pt x="643" y="23"/>
                  </a:lnTo>
                  <a:lnTo>
                    <a:pt x="554" y="68"/>
                  </a:lnTo>
                  <a:lnTo>
                    <a:pt x="477" y="135"/>
                  </a:lnTo>
                  <a:lnTo>
                    <a:pt x="465" y="90"/>
                  </a:lnTo>
                  <a:lnTo>
                    <a:pt x="443" y="57"/>
                  </a:lnTo>
                  <a:lnTo>
                    <a:pt x="410" y="34"/>
                  </a:lnTo>
                  <a:lnTo>
                    <a:pt x="388" y="12"/>
                  </a:lnTo>
                  <a:lnTo>
                    <a:pt x="344" y="0"/>
                  </a:lnTo>
                  <a:lnTo>
                    <a:pt x="277" y="0"/>
                  </a:lnTo>
                  <a:lnTo>
                    <a:pt x="244" y="23"/>
                  </a:lnTo>
                  <a:lnTo>
                    <a:pt x="211" y="34"/>
                  </a:lnTo>
                  <a:lnTo>
                    <a:pt x="200" y="68"/>
                  </a:lnTo>
                  <a:lnTo>
                    <a:pt x="177" y="90"/>
                  </a:lnTo>
                  <a:lnTo>
                    <a:pt x="177" y="102"/>
                  </a:lnTo>
                  <a:lnTo>
                    <a:pt x="144" y="180"/>
                  </a:lnTo>
                  <a:lnTo>
                    <a:pt x="122" y="259"/>
                  </a:lnTo>
                  <a:lnTo>
                    <a:pt x="111" y="293"/>
                  </a:lnTo>
                  <a:lnTo>
                    <a:pt x="111" y="304"/>
                  </a:lnTo>
                  <a:lnTo>
                    <a:pt x="122" y="304"/>
                  </a:lnTo>
                  <a:lnTo>
                    <a:pt x="133" y="315"/>
                  </a:lnTo>
                  <a:lnTo>
                    <a:pt x="144" y="315"/>
                  </a:lnTo>
                  <a:lnTo>
                    <a:pt x="166" y="293"/>
                  </a:lnTo>
                  <a:lnTo>
                    <a:pt x="166" y="270"/>
                  </a:lnTo>
                  <a:lnTo>
                    <a:pt x="200" y="147"/>
                  </a:lnTo>
                  <a:lnTo>
                    <a:pt x="244" y="68"/>
                  </a:lnTo>
                  <a:lnTo>
                    <a:pt x="310" y="34"/>
                  </a:lnTo>
                  <a:lnTo>
                    <a:pt x="321" y="34"/>
                  </a:lnTo>
                  <a:lnTo>
                    <a:pt x="344" y="45"/>
                  </a:lnTo>
                  <a:lnTo>
                    <a:pt x="366" y="90"/>
                  </a:lnTo>
                  <a:lnTo>
                    <a:pt x="366" y="169"/>
                  </a:lnTo>
                  <a:lnTo>
                    <a:pt x="355" y="192"/>
                  </a:lnTo>
                  <a:lnTo>
                    <a:pt x="355" y="225"/>
                  </a:lnTo>
                  <a:lnTo>
                    <a:pt x="144" y="1080"/>
                  </a:lnTo>
                  <a:close/>
                  <a:moveTo>
                    <a:pt x="477" y="248"/>
                  </a:moveTo>
                  <a:lnTo>
                    <a:pt x="488" y="203"/>
                  </a:lnTo>
                  <a:lnTo>
                    <a:pt x="510" y="169"/>
                  </a:lnTo>
                  <a:lnTo>
                    <a:pt x="543" y="135"/>
                  </a:lnTo>
                  <a:lnTo>
                    <a:pt x="576" y="113"/>
                  </a:lnTo>
                  <a:lnTo>
                    <a:pt x="621" y="79"/>
                  </a:lnTo>
                  <a:lnTo>
                    <a:pt x="665" y="57"/>
                  </a:lnTo>
                  <a:lnTo>
                    <a:pt x="698" y="45"/>
                  </a:lnTo>
                  <a:lnTo>
                    <a:pt x="720" y="34"/>
                  </a:lnTo>
                  <a:lnTo>
                    <a:pt x="787" y="57"/>
                  </a:lnTo>
                  <a:lnTo>
                    <a:pt x="831" y="124"/>
                  </a:lnTo>
                  <a:lnTo>
                    <a:pt x="842" y="214"/>
                  </a:lnTo>
                  <a:lnTo>
                    <a:pt x="831" y="315"/>
                  </a:lnTo>
                  <a:lnTo>
                    <a:pt x="809" y="439"/>
                  </a:lnTo>
                  <a:lnTo>
                    <a:pt x="776" y="551"/>
                  </a:lnTo>
                  <a:lnTo>
                    <a:pt x="754" y="630"/>
                  </a:lnTo>
                  <a:lnTo>
                    <a:pt x="676" y="743"/>
                  </a:lnTo>
                  <a:lnTo>
                    <a:pt x="598" y="799"/>
                  </a:lnTo>
                  <a:lnTo>
                    <a:pt x="521" y="821"/>
                  </a:lnTo>
                  <a:lnTo>
                    <a:pt x="488" y="821"/>
                  </a:lnTo>
                  <a:lnTo>
                    <a:pt x="454" y="799"/>
                  </a:lnTo>
                  <a:lnTo>
                    <a:pt x="410" y="754"/>
                  </a:lnTo>
                  <a:lnTo>
                    <a:pt x="399" y="731"/>
                  </a:lnTo>
                  <a:lnTo>
                    <a:pt x="388" y="698"/>
                  </a:lnTo>
                  <a:lnTo>
                    <a:pt x="377" y="675"/>
                  </a:lnTo>
                  <a:lnTo>
                    <a:pt x="377" y="619"/>
                  </a:lnTo>
                  <a:lnTo>
                    <a:pt x="477" y="24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62" name="Freeform 86"/>
            <p:cNvSpPr>
              <a:spLocks/>
            </p:cNvSpPr>
            <p:nvPr/>
          </p:nvSpPr>
          <p:spPr bwMode="auto">
            <a:xfrm>
              <a:off x="22079" y="4095"/>
              <a:ext cx="432" cy="1922"/>
            </a:xfrm>
            <a:custGeom>
              <a:avLst/>
              <a:gdLst/>
              <a:ahLst/>
              <a:cxnLst>
                <a:cxn ang="0">
                  <a:pos x="432" y="1900"/>
                </a:cxn>
                <a:cxn ang="0">
                  <a:pos x="432" y="1888"/>
                </a:cxn>
                <a:cxn ang="0">
                  <a:pos x="399" y="1855"/>
                </a:cxn>
                <a:cxn ang="0">
                  <a:pos x="277" y="1697"/>
                </a:cxn>
                <a:cxn ang="0">
                  <a:pos x="199" y="1517"/>
                </a:cxn>
                <a:cxn ang="0">
                  <a:pos x="144" y="1338"/>
                </a:cxn>
                <a:cxn ang="0">
                  <a:pos x="111" y="1146"/>
                </a:cxn>
                <a:cxn ang="0">
                  <a:pos x="111" y="955"/>
                </a:cxn>
                <a:cxn ang="0">
                  <a:pos x="122" y="753"/>
                </a:cxn>
                <a:cxn ang="0">
                  <a:pos x="144" y="562"/>
                </a:cxn>
                <a:cxn ang="0">
                  <a:pos x="199" y="382"/>
                </a:cxn>
                <a:cxn ang="0">
                  <a:pos x="288" y="213"/>
                </a:cxn>
                <a:cxn ang="0">
                  <a:pos x="410" y="56"/>
                </a:cxn>
                <a:cxn ang="0">
                  <a:pos x="432" y="33"/>
                </a:cxn>
                <a:cxn ang="0">
                  <a:pos x="432" y="0"/>
                </a:cxn>
                <a:cxn ang="0">
                  <a:pos x="421" y="0"/>
                </a:cxn>
                <a:cxn ang="0">
                  <a:pos x="388" y="11"/>
                </a:cxn>
                <a:cxn ang="0">
                  <a:pos x="266" y="135"/>
                </a:cxn>
                <a:cxn ang="0">
                  <a:pos x="188" y="247"/>
                </a:cxn>
                <a:cxn ang="0">
                  <a:pos x="122" y="371"/>
                </a:cxn>
                <a:cxn ang="0">
                  <a:pos x="44" y="584"/>
                </a:cxn>
                <a:cxn ang="0">
                  <a:pos x="11" y="787"/>
                </a:cxn>
                <a:cxn ang="0">
                  <a:pos x="0" y="955"/>
                </a:cxn>
                <a:cxn ang="0">
                  <a:pos x="11" y="1135"/>
                </a:cxn>
                <a:cxn ang="0">
                  <a:pos x="44" y="1338"/>
                </a:cxn>
                <a:cxn ang="0">
                  <a:pos x="122" y="1562"/>
                </a:cxn>
                <a:cxn ang="0">
                  <a:pos x="199" y="1686"/>
                </a:cxn>
                <a:cxn ang="0">
                  <a:pos x="266" y="1787"/>
                </a:cxn>
                <a:cxn ang="0">
                  <a:pos x="344" y="1855"/>
                </a:cxn>
                <a:cxn ang="0">
                  <a:pos x="388" y="1900"/>
                </a:cxn>
                <a:cxn ang="0">
                  <a:pos x="421" y="1922"/>
                </a:cxn>
                <a:cxn ang="0">
                  <a:pos x="432" y="1922"/>
                </a:cxn>
                <a:cxn ang="0">
                  <a:pos x="432" y="1900"/>
                </a:cxn>
              </a:cxnLst>
              <a:rect l="0" t="0" r="r" b="b"/>
              <a:pathLst>
                <a:path w="432" h="1922">
                  <a:moveTo>
                    <a:pt x="432" y="1900"/>
                  </a:moveTo>
                  <a:lnTo>
                    <a:pt x="432" y="1888"/>
                  </a:lnTo>
                  <a:lnTo>
                    <a:pt x="399" y="1855"/>
                  </a:lnTo>
                  <a:lnTo>
                    <a:pt x="277" y="1697"/>
                  </a:lnTo>
                  <a:lnTo>
                    <a:pt x="199" y="1517"/>
                  </a:lnTo>
                  <a:lnTo>
                    <a:pt x="144" y="1338"/>
                  </a:lnTo>
                  <a:lnTo>
                    <a:pt x="111" y="1146"/>
                  </a:lnTo>
                  <a:lnTo>
                    <a:pt x="111" y="955"/>
                  </a:lnTo>
                  <a:lnTo>
                    <a:pt x="122" y="753"/>
                  </a:lnTo>
                  <a:lnTo>
                    <a:pt x="144" y="562"/>
                  </a:lnTo>
                  <a:lnTo>
                    <a:pt x="199" y="382"/>
                  </a:lnTo>
                  <a:lnTo>
                    <a:pt x="288" y="213"/>
                  </a:lnTo>
                  <a:lnTo>
                    <a:pt x="410" y="56"/>
                  </a:lnTo>
                  <a:lnTo>
                    <a:pt x="432" y="33"/>
                  </a:lnTo>
                  <a:lnTo>
                    <a:pt x="432" y="0"/>
                  </a:lnTo>
                  <a:lnTo>
                    <a:pt x="421" y="0"/>
                  </a:lnTo>
                  <a:lnTo>
                    <a:pt x="388" y="11"/>
                  </a:lnTo>
                  <a:lnTo>
                    <a:pt x="266" y="135"/>
                  </a:lnTo>
                  <a:lnTo>
                    <a:pt x="188" y="247"/>
                  </a:lnTo>
                  <a:lnTo>
                    <a:pt x="122" y="371"/>
                  </a:lnTo>
                  <a:lnTo>
                    <a:pt x="44" y="584"/>
                  </a:lnTo>
                  <a:lnTo>
                    <a:pt x="11" y="787"/>
                  </a:lnTo>
                  <a:lnTo>
                    <a:pt x="0" y="955"/>
                  </a:lnTo>
                  <a:lnTo>
                    <a:pt x="11" y="1135"/>
                  </a:lnTo>
                  <a:lnTo>
                    <a:pt x="44" y="1338"/>
                  </a:lnTo>
                  <a:lnTo>
                    <a:pt x="122" y="1562"/>
                  </a:lnTo>
                  <a:lnTo>
                    <a:pt x="199" y="1686"/>
                  </a:lnTo>
                  <a:lnTo>
                    <a:pt x="266" y="1787"/>
                  </a:lnTo>
                  <a:lnTo>
                    <a:pt x="344" y="1855"/>
                  </a:lnTo>
                  <a:lnTo>
                    <a:pt x="388" y="1900"/>
                  </a:lnTo>
                  <a:lnTo>
                    <a:pt x="421" y="1922"/>
                  </a:lnTo>
                  <a:lnTo>
                    <a:pt x="432" y="1922"/>
                  </a:lnTo>
                  <a:lnTo>
                    <a:pt x="432" y="19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63" name="Freeform 87"/>
            <p:cNvSpPr>
              <a:spLocks/>
            </p:cNvSpPr>
            <p:nvPr/>
          </p:nvSpPr>
          <p:spPr bwMode="auto">
            <a:xfrm>
              <a:off x="22677" y="4690"/>
              <a:ext cx="865" cy="1237"/>
            </a:xfrm>
            <a:custGeom>
              <a:avLst/>
              <a:gdLst/>
              <a:ahLst/>
              <a:cxnLst>
                <a:cxn ang="0">
                  <a:pos x="865" y="45"/>
                </a:cxn>
                <a:cxn ang="0">
                  <a:pos x="832" y="23"/>
                </a:cxn>
                <a:cxn ang="0">
                  <a:pos x="765" y="34"/>
                </a:cxn>
                <a:cxn ang="0">
                  <a:pos x="743" y="68"/>
                </a:cxn>
                <a:cxn ang="0">
                  <a:pos x="732" y="135"/>
                </a:cxn>
                <a:cxn ang="0">
                  <a:pos x="699" y="237"/>
                </a:cxn>
                <a:cxn ang="0">
                  <a:pos x="599" y="664"/>
                </a:cxn>
                <a:cxn ang="0">
                  <a:pos x="532" y="754"/>
                </a:cxn>
                <a:cxn ang="0">
                  <a:pos x="388" y="821"/>
                </a:cxn>
                <a:cxn ang="0">
                  <a:pos x="322" y="799"/>
                </a:cxn>
                <a:cxn ang="0">
                  <a:pos x="289" y="754"/>
                </a:cxn>
                <a:cxn ang="0">
                  <a:pos x="266" y="698"/>
                </a:cxn>
                <a:cxn ang="0">
                  <a:pos x="277" y="563"/>
                </a:cxn>
                <a:cxn ang="0">
                  <a:pos x="366" y="293"/>
                </a:cxn>
                <a:cxn ang="0">
                  <a:pos x="388" y="225"/>
                </a:cxn>
                <a:cxn ang="0">
                  <a:pos x="399" y="113"/>
                </a:cxn>
                <a:cxn ang="0">
                  <a:pos x="366" y="45"/>
                </a:cxn>
                <a:cxn ang="0">
                  <a:pos x="289" y="0"/>
                </a:cxn>
                <a:cxn ang="0">
                  <a:pos x="167" y="23"/>
                </a:cxn>
                <a:cxn ang="0">
                  <a:pos x="56" y="135"/>
                </a:cxn>
                <a:cxn ang="0">
                  <a:pos x="0" y="259"/>
                </a:cxn>
                <a:cxn ang="0">
                  <a:pos x="11" y="304"/>
                </a:cxn>
                <a:cxn ang="0">
                  <a:pos x="34" y="315"/>
                </a:cxn>
                <a:cxn ang="0">
                  <a:pos x="45" y="293"/>
                </a:cxn>
                <a:cxn ang="0">
                  <a:pos x="100" y="169"/>
                </a:cxn>
                <a:cxn ang="0">
                  <a:pos x="189" y="57"/>
                </a:cxn>
                <a:cxn ang="0">
                  <a:pos x="255" y="34"/>
                </a:cxn>
                <a:cxn ang="0">
                  <a:pos x="277" y="45"/>
                </a:cxn>
                <a:cxn ang="0">
                  <a:pos x="289" y="79"/>
                </a:cxn>
                <a:cxn ang="0">
                  <a:pos x="277" y="192"/>
                </a:cxn>
                <a:cxn ang="0">
                  <a:pos x="156" y="540"/>
                </a:cxn>
                <a:cxn ang="0">
                  <a:pos x="167" y="743"/>
                </a:cxn>
                <a:cxn ang="0">
                  <a:pos x="300" y="855"/>
                </a:cxn>
                <a:cxn ang="0">
                  <a:pos x="477" y="844"/>
                </a:cxn>
                <a:cxn ang="0">
                  <a:pos x="543" y="877"/>
                </a:cxn>
                <a:cxn ang="0">
                  <a:pos x="444" y="1069"/>
                </a:cxn>
                <a:cxn ang="0">
                  <a:pos x="322" y="1181"/>
                </a:cxn>
                <a:cxn ang="0">
                  <a:pos x="200" y="1192"/>
                </a:cxn>
                <a:cxn ang="0">
                  <a:pos x="144" y="1170"/>
                </a:cxn>
                <a:cxn ang="0">
                  <a:pos x="100" y="1114"/>
                </a:cxn>
                <a:cxn ang="0">
                  <a:pos x="156" y="1102"/>
                </a:cxn>
                <a:cxn ang="0">
                  <a:pos x="200" y="1069"/>
                </a:cxn>
                <a:cxn ang="0">
                  <a:pos x="211" y="990"/>
                </a:cxn>
                <a:cxn ang="0">
                  <a:pos x="189" y="956"/>
                </a:cxn>
                <a:cxn ang="0">
                  <a:pos x="122" y="945"/>
                </a:cxn>
                <a:cxn ang="0">
                  <a:pos x="56" y="1001"/>
                </a:cxn>
                <a:cxn ang="0">
                  <a:pos x="45" y="1069"/>
                </a:cxn>
                <a:cxn ang="0">
                  <a:pos x="133" y="1215"/>
                </a:cxn>
                <a:cxn ang="0">
                  <a:pos x="388" y="1203"/>
                </a:cxn>
                <a:cxn ang="0">
                  <a:pos x="621" y="1001"/>
                </a:cxn>
                <a:cxn ang="0">
                  <a:pos x="865" y="113"/>
                </a:cxn>
              </a:cxnLst>
              <a:rect l="0" t="0" r="r" b="b"/>
              <a:pathLst>
                <a:path w="865" h="1237">
                  <a:moveTo>
                    <a:pt x="865" y="113"/>
                  </a:moveTo>
                  <a:lnTo>
                    <a:pt x="865" y="45"/>
                  </a:lnTo>
                  <a:lnTo>
                    <a:pt x="854" y="34"/>
                  </a:lnTo>
                  <a:lnTo>
                    <a:pt x="832" y="23"/>
                  </a:lnTo>
                  <a:lnTo>
                    <a:pt x="798" y="23"/>
                  </a:lnTo>
                  <a:lnTo>
                    <a:pt x="765" y="34"/>
                  </a:lnTo>
                  <a:lnTo>
                    <a:pt x="754" y="57"/>
                  </a:lnTo>
                  <a:lnTo>
                    <a:pt x="743" y="68"/>
                  </a:lnTo>
                  <a:lnTo>
                    <a:pt x="743" y="102"/>
                  </a:lnTo>
                  <a:lnTo>
                    <a:pt x="732" y="135"/>
                  </a:lnTo>
                  <a:lnTo>
                    <a:pt x="721" y="158"/>
                  </a:lnTo>
                  <a:lnTo>
                    <a:pt x="699" y="237"/>
                  </a:lnTo>
                  <a:lnTo>
                    <a:pt x="688" y="315"/>
                  </a:lnTo>
                  <a:lnTo>
                    <a:pt x="599" y="664"/>
                  </a:lnTo>
                  <a:lnTo>
                    <a:pt x="577" y="698"/>
                  </a:lnTo>
                  <a:lnTo>
                    <a:pt x="532" y="754"/>
                  </a:lnTo>
                  <a:lnTo>
                    <a:pt x="477" y="799"/>
                  </a:lnTo>
                  <a:lnTo>
                    <a:pt x="388" y="821"/>
                  </a:lnTo>
                  <a:lnTo>
                    <a:pt x="355" y="821"/>
                  </a:lnTo>
                  <a:lnTo>
                    <a:pt x="322" y="799"/>
                  </a:lnTo>
                  <a:lnTo>
                    <a:pt x="300" y="787"/>
                  </a:lnTo>
                  <a:lnTo>
                    <a:pt x="289" y="754"/>
                  </a:lnTo>
                  <a:lnTo>
                    <a:pt x="277" y="731"/>
                  </a:lnTo>
                  <a:lnTo>
                    <a:pt x="266" y="698"/>
                  </a:lnTo>
                  <a:lnTo>
                    <a:pt x="266" y="664"/>
                  </a:lnTo>
                  <a:lnTo>
                    <a:pt x="277" y="563"/>
                  </a:lnTo>
                  <a:lnTo>
                    <a:pt x="311" y="450"/>
                  </a:lnTo>
                  <a:lnTo>
                    <a:pt x="366" y="293"/>
                  </a:lnTo>
                  <a:lnTo>
                    <a:pt x="377" y="248"/>
                  </a:lnTo>
                  <a:lnTo>
                    <a:pt x="388" y="225"/>
                  </a:lnTo>
                  <a:lnTo>
                    <a:pt x="399" y="192"/>
                  </a:lnTo>
                  <a:lnTo>
                    <a:pt x="399" y="113"/>
                  </a:lnTo>
                  <a:lnTo>
                    <a:pt x="388" y="79"/>
                  </a:lnTo>
                  <a:lnTo>
                    <a:pt x="366" y="45"/>
                  </a:lnTo>
                  <a:lnTo>
                    <a:pt x="333" y="23"/>
                  </a:lnTo>
                  <a:lnTo>
                    <a:pt x="289" y="0"/>
                  </a:lnTo>
                  <a:lnTo>
                    <a:pt x="244" y="0"/>
                  </a:lnTo>
                  <a:lnTo>
                    <a:pt x="167" y="23"/>
                  </a:lnTo>
                  <a:lnTo>
                    <a:pt x="100" y="68"/>
                  </a:lnTo>
                  <a:lnTo>
                    <a:pt x="56" y="135"/>
                  </a:lnTo>
                  <a:lnTo>
                    <a:pt x="23" y="203"/>
                  </a:lnTo>
                  <a:lnTo>
                    <a:pt x="0" y="259"/>
                  </a:lnTo>
                  <a:lnTo>
                    <a:pt x="0" y="304"/>
                  </a:lnTo>
                  <a:lnTo>
                    <a:pt x="11" y="304"/>
                  </a:lnTo>
                  <a:lnTo>
                    <a:pt x="23" y="315"/>
                  </a:lnTo>
                  <a:lnTo>
                    <a:pt x="34" y="315"/>
                  </a:lnTo>
                  <a:lnTo>
                    <a:pt x="45" y="304"/>
                  </a:lnTo>
                  <a:lnTo>
                    <a:pt x="45" y="293"/>
                  </a:lnTo>
                  <a:lnTo>
                    <a:pt x="56" y="282"/>
                  </a:lnTo>
                  <a:lnTo>
                    <a:pt x="100" y="169"/>
                  </a:lnTo>
                  <a:lnTo>
                    <a:pt x="144" y="90"/>
                  </a:lnTo>
                  <a:lnTo>
                    <a:pt x="189" y="57"/>
                  </a:lnTo>
                  <a:lnTo>
                    <a:pt x="244" y="34"/>
                  </a:lnTo>
                  <a:lnTo>
                    <a:pt x="255" y="34"/>
                  </a:lnTo>
                  <a:lnTo>
                    <a:pt x="266" y="45"/>
                  </a:lnTo>
                  <a:lnTo>
                    <a:pt x="277" y="45"/>
                  </a:lnTo>
                  <a:lnTo>
                    <a:pt x="277" y="57"/>
                  </a:lnTo>
                  <a:lnTo>
                    <a:pt x="289" y="79"/>
                  </a:lnTo>
                  <a:lnTo>
                    <a:pt x="289" y="147"/>
                  </a:lnTo>
                  <a:lnTo>
                    <a:pt x="277" y="192"/>
                  </a:lnTo>
                  <a:lnTo>
                    <a:pt x="255" y="237"/>
                  </a:lnTo>
                  <a:lnTo>
                    <a:pt x="156" y="540"/>
                  </a:lnTo>
                  <a:lnTo>
                    <a:pt x="144" y="641"/>
                  </a:lnTo>
                  <a:lnTo>
                    <a:pt x="167" y="743"/>
                  </a:lnTo>
                  <a:lnTo>
                    <a:pt x="222" y="810"/>
                  </a:lnTo>
                  <a:lnTo>
                    <a:pt x="300" y="855"/>
                  </a:lnTo>
                  <a:lnTo>
                    <a:pt x="377" y="866"/>
                  </a:lnTo>
                  <a:lnTo>
                    <a:pt x="477" y="844"/>
                  </a:lnTo>
                  <a:lnTo>
                    <a:pt x="566" y="776"/>
                  </a:lnTo>
                  <a:lnTo>
                    <a:pt x="543" y="877"/>
                  </a:lnTo>
                  <a:lnTo>
                    <a:pt x="510" y="979"/>
                  </a:lnTo>
                  <a:lnTo>
                    <a:pt x="444" y="1069"/>
                  </a:lnTo>
                  <a:lnTo>
                    <a:pt x="388" y="1136"/>
                  </a:lnTo>
                  <a:lnTo>
                    <a:pt x="322" y="1181"/>
                  </a:lnTo>
                  <a:lnTo>
                    <a:pt x="244" y="1192"/>
                  </a:lnTo>
                  <a:lnTo>
                    <a:pt x="200" y="1192"/>
                  </a:lnTo>
                  <a:lnTo>
                    <a:pt x="167" y="1181"/>
                  </a:lnTo>
                  <a:lnTo>
                    <a:pt x="144" y="1170"/>
                  </a:lnTo>
                  <a:lnTo>
                    <a:pt x="111" y="1147"/>
                  </a:lnTo>
                  <a:lnTo>
                    <a:pt x="100" y="1114"/>
                  </a:lnTo>
                  <a:lnTo>
                    <a:pt x="122" y="1114"/>
                  </a:lnTo>
                  <a:lnTo>
                    <a:pt x="156" y="1102"/>
                  </a:lnTo>
                  <a:lnTo>
                    <a:pt x="178" y="1091"/>
                  </a:lnTo>
                  <a:lnTo>
                    <a:pt x="200" y="1069"/>
                  </a:lnTo>
                  <a:lnTo>
                    <a:pt x="211" y="1046"/>
                  </a:lnTo>
                  <a:lnTo>
                    <a:pt x="211" y="990"/>
                  </a:lnTo>
                  <a:lnTo>
                    <a:pt x="200" y="967"/>
                  </a:lnTo>
                  <a:lnTo>
                    <a:pt x="189" y="956"/>
                  </a:lnTo>
                  <a:lnTo>
                    <a:pt x="167" y="945"/>
                  </a:lnTo>
                  <a:lnTo>
                    <a:pt x="122" y="945"/>
                  </a:lnTo>
                  <a:lnTo>
                    <a:pt x="78" y="967"/>
                  </a:lnTo>
                  <a:lnTo>
                    <a:pt x="56" y="1001"/>
                  </a:lnTo>
                  <a:lnTo>
                    <a:pt x="45" y="1024"/>
                  </a:lnTo>
                  <a:lnTo>
                    <a:pt x="45" y="1069"/>
                  </a:lnTo>
                  <a:lnTo>
                    <a:pt x="67" y="1159"/>
                  </a:lnTo>
                  <a:lnTo>
                    <a:pt x="133" y="1215"/>
                  </a:lnTo>
                  <a:lnTo>
                    <a:pt x="244" y="1237"/>
                  </a:lnTo>
                  <a:lnTo>
                    <a:pt x="388" y="1203"/>
                  </a:lnTo>
                  <a:lnTo>
                    <a:pt x="510" y="1125"/>
                  </a:lnTo>
                  <a:lnTo>
                    <a:pt x="621" y="1001"/>
                  </a:lnTo>
                  <a:lnTo>
                    <a:pt x="676" y="844"/>
                  </a:lnTo>
                  <a:lnTo>
                    <a:pt x="865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64" name="Freeform 88"/>
            <p:cNvSpPr>
              <a:spLocks/>
            </p:cNvSpPr>
            <p:nvPr/>
          </p:nvSpPr>
          <p:spPr bwMode="auto">
            <a:xfrm>
              <a:off x="23841" y="4095"/>
              <a:ext cx="78" cy="1922"/>
            </a:xfrm>
            <a:custGeom>
              <a:avLst/>
              <a:gdLst/>
              <a:ahLst/>
              <a:cxnLst>
                <a:cxn ang="0">
                  <a:pos x="78" y="67"/>
                </a:cxn>
                <a:cxn ang="0">
                  <a:pos x="78" y="33"/>
                </a:cxn>
                <a:cxn ang="0">
                  <a:pos x="44" y="0"/>
                </a:cxn>
                <a:cxn ang="0">
                  <a:pos x="22" y="0"/>
                </a:cxn>
                <a:cxn ang="0">
                  <a:pos x="11" y="11"/>
                </a:cxn>
                <a:cxn ang="0">
                  <a:pos x="11" y="33"/>
                </a:cxn>
                <a:cxn ang="0">
                  <a:pos x="0" y="45"/>
                </a:cxn>
                <a:cxn ang="0">
                  <a:pos x="0" y="1888"/>
                </a:cxn>
                <a:cxn ang="0">
                  <a:pos x="22" y="1911"/>
                </a:cxn>
                <a:cxn ang="0">
                  <a:pos x="44" y="1922"/>
                </a:cxn>
                <a:cxn ang="0">
                  <a:pos x="67" y="1911"/>
                </a:cxn>
                <a:cxn ang="0">
                  <a:pos x="67" y="1900"/>
                </a:cxn>
                <a:cxn ang="0">
                  <a:pos x="78" y="1888"/>
                </a:cxn>
                <a:cxn ang="0">
                  <a:pos x="78" y="1855"/>
                </a:cxn>
                <a:cxn ang="0">
                  <a:pos x="78" y="67"/>
                </a:cxn>
              </a:cxnLst>
              <a:rect l="0" t="0" r="r" b="b"/>
              <a:pathLst>
                <a:path w="78" h="1922">
                  <a:moveTo>
                    <a:pt x="78" y="67"/>
                  </a:moveTo>
                  <a:lnTo>
                    <a:pt x="78" y="33"/>
                  </a:lnTo>
                  <a:lnTo>
                    <a:pt x="44" y="0"/>
                  </a:lnTo>
                  <a:lnTo>
                    <a:pt x="22" y="0"/>
                  </a:lnTo>
                  <a:lnTo>
                    <a:pt x="11" y="11"/>
                  </a:lnTo>
                  <a:lnTo>
                    <a:pt x="11" y="33"/>
                  </a:lnTo>
                  <a:lnTo>
                    <a:pt x="0" y="45"/>
                  </a:lnTo>
                  <a:lnTo>
                    <a:pt x="0" y="1888"/>
                  </a:lnTo>
                  <a:lnTo>
                    <a:pt x="22" y="1911"/>
                  </a:lnTo>
                  <a:lnTo>
                    <a:pt x="44" y="1922"/>
                  </a:lnTo>
                  <a:lnTo>
                    <a:pt x="67" y="1911"/>
                  </a:lnTo>
                  <a:lnTo>
                    <a:pt x="67" y="1900"/>
                  </a:lnTo>
                  <a:lnTo>
                    <a:pt x="78" y="1888"/>
                  </a:lnTo>
                  <a:lnTo>
                    <a:pt x="78" y="1855"/>
                  </a:lnTo>
                  <a:lnTo>
                    <a:pt x="78" y="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65" name="Freeform 89"/>
            <p:cNvSpPr>
              <a:spLocks/>
            </p:cNvSpPr>
            <p:nvPr/>
          </p:nvSpPr>
          <p:spPr bwMode="auto">
            <a:xfrm>
              <a:off x="24185" y="4679"/>
              <a:ext cx="1064" cy="855"/>
            </a:xfrm>
            <a:custGeom>
              <a:avLst/>
              <a:gdLst/>
              <a:ahLst/>
              <a:cxnLst>
                <a:cxn ang="0">
                  <a:pos x="609" y="382"/>
                </a:cxn>
                <a:cxn ang="0">
                  <a:pos x="831" y="135"/>
                </a:cxn>
                <a:cxn ang="0">
                  <a:pos x="853" y="113"/>
                </a:cxn>
                <a:cxn ang="0">
                  <a:pos x="875" y="101"/>
                </a:cxn>
                <a:cxn ang="0">
                  <a:pos x="931" y="101"/>
                </a:cxn>
                <a:cxn ang="0">
                  <a:pos x="1019" y="90"/>
                </a:cxn>
                <a:cxn ang="0">
                  <a:pos x="1019" y="0"/>
                </a:cxn>
                <a:cxn ang="0">
                  <a:pos x="975" y="0"/>
                </a:cxn>
                <a:cxn ang="0">
                  <a:pos x="931" y="11"/>
                </a:cxn>
                <a:cxn ang="0">
                  <a:pos x="753" y="11"/>
                </a:cxn>
                <a:cxn ang="0">
                  <a:pos x="654" y="0"/>
                </a:cxn>
                <a:cxn ang="0">
                  <a:pos x="654" y="90"/>
                </a:cxn>
                <a:cxn ang="0">
                  <a:pos x="687" y="101"/>
                </a:cxn>
                <a:cxn ang="0">
                  <a:pos x="731" y="113"/>
                </a:cxn>
                <a:cxn ang="0">
                  <a:pos x="709" y="135"/>
                </a:cxn>
                <a:cxn ang="0">
                  <a:pos x="554" y="315"/>
                </a:cxn>
                <a:cxn ang="0">
                  <a:pos x="365" y="90"/>
                </a:cxn>
                <a:cxn ang="0">
                  <a:pos x="443" y="90"/>
                </a:cxn>
                <a:cxn ang="0">
                  <a:pos x="443" y="0"/>
                </a:cxn>
                <a:cxn ang="0">
                  <a:pos x="376" y="0"/>
                </a:cxn>
                <a:cxn ang="0">
                  <a:pos x="288" y="11"/>
                </a:cxn>
                <a:cxn ang="0">
                  <a:pos x="110" y="11"/>
                </a:cxn>
                <a:cxn ang="0">
                  <a:pos x="11" y="0"/>
                </a:cxn>
                <a:cxn ang="0">
                  <a:pos x="11" y="90"/>
                </a:cxn>
                <a:cxn ang="0">
                  <a:pos x="144" y="90"/>
                </a:cxn>
                <a:cxn ang="0">
                  <a:pos x="432" y="450"/>
                </a:cxn>
                <a:cxn ang="0">
                  <a:pos x="188" y="731"/>
                </a:cxn>
                <a:cxn ang="0">
                  <a:pos x="144" y="754"/>
                </a:cxn>
                <a:cxn ang="0">
                  <a:pos x="77" y="765"/>
                </a:cxn>
                <a:cxn ang="0">
                  <a:pos x="0" y="765"/>
                </a:cxn>
                <a:cxn ang="0">
                  <a:pos x="0" y="855"/>
                </a:cxn>
                <a:cxn ang="0">
                  <a:pos x="155" y="855"/>
                </a:cxn>
                <a:cxn ang="0">
                  <a:pos x="166" y="843"/>
                </a:cxn>
                <a:cxn ang="0">
                  <a:pos x="232" y="843"/>
                </a:cxn>
                <a:cxn ang="0">
                  <a:pos x="310" y="855"/>
                </a:cxn>
                <a:cxn ang="0">
                  <a:pos x="365" y="855"/>
                </a:cxn>
                <a:cxn ang="0">
                  <a:pos x="365" y="765"/>
                </a:cxn>
                <a:cxn ang="0">
                  <a:pos x="343" y="765"/>
                </a:cxn>
                <a:cxn ang="0">
                  <a:pos x="321" y="754"/>
                </a:cxn>
                <a:cxn ang="0">
                  <a:pos x="299" y="754"/>
                </a:cxn>
                <a:cxn ang="0">
                  <a:pos x="299" y="731"/>
                </a:cxn>
                <a:cxn ang="0">
                  <a:pos x="310" y="720"/>
                </a:cxn>
                <a:cxn ang="0">
                  <a:pos x="487" y="517"/>
                </a:cxn>
                <a:cxn ang="0">
                  <a:pos x="698" y="765"/>
                </a:cxn>
                <a:cxn ang="0">
                  <a:pos x="620" y="765"/>
                </a:cxn>
                <a:cxn ang="0">
                  <a:pos x="620" y="855"/>
                </a:cxn>
                <a:cxn ang="0">
                  <a:pos x="775" y="855"/>
                </a:cxn>
                <a:cxn ang="0">
                  <a:pos x="853" y="843"/>
                </a:cxn>
                <a:cxn ang="0">
                  <a:pos x="953" y="855"/>
                </a:cxn>
                <a:cxn ang="0">
                  <a:pos x="1064" y="855"/>
                </a:cxn>
                <a:cxn ang="0">
                  <a:pos x="1064" y="765"/>
                </a:cxn>
                <a:cxn ang="0">
                  <a:pos x="931" y="765"/>
                </a:cxn>
                <a:cxn ang="0">
                  <a:pos x="609" y="382"/>
                </a:cxn>
              </a:cxnLst>
              <a:rect l="0" t="0" r="r" b="b"/>
              <a:pathLst>
                <a:path w="1064" h="855">
                  <a:moveTo>
                    <a:pt x="609" y="382"/>
                  </a:moveTo>
                  <a:lnTo>
                    <a:pt x="831" y="135"/>
                  </a:lnTo>
                  <a:lnTo>
                    <a:pt x="853" y="113"/>
                  </a:lnTo>
                  <a:lnTo>
                    <a:pt x="875" y="101"/>
                  </a:lnTo>
                  <a:lnTo>
                    <a:pt x="931" y="101"/>
                  </a:lnTo>
                  <a:lnTo>
                    <a:pt x="1019" y="90"/>
                  </a:lnTo>
                  <a:lnTo>
                    <a:pt x="1019" y="0"/>
                  </a:lnTo>
                  <a:lnTo>
                    <a:pt x="975" y="0"/>
                  </a:lnTo>
                  <a:lnTo>
                    <a:pt x="931" y="11"/>
                  </a:lnTo>
                  <a:lnTo>
                    <a:pt x="753" y="11"/>
                  </a:lnTo>
                  <a:lnTo>
                    <a:pt x="654" y="0"/>
                  </a:lnTo>
                  <a:lnTo>
                    <a:pt x="654" y="90"/>
                  </a:lnTo>
                  <a:lnTo>
                    <a:pt x="687" y="101"/>
                  </a:lnTo>
                  <a:lnTo>
                    <a:pt x="731" y="113"/>
                  </a:lnTo>
                  <a:lnTo>
                    <a:pt x="709" y="135"/>
                  </a:lnTo>
                  <a:lnTo>
                    <a:pt x="554" y="315"/>
                  </a:lnTo>
                  <a:lnTo>
                    <a:pt x="365" y="90"/>
                  </a:lnTo>
                  <a:lnTo>
                    <a:pt x="443" y="90"/>
                  </a:lnTo>
                  <a:lnTo>
                    <a:pt x="443" y="0"/>
                  </a:lnTo>
                  <a:lnTo>
                    <a:pt x="376" y="0"/>
                  </a:lnTo>
                  <a:lnTo>
                    <a:pt x="288" y="11"/>
                  </a:lnTo>
                  <a:lnTo>
                    <a:pt x="110" y="11"/>
                  </a:lnTo>
                  <a:lnTo>
                    <a:pt x="11" y="0"/>
                  </a:lnTo>
                  <a:lnTo>
                    <a:pt x="11" y="90"/>
                  </a:lnTo>
                  <a:lnTo>
                    <a:pt x="144" y="90"/>
                  </a:lnTo>
                  <a:lnTo>
                    <a:pt x="432" y="450"/>
                  </a:lnTo>
                  <a:lnTo>
                    <a:pt x="188" y="731"/>
                  </a:lnTo>
                  <a:lnTo>
                    <a:pt x="144" y="754"/>
                  </a:lnTo>
                  <a:lnTo>
                    <a:pt x="77" y="765"/>
                  </a:lnTo>
                  <a:lnTo>
                    <a:pt x="0" y="765"/>
                  </a:lnTo>
                  <a:lnTo>
                    <a:pt x="0" y="855"/>
                  </a:lnTo>
                  <a:lnTo>
                    <a:pt x="155" y="855"/>
                  </a:lnTo>
                  <a:lnTo>
                    <a:pt x="166" y="843"/>
                  </a:lnTo>
                  <a:lnTo>
                    <a:pt x="232" y="843"/>
                  </a:lnTo>
                  <a:lnTo>
                    <a:pt x="310" y="855"/>
                  </a:lnTo>
                  <a:lnTo>
                    <a:pt x="365" y="855"/>
                  </a:lnTo>
                  <a:lnTo>
                    <a:pt x="365" y="765"/>
                  </a:lnTo>
                  <a:lnTo>
                    <a:pt x="343" y="765"/>
                  </a:lnTo>
                  <a:lnTo>
                    <a:pt x="321" y="754"/>
                  </a:lnTo>
                  <a:lnTo>
                    <a:pt x="299" y="754"/>
                  </a:lnTo>
                  <a:lnTo>
                    <a:pt x="299" y="731"/>
                  </a:lnTo>
                  <a:lnTo>
                    <a:pt x="310" y="720"/>
                  </a:lnTo>
                  <a:lnTo>
                    <a:pt x="487" y="517"/>
                  </a:lnTo>
                  <a:lnTo>
                    <a:pt x="698" y="765"/>
                  </a:lnTo>
                  <a:lnTo>
                    <a:pt x="620" y="765"/>
                  </a:lnTo>
                  <a:lnTo>
                    <a:pt x="620" y="855"/>
                  </a:lnTo>
                  <a:lnTo>
                    <a:pt x="775" y="855"/>
                  </a:lnTo>
                  <a:lnTo>
                    <a:pt x="853" y="843"/>
                  </a:lnTo>
                  <a:lnTo>
                    <a:pt x="953" y="855"/>
                  </a:lnTo>
                  <a:lnTo>
                    <a:pt x="1064" y="855"/>
                  </a:lnTo>
                  <a:lnTo>
                    <a:pt x="1064" y="765"/>
                  </a:lnTo>
                  <a:lnTo>
                    <a:pt x="931" y="765"/>
                  </a:lnTo>
                  <a:lnTo>
                    <a:pt x="609" y="38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66" name="Freeform 90"/>
            <p:cNvSpPr>
              <a:spLocks noEditPoints="1"/>
            </p:cNvSpPr>
            <p:nvPr/>
          </p:nvSpPr>
          <p:spPr bwMode="auto">
            <a:xfrm>
              <a:off x="25348" y="4927"/>
              <a:ext cx="399" cy="899"/>
            </a:xfrm>
            <a:custGeom>
              <a:avLst/>
              <a:gdLst/>
              <a:ahLst/>
              <a:cxnLst>
                <a:cxn ang="0">
                  <a:pos x="366" y="33"/>
                </a:cxn>
                <a:cxn ang="0">
                  <a:pos x="333" y="0"/>
                </a:cxn>
                <a:cxn ang="0">
                  <a:pos x="288" y="11"/>
                </a:cxn>
                <a:cxn ang="0">
                  <a:pos x="244" y="45"/>
                </a:cxn>
                <a:cxn ang="0">
                  <a:pos x="233" y="90"/>
                </a:cxn>
                <a:cxn ang="0">
                  <a:pos x="266" y="123"/>
                </a:cxn>
                <a:cxn ang="0">
                  <a:pos x="311" y="112"/>
                </a:cxn>
                <a:cxn ang="0">
                  <a:pos x="355" y="78"/>
                </a:cxn>
                <a:cxn ang="0">
                  <a:pos x="89" y="730"/>
                </a:cxn>
                <a:cxn ang="0">
                  <a:pos x="78" y="787"/>
                </a:cxn>
                <a:cxn ang="0">
                  <a:pos x="167" y="899"/>
                </a:cxn>
                <a:cxn ang="0">
                  <a:pos x="277" y="877"/>
                </a:cxn>
                <a:cxn ang="0">
                  <a:pos x="366" y="775"/>
                </a:cxn>
                <a:cxn ang="0">
                  <a:pos x="399" y="697"/>
                </a:cxn>
                <a:cxn ang="0">
                  <a:pos x="366" y="685"/>
                </a:cxn>
                <a:cxn ang="0">
                  <a:pos x="355" y="697"/>
                </a:cxn>
                <a:cxn ang="0">
                  <a:pos x="300" y="809"/>
                </a:cxn>
                <a:cxn ang="0">
                  <a:pos x="244" y="854"/>
                </a:cxn>
                <a:cxn ang="0">
                  <a:pos x="189" y="865"/>
                </a:cxn>
                <a:cxn ang="0">
                  <a:pos x="178" y="832"/>
                </a:cxn>
                <a:cxn ang="0">
                  <a:pos x="189" y="764"/>
                </a:cxn>
                <a:cxn ang="0">
                  <a:pos x="244" y="629"/>
                </a:cxn>
                <a:cxn ang="0">
                  <a:pos x="255" y="584"/>
                </a:cxn>
                <a:cxn ang="0">
                  <a:pos x="311" y="449"/>
                </a:cxn>
                <a:cxn ang="0">
                  <a:pos x="266" y="314"/>
                </a:cxn>
                <a:cxn ang="0">
                  <a:pos x="189" y="292"/>
                </a:cxn>
                <a:cxn ang="0">
                  <a:pos x="67" y="359"/>
                </a:cxn>
                <a:cxn ang="0">
                  <a:pos x="0" y="472"/>
                </a:cxn>
                <a:cxn ang="0">
                  <a:pos x="34" y="517"/>
                </a:cxn>
                <a:cxn ang="0">
                  <a:pos x="45" y="494"/>
                </a:cxn>
                <a:cxn ang="0">
                  <a:pos x="89" y="393"/>
                </a:cxn>
                <a:cxn ang="0">
                  <a:pos x="155" y="337"/>
                </a:cxn>
                <a:cxn ang="0">
                  <a:pos x="211" y="348"/>
                </a:cxn>
                <a:cxn ang="0">
                  <a:pos x="222" y="382"/>
                </a:cxn>
                <a:cxn ang="0">
                  <a:pos x="211" y="416"/>
                </a:cxn>
                <a:cxn ang="0">
                  <a:pos x="189" y="472"/>
                </a:cxn>
                <a:cxn ang="0">
                  <a:pos x="89" y="730"/>
                </a:cxn>
              </a:cxnLst>
              <a:rect l="0" t="0" r="r" b="b"/>
              <a:pathLst>
                <a:path w="399" h="899">
                  <a:moveTo>
                    <a:pt x="366" y="45"/>
                  </a:moveTo>
                  <a:lnTo>
                    <a:pt x="366" y="33"/>
                  </a:lnTo>
                  <a:lnTo>
                    <a:pt x="355" y="11"/>
                  </a:lnTo>
                  <a:lnTo>
                    <a:pt x="333" y="0"/>
                  </a:lnTo>
                  <a:lnTo>
                    <a:pt x="311" y="0"/>
                  </a:lnTo>
                  <a:lnTo>
                    <a:pt x="288" y="11"/>
                  </a:lnTo>
                  <a:lnTo>
                    <a:pt x="255" y="22"/>
                  </a:lnTo>
                  <a:lnTo>
                    <a:pt x="244" y="45"/>
                  </a:lnTo>
                  <a:lnTo>
                    <a:pt x="233" y="78"/>
                  </a:lnTo>
                  <a:lnTo>
                    <a:pt x="233" y="90"/>
                  </a:lnTo>
                  <a:lnTo>
                    <a:pt x="244" y="112"/>
                  </a:lnTo>
                  <a:lnTo>
                    <a:pt x="266" y="123"/>
                  </a:lnTo>
                  <a:lnTo>
                    <a:pt x="288" y="123"/>
                  </a:lnTo>
                  <a:lnTo>
                    <a:pt x="311" y="112"/>
                  </a:lnTo>
                  <a:lnTo>
                    <a:pt x="344" y="101"/>
                  </a:lnTo>
                  <a:lnTo>
                    <a:pt x="355" y="78"/>
                  </a:lnTo>
                  <a:lnTo>
                    <a:pt x="366" y="45"/>
                  </a:lnTo>
                  <a:close/>
                  <a:moveTo>
                    <a:pt x="89" y="730"/>
                  </a:moveTo>
                  <a:lnTo>
                    <a:pt x="89" y="753"/>
                  </a:lnTo>
                  <a:lnTo>
                    <a:pt x="78" y="787"/>
                  </a:lnTo>
                  <a:lnTo>
                    <a:pt x="100" y="854"/>
                  </a:lnTo>
                  <a:lnTo>
                    <a:pt x="167" y="899"/>
                  </a:lnTo>
                  <a:lnTo>
                    <a:pt x="211" y="899"/>
                  </a:lnTo>
                  <a:lnTo>
                    <a:pt x="277" y="877"/>
                  </a:lnTo>
                  <a:lnTo>
                    <a:pt x="333" y="832"/>
                  </a:lnTo>
                  <a:lnTo>
                    <a:pt x="366" y="775"/>
                  </a:lnTo>
                  <a:lnTo>
                    <a:pt x="388" y="730"/>
                  </a:lnTo>
                  <a:lnTo>
                    <a:pt x="399" y="697"/>
                  </a:lnTo>
                  <a:lnTo>
                    <a:pt x="377" y="674"/>
                  </a:lnTo>
                  <a:lnTo>
                    <a:pt x="366" y="685"/>
                  </a:lnTo>
                  <a:lnTo>
                    <a:pt x="355" y="685"/>
                  </a:lnTo>
                  <a:lnTo>
                    <a:pt x="355" y="697"/>
                  </a:lnTo>
                  <a:lnTo>
                    <a:pt x="333" y="753"/>
                  </a:lnTo>
                  <a:lnTo>
                    <a:pt x="300" y="809"/>
                  </a:lnTo>
                  <a:lnTo>
                    <a:pt x="277" y="832"/>
                  </a:lnTo>
                  <a:lnTo>
                    <a:pt x="244" y="854"/>
                  </a:lnTo>
                  <a:lnTo>
                    <a:pt x="211" y="865"/>
                  </a:lnTo>
                  <a:lnTo>
                    <a:pt x="189" y="865"/>
                  </a:lnTo>
                  <a:lnTo>
                    <a:pt x="189" y="854"/>
                  </a:lnTo>
                  <a:lnTo>
                    <a:pt x="178" y="832"/>
                  </a:lnTo>
                  <a:lnTo>
                    <a:pt x="178" y="787"/>
                  </a:lnTo>
                  <a:lnTo>
                    <a:pt x="189" y="764"/>
                  </a:lnTo>
                  <a:lnTo>
                    <a:pt x="200" y="730"/>
                  </a:lnTo>
                  <a:lnTo>
                    <a:pt x="244" y="629"/>
                  </a:lnTo>
                  <a:lnTo>
                    <a:pt x="255" y="607"/>
                  </a:lnTo>
                  <a:lnTo>
                    <a:pt x="255" y="584"/>
                  </a:lnTo>
                  <a:lnTo>
                    <a:pt x="277" y="517"/>
                  </a:lnTo>
                  <a:lnTo>
                    <a:pt x="311" y="449"/>
                  </a:lnTo>
                  <a:lnTo>
                    <a:pt x="311" y="382"/>
                  </a:lnTo>
                  <a:lnTo>
                    <a:pt x="266" y="314"/>
                  </a:lnTo>
                  <a:lnTo>
                    <a:pt x="233" y="303"/>
                  </a:lnTo>
                  <a:lnTo>
                    <a:pt x="189" y="292"/>
                  </a:lnTo>
                  <a:lnTo>
                    <a:pt x="122" y="314"/>
                  </a:lnTo>
                  <a:lnTo>
                    <a:pt x="67" y="359"/>
                  </a:lnTo>
                  <a:lnTo>
                    <a:pt x="22" y="416"/>
                  </a:lnTo>
                  <a:lnTo>
                    <a:pt x="0" y="472"/>
                  </a:lnTo>
                  <a:lnTo>
                    <a:pt x="0" y="517"/>
                  </a:lnTo>
                  <a:lnTo>
                    <a:pt x="34" y="517"/>
                  </a:lnTo>
                  <a:lnTo>
                    <a:pt x="34" y="506"/>
                  </a:lnTo>
                  <a:lnTo>
                    <a:pt x="45" y="494"/>
                  </a:lnTo>
                  <a:lnTo>
                    <a:pt x="67" y="438"/>
                  </a:lnTo>
                  <a:lnTo>
                    <a:pt x="89" y="393"/>
                  </a:lnTo>
                  <a:lnTo>
                    <a:pt x="122" y="359"/>
                  </a:lnTo>
                  <a:lnTo>
                    <a:pt x="155" y="337"/>
                  </a:lnTo>
                  <a:lnTo>
                    <a:pt x="200" y="337"/>
                  </a:lnTo>
                  <a:lnTo>
                    <a:pt x="211" y="348"/>
                  </a:lnTo>
                  <a:lnTo>
                    <a:pt x="211" y="359"/>
                  </a:lnTo>
                  <a:lnTo>
                    <a:pt x="222" y="382"/>
                  </a:lnTo>
                  <a:lnTo>
                    <a:pt x="222" y="404"/>
                  </a:lnTo>
                  <a:lnTo>
                    <a:pt x="211" y="416"/>
                  </a:lnTo>
                  <a:lnTo>
                    <a:pt x="200" y="438"/>
                  </a:lnTo>
                  <a:lnTo>
                    <a:pt x="189" y="472"/>
                  </a:lnTo>
                  <a:lnTo>
                    <a:pt x="178" y="517"/>
                  </a:lnTo>
                  <a:lnTo>
                    <a:pt x="89" y="7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67" name="Freeform 91"/>
            <p:cNvSpPr>
              <a:spLocks/>
            </p:cNvSpPr>
            <p:nvPr/>
          </p:nvSpPr>
          <p:spPr bwMode="auto">
            <a:xfrm>
              <a:off x="26013" y="4095"/>
              <a:ext cx="433" cy="1922"/>
            </a:xfrm>
            <a:custGeom>
              <a:avLst/>
              <a:gdLst/>
              <a:ahLst/>
              <a:cxnLst>
                <a:cxn ang="0">
                  <a:pos x="433" y="955"/>
                </a:cxn>
                <a:cxn ang="0">
                  <a:pos x="421" y="787"/>
                </a:cxn>
                <a:cxn ang="0">
                  <a:pos x="388" y="584"/>
                </a:cxn>
                <a:cxn ang="0">
                  <a:pos x="311" y="359"/>
                </a:cxn>
                <a:cxn ang="0">
                  <a:pos x="233" y="236"/>
                </a:cxn>
                <a:cxn ang="0">
                  <a:pos x="167" y="135"/>
                </a:cxn>
                <a:cxn ang="0">
                  <a:pos x="100" y="56"/>
                </a:cxn>
                <a:cxn ang="0">
                  <a:pos x="45" y="22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33"/>
                </a:cxn>
                <a:cxn ang="0">
                  <a:pos x="34" y="67"/>
                </a:cxn>
                <a:cxn ang="0">
                  <a:pos x="155" y="224"/>
                </a:cxn>
                <a:cxn ang="0">
                  <a:pos x="244" y="438"/>
                </a:cxn>
                <a:cxn ang="0">
                  <a:pos x="311" y="674"/>
                </a:cxn>
                <a:cxn ang="0">
                  <a:pos x="322" y="955"/>
                </a:cxn>
                <a:cxn ang="0">
                  <a:pos x="311" y="1158"/>
                </a:cxn>
                <a:cxn ang="0">
                  <a:pos x="288" y="1349"/>
                </a:cxn>
                <a:cxn ang="0">
                  <a:pos x="233" y="1540"/>
                </a:cxn>
                <a:cxn ang="0">
                  <a:pos x="144" y="1709"/>
                </a:cxn>
                <a:cxn ang="0">
                  <a:pos x="22" y="1866"/>
                </a:cxn>
                <a:cxn ang="0">
                  <a:pos x="0" y="1888"/>
                </a:cxn>
                <a:cxn ang="0">
                  <a:pos x="0" y="1911"/>
                </a:cxn>
                <a:cxn ang="0">
                  <a:pos x="11" y="1922"/>
                </a:cxn>
                <a:cxn ang="0">
                  <a:pos x="45" y="1900"/>
                </a:cxn>
                <a:cxn ang="0">
                  <a:pos x="100" y="1855"/>
                </a:cxn>
                <a:cxn ang="0">
                  <a:pos x="167" y="1776"/>
                </a:cxn>
                <a:cxn ang="0">
                  <a:pos x="244" y="1675"/>
                </a:cxn>
                <a:cxn ang="0">
                  <a:pos x="311" y="1540"/>
                </a:cxn>
                <a:cxn ang="0">
                  <a:pos x="388" y="1338"/>
                </a:cxn>
                <a:cxn ang="0">
                  <a:pos x="421" y="1135"/>
                </a:cxn>
                <a:cxn ang="0">
                  <a:pos x="433" y="955"/>
                </a:cxn>
              </a:cxnLst>
              <a:rect l="0" t="0" r="r" b="b"/>
              <a:pathLst>
                <a:path w="433" h="1922">
                  <a:moveTo>
                    <a:pt x="433" y="955"/>
                  </a:moveTo>
                  <a:lnTo>
                    <a:pt x="421" y="787"/>
                  </a:lnTo>
                  <a:lnTo>
                    <a:pt x="388" y="584"/>
                  </a:lnTo>
                  <a:lnTo>
                    <a:pt x="311" y="359"/>
                  </a:lnTo>
                  <a:lnTo>
                    <a:pt x="233" y="236"/>
                  </a:lnTo>
                  <a:lnTo>
                    <a:pt x="167" y="135"/>
                  </a:lnTo>
                  <a:lnTo>
                    <a:pt x="100" y="56"/>
                  </a:lnTo>
                  <a:lnTo>
                    <a:pt x="45" y="22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33"/>
                  </a:lnTo>
                  <a:lnTo>
                    <a:pt x="34" y="67"/>
                  </a:lnTo>
                  <a:lnTo>
                    <a:pt x="155" y="224"/>
                  </a:lnTo>
                  <a:lnTo>
                    <a:pt x="244" y="438"/>
                  </a:lnTo>
                  <a:lnTo>
                    <a:pt x="311" y="674"/>
                  </a:lnTo>
                  <a:lnTo>
                    <a:pt x="322" y="955"/>
                  </a:lnTo>
                  <a:lnTo>
                    <a:pt x="311" y="1158"/>
                  </a:lnTo>
                  <a:lnTo>
                    <a:pt x="288" y="1349"/>
                  </a:lnTo>
                  <a:lnTo>
                    <a:pt x="233" y="1540"/>
                  </a:lnTo>
                  <a:lnTo>
                    <a:pt x="144" y="1709"/>
                  </a:lnTo>
                  <a:lnTo>
                    <a:pt x="22" y="1866"/>
                  </a:lnTo>
                  <a:lnTo>
                    <a:pt x="0" y="1888"/>
                  </a:lnTo>
                  <a:lnTo>
                    <a:pt x="0" y="1911"/>
                  </a:lnTo>
                  <a:lnTo>
                    <a:pt x="11" y="1922"/>
                  </a:lnTo>
                  <a:lnTo>
                    <a:pt x="45" y="1900"/>
                  </a:lnTo>
                  <a:lnTo>
                    <a:pt x="100" y="1855"/>
                  </a:lnTo>
                  <a:lnTo>
                    <a:pt x="167" y="1776"/>
                  </a:lnTo>
                  <a:lnTo>
                    <a:pt x="244" y="1675"/>
                  </a:lnTo>
                  <a:lnTo>
                    <a:pt x="311" y="1540"/>
                  </a:lnTo>
                  <a:lnTo>
                    <a:pt x="388" y="1338"/>
                  </a:lnTo>
                  <a:lnTo>
                    <a:pt x="421" y="1135"/>
                  </a:lnTo>
                  <a:lnTo>
                    <a:pt x="433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68" name="Rectangle 92"/>
            <p:cNvSpPr>
              <a:spLocks noChangeArrowheads="1"/>
            </p:cNvSpPr>
            <p:nvPr/>
          </p:nvSpPr>
          <p:spPr bwMode="auto">
            <a:xfrm>
              <a:off x="20982" y="6366"/>
              <a:ext cx="5729" cy="9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69" name="Freeform 93"/>
            <p:cNvSpPr>
              <a:spLocks/>
            </p:cNvSpPr>
            <p:nvPr/>
          </p:nvSpPr>
          <p:spPr bwMode="auto">
            <a:xfrm>
              <a:off x="22999" y="6838"/>
              <a:ext cx="1585" cy="1304"/>
            </a:xfrm>
            <a:custGeom>
              <a:avLst/>
              <a:gdLst/>
              <a:ahLst/>
              <a:cxnLst>
                <a:cxn ang="0">
                  <a:pos x="1374" y="146"/>
                </a:cxn>
                <a:cxn ang="0">
                  <a:pos x="1463" y="67"/>
                </a:cxn>
                <a:cxn ang="0">
                  <a:pos x="1562" y="56"/>
                </a:cxn>
                <a:cxn ang="0">
                  <a:pos x="1585" y="11"/>
                </a:cxn>
                <a:cxn ang="0">
                  <a:pos x="1152" y="0"/>
                </a:cxn>
                <a:cxn ang="0">
                  <a:pos x="1141" y="45"/>
                </a:cxn>
                <a:cxn ang="0">
                  <a:pos x="1219" y="56"/>
                </a:cxn>
                <a:cxn ang="0">
                  <a:pos x="1285" y="79"/>
                </a:cxn>
                <a:cxn ang="0">
                  <a:pos x="1308" y="169"/>
                </a:cxn>
                <a:cxn ang="0">
                  <a:pos x="1086" y="1034"/>
                </a:cxn>
                <a:cxn ang="0">
                  <a:pos x="665" y="11"/>
                </a:cxn>
                <a:cxn ang="0">
                  <a:pos x="321" y="0"/>
                </a:cxn>
                <a:cxn ang="0">
                  <a:pos x="299" y="34"/>
                </a:cxn>
                <a:cxn ang="0">
                  <a:pos x="465" y="56"/>
                </a:cxn>
                <a:cxn ang="0">
                  <a:pos x="487" y="67"/>
                </a:cxn>
                <a:cxn ang="0">
                  <a:pos x="210" y="1158"/>
                </a:cxn>
                <a:cxn ang="0">
                  <a:pos x="122" y="1225"/>
                </a:cxn>
                <a:cxn ang="0">
                  <a:pos x="11" y="1248"/>
                </a:cxn>
                <a:cxn ang="0">
                  <a:pos x="0" y="1293"/>
                </a:cxn>
                <a:cxn ang="0">
                  <a:pos x="22" y="1304"/>
                </a:cxn>
                <a:cxn ang="0">
                  <a:pos x="399" y="1304"/>
                </a:cxn>
                <a:cxn ang="0">
                  <a:pos x="432" y="1293"/>
                </a:cxn>
                <a:cxn ang="0">
                  <a:pos x="443" y="1270"/>
                </a:cxn>
                <a:cxn ang="0">
                  <a:pos x="399" y="1248"/>
                </a:cxn>
                <a:cxn ang="0">
                  <a:pos x="321" y="1225"/>
                </a:cxn>
                <a:cxn ang="0">
                  <a:pos x="288" y="1203"/>
                </a:cxn>
                <a:cxn ang="0">
                  <a:pos x="277" y="1135"/>
                </a:cxn>
                <a:cxn ang="0">
                  <a:pos x="532" y="101"/>
                </a:cxn>
                <a:cxn ang="0">
                  <a:pos x="543" y="124"/>
                </a:cxn>
                <a:cxn ang="0">
                  <a:pos x="1019" y="1270"/>
                </a:cxn>
                <a:cxn ang="0">
                  <a:pos x="1042" y="1304"/>
                </a:cxn>
                <a:cxn ang="0">
                  <a:pos x="1075" y="1293"/>
                </a:cxn>
                <a:cxn ang="0">
                  <a:pos x="1086" y="1259"/>
                </a:cxn>
              </a:cxnLst>
              <a:rect l="0" t="0" r="r" b="b"/>
              <a:pathLst>
                <a:path w="1585" h="1304">
                  <a:moveTo>
                    <a:pt x="1352" y="202"/>
                  </a:moveTo>
                  <a:lnTo>
                    <a:pt x="1374" y="146"/>
                  </a:lnTo>
                  <a:lnTo>
                    <a:pt x="1407" y="101"/>
                  </a:lnTo>
                  <a:lnTo>
                    <a:pt x="1463" y="67"/>
                  </a:lnTo>
                  <a:lnTo>
                    <a:pt x="1551" y="56"/>
                  </a:lnTo>
                  <a:lnTo>
                    <a:pt x="1562" y="56"/>
                  </a:lnTo>
                  <a:lnTo>
                    <a:pt x="1585" y="34"/>
                  </a:lnTo>
                  <a:lnTo>
                    <a:pt x="1585" y="11"/>
                  </a:lnTo>
                  <a:lnTo>
                    <a:pt x="1574" y="0"/>
                  </a:lnTo>
                  <a:lnTo>
                    <a:pt x="1152" y="0"/>
                  </a:lnTo>
                  <a:lnTo>
                    <a:pt x="1141" y="11"/>
                  </a:lnTo>
                  <a:lnTo>
                    <a:pt x="1141" y="45"/>
                  </a:lnTo>
                  <a:lnTo>
                    <a:pt x="1152" y="56"/>
                  </a:lnTo>
                  <a:lnTo>
                    <a:pt x="1219" y="56"/>
                  </a:lnTo>
                  <a:lnTo>
                    <a:pt x="1263" y="67"/>
                  </a:lnTo>
                  <a:lnTo>
                    <a:pt x="1285" y="79"/>
                  </a:lnTo>
                  <a:lnTo>
                    <a:pt x="1308" y="124"/>
                  </a:lnTo>
                  <a:lnTo>
                    <a:pt x="1308" y="169"/>
                  </a:lnTo>
                  <a:lnTo>
                    <a:pt x="1296" y="180"/>
                  </a:lnTo>
                  <a:lnTo>
                    <a:pt x="1086" y="1034"/>
                  </a:lnTo>
                  <a:lnTo>
                    <a:pt x="676" y="34"/>
                  </a:lnTo>
                  <a:lnTo>
                    <a:pt x="665" y="11"/>
                  </a:lnTo>
                  <a:lnTo>
                    <a:pt x="654" y="0"/>
                  </a:lnTo>
                  <a:lnTo>
                    <a:pt x="321" y="0"/>
                  </a:lnTo>
                  <a:lnTo>
                    <a:pt x="310" y="11"/>
                  </a:lnTo>
                  <a:lnTo>
                    <a:pt x="299" y="34"/>
                  </a:lnTo>
                  <a:lnTo>
                    <a:pt x="321" y="56"/>
                  </a:lnTo>
                  <a:lnTo>
                    <a:pt x="465" y="56"/>
                  </a:lnTo>
                  <a:lnTo>
                    <a:pt x="476" y="67"/>
                  </a:lnTo>
                  <a:lnTo>
                    <a:pt x="487" y="67"/>
                  </a:lnTo>
                  <a:lnTo>
                    <a:pt x="233" y="1102"/>
                  </a:lnTo>
                  <a:lnTo>
                    <a:pt x="210" y="1158"/>
                  </a:lnTo>
                  <a:lnTo>
                    <a:pt x="177" y="1203"/>
                  </a:lnTo>
                  <a:lnTo>
                    <a:pt x="122" y="1225"/>
                  </a:lnTo>
                  <a:lnTo>
                    <a:pt x="33" y="1248"/>
                  </a:lnTo>
                  <a:lnTo>
                    <a:pt x="11" y="1248"/>
                  </a:lnTo>
                  <a:lnTo>
                    <a:pt x="0" y="1259"/>
                  </a:lnTo>
                  <a:lnTo>
                    <a:pt x="0" y="1293"/>
                  </a:lnTo>
                  <a:lnTo>
                    <a:pt x="11" y="1304"/>
                  </a:lnTo>
                  <a:lnTo>
                    <a:pt x="22" y="1304"/>
                  </a:lnTo>
                  <a:lnTo>
                    <a:pt x="210" y="1293"/>
                  </a:lnTo>
                  <a:lnTo>
                    <a:pt x="399" y="1304"/>
                  </a:lnTo>
                  <a:lnTo>
                    <a:pt x="421" y="1304"/>
                  </a:lnTo>
                  <a:lnTo>
                    <a:pt x="432" y="1293"/>
                  </a:lnTo>
                  <a:lnTo>
                    <a:pt x="432" y="1282"/>
                  </a:lnTo>
                  <a:lnTo>
                    <a:pt x="443" y="1270"/>
                  </a:lnTo>
                  <a:lnTo>
                    <a:pt x="432" y="1248"/>
                  </a:lnTo>
                  <a:lnTo>
                    <a:pt x="399" y="1248"/>
                  </a:lnTo>
                  <a:lnTo>
                    <a:pt x="354" y="1237"/>
                  </a:lnTo>
                  <a:lnTo>
                    <a:pt x="321" y="1225"/>
                  </a:lnTo>
                  <a:lnTo>
                    <a:pt x="299" y="1214"/>
                  </a:lnTo>
                  <a:lnTo>
                    <a:pt x="288" y="1203"/>
                  </a:lnTo>
                  <a:lnTo>
                    <a:pt x="277" y="1180"/>
                  </a:lnTo>
                  <a:lnTo>
                    <a:pt x="277" y="1135"/>
                  </a:lnTo>
                  <a:lnTo>
                    <a:pt x="288" y="1113"/>
                  </a:lnTo>
                  <a:lnTo>
                    <a:pt x="532" y="101"/>
                  </a:lnTo>
                  <a:lnTo>
                    <a:pt x="543" y="112"/>
                  </a:lnTo>
                  <a:lnTo>
                    <a:pt x="543" y="124"/>
                  </a:lnTo>
                  <a:lnTo>
                    <a:pt x="554" y="135"/>
                  </a:lnTo>
                  <a:lnTo>
                    <a:pt x="1019" y="1270"/>
                  </a:lnTo>
                  <a:lnTo>
                    <a:pt x="1030" y="1293"/>
                  </a:lnTo>
                  <a:lnTo>
                    <a:pt x="1042" y="1304"/>
                  </a:lnTo>
                  <a:lnTo>
                    <a:pt x="1064" y="1304"/>
                  </a:lnTo>
                  <a:lnTo>
                    <a:pt x="1075" y="1293"/>
                  </a:lnTo>
                  <a:lnTo>
                    <a:pt x="1075" y="1282"/>
                  </a:lnTo>
                  <a:lnTo>
                    <a:pt x="1086" y="1259"/>
                  </a:lnTo>
                  <a:lnTo>
                    <a:pt x="1352" y="2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70" name="Freeform 94"/>
            <p:cNvSpPr>
              <a:spLocks/>
            </p:cNvSpPr>
            <p:nvPr/>
          </p:nvSpPr>
          <p:spPr bwMode="auto">
            <a:xfrm>
              <a:off x="26977" y="5477"/>
              <a:ext cx="942" cy="1743"/>
            </a:xfrm>
            <a:custGeom>
              <a:avLst/>
              <a:gdLst/>
              <a:ahLst/>
              <a:cxnLst>
                <a:cxn ang="0">
                  <a:pos x="776" y="585"/>
                </a:cxn>
                <a:cxn ang="0">
                  <a:pos x="809" y="563"/>
                </a:cxn>
                <a:cxn ang="0">
                  <a:pos x="610" y="529"/>
                </a:cxn>
                <a:cxn ang="0">
                  <a:pos x="621" y="416"/>
                </a:cxn>
                <a:cxn ang="0">
                  <a:pos x="654" y="237"/>
                </a:cxn>
                <a:cxn ang="0">
                  <a:pos x="688" y="102"/>
                </a:cxn>
                <a:cxn ang="0">
                  <a:pos x="721" y="57"/>
                </a:cxn>
                <a:cxn ang="0">
                  <a:pos x="809" y="45"/>
                </a:cxn>
                <a:cxn ang="0">
                  <a:pos x="876" y="79"/>
                </a:cxn>
                <a:cxn ang="0">
                  <a:pos x="787" y="124"/>
                </a:cxn>
                <a:cxn ang="0">
                  <a:pos x="776" y="158"/>
                </a:cxn>
                <a:cxn ang="0">
                  <a:pos x="776" y="214"/>
                </a:cxn>
                <a:cxn ang="0">
                  <a:pos x="876" y="248"/>
                </a:cxn>
                <a:cxn ang="0">
                  <a:pos x="942" y="135"/>
                </a:cxn>
                <a:cxn ang="0">
                  <a:pos x="920" y="68"/>
                </a:cxn>
                <a:cxn ang="0">
                  <a:pos x="809" y="0"/>
                </a:cxn>
                <a:cxn ang="0">
                  <a:pos x="721" y="12"/>
                </a:cxn>
                <a:cxn ang="0">
                  <a:pos x="588" y="113"/>
                </a:cxn>
                <a:cxn ang="0">
                  <a:pos x="532" y="248"/>
                </a:cxn>
                <a:cxn ang="0">
                  <a:pos x="510" y="327"/>
                </a:cxn>
                <a:cxn ang="0">
                  <a:pos x="477" y="529"/>
                </a:cxn>
                <a:cxn ang="0">
                  <a:pos x="289" y="540"/>
                </a:cxn>
                <a:cxn ang="0">
                  <a:pos x="300" y="585"/>
                </a:cxn>
                <a:cxn ang="0">
                  <a:pos x="322" y="1338"/>
                </a:cxn>
                <a:cxn ang="0">
                  <a:pos x="278" y="1552"/>
                </a:cxn>
                <a:cxn ang="0">
                  <a:pos x="211" y="1676"/>
                </a:cxn>
                <a:cxn ang="0">
                  <a:pos x="122" y="1698"/>
                </a:cxn>
                <a:cxn ang="0">
                  <a:pos x="67" y="1664"/>
                </a:cxn>
                <a:cxn ang="0">
                  <a:pos x="122" y="1642"/>
                </a:cxn>
                <a:cxn ang="0">
                  <a:pos x="156" y="1608"/>
                </a:cxn>
                <a:cxn ang="0">
                  <a:pos x="178" y="1575"/>
                </a:cxn>
                <a:cxn ang="0">
                  <a:pos x="167" y="1530"/>
                </a:cxn>
                <a:cxn ang="0">
                  <a:pos x="133" y="1496"/>
                </a:cxn>
                <a:cxn ang="0">
                  <a:pos x="45" y="1518"/>
                </a:cxn>
                <a:cxn ang="0">
                  <a:pos x="0" y="1608"/>
                </a:cxn>
                <a:cxn ang="0">
                  <a:pos x="23" y="1687"/>
                </a:cxn>
                <a:cxn ang="0">
                  <a:pos x="122" y="1743"/>
                </a:cxn>
                <a:cxn ang="0">
                  <a:pos x="233" y="1721"/>
                </a:cxn>
                <a:cxn ang="0">
                  <a:pos x="344" y="1619"/>
                </a:cxn>
                <a:cxn ang="0">
                  <a:pos x="411" y="1473"/>
                </a:cxn>
                <a:cxn ang="0">
                  <a:pos x="477" y="1226"/>
                </a:cxn>
                <a:cxn ang="0">
                  <a:pos x="599" y="585"/>
                </a:cxn>
              </a:cxnLst>
              <a:rect l="0" t="0" r="r" b="b"/>
              <a:pathLst>
                <a:path w="942" h="1743">
                  <a:moveTo>
                    <a:pt x="599" y="585"/>
                  </a:moveTo>
                  <a:lnTo>
                    <a:pt x="776" y="585"/>
                  </a:lnTo>
                  <a:lnTo>
                    <a:pt x="798" y="574"/>
                  </a:lnTo>
                  <a:lnTo>
                    <a:pt x="809" y="563"/>
                  </a:lnTo>
                  <a:lnTo>
                    <a:pt x="809" y="529"/>
                  </a:lnTo>
                  <a:lnTo>
                    <a:pt x="610" y="529"/>
                  </a:lnTo>
                  <a:lnTo>
                    <a:pt x="621" y="461"/>
                  </a:lnTo>
                  <a:lnTo>
                    <a:pt x="621" y="416"/>
                  </a:lnTo>
                  <a:lnTo>
                    <a:pt x="632" y="372"/>
                  </a:lnTo>
                  <a:lnTo>
                    <a:pt x="654" y="237"/>
                  </a:lnTo>
                  <a:lnTo>
                    <a:pt x="677" y="158"/>
                  </a:lnTo>
                  <a:lnTo>
                    <a:pt x="688" y="102"/>
                  </a:lnTo>
                  <a:lnTo>
                    <a:pt x="710" y="79"/>
                  </a:lnTo>
                  <a:lnTo>
                    <a:pt x="721" y="57"/>
                  </a:lnTo>
                  <a:lnTo>
                    <a:pt x="754" y="45"/>
                  </a:lnTo>
                  <a:lnTo>
                    <a:pt x="809" y="45"/>
                  </a:lnTo>
                  <a:lnTo>
                    <a:pt x="843" y="57"/>
                  </a:lnTo>
                  <a:lnTo>
                    <a:pt x="876" y="79"/>
                  </a:lnTo>
                  <a:lnTo>
                    <a:pt x="809" y="102"/>
                  </a:lnTo>
                  <a:lnTo>
                    <a:pt x="787" y="124"/>
                  </a:lnTo>
                  <a:lnTo>
                    <a:pt x="776" y="147"/>
                  </a:lnTo>
                  <a:lnTo>
                    <a:pt x="776" y="158"/>
                  </a:lnTo>
                  <a:lnTo>
                    <a:pt x="765" y="180"/>
                  </a:lnTo>
                  <a:lnTo>
                    <a:pt x="776" y="214"/>
                  </a:lnTo>
                  <a:lnTo>
                    <a:pt x="809" y="248"/>
                  </a:lnTo>
                  <a:lnTo>
                    <a:pt x="876" y="248"/>
                  </a:lnTo>
                  <a:lnTo>
                    <a:pt x="920" y="203"/>
                  </a:lnTo>
                  <a:lnTo>
                    <a:pt x="942" y="135"/>
                  </a:lnTo>
                  <a:lnTo>
                    <a:pt x="942" y="102"/>
                  </a:lnTo>
                  <a:lnTo>
                    <a:pt x="920" y="68"/>
                  </a:lnTo>
                  <a:lnTo>
                    <a:pt x="876" y="23"/>
                  </a:lnTo>
                  <a:lnTo>
                    <a:pt x="809" y="0"/>
                  </a:lnTo>
                  <a:lnTo>
                    <a:pt x="776" y="0"/>
                  </a:lnTo>
                  <a:lnTo>
                    <a:pt x="721" y="12"/>
                  </a:lnTo>
                  <a:lnTo>
                    <a:pt x="654" y="45"/>
                  </a:lnTo>
                  <a:lnTo>
                    <a:pt x="588" y="113"/>
                  </a:lnTo>
                  <a:lnTo>
                    <a:pt x="544" y="225"/>
                  </a:lnTo>
                  <a:lnTo>
                    <a:pt x="532" y="248"/>
                  </a:lnTo>
                  <a:lnTo>
                    <a:pt x="521" y="282"/>
                  </a:lnTo>
                  <a:lnTo>
                    <a:pt x="510" y="327"/>
                  </a:lnTo>
                  <a:lnTo>
                    <a:pt x="499" y="405"/>
                  </a:lnTo>
                  <a:lnTo>
                    <a:pt x="477" y="529"/>
                  </a:lnTo>
                  <a:lnTo>
                    <a:pt x="300" y="529"/>
                  </a:lnTo>
                  <a:lnTo>
                    <a:pt x="289" y="540"/>
                  </a:lnTo>
                  <a:lnTo>
                    <a:pt x="289" y="574"/>
                  </a:lnTo>
                  <a:lnTo>
                    <a:pt x="300" y="585"/>
                  </a:lnTo>
                  <a:lnTo>
                    <a:pt x="466" y="585"/>
                  </a:lnTo>
                  <a:lnTo>
                    <a:pt x="322" y="1338"/>
                  </a:lnTo>
                  <a:lnTo>
                    <a:pt x="300" y="1451"/>
                  </a:lnTo>
                  <a:lnTo>
                    <a:pt x="278" y="1552"/>
                  </a:lnTo>
                  <a:lnTo>
                    <a:pt x="255" y="1631"/>
                  </a:lnTo>
                  <a:lnTo>
                    <a:pt x="211" y="1676"/>
                  </a:lnTo>
                  <a:lnTo>
                    <a:pt x="167" y="1698"/>
                  </a:lnTo>
                  <a:lnTo>
                    <a:pt x="122" y="1698"/>
                  </a:lnTo>
                  <a:lnTo>
                    <a:pt x="100" y="1687"/>
                  </a:lnTo>
                  <a:lnTo>
                    <a:pt x="67" y="1664"/>
                  </a:lnTo>
                  <a:lnTo>
                    <a:pt x="100" y="1664"/>
                  </a:lnTo>
                  <a:lnTo>
                    <a:pt x="122" y="1642"/>
                  </a:lnTo>
                  <a:lnTo>
                    <a:pt x="145" y="1631"/>
                  </a:lnTo>
                  <a:lnTo>
                    <a:pt x="156" y="1608"/>
                  </a:lnTo>
                  <a:lnTo>
                    <a:pt x="167" y="1597"/>
                  </a:lnTo>
                  <a:lnTo>
                    <a:pt x="178" y="1575"/>
                  </a:lnTo>
                  <a:lnTo>
                    <a:pt x="178" y="1563"/>
                  </a:lnTo>
                  <a:lnTo>
                    <a:pt x="167" y="1530"/>
                  </a:lnTo>
                  <a:lnTo>
                    <a:pt x="156" y="1507"/>
                  </a:lnTo>
                  <a:lnTo>
                    <a:pt x="133" y="1496"/>
                  </a:lnTo>
                  <a:lnTo>
                    <a:pt x="78" y="1496"/>
                  </a:lnTo>
                  <a:lnTo>
                    <a:pt x="45" y="1518"/>
                  </a:lnTo>
                  <a:lnTo>
                    <a:pt x="23" y="1541"/>
                  </a:lnTo>
                  <a:lnTo>
                    <a:pt x="0" y="1608"/>
                  </a:lnTo>
                  <a:lnTo>
                    <a:pt x="12" y="1653"/>
                  </a:lnTo>
                  <a:lnTo>
                    <a:pt x="23" y="1687"/>
                  </a:lnTo>
                  <a:lnTo>
                    <a:pt x="89" y="1732"/>
                  </a:lnTo>
                  <a:lnTo>
                    <a:pt x="122" y="1743"/>
                  </a:lnTo>
                  <a:lnTo>
                    <a:pt x="167" y="1743"/>
                  </a:lnTo>
                  <a:lnTo>
                    <a:pt x="233" y="1721"/>
                  </a:lnTo>
                  <a:lnTo>
                    <a:pt x="300" y="1676"/>
                  </a:lnTo>
                  <a:lnTo>
                    <a:pt x="344" y="1619"/>
                  </a:lnTo>
                  <a:lnTo>
                    <a:pt x="377" y="1552"/>
                  </a:lnTo>
                  <a:lnTo>
                    <a:pt x="411" y="1473"/>
                  </a:lnTo>
                  <a:lnTo>
                    <a:pt x="455" y="1293"/>
                  </a:lnTo>
                  <a:lnTo>
                    <a:pt x="477" y="1226"/>
                  </a:lnTo>
                  <a:lnTo>
                    <a:pt x="477" y="1192"/>
                  </a:lnTo>
                  <a:lnTo>
                    <a:pt x="599" y="5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71" name="Freeform 95"/>
            <p:cNvSpPr>
              <a:spLocks noEditPoints="1"/>
            </p:cNvSpPr>
            <p:nvPr/>
          </p:nvSpPr>
          <p:spPr bwMode="auto">
            <a:xfrm>
              <a:off x="27809" y="6220"/>
              <a:ext cx="576" cy="1158"/>
            </a:xfrm>
            <a:custGeom>
              <a:avLst/>
              <a:gdLst/>
              <a:ahLst/>
              <a:cxnLst>
                <a:cxn ang="0">
                  <a:pos x="576" y="33"/>
                </a:cxn>
                <a:cxn ang="0">
                  <a:pos x="554" y="0"/>
                </a:cxn>
                <a:cxn ang="0">
                  <a:pos x="498" y="11"/>
                </a:cxn>
                <a:cxn ang="0">
                  <a:pos x="454" y="44"/>
                </a:cxn>
                <a:cxn ang="0">
                  <a:pos x="465" y="112"/>
                </a:cxn>
                <a:cxn ang="0">
                  <a:pos x="509" y="123"/>
                </a:cxn>
                <a:cxn ang="0">
                  <a:pos x="576" y="78"/>
                </a:cxn>
                <a:cxn ang="0">
                  <a:pos x="299" y="955"/>
                </a:cxn>
                <a:cxn ang="0">
                  <a:pos x="255" y="1056"/>
                </a:cxn>
                <a:cxn ang="0">
                  <a:pos x="177" y="1113"/>
                </a:cxn>
                <a:cxn ang="0">
                  <a:pos x="99" y="1124"/>
                </a:cxn>
                <a:cxn ang="0">
                  <a:pos x="99" y="1101"/>
                </a:cxn>
                <a:cxn ang="0">
                  <a:pos x="122" y="1023"/>
                </a:cxn>
                <a:cxn ang="0">
                  <a:pos x="44" y="1000"/>
                </a:cxn>
                <a:cxn ang="0">
                  <a:pos x="11" y="1045"/>
                </a:cxn>
                <a:cxn ang="0">
                  <a:pos x="22" y="1124"/>
                </a:cxn>
                <a:cxn ang="0">
                  <a:pos x="88" y="1158"/>
                </a:cxn>
                <a:cxn ang="0">
                  <a:pos x="199" y="1146"/>
                </a:cxn>
                <a:cxn ang="0">
                  <a:pos x="354" y="1056"/>
                </a:cxn>
                <a:cxn ang="0">
                  <a:pos x="521" y="472"/>
                </a:cxn>
                <a:cxn ang="0">
                  <a:pos x="532" y="427"/>
                </a:cxn>
                <a:cxn ang="0">
                  <a:pos x="509" y="348"/>
                </a:cxn>
                <a:cxn ang="0">
                  <a:pos x="388" y="292"/>
                </a:cxn>
                <a:cxn ang="0">
                  <a:pos x="243" y="359"/>
                </a:cxn>
                <a:cxn ang="0">
                  <a:pos x="166" y="472"/>
                </a:cxn>
                <a:cxn ang="0">
                  <a:pos x="166" y="517"/>
                </a:cxn>
                <a:cxn ang="0">
                  <a:pos x="210" y="494"/>
                </a:cxn>
                <a:cxn ang="0">
                  <a:pos x="266" y="404"/>
                </a:cxn>
                <a:cxn ang="0">
                  <a:pos x="343" y="348"/>
                </a:cxn>
                <a:cxn ang="0">
                  <a:pos x="410" y="337"/>
                </a:cxn>
                <a:cxn ang="0">
                  <a:pos x="432" y="371"/>
                </a:cxn>
                <a:cxn ang="0">
                  <a:pos x="299" y="955"/>
                </a:cxn>
              </a:cxnLst>
              <a:rect l="0" t="0" r="r" b="b"/>
              <a:pathLst>
                <a:path w="576" h="1158">
                  <a:moveTo>
                    <a:pt x="576" y="44"/>
                  </a:moveTo>
                  <a:lnTo>
                    <a:pt x="576" y="33"/>
                  </a:lnTo>
                  <a:lnTo>
                    <a:pt x="565" y="11"/>
                  </a:lnTo>
                  <a:lnTo>
                    <a:pt x="554" y="0"/>
                  </a:lnTo>
                  <a:lnTo>
                    <a:pt x="532" y="0"/>
                  </a:lnTo>
                  <a:lnTo>
                    <a:pt x="498" y="11"/>
                  </a:lnTo>
                  <a:lnTo>
                    <a:pt x="476" y="22"/>
                  </a:lnTo>
                  <a:lnTo>
                    <a:pt x="454" y="44"/>
                  </a:lnTo>
                  <a:lnTo>
                    <a:pt x="454" y="89"/>
                  </a:lnTo>
                  <a:lnTo>
                    <a:pt x="465" y="112"/>
                  </a:lnTo>
                  <a:lnTo>
                    <a:pt x="487" y="123"/>
                  </a:lnTo>
                  <a:lnTo>
                    <a:pt x="509" y="123"/>
                  </a:lnTo>
                  <a:lnTo>
                    <a:pt x="554" y="101"/>
                  </a:lnTo>
                  <a:lnTo>
                    <a:pt x="576" y="78"/>
                  </a:lnTo>
                  <a:lnTo>
                    <a:pt x="576" y="44"/>
                  </a:lnTo>
                  <a:close/>
                  <a:moveTo>
                    <a:pt x="299" y="955"/>
                  </a:moveTo>
                  <a:lnTo>
                    <a:pt x="277" y="1011"/>
                  </a:lnTo>
                  <a:lnTo>
                    <a:pt x="255" y="1056"/>
                  </a:lnTo>
                  <a:lnTo>
                    <a:pt x="221" y="1090"/>
                  </a:lnTo>
                  <a:lnTo>
                    <a:pt x="177" y="1113"/>
                  </a:lnTo>
                  <a:lnTo>
                    <a:pt x="133" y="1124"/>
                  </a:lnTo>
                  <a:lnTo>
                    <a:pt x="99" y="1124"/>
                  </a:lnTo>
                  <a:lnTo>
                    <a:pt x="77" y="1113"/>
                  </a:lnTo>
                  <a:lnTo>
                    <a:pt x="99" y="1101"/>
                  </a:lnTo>
                  <a:lnTo>
                    <a:pt x="122" y="1079"/>
                  </a:lnTo>
                  <a:lnTo>
                    <a:pt x="122" y="1023"/>
                  </a:lnTo>
                  <a:lnTo>
                    <a:pt x="99" y="1000"/>
                  </a:lnTo>
                  <a:lnTo>
                    <a:pt x="44" y="1000"/>
                  </a:lnTo>
                  <a:lnTo>
                    <a:pt x="22" y="1023"/>
                  </a:lnTo>
                  <a:lnTo>
                    <a:pt x="11" y="1045"/>
                  </a:lnTo>
                  <a:lnTo>
                    <a:pt x="0" y="1079"/>
                  </a:lnTo>
                  <a:lnTo>
                    <a:pt x="22" y="1124"/>
                  </a:lnTo>
                  <a:lnTo>
                    <a:pt x="55" y="1146"/>
                  </a:lnTo>
                  <a:lnTo>
                    <a:pt x="88" y="1158"/>
                  </a:lnTo>
                  <a:lnTo>
                    <a:pt x="133" y="1158"/>
                  </a:lnTo>
                  <a:lnTo>
                    <a:pt x="199" y="1146"/>
                  </a:lnTo>
                  <a:lnTo>
                    <a:pt x="288" y="1113"/>
                  </a:lnTo>
                  <a:lnTo>
                    <a:pt x="354" y="1056"/>
                  </a:lnTo>
                  <a:lnTo>
                    <a:pt x="410" y="944"/>
                  </a:lnTo>
                  <a:lnTo>
                    <a:pt x="521" y="472"/>
                  </a:lnTo>
                  <a:lnTo>
                    <a:pt x="532" y="449"/>
                  </a:lnTo>
                  <a:lnTo>
                    <a:pt x="532" y="427"/>
                  </a:lnTo>
                  <a:lnTo>
                    <a:pt x="521" y="382"/>
                  </a:lnTo>
                  <a:lnTo>
                    <a:pt x="509" y="348"/>
                  </a:lnTo>
                  <a:lnTo>
                    <a:pt x="476" y="314"/>
                  </a:lnTo>
                  <a:lnTo>
                    <a:pt x="388" y="292"/>
                  </a:lnTo>
                  <a:lnTo>
                    <a:pt x="310" y="314"/>
                  </a:lnTo>
                  <a:lnTo>
                    <a:pt x="243" y="359"/>
                  </a:lnTo>
                  <a:lnTo>
                    <a:pt x="199" y="416"/>
                  </a:lnTo>
                  <a:lnTo>
                    <a:pt x="166" y="472"/>
                  </a:lnTo>
                  <a:lnTo>
                    <a:pt x="155" y="505"/>
                  </a:lnTo>
                  <a:lnTo>
                    <a:pt x="166" y="517"/>
                  </a:lnTo>
                  <a:lnTo>
                    <a:pt x="188" y="517"/>
                  </a:lnTo>
                  <a:lnTo>
                    <a:pt x="210" y="494"/>
                  </a:lnTo>
                  <a:lnTo>
                    <a:pt x="232" y="449"/>
                  </a:lnTo>
                  <a:lnTo>
                    <a:pt x="266" y="404"/>
                  </a:lnTo>
                  <a:lnTo>
                    <a:pt x="299" y="371"/>
                  </a:lnTo>
                  <a:lnTo>
                    <a:pt x="343" y="348"/>
                  </a:lnTo>
                  <a:lnTo>
                    <a:pt x="388" y="337"/>
                  </a:lnTo>
                  <a:lnTo>
                    <a:pt x="410" y="337"/>
                  </a:lnTo>
                  <a:lnTo>
                    <a:pt x="421" y="348"/>
                  </a:lnTo>
                  <a:lnTo>
                    <a:pt x="432" y="371"/>
                  </a:lnTo>
                  <a:lnTo>
                    <a:pt x="432" y="438"/>
                  </a:lnTo>
                  <a:lnTo>
                    <a:pt x="299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72" name="Freeform 96"/>
            <p:cNvSpPr>
              <a:spLocks/>
            </p:cNvSpPr>
            <p:nvPr/>
          </p:nvSpPr>
          <p:spPr bwMode="auto">
            <a:xfrm>
              <a:off x="28773" y="5388"/>
              <a:ext cx="432" cy="1922"/>
            </a:xfrm>
            <a:custGeom>
              <a:avLst/>
              <a:gdLst/>
              <a:ahLst/>
              <a:cxnLst>
                <a:cxn ang="0">
                  <a:pos x="432" y="1900"/>
                </a:cxn>
                <a:cxn ang="0">
                  <a:pos x="432" y="1888"/>
                </a:cxn>
                <a:cxn ang="0">
                  <a:pos x="399" y="1855"/>
                </a:cxn>
                <a:cxn ang="0">
                  <a:pos x="277" y="1697"/>
                </a:cxn>
                <a:cxn ang="0">
                  <a:pos x="199" y="1517"/>
                </a:cxn>
                <a:cxn ang="0">
                  <a:pos x="144" y="1337"/>
                </a:cxn>
                <a:cxn ang="0">
                  <a:pos x="111" y="1146"/>
                </a:cxn>
                <a:cxn ang="0">
                  <a:pos x="111" y="955"/>
                </a:cxn>
                <a:cxn ang="0">
                  <a:pos x="122" y="753"/>
                </a:cxn>
                <a:cxn ang="0">
                  <a:pos x="144" y="562"/>
                </a:cxn>
                <a:cxn ang="0">
                  <a:pos x="199" y="382"/>
                </a:cxn>
                <a:cxn ang="0">
                  <a:pos x="288" y="213"/>
                </a:cxn>
                <a:cxn ang="0">
                  <a:pos x="410" y="56"/>
                </a:cxn>
                <a:cxn ang="0">
                  <a:pos x="432" y="33"/>
                </a:cxn>
                <a:cxn ang="0">
                  <a:pos x="432" y="0"/>
                </a:cxn>
                <a:cxn ang="0">
                  <a:pos x="421" y="0"/>
                </a:cxn>
                <a:cxn ang="0">
                  <a:pos x="388" y="11"/>
                </a:cxn>
                <a:cxn ang="0">
                  <a:pos x="266" y="134"/>
                </a:cxn>
                <a:cxn ang="0">
                  <a:pos x="188" y="247"/>
                </a:cxn>
                <a:cxn ang="0">
                  <a:pos x="122" y="371"/>
                </a:cxn>
                <a:cxn ang="0">
                  <a:pos x="44" y="584"/>
                </a:cxn>
                <a:cxn ang="0">
                  <a:pos x="11" y="787"/>
                </a:cxn>
                <a:cxn ang="0">
                  <a:pos x="0" y="955"/>
                </a:cxn>
                <a:cxn ang="0">
                  <a:pos x="11" y="1135"/>
                </a:cxn>
                <a:cxn ang="0">
                  <a:pos x="44" y="1337"/>
                </a:cxn>
                <a:cxn ang="0">
                  <a:pos x="122" y="1562"/>
                </a:cxn>
                <a:cxn ang="0">
                  <a:pos x="199" y="1686"/>
                </a:cxn>
                <a:cxn ang="0">
                  <a:pos x="266" y="1787"/>
                </a:cxn>
                <a:cxn ang="0">
                  <a:pos x="343" y="1855"/>
                </a:cxn>
                <a:cxn ang="0">
                  <a:pos x="388" y="1900"/>
                </a:cxn>
                <a:cxn ang="0">
                  <a:pos x="421" y="1922"/>
                </a:cxn>
                <a:cxn ang="0">
                  <a:pos x="432" y="1922"/>
                </a:cxn>
                <a:cxn ang="0">
                  <a:pos x="432" y="1900"/>
                </a:cxn>
              </a:cxnLst>
              <a:rect l="0" t="0" r="r" b="b"/>
              <a:pathLst>
                <a:path w="432" h="1922">
                  <a:moveTo>
                    <a:pt x="432" y="1900"/>
                  </a:moveTo>
                  <a:lnTo>
                    <a:pt x="432" y="1888"/>
                  </a:lnTo>
                  <a:lnTo>
                    <a:pt x="399" y="1855"/>
                  </a:lnTo>
                  <a:lnTo>
                    <a:pt x="277" y="1697"/>
                  </a:lnTo>
                  <a:lnTo>
                    <a:pt x="199" y="1517"/>
                  </a:lnTo>
                  <a:lnTo>
                    <a:pt x="144" y="1337"/>
                  </a:lnTo>
                  <a:lnTo>
                    <a:pt x="111" y="1146"/>
                  </a:lnTo>
                  <a:lnTo>
                    <a:pt x="111" y="955"/>
                  </a:lnTo>
                  <a:lnTo>
                    <a:pt x="122" y="753"/>
                  </a:lnTo>
                  <a:lnTo>
                    <a:pt x="144" y="562"/>
                  </a:lnTo>
                  <a:lnTo>
                    <a:pt x="199" y="382"/>
                  </a:lnTo>
                  <a:lnTo>
                    <a:pt x="288" y="213"/>
                  </a:lnTo>
                  <a:lnTo>
                    <a:pt x="410" y="56"/>
                  </a:lnTo>
                  <a:lnTo>
                    <a:pt x="432" y="33"/>
                  </a:lnTo>
                  <a:lnTo>
                    <a:pt x="432" y="0"/>
                  </a:lnTo>
                  <a:lnTo>
                    <a:pt x="421" y="0"/>
                  </a:lnTo>
                  <a:lnTo>
                    <a:pt x="388" y="11"/>
                  </a:lnTo>
                  <a:lnTo>
                    <a:pt x="266" y="134"/>
                  </a:lnTo>
                  <a:lnTo>
                    <a:pt x="188" y="247"/>
                  </a:lnTo>
                  <a:lnTo>
                    <a:pt x="122" y="371"/>
                  </a:lnTo>
                  <a:lnTo>
                    <a:pt x="44" y="584"/>
                  </a:lnTo>
                  <a:lnTo>
                    <a:pt x="11" y="787"/>
                  </a:lnTo>
                  <a:lnTo>
                    <a:pt x="0" y="955"/>
                  </a:lnTo>
                  <a:lnTo>
                    <a:pt x="11" y="1135"/>
                  </a:lnTo>
                  <a:lnTo>
                    <a:pt x="44" y="1337"/>
                  </a:lnTo>
                  <a:lnTo>
                    <a:pt x="122" y="1562"/>
                  </a:lnTo>
                  <a:lnTo>
                    <a:pt x="199" y="1686"/>
                  </a:lnTo>
                  <a:lnTo>
                    <a:pt x="266" y="1787"/>
                  </a:lnTo>
                  <a:lnTo>
                    <a:pt x="343" y="1855"/>
                  </a:lnTo>
                  <a:lnTo>
                    <a:pt x="388" y="1900"/>
                  </a:lnTo>
                  <a:lnTo>
                    <a:pt x="421" y="1922"/>
                  </a:lnTo>
                  <a:lnTo>
                    <a:pt x="432" y="1922"/>
                  </a:lnTo>
                  <a:lnTo>
                    <a:pt x="432" y="19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73" name="Freeform 97"/>
            <p:cNvSpPr>
              <a:spLocks/>
            </p:cNvSpPr>
            <p:nvPr/>
          </p:nvSpPr>
          <p:spPr bwMode="auto">
            <a:xfrm>
              <a:off x="29360" y="5972"/>
              <a:ext cx="1064" cy="855"/>
            </a:xfrm>
            <a:custGeom>
              <a:avLst/>
              <a:gdLst/>
              <a:ahLst/>
              <a:cxnLst>
                <a:cxn ang="0">
                  <a:pos x="610" y="382"/>
                </a:cxn>
                <a:cxn ang="0">
                  <a:pos x="831" y="135"/>
                </a:cxn>
                <a:cxn ang="0">
                  <a:pos x="854" y="113"/>
                </a:cxn>
                <a:cxn ang="0">
                  <a:pos x="876" y="101"/>
                </a:cxn>
                <a:cxn ang="0">
                  <a:pos x="931" y="101"/>
                </a:cxn>
                <a:cxn ang="0">
                  <a:pos x="1020" y="90"/>
                </a:cxn>
                <a:cxn ang="0">
                  <a:pos x="1020" y="0"/>
                </a:cxn>
                <a:cxn ang="0">
                  <a:pos x="976" y="0"/>
                </a:cxn>
                <a:cxn ang="0">
                  <a:pos x="931" y="11"/>
                </a:cxn>
                <a:cxn ang="0">
                  <a:pos x="754" y="11"/>
                </a:cxn>
                <a:cxn ang="0">
                  <a:pos x="654" y="0"/>
                </a:cxn>
                <a:cxn ang="0">
                  <a:pos x="654" y="90"/>
                </a:cxn>
                <a:cxn ang="0">
                  <a:pos x="687" y="101"/>
                </a:cxn>
                <a:cxn ang="0">
                  <a:pos x="732" y="113"/>
                </a:cxn>
                <a:cxn ang="0">
                  <a:pos x="710" y="135"/>
                </a:cxn>
                <a:cxn ang="0">
                  <a:pos x="554" y="315"/>
                </a:cxn>
                <a:cxn ang="0">
                  <a:pos x="366" y="90"/>
                </a:cxn>
                <a:cxn ang="0">
                  <a:pos x="444" y="90"/>
                </a:cxn>
                <a:cxn ang="0">
                  <a:pos x="444" y="0"/>
                </a:cxn>
                <a:cxn ang="0">
                  <a:pos x="377" y="0"/>
                </a:cxn>
                <a:cxn ang="0">
                  <a:pos x="288" y="11"/>
                </a:cxn>
                <a:cxn ang="0">
                  <a:pos x="111" y="11"/>
                </a:cxn>
                <a:cxn ang="0">
                  <a:pos x="11" y="0"/>
                </a:cxn>
                <a:cxn ang="0">
                  <a:pos x="11" y="90"/>
                </a:cxn>
                <a:cxn ang="0">
                  <a:pos x="144" y="90"/>
                </a:cxn>
                <a:cxn ang="0">
                  <a:pos x="432" y="450"/>
                </a:cxn>
                <a:cxn ang="0">
                  <a:pos x="189" y="731"/>
                </a:cxn>
                <a:cxn ang="0">
                  <a:pos x="144" y="753"/>
                </a:cxn>
                <a:cxn ang="0">
                  <a:pos x="78" y="765"/>
                </a:cxn>
                <a:cxn ang="0">
                  <a:pos x="0" y="765"/>
                </a:cxn>
                <a:cxn ang="0">
                  <a:pos x="0" y="855"/>
                </a:cxn>
                <a:cxn ang="0">
                  <a:pos x="155" y="855"/>
                </a:cxn>
                <a:cxn ang="0">
                  <a:pos x="166" y="843"/>
                </a:cxn>
                <a:cxn ang="0">
                  <a:pos x="233" y="843"/>
                </a:cxn>
                <a:cxn ang="0">
                  <a:pos x="311" y="855"/>
                </a:cxn>
                <a:cxn ang="0">
                  <a:pos x="366" y="855"/>
                </a:cxn>
                <a:cxn ang="0">
                  <a:pos x="366" y="765"/>
                </a:cxn>
                <a:cxn ang="0">
                  <a:pos x="344" y="765"/>
                </a:cxn>
                <a:cxn ang="0">
                  <a:pos x="322" y="753"/>
                </a:cxn>
                <a:cxn ang="0">
                  <a:pos x="299" y="753"/>
                </a:cxn>
                <a:cxn ang="0">
                  <a:pos x="299" y="731"/>
                </a:cxn>
                <a:cxn ang="0">
                  <a:pos x="311" y="720"/>
                </a:cxn>
                <a:cxn ang="0">
                  <a:pos x="488" y="517"/>
                </a:cxn>
                <a:cxn ang="0">
                  <a:pos x="698" y="765"/>
                </a:cxn>
                <a:cxn ang="0">
                  <a:pos x="621" y="765"/>
                </a:cxn>
                <a:cxn ang="0">
                  <a:pos x="621" y="855"/>
                </a:cxn>
                <a:cxn ang="0">
                  <a:pos x="776" y="855"/>
                </a:cxn>
                <a:cxn ang="0">
                  <a:pos x="854" y="843"/>
                </a:cxn>
                <a:cxn ang="0">
                  <a:pos x="953" y="855"/>
                </a:cxn>
                <a:cxn ang="0">
                  <a:pos x="1064" y="855"/>
                </a:cxn>
                <a:cxn ang="0">
                  <a:pos x="1064" y="765"/>
                </a:cxn>
                <a:cxn ang="0">
                  <a:pos x="931" y="765"/>
                </a:cxn>
                <a:cxn ang="0">
                  <a:pos x="610" y="382"/>
                </a:cxn>
              </a:cxnLst>
              <a:rect l="0" t="0" r="r" b="b"/>
              <a:pathLst>
                <a:path w="1064" h="855">
                  <a:moveTo>
                    <a:pt x="610" y="382"/>
                  </a:moveTo>
                  <a:lnTo>
                    <a:pt x="831" y="135"/>
                  </a:lnTo>
                  <a:lnTo>
                    <a:pt x="854" y="113"/>
                  </a:lnTo>
                  <a:lnTo>
                    <a:pt x="876" y="101"/>
                  </a:lnTo>
                  <a:lnTo>
                    <a:pt x="931" y="101"/>
                  </a:lnTo>
                  <a:lnTo>
                    <a:pt x="1020" y="90"/>
                  </a:lnTo>
                  <a:lnTo>
                    <a:pt x="1020" y="0"/>
                  </a:lnTo>
                  <a:lnTo>
                    <a:pt x="976" y="0"/>
                  </a:lnTo>
                  <a:lnTo>
                    <a:pt x="931" y="11"/>
                  </a:lnTo>
                  <a:lnTo>
                    <a:pt x="754" y="11"/>
                  </a:lnTo>
                  <a:lnTo>
                    <a:pt x="654" y="0"/>
                  </a:lnTo>
                  <a:lnTo>
                    <a:pt x="654" y="90"/>
                  </a:lnTo>
                  <a:lnTo>
                    <a:pt x="687" y="101"/>
                  </a:lnTo>
                  <a:lnTo>
                    <a:pt x="732" y="113"/>
                  </a:lnTo>
                  <a:lnTo>
                    <a:pt x="710" y="135"/>
                  </a:lnTo>
                  <a:lnTo>
                    <a:pt x="554" y="315"/>
                  </a:lnTo>
                  <a:lnTo>
                    <a:pt x="366" y="90"/>
                  </a:lnTo>
                  <a:lnTo>
                    <a:pt x="444" y="90"/>
                  </a:lnTo>
                  <a:lnTo>
                    <a:pt x="444" y="0"/>
                  </a:lnTo>
                  <a:lnTo>
                    <a:pt x="377" y="0"/>
                  </a:lnTo>
                  <a:lnTo>
                    <a:pt x="288" y="11"/>
                  </a:lnTo>
                  <a:lnTo>
                    <a:pt x="111" y="11"/>
                  </a:lnTo>
                  <a:lnTo>
                    <a:pt x="11" y="0"/>
                  </a:lnTo>
                  <a:lnTo>
                    <a:pt x="11" y="90"/>
                  </a:lnTo>
                  <a:lnTo>
                    <a:pt x="144" y="90"/>
                  </a:lnTo>
                  <a:lnTo>
                    <a:pt x="432" y="450"/>
                  </a:lnTo>
                  <a:lnTo>
                    <a:pt x="189" y="731"/>
                  </a:lnTo>
                  <a:lnTo>
                    <a:pt x="144" y="753"/>
                  </a:lnTo>
                  <a:lnTo>
                    <a:pt x="78" y="765"/>
                  </a:lnTo>
                  <a:lnTo>
                    <a:pt x="0" y="765"/>
                  </a:lnTo>
                  <a:lnTo>
                    <a:pt x="0" y="855"/>
                  </a:lnTo>
                  <a:lnTo>
                    <a:pt x="155" y="855"/>
                  </a:lnTo>
                  <a:lnTo>
                    <a:pt x="166" y="843"/>
                  </a:lnTo>
                  <a:lnTo>
                    <a:pt x="233" y="843"/>
                  </a:lnTo>
                  <a:lnTo>
                    <a:pt x="311" y="855"/>
                  </a:lnTo>
                  <a:lnTo>
                    <a:pt x="366" y="855"/>
                  </a:lnTo>
                  <a:lnTo>
                    <a:pt x="366" y="765"/>
                  </a:lnTo>
                  <a:lnTo>
                    <a:pt x="344" y="765"/>
                  </a:lnTo>
                  <a:lnTo>
                    <a:pt x="322" y="753"/>
                  </a:lnTo>
                  <a:lnTo>
                    <a:pt x="299" y="753"/>
                  </a:lnTo>
                  <a:lnTo>
                    <a:pt x="299" y="731"/>
                  </a:lnTo>
                  <a:lnTo>
                    <a:pt x="311" y="720"/>
                  </a:lnTo>
                  <a:lnTo>
                    <a:pt x="488" y="517"/>
                  </a:lnTo>
                  <a:lnTo>
                    <a:pt x="698" y="765"/>
                  </a:lnTo>
                  <a:lnTo>
                    <a:pt x="621" y="765"/>
                  </a:lnTo>
                  <a:lnTo>
                    <a:pt x="621" y="855"/>
                  </a:lnTo>
                  <a:lnTo>
                    <a:pt x="776" y="855"/>
                  </a:lnTo>
                  <a:lnTo>
                    <a:pt x="854" y="843"/>
                  </a:lnTo>
                  <a:lnTo>
                    <a:pt x="953" y="855"/>
                  </a:lnTo>
                  <a:lnTo>
                    <a:pt x="1064" y="855"/>
                  </a:lnTo>
                  <a:lnTo>
                    <a:pt x="1064" y="765"/>
                  </a:lnTo>
                  <a:lnTo>
                    <a:pt x="931" y="765"/>
                  </a:lnTo>
                  <a:lnTo>
                    <a:pt x="610" y="38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74" name="Freeform 98"/>
            <p:cNvSpPr>
              <a:spLocks noEditPoints="1"/>
            </p:cNvSpPr>
            <p:nvPr/>
          </p:nvSpPr>
          <p:spPr bwMode="auto">
            <a:xfrm>
              <a:off x="30513" y="6220"/>
              <a:ext cx="399" cy="899"/>
            </a:xfrm>
            <a:custGeom>
              <a:avLst/>
              <a:gdLst/>
              <a:ahLst/>
              <a:cxnLst>
                <a:cxn ang="0">
                  <a:pos x="366" y="33"/>
                </a:cxn>
                <a:cxn ang="0">
                  <a:pos x="332" y="0"/>
                </a:cxn>
                <a:cxn ang="0">
                  <a:pos x="288" y="11"/>
                </a:cxn>
                <a:cxn ang="0">
                  <a:pos x="244" y="44"/>
                </a:cxn>
                <a:cxn ang="0">
                  <a:pos x="233" y="89"/>
                </a:cxn>
                <a:cxn ang="0">
                  <a:pos x="266" y="123"/>
                </a:cxn>
                <a:cxn ang="0">
                  <a:pos x="310" y="112"/>
                </a:cxn>
                <a:cxn ang="0">
                  <a:pos x="354" y="78"/>
                </a:cxn>
                <a:cxn ang="0">
                  <a:pos x="88" y="730"/>
                </a:cxn>
                <a:cxn ang="0">
                  <a:pos x="77" y="787"/>
                </a:cxn>
                <a:cxn ang="0">
                  <a:pos x="166" y="899"/>
                </a:cxn>
                <a:cxn ang="0">
                  <a:pos x="277" y="876"/>
                </a:cxn>
                <a:cxn ang="0">
                  <a:pos x="366" y="775"/>
                </a:cxn>
                <a:cxn ang="0">
                  <a:pos x="399" y="697"/>
                </a:cxn>
                <a:cxn ang="0">
                  <a:pos x="366" y="685"/>
                </a:cxn>
                <a:cxn ang="0">
                  <a:pos x="354" y="697"/>
                </a:cxn>
                <a:cxn ang="0">
                  <a:pos x="299" y="809"/>
                </a:cxn>
                <a:cxn ang="0">
                  <a:pos x="244" y="854"/>
                </a:cxn>
                <a:cxn ang="0">
                  <a:pos x="188" y="865"/>
                </a:cxn>
                <a:cxn ang="0">
                  <a:pos x="177" y="832"/>
                </a:cxn>
                <a:cxn ang="0">
                  <a:pos x="188" y="764"/>
                </a:cxn>
                <a:cxn ang="0">
                  <a:pos x="244" y="629"/>
                </a:cxn>
                <a:cxn ang="0">
                  <a:pos x="255" y="584"/>
                </a:cxn>
                <a:cxn ang="0">
                  <a:pos x="310" y="449"/>
                </a:cxn>
                <a:cxn ang="0">
                  <a:pos x="266" y="314"/>
                </a:cxn>
                <a:cxn ang="0">
                  <a:pos x="188" y="292"/>
                </a:cxn>
                <a:cxn ang="0">
                  <a:pos x="66" y="359"/>
                </a:cxn>
                <a:cxn ang="0">
                  <a:pos x="0" y="472"/>
                </a:cxn>
                <a:cxn ang="0">
                  <a:pos x="33" y="517"/>
                </a:cxn>
                <a:cxn ang="0">
                  <a:pos x="44" y="494"/>
                </a:cxn>
                <a:cxn ang="0">
                  <a:pos x="88" y="393"/>
                </a:cxn>
                <a:cxn ang="0">
                  <a:pos x="155" y="337"/>
                </a:cxn>
                <a:cxn ang="0">
                  <a:pos x="210" y="348"/>
                </a:cxn>
                <a:cxn ang="0">
                  <a:pos x="221" y="382"/>
                </a:cxn>
                <a:cxn ang="0">
                  <a:pos x="210" y="416"/>
                </a:cxn>
                <a:cxn ang="0">
                  <a:pos x="188" y="472"/>
                </a:cxn>
                <a:cxn ang="0">
                  <a:pos x="88" y="730"/>
                </a:cxn>
              </a:cxnLst>
              <a:rect l="0" t="0" r="r" b="b"/>
              <a:pathLst>
                <a:path w="399" h="899">
                  <a:moveTo>
                    <a:pt x="366" y="44"/>
                  </a:moveTo>
                  <a:lnTo>
                    <a:pt x="366" y="33"/>
                  </a:lnTo>
                  <a:lnTo>
                    <a:pt x="354" y="11"/>
                  </a:lnTo>
                  <a:lnTo>
                    <a:pt x="332" y="0"/>
                  </a:lnTo>
                  <a:lnTo>
                    <a:pt x="310" y="0"/>
                  </a:lnTo>
                  <a:lnTo>
                    <a:pt x="288" y="11"/>
                  </a:lnTo>
                  <a:lnTo>
                    <a:pt x="255" y="22"/>
                  </a:lnTo>
                  <a:lnTo>
                    <a:pt x="244" y="44"/>
                  </a:lnTo>
                  <a:lnTo>
                    <a:pt x="233" y="78"/>
                  </a:lnTo>
                  <a:lnTo>
                    <a:pt x="233" y="89"/>
                  </a:lnTo>
                  <a:lnTo>
                    <a:pt x="244" y="112"/>
                  </a:lnTo>
                  <a:lnTo>
                    <a:pt x="266" y="123"/>
                  </a:lnTo>
                  <a:lnTo>
                    <a:pt x="288" y="123"/>
                  </a:lnTo>
                  <a:lnTo>
                    <a:pt x="310" y="112"/>
                  </a:lnTo>
                  <a:lnTo>
                    <a:pt x="343" y="101"/>
                  </a:lnTo>
                  <a:lnTo>
                    <a:pt x="354" y="78"/>
                  </a:lnTo>
                  <a:lnTo>
                    <a:pt x="366" y="44"/>
                  </a:lnTo>
                  <a:close/>
                  <a:moveTo>
                    <a:pt x="88" y="730"/>
                  </a:moveTo>
                  <a:lnTo>
                    <a:pt x="88" y="753"/>
                  </a:lnTo>
                  <a:lnTo>
                    <a:pt x="77" y="787"/>
                  </a:lnTo>
                  <a:lnTo>
                    <a:pt x="100" y="854"/>
                  </a:lnTo>
                  <a:lnTo>
                    <a:pt x="166" y="899"/>
                  </a:lnTo>
                  <a:lnTo>
                    <a:pt x="210" y="899"/>
                  </a:lnTo>
                  <a:lnTo>
                    <a:pt x="277" y="876"/>
                  </a:lnTo>
                  <a:lnTo>
                    <a:pt x="332" y="832"/>
                  </a:lnTo>
                  <a:lnTo>
                    <a:pt x="366" y="775"/>
                  </a:lnTo>
                  <a:lnTo>
                    <a:pt x="388" y="730"/>
                  </a:lnTo>
                  <a:lnTo>
                    <a:pt x="399" y="697"/>
                  </a:lnTo>
                  <a:lnTo>
                    <a:pt x="377" y="674"/>
                  </a:lnTo>
                  <a:lnTo>
                    <a:pt x="366" y="685"/>
                  </a:lnTo>
                  <a:lnTo>
                    <a:pt x="354" y="685"/>
                  </a:lnTo>
                  <a:lnTo>
                    <a:pt x="354" y="697"/>
                  </a:lnTo>
                  <a:lnTo>
                    <a:pt x="332" y="753"/>
                  </a:lnTo>
                  <a:lnTo>
                    <a:pt x="299" y="809"/>
                  </a:lnTo>
                  <a:lnTo>
                    <a:pt x="277" y="832"/>
                  </a:lnTo>
                  <a:lnTo>
                    <a:pt x="244" y="854"/>
                  </a:lnTo>
                  <a:lnTo>
                    <a:pt x="210" y="865"/>
                  </a:lnTo>
                  <a:lnTo>
                    <a:pt x="188" y="865"/>
                  </a:lnTo>
                  <a:lnTo>
                    <a:pt x="188" y="854"/>
                  </a:lnTo>
                  <a:lnTo>
                    <a:pt x="177" y="832"/>
                  </a:lnTo>
                  <a:lnTo>
                    <a:pt x="177" y="787"/>
                  </a:lnTo>
                  <a:lnTo>
                    <a:pt x="188" y="764"/>
                  </a:lnTo>
                  <a:lnTo>
                    <a:pt x="199" y="730"/>
                  </a:lnTo>
                  <a:lnTo>
                    <a:pt x="244" y="629"/>
                  </a:lnTo>
                  <a:lnTo>
                    <a:pt x="255" y="607"/>
                  </a:lnTo>
                  <a:lnTo>
                    <a:pt x="255" y="584"/>
                  </a:lnTo>
                  <a:lnTo>
                    <a:pt x="277" y="517"/>
                  </a:lnTo>
                  <a:lnTo>
                    <a:pt x="310" y="449"/>
                  </a:lnTo>
                  <a:lnTo>
                    <a:pt x="310" y="382"/>
                  </a:lnTo>
                  <a:lnTo>
                    <a:pt x="266" y="314"/>
                  </a:lnTo>
                  <a:lnTo>
                    <a:pt x="233" y="303"/>
                  </a:lnTo>
                  <a:lnTo>
                    <a:pt x="188" y="292"/>
                  </a:lnTo>
                  <a:lnTo>
                    <a:pt x="122" y="314"/>
                  </a:lnTo>
                  <a:lnTo>
                    <a:pt x="66" y="359"/>
                  </a:lnTo>
                  <a:lnTo>
                    <a:pt x="22" y="416"/>
                  </a:lnTo>
                  <a:lnTo>
                    <a:pt x="0" y="472"/>
                  </a:lnTo>
                  <a:lnTo>
                    <a:pt x="0" y="517"/>
                  </a:lnTo>
                  <a:lnTo>
                    <a:pt x="33" y="517"/>
                  </a:lnTo>
                  <a:lnTo>
                    <a:pt x="33" y="505"/>
                  </a:lnTo>
                  <a:lnTo>
                    <a:pt x="44" y="494"/>
                  </a:lnTo>
                  <a:lnTo>
                    <a:pt x="66" y="438"/>
                  </a:lnTo>
                  <a:lnTo>
                    <a:pt x="88" y="393"/>
                  </a:lnTo>
                  <a:lnTo>
                    <a:pt x="122" y="359"/>
                  </a:lnTo>
                  <a:lnTo>
                    <a:pt x="155" y="337"/>
                  </a:lnTo>
                  <a:lnTo>
                    <a:pt x="199" y="337"/>
                  </a:lnTo>
                  <a:lnTo>
                    <a:pt x="210" y="348"/>
                  </a:lnTo>
                  <a:lnTo>
                    <a:pt x="210" y="359"/>
                  </a:lnTo>
                  <a:lnTo>
                    <a:pt x="221" y="382"/>
                  </a:lnTo>
                  <a:lnTo>
                    <a:pt x="221" y="404"/>
                  </a:lnTo>
                  <a:lnTo>
                    <a:pt x="210" y="416"/>
                  </a:lnTo>
                  <a:lnTo>
                    <a:pt x="199" y="438"/>
                  </a:lnTo>
                  <a:lnTo>
                    <a:pt x="188" y="472"/>
                  </a:lnTo>
                  <a:lnTo>
                    <a:pt x="177" y="517"/>
                  </a:lnTo>
                  <a:lnTo>
                    <a:pt x="88" y="7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75" name="Freeform 99"/>
            <p:cNvSpPr>
              <a:spLocks/>
            </p:cNvSpPr>
            <p:nvPr/>
          </p:nvSpPr>
          <p:spPr bwMode="auto">
            <a:xfrm>
              <a:off x="31211" y="5388"/>
              <a:ext cx="432" cy="1922"/>
            </a:xfrm>
            <a:custGeom>
              <a:avLst/>
              <a:gdLst/>
              <a:ahLst/>
              <a:cxnLst>
                <a:cxn ang="0">
                  <a:pos x="432" y="955"/>
                </a:cxn>
                <a:cxn ang="0">
                  <a:pos x="421" y="787"/>
                </a:cxn>
                <a:cxn ang="0">
                  <a:pos x="388" y="584"/>
                </a:cxn>
                <a:cxn ang="0">
                  <a:pos x="310" y="359"/>
                </a:cxn>
                <a:cxn ang="0">
                  <a:pos x="233" y="236"/>
                </a:cxn>
                <a:cxn ang="0">
                  <a:pos x="166" y="134"/>
                </a:cxn>
                <a:cxn ang="0">
                  <a:pos x="100" y="56"/>
                </a:cxn>
                <a:cxn ang="0">
                  <a:pos x="44" y="22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33"/>
                </a:cxn>
                <a:cxn ang="0">
                  <a:pos x="33" y="67"/>
                </a:cxn>
                <a:cxn ang="0">
                  <a:pos x="155" y="224"/>
                </a:cxn>
                <a:cxn ang="0">
                  <a:pos x="244" y="438"/>
                </a:cxn>
                <a:cxn ang="0">
                  <a:pos x="310" y="674"/>
                </a:cxn>
                <a:cxn ang="0">
                  <a:pos x="321" y="955"/>
                </a:cxn>
                <a:cxn ang="0">
                  <a:pos x="310" y="1158"/>
                </a:cxn>
                <a:cxn ang="0">
                  <a:pos x="288" y="1349"/>
                </a:cxn>
                <a:cxn ang="0">
                  <a:pos x="233" y="1540"/>
                </a:cxn>
                <a:cxn ang="0">
                  <a:pos x="144" y="1708"/>
                </a:cxn>
                <a:cxn ang="0">
                  <a:pos x="22" y="1866"/>
                </a:cxn>
                <a:cxn ang="0">
                  <a:pos x="0" y="1888"/>
                </a:cxn>
                <a:cxn ang="0">
                  <a:pos x="0" y="1911"/>
                </a:cxn>
                <a:cxn ang="0">
                  <a:pos x="11" y="1922"/>
                </a:cxn>
                <a:cxn ang="0">
                  <a:pos x="44" y="1900"/>
                </a:cxn>
                <a:cxn ang="0">
                  <a:pos x="100" y="1855"/>
                </a:cxn>
                <a:cxn ang="0">
                  <a:pos x="166" y="1776"/>
                </a:cxn>
                <a:cxn ang="0">
                  <a:pos x="244" y="1675"/>
                </a:cxn>
                <a:cxn ang="0">
                  <a:pos x="310" y="1540"/>
                </a:cxn>
                <a:cxn ang="0">
                  <a:pos x="388" y="1337"/>
                </a:cxn>
                <a:cxn ang="0">
                  <a:pos x="421" y="1135"/>
                </a:cxn>
                <a:cxn ang="0">
                  <a:pos x="432" y="955"/>
                </a:cxn>
              </a:cxnLst>
              <a:rect l="0" t="0" r="r" b="b"/>
              <a:pathLst>
                <a:path w="432" h="1922">
                  <a:moveTo>
                    <a:pt x="432" y="955"/>
                  </a:moveTo>
                  <a:lnTo>
                    <a:pt x="421" y="787"/>
                  </a:lnTo>
                  <a:lnTo>
                    <a:pt x="388" y="584"/>
                  </a:lnTo>
                  <a:lnTo>
                    <a:pt x="310" y="359"/>
                  </a:lnTo>
                  <a:lnTo>
                    <a:pt x="233" y="236"/>
                  </a:lnTo>
                  <a:lnTo>
                    <a:pt x="166" y="134"/>
                  </a:lnTo>
                  <a:lnTo>
                    <a:pt x="100" y="56"/>
                  </a:lnTo>
                  <a:lnTo>
                    <a:pt x="44" y="22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33"/>
                  </a:lnTo>
                  <a:lnTo>
                    <a:pt x="33" y="67"/>
                  </a:lnTo>
                  <a:lnTo>
                    <a:pt x="155" y="224"/>
                  </a:lnTo>
                  <a:lnTo>
                    <a:pt x="244" y="438"/>
                  </a:lnTo>
                  <a:lnTo>
                    <a:pt x="310" y="674"/>
                  </a:lnTo>
                  <a:lnTo>
                    <a:pt x="321" y="955"/>
                  </a:lnTo>
                  <a:lnTo>
                    <a:pt x="310" y="1158"/>
                  </a:lnTo>
                  <a:lnTo>
                    <a:pt x="288" y="1349"/>
                  </a:lnTo>
                  <a:lnTo>
                    <a:pt x="233" y="1540"/>
                  </a:lnTo>
                  <a:lnTo>
                    <a:pt x="144" y="1708"/>
                  </a:lnTo>
                  <a:lnTo>
                    <a:pt x="22" y="1866"/>
                  </a:lnTo>
                  <a:lnTo>
                    <a:pt x="0" y="1888"/>
                  </a:lnTo>
                  <a:lnTo>
                    <a:pt x="0" y="1911"/>
                  </a:lnTo>
                  <a:lnTo>
                    <a:pt x="11" y="1922"/>
                  </a:lnTo>
                  <a:lnTo>
                    <a:pt x="44" y="1900"/>
                  </a:lnTo>
                  <a:lnTo>
                    <a:pt x="100" y="1855"/>
                  </a:lnTo>
                  <a:lnTo>
                    <a:pt x="166" y="1776"/>
                  </a:lnTo>
                  <a:lnTo>
                    <a:pt x="244" y="1675"/>
                  </a:lnTo>
                  <a:lnTo>
                    <a:pt x="310" y="1540"/>
                  </a:lnTo>
                  <a:lnTo>
                    <a:pt x="388" y="1337"/>
                  </a:lnTo>
                  <a:lnTo>
                    <a:pt x="421" y="1135"/>
                  </a:lnTo>
                  <a:lnTo>
                    <a:pt x="432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76" name="Freeform 100"/>
            <p:cNvSpPr>
              <a:spLocks noEditPoints="1"/>
            </p:cNvSpPr>
            <p:nvPr/>
          </p:nvSpPr>
          <p:spPr bwMode="auto">
            <a:xfrm>
              <a:off x="32508" y="5612"/>
              <a:ext cx="1152" cy="1473"/>
            </a:xfrm>
            <a:custGeom>
              <a:avLst/>
              <a:gdLst/>
              <a:ahLst/>
              <a:cxnLst>
                <a:cxn ang="0">
                  <a:pos x="1119" y="79"/>
                </a:cxn>
                <a:cxn ang="0">
                  <a:pos x="1141" y="68"/>
                </a:cxn>
                <a:cxn ang="0">
                  <a:pos x="1152" y="57"/>
                </a:cxn>
                <a:cxn ang="0">
                  <a:pos x="1152" y="12"/>
                </a:cxn>
                <a:cxn ang="0">
                  <a:pos x="1141" y="0"/>
                </a:cxn>
                <a:cxn ang="0">
                  <a:pos x="1108" y="0"/>
                </a:cxn>
                <a:cxn ang="0">
                  <a:pos x="1086" y="12"/>
                </a:cxn>
                <a:cxn ang="0">
                  <a:pos x="33" y="506"/>
                </a:cxn>
                <a:cxn ang="0">
                  <a:pos x="0" y="540"/>
                </a:cxn>
                <a:cxn ang="0">
                  <a:pos x="0" y="551"/>
                </a:cxn>
                <a:cxn ang="0">
                  <a:pos x="11" y="574"/>
                </a:cxn>
                <a:cxn ang="0">
                  <a:pos x="33" y="596"/>
                </a:cxn>
                <a:cxn ang="0">
                  <a:pos x="1086" y="1091"/>
                </a:cxn>
                <a:cxn ang="0">
                  <a:pos x="1097" y="1102"/>
                </a:cxn>
                <a:cxn ang="0">
                  <a:pos x="1141" y="1102"/>
                </a:cxn>
                <a:cxn ang="0">
                  <a:pos x="1152" y="1091"/>
                </a:cxn>
                <a:cxn ang="0">
                  <a:pos x="1152" y="1057"/>
                </a:cxn>
                <a:cxn ang="0">
                  <a:pos x="1119" y="1024"/>
                </a:cxn>
                <a:cxn ang="0">
                  <a:pos x="133" y="551"/>
                </a:cxn>
                <a:cxn ang="0">
                  <a:pos x="1119" y="79"/>
                </a:cxn>
                <a:cxn ang="0">
                  <a:pos x="1097" y="1473"/>
                </a:cxn>
                <a:cxn ang="0">
                  <a:pos x="1141" y="1473"/>
                </a:cxn>
                <a:cxn ang="0">
                  <a:pos x="1152" y="1462"/>
                </a:cxn>
                <a:cxn ang="0">
                  <a:pos x="1152" y="1417"/>
                </a:cxn>
                <a:cxn ang="0">
                  <a:pos x="1141" y="1406"/>
                </a:cxn>
                <a:cxn ang="0">
                  <a:pos x="11" y="1406"/>
                </a:cxn>
                <a:cxn ang="0">
                  <a:pos x="11" y="1417"/>
                </a:cxn>
                <a:cxn ang="0">
                  <a:pos x="0" y="1440"/>
                </a:cxn>
                <a:cxn ang="0">
                  <a:pos x="0" y="1462"/>
                </a:cxn>
                <a:cxn ang="0">
                  <a:pos x="11" y="1473"/>
                </a:cxn>
                <a:cxn ang="0">
                  <a:pos x="66" y="1473"/>
                </a:cxn>
                <a:cxn ang="0">
                  <a:pos x="1097" y="1473"/>
                </a:cxn>
              </a:cxnLst>
              <a:rect l="0" t="0" r="r" b="b"/>
              <a:pathLst>
                <a:path w="1152" h="1473">
                  <a:moveTo>
                    <a:pt x="1119" y="79"/>
                  </a:moveTo>
                  <a:lnTo>
                    <a:pt x="1141" y="68"/>
                  </a:lnTo>
                  <a:lnTo>
                    <a:pt x="1152" y="57"/>
                  </a:lnTo>
                  <a:lnTo>
                    <a:pt x="1152" y="12"/>
                  </a:lnTo>
                  <a:lnTo>
                    <a:pt x="1141" y="0"/>
                  </a:lnTo>
                  <a:lnTo>
                    <a:pt x="1108" y="0"/>
                  </a:lnTo>
                  <a:lnTo>
                    <a:pt x="1086" y="12"/>
                  </a:lnTo>
                  <a:lnTo>
                    <a:pt x="33" y="506"/>
                  </a:lnTo>
                  <a:lnTo>
                    <a:pt x="0" y="540"/>
                  </a:lnTo>
                  <a:lnTo>
                    <a:pt x="0" y="551"/>
                  </a:lnTo>
                  <a:lnTo>
                    <a:pt x="11" y="574"/>
                  </a:lnTo>
                  <a:lnTo>
                    <a:pt x="33" y="596"/>
                  </a:lnTo>
                  <a:lnTo>
                    <a:pt x="1086" y="1091"/>
                  </a:lnTo>
                  <a:lnTo>
                    <a:pt x="1097" y="1102"/>
                  </a:lnTo>
                  <a:lnTo>
                    <a:pt x="1141" y="1102"/>
                  </a:lnTo>
                  <a:lnTo>
                    <a:pt x="1152" y="1091"/>
                  </a:lnTo>
                  <a:lnTo>
                    <a:pt x="1152" y="1057"/>
                  </a:lnTo>
                  <a:lnTo>
                    <a:pt x="1119" y="1024"/>
                  </a:lnTo>
                  <a:lnTo>
                    <a:pt x="133" y="551"/>
                  </a:lnTo>
                  <a:lnTo>
                    <a:pt x="1119" y="79"/>
                  </a:lnTo>
                  <a:close/>
                  <a:moveTo>
                    <a:pt x="1097" y="1473"/>
                  </a:moveTo>
                  <a:lnTo>
                    <a:pt x="1141" y="1473"/>
                  </a:lnTo>
                  <a:lnTo>
                    <a:pt x="1152" y="1462"/>
                  </a:lnTo>
                  <a:lnTo>
                    <a:pt x="1152" y="1417"/>
                  </a:lnTo>
                  <a:lnTo>
                    <a:pt x="1141" y="1406"/>
                  </a:lnTo>
                  <a:lnTo>
                    <a:pt x="11" y="1406"/>
                  </a:lnTo>
                  <a:lnTo>
                    <a:pt x="11" y="1417"/>
                  </a:lnTo>
                  <a:lnTo>
                    <a:pt x="0" y="1440"/>
                  </a:lnTo>
                  <a:lnTo>
                    <a:pt x="0" y="1462"/>
                  </a:lnTo>
                  <a:lnTo>
                    <a:pt x="11" y="1473"/>
                  </a:lnTo>
                  <a:lnTo>
                    <a:pt x="66" y="1473"/>
                  </a:lnTo>
                  <a:lnTo>
                    <a:pt x="1097" y="14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77" name="Freeform 101"/>
            <p:cNvSpPr>
              <a:spLocks noEditPoints="1"/>
            </p:cNvSpPr>
            <p:nvPr/>
          </p:nvSpPr>
          <p:spPr bwMode="auto">
            <a:xfrm>
              <a:off x="34381" y="5961"/>
              <a:ext cx="764" cy="911"/>
            </a:xfrm>
            <a:custGeom>
              <a:avLst/>
              <a:gdLst/>
              <a:ahLst/>
              <a:cxnLst>
                <a:cxn ang="0">
                  <a:pos x="266" y="450"/>
                </a:cxn>
                <a:cxn ang="0">
                  <a:pos x="343" y="461"/>
                </a:cxn>
                <a:cxn ang="0">
                  <a:pos x="465" y="450"/>
                </a:cxn>
                <a:cxn ang="0">
                  <a:pos x="521" y="438"/>
                </a:cxn>
                <a:cxn ang="0">
                  <a:pos x="532" y="371"/>
                </a:cxn>
                <a:cxn ang="0">
                  <a:pos x="498" y="360"/>
                </a:cxn>
                <a:cxn ang="0">
                  <a:pos x="354" y="348"/>
                </a:cxn>
                <a:cxn ang="0">
                  <a:pos x="221" y="382"/>
                </a:cxn>
                <a:cxn ang="0">
                  <a:pos x="166" y="337"/>
                </a:cxn>
                <a:cxn ang="0">
                  <a:pos x="177" y="191"/>
                </a:cxn>
                <a:cxn ang="0">
                  <a:pos x="376" y="101"/>
                </a:cxn>
                <a:cxn ang="0">
                  <a:pos x="543" y="90"/>
                </a:cxn>
                <a:cxn ang="0">
                  <a:pos x="676" y="135"/>
                </a:cxn>
                <a:cxn ang="0">
                  <a:pos x="709" y="157"/>
                </a:cxn>
                <a:cxn ang="0">
                  <a:pos x="753" y="135"/>
                </a:cxn>
                <a:cxn ang="0">
                  <a:pos x="742" y="79"/>
                </a:cxn>
                <a:cxn ang="0">
                  <a:pos x="609" y="11"/>
                </a:cxn>
                <a:cxn ang="0">
                  <a:pos x="365" y="22"/>
                </a:cxn>
                <a:cxn ang="0">
                  <a:pos x="133" y="169"/>
                </a:cxn>
                <a:cxn ang="0">
                  <a:pos x="133" y="371"/>
                </a:cxn>
                <a:cxn ang="0">
                  <a:pos x="166" y="405"/>
                </a:cxn>
                <a:cxn ang="0">
                  <a:pos x="77" y="483"/>
                </a:cxn>
                <a:cxn ang="0">
                  <a:pos x="0" y="663"/>
                </a:cxn>
                <a:cxn ang="0">
                  <a:pos x="77" y="832"/>
                </a:cxn>
                <a:cxn ang="0">
                  <a:pos x="310" y="911"/>
                </a:cxn>
                <a:cxn ang="0">
                  <a:pos x="543" y="843"/>
                </a:cxn>
                <a:cxn ang="0">
                  <a:pos x="654" y="742"/>
                </a:cxn>
                <a:cxn ang="0">
                  <a:pos x="665" y="697"/>
                </a:cxn>
                <a:cxn ang="0">
                  <a:pos x="631" y="697"/>
                </a:cxn>
                <a:cxn ang="0">
                  <a:pos x="576" y="764"/>
                </a:cxn>
                <a:cxn ang="0">
                  <a:pos x="443" y="809"/>
                </a:cxn>
                <a:cxn ang="0">
                  <a:pos x="255" y="821"/>
                </a:cxn>
                <a:cxn ang="0">
                  <a:pos x="66" y="719"/>
                </a:cxn>
                <a:cxn ang="0">
                  <a:pos x="77" y="585"/>
                </a:cxn>
                <a:cxn ang="0">
                  <a:pos x="221" y="427"/>
                </a:cxn>
                <a:cxn ang="0">
                  <a:pos x="343" y="382"/>
                </a:cxn>
                <a:cxn ang="0">
                  <a:pos x="487" y="405"/>
                </a:cxn>
                <a:cxn ang="0">
                  <a:pos x="454" y="416"/>
                </a:cxn>
                <a:cxn ang="0">
                  <a:pos x="288" y="405"/>
                </a:cxn>
              </a:cxnLst>
              <a:rect l="0" t="0" r="r" b="b"/>
              <a:pathLst>
                <a:path w="764" h="911">
                  <a:moveTo>
                    <a:pt x="221" y="427"/>
                  </a:moveTo>
                  <a:lnTo>
                    <a:pt x="266" y="450"/>
                  </a:lnTo>
                  <a:lnTo>
                    <a:pt x="310" y="450"/>
                  </a:lnTo>
                  <a:lnTo>
                    <a:pt x="343" y="461"/>
                  </a:lnTo>
                  <a:lnTo>
                    <a:pt x="432" y="461"/>
                  </a:lnTo>
                  <a:lnTo>
                    <a:pt x="465" y="450"/>
                  </a:lnTo>
                  <a:lnTo>
                    <a:pt x="487" y="450"/>
                  </a:lnTo>
                  <a:lnTo>
                    <a:pt x="521" y="438"/>
                  </a:lnTo>
                  <a:lnTo>
                    <a:pt x="532" y="416"/>
                  </a:lnTo>
                  <a:lnTo>
                    <a:pt x="532" y="371"/>
                  </a:lnTo>
                  <a:lnTo>
                    <a:pt x="521" y="360"/>
                  </a:lnTo>
                  <a:lnTo>
                    <a:pt x="498" y="360"/>
                  </a:lnTo>
                  <a:lnTo>
                    <a:pt x="465" y="348"/>
                  </a:lnTo>
                  <a:lnTo>
                    <a:pt x="354" y="348"/>
                  </a:lnTo>
                  <a:lnTo>
                    <a:pt x="288" y="360"/>
                  </a:lnTo>
                  <a:lnTo>
                    <a:pt x="221" y="382"/>
                  </a:lnTo>
                  <a:lnTo>
                    <a:pt x="188" y="360"/>
                  </a:lnTo>
                  <a:lnTo>
                    <a:pt x="166" y="337"/>
                  </a:lnTo>
                  <a:lnTo>
                    <a:pt x="144" y="270"/>
                  </a:lnTo>
                  <a:lnTo>
                    <a:pt x="177" y="191"/>
                  </a:lnTo>
                  <a:lnTo>
                    <a:pt x="266" y="135"/>
                  </a:lnTo>
                  <a:lnTo>
                    <a:pt x="376" y="101"/>
                  </a:lnTo>
                  <a:lnTo>
                    <a:pt x="498" y="90"/>
                  </a:lnTo>
                  <a:lnTo>
                    <a:pt x="543" y="90"/>
                  </a:lnTo>
                  <a:lnTo>
                    <a:pt x="609" y="101"/>
                  </a:lnTo>
                  <a:lnTo>
                    <a:pt x="676" y="135"/>
                  </a:lnTo>
                  <a:lnTo>
                    <a:pt x="698" y="157"/>
                  </a:lnTo>
                  <a:lnTo>
                    <a:pt x="709" y="157"/>
                  </a:lnTo>
                  <a:lnTo>
                    <a:pt x="742" y="146"/>
                  </a:lnTo>
                  <a:lnTo>
                    <a:pt x="753" y="135"/>
                  </a:lnTo>
                  <a:lnTo>
                    <a:pt x="764" y="112"/>
                  </a:lnTo>
                  <a:lnTo>
                    <a:pt x="742" y="79"/>
                  </a:lnTo>
                  <a:lnTo>
                    <a:pt x="687" y="45"/>
                  </a:lnTo>
                  <a:lnTo>
                    <a:pt x="609" y="11"/>
                  </a:lnTo>
                  <a:lnTo>
                    <a:pt x="521" y="0"/>
                  </a:lnTo>
                  <a:lnTo>
                    <a:pt x="365" y="22"/>
                  </a:lnTo>
                  <a:lnTo>
                    <a:pt x="232" y="79"/>
                  </a:lnTo>
                  <a:lnTo>
                    <a:pt x="133" y="169"/>
                  </a:lnTo>
                  <a:lnTo>
                    <a:pt x="99" y="270"/>
                  </a:lnTo>
                  <a:lnTo>
                    <a:pt x="133" y="371"/>
                  </a:lnTo>
                  <a:lnTo>
                    <a:pt x="155" y="382"/>
                  </a:lnTo>
                  <a:lnTo>
                    <a:pt x="166" y="405"/>
                  </a:lnTo>
                  <a:lnTo>
                    <a:pt x="177" y="405"/>
                  </a:lnTo>
                  <a:lnTo>
                    <a:pt x="77" y="483"/>
                  </a:lnTo>
                  <a:lnTo>
                    <a:pt x="22" y="573"/>
                  </a:lnTo>
                  <a:lnTo>
                    <a:pt x="0" y="663"/>
                  </a:lnTo>
                  <a:lnTo>
                    <a:pt x="22" y="753"/>
                  </a:lnTo>
                  <a:lnTo>
                    <a:pt x="77" y="832"/>
                  </a:lnTo>
                  <a:lnTo>
                    <a:pt x="177" y="888"/>
                  </a:lnTo>
                  <a:lnTo>
                    <a:pt x="310" y="911"/>
                  </a:lnTo>
                  <a:lnTo>
                    <a:pt x="443" y="888"/>
                  </a:lnTo>
                  <a:lnTo>
                    <a:pt x="543" y="843"/>
                  </a:lnTo>
                  <a:lnTo>
                    <a:pt x="609" y="787"/>
                  </a:lnTo>
                  <a:lnTo>
                    <a:pt x="654" y="742"/>
                  </a:lnTo>
                  <a:lnTo>
                    <a:pt x="665" y="708"/>
                  </a:lnTo>
                  <a:lnTo>
                    <a:pt x="665" y="697"/>
                  </a:lnTo>
                  <a:lnTo>
                    <a:pt x="642" y="686"/>
                  </a:lnTo>
                  <a:lnTo>
                    <a:pt x="631" y="697"/>
                  </a:lnTo>
                  <a:lnTo>
                    <a:pt x="631" y="708"/>
                  </a:lnTo>
                  <a:lnTo>
                    <a:pt x="576" y="764"/>
                  </a:lnTo>
                  <a:lnTo>
                    <a:pt x="521" y="787"/>
                  </a:lnTo>
                  <a:lnTo>
                    <a:pt x="443" y="809"/>
                  </a:lnTo>
                  <a:lnTo>
                    <a:pt x="332" y="821"/>
                  </a:lnTo>
                  <a:lnTo>
                    <a:pt x="255" y="821"/>
                  </a:lnTo>
                  <a:lnTo>
                    <a:pt x="122" y="776"/>
                  </a:lnTo>
                  <a:lnTo>
                    <a:pt x="66" y="719"/>
                  </a:lnTo>
                  <a:lnTo>
                    <a:pt x="55" y="652"/>
                  </a:lnTo>
                  <a:lnTo>
                    <a:pt x="77" y="585"/>
                  </a:lnTo>
                  <a:lnTo>
                    <a:pt x="122" y="495"/>
                  </a:lnTo>
                  <a:lnTo>
                    <a:pt x="221" y="427"/>
                  </a:lnTo>
                  <a:close/>
                  <a:moveTo>
                    <a:pt x="288" y="405"/>
                  </a:moveTo>
                  <a:lnTo>
                    <a:pt x="343" y="382"/>
                  </a:lnTo>
                  <a:lnTo>
                    <a:pt x="443" y="382"/>
                  </a:lnTo>
                  <a:lnTo>
                    <a:pt x="487" y="405"/>
                  </a:lnTo>
                  <a:lnTo>
                    <a:pt x="476" y="405"/>
                  </a:lnTo>
                  <a:lnTo>
                    <a:pt x="454" y="416"/>
                  </a:lnTo>
                  <a:lnTo>
                    <a:pt x="321" y="416"/>
                  </a:lnTo>
                  <a:lnTo>
                    <a:pt x="288" y="4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78" name="Freeform 102"/>
            <p:cNvSpPr>
              <a:spLocks/>
            </p:cNvSpPr>
            <p:nvPr/>
          </p:nvSpPr>
          <p:spPr bwMode="auto">
            <a:xfrm>
              <a:off x="35312" y="6512"/>
              <a:ext cx="676" cy="866"/>
            </a:xfrm>
            <a:custGeom>
              <a:avLst/>
              <a:gdLst/>
              <a:ahLst/>
              <a:cxnLst>
                <a:cxn ang="0">
                  <a:pos x="676" y="79"/>
                </a:cxn>
                <a:cxn ang="0">
                  <a:pos x="665" y="34"/>
                </a:cxn>
                <a:cxn ang="0">
                  <a:pos x="609" y="22"/>
                </a:cxn>
                <a:cxn ang="0">
                  <a:pos x="576" y="45"/>
                </a:cxn>
                <a:cxn ang="0">
                  <a:pos x="565" y="79"/>
                </a:cxn>
                <a:cxn ang="0">
                  <a:pos x="554" y="124"/>
                </a:cxn>
                <a:cxn ang="0">
                  <a:pos x="520" y="281"/>
                </a:cxn>
                <a:cxn ang="0">
                  <a:pos x="487" y="416"/>
                </a:cxn>
                <a:cxn ang="0">
                  <a:pos x="476" y="461"/>
                </a:cxn>
                <a:cxn ang="0">
                  <a:pos x="421" y="528"/>
                </a:cxn>
                <a:cxn ang="0">
                  <a:pos x="354" y="562"/>
                </a:cxn>
                <a:cxn ang="0">
                  <a:pos x="277" y="573"/>
                </a:cxn>
                <a:cxn ang="0">
                  <a:pos x="232" y="540"/>
                </a:cxn>
                <a:cxn ang="0">
                  <a:pos x="221" y="495"/>
                </a:cxn>
                <a:cxn ang="0">
                  <a:pos x="243" y="337"/>
                </a:cxn>
                <a:cxn ang="0">
                  <a:pos x="310" y="157"/>
                </a:cxn>
                <a:cxn ang="0">
                  <a:pos x="266" y="22"/>
                </a:cxn>
                <a:cxn ang="0">
                  <a:pos x="188" y="0"/>
                </a:cxn>
                <a:cxn ang="0">
                  <a:pos x="66" y="67"/>
                </a:cxn>
                <a:cxn ang="0">
                  <a:pos x="0" y="180"/>
                </a:cxn>
                <a:cxn ang="0">
                  <a:pos x="33" y="225"/>
                </a:cxn>
                <a:cxn ang="0">
                  <a:pos x="44" y="202"/>
                </a:cxn>
                <a:cxn ang="0">
                  <a:pos x="88" y="101"/>
                </a:cxn>
                <a:cxn ang="0">
                  <a:pos x="155" y="45"/>
                </a:cxn>
                <a:cxn ang="0">
                  <a:pos x="221" y="90"/>
                </a:cxn>
                <a:cxn ang="0">
                  <a:pos x="210" y="146"/>
                </a:cxn>
                <a:cxn ang="0">
                  <a:pos x="155" y="270"/>
                </a:cxn>
                <a:cxn ang="0">
                  <a:pos x="122" y="393"/>
                </a:cxn>
                <a:cxn ang="0">
                  <a:pos x="133" y="506"/>
                </a:cxn>
                <a:cxn ang="0">
                  <a:pos x="210" y="584"/>
                </a:cxn>
                <a:cxn ang="0">
                  <a:pos x="354" y="607"/>
                </a:cxn>
                <a:cxn ang="0">
                  <a:pos x="454" y="551"/>
                </a:cxn>
                <a:cxn ang="0">
                  <a:pos x="365" y="742"/>
                </a:cxn>
                <a:cxn ang="0">
                  <a:pos x="277" y="809"/>
                </a:cxn>
                <a:cxn ang="0">
                  <a:pos x="177" y="832"/>
                </a:cxn>
                <a:cxn ang="0">
                  <a:pos x="122" y="809"/>
                </a:cxn>
                <a:cxn ang="0">
                  <a:pos x="144" y="776"/>
                </a:cxn>
                <a:cxn ang="0">
                  <a:pos x="177" y="731"/>
                </a:cxn>
                <a:cxn ang="0">
                  <a:pos x="166" y="674"/>
                </a:cxn>
                <a:cxn ang="0">
                  <a:pos x="99" y="663"/>
                </a:cxn>
                <a:cxn ang="0">
                  <a:pos x="55" y="719"/>
                </a:cxn>
                <a:cxn ang="0">
                  <a:pos x="55" y="787"/>
                </a:cxn>
                <a:cxn ang="0">
                  <a:pos x="110" y="843"/>
                </a:cxn>
                <a:cxn ang="0">
                  <a:pos x="210" y="866"/>
                </a:cxn>
                <a:cxn ang="0">
                  <a:pos x="410" y="798"/>
                </a:cxn>
                <a:cxn ang="0">
                  <a:pos x="543" y="596"/>
                </a:cxn>
              </a:cxnLst>
              <a:rect l="0" t="0" r="r" b="b"/>
              <a:pathLst>
                <a:path w="676" h="866">
                  <a:moveTo>
                    <a:pt x="665" y="90"/>
                  </a:moveTo>
                  <a:lnTo>
                    <a:pt x="676" y="79"/>
                  </a:lnTo>
                  <a:lnTo>
                    <a:pt x="676" y="56"/>
                  </a:lnTo>
                  <a:lnTo>
                    <a:pt x="665" y="34"/>
                  </a:lnTo>
                  <a:lnTo>
                    <a:pt x="653" y="22"/>
                  </a:lnTo>
                  <a:lnTo>
                    <a:pt x="609" y="22"/>
                  </a:lnTo>
                  <a:lnTo>
                    <a:pt x="598" y="34"/>
                  </a:lnTo>
                  <a:lnTo>
                    <a:pt x="576" y="45"/>
                  </a:lnTo>
                  <a:lnTo>
                    <a:pt x="576" y="56"/>
                  </a:lnTo>
                  <a:lnTo>
                    <a:pt x="565" y="79"/>
                  </a:lnTo>
                  <a:lnTo>
                    <a:pt x="565" y="101"/>
                  </a:lnTo>
                  <a:lnTo>
                    <a:pt x="554" y="124"/>
                  </a:lnTo>
                  <a:lnTo>
                    <a:pt x="532" y="236"/>
                  </a:lnTo>
                  <a:lnTo>
                    <a:pt x="520" y="281"/>
                  </a:lnTo>
                  <a:lnTo>
                    <a:pt x="498" y="348"/>
                  </a:lnTo>
                  <a:lnTo>
                    <a:pt x="487" y="416"/>
                  </a:lnTo>
                  <a:lnTo>
                    <a:pt x="476" y="450"/>
                  </a:lnTo>
                  <a:lnTo>
                    <a:pt x="476" y="461"/>
                  </a:lnTo>
                  <a:lnTo>
                    <a:pt x="443" y="495"/>
                  </a:lnTo>
                  <a:lnTo>
                    <a:pt x="421" y="528"/>
                  </a:lnTo>
                  <a:lnTo>
                    <a:pt x="387" y="551"/>
                  </a:lnTo>
                  <a:lnTo>
                    <a:pt x="354" y="562"/>
                  </a:lnTo>
                  <a:lnTo>
                    <a:pt x="310" y="573"/>
                  </a:lnTo>
                  <a:lnTo>
                    <a:pt x="277" y="573"/>
                  </a:lnTo>
                  <a:lnTo>
                    <a:pt x="255" y="551"/>
                  </a:lnTo>
                  <a:lnTo>
                    <a:pt x="232" y="540"/>
                  </a:lnTo>
                  <a:lnTo>
                    <a:pt x="232" y="517"/>
                  </a:lnTo>
                  <a:lnTo>
                    <a:pt x="221" y="495"/>
                  </a:lnTo>
                  <a:lnTo>
                    <a:pt x="221" y="461"/>
                  </a:lnTo>
                  <a:lnTo>
                    <a:pt x="243" y="337"/>
                  </a:lnTo>
                  <a:lnTo>
                    <a:pt x="299" y="168"/>
                  </a:lnTo>
                  <a:lnTo>
                    <a:pt x="310" y="157"/>
                  </a:lnTo>
                  <a:lnTo>
                    <a:pt x="310" y="90"/>
                  </a:lnTo>
                  <a:lnTo>
                    <a:pt x="266" y="22"/>
                  </a:lnTo>
                  <a:lnTo>
                    <a:pt x="232" y="11"/>
                  </a:lnTo>
                  <a:lnTo>
                    <a:pt x="188" y="0"/>
                  </a:lnTo>
                  <a:lnTo>
                    <a:pt x="122" y="22"/>
                  </a:lnTo>
                  <a:lnTo>
                    <a:pt x="66" y="67"/>
                  </a:lnTo>
                  <a:lnTo>
                    <a:pt x="22" y="124"/>
                  </a:lnTo>
                  <a:lnTo>
                    <a:pt x="0" y="180"/>
                  </a:lnTo>
                  <a:lnTo>
                    <a:pt x="0" y="225"/>
                  </a:lnTo>
                  <a:lnTo>
                    <a:pt x="33" y="225"/>
                  </a:lnTo>
                  <a:lnTo>
                    <a:pt x="33" y="213"/>
                  </a:lnTo>
                  <a:lnTo>
                    <a:pt x="44" y="202"/>
                  </a:lnTo>
                  <a:lnTo>
                    <a:pt x="66" y="146"/>
                  </a:lnTo>
                  <a:lnTo>
                    <a:pt x="88" y="101"/>
                  </a:lnTo>
                  <a:lnTo>
                    <a:pt x="122" y="67"/>
                  </a:lnTo>
                  <a:lnTo>
                    <a:pt x="155" y="45"/>
                  </a:lnTo>
                  <a:lnTo>
                    <a:pt x="199" y="45"/>
                  </a:lnTo>
                  <a:lnTo>
                    <a:pt x="221" y="90"/>
                  </a:lnTo>
                  <a:lnTo>
                    <a:pt x="210" y="124"/>
                  </a:lnTo>
                  <a:lnTo>
                    <a:pt x="210" y="146"/>
                  </a:lnTo>
                  <a:lnTo>
                    <a:pt x="199" y="168"/>
                  </a:lnTo>
                  <a:lnTo>
                    <a:pt x="155" y="270"/>
                  </a:lnTo>
                  <a:lnTo>
                    <a:pt x="133" y="337"/>
                  </a:lnTo>
                  <a:lnTo>
                    <a:pt x="122" y="393"/>
                  </a:lnTo>
                  <a:lnTo>
                    <a:pt x="122" y="483"/>
                  </a:lnTo>
                  <a:lnTo>
                    <a:pt x="133" y="506"/>
                  </a:lnTo>
                  <a:lnTo>
                    <a:pt x="144" y="540"/>
                  </a:lnTo>
                  <a:lnTo>
                    <a:pt x="210" y="584"/>
                  </a:lnTo>
                  <a:lnTo>
                    <a:pt x="277" y="607"/>
                  </a:lnTo>
                  <a:lnTo>
                    <a:pt x="354" y="607"/>
                  </a:lnTo>
                  <a:lnTo>
                    <a:pt x="410" y="584"/>
                  </a:lnTo>
                  <a:lnTo>
                    <a:pt x="454" y="551"/>
                  </a:lnTo>
                  <a:lnTo>
                    <a:pt x="421" y="652"/>
                  </a:lnTo>
                  <a:lnTo>
                    <a:pt x="365" y="742"/>
                  </a:lnTo>
                  <a:lnTo>
                    <a:pt x="310" y="798"/>
                  </a:lnTo>
                  <a:lnTo>
                    <a:pt x="277" y="809"/>
                  </a:lnTo>
                  <a:lnTo>
                    <a:pt x="243" y="832"/>
                  </a:lnTo>
                  <a:lnTo>
                    <a:pt x="177" y="832"/>
                  </a:lnTo>
                  <a:lnTo>
                    <a:pt x="144" y="821"/>
                  </a:lnTo>
                  <a:lnTo>
                    <a:pt x="122" y="809"/>
                  </a:lnTo>
                  <a:lnTo>
                    <a:pt x="110" y="787"/>
                  </a:lnTo>
                  <a:lnTo>
                    <a:pt x="144" y="776"/>
                  </a:lnTo>
                  <a:lnTo>
                    <a:pt x="166" y="753"/>
                  </a:lnTo>
                  <a:lnTo>
                    <a:pt x="177" y="731"/>
                  </a:lnTo>
                  <a:lnTo>
                    <a:pt x="177" y="686"/>
                  </a:lnTo>
                  <a:lnTo>
                    <a:pt x="166" y="674"/>
                  </a:lnTo>
                  <a:lnTo>
                    <a:pt x="144" y="663"/>
                  </a:lnTo>
                  <a:lnTo>
                    <a:pt x="99" y="663"/>
                  </a:lnTo>
                  <a:lnTo>
                    <a:pt x="66" y="697"/>
                  </a:lnTo>
                  <a:lnTo>
                    <a:pt x="55" y="719"/>
                  </a:lnTo>
                  <a:lnTo>
                    <a:pt x="44" y="753"/>
                  </a:lnTo>
                  <a:lnTo>
                    <a:pt x="55" y="787"/>
                  </a:lnTo>
                  <a:lnTo>
                    <a:pt x="77" y="821"/>
                  </a:lnTo>
                  <a:lnTo>
                    <a:pt x="110" y="843"/>
                  </a:lnTo>
                  <a:lnTo>
                    <a:pt x="155" y="866"/>
                  </a:lnTo>
                  <a:lnTo>
                    <a:pt x="210" y="866"/>
                  </a:lnTo>
                  <a:lnTo>
                    <a:pt x="310" y="854"/>
                  </a:lnTo>
                  <a:lnTo>
                    <a:pt x="410" y="798"/>
                  </a:lnTo>
                  <a:lnTo>
                    <a:pt x="487" y="708"/>
                  </a:lnTo>
                  <a:lnTo>
                    <a:pt x="543" y="596"/>
                  </a:lnTo>
                  <a:lnTo>
                    <a:pt x="665" y="9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79" name="Freeform 103"/>
            <p:cNvSpPr>
              <a:spLocks/>
            </p:cNvSpPr>
            <p:nvPr/>
          </p:nvSpPr>
          <p:spPr bwMode="auto">
            <a:xfrm>
              <a:off x="36198" y="6950"/>
              <a:ext cx="166" cy="416"/>
            </a:xfrm>
            <a:custGeom>
              <a:avLst/>
              <a:gdLst/>
              <a:ahLst/>
              <a:cxnLst>
                <a:cxn ang="0">
                  <a:pos x="133" y="135"/>
                </a:cxn>
                <a:cxn ang="0">
                  <a:pos x="133" y="214"/>
                </a:cxn>
                <a:cxn ang="0">
                  <a:pos x="100" y="293"/>
                </a:cxn>
                <a:cxn ang="0">
                  <a:pos x="33" y="383"/>
                </a:cxn>
                <a:cxn ang="0">
                  <a:pos x="22" y="394"/>
                </a:cxn>
                <a:cxn ang="0">
                  <a:pos x="45" y="416"/>
                </a:cxn>
                <a:cxn ang="0">
                  <a:pos x="67" y="394"/>
                </a:cxn>
                <a:cxn ang="0">
                  <a:pos x="111" y="338"/>
                </a:cxn>
                <a:cxn ang="0">
                  <a:pos x="155" y="259"/>
                </a:cxn>
                <a:cxn ang="0">
                  <a:pos x="166" y="146"/>
                </a:cxn>
                <a:cxn ang="0">
                  <a:pos x="166" y="102"/>
                </a:cxn>
                <a:cxn ang="0">
                  <a:pos x="155" y="57"/>
                </a:cxn>
                <a:cxn ang="0">
                  <a:pos x="111" y="12"/>
                </a:cxn>
                <a:cxn ang="0">
                  <a:pos x="78" y="0"/>
                </a:cxn>
                <a:cxn ang="0">
                  <a:pos x="45" y="12"/>
                </a:cxn>
                <a:cxn ang="0">
                  <a:pos x="22" y="23"/>
                </a:cxn>
                <a:cxn ang="0">
                  <a:pos x="11" y="45"/>
                </a:cxn>
                <a:cxn ang="0">
                  <a:pos x="0" y="79"/>
                </a:cxn>
                <a:cxn ang="0">
                  <a:pos x="11" y="113"/>
                </a:cxn>
                <a:cxn ang="0">
                  <a:pos x="22" y="135"/>
                </a:cxn>
                <a:cxn ang="0">
                  <a:pos x="45" y="146"/>
                </a:cxn>
                <a:cxn ang="0">
                  <a:pos x="78" y="158"/>
                </a:cxn>
                <a:cxn ang="0">
                  <a:pos x="100" y="158"/>
                </a:cxn>
                <a:cxn ang="0">
                  <a:pos x="122" y="146"/>
                </a:cxn>
                <a:cxn ang="0">
                  <a:pos x="133" y="135"/>
                </a:cxn>
              </a:cxnLst>
              <a:rect l="0" t="0" r="r" b="b"/>
              <a:pathLst>
                <a:path w="166" h="416">
                  <a:moveTo>
                    <a:pt x="133" y="135"/>
                  </a:moveTo>
                  <a:lnTo>
                    <a:pt x="133" y="214"/>
                  </a:lnTo>
                  <a:lnTo>
                    <a:pt x="100" y="293"/>
                  </a:lnTo>
                  <a:lnTo>
                    <a:pt x="33" y="383"/>
                  </a:lnTo>
                  <a:lnTo>
                    <a:pt x="22" y="394"/>
                  </a:lnTo>
                  <a:lnTo>
                    <a:pt x="45" y="416"/>
                  </a:lnTo>
                  <a:lnTo>
                    <a:pt x="67" y="394"/>
                  </a:lnTo>
                  <a:lnTo>
                    <a:pt x="111" y="338"/>
                  </a:lnTo>
                  <a:lnTo>
                    <a:pt x="155" y="259"/>
                  </a:lnTo>
                  <a:lnTo>
                    <a:pt x="166" y="146"/>
                  </a:lnTo>
                  <a:lnTo>
                    <a:pt x="166" y="102"/>
                  </a:lnTo>
                  <a:lnTo>
                    <a:pt x="155" y="57"/>
                  </a:lnTo>
                  <a:lnTo>
                    <a:pt x="111" y="12"/>
                  </a:lnTo>
                  <a:lnTo>
                    <a:pt x="78" y="0"/>
                  </a:lnTo>
                  <a:lnTo>
                    <a:pt x="45" y="12"/>
                  </a:lnTo>
                  <a:lnTo>
                    <a:pt x="22" y="23"/>
                  </a:lnTo>
                  <a:lnTo>
                    <a:pt x="11" y="45"/>
                  </a:lnTo>
                  <a:lnTo>
                    <a:pt x="0" y="79"/>
                  </a:lnTo>
                  <a:lnTo>
                    <a:pt x="11" y="113"/>
                  </a:lnTo>
                  <a:lnTo>
                    <a:pt x="22" y="135"/>
                  </a:lnTo>
                  <a:lnTo>
                    <a:pt x="45" y="146"/>
                  </a:lnTo>
                  <a:lnTo>
                    <a:pt x="78" y="158"/>
                  </a:lnTo>
                  <a:lnTo>
                    <a:pt x="100" y="158"/>
                  </a:lnTo>
                  <a:lnTo>
                    <a:pt x="122" y="146"/>
                  </a:lnTo>
                  <a:lnTo>
                    <a:pt x="133" y="13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80" name="Freeform 104"/>
            <p:cNvSpPr>
              <a:spLocks noEditPoints="1"/>
            </p:cNvSpPr>
            <p:nvPr/>
          </p:nvSpPr>
          <p:spPr bwMode="auto">
            <a:xfrm>
              <a:off x="36497" y="6220"/>
              <a:ext cx="588" cy="1158"/>
            </a:xfrm>
            <a:custGeom>
              <a:avLst/>
              <a:gdLst/>
              <a:ahLst/>
              <a:cxnLst>
                <a:cxn ang="0">
                  <a:pos x="588" y="33"/>
                </a:cxn>
                <a:cxn ang="0">
                  <a:pos x="555" y="0"/>
                </a:cxn>
                <a:cxn ang="0">
                  <a:pos x="510" y="11"/>
                </a:cxn>
                <a:cxn ang="0">
                  <a:pos x="466" y="44"/>
                </a:cxn>
                <a:cxn ang="0">
                  <a:pos x="455" y="89"/>
                </a:cxn>
                <a:cxn ang="0">
                  <a:pos x="488" y="123"/>
                </a:cxn>
                <a:cxn ang="0">
                  <a:pos x="532" y="112"/>
                </a:cxn>
                <a:cxn ang="0">
                  <a:pos x="577" y="78"/>
                </a:cxn>
                <a:cxn ang="0">
                  <a:pos x="311" y="955"/>
                </a:cxn>
                <a:cxn ang="0">
                  <a:pos x="255" y="1056"/>
                </a:cxn>
                <a:cxn ang="0">
                  <a:pos x="178" y="1113"/>
                </a:cxn>
                <a:cxn ang="0">
                  <a:pos x="111" y="1124"/>
                </a:cxn>
                <a:cxn ang="0">
                  <a:pos x="111" y="1101"/>
                </a:cxn>
                <a:cxn ang="0">
                  <a:pos x="133" y="1068"/>
                </a:cxn>
                <a:cxn ang="0">
                  <a:pos x="111" y="1011"/>
                </a:cxn>
                <a:cxn ang="0">
                  <a:pos x="56" y="1000"/>
                </a:cxn>
                <a:cxn ang="0">
                  <a:pos x="12" y="1045"/>
                </a:cxn>
                <a:cxn ang="0">
                  <a:pos x="23" y="1124"/>
                </a:cxn>
                <a:cxn ang="0">
                  <a:pos x="89" y="1158"/>
                </a:cxn>
                <a:cxn ang="0">
                  <a:pos x="211" y="1146"/>
                </a:cxn>
                <a:cxn ang="0">
                  <a:pos x="366" y="1056"/>
                </a:cxn>
                <a:cxn ang="0">
                  <a:pos x="532" y="472"/>
                </a:cxn>
                <a:cxn ang="0">
                  <a:pos x="510" y="348"/>
                </a:cxn>
                <a:cxn ang="0">
                  <a:pos x="444" y="303"/>
                </a:cxn>
                <a:cxn ang="0">
                  <a:pos x="322" y="314"/>
                </a:cxn>
                <a:cxn ang="0">
                  <a:pos x="200" y="416"/>
                </a:cxn>
                <a:cxn ang="0">
                  <a:pos x="167" y="505"/>
                </a:cxn>
                <a:cxn ang="0">
                  <a:pos x="200" y="517"/>
                </a:cxn>
                <a:cxn ang="0">
                  <a:pos x="211" y="494"/>
                </a:cxn>
                <a:cxn ang="0">
                  <a:pos x="322" y="359"/>
                </a:cxn>
                <a:cxn ang="0">
                  <a:pos x="411" y="337"/>
                </a:cxn>
                <a:cxn ang="0">
                  <a:pos x="433" y="371"/>
                </a:cxn>
                <a:cxn ang="0">
                  <a:pos x="311" y="955"/>
                </a:cxn>
              </a:cxnLst>
              <a:rect l="0" t="0" r="r" b="b"/>
              <a:pathLst>
                <a:path w="588" h="1158">
                  <a:moveTo>
                    <a:pt x="588" y="44"/>
                  </a:moveTo>
                  <a:lnTo>
                    <a:pt x="588" y="33"/>
                  </a:lnTo>
                  <a:lnTo>
                    <a:pt x="577" y="11"/>
                  </a:lnTo>
                  <a:lnTo>
                    <a:pt x="555" y="0"/>
                  </a:lnTo>
                  <a:lnTo>
                    <a:pt x="532" y="0"/>
                  </a:lnTo>
                  <a:lnTo>
                    <a:pt x="510" y="11"/>
                  </a:lnTo>
                  <a:lnTo>
                    <a:pt x="477" y="22"/>
                  </a:lnTo>
                  <a:lnTo>
                    <a:pt x="466" y="44"/>
                  </a:lnTo>
                  <a:lnTo>
                    <a:pt x="455" y="78"/>
                  </a:lnTo>
                  <a:lnTo>
                    <a:pt x="455" y="89"/>
                  </a:lnTo>
                  <a:lnTo>
                    <a:pt x="466" y="112"/>
                  </a:lnTo>
                  <a:lnTo>
                    <a:pt x="488" y="123"/>
                  </a:lnTo>
                  <a:lnTo>
                    <a:pt x="510" y="123"/>
                  </a:lnTo>
                  <a:lnTo>
                    <a:pt x="532" y="112"/>
                  </a:lnTo>
                  <a:lnTo>
                    <a:pt x="566" y="101"/>
                  </a:lnTo>
                  <a:lnTo>
                    <a:pt x="577" y="78"/>
                  </a:lnTo>
                  <a:lnTo>
                    <a:pt x="588" y="44"/>
                  </a:lnTo>
                  <a:close/>
                  <a:moveTo>
                    <a:pt x="311" y="955"/>
                  </a:moveTo>
                  <a:lnTo>
                    <a:pt x="289" y="1011"/>
                  </a:lnTo>
                  <a:lnTo>
                    <a:pt x="255" y="1056"/>
                  </a:lnTo>
                  <a:lnTo>
                    <a:pt x="222" y="1090"/>
                  </a:lnTo>
                  <a:lnTo>
                    <a:pt x="178" y="1113"/>
                  </a:lnTo>
                  <a:lnTo>
                    <a:pt x="133" y="1124"/>
                  </a:lnTo>
                  <a:lnTo>
                    <a:pt x="111" y="1124"/>
                  </a:lnTo>
                  <a:lnTo>
                    <a:pt x="89" y="1113"/>
                  </a:lnTo>
                  <a:lnTo>
                    <a:pt x="111" y="1101"/>
                  </a:lnTo>
                  <a:lnTo>
                    <a:pt x="122" y="1079"/>
                  </a:lnTo>
                  <a:lnTo>
                    <a:pt x="133" y="1068"/>
                  </a:lnTo>
                  <a:lnTo>
                    <a:pt x="133" y="1023"/>
                  </a:lnTo>
                  <a:lnTo>
                    <a:pt x="111" y="1011"/>
                  </a:lnTo>
                  <a:lnTo>
                    <a:pt x="100" y="1000"/>
                  </a:lnTo>
                  <a:lnTo>
                    <a:pt x="56" y="1000"/>
                  </a:lnTo>
                  <a:lnTo>
                    <a:pt x="23" y="1023"/>
                  </a:lnTo>
                  <a:lnTo>
                    <a:pt x="12" y="1045"/>
                  </a:lnTo>
                  <a:lnTo>
                    <a:pt x="0" y="1079"/>
                  </a:lnTo>
                  <a:lnTo>
                    <a:pt x="23" y="1124"/>
                  </a:lnTo>
                  <a:lnTo>
                    <a:pt x="56" y="1146"/>
                  </a:lnTo>
                  <a:lnTo>
                    <a:pt x="89" y="1158"/>
                  </a:lnTo>
                  <a:lnTo>
                    <a:pt x="133" y="1158"/>
                  </a:lnTo>
                  <a:lnTo>
                    <a:pt x="211" y="1146"/>
                  </a:lnTo>
                  <a:lnTo>
                    <a:pt x="289" y="1113"/>
                  </a:lnTo>
                  <a:lnTo>
                    <a:pt x="366" y="1056"/>
                  </a:lnTo>
                  <a:lnTo>
                    <a:pt x="411" y="944"/>
                  </a:lnTo>
                  <a:lnTo>
                    <a:pt x="532" y="472"/>
                  </a:lnTo>
                  <a:lnTo>
                    <a:pt x="532" y="382"/>
                  </a:lnTo>
                  <a:lnTo>
                    <a:pt x="510" y="348"/>
                  </a:lnTo>
                  <a:lnTo>
                    <a:pt x="477" y="314"/>
                  </a:lnTo>
                  <a:lnTo>
                    <a:pt x="444" y="303"/>
                  </a:lnTo>
                  <a:lnTo>
                    <a:pt x="399" y="292"/>
                  </a:lnTo>
                  <a:lnTo>
                    <a:pt x="322" y="314"/>
                  </a:lnTo>
                  <a:lnTo>
                    <a:pt x="255" y="359"/>
                  </a:lnTo>
                  <a:lnTo>
                    <a:pt x="200" y="416"/>
                  </a:lnTo>
                  <a:lnTo>
                    <a:pt x="178" y="472"/>
                  </a:lnTo>
                  <a:lnTo>
                    <a:pt x="167" y="505"/>
                  </a:lnTo>
                  <a:lnTo>
                    <a:pt x="167" y="517"/>
                  </a:lnTo>
                  <a:lnTo>
                    <a:pt x="200" y="517"/>
                  </a:lnTo>
                  <a:lnTo>
                    <a:pt x="211" y="505"/>
                  </a:lnTo>
                  <a:lnTo>
                    <a:pt x="211" y="494"/>
                  </a:lnTo>
                  <a:lnTo>
                    <a:pt x="255" y="416"/>
                  </a:lnTo>
                  <a:lnTo>
                    <a:pt x="322" y="359"/>
                  </a:lnTo>
                  <a:lnTo>
                    <a:pt x="388" y="337"/>
                  </a:lnTo>
                  <a:lnTo>
                    <a:pt x="411" y="337"/>
                  </a:lnTo>
                  <a:lnTo>
                    <a:pt x="422" y="348"/>
                  </a:lnTo>
                  <a:lnTo>
                    <a:pt x="433" y="371"/>
                  </a:lnTo>
                  <a:lnTo>
                    <a:pt x="433" y="438"/>
                  </a:lnTo>
                  <a:lnTo>
                    <a:pt x="311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483" name="Group 107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571472" y="1785926"/>
            <a:ext cx="8197443" cy="2928958"/>
            <a:chOff x="647" y="1246"/>
            <a:chExt cx="49107" cy="17546"/>
          </a:xfrm>
        </p:grpSpPr>
        <p:sp>
          <p:nvSpPr>
            <p:cNvPr id="101485" name="Freeform 109"/>
            <p:cNvSpPr>
              <a:spLocks/>
            </p:cNvSpPr>
            <p:nvPr/>
          </p:nvSpPr>
          <p:spPr bwMode="auto">
            <a:xfrm>
              <a:off x="1025" y="3686"/>
              <a:ext cx="1483" cy="833"/>
            </a:xfrm>
            <a:custGeom>
              <a:avLst/>
              <a:gdLst/>
              <a:ahLst/>
              <a:cxnLst>
                <a:cxn ang="0">
                  <a:pos x="152" y="727"/>
                </a:cxn>
                <a:cxn ang="0">
                  <a:pos x="106" y="772"/>
                </a:cxn>
                <a:cxn ang="0">
                  <a:pos x="0" y="833"/>
                </a:cxn>
                <a:cxn ang="0">
                  <a:pos x="424" y="772"/>
                </a:cxn>
                <a:cxn ang="0">
                  <a:pos x="288" y="757"/>
                </a:cxn>
                <a:cxn ang="0">
                  <a:pos x="273" y="681"/>
                </a:cxn>
                <a:cxn ang="0">
                  <a:pos x="303" y="212"/>
                </a:cxn>
                <a:cxn ang="0">
                  <a:pos x="439" y="60"/>
                </a:cxn>
                <a:cxn ang="0">
                  <a:pos x="575" y="45"/>
                </a:cxn>
                <a:cxn ang="0">
                  <a:pos x="636" y="91"/>
                </a:cxn>
                <a:cxn ang="0">
                  <a:pos x="666" y="197"/>
                </a:cxn>
                <a:cxn ang="0">
                  <a:pos x="681" y="727"/>
                </a:cxn>
                <a:cxn ang="0">
                  <a:pos x="636" y="772"/>
                </a:cxn>
                <a:cxn ang="0">
                  <a:pos x="530" y="833"/>
                </a:cxn>
                <a:cxn ang="0">
                  <a:pos x="953" y="772"/>
                </a:cxn>
                <a:cxn ang="0">
                  <a:pos x="817" y="757"/>
                </a:cxn>
                <a:cxn ang="0">
                  <a:pos x="802" y="333"/>
                </a:cxn>
                <a:cxn ang="0">
                  <a:pos x="893" y="121"/>
                </a:cxn>
                <a:cxn ang="0">
                  <a:pos x="1059" y="30"/>
                </a:cxn>
                <a:cxn ang="0">
                  <a:pos x="1135" y="60"/>
                </a:cxn>
                <a:cxn ang="0">
                  <a:pos x="1195" y="151"/>
                </a:cxn>
                <a:cxn ang="0">
                  <a:pos x="1180" y="757"/>
                </a:cxn>
                <a:cxn ang="0">
                  <a:pos x="1059" y="772"/>
                </a:cxn>
                <a:cxn ang="0">
                  <a:pos x="1483" y="833"/>
                </a:cxn>
                <a:cxn ang="0">
                  <a:pos x="1392" y="772"/>
                </a:cxn>
                <a:cxn ang="0">
                  <a:pos x="1331" y="227"/>
                </a:cxn>
                <a:cxn ang="0">
                  <a:pos x="1271" y="60"/>
                </a:cxn>
                <a:cxn ang="0">
                  <a:pos x="1225" y="30"/>
                </a:cxn>
                <a:cxn ang="0">
                  <a:pos x="1074" y="0"/>
                </a:cxn>
                <a:cxn ang="0">
                  <a:pos x="893" y="60"/>
                </a:cxn>
                <a:cxn ang="0">
                  <a:pos x="802" y="181"/>
                </a:cxn>
                <a:cxn ang="0">
                  <a:pos x="696" y="30"/>
                </a:cxn>
                <a:cxn ang="0">
                  <a:pos x="545" y="0"/>
                </a:cxn>
                <a:cxn ang="0">
                  <a:pos x="333" y="91"/>
                </a:cxn>
                <a:cxn ang="0">
                  <a:pos x="273" y="0"/>
                </a:cxn>
                <a:cxn ang="0">
                  <a:pos x="0" y="75"/>
                </a:cxn>
                <a:cxn ang="0">
                  <a:pos x="121" y="91"/>
                </a:cxn>
                <a:cxn ang="0">
                  <a:pos x="152" y="136"/>
                </a:cxn>
              </a:cxnLst>
              <a:rect l="0" t="0" r="r" b="b"/>
              <a:pathLst>
                <a:path w="1483" h="833">
                  <a:moveTo>
                    <a:pt x="152" y="181"/>
                  </a:moveTo>
                  <a:lnTo>
                    <a:pt x="152" y="727"/>
                  </a:lnTo>
                  <a:lnTo>
                    <a:pt x="137" y="757"/>
                  </a:lnTo>
                  <a:lnTo>
                    <a:pt x="106" y="772"/>
                  </a:lnTo>
                  <a:lnTo>
                    <a:pt x="0" y="772"/>
                  </a:lnTo>
                  <a:lnTo>
                    <a:pt x="0" y="833"/>
                  </a:lnTo>
                  <a:lnTo>
                    <a:pt x="424" y="833"/>
                  </a:lnTo>
                  <a:lnTo>
                    <a:pt x="424" y="772"/>
                  </a:lnTo>
                  <a:lnTo>
                    <a:pt x="318" y="772"/>
                  </a:lnTo>
                  <a:lnTo>
                    <a:pt x="288" y="757"/>
                  </a:lnTo>
                  <a:lnTo>
                    <a:pt x="288" y="727"/>
                  </a:lnTo>
                  <a:lnTo>
                    <a:pt x="273" y="681"/>
                  </a:lnTo>
                  <a:lnTo>
                    <a:pt x="273" y="333"/>
                  </a:lnTo>
                  <a:lnTo>
                    <a:pt x="303" y="212"/>
                  </a:lnTo>
                  <a:lnTo>
                    <a:pt x="363" y="121"/>
                  </a:lnTo>
                  <a:lnTo>
                    <a:pt x="439" y="60"/>
                  </a:lnTo>
                  <a:lnTo>
                    <a:pt x="530" y="30"/>
                  </a:lnTo>
                  <a:lnTo>
                    <a:pt x="575" y="45"/>
                  </a:lnTo>
                  <a:lnTo>
                    <a:pt x="605" y="60"/>
                  </a:lnTo>
                  <a:lnTo>
                    <a:pt x="636" y="91"/>
                  </a:lnTo>
                  <a:lnTo>
                    <a:pt x="666" y="151"/>
                  </a:lnTo>
                  <a:lnTo>
                    <a:pt x="666" y="197"/>
                  </a:lnTo>
                  <a:lnTo>
                    <a:pt x="681" y="242"/>
                  </a:lnTo>
                  <a:lnTo>
                    <a:pt x="681" y="727"/>
                  </a:lnTo>
                  <a:lnTo>
                    <a:pt x="666" y="757"/>
                  </a:lnTo>
                  <a:lnTo>
                    <a:pt x="636" y="772"/>
                  </a:lnTo>
                  <a:lnTo>
                    <a:pt x="530" y="772"/>
                  </a:lnTo>
                  <a:lnTo>
                    <a:pt x="530" y="833"/>
                  </a:lnTo>
                  <a:lnTo>
                    <a:pt x="953" y="833"/>
                  </a:lnTo>
                  <a:lnTo>
                    <a:pt x="953" y="772"/>
                  </a:lnTo>
                  <a:lnTo>
                    <a:pt x="847" y="772"/>
                  </a:lnTo>
                  <a:lnTo>
                    <a:pt x="817" y="757"/>
                  </a:lnTo>
                  <a:lnTo>
                    <a:pt x="802" y="727"/>
                  </a:lnTo>
                  <a:lnTo>
                    <a:pt x="802" y="333"/>
                  </a:lnTo>
                  <a:lnTo>
                    <a:pt x="832" y="212"/>
                  </a:lnTo>
                  <a:lnTo>
                    <a:pt x="893" y="121"/>
                  </a:lnTo>
                  <a:lnTo>
                    <a:pt x="968" y="60"/>
                  </a:lnTo>
                  <a:lnTo>
                    <a:pt x="1059" y="30"/>
                  </a:lnTo>
                  <a:lnTo>
                    <a:pt x="1104" y="45"/>
                  </a:lnTo>
                  <a:lnTo>
                    <a:pt x="1135" y="60"/>
                  </a:lnTo>
                  <a:lnTo>
                    <a:pt x="1165" y="91"/>
                  </a:lnTo>
                  <a:lnTo>
                    <a:pt x="1195" y="151"/>
                  </a:lnTo>
                  <a:lnTo>
                    <a:pt x="1195" y="727"/>
                  </a:lnTo>
                  <a:lnTo>
                    <a:pt x="1180" y="757"/>
                  </a:lnTo>
                  <a:lnTo>
                    <a:pt x="1165" y="772"/>
                  </a:lnTo>
                  <a:lnTo>
                    <a:pt x="1059" y="772"/>
                  </a:lnTo>
                  <a:lnTo>
                    <a:pt x="1059" y="833"/>
                  </a:lnTo>
                  <a:lnTo>
                    <a:pt x="1483" y="833"/>
                  </a:lnTo>
                  <a:lnTo>
                    <a:pt x="1483" y="772"/>
                  </a:lnTo>
                  <a:lnTo>
                    <a:pt x="1392" y="772"/>
                  </a:lnTo>
                  <a:lnTo>
                    <a:pt x="1331" y="742"/>
                  </a:lnTo>
                  <a:lnTo>
                    <a:pt x="1331" y="227"/>
                  </a:lnTo>
                  <a:lnTo>
                    <a:pt x="1316" y="136"/>
                  </a:lnTo>
                  <a:lnTo>
                    <a:pt x="1271" y="60"/>
                  </a:lnTo>
                  <a:lnTo>
                    <a:pt x="1256" y="45"/>
                  </a:lnTo>
                  <a:lnTo>
                    <a:pt x="1225" y="30"/>
                  </a:lnTo>
                  <a:lnTo>
                    <a:pt x="1135" y="0"/>
                  </a:lnTo>
                  <a:lnTo>
                    <a:pt x="1074" y="0"/>
                  </a:lnTo>
                  <a:lnTo>
                    <a:pt x="968" y="15"/>
                  </a:lnTo>
                  <a:lnTo>
                    <a:pt x="893" y="60"/>
                  </a:lnTo>
                  <a:lnTo>
                    <a:pt x="832" y="121"/>
                  </a:lnTo>
                  <a:lnTo>
                    <a:pt x="802" y="181"/>
                  </a:lnTo>
                  <a:lnTo>
                    <a:pt x="757" y="75"/>
                  </a:lnTo>
                  <a:lnTo>
                    <a:pt x="696" y="30"/>
                  </a:lnTo>
                  <a:lnTo>
                    <a:pt x="621" y="0"/>
                  </a:lnTo>
                  <a:lnTo>
                    <a:pt x="545" y="0"/>
                  </a:lnTo>
                  <a:lnTo>
                    <a:pt x="424" y="30"/>
                  </a:lnTo>
                  <a:lnTo>
                    <a:pt x="333" y="91"/>
                  </a:lnTo>
                  <a:lnTo>
                    <a:pt x="273" y="197"/>
                  </a:lnTo>
                  <a:lnTo>
                    <a:pt x="273" y="0"/>
                  </a:lnTo>
                  <a:lnTo>
                    <a:pt x="0" y="15"/>
                  </a:lnTo>
                  <a:lnTo>
                    <a:pt x="0" y="75"/>
                  </a:lnTo>
                  <a:lnTo>
                    <a:pt x="91" y="75"/>
                  </a:lnTo>
                  <a:lnTo>
                    <a:pt x="121" y="91"/>
                  </a:lnTo>
                  <a:lnTo>
                    <a:pt x="137" y="106"/>
                  </a:lnTo>
                  <a:lnTo>
                    <a:pt x="152" y="136"/>
                  </a:lnTo>
                  <a:lnTo>
                    <a:pt x="152" y="1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86" name="Freeform 110"/>
            <p:cNvSpPr>
              <a:spLocks noEditPoints="1"/>
            </p:cNvSpPr>
            <p:nvPr/>
          </p:nvSpPr>
          <p:spPr bwMode="auto">
            <a:xfrm>
              <a:off x="2613" y="3670"/>
              <a:ext cx="862" cy="864"/>
            </a:xfrm>
            <a:custGeom>
              <a:avLst/>
              <a:gdLst/>
              <a:ahLst/>
              <a:cxnLst>
                <a:cxn ang="0">
                  <a:pos x="590" y="788"/>
                </a:cxn>
                <a:cxn ang="0">
                  <a:pos x="651" y="849"/>
                </a:cxn>
                <a:cxn ang="0">
                  <a:pos x="726" y="864"/>
                </a:cxn>
                <a:cxn ang="0">
                  <a:pos x="832" y="788"/>
                </a:cxn>
                <a:cxn ang="0">
                  <a:pos x="862" y="682"/>
                </a:cxn>
                <a:cxn ang="0">
                  <a:pos x="817" y="576"/>
                </a:cxn>
                <a:cxn ang="0">
                  <a:pos x="787" y="788"/>
                </a:cxn>
                <a:cxn ang="0">
                  <a:pos x="757" y="804"/>
                </a:cxn>
                <a:cxn ang="0">
                  <a:pos x="696" y="773"/>
                </a:cxn>
                <a:cxn ang="0">
                  <a:pos x="681" y="273"/>
                </a:cxn>
                <a:cxn ang="0">
                  <a:pos x="605" y="107"/>
                </a:cxn>
                <a:cxn ang="0">
                  <a:pos x="348" y="0"/>
                </a:cxn>
                <a:cxn ang="0">
                  <a:pos x="106" y="107"/>
                </a:cxn>
                <a:cxn ang="0">
                  <a:pos x="61" y="258"/>
                </a:cxn>
                <a:cxn ang="0">
                  <a:pos x="121" y="304"/>
                </a:cxn>
                <a:cxn ang="0">
                  <a:pos x="227" y="258"/>
                </a:cxn>
                <a:cxn ang="0">
                  <a:pos x="242" y="197"/>
                </a:cxn>
                <a:cxn ang="0">
                  <a:pos x="227" y="167"/>
                </a:cxn>
                <a:cxn ang="0">
                  <a:pos x="182" y="137"/>
                </a:cxn>
                <a:cxn ang="0">
                  <a:pos x="182" y="91"/>
                </a:cxn>
                <a:cxn ang="0">
                  <a:pos x="288" y="46"/>
                </a:cxn>
                <a:cxn ang="0">
                  <a:pos x="424" y="61"/>
                </a:cxn>
                <a:cxn ang="0">
                  <a:pos x="500" y="122"/>
                </a:cxn>
                <a:cxn ang="0">
                  <a:pos x="545" y="213"/>
                </a:cxn>
                <a:cxn ang="0">
                  <a:pos x="379" y="364"/>
                </a:cxn>
                <a:cxn ang="0">
                  <a:pos x="91" y="500"/>
                </a:cxn>
                <a:cxn ang="0">
                  <a:pos x="0" y="667"/>
                </a:cxn>
                <a:cxn ang="0">
                  <a:pos x="106" y="834"/>
                </a:cxn>
                <a:cxn ang="0">
                  <a:pos x="303" y="864"/>
                </a:cxn>
                <a:cxn ang="0">
                  <a:pos x="500" y="788"/>
                </a:cxn>
                <a:cxn ang="0">
                  <a:pos x="545" y="394"/>
                </a:cxn>
                <a:cxn ang="0">
                  <a:pos x="515" y="697"/>
                </a:cxn>
                <a:cxn ang="0">
                  <a:pos x="394" y="819"/>
                </a:cxn>
                <a:cxn ang="0">
                  <a:pos x="227" y="804"/>
                </a:cxn>
                <a:cxn ang="0">
                  <a:pos x="167" y="728"/>
                </a:cxn>
                <a:cxn ang="0">
                  <a:pos x="167" y="607"/>
                </a:cxn>
                <a:cxn ang="0">
                  <a:pos x="273" y="470"/>
                </a:cxn>
                <a:cxn ang="0">
                  <a:pos x="545" y="394"/>
                </a:cxn>
              </a:cxnLst>
              <a:rect l="0" t="0" r="r" b="b"/>
              <a:pathLst>
                <a:path w="862" h="864">
                  <a:moveTo>
                    <a:pt x="560" y="697"/>
                  </a:moveTo>
                  <a:lnTo>
                    <a:pt x="590" y="788"/>
                  </a:lnTo>
                  <a:lnTo>
                    <a:pt x="621" y="834"/>
                  </a:lnTo>
                  <a:lnTo>
                    <a:pt x="651" y="849"/>
                  </a:lnTo>
                  <a:lnTo>
                    <a:pt x="711" y="864"/>
                  </a:lnTo>
                  <a:lnTo>
                    <a:pt x="726" y="864"/>
                  </a:lnTo>
                  <a:lnTo>
                    <a:pt x="817" y="819"/>
                  </a:lnTo>
                  <a:lnTo>
                    <a:pt x="832" y="788"/>
                  </a:lnTo>
                  <a:lnTo>
                    <a:pt x="847" y="743"/>
                  </a:lnTo>
                  <a:lnTo>
                    <a:pt x="862" y="682"/>
                  </a:lnTo>
                  <a:lnTo>
                    <a:pt x="862" y="576"/>
                  </a:lnTo>
                  <a:lnTo>
                    <a:pt x="817" y="576"/>
                  </a:lnTo>
                  <a:lnTo>
                    <a:pt x="817" y="728"/>
                  </a:lnTo>
                  <a:lnTo>
                    <a:pt x="787" y="788"/>
                  </a:lnTo>
                  <a:lnTo>
                    <a:pt x="772" y="788"/>
                  </a:lnTo>
                  <a:lnTo>
                    <a:pt x="757" y="804"/>
                  </a:lnTo>
                  <a:lnTo>
                    <a:pt x="711" y="804"/>
                  </a:lnTo>
                  <a:lnTo>
                    <a:pt x="696" y="773"/>
                  </a:lnTo>
                  <a:lnTo>
                    <a:pt x="681" y="758"/>
                  </a:lnTo>
                  <a:lnTo>
                    <a:pt x="681" y="273"/>
                  </a:lnTo>
                  <a:lnTo>
                    <a:pt x="651" y="152"/>
                  </a:lnTo>
                  <a:lnTo>
                    <a:pt x="605" y="107"/>
                  </a:lnTo>
                  <a:lnTo>
                    <a:pt x="484" y="31"/>
                  </a:lnTo>
                  <a:lnTo>
                    <a:pt x="348" y="0"/>
                  </a:lnTo>
                  <a:lnTo>
                    <a:pt x="197" y="31"/>
                  </a:lnTo>
                  <a:lnTo>
                    <a:pt x="106" y="107"/>
                  </a:lnTo>
                  <a:lnTo>
                    <a:pt x="61" y="213"/>
                  </a:lnTo>
                  <a:lnTo>
                    <a:pt x="61" y="258"/>
                  </a:lnTo>
                  <a:lnTo>
                    <a:pt x="91" y="273"/>
                  </a:lnTo>
                  <a:lnTo>
                    <a:pt x="121" y="304"/>
                  </a:lnTo>
                  <a:lnTo>
                    <a:pt x="182" y="304"/>
                  </a:lnTo>
                  <a:lnTo>
                    <a:pt x="227" y="258"/>
                  </a:lnTo>
                  <a:lnTo>
                    <a:pt x="242" y="213"/>
                  </a:lnTo>
                  <a:lnTo>
                    <a:pt x="242" y="197"/>
                  </a:lnTo>
                  <a:lnTo>
                    <a:pt x="227" y="182"/>
                  </a:lnTo>
                  <a:lnTo>
                    <a:pt x="227" y="167"/>
                  </a:lnTo>
                  <a:lnTo>
                    <a:pt x="197" y="152"/>
                  </a:lnTo>
                  <a:lnTo>
                    <a:pt x="182" y="137"/>
                  </a:lnTo>
                  <a:lnTo>
                    <a:pt x="137" y="122"/>
                  </a:lnTo>
                  <a:lnTo>
                    <a:pt x="182" y="91"/>
                  </a:lnTo>
                  <a:lnTo>
                    <a:pt x="242" y="61"/>
                  </a:lnTo>
                  <a:lnTo>
                    <a:pt x="288" y="46"/>
                  </a:lnTo>
                  <a:lnTo>
                    <a:pt x="394" y="46"/>
                  </a:lnTo>
                  <a:lnTo>
                    <a:pt x="424" y="61"/>
                  </a:lnTo>
                  <a:lnTo>
                    <a:pt x="469" y="91"/>
                  </a:lnTo>
                  <a:lnTo>
                    <a:pt x="500" y="122"/>
                  </a:lnTo>
                  <a:lnTo>
                    <a:pt x="515" y="167"/>
                  </a:lnTo>
                  <a:lnTo>
                    <a:pt x="545" y="213"/>
                  </a:lnTo>
                  <a:lnTo>
                    <a:pt x="545" y="349"/>
                  </a:lnTo>
                  <a:lnTo>
                    <a:pt x="379" y="364"/>
                  </a:lnTo>
                  <a:lnTo>
                    <a:pt x="197" y="425"/>
                  </a:lnTo>
                  <a:lnTo>
                    <a:pt x="91" y="500"/>
                  </a:lnTo>
                  <a:lnTo>
                    <a:pt x="31" y="576"/>
                  </a:lnTo>
                  <a:lnTo>
                    <a:pt x="0" y="667"/>
                  </a:lnTo>
                  <a:lnTo>
                    <a:pt x="31" y="758"/>
                  </a:lnTo>
                  <a:lnTo>
                    <a:pt x="106" y="834"/>
                  </a:lnTo>
                  <a:lnTo>
                    <a:pt x="212" y="864"/>
                  </a:lnTo>
                  <a:lnTo>
                    <a:pt x="303" y="864"/>
                  </a:lnTo>
                  <a:lnTo>
                    <a:pt x="424" y="849"/>
                  </a:lnTo>
                  <a:lnTo>
                    <a:pt x="500" y="788"/>
                  </a:lnTo>
                  <a:lnTo>
                    <a:pt x="560" y="697"/>
                  </a:lnTo>
                  <a:close/>
                  <a:moveTo>
                    <a:pt x="545" y="394"/>
                  </a:moveTo>
                  <a:lnTo>
                    <a:pt x="545" y="576"/>
                  </a:lnTo>
                  <a:lnTo>
                    <a:pt x="515" y="697"/>
                  </a:lnTo>
                  <a:lnTo>
                    <a:pt x="469" y="773"/>
                  </a:lnTo>
                  <a:lnTo>
                    <a:pt x="394" y="819"/>
                  </a:lnTo>
                  <a:lnTo>
                    <a:pt x="318" y="834"/>
                  </a:lnTo>
                  <a:lnTo>
                    <a:pt x="227" y="804"/>
                  </a:lnTo>
                  <a:lnTo>
                    <a:pt x="182" y="758"/>
                  </a:lnTo>
                  <a:lnTo>
                    <a:pt x="167" y="728"/>
                  </a:lnTo>
                  <a:lnTo>
                    <a:pt x="152" y="667"/>
                  </a:lnTo>
                  <a:lnTo>
                    <a:pt x="167" y="607"/>
                  </a:lnTo>
                  <a:lnTo>
                    <a:pt x="197" y="531"/>
                  </a:lnTo>
                  <a:lnTo>
                    <a:pt x="273" y="470"/>
                  </a:lnTo>
                  <a:lnTo>
                    <a:pt x="379" y="410"/>
                  </a:lnTo>
                  <a:lnTo>
                    <a:pt x="545" y="39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87" name="Freeform 111"/>
            <p:cNvSpPr>
              <a:spLocks/>
            </p:cNvSpPr>
            <p:nvPr/>
          </p:nvSpPr>
          <p:spPr bwMode="auto">
            <a:xfrm>
              <a:off x="3506" y="3701"/>
              <a:ext cx="953" cy="818"/>
            </a:xfrm>
            <a:custGeom>
              <a:avLst/>
              <a:gdLst/>
              <a:ahLst/>
              <a:cxnLst>
                <a:cxn ang="0">
                  <a:pos x="665" y="197"/>
                </a:cxn>
                <a:cxn ang="0">
                  <a:pos x="741" y="106"/>
                </a:cxn>
                <a:cxn ang="0">
                  <a:pos x="862" y="60"/>
                </a:cxn>
                <a:cxn ang="0">
                  <a:pos x="922" y="0"/>
                </a:cxn>
                <a:cxn ang="0">
                  <a:pos x="590" y="60"/>
                </a:cxn>
                <a:cxn ang="0">
                  <a:pos x="635" y="91"/>
                </a:cxn>
                <a:cxn ang="0">
                  <a:pos x="605" y="182"/>
                </a:cxn>
                <a:cxn ang="0">
                  <a:pos x="348" y="136"/>
                </a:cxn>
                <a:cxn ang="0">
                  <a:pos x="332" y="76"/>
                </a:cxn>
                <a:cxn ang="0">
                  <a:pos x="393" y="60"/>
                </a:cxn>
                <a:cxn ang="0">
                  <a:pos x="15" y="0"/>
                </a:cxn>
                <a:cxn ang="0">
                  <a:pos x="106" y="60"/>
                </a:cxn>
                <a:cxn ang="0">
                  <a:pos x="151" y="76"/>
                </a:cxn>
                <a:cxn ang="0">
                  <a:pos x="196" y="136"/>
                </a:cxn>
                <a:cxn ang="0">
                  <a:pos x="423" y="424"/>
                </a:cxn>
                <a:cxn ang="0">
                  <a:pos x="363" y="500"/>
                </a:cxn>
                <a:cxn ang="0">
                  <a:pos x="317" y="545"/>
                </a:cxn>
                <a:cxn ang="0">
                  <a:pos x="272" y="606"/>
                </a:cxn>
                <a:cxn ang="0">
                  <a:pos x="181" y="697"/>
                </a:cxn>
                <a:cxn ang="0">
                  <a:pos x="75" y="757"/>
                </a:cxn>
                <a:cxn ang="0">
                  <a:pos x="0" y="818"/>
                </a:cxn>
                <a:cxn ang="0">
                  <a:pos x="332" y="757"/>
                </a:cxn>
                <a:cxn ang="0">
                  <a:pos x="287" y="727"/>
                </a:cxn>
                <a:cxn ang="0">
                  <a:pos x="302" y="651"/>
                </a:cxn>
                <a:cxn ang="0">
                  <a:pos x="363" y="576"/>
                </a:cxn>
                <a:cxn ang="0">
                  <a:pos x="484" y="485"/>
                </a:cxn>
                <a:cxn ang="0">
                  <a:pos x="544" y="576"/>
                </a:cxn>
                <a:cxn ang="0">
                  <a:pos x="620" y="666"/>
                </a:cxn>
                <a:cxn ang="0">
                  <a:pos x="635" y="727"/>
                </a:cxn>
                <a:cxn ang="0">
                  <a:pos x="574" y="757"/>
                </a:cxn>
                <a:cxn ang="0">
                  <a:pos x="953" y="818"/>
                </a:cxn>
                <a:cxn ang="0">
                  <a:pos x="847" y="757"/>
                </a:cxn>
                <a:cxn ang="0">
                  <a:pos x="771" y="697"/>
                </a:cxn>
              </a:cxnLst>
              <a:rect l="0" t="0" r="r" b="b"/>
              <a:pathLst>
                <a:path w="953" h="818">
                  <a:moveTo>
                    <a:pt x="529" y="379"/>
                  </a:moveTo>
                  <a:lnTo>
                    <a:pt x="665" y="197"/>
                  </a:lnTo>
                  <a:lnTo>
                    <a:pt x="695" y="151"/>
                  </a:lnTo>
                  <a:lnTo>
                    <a:pt x="741" y="106"/>
                  </a:lnTo>
                  <a:lnTo>
                    <a:pt x="801" y="91"/>
                  </a:lnTo>
                  <a:lnTo>
                    <a:pt x="862" y="60"/>
                  </a:lnTo>
                  <a:lnTo>
                    <a:pt x="922" y="60"/>
                  </a:lnTo>
                  <a:lnTo>
                    <a:pt x="922" y="0"/>
                  </a:lnTo>
                  <a:lnTo>
                    <a:pt x="590" y="0"/>
                  </a:lnTo>
                  <a:lnTo>
                    <a:pt x="590" y="60"/>
                  </a:lnTo>
                  <a:lnTo>
                    <a:pt x="620" y="76"/>
                  </a:lnTo>
                  <a:lnTo>
                    <a:pt x="635" y="91"/>
                  </a:lnTo>
                  <a:lnTo>
                    <a:pt x="635" y="151"/>
                  </a:lnTo>
                  <a:lnTo>
                    <a:pt x="605" y="182"/>
                  </a:lnTo>
                  <a:lnTo>
                    <a:pt x="499" y="333"/>
                  </a:lnTo>
                  <a:lnTo>
                    <a:pt x="348" y="136"/>
                  </a:lnTo>
                  <a:lnTo>
                    <a:pt x="332" y="121"/>
                  </a:lnTo>
                  <a:lnTo>
                    <a:pt x="332" y="76"/>
                  </a:lnTo>
                  <a:lnTo>
                    <a:pt x="363" y="60"/>
                  </a:lnTo>
                  <a:lnTo>
                    <a:pt x="393" y="60"/>
                  </a:lnTo>
                  <a:lnTo>
                    <a:pt x="393" y="0"/>
                  </a:lnTo>
                  <a:lnTo>
                    <a:pt x="15" y="0"/>
                  </a:lnTo>
                  <a:lnTo>
                    <a:pt x="15" y="60"/>
                  </a:lnTo>
                  <a:lnTo>
                    <a:pt x="106" y="60"/>
                  </a:lnTo>
                  <a:lnTo>
                    <a:pt x="121" y="76"/>
                  </a:lnTo>
                  <a:lnTo>
                    <a:pt x="151" y="76"/>
                  </a:lnTo>
                  <a:lnTo>
                    <a:pt x="181" y="106"/>
                  </a:lnTo>
                  <a:lnTo>
                    <a:pt x="196" y="136"/>
                  </a:lnTo>
                  <a:lnTo>
                    <a:pt x="242" y="182"/>
                  </a:lnTo>
                  <a:lnTo>
                    <a:pt x="423" y="424"/>
                  </a:lnTo>
                  <a:lnTo>
                    <a:pt x="393" y="469"/>
                  </a:lnTo>
                  <a:lnTo>
                    <a:pt x="363" y="500"/>
                  </a:lnTo>
                  <a:lnTo>
                    <a:pt x="348" y="530"/>
                  </a:lnTo>
                  <a:lnTo>
                    <a:pt x="317" y="545"/>
                  </a:lnTo>
                  <a:lnTo>
                    <a:pt x="302" y="576"/>
                  </a:lnTo>
                  <a:lnTo>
                    <a:pt x="272" y="606"/>
                  </a:lnTo>
                  <a:lnTo>
                    <a:pt x="242" y="651"/>
                  </a:lnTo>
                  <a:lnTo>
                    <a:pt x="181" y="697"/>
                  </a:lnTo>
                  <a:lnTo>
                    <a:pt x="136" y="727"/>
                  </a:lnTo>
                  <a:lnTo>
                    <a:pt x="75" y="757"/>
                  </a:lnTo>
                  <a:lnTo>
                    <a:pt x="0" y="757"/>
                  </a:lnTo>
                  <a:lnTo>
                    <a:pt x="0" y="818"/>
                  </a:lnTo>
                  <a:lnTo>
                    <a:pt x="332" y="818"/>
                  </a:lnTo>
                  <a:lnTo>
                    <a:pt x="332" y="757"/>
                  </a:lnTo>
                  <a:lnTo>
                    <a:pt x="302" y="742"/>
                  </a:lnTo>
                  <a:lnTo>
                    <a:pt x="287" y="727"/>
                  </a:lnTo>
                  <a:lnTo>
                    <a:pt x="287" y="682"/>
                  </a:lnTo>
                  <a:lnTo>
                    <a:pt x="302" y="651"/>
                  </a:lnTo>
                  <a:lnTo>
                    <a:pt x="332" y="621"/>
                  </a:lnTo>
                  <a:lnTo>
                    <a:pt x="363" y="576"/>
                  </a:lnTo>
                  <a:lnTo>
                    <a:pt x="453" y="454"/>
                  </a:lnTo>
                  <a:lnTo>
                    <a:pt x="484" y="485"/>
                  </a:lnTo>
                  <a:lnTo>
                    <a:pt x="514" y="545"/>
                  </a:lnTo>
                  <a:lnTo>
                    <a:pt x="544" y="576"/>
                  </a:lnTo>
                  <a:lnTo>
                    <a:pt x="559" y="606"/>
                  </a:lnTo>
                  <a:lnTo>
                    <a:pt x="620" y="666"/>
                  </a:lnTo>
                  <a:lnTo>
                    <a:pt x="635" y="697"/>
                  </a:lnTo>
                  <a:lnTo>
                    <a:pt x="635" y="727"/>
                  </a:lnTo>
                  <a:lnTo>
                    <a:pt x="605" y="757"/>
                  </a:lnTo>
                  <a:lnTo>
                    <a:pt x="574" y="757"/>
                  </a:lnTo>
                  <a:lnTo>
                    <a:pt x="574" y="818"/>
                  </a:lnTo>
                  <a:lnTo>
                    <a:pt x="953" y="818"/>
                  </a:lnTo>
                  <a:lnTo>
                    <a:pt x="953" y="757"/>
                  </a:lnTo>
                  <a:lnTo>
                    <a:pt x="847" y="757"/>
                  </a:lnTo>
                  <a:lnTo>
                    <a:pt x="801" y="727"/>
                  </a:lnTo>
                  <a:lnTo>
                    <a:pt x="771" y="697"/>
                  </a:lnTo>
                  <a:lnTo>
                    <a:pt x="529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88" name="Freeform 112"/>
            <p:cNvSpPr>
              <a:spLocks noEditPoints="1"/>
            </p:cNvSpPr>
            <p:nvPr/>
          </p:nvSpPr>
          <p:spPr bwMode="auto">
            <a:xfrm>
              <a:off x="647" y="5246"/>
              <a:ext cx="741" cy="849"/>
            </a:xfrm>
            <a:custGeom>
              <a:avLst/>
              <a:gdLst/>
              <a:ahLst/>
              <a:cxnLst>
                <a:cxn ang="0">
                  <a:pos x="91" y="773"/>
                </a:cxn>
                <a:cxn ang="0">
                  <a:pos x="61" y="803"/>
                </a:cxn>
                <a:cxn ang="0">
                  <a:pos x="0" y="818"/>
                </a:cxn>
                <a:cxn ang="0">
                  <a:pos x="288" y="849"/>
                </a:cxn>
                <a:cxn ang="0">
                  <a:pos x="303" y="818"/>
                </a:cxn>
                <a:cxn ang="0">
                  <a:pos x="212" y="803"/>
                </a:cxn>
                <a:cxn ang="0">
                  <a:pos x="197" y="773"/>
                </a:cxn>
                <a:cxn ang="0">
                  <a:pos x="212" y="728"/>
                </a:cxn>
                <a:cxn ang="0">
                  <a:pos x="257" y="531"/>
                </a:cxn>
                <a:cxn ang="0">
                  <a:pos x="348" y="606"/>
                </a:cxn>
                <a:cxn ang="0">
                  <a:pos x="515" y="576"/>
                </a:cxn>
                <a:cxn ang="0">
                  <a:pos x="711" y="364"/>
                </a:cxn>
                <a:cxn ang="0">
                  <a:pos x="726" y="167"/>
                </a:cxn>
                <a:cxn ang="0">
                  <a:pos x="651" y="46"/>
                </a:cxn>
                <a:cxn ang="0">
                  <a:pos x="575" y="15"/>
                </a:cxn>
                <a:cxn ang="0">
                  <a:pos x="484" y="15"/>
                </a:cxn>
                <a:cxn ang="0">
                  <a:pos x="378" y="76"/>
                </a:cxn>
                <a:cxn ang="0">
                  <a:pos x="333" y="61"/>
                </a:cxn>
                <a:cxn ang="0">
                  <a:pos x="273" y="15"/>
                </a:cxn>
                <a:cxn ang="0">
                  <a:pos x="212" y="0"/>
                </a:cxn>
                <a:cxn ang="0">
                  <a:pos x="76" y="137"/>
                </a:cxn>
                <a:cxn ang="0">
                  <a:pos x="61" y="197"/>
                </a:cxn>
                <a:cxn ang="0">
                  <a:pos x="106" y="228"/>
                </a:cxn>
                <a:cxn ang="0">
                  <a:pos x="121" y="182"/>
                </a:cxn>
                <a:cxn ang="0">
                  <a:pos x="136" y="106"/>
                </a:cxn>
                <a:cxn ang="0">
                  <a:pos x="182" y="46"/>
                </a:cxn>
                <a:cxn ang="0">
                  <a:pos x="257" y="76"/>
                </a:cxn>
                <a:cxn ang="0">
                  <a:pos x="106" y="758"/>
                </a:cxn>
                <a:cxn ang="0">
                  <a:pos x="439" y="76"/>
                </a:cxn>
                <a:cxn ang="0">
                  <a:pos x="560" y="46"/>
                </a:cxn>
                <a:cxn ang="0">
                  <a:pos x="620" y="121"/>
                </a:cxn>
                <a:cxn ang="0">
                  <a:pos x="620" y="243"/>
                </a:cxn>
                <a:cxn ang="0">
                  <a:pos x="560" y="440"/>
                </a:cxn>
                <a:cxn ang="0">
                  <a:pos x="454" y="561"/>
                </a:cxn>
                <a:cxn ang="0">
                  <a:pos x="318" y="546"/>
                </a:cxn>
                <a:cxn ang="0">
                  <a:pos x="288" y="470"/>
                </a:cxn>
                <a:cxn ang="0">
                  <a:pos x="288" y="440"/>
                </a:cxn>
                <a:cxn ang="0">
                  <a:pos x="348" y="167"/>
                </a:cxn>
              </a:cxnLst>
              <a:rect l="0" t="0" r="r" b="b"/>
              <a:pathLst>
                <a:path w="741" h="849">
                  <a:moveTo>
                    <a:pt x="106" y="758"/>
                  </a:moveTo>
                  <a:lnTo>
                    <a:pt x="91" y="773"/>
                  </a:lnTo>
                  <a:lnTo>
                    <a:pt x="91" y="788"/>
                  </a:lnTo>
                  <a:lnTo>
                    <a:pt x="61" y="803"/>
                  </a:lnTo>
                  <a:lnTo>
                    <a:pt x="15" y="803"/>
                  </a:lnTo>
                  <a:lnTo>
                    <a:pt x="0" y="818"/>
                  </a:lnTo>
                  <a:lnTo>
                    <a:pt x="0" y="849"/>
                  </a:lnTo>
                  <a:lnTo>
                    <a:pt x="288" y="849"/>
                  </a:lnTo>
                  <a:lnTo>
                    <a:pt x="288" y="834"/>
                  </a:lnTo>
                  <a:lnTo>
                    <a:pt x="303" y="818"/>
                  </a:lnTo>
                  <a:lnTo>
                    <a:pt x="288" y="803"/>
                  </a:lnTo>
                  <a:lnTo>
                    <a:pt x="212" y="803"/>
                  </a:lnTo>
                  <a:lnTo>
                    <a:pt x="197" y="788"/>
                  </a:lnTo>
                  <a:lnTo>
                    <a:pt x="197" y="773"/>
                  </a:lnTo>
                  <a:lnTo>
                    <a:pt x="212" y="743"/>
                  </a:lnTo>
                  <a:lnTo>
                    <a:pt x="212" y="728"/>
                  </a:lnTo>
                  <a:lnTo>
                    <a:pt x="242" y="621"/>
                  </a:lnTo>
                  <a:lnTo>
                    <a:pt x="257" y="531"/>
                  </a:lnTo>
                  <a:lnTo>
                    <a:pt x="318" y="591"/>
                  </a:lnTo>
                  <a:lnTo>
                    <a:pt x="348" y="606"/>
                  </a:lnTo>
                  <a:lnTo>
                    <a:pt x="394" y="606"/>
                  </a:lnTo>
                  <a:lnTo>
                    <a:pt x="515" y="576"/>
                  </a:lnTo>
                  <a:lnTo>
                    <a:pt x="620" y="485"/>
                  </a:lnTo>
                  <a:lnTo>
                    <a:pt x="711" y="364"/>
                  </a:lnTo>
                  <a:lnTo>
                    <a:pt x="741" y="228"/>
                  </a:lnTo>
                  <a:lnTo>
                    <a:pt x="726" y="167"/>
                  </a:lnTo>
                  <a:lnTo>
                    <a:pt x="696" y="76"/>
                  </a:lnTo>
                  <a:lnTo>
                    <a:pt x="651" y="46"/>
                  </a:lnTo>
                  <a:lnTo>
                    <a:pt x="620" y="31"/>
                  </a:lnTo>
                  <a:lnTo>
                    <a:pt x="575" y="15"/>
                  </a:lnTo>
                  <a:lnTo>
                    <a:pt x="545" y="0"/>
                  </a:lnTo>
                  <a:lnTo>
                    <a:pt x="484" y="15"/>
                  </a:lnTo>
                  <a:lnTo>
                    <a:pt x="424" y="46"/>
                  </a:lnTo>
                  <a:lnTo>
                    <a:pt x="378" y="76"/>
                  </a:lnTo>
                  <a:lnTo>
                    <a:pt x="348" y="106"/>
                  </a:lnTo>
                  <a:lnTo>
                    <a:pt x="333" y="61"/>
                  </a:lnTo>
                  <a:lnTo>
                    <a:pt x="303" y="31"/>
                  </a:lnTo>
                  <a:lnTo>
                    <a:pt x="273" y="15"/>
                  </a:lnTo>
                  <a:lnTo>
                    <a:pt x="242" y="15"/>
                  </a:lnTo>
                  <a:lnTo>
                    <a:pt x="212" y="0"/>
                  </a:lnTo>
                  <a:lnTo>
                    <a:pt x="121" y="46"/>
                  </a:lnTo>
                  <a:lnTo>
                    <a:pt x="76" y="137"/>
                  </a:lnTo>
                  <a:lnTo>
                    <a:pt x="76" y="167"/>
                  </a:lnTo>
                  <a:lnTo>
                    <a:pt x="61" y="197"/>
                  </a:lnTo>
                  <a:lnTo>
                    <a:pt x="61" y="228"/>
                  </a:lnTo>
                  <a:lnTo>
                    <a:pt x="106" y="228"/>
                  </a:lnTo>
                  <a:lnTo>
                    <a:pt x="106" y="212"/>
                  </a:lnTo>
                  <a:lnTo>
                    <a:pt x="121" y="182"/>
                  </a:lnTo>
                  <a:lnTo>
                    <a:pt x="136" y="137"/>
                  </a:lnTo>
                  <a:lnTo>
                    <a:pt x="136" y="106"/>
                  </a:lnTo>
                  <a:lnTo>
                    <a:pt x="167" y="76"/>
                  </a:lnTo>
                  <a:lnTo>
                    <a:pt x="182" y="46"/>
                  </a:lnTo>
                  <a:lnTo>
                    <a:pt x="227" y="46"/>
                  </a:lnTo>
                  <a:lnTo>
                    <a:pt x="257" y="76"/>
                  </a:lnTo>
                  <a:lnTo>
                    <a:pt x="257" y="152"/>
                  </a:lnTo>
                  <a:lnTo>
                    <a:pt x="106" y="758"/>
                  </a:lnTo>
                  <a:close/>
                  <a:moveTo>
                    <a:pt x="348" y="167"/>
                  </a:moveTo>
                  <a:lnTo>
                    <a:pt x="439" y="76"/>
                  </a:lnTo>
                  <a:lnTo>
                    <a:pt x="499" y="46"/>
                  </a:lnTo>
                  <a:lnTo>
                    <a:pt x="560" y="46"/>
                  </a:lnTo>
                  <a:lnTo>
                    <a:pt x="590" y="61"/>
                  </a:lnTo>
                  <a:lnTo>
                    <a:pt x="620" y="121"/>
                  </a:lnTo>
                  <a:lnTo>
                    <a:pt x="636" y="167"/>
                  </a:lnTo>
                  <a:lnTo>
                    <a:pt x="620" y="243"/>
                  </a:lnTo>
                  <a:lnTo>
                    <a:pt x="605" y="349"/>
                  </a:lnTo>
                  <a:lnTo>
                    <a:pt x="560" y="440"/>
                  </a:lnTo>
                  <a:lnTo>
                    <a:pt x="499" y="531"/>
                  </a:lnTo>
                  <a:lnTo>
                    <a:pt x="454" y="561"/>
                  </a:lnTo>
                  <a:lnTo>
                    <a:pt x="348" y="561"/>
                  </a:lnTo>
                  <a:lnTo>
                    <a:pt x="318" y="546"/>
                  </a:lnTo>
                  <a:lnTo>
                    <a:pt x="288" y="485"/>
                  </a:lnTo>
                  <a:lnTo>
                    <a:pt x="288" y="470"/>
                  </a:lnTo>
                  <a:lnTo>
                    <a:pt x="273" y="455"/>
                  </a:lnTo>
                  <a:lnTo>
                    <a:pt x="288" y="440"/>
                  </a:lnTo>
                  <a:lnTo>
                    <a:pt x="288" y="425"/>
                  </a:lnTo>
                  <a:lnTo>
                    <a:pt x="348" y="1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89" name="Freeform 113"/>
            <p:cNvSpPr>
              <a:spLocks/>
            </p:cNvSpPr>
            <p:nvPr/>
          </p:nvSpPr>
          <p:spPr bwMode="auto">
            <a:xfrm>
              <a:off x="1585" y="4837"/>
              <a:ext cx="348" cy="1334"/>
            </a:xfrm>
            <a:custGeom>
              <a:avLst/>
              <a:gdLst/>
              <a:ahLst/>
              <a:cxnLst>
                <a:cxn ang="0">
                  <a:pos x="318" y="0"/>
                </a:cxn>
                <a:cxn ang="0">
                  <a:pos x="166" y="152"/>
                </a:cxn>
                <a:cxn ang="0">
                  <a:pos x="61" y="334"/>
                </a:cxn>
                <a:cxn ang="0">
                  <a:pos x="15" y="500"/>
                </a:cxn>
                <a:cxn ang="0">
                  <a:pos x="0" y="667"/>
                </a:cxn>
                <a:cxn ang="0">
                  <a:pos x="15" y="818"/>
                </a:cxn>
                <a:cxn ang="0">
                  <a:pos x="61" y="1000"/>
                </a:cxn>
                <a:cxn ang="0">
                  <a:pos x="151" y="1182"/>
                </a:cxn>
                <a:cxn ang="0">
                  <a:pos x="318" y="1334"/>
                </a:cxn>
                <a:cxn ang="0">
                  <a:pos x="333" y="1334"/>
                </a:cxn>
                <a:cxn ang="0">
                  <a:pos x="348" y="1318"/>
                </a:cxn>
                <a:cxn ang="0">
                  <a:pos x="348" y="1303"/>
                </a:cxn>
                <a:cxn ang="0">
                  <a:pos x="333" y="1288"/>
                </a:cxn>
                <a:cxn ang="0">
                  <a:pos x="227" y="1167"/>
                </a:cxn>
                <a:cxn ang="0">
                  <a:pos x="151" y="1015"/>
                </a:cxn>
                <a:cxn ang="0">
                  <a:pos x="106" y="849"/>
                </a:cxn>
                <a:cxn ang="0">
                  <a:pos x="91" y="667"/>
                </a:cxn>
                <a:cxn ang="0">
                  <a:pos x="121" y="440"/>
                </a:cxn>
                <a:cxn ang="0">
                  <a:pos x="166" y="258"/>
                </a:cxn>
                <a:cxn ang="0">
                  <a:pos x="257" y="121"/>
                </a:cxn>
                <a:cxn ang="0">
                  <a:pos x="333" y="30"/>
                </a:cxn>
                <a:cxn ang="0">
                  <a:pos x="348" y="30"/>
                </a:cxn>
                <a:cxn ang="0">
                  <a:pos x="348" y="15"/>
                </a:cxn>
                <a:cxn ang="0">
                  <a:pos x="333" y="0"/>
                </a:cxn>
                <a:cxn ang="0">
                  <a:pos x="318" y="0"/>
                </a:cxn>
              </a:cxnLst>
              <a:rect l="0" t="0" r="r" b="b"/>
              <a:pathLst>
                <a:path w="348" h="1334">
                  <a:moveTo>
                    <a:pt x="318" y="0"/>
                  </a:moveTo>
                  <a:lnTo>
                    <a:pt x="166" y="152"/>
                  </a:lnTo>
                  <a:lnTo>
                    <a:pt x="61" y="334"/>
                  </a:lnTo>
                  <a:lnTo>
                    <a:pt x="15" y="500"/>
                  </a:lnTo>
                  <a:lnTo>
                    <a:pt x="0" y="667"/>
                  </a:lnTo>
                  <a:lnTo>
                    <a:pt x="15" y="818"/>
                  </a:lnTo>
                  <a:lnTo>
                    <a:pt x="61" y="1000"/>
                  </a:lnTo>
                  <a:lnTo>
                    <a:pt x="151" y="1182"/>
                  </a:lnTo>
                  <a:lnTo>
                    <a:pt x="318" y="1334"/>
                  </a:lnTo>
                  <a:lnTo>
                    <a:pt x="333" y="1334"/>
                  </a:lnTo>
                  <a:lnTo>
                    <a:pt x="348" y="1318"/>
                  </a:lnTo>
                  <a:lnTo>
                    <a:pt x="348" y="1303"/>
                  </a:lnTo>
                  <a:lnTo>
                    <a:pt x="333" y="1288"/>
                  </a:lnTo>
                  <a:lnTo>
                    <a:pt x="227" y="1167"/>
                  </a:lnTo>
                  <a:lnTo>
                    <a:pt x="151" y="1015"/>
                  </a:lnTo>
                  <a:lnTo>
                    <a:pt x="106" y="849"/>
                  </a:lnTo>
                  <a:lnTo>
                    <a:pt x="91" y="667"/>
                  </a:lnTo>
                  <a:lnTo>
                    <a:pt x="121" y="440"/>
                  </a:lnTo>
                  <a:lnTo>
                    <a:pt x="166" y="258"/>
                  </a:lnTo>
                  <a:lnTo>
                    <a:pt x="257" y="121"/>
                  </a:lnTo>
                  <a:lnTo>
                    <a:pt x="333" y="30"/>
                  </a:lnTo>
                  <a:lnTo>
                    <a:pt x="348" y="30"/>
                  </a:lnTo>
                  <a:lnTo>
                    <a:pt x="348" y="15"/>
                  </a:lnTo>
                  <a:lnTo>
                    <a:pt x="333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0" name="Freeform 114"/>
            <p:cNvSpPr>
              <a:spLocks/>
            </p:cNvSpPr>
            <p:nvPr/>
          </p:nvSpPr>
          <p:spPr bwMode="auto">
            <a:xfrm>
              <a:off x="2084" y="5246"/>
              <a:ext cx="681" cy="864"/>
            </a:xfrm>
            <a:custGeom>
              <a:avLst/>
              <a:gdLst/>
              <a:ahLst/>
              <a:cxnLst>
                <a:cxn ang="0">
                  <a:pos x="681" y="46"/>
                </a:cxn>
                <a:cxn ang="0">
                  <a:pos x="635" y="15"/>
                </a:cxn>
                <a:cxn ang="0">
                  <a:pos x="575" y="61"/>
                </a:cxn>
                <a:cxn ang="0">
                  <a:pos x="560" y="121"/>
                </a:cxn>
                <a:cxn ang="0">
                  <a:pos x="529" y="258"/>
                </a:cxn>
                <a:cxn ang="0">
                  <a:pos x="514" y="334"/>
                </a:cxn>
                <a:cxn ang="0">
                  <a:pos x="484" y="409"/>
                </a:cxn>
                <a:cxn ang="0">
                  <a:pos x="469" y="485"/>
                </a:cxn>
                <a:cxn ang="0">
                  <a:pos x="408" y="531"/>
                </a:cxn>
                <a:cxn ang="0">
                  <a:pos x="287" y="561"/>
                </a:cxn>
                <a:cxn ang="0">
                  <a:pos x="242" y="531"/>
                </a:cxn>
                <a:cxn ang="0">
                  <a:pos x="227" y="485"/>
                </a:cxn>
                <a:cxn ang="0">
                  <a:pos x="242" y="334"/>
                </a:cxn>
                <a:cxn ang="0">
                  <a:pos x="318" y="167"/>
                </a:cxn>
                <a:cxn ang="0">
                  <a:pos x="303" y="76"/>
                </a:cxn>
                <a:cxn ang="0">
                  <a:pos x="242" y="15"/>
                </a:cxn>
                <a:cxn ang="0">
                  <a:pos x="106" y="31"/>
                </a:cxn>
                <a:cxn ang="0">
                  <a:pos x="30" y="137"/>
                </a:cxn>
                <a:cxn ang="0">
                  <a:pos x="0" y="228"/>
                </a:cxn>
                <a:cxn ang="0">
                  <a:pos x="45" y="212"/>
                </a:cxn>
                <a:cxn ang="0">
                  <a:pos x="91" y="106"/>
                </a:cxn>
                <a:cxn ang="0">
                  <a:pos x="166" y="46"/>
                </a:cxn>
                <a:cxn ang="0">
                  <a:pos x="227" y="61"/>
                </a:cxn>
                <a:cxn ang="0">
                  <a:pos x="212" y="137"/>
                </a:cxn>
                <a:cxn ang="0">
                  <a:pos x="166" y="288"/>
                </a:cxn>
                <a:cxn ang="0">
                  <a:pos x="136" y="485"/>
                </a:cxn>
                <a:cxn ang="0">
                  <a:pos x="182" y="561"/>
                </a:cxn>
                <a:cxn ang="0">
                  <a:pos x="287" y="606"/>
                </a:cxn>
                <a:cxn ang="0">
                  <a:pos x="408" y="576"/>
                </a:cxn>
                <a:cxn ang="0">
                  <a:pos x="439" y="591"/>
                </a:cxn>
                <a:cxn ang="0">
                  <a:pos x="408" y="697"/>
                </a:cxn>
                <a:cxn ang="0">
                  <a:pos x="257" y="818"/>
                </a:cxn>
                <a:cxn ang="0">
                  <a:pos x="106" y="788"/>
                </a:cxn>
                <a:cxn ang="0">
                  <a:pos x="182" y="728"/>
                </a:cxn>
                <a:cxn ang="0">
                  <a:pos x="166" y="667"/>
                </a:cxn>
                <a:cxn ang="0">
                  <a:pos x="136" y="652"/>
                </a:cxn>
                <a:cxn ang="0">
                  <a:pos x="61" y="712"/>
                </a:cxn>
                <a:cxn ang="0">
                  <a:pos x="91" y="818"/>
                </a:cxn>
                <a:cxn ang="0">
                  <a:pos x="212" y="864"/>
                </a:cxn>
                <a:cxn ang="0">
                  <a:pos x="408" y="788"/>
                </a:cxn>
                <a:cxn ang="0">
                  <a:pos x="545" y="591"/>
                </a:cxn>
              </a:cxnLst>
              <a:rect l="0" t="0" r="r" b="b"/>
              <a:pathLst>
                <a:path w="681" h="864">
                  <a:moveTo>
                    <a:pt x="681" y="91"/>
                  </a:moveTo>
                  <a:lnTo>
                    <a:pt x="681" y="46"/>
                  </a:lnTo>
                  <a:lnTo>
                    <a:pt x="666" y="31"/>
                  </a:lnTo>
                  <a:lnTo>
                    <a:pt x="635" y="15"/>
                  </a:lnTo>
                  <a:lnTo>
                    <a:pt x="620" y="15"/>
                  </a:lnTo>
                  <a:lnTo>
                    <a:pt x="575" y="61"/>
                  </a:lnTo>
                  <a:lnTo>
                    <a:pt x="575" y="91"/>
                  </a:lnTo>
                  <a:lnTo>
                    <a:pt x="560" y="121"/>
                  </a:lnTo>
                  <a:lnTo>
                    <a:pt x="529" y="243"/>
                  </a:lnTo>
                  <a:lnTo>
                    <a:pt x="529" y="258"/>
                  </a:lnTo>
                  <a:lnTo>
                    <a:pt x="514" y="288"/>
                  </a:lnTo>
                  <a:lnTo>
                    <a:pt x="514" y="334"/>
                  </a:lnTo>
                  <a:lnTo>
                    <a:pt x="499" y="379"/>
                  </a:lnTo>
                  <a:lnTo>
                    <a:pt x="484" y="409"/>
                  </a:lnTo>
                  <a:lnTo>
                    <a:pt x="484" y="455"/>
                  </a:lnTo>
                  <a:lnTo>
                    <a:pt x="469" y="485"/>
                  </a:lnTo>
                  <a:lnTo>
                    <a:pt x="439" y="515"/>
                  </a:lnTo>
                  <a:lnTo>
                    <a:pt x="408" y="531"/>
                  </a:lnTo>
                  <a:lnTo>
                    <a:pt x="363" y="561"/>
                  </a:lnTo>
                  <a:lnTo>
                    <a:pt x="287" y="561"/>
                  </a:lnTo>
                  <a:lnTo>
                    <a:pt x="257" y="546"/>
                  </a:lnTo>
                  <a:lnTo>
                    <a:pt x="242" y="531"/>
                  </a:lnTo>
                  <a:lnTo>
                    <a:pt x="242" y="515"/>
                  </a:lnTo>
                  <a:lnTo>
                    <a:pt x="227" y="485"/>
                  </a:lnTo>
                  <a:lnTo>
                    <a:pt x="227" y="455"/>
                  </a:lnTo>
                  <a:lnTo>
                    <a:pt x="242" y="334"/>
                  </a:lnTo>
                  <a:lnTo>
                    <a:pt x="303" y="197"/>
                  </a:lnTo>
                  <a:lnTo>
                    <a:pt x="318" y="167"/>
                  </a:lnTo>
                  <a:lnTo>
                    <a:pt x="318" y="121"/>
                  </a:lnTo>
                  <a:lnTo>
                    <a:pt x="303" y="76"/>
                  </a:lnTo>
                  <a:lnTo>
                    <a:pt x="287" y="46"/>
                  </a:lnTo>
                  <a:lnTo>
                    <a:pt x="242" y="15"/>
                  </a:lnTo>
                  <a:lnTo>
                    <a:pt x="197" y="0"/>
                  </a:lnTo>
                  <a:lnTo>
                    <a:pt x="106" y="31"/>
                  </a:lnTo>
                  <a:lnTo>
                    <a:pt x="45" y="91"/>
                  </a:lnTo>
                  <a:lnTo>
                    <a:pt x="30" y="137"/>
                  </a:lnTo>
                  <a:lnTo>
                    <a:pt x="0" y="197"/>
                  </a:lnTo>
                  <a:lnTo>
                    <a:pt x="0" y="228"/>
                  </a:lnTo>
                  <a:lnTo>
                    <a:pt x="45" y="228"/>
                  </a:lnTo>
                  <a:lnTo>
                    <a:pt x="45" y="212"/>
                  </a:lnTo>
                  <a:lnTo>
                    <a:pt x="76" y="152"/>
                  </a:lnTo>
                  <a:lnTo>
                    <a:pt x="91" y="106"/>
                  </a:lnTo>
                  <a:lnTo>
                    <a:pt x="121" y="76"/>
                  </a:lnTo>
                  <a:lnTo>
                    <a:pt x="166" y="46"/>
                  </a:lnTo>
                  <a:lnTo>
                    <a:pt x="212" y="46"/>
                  </a:lnTo>
                  <a:lnTo>
                    <a:pt x="227" y="61"/>
                  </a:lnTo>
                  <a:lnTo>
                    <a:pt x="227" y="91"/>
                  </a:lnTo>
                  <a:lnTo>
                    <a:pt x="212" y="137"/>
                  </a:lnTo>
                  <a:lnTo>
                    <a:pt x="212" y="167"/>
                  </a:lnTo>
                  <a:lnTo>
                    <a:pt x="166" y="288"/>
                  </a:lnTo>
                  <a:lnTo>
                    <a:pt x="136" y="379"/>
                  </a:lnTo>
                  <a:lnTo>
                    <a:pt x="136" y="485"/>
                  </a:lnTo>
                  <a:lnTo>
                    <a:pt x="151" y="531"/>
                  </a:lnTo>
                  <a:lnTo>
                    <a:pt x="182" y="561"/>
                  </a:lnTo>
                  <a:lnTo>
                    <a:pt x="242" y="591"/>
                  </a:lnTo>
                  <a:lnTo>
                    <a:pt x="287" y="606"/>
                  </a:lnTo>
                  <a:lnTo>
                    <a:pt x="318" y="606"/>
                  </a:lnTo>
                  <a:lnTo>
                    <a:pt x="408" y="576"/>
                  </a:lnTo>
                  <a:lnTo>
                    <a:pt x="454" y="546"/>
                  </a:lnTo>
                  <a:lnTo>
                    <a:pt x="439" y="591"/>
                  </a:lnTo>
                  <a:lnTo>
                    <a:pt x="424" y="652"/>
                  </a:lnTo>
                  <a:lnTo>
                    <a:pt x="408" y="697"/>
                  </a:lnTo>
                  <a:lnTo>
                    <a:pt x="303" y="803"/>
                  </a:lnTo>
                  <a:lnTo>
                    <a:pt x="257" y="818"/>
                  </a:lnTo>
                  <a:lnTo>
                    <a:pt x="166" y="818"/>
                  </a:lnTo>
                  <a:lnTo>
                    <a:pt x="106" y="788"/>
                  </a:lnTo>
                  <a:lnTo>
                    <a:pt x="166" y="758"/>
                  </a:lnTo>
                  <a:lnTo>
                    <a:pt x="182" y="728"/>
                  </a:lnTo>
                  <a:lnTo>
                    <a:pt x="182" y="682"/>
                  </a:lnTo>
                  <a:lnTo>
                    <a:pt x="166" y="667"/>
                  </a:lnTo>
                  <a:lnTo>
                    <a:pt x="151" y="667"/>
                  </a:lnTo>
                  <a:lnTo>
                    <a:pt x="136" y="652"/>
                  </a:lnTo>
                  <a:lnTo>
                    <a:pt x="76" y="682"/>
                  </a:lnTo>
                  <a:lnTo>
                    <a:pt x="61" y="712"/>
                  </a:lnTo>
                  <a:lnTo>
                    <a:pt x="61" y="788"/>
                  </a:lnTo>
                  <a:lnTo>
                    <a:pt x="91" y="818"/>
                  </a:lnTo>
                  <a:lnTo>
                    <a:pt x="121" y="834"/>
                  </a:lnTo>
                  <a:lnTo>
                    <a:pt x="212" y="864"/>
                  </a:lnTo>
                  <a:lnTo>
                    <a:pt x="318" y="849"/>
                  </a:lnTo>
                  <a:lnTo>
                    <a:pt x="408" y="788"/>
                  </a:lnTo>
                  <a:lnTo>
                    <a:pt x="499" y="697"/>
                  </a:lnTo>
                  <a:lnTo>
                    <a:pt x="545" y="591"/>
                  </a:lnTo>
                  <a:lnTo>
                    <a:pt x="681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1" name="Freeform 115"/>
            <p:cNvSpPr>
              <a:spLocks/>
            </p:cNvSpPr>
            <p:nvPr/>
          </p:nvSpPr>
          <p:spPr bwMode="auto">
            <a:xfrm>
              <a:off x="3037" y="4837"/>
              <a:ext cx="60" cy="1334"/>
            </a:xfrm>
            <a:custGeom>
              <a:avLst/>
              <a:gdLst/>
              <a:ahLst/>
              <a:cxnLst>
                <a:cxn ang="0">
                  <a:pos x="60" y="61"/>
                </a:cxn>
                <a:cxn ang="0">
                  <a:pos x="60" y="30"/>
                </a:cxn>
                <a:cxn ang="0">
                  <a:pos x="30" y="0"/>
                </a:cxn>
                <a:cxn ang="0">
                  <a:pos x="15" y="15"/>
                </a:cxn>
                <a:cxn ang="0">
                  <a:pos x="0" y="15"/>
                </a:cxn>
                <a:cxn ang="0">
                  <a:pos x="0" y="1318"/>
                </a:cxn>
                <a:cxn ang="0">
                  <a:pos x="15" y="1334"/>
                </a:cxn>
                <a:cxn ang="0">
                  <a:pos x="45" y="1334"/>
                </a:cxn>
                <a:cxn ang="0">
                  <a:pos x="60" y="1318"/>
                </a:cxn>
                <a:cxn ang="0">
                  <a:pos x="60" y="1288"/>
                </a:cxn>
                <a:cxn ang="0">
                  <a:pos x="60" y="61"/>
                </a:cxn>
              </a:cxnLst>
              <a:rect l="0" t="0" r="r" b="b"/>
              <a:pathLst>
                <a:path w="60" h="1334">
                  <a:moveTo>
                    <a:pt x="60" y="61"/>
                  </a:moveTo>
                  <a:lnTo>
                    <a:pt x="60" y="30"/>
                  </a:lnTo>
                  <a:lnTo>
                    <a:pt x="30" y="0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318"/>
                  </a:lnTo>
                  <a:lnTo>
                    <a:pt x="15" y="1334"/>
                  </a:lnTo>
                  <a:lnTo>
                    <a:pt x="45" y="1334"/>
                  </a:lnTo>
                  <a:lnTo>
                    <a:pt x="60" y="1318"/>
                  </a:lnTo>
                  <a:lnTo>
                    <a:pt x="60" y="1288"/>
                  </a:lnTo>
                  <a:lnTo>
                    <a:pt x="60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2" name="Freeform 116"/>
            <p:cNvSpPr>
              <a:spLocks/>
            </p:cNvSpPr>
            <p:nvPr/>
          </p:nvSpPr>
          <p:spPr bwMode="auto">
            <a:xfrm>
              <a:off x="3339" y="5246"/>
              <a:ext cx="817" cy="591"/>
            </a:xfrm>
            <a:custGeom>
              <a:avLst/>
              <a:gdLst/>
              <a:ahLst/>
              <a:cxnLst>
                <a:cxn ang="0">
                  <a:pos x="484" y="273"/>
                </a:cxn>
                <a:cxn ang="0">
                  <a:pos x="666" y="91"/>
                </a:cxn>
                <a:cxn ang="0">
                  <a:pos x="696" y="76"/>
                </a:cxn>
                <a:cxn ang="0">
                  <a:pos x="787" y="76"/>
                </a:cxn>
                <a:cxn ang="0">
                  <a:pos x="787" y="0"/>
                </a:cxn>
                <a:cxn ang="0">
                  <a:pos x="515" y="0"/>
                </a:cxn>
                <a:cxn ang="0">
                  <a:pos x="515" y="76"/>
                </a:cxn>
                <a:cxn ang="0">
                  <a:pos x="545" y="91"/>
                </a:cxn>
                <a:cxn ang="0">
                  <a:pos x="424" y="212"/>
                </a:cxn>
                <a:cxn ang="0">
                  <a:pos x="288" y="76"/>
                </a:cxn>
                <a:cxn ang="0">
                  <a:pos x="333" y="76"/>
                </a:cxn>
                <a:cxn ang="0">
                  <a:pos x="333" y="0"/>
                </a:cxn>
                <a:cxn ang="0">
                  <a:pos x="15" y="0"/>
                </a:cxn>
                <a:cxn ang="0">
                  <a:pos x="15" y="76"/>
                </a:cxn>
                <a:cxn ang="0">
                  <a:pos x="106" y="76"/>
                </a:cxn>
                <a:cxn ang="0">
                  <a:pos x="333" y="303"/>
                </a:cxn>
                <a:cxn ang="0">
                  <a:pos x="121" y="515"/>
                </a:cxn>
                <a:cxn ang="0">
                  <a:pos x="0" y="515"/>
                </a:cxn>
                <a:cxn ang="0">
                  <a:pos x="0" y="591"/>
                </a:cxn>
                <a:cxn ang="0">
                  <a:pos x="273" y="591"/>
                </a:cxn>
                <a:cxn ang="0">
                  <a:pos x="273" y="515"/>
                </a:cxn>
                <a:cxn ang="0">
                  <a:pos x="257" y="515"/>
                </a:cxn>
                <a:cxn ang="0">
                  <a:pos x="242" y="500"/>
                </a:cxn>
                <a:cxn ang="0">
                  <a:pos x="378" y="364"/>
                </a:cxn>
                <a:cxn ang="0">
                  <a:pos x="530" y="515"/>
                </a:cxn>
                <a:cxn ang="0">
                  <a:pos x="499" y="515"/>
                </a:cxn>
                <a:cxn ang="0">
                  <a:pos x="499" y="591"/>
                </a:cxn>
                <a:cxn ang="0">
                  <a:pos x="817" y="591"/>
                </a:cxn>
                <a:cxn ang="0">
                  <a:pos x="817" y="515"/>
                </a:cxn>
                <a:cxn ang="0">
                  <a:pos x="711" y="515"/>
                </a:cxn>
                <a:cxn ang="0">
                  <a:pos x="484" y="273"/>
                </a:cxn>
              </a:cxnLst>
              <a:rect l="0" t="0" r="r" b="b"/>
              <a:pathLst>
                <a:path w="817" h="591">
                  <a:moveTo>
                    <a:pt x="484" y="273"/>
                  </a:moveTo>
                  <a:lnTo>
                    <a:pt x="666" y="91"/>
                  </a:lnTo>
                  <a:lnTo>
                    <a:pt x="696" y="76"/>
                  </a:lnTo>
                  <a:lnTo>
                    <a:pt x="787" y="76"/>
                  </a:lnTo>
                  <a:lnTo>
                    <a:pt x="787" y="0"/>
                  </a:lnTo>
                  <a:lnTo>
                    <a:pt x="515" y="0"/>
                  </a:lnTo>
                  <a:lnTo>
                    <a:pt x="515" y="76"/>
                  </a:lnTo>
                  <a:lnTo>
                    <a:pt x="545" y="91"/>
                  </a:lnTo>
                  <a:lnTo>
                    <a:pt x="424" y="212"/>
                  </a:lnTo>
                  <a:lnTo>
                    <a:pt x="288" y="76"/>
                  </a:lnTo>
                  <a:lnTo>
                    <a:pt x="333" y="76"/>
                  </a:lnTo>
                  <a:lnTo>
                    <a:pt x="333" y="0"/>
                  </a:lnTo>
                  <a:lnTo>
                    <a:pt x="15" y="0"/>
                  </a:lnTo>
                  <a:lnTo>
                    <a:pt x="15" y="76"/>
                  </a:lnTo>
                  <a:lnTo>
                    <a:pt x="106" y="76"/>
                  </a:lnTo>
                  <a:lnTo>
                    <a:pt x="333" y="303"/>
                  </a:lnTo>
                  <a:lnTo>
                    <a:pt x="121" y="515"/>
                  </a:lnTo>
                  <a:lnTo>
                    <a:pt x="0" y="515"/>
                  </a:lnTo>
                  <a:lnTo>
                    <a:pt x="0" y="591"/>
                  </a:lnTo>
                  <a:lnTo>
                    <a:pt x="273" y="591"/>
                  </a:lnTo>
                  <a:lnTo>
                    <a:pt x="273" y="515"/>
                  </a:lnTo>
                  <a:lnTo>
                    <a:pt x="257" y="515"/>
                  </a:lnTo>
                  <a:lnTo>
                    <a:pt x="242" y="500"/>
                  </a:lnTo>
                  <a:lnTo>
                    <a:pt x="378" y="364"/>
                  </a:lnTo>
                  <a:lnTo>
                    <a:pt x="530" y="515"/>
                  </a:lnTo>
                  <a:lnTo>
                    <a:pt x="499" y="515"/>
                  </a:lnTo>
                  <a:lnTo>
                    <a:pt x="499" y="591"/>
                  </a:lnTo>
                  <a:lnTo>
                    <a:pt x="817" y="591"/>
                  </a:lnTo>
                  <a:lnTo>
                    <a:pt x="817" y="515"/>
                  </a:lnTo>
                  <a:lnTo>
                    <a:pt x="711" y="515"/>
                  </a:lnTo>
                  <a:lnTo>
                    <a:pt x="484" y="2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3" name="Freeform 117"/>
            <p:cNvSpPr>
              <a:spLocks/>
            </p:cNvSpPr>
            <p:nvPr/>
          </p:nvSpPr>
          <p:spPr bwMode="auto">
            <a:xfrm>
              <a:off x="4292" y="4837"/>
              <a:ext cx="348" cy="133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15" y="0"/>
                </a:cxn>
                <a:cxn ang="0">
                  <a:pos x="15" y="15"/>
                </a:cxn>
                <a:cxn ang="0">
                  <a:pos x="0" y="15"/>
                </a:cxn>
                <a:cxn ang="0">
                  <a:pos x="0" y="30"/>
                </a:cxn>
                <a:cxn ang="0">
                  <a:pos x="106" y="137"/>
                </a:cxn>
                <a:cxn ang="0">
                  <a:pos x="182" y="273"/>
                </a:cxn>
                <a:cxn ang="0">
                  <a:pos x="227" y="440"/>
                </a:cxn>
                <a:cxn ang="0">
                  <a:pos x="257" y="667"/>
                </a:cxn>
                <a:cxn ang="0">
                  <a:pos x="227" y="924"/>
                </a:cxn>
                <a:cxn ang="0">
                  <a:pos x="151" y="1121"/>
                </a:cxn>
                <a:cxn ang="0">
                  <a:pos x="30" y="1288"/>
                </a:cxn>
                <a:cxn ang="0">
                  <a:pos x="15" y="1303"/>
                </a:cxn>
                <a:cxn ang="0">
                  <a:pos x="0" y="1303"/>
                </a:cxn>
                <a:cxn ang="0">
                  <a:pos x="0" y="1318"/>
                </a:cxn>
                <a:cxn ang="0">
                  <a:pos x="15" y="1334"/>
                </a:cxn>
                <a:cxn ang="0">
                  <a:pos x="46" y="1318"/>
                </a:cxn>
                <a:cxn ang="0">
                  <a:pos x="106" y="1273"/>
                </a:cxn>
                <a:cxn ang="0">
                  <a:pos x="182" y="1182"/>
                </a:cxn>
                <a:cxn ang="0">
                  <a:pos x="242" y="1076"/>
                </a:cxn>
                <a:cxn ang="0">
                  <a:pos x="318" y="894"/>
                </a:cxn>
                <a:cxn ang="0">
                  <a:pos x="348" y="667"/>
                </a:cxn>
                <a:cxn ang="0">
                  <a:pos x="333" y="515"/>
                </a:cxn>
                <a:cxn ang="0">
                  <a:pos x="288" y="334"/>
                </a:cxn>
                <a:cxn ang="0">
                  <a:pos x="182" y="167"/>
                </a:cxn>
                <a:cxn ang="0">
                  <a:pos x="30" y="0"/>
                </a:cxn>
              </a:cxnLst>
              <a:rect l="0" t="0" r="r" b="b"/>
              <a:pathLst>
                <a:path w="348" h="1334">
                  <a:moveTo>
                    <a:pt x="30" y="0"/>
                  </a:moveTo>
                  <a:lnTo>
                    <a:pt x="15" y="0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06" y="137"/>
                  </a:lnTo>
                  <a:lnTo>
                    <a:pt x="182" y="273"/>
                  </a:lnTo>
                  <a:lnTo>
                    <a:pt x="227" y="440"/>
                  </a:lnTo>
                  <a:lnTo>
                    <a:pt x="257" y="667"/>
                  </a:lnTo>
                  <a:lnTo>
                    <a:pt x="227" y="924"/>
                  </a:lnTo>
                  <a:lnTo>
                    <a:pt x="151" y="1121"/>
                  </a:lnTo>
                  <a:lnTo>
                    <a:pt x="30" y="1288"/>
                  </a:lnTo>
                  <a:lnTo>
                    <a:pt x="15" y="1303"/>
                  </a:lnTo>
                  <a:lnTo>
                    <a:pt x="0" y="1303"/>
                  </a:lnTo>
                  <a:lnTo>
                    <a:pt x="0" y="1318"/>
                  </a:lnTo>
                  <a:lnTo>
                    <a:pt x="15" y="1334"/>
                  </a:lnTo>
                  <a:lnTo>
                    <a:pt x="46" y="1318"/>
                  </a:lnTo>
                  <a:lnTo>
                    <a:pt x="106" y="1273"/>
                  </a:lnTo>
                  <a:lnTo>
                    <a:pt x="182" y="1182"/>
                  </a:lnTo>
                  <a:lnTo>
                    <a:pt x="242" y="1076"/>
                  </a:lnTo>
                  <a:lnTo>
                    <a:pt x="318" y="894"/>
                  </a:lnTo>
                  <a:lnTo>
                    <a:pt x="348" y="667"/>
                  </a:lnTo>
                  <a:lnTo>
                    <a:pt x="333" y="515"/>
                  </a:lnTo>
                  <a:lnTo>
                    <a:pt x="288" y="334"/>
                  </a:lnTo>
                  <a:lnTo>
                    <a:pt x="182" y="167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4" name="Freeform 118"/>
            <p:cNvSpPr>
              <a:spLocks/>
            </p:cNvSpPr>
            <p:nvPr/>
          </p:nvSpPr>
          <p:spPr bwMode="auto">
            <a:xfrm>
              <a:off x="7453" y="1246"/>
              <a:ext cx="1180" cy="909"/>
            </a:xfrm>
            <a:custGeom>
              <a:avLst/>
              <a:gdLst/>
              <a:ahLst/>
              <a:cxnLst>
                <a:cxn ang="0">
                  <a:pos x="1013" y="152"/>
                </a:cxn>
                <a:cxn ang="0">
                  <a:pos x="1044" y="91"/>
                </a:cxn>
                <a:cxn ang="0">
                  <a:pos x="1059" y="76"/>
                </a:cxn>
                <a:cxn ang="0">
                  <a:pos x="1149" y="46"/>
                </a:cxn>
                <a:cxn ang="0">
                  <a:pos x="1180" y="46"/>
                </a:cxn>
                <a:cxn ang="0">
                  <a:pos x="1180" y="15"/>
                </a:cxn>
                <a:cxn ang="0">
                  <a:pos x="1165" y="0"/>
                </a:cxn>
                <a:cxn ang="0">
                  <a:pos x="1089" y="0"/>
                </a:cxn>
                <a:cxn ang="0">
                  <a:pos x="1028" y="15"/>
                </a:cxn>
                <a:cxn ang="0">
                  <a:pos x="998" y="15"/>
                </a:cxn>
                <a:cxn ang="0">
                  <a:pos x="953" y="0"/>
                </a:cxn>
                <a:cxn ang="0">
                  <a:pos x="862" y="0"/>
                </a:cxn>
                <a:cxn ang="0">
                  <a:pos x="862" y="46"/>
                </a:cxn>
                <a:cxn ang="0">
                  <a:pos x="877" y="46"/>
                </a:cxn>
                <a:cxn ang="0">
                  <a:pos x="923" y="61"/>
                </a:cxn>
                <a:cxn ang="0">
                  <a:pos x="953" y="61"/>
                </a:cxn>
                <a:cxn ang="0">
                  <a:pos x="968" y="76"/>
                </a:cxn>
                <a:cxn ang="0">
                  <a:pos x="968" y="137"/>
                </a:cxn>
                <a:cxn ang="0">
                  <a:pos x="817" y="712"/>
                </a:cxn>
                <a:cxn ang="0">
                  <a:pos x="484" y="31"/>
                </a:cxn>
                <a:cxn ang="0">
                  <a:pos x="469" y="15"/>
                </a:cxn>
                <a:cxn ang="0">
                  <a:pos x="469" y="0"/>
                </a:cxn>
                <a:cxn ang="0">
                  <a:pos x="227" y="0"/>
                </a:cxn>
                <a:cxn ang="0">
                  <a:pos x="212" y="15"/>
                </a:cxn>
                <a:cxn ang="0">
                  <a:pos x="212" y="46"/>
                </a:cxn>
                <a:cxn ang="0">
                  <a:pos x="303" y="46"/>
                </a:cxn>
                <a:cxn ang="0">
                  <a:pos x="348" y="61"/>
                </a:cxn>
                <a:cxn ang="0">
                  <a:pos x="166" y="773"/>
                </a:cxn>
                <a:cxn ang="0">
                  <a:pos x="151" y="803"/>
                </a:cxn>
                <a:cxn ang="0">
                  <a:pos x="136" y="818"/>
                </a:cxn>
                <a:cxn ang="0">
                  <a:pos x="121" y="849"/>
                </a:cxn>
                <a:cxn ang="0">
                  <a:pos x="76" y="849"/>
                </a:cxn>
                <a:cxn ang="0">
                  <a:pos x="30" y="864"/>
                </a:cxn>
                <a:cxn ang="0">
                  <a:pos x="0" y="864"/>
                </a:cxn>
                <a:cxn ang="0">
                  <a:pos x="0" y="909"/>
                </a:cxn>
                <a:cxn ang="0">
                  <a:pos x="318" y="909"/>
                </a:cxn>
                <a:cxn ang="0">
                  <a:pos x="318" y="864"/>
                </a:cxn>
                <a:cxn ang="0">
                  <a:pos x="257" y="864"/>
                </a:cxn>
                <a:cxn ang="0">
                  <a:pos x="227" y="849"/>
                </a:cxn>
                <a:cxn ang="0">
                  <a:pos x="212" y="834"/>
                </a:cxn>
                <a:cxn ang="0">
                  <a:pos x="212" y="773"/>
                </a:cxn>
                <a:cxn ang="0">
                  <a:pos x="393" y="91"/>
                </a:cxn>
                <a:cxn ang="0">
                  <a:pos x="771" y="894"/>
                </a:cxn>
                <a:cxn ang="0">
                  <a:pos x="786" y="909"/>
                </a:cxn>
                <a:cxn ang="0">
                  <a:pos x="817" y="909"/>
                </a:cxn>
                <a:cxn ang="0">
                  <a:pos x="817" y="894"/>
                </a:cxn>
                <a:cxn ang="0">
                  <a:pos x="832" y="879"/>
                </a:cxn>
                <a:cxn ang="0">
                  <a:pos x="1013" y="152"/>
                </a:cxn>
              </a:cxnLst>
              <a:rect l="0" t="0" r="r" b="b"/>
              <a:pathLst>
                <a:path w="1180" h="909">
                  <a:moveTo>
                    <a:pt x="1013" y="152"/>
                  </a:moveTo>
                  <a:lnTo>
                    <a:pt x="1044" y="91"/>
                  </a:lnTo>
                  <a:lnTo>
                    <a:pt x="1059" y="76"/>
                  </a:lnTo>
                  <a:lnTo>
                    <a:pt x="1149" y="46"/>
                  </a:lnTo>
                  <a:lnTo>
                    <a:pt x="1180" y="46"/>
                  </a:lnTo>
                  <a:lnTo>
                    <a:pt x="1180" y="15"/>
                  </a:lnTo>
                  <a:lnTo>
                    <a:pt x="1165" y="0"/>
                  </a:lnTo>
                  <a:lnTo>
                    <a:pt x="1089" y="0"/>
                  </a:lnTo>
                  <a:lnTo>
                    <a:pt x="1028" y="15"/>
                  </a:lnTo>
                  <a:lnTo>
                    <a:pt x="998" y="15"/>
                  </a:lnTo>
                  <a:lnTo>
                    <a:pt x="953" y="0"/>
                  </a:lnTo>
                  <a:lnTo>
                    <a:pt x="862" y="0"/>
                  </a:lnTo>
                  <a:lnTo>
                    <a:pt x="862" y="46"/>
                  </a:lnTo>
                  <a:lnTo>
                    <a:pt x="877" y="46"/>
                  </a:lnTo>
                  <a:lnTo>
                    <a:pt x="923" y="61"/>
                  </a:lnTo>
                  <a:lnTo>
                    <a:pt x="953" y="61"/>
                  </a:lnTo>
                  <a:lnTo>
                    <a:pt x="968" y="76"/>
                  </a:lnTo>
                  <a:lnTo>
                    <a:pt x="968" y="137"/>
                  </a:lnTo>
                  <a:lnTo>
                    <a:pt x="817" y="712"/>
                  </a:lnTo>
                  <a:lnTo>
                    <a:pt x="484" y="31"/>
                  </a:lnTo>
                  <a:lnTo>
                    <a:pt x="469" y="15"/>
                  </a:lnTo>
                  <a:lnTo>
                    <a:pt x="469" y="0"/>
                  </a:lnTo>
                  <a:lnTo>
                    <a:pt x="227" y="0"/>
                  </a:lnTo>
                  <a:lnTo>
                    <a:pt x="212" y="15"/>
                  </a:lnTo>
                  <a:lnTo>
                    <a:pt x="212" y="46"/>
                  </a:lnTo>
                  <a:lnTo>
                    <a:pt x="303" y="46"/>
                  </a:lnTo>
                  <a:lnTo>
                    <a:pt x="348" y="61"/>
                  </a:lnTo>
                  <a:lnTo>
                    <a:pt x="166" y="773"/>
                  </a:lnTo>
                  <a:lnTo>
                    <a:pt x="151" y="803"/>
                  </a:lnTo>
                  <a:lnTo>
                    <a:pt x="136" y="818"/>
                  </a:lnTo>
                  <a:lnTo>
                    <a:pt x="121" y="849"/>
                  </a:lnTo>
                  <a:lnTo>
                    <a:pt x="76" y="849"/>
                  </a:lnTo>
                  <a:lnTo>
                    <a:pt x="30" y="864"/>
                  </a:lnTo>
                  <a:lnTo>
                    <a:pt x="0" y="864"/>
                  </a:lnTo>
                  <a:lnTo>
                    <a:pt x="0" y="909"/>
                  </a:lnTo>
                  <a:lnTo>
                    <a:pt x="318" y="909"/>
                  </a:lnTo>
                  <a:lnTo>
                    <a:pt x="318" y="864"/>
                  </a:lnTo>
                  <a:lnTo>
                    <a:pt x="257" y="864"/>
                  </a:lnTo>
                  <a:lnTo>
                    <a:pt x="227" y="849"/>
                  </a:lnTo>
                  <a:lnTo>
                    <a:pt x="212" y="834"/>
                  </a:lnTo>
                  <a:lnTo>
                    <a:pt x="212" y="773"/>
                  </a:lnTo>
                  <a:lnTo>
                    <a:pt x="393" y="91"/>
                  </a:lnTo>
                  <a:lnTo>
                    <a:pt x="771" y="894"/>
                  </a:lnTo>
                  <a:lnTo>
                    <a:pt x="786" y="909"/>
                  </a:lnTo>
                  <a:lnTo>
                    <a:pt x="817" y="909"/>
                  </a:lnTo>
                  <a:lnTo>
                    <a:pt x="817" y="894"/>
                  </a:lnTo>
                  <a:lnTo>
                    <a:pt x="832" y="879"/>
                  </a:lnTo>
                  <a:lnTo>
                    <a:pt x="1013" y="1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5" name="Freeform 119"/>
            <p:cNvSpPr>
              <a:spLocks/>
            </p:cNvSpPr>
            <p:nvPr/>
          </p:nvSpPr>
          <p:spPr bwMode="auto">
            <a:xfrm>
              <a:off x="6788" y="2716"/>
              <a:ext cx="2510" cy="2651"/>
            </a:xfrm>
            <a:custGeom>
              <a:avLst/>
              <a:gdLst/>
              <a:ahLst/>
              <a:cxnLst>
                <a:cxn ang="0">
                  <a:pos x="2283" y="2651"/>
                </a:cxn>
                <a:cxn ang="0">
                  <a:pos x="2510" y="2045"/>
                </a:cxn>
                <a:cxn ang="0">
                  <a:pos x="2465" y="2045"/>
                </a:cxn>
                <a:cxn ang="0">
                  <a:pos x="2389" y="2182"/>
                </a:cxn>
                <a:cxn ang="0">
                  <a:pos x="2283" y="2288"/>
                </a:cxn>
                <a:cxn ang="0">
                  <a:pos x="2132" y="2379"/>
                </a:cxn>
                <a:cxn ang="0">
                  <a:pos x="1981" y="2424"/>
                </a:cxn>
                <a:cxn ang="0">
                  <a:pos x="1920" y="2439"/>
                </a:cxn>
                <a:cxn ang="0">
                  <a:pos x="1799" y="2455"/>
                </a:cxn>
                <a:cxn ang="0">
                  <a:pos x="1633" y="2485"/>
                </a:cxn>
                <a:cxn ang="0">
                  <a:pos x="257" y="2485"/>
                </a:cxn>
                <a:cxn ang="0">
                  <a:pos x="1209" y="1364"/>
                </a:cxn>
                <a:cxn ang="0">
                  <a:pos x="1225" y="1348"/>
                </a:cxn>
                <a:cxn ang="0">
                  <a:pos x="1225" y="1318"/>
                </a:cxn>
                <a:cxn ang="0">
                  <a:pos x="1209" y="1303"/>
                </a:cxn>
                <a:cxn ang="0">
                  <a:pos x="332" y="91"/>
                </a:cxn>
                <a:cxn ang="0">
                  <a:pos x="1603" y="91"/>
                </a:cxn>
                <a:cxn ang="0">
                  <a:pos x="1754" y="106"/>
                </a:cxn>
                <a:cxn ang="0">
                  <a:pos x="1814" y="121"/>
                </a:cxn>
                <a:cxn ang="0">
                  <a:pos x="1935" y="136"/>
                </a:cxn>
                <a:cxn ang="0">
                  <a:pos x="2072" y="182"/>
                </a:cxn>
                <a:cxn ang="0">
                  <a:pos x="2223" y="258"/>
                </a:cxn>
                <a:cxn ang="0">
                  <a:pos x="2298" y="318"/>
                </a:cxn>
                <a:cxn ang="0">
                  <a:pos x="2389" y="394"/>
                </a:cxn>
                <a:cxn ang="0">
                  <a:pos x="2465" y="530"/>
                </a:cxn>
                <a:cxn ang="0">
                  <a:pos x="2510" y="530"/>
                </a:cxn>
                <a:cxn ang="0">
                  <a:pos x="2283" y="0"/>
                </a:cxn>
                <a:cxn ang="0">
                  <a:pos x="0" y="0"/>
                </a:cxn>
                <a:cxn ang="0">
                  <a:pos x="0" y="76"/>
                </a:cxn>
                <a:cxn ang="0">
                  <a:pos x="998" y="1454"/>
                </a:cxn>
                <a:cxn ang="0">
                  <a:pos x="15" y="2591"/>
                </a:cxn>
                <a:cxn ang="0">
                  <a:pos x="0" y="2606"/>
                </a:cxn>
                <a:cxn ang="0">
                  <a:pos x="0" y="2651"/>
                </a:cxn>
                <a:cxn ang="0">
                  <a:pos x="60" y="2651"/>
                </a:cxn>
                <a:cxn ang="0">
                  <a:pos x="2283" y="2651"/>
                </a:cxn>
              </a:cxnLst>
              <a:rect l="0" t="0" r="r" b="b"/>
              <a:pathLst>
                <a:path w="2510" h="2651">
                  <a:moveTo>
                    <a:pt x="2283" y="2651"/>
                  </a:moveTo>
                  <a:lnTo>
                    <a:pt x="2510" y="2045"/>
                  </a:lnTo>
                  <a:lnTo>
                    <a:pt x="2465" y="2045"/>
                  </a:lnTo>
                  <a:lnTo>
                    <a:pt x="2389" y="2182"/>
                  </a:lnTo>
                  <a:lnTo>
                    <a:pt x="2283" y="2288"/>
                  </a:lnTo>
                  <a:lnTo>
                    <a:pt x="2132" y="2379"/>
                  </a:lnTo>
                  <a:lnTo>
                    <a:pt x="1981" y="2424"/>
                  </a:lnTo>
                  <a:lnTo>
                    <a:pt x="1920" y="2439"/>
                  </a:lnTo>
                  <a:lnTo>
                    <a:pt x="1799" y="2455"/>
                  </a:lnTo>
                  <a:lnTo>
                    <a:pt x="1633" y="2485"/>
                  </a:lnTo>
                  <a:lnTo>
                    <a:pt x="257" y="2485"/>
                  </a:lnTo>
                  <a:lnTo>
                    <a:pt x="1209" y="1364"/>
                  </a:lnTo>
                  <a:lnTo>
                    <a:pt x="1225" y="1348"/>
                  </a:lnTo>
                  <a:lnTo>
                    <a:pt x="1225" y="1318"/>
                  </a:lnTo>
                  <a:lnTo>
                    <a:pt x="1209" y="1303"/>
                  </a:lnTo>
                  <a:lnTo>
                    <a:pt x="332" y="91"/>
                  </a:lnTo>
                  <a:lnTo>
                    <a:pt x="1603" y="91"/>
                  </a:lnTo>
                  <a:lnTo>
                    <a:pt x="1754" y="106"/>
                  </a:lnTo>
                  <a:lnTo>
                    <a:pt x="1814" y="121"/>
                  </a:lnTo>
                  <a:lnTo>
                    <a:pt x="1935" y="136"/>
                  </a:lnTo>
                  <a:lnTo>
                    <a:pt x="2072" y="182"/>
                  </a:lnTo>
                  <a:lnTo>
                    <a:pt x="2223" y="258"/>
                  </a:lnTo>
                  <a:lnTo>
                    <a:pt x="2298" y="318"/>
                  </a:lnTo>
                  <a:lnTo>
                    <a:pt x="2389" y="394"/>
                  </a:lnTo>
                  <a:lnTo>
                    <a:pt x="2465" y="530"/>
                  </a:lnTo>
                  <a:lnTo>
                    <a:pt x="2510" y="530"/>
                  </a:lnTo>
                  <a:lnTo>
                    <a:pt x="2283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998" y="1454"/>
                  </a:lnTo>
                  <a:lnTo>
                    <a:pt x="15" y="2591"/>
                  </a:lnTo>
                  <a:lnTo>
                    <a:pt x="0" y="2606"/>
                  </a:lnTo>
                  <a:lnTo>
                    <a:pt x="0" y="2651"/>
                  </a:lnTo>
                  <a:lnTo>
                    <a:pt x="60" y="2651"/>
                  </a:lnTo>
                  <a:lnTo>
                    <a:pt x="2283" y="26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6" name="Freeform 120"/>
            <p:cNvSpPr>
              <a:spLocks noEditPoints="1"/>
            </p:cNvSpPr>
            <p:nvPr/>
          </p:nvSpPr>
          <p:spPr bwMode="auto">
            <a:xfrm>
              <a:off x="6878" y="5883"/>
              <a:ext cx="409" cy="894"/>
            </a:xfrm>
            <a:custGeom>
              <a:avLst/>
              <a:gdLst/>
              <a:ahLst/>
              <a:cxnLst>
                <a:cxn ang="0">
                  <a:pos x="363" y="30"/>
                </a:cxn>
                <a:cxn ang="0">
                  <a:pos x="318" y="0"/>
                </a:cxn>
                <a:cxn ang="0">
                  <a:pos x="242" y="75"/>
                </a:cxn>
                <a:cxn ang="0">
                  <a:pos x="273" y="121"/>
                </a:cxn>
                <a:cxn ang="0">
                  <a:pos x="348" y="106"/>
                </a:cxn>
                <a:cxn ang="0">
                  <a:pos x="363" y="45"/>
                </a:cxn>
                <a:cxn ang="0">
                  <a:pos x="91" y="742"/>
                </a:cxn>
                <a:cxn ang="0">
                  <a:pos x="121" y="863"/>
                </a:cxn>
                <a:cxn ang="0">
                  <a:pos x="303" y="863"/>
                </a:cxn>
                <a:cxn ang="0">
                  <a:pos x="378" y="757"/>
                </a:cxn>
                <a:cxn ang="0">
                  <a:pos x="394" y="697"/>
                </a:cxn>
                <a:cxn ang="0">
                  <a:pos x="394" y="681"/>
                </a:cxn>
                <a:cxn ang="0">
                  <a:pos x="378" y="666"/>
                </a:cxn>
                <a:cxn ang="0">
                  <a:pos x="363" y="697"/>
                </a:cxn>
                <a:cxn ang="0">
                  <a:pos x="303" y="818"/>
                </a:cxn>
                <a:cxn ang="0">
                  <a:pos x="197" y="848"/>
                </a:cxn>
                <a:cxn ang="0">
                  <a:pos x="182" y="757"/>
                </a:cxn>
                <a:cxn ang="0">
                  <a:pos x="227" y="666"/>
                </a:cxn>
                <a:cxn ang="0">
                  <a:pos x="288" y="530"/>
                </a:cxn>
                <a:cxn ang="0">
                  <a:pos x="303" y="469"/>
                </a:cxn>
                <a:cxn ang="0">
                  <a:pos x="318" y="409"/>
                </a:cxn>
                <a:cxn ang="0">
                  <a:pos x="288" y="333"/>
                </a:cxn>
                <a:cxn ang="0">
                  <a:pos x="197" y="288"/>
                </a:cxn>
                <a:cxn ang="0">
                  <a:pos x="106" y="333"/>
                </a:cxn>
                <a:cxn ang="0">
                  <a:pos x="31" y="409"/>
                </a:cxn>
                <a:cxn ang="0">
                  <a:pos x="0" y="484"/>
                </a:cxn>
                <a:cxn ang="0">
                  <a:pos x="46" y="515"/>
                </a:cxn>
                <a:cxn ang="0">
                  <a:pos x="76" y="439"/>
                </a:cxn>
                <a:cxn ang="0">
                  <a:pos x="121" y="348"/>
                </a:cxn>
                <a:cxn ang="0">
                  <a:pos x="212" y="333"/>
                </a:cxn>
                <a:cxn ang="0">
                  <a:pos x="227" y="378"/>
                </a:cxn>
                <a:cxn ang="0">
                  <a:pos x="212" y="409"/>
                </a:cxn>
                <a:cxn ang="0">
                  <a:pos x="197" y="469"/>
                </a:cxn>
                <a:cxn ang="0">
                  <a:pos x="106" y="727"/>
                </a:cxn>
              </a:cxnLst>
              <a:rect l="0" t="0" r="r" b="b"/>
              <a:pathLst>
                <a:path w="409" h="894">
                  <a:moveTo>
                    <a:pt x="363" y="45"/>
                  </a:moveTo>
                  <a:lnTo>
                    <a:pt x="363" y="30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0"/>
                  </a:lnTo>
                  <a:lnTo>
                    <a:pt x="242" y="75"/>
                  </a:lnTo>
                  <a:lnTo>
                    <a:pt x="242" y="91"/>
                  </a:lnTo>
                  <a:lnTo>
                    <a:pt x="273" y="121"/>
                  </a:lnTo>
                  <a:lnTo>
                    <a:pt x="318" y="121"/>
                  </a:lnTo>
                  <a:lnTo>
                    <a:pt x="348" y="106"/>
                  </a:lnTo>
                  <a:lnTo>
                    <a:pt x="363" y="75"/>
                  </a:lnTo>
                  <a:lnTo>
                    <a:pt x="363" y="45"/>
                  </a:lnTo>
                  <a:close/>
                  <a:moveTo>
                    <a:pt x="106" y="727"/>
                  </a:moveTo>
                  <a:lnTo>
                    <a:pt x="91" y="742"/>
                  </a:lnTo>
                  <a:lnTo>
                    <a:pt x="91" y="818"/>
                  </a:lnTo>
                  <a:lnTo>
                    <a:pt x="121" y="863"/>
                  </a:lnTo>
                  <a:lnTo>
                    <a:pt x="212" y="894"/>
                  </a:lnTo>
                  <a:lnTo>
                    <a:pt x="303" y="863"/>
                  </a:lnTo>
                  <a:lnTo>
                    <a:pt x="363" y="803"/>
                  </a:lnTo>
                  <a:lnTo>
                    <a:pt x="378" y="757"/>
                  </a:lnTo>
                  <a:lnTo>
                    <a:pt x="394" y="727"/>
                  </a:lnTo>
                  <a:lnTo>
                    <a:pt x="394" y="697"/>
                  </a:lnTo>
                  <a:lnTo>
                    <a:pt x="409" y="681"/>
                  </a:lnTo>
                  <a:lnTo>
                    <a:pt x="394" y="681"/>
                  </a:lnTo>
                  <a:lnTo>
                    <a:pt x="394" y="666"/>
                  </a:lnTo>
                  <a:lnTo>
                    <a:pt x="378" y="666"/>
                  </a:lnTo>
                  <a:lnTo>
                    <a:pt x="363" y="681"/>
                  </a:lnTo>
                  <a:lnTo>
                    <a:pt x="363" y="697"/>
                  </a:lnTo>
                  <a:lnTo>
                    <a:pt x="333" y="772"/>
                  </a:lnTo>
                  <a:lnTo>
                    <a:pt x="303" y="818"/>
                  </a:lnTo>
                  <a:lnTo>
                    <a:pt x="257" y="848"/>
                  </a:lnTo>
                  <a:lnTo>
                    <a:pt x="197" y="848"/>
                  </a:lnTo>
                  <a:lnTo>
                    <a:pt x="182" y="833"/>
                  </a:lnTo>
                  <a:lnTo>
                    <a:pt x="182" y="757"/>
                  </a:lnTo>
                  <a:lnTo>
                    <a:pt x="212" y="727"/>
                  </a:lnTo>
                  <a:lnTo>
                    <a:pt x="227" y="666"/>
                  </a:lnTo>
                  <a:lnTo>
                    <a:pt x="242" y="621"/>
                  </a:lnTo>
                  <a:lnTo>
                    <a:pt x="288" y="530"/>
                  </a:lnTo>
                  <a:lnTo>
                    <a:pt x="288" y="500"/>
                  </a:lnTo>
                  <a:lnTo>
                    <a:pt x="303" y="469"/>
                  </a:lnTo>
                  <a:lnTo>
                    <a:pt x="318" y="454"/>
                  </a:lnTo>
                  <a:lnTo>
                    <a:pt x="318" y="409"/>
                  </a:lnTo>
                  <a:lnTo>
                    <a:pt x="303" y="363"/>
                  </a:lnTo>
                  <a:lnTo>
                    <a:pt x="288" y="333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3"/>
                  </a:lnTo>
                  <a:lnTo>
                    <a:pt x="61" y="363"/>
                  </a:lnTo>
                  <a:lnTo>
                    <a:pt x="31" y="409"/>
                  </a:lnTo>
                  <a:lnTo>
                    <a:pt x="15" y="439"/>
                  </a:lnTo>
                  <a:lnTo>
                    <a:pt x="0" y="484"/>
                  </a:lnTo>
                  <a:lnTo>
                    <a:pt x="0" y="515"/>
                  </a:lnTo>
                  <a:lnTo>
                    <a:pt x="46" y="515"/>
                  </a:lnTo>
                  <a:lnTo>
                    <a:pt x="46" y="500"/>
                  </a:lnTo>
                  <a:lnTo>
                    <a:pt x="76" y="439"/>
                  </a:lnTo>
                  <a:lnTo>
                    <a:pt x="91" y="394"/>
                  </a:lnTo>
                  <a:lnTo>
                    <a:pt x="121" y="348"/>
                  </a:lnTo>
                  <a:lnTo>
                    <a:pt x="167" y="333"/>
                  </a:lnTo>
                  <a:lnTo>
                    <a:pt x="212" y="333"/>
                  </a:lnTo>
                  <a:lnTo>
                    <a:pt x="212" y="348"/>
                  </a:lnTo>
                  <a:lnTo>
                    <a:pt x="227" y="378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39"/>
                  </a:lnTo>
                  <a:lnTo>
                    <a:pt x="197" y="469"/>
                  </a:lnTo>
                  <a:lnTo>
                    <a:pt x="182" y="515"/>
                  </a:lnTo>
                  <a:lnTo>
                    <a:pt x="106" y="7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7" name="Freeform 121"/>
            <p:cNvSpPr>
              <a:spLocks noEditPoints="1"/>
            </p:cNvSpPr>
            <p:nvPr/>
          </p:nvSpPr>
          <p:spPr bwMode="auto">
            <a:xfrm>
              <a:off x="7438" y="6246"/>
              <a:ext cx="983" cy="364"/>
            </a:xfrm>
            <a:custGeom>
              <a:avLst/>
              <a:gdLst/>
              <a:ahLst/>
              <a:cxnLst>
                <a:cxn ang="0">
                  <a:pos x="922" y="76"/>
                </a:cxn>
                <a:cxn ang="0">
                  <a:pos x="938" y="76"/>
                </a:cxn>
                <a:cxn ang="0">
                  <a:pos x="953" y="61"/>
                </a:cxn>
                <a:cxn ang="0">
                  <a:pos x="968" y="61"/>
                </a:cxn>
                <a:cxn ang="0">
                  <a:pos x="983" y="31"/>
                </a:cxn>
                <a:cxn ang="0">
                  <a:pos x="968" y="15"/>
                </a:cxn>
                <a:cxn ang="0">
                  <a:pos x="953" y="15"/>
                </a:cxn>
                <a:cxn ang="0">
                  <a:pos x="938" y="0"/>
                </a:cxn>
                <a:cxn ang="0">
                  <a:pos x="30" y="0"/>
                </a:cxn>
                <a:cxn ang="0">
                  <a:pos x="15" y="15"/>
                </a:cxn>
                <a:cxn ang="0">
                  <a:pos x="0" y="15"/>
                </a:cxn>
                <a:cxn ang="0">
                  <a:pos x="0" y="61"/>
                </a:cxn>
                <a:cxn ang="0">
                  <a:pos x="15" y="61"/>
                </a:cxn>
                <a:cxn ang="0">
                  <a:pos x="30" y="76"/>
                </a:cxn>
                <a:cxn ang="0">
                  <a:pos x="45" y="76"/>
                </a:cxn>
                <a:cxn ang="0">
                  <a:pos x="922" y="76"/>
                </a:cxn>
                <a:cxn ang="0">
                  <a:pos x="922" y="364"/>
                </a:cxn>
                <a:cxn ang="0">
                  <a:pos x="953" y="364"/>
                </a:cxn>
                <a:cxn ang="0">
                  <a:pos x="983" y="334"/>
                </a:cxn>
                <a:cxn ang="0">
                  <a:pos x="953" y="303"/>
                </a:cxn>
                <a:cxn ang="0">
                  <a:pos x="0" y="303"/>
                </a:cxn>
                <a:cxn ang="0">
                  <a:pos x="0" y="349"/>
                </a:cxn>
                <a:cxn ang="0">
                  <a:pos x="15" y="364"/>
                </a:cxn>
                <a:cxn ang="0">
                  <a:pos x="45" y="364"/>
                </a:cxn>
                <a:cxn ang="0">
                  <a:pos x="922" y="364"/>
                </a:cxn>
              </a:cxnLst>
              <a:rect l="0" t="0" r="r" b="b"/>
              <a:pathLst>
                <a:path w="983" h="364">
                  <a:moveTo>
                    <a:pt x="922" y="76"/>
                  </a:moveTo>
                  <a:lnTo>
                    <a:pt x="938" y="76"/>
                  </a:lnTo>
                  <a:lnTo>
                    <a:pt x="953" y="61"/>
                  </a:lnTo>
                  <a:lnTo>
                    <a:pt x="968" y="61"/>
                  </a:lnTo>
                  <a:lnTo>
                    <a:pt x="983" y="31"/>
                  </a:lnTo>
                  <a:lnTo>
                    <a:pt x="968" y="15"/>
                  </a:lnTo>
                  <a:lnTo>
                    <a:pt x="953" y="15"/>
                  </a:lnTo>
                  <a:lnTo>
                    <a:pt x="938" y="0"/>
                  </a:lnTo>
                  <a:lnTo>
                    <a:pt x="30" y="0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61"/>
                  </a:lnTo>
                  <a:lnTo>
                    <a:pt x="15" y="61"/>
                  </a:lnTo>
                  <a:lnTo>
                    <a:pt x="30" y="76"/>
                  </a:lnTo>
                  <a:lnTo>
                    <a:pt x="45" y="76"/>
                  </a:lnTo>
                  <a:lnTo>
                    <a:pt x="922" y="76"/>
                  </a:lnTo>
                  <a:close/>
                  <a:moveTo>
                    <a:pt x="922" y="364"/>
                  </a:moveTo>
                  <a:lnTo>
                    <a:pt x="953" y="364"/>
                  </a:lnTo>
                  <a:lnTo>
                    <a:pt x="983" y="334"/>
                  </a:lnTo>
                  <a:lnTo>
                    <a:pt x="953" y="303"/>
                  </a:lnTo>
                  <a:lnTo>
                    <a:pt x="0" y="303"/>
                  </a:lnTo>
                  <a:lnTo>
                    <a:pt x="0" y="349"/>
                  </a:lnTo>
                  <a:lnTo>
                    <a:pt x="15" y="364"/>
                  </a:lnTo>
                  <a:lnTo>
                    <a:pt x="45" y="364"/>
                  </a:lnTo>
                  <a:lnTo>
                    <a:pt x="922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8" name="Freeform 122"/>
            <p:cNvSpPr>
              <a:spLocks/>
            </p:cNvSpPr>
            <p:nvPr/>
          </p:nvSpPr>
          <p:spPr bwMode="auto">
            <a:xfrm>
              <a:off x="8648" y="5883"/>
              <a:ext cx="484" cy="878"/>
            </a:xfrm>
            <a:custGeom>
              <a:avLst/>
              <a:gdLst/>
              <a:ahLst/>
              <a:cxnLst>
                <a:cxn ang="0">
                  <a:pos x="302" y="30"/>
                </a:cxn>
                <a:cxn ang="0">
                  <a:pos x="302" y="15"/>
                </a:cxn>
                <a:cxn ang="0">
                  <a:pos x="287" y="0"/>
                </a:cxn>
                <a:cxn ang="0">
                  <a:pos x="257" y="0"/>
                </a:cxn>
                <a:cxn ang="0">
                  <a:pos x="166" y="60"/>
                </a:cxn>
                <a:cxn ang="0">
                  <a:pos x="75" y="75"/>
                </a:cxn>
                <a:cxn ang="0">
                  <a:pos x="0" y="75"/>
                </a:cxn>
                <a:cxn ang="0">
                  <a:pos x="0" y="136"/>
                </a:cxn>
                <a:cxn ang="0">
                  <a:pos x="30" y="136"/>
                </a:cxn>
                <a:cxn ang="0">
                  <a:pos x="91" y="121"/>
                </a:cxn>
                <a:cxn ang="0">
                  <a:pos x="136" y="121"/>
                </a:cxn>
                <a:cxn ang="0">
                  <a:pos x="196" y="91"/>
                </a:cxn>
                <a:cxn ang="0">
                  <a:pos x="196" y="803"/>
                </a:cxn>
                <a:cxn ang="0">
                  <a:pos x="181" y="818"/>
                </a:cxn>
                <a:cxn ang="0">
                  <a:pos x="151" y="818"/>
                </a:cxn>
                <a:cxn ang="0">
                  <a:pos x="121" y="833"/>
                </a:cxn>
                <a:cxn ang="0">
                  <a:pos x="15" y="833"/>
                </a:cxn>
                <a:cxn ang="0">
                  <a:pos x="15" y="878"/>
                </a:cxn>
                <a:cxn ang="0">
                  <a:pos x="484" y="878"/>
                </a:cxn>
                <a:cxn ang="0">
                  <a:pos x="484" y="833"/>
                </a:cxn>
                <a:cxn ang="0">
                  <a:pos x="378" y="833"/>
                </a:cxn>
                <a:cxn ang="0">
                  <a:pos x="348" y="818"/>
                </a:cxn>
                <a:cxn ang="0">
                  <a:pos x="317" y="818"/>
                </a:cxn>
                <a:cxn ang="0">
                  <a:pos x="302" y="803"/>
                </a:cxn>
                <a:cxn ang="0">
                  <a:pos x="302" y="772"/>
                </a:cxn>
                <a:cxn ang="0">
                  <a:pos x="302" y="30"/>
                </a:cxn>
              </a:cxnLst>
              <a:rect l="0" t="0" r="r" b="b"/>
              <a:pathLst>
                <a:path w="484" h="878">
                  <a:moveTo>
                    <a:pt x="302" y="30"/>
                  </a:moveTo>
                  <a:lnTo>
                    <a:pt x="302" y="15"/>
                  </a:lnTo>
                  <a:lnTo>
                    <a:pt x="287" y="0"/>
                  </a:lnTo>
                  <a:lnTo>
                    <a:pt x="257" y="0"/>
                  </a:lnTo>
                  <a:lnTo>
                    <a:pt x="166" y="60"/>
                  </a:lnTo>
                  <a:lnTo>
                    <a:pt x="75" y="75"/>
                  </a:lnTo>
                  <a:lnTo>
                    <a:pt x="0" y="75"/>
                  </a:lnTo>
                  <a:lnTo>
                    <a:pt x="0" y="136"/>
                  </a:lnTo>
                  <a:lnTo>
                    <a:pt x="30" y="136"/>
                  </a:lnTo>
                  <a:lnTo>
                    <a:pt x="91" y="121"/>
                  </a:lnTo>
                  <a:lnTo>
                    <a:pt x="136" y="121"/>
                  </a:lnTo>
                  <a:lnTo>
                    <a:pt x="196" y="91"/>
                  </a:lnTo>
                  <a:lnTo>
                    <a:pt x="196" y="803"/>
                  </a:lnTo>
                  <a:lnTo>
                    <a:pt x="181" y="818"/>
                  </a:lnTo>
                  <a:lnTo>
                    <a:pt x="151" y="818"/>
                  </a:lnTo>
                  <a:lnTo>
                    <a:pt x="121" y="833"/>
                  </a:lnTo>
                  <a:lnTo>
                    <a:pt x="15" y="833"/>
                  </a:lnTo>
                  <a:lnTo>
                    <a:pt x="15" y="878"/>
                  </a:lnTo>
                  <a:lnTo>
                    <a:pt x="484" y="878"/>
                  </a:lnTo>
                  <a:lnTo>
                    <a:pt x="484" y="833"/>
                  </a:lnTo>
                  <a:lnTo>
                    <a:pt x="378" y="833"/>
                  </a:lnTo>
                  <a:lnTo>
                    <a:pt x="348" y="818"/>
                  </a:lnTo>
                  <a:lnTo>
                    <a:pt x="317" y="818"/>
                  </a:lnTo>
                  <a:lnTo>
                    <a:pt x="302" y="803"/>
                  </a:lnTo>
                  <a:lnTo>
                    <a:pt x="302" y="772"/>
                  </a:lnTo>
                  <a:lnTo>
                    <a:pt x="302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99" name="Freeform 123"/>
            <p:cNvSpPr>
              <a:spLocks/>
            </p:cNvSpPr>
            <p:nvPr/>
          </p:nvSpPr>
          <p:spPr bwMode="auto">
            <a:xfrm>
              <a:off x="9782" y="3231"/>
              <a:ext cx="1588" cy="1288"/>
            </a:xfrm>
            <a:custGeom>
              <a:avLst/>
              <a:gdLst/>
              <a:ahLst/>
              <a:cxnLst>
                <a:cxn ang="0">
                  <a:pos x="1376" y="106"/>
                </a:cxn>
                <a:cxn ang="0">
                  <a:pos x="1407" y="76"/>
                </a:cxn>
                <a:cxn ang="0">
                  <a:pos x="1467" y="61"/>
                </a:cxn>
                <a:cxn ang="0">
                  <a:pos x="1573" y="46"/>
                </a:cxn>
                <a:cxn ang="0">
                  <a:pos x="1588" y="0"/>
                </a:cxn>
                <a:cxn ang="0">
                  <a:pos x="1044" y="15"/>
                </a:cxn>
                <a:cxn ang="0">
                  <a:pos x="1104" y="46"/>
                </a:cxn>
                <a:cxn ang="0">
                  <a:pos x="1195" y="61"/>
                </a:cxn>
                <a:cxn ang="0">
                  <a:pos x="1210" y="106"/>
                </a:cxn>
                <a:cxn ang="0">
                  <a:pos x="1104" y="591"/>
                </a:cxn>
                <a:cxn ang="0">
                  <a:pos x="635" y="136"/>
                </a:cxn>
                <a:cxn ang="0">
                  <a:pos x="666" y="76"/>
                </a:cxn>
                <a:cxn ang="0">
                  <a:pos x="726" y="61"/>
                </a:cxn>
                <a:cxn ang="0">
                  <a:pos x="847" y="46"/>
                </a:cxn>
                <a:cxn ang="0">
                  <a:pos x="862" y="15"/>
                </a:cxn>
                <a:cxn ang="0">
                  <a:pos x="318" y="0"/>
                </a:cxn>
                <a:cxn ang="0">
                  <a:pos x="303" y="30"/>
                </a:cxn>
                <a:cxn ang="0">
                  <a:pos x="378" y="46"/>
                </a:cxn>
                <a:cxn ang="0">
                  <a:pos x="469" y="61"/>
                </a:cxn>
                <a:cxn ang="0">
                  <a:pos x="484" y="106"/>
                </a:cxn>
                <a:cxn ang="0">
                  <a:pos x="227" y="1136"/>
                </a:cxn>
                <a:cxn ang="0">
                  <a:pos x="182" y="1212"/>
                </a:cxn>
                <a:cxn ang="0">
                  <a:pos x="15" y="1227"/>
                </a:cxn>
                <a:cxn ang="0">
                  <a:pos x="0" y="1288"/>
                </a:cxn>
                <a:cxn ang="0">
                  <a:pos x="545" y="1273"/>
                </a:cxn>
                <a:cxn ang="0">
                  <a:pos x="393" y="1227"/>
                </a:cxn>
                <a:cxn ang="0">
                  <a:pos x="378" y="1167"/>
                </a:cxn>
                <a:cxn ang="0">
                  <a:pos x="1089" y="636"/>
                </a:cxn>
                <a:cxn ang="0">
                  <a:pos x="983" y="1015"/>
                </a:cxn>
                <a:cxn ang="0">
                  <a:pos x="953" y="1167"/>
                </a:cxn>
                <a:cxn ang="0">
                  <a:pos x="923" y="1212"/>
                </a:cxn>
                <a:cxn ang="0">
                  <a:pos x="741" y="1227"/>
                </a:cxn>
                <a:cxn ang="0">
                  <a:pos x="1271" y="1288"/>
                </a:cxn>
                <a:cxn ang="0">
                  <a:pos x="1286" y="1243"/>
                </a:cxn>
                <a:cxn ang="0">
                  <a:pos x="1134" y="1227"/>
                </a:cxn>
                <a:cxn ang="0">
                  <a:pos x="1104" y="1182"/>
                </a:cxn>
                <a:cxn ang="0">
                  <a:pos x="1361" y="136"/>
                </a:cxn>
              </a:cxnLst>
              <a:rect l="0" t="0" r="r" b="b"/>
              <a:pathLst>
                <a:path w="1588" h="1288">
                  <a:moveTo>
                    <a:pt x="1361" y="136"/>
                  </a:moveTo>
                  <a:lnTo>
                    <a:pt x="1376" y="106"/>
                  </a:lnTo>
                  <a:lnTo>
                    <a:pt x="1376" y="91"/>
                  </a:lnTo>
                  <a:lnTo>
                    <a:pt x="1407" y="76"/>
                  </a:lnTo>
                  <a:lnTo>
                    <a:pt x="1422" y="61"/>
                  </a:lnTo>
                  <a:lnTo>
                    <a:pt x="1467" y="61"/>
                  </a:lnTo>
                  <a:lnTo>
                    <a:pt x="1528" y="46"/>
                  </a:lnTo>
                  <a:lnTo>
                    <a:pt x="1573" y="46"/>
                  </a:lnTo>
                  <a:lnTo>
                    <a:pt x="1588" y="30"/>
                  </a:lnTo>
                  <a:lnTo>
                    <a:pt x="1588" y="0"/>
                  </a:lnTo>
                  <a:lnTo>
                    <a:pt x="1059" y="0"/>
                  </a:lnTo>
                  <a:lnTo>
                    <a:pt x="1044" y="15"/>
                  </a:lnTo>
                  <a:lnTo>
                    <a:pt x="1044" y="46"/>
                  </a:lnTo>
                  <a:lnTo>
                    <a:pt x="1104" y="46"/>
                  </a:lnTo>
                  <a:lnTo>
                    <a:pt x="1134" y="61"/>
                  </a:lnTo>
                  <a:lnTo>
                    <a:pt x="1195" y="61"/>
                  </a:lnTo>
                  <a:lnTo>
                    <a:pt x="1225" y="91"/>
                  </a:lnTo>
                  <a:lnTo>
                    <a:pt x="1210" y="106"/>
                  </a:lnTo>
                  <a:lnTo>
                    <a:pt x="1210" y="121"/>
                  </a:lnTo>
                  <a:lnTo>
                    <a:pt x="1104" y="591"/>
                  </a:lnTo>
                  <a:lnTo>
                    <a:pt x="514" y="591"/>
                  </a:lnTo>
                  <a:lnTo>
                    <a:pt x="635" y="136"/>
                  </a:lnTo>
                  <a:lnTo>
                    <a:pt x="635" y="106"/>
                  </a:lnTo>
                  <a:lnTo>
                    <a:pt x="666" y="76"/>
                  </a:lnTo>
                  <a:lnTo>
                    <a:pt x="696" y="61"/>
                  </a:lnTo>
                  <a:lnTo>
                    <a:pt x="726" y="61"/>
                  </a:lnTo>
                  <a:lnTo>
                    <a:pt x="787" y="46"/>
                  </a:lnTo>
                  <a:lnTo>
                    <a:pt x="847" y="46"/>
                  </a:lnTo>
                  <a:lnTo>
                    <a:pt x="847" y="30"/>
                  </a:lnTo>
                  <a:lnTo>
                    <a:pt x="862" y="15"/>
                  </a:lnTo>
                  <a:lnTo>
                    <a:pt x="847" y="0"/>
                  </a:lnTo>
                  <a:lnTo>
                    <a:pt x="318" y="0"/>
                  </a:lnTo>
                  <a:lnTo>
                    <a:pt x="303" y="15"/>
                  </a:lnTo>
                  <a:lnTo>
                    <a:pt x="303" y="30"/>
                  </a:lnTo>
                  <a:lnTo>
                    <a:pt x="318" y="46"/>
                  </a:lnTo>
                  <a:lnTo>
                    <a:pt x="378" y="46"/>
                  </a:lnTo>
                  <a:lnTo>
                    <a:pt x="393" y="61"/>
                  </a:lnTo>
                  <a:lnTo>
                    <a:pt x="469" y="61"/>
                  </a:lnTo>
                  <a:lnTo>
                    <a:pt x="484" y="76"/>
                  </a:lnTo>
                  <a:lnTo>
                    <a:pt x="484" y="106"/>
                  </a:lnTo>
                  <a:lnTo>
                    <a:pt x="469" y="121"/>
                  </a:lnTo>
                  <a:lnTo>
                    <a:pt x="227" y="1136"/>
                  </a:lnTo>
                  <a:lnTo>
                    <a:pt x="197" y="1197"/>
                  </a:lnTo>
                  <a:lnTo>
                    <a:pt x="182" y="1212"/>
                  </a:lnTo>
                  <a:lnTo>
                    <a:pt x="151" y="1227"/>
                  </a:lnTo>
                  <a:lnTo>
                    <a:pt x="15" y="1227"/>
                  </a:lnTo>
                  <a:lnTo>
                    <a:pt x="0" y="1243"/>
                  </a:lnTo>
                  <a:lnTo>
                    <a:pt x="0" y="1288"/>
                  </a:lnTo>
                  <a:lnTo>
                    <a:pt x="529" y="1288"/>
                  </a:lnTo>
                  <a:lnTo>
                    <a:pt x="545" y="1273"/>
                  </a:lnTo>
                  <a:lnTo>
                    <a:pt x="545" y="1227"/>
                  </a:lnTo>
                  <a:lnTo>
                    <a:pt x="393" y="1227"/>
                  </a:lnTo>
                  <a:lnTo>
                    <a:pt x="378" y="1212"/>
                  </a:lnTo>
                  <a:lnTo>
                    <a:pt x="378" y="1167"/>
                  </a:lnTo>
                  <a:lnTo>
                    <a:pt x="499" y="636"/>
                  </a:lnTo>
                  <a:lnTo>
                    <a:pt x="1089" y="636"/>
                  </a:lnTo>
                  <a:lnTo>
                    <a:pt x="1029" y="849"/>
                  </a:lnTo>
                  <a:lnTo>
                    <a:pt x="983" y="1015"/>
                  </a:lnTo>
                  <a:lnTo>
                    <a:pt x="968" y="1121"/>
                  </a:lnTo>
                  <a:lnTo>
                    <a:pt x="953" y="1167"/>
                  </a:lnTo>
                  <a:lnTo>
                    <a:pt x="938" y="1197"/>
                  </a:lnTo>
                  <a:lnTo>
                    <a:pt x="923" y="1212"/>
                  </a:lnTo>
                  <a:lnTo>
                    <a:pt x="892" y="1227"/>
                  </a:lnTo>
                  <a:lnTo>
                    <a:pt x="741" y="1227"/>
                  </a:lnTo>
                  <a:lnTo>
                    <a:pt x="741" y="1288"/>
                  </a:lnTo>
                  <a:lnTo>
                    <a:pt x="1271" y="1288"/>
                  </a:lnTo>
                  <a:lnTo>
                    <a:pt x="1286" y="1273"/>
                  </a:lnTo>
                  <a:lnTo>
                    <a:pt x="1286" y="1243"/>
                  </a:lnTo>
                  <a:lnTo>
                    <a:pt x="1271" y="1227"/>
                  </a:lnTo>
                  <a:lnTo>
                    <a:pt x="1134" y="1227"/>
                  </a:lnTo>
                  <a:lnTo>
                    <a:pt x="1104" y="1197"/>
                  </a:lnTo>
                  <a:lnTo>
                    <a:pt x="1104" y="1182"/>
                  </a:lnTo>
                  <a:lnTo>
                    <a:pt x="1119" y="1167"/>
                  </a:lnTo>
                  <a:lnTo>
                    <a:pt x="1361" y="13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0" name="Freeform 124"/>
            <p:cNvSpPr>
              <a:spLocks/>
            </p:cNvSpPr>
            <p:nvPr/>
          </p:nvSpPr>
          <p:spPr bwMode="auto">
            <a:xfrm>
              <a:off x="11627" y="3095"/>
              <a:ext cx="439" cy="1894"/>
            </a:xfrm>
            <a:custGeom>
              <a:avLst/>
              <a:gdLst/>
              <a:ahLst/>
              <a:cxnLst>
                <a:cxn ang="0">
                  <a:pos x="439" y="1879"/>
                </a:cxn>
                <a:cxn ang="0">
                  <a:pos x="439" y="1863"/>
                </a:cxn>
                <a:cxn ang="0">
                  <a:pos x="424" y="1863"/>
                </a:cxn>
                <a:cxn ang="0">
                  <a:pos x="409" y="1833"/>
                </a:cxn>
                <a:cxn ang="0">
                  <a:pos x="257" y="1636"/>
                </a:cxn>
                <a:cxn ang="0">
                  <a:pos x="182" y="1409"/>
                </a:cxn>
                <a:cxn ang="0">
                  <a:pos x="121" y="1182"/>
                </a:cxn>
                <a:cxn ang="0">
                  <a:pos x="121" y="954"/>
                </a:cxn>
                <a:cxn ang="0">
                  <a:pos x="136" y="712"/>
                </a:cxn>
                <a:cxn ang="0">
                  <a:pos x="182" y="469"/>
                </a:cxn>
                <a:cxn ang="0">
                  <a:pos x="272" y="242"/>
                </a:cxn>
                <a:cxn ang="0">
                  <a:pos x="424" y="60"/>
                </a:cxn>
                <a:cxn ang="0">
                  <a:pos x="439" y="45"/>
                </a:cxn>
                <a:cxn ang="0">
                  <a:pos x="439" y="0"/>
                </a:cxn>
                <a:cxn ang="0">
                  <a:pos x="424" y="0"/>
                </a:cxn>
                <a:cxn ang="0">
                  <a:pos x="378" y="30"/>
                </a:cxn>
                <a:cxn ang="0">
                  <a:pos x="303" y="91"/>
                </a:cxn>
                <a:cxn ang="0">
                  <a:pos x="212" y="212"/>
                </a:cxn>
                <a:cxn ang="0">
                  <a:pos x="121" y="379"/>
                </a:cxn>
                <a:cxn ang="0">
                  <a:pos x="30" y="682"/>
                </a:cxn>
                <a:cxn ang="0">
                  <a:pos x="0" y="954"/>
                </a:cxn>
                <a:cxn ang="0">
                  <a:pos x="15" y="1121"/>
                </a:cxn>
                <a:cxn ang="0">
                  <a:pos x="46" y="1333"/>
                </a:cxn>
                <a:cxn ang="0">
                  <a:pos x="136" y="1545"/>
                </a:cxn>
                <a:cxn ang="0">
                  <a:pos x="227" y="1697"/>
                </a:cxn>
                <a:cxn ang="0">
                  <a:pos x="318" y="1803"/>
                </a:cxn>
                <a:cxn ang="0">
                  <a:pos x="393" y="1879"/>
                </a:cxn>
                <a:cxn ang="0">
                  <a:pos x="424" y="1894"/>
                </a:cxn>
                <a:cxn ang="0">
                  <a:pos x="439" y="1894"/>
                </a:cxn>
                <a:cxn ang="0">
                  <a:pos x="439" y="1879"/>
                </a:cxn>
              </a:cxnLst>
              <a:rect l="0" t="0" r="r" b="b"/>
              <a:pathLst>
                <a:path w="439" h="1894">
                  <a:moveTo>
                    <a:pt x="439" y="1879"/>
                  </a:moveTo>
                  <a:lnTo>
                    <a:pt x="439" y="1863"/>
                  </a:lnTo>
                  <a:lnTo>
                    <a:pt x="424" y="1863"/>
                  </a:lnTo>
                  <a:lnTo>
                    <a:pt x="409" y="1833"/>
                  </a:lnTo>
                  <a:lnTo>
                    <a:pt x="257" y="1636"/>
                  </a:lnTo>
                  <a:lnTo>
                    <a:pt x="182" y="1409"/>
                  </a:lnTo>
                  <a:lnTo>
                    <a:pt x="121" y="1182"/>
                  </a:lnTo>
                  <a:lnTo>
                    <a:pt x="121" y="954"/>
                  </a:lnTo>
                  <a:lnTo>
                    <a:pt x="136" y="712"/>
                  </a:lnTo>
                  <a:lnTo>
                    <a:pt x="182" y="469"/>
                  </a:lnTo>
                  <a:lnTo>
                    <a:pt x="272" y="242"/>
                  </a:lnTo>
                  <a:lnTo>
                    <a:pt x="424" y="60"/>
                  </a:lnTo>
                  <a:lnTo>
                    <a:pt x="439" y="45"/>
                  </a:lnTo>
                  <a:lnTo>
                    <a:pt x="439" y="0"/>
                  </a:lnTo>
                  <a:lnTo>
                    <a:pt x="424" y="0"/>
                  </a:lnTo>
                  <a:lnTo>
                    <a:pt x="378" y="30"/>
                  </a:lnTo>
                  <a:lnTo>
                    <a:pt x="303" y="91"/>
                  </a:lnTo>
                  <a:lnTo>
                    <a:pt x="212" y="212"/>
                  </a:lnTo>
                  <a:lnTo>
                    <a:pt x="121" y="379"/>
                  </a:lnTo>
                  <a:lnTo>
                    <a:pt x="30" y="682"/>
                  </a:lnTo>
                  <a:lnTo>
                    <a:pt x="0" y="954"/>
                  </a:lnTo>
                  <a:lnTo>
                    <a:pt x="15" y="1121"/>
                  </a:lnTo>
                  <a:lnTo>
                    <a:pt x="46" y="1333"/>
                  </a:lnTo>
                  <a:lnTo>
                    <a:pt x="136" y="1545"/>
                  </a:lnTo>
                  <a:lnTo>
                    <a:pt x="227" y="1697"/>
                  </a:lnTo>
                  <a:lnTo>
                    <a:pt x="318" y="1803"/>
                  </a:lnTo>
                  <a:lnTo>
                    <a:pt x="393" y="1879"/>
                  </a:lnTo>
                  <a:lnTo>
                    <a:pt x="424" y="1894"/>
                  </a:lnTo>
                  <a:lnTo>
                    <a:pt x="439" y="1894"/>
                  </a:lnTo>
                  <a:lnTo>
                    <a:pt x="439" y="18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1" name="Freeform 125"/>
            <p:cNvSpPr>
              <a:spLocks/>
            </p:cNvSpPr>
            <p:nvPr/>
          </p:nvSpPr>
          <p:spPr bwMode="auto">
            <a:xfrm>
              <a:off x="12247" y="3686"/>
              <a:ext cx="862" cy="1227"/>
            </a:xfrm>
            <a:custGeom>
              <a:avLst/>
              <a:gdLst/>
              <a:ahLst/>
              <a:cxnLst>
                <a:cxn ang="0">
                  <a:pos x="862" y="30"/>
                </a:cxn>
                <a:cxn ang="0">
                  <a:pos x="787" y="15"/>
                </a:cxn>
                <a:cxn ang="0">
                  <a:pos x="741" y="75"/>
                </a:cxn>
                <a:cxn ang="0">
                  <a:pos x="726" y="151"/>
                </a:cxn>
                <a:cxn ang="0">
                  <a:pos x="681" y="303"/>
                </a:cxn>
                <a:cxn ang="0">
                  <a:pos x="590" y="666"/>
                </a:cxn>
                <a:cxn ang="0">
                  <a:pos x="484" y="788"/>
                </a:cxn>
                <a:cxn ang="0">
                  <a:pos x="378" y="818"/>
                </a:cxn>
                <a:cxn ang="0">
                  <a:pos x="303" y="788"/>
                </a:cxn>
                <a:cxn ang="0">
                  <a:pos x="273" y="560"/>
                </a:cxn>
                <a:cxn ang="0">
                  <a:pos x="363" y="288"/>
                </a:cxn>
                <a:cxn ang="0">
                  <a:pos x="394" y="212"/>
                </a:cxn>
                <a:cxn ang="0">
                  <a:pos x="363" y="60"/>
                </a:cxn>
                <a:cxn ang="0">
                  <a:pos x="242" y="0"/>
                </a:cxn>
                <a:cxn ang="0">
                  <a:pos x="76" y="91"/>
                </a:cxn>
                <a:cxn ang="0">
                  <a:pos x="0" y="257"/>
                </a:cxn>
                <a:cxn ang="0">
                  <a:pos x="31" y="303"/>
                </a:cxn>
                <a:cxn ang="0">
                  <a:pos x="46" y="272"/>
                </a:cxn>
                <a:cxn ang="0">
                  <a:pos x="106" y="136"/>
                </a:cxn>
                <a:cxn ang="0">
                  <a:pos x="167" y="60"/>
                </a:cxn>
                <a:cxn ang="0">
                  <a:pos x="242" y="30"/>
                </a:cxn>
                <a:cxn ang="0">
                  <a:pos x="257" y="45"/>
                </a:cxn>
                <a:cxn ang="0">
                  <a:pos x="288" y="75"/>
                </a:cxn>
                <a:cxn ang="0">
                  <a:pos x="273" y="197"/>
                </a:cxn>
                <a:cxn ang="0">
                  <a:pos x="197" y="409"/>
                </a:cxn>
                <a:cxn ang="0">
                  <a:pos x="152" y="697"/>
                </a:cxn>
                <a:cxn ang="0">
                  <a:pos x="197" y="788"/>
                </a:cxn>
                <a:cxn ang="0">
                  <a:pos x="333" y="848"/>
                </a:cxn>
                <a:cxn ang="0">
                  <a:pos x="514" y="818"/>
                </a:cxn>
                <a:cxn ang="0">
                  <a:pos x="530" y="909"/>
                </a:cxn>
                <a:cxn ang="0">
                  <a:pos x="348" y="1151"/>
                </a:cxn>
                <a:cxn ang="0">
                  <a:pos x="242" y="1181"/>
                </a:cxn>
                <a:cxn ang="0">
                  <a:pos x="182" y="1166"/>
                </a:cxn>
                <a:cxn ang="0">
                  <a:pos x="91" y="1106"/>
                </a:cxn>
                <a:cxn ang="0">
                  <a:pos x="152" y="1091"/>
                </a:cxn>
                <a:cxn ang="0">
                  <a:pos x="212" y="1000"/>
                </a:cxn>
                <a:cxn ang="0">
                  <a:pos x="197" y="954"/>
                </a:cxn>
                <a:cxn ang="0">
                  <a:pos x="106" y="939"/>
                </a:cxn>
                <a:cxn ang="0">
                  <a:pos x="61" y="969"/>
                </a:cxn>
                <a:cxn ang="0">
                  <a:pos x="46" y="1106"/>
                </a:cxn>
                <a:cxn ang="0">
                  <a:pos x="167" y="1212"/>
                </a:cxn>
                <a:cxn ang="0">
                  <a:pos x="378" y="1197"/>
                </a:cxn>
                <a:cxn ang="0">
                  <a:pos x="620" y="985"/>
                </a:cxn>
                <a:cxn ang="0">
                  <a:pos x="862" y="106"/>
                </a:cxn>
              </a:cxnLst>
              <a:rect l="0" t="0" r="r" b="b"/>
              <a:pathLst>
                <a:path w="862" h="1227">
                  <a:moveTo>
                    <a:pt x="862" y="106"/>
                  </a:moveTo>
                  <a:lnTo>
                    <a:pt x="862" y="30"/>
                  </a:lnTo>
                  <a:lnTo>
                    <a:pt x="832" y="15"/>
                  </a:lnTo>
                  <a:lnTo>
                    <a:pt x="787" y="15"/>
                  </a:lnTo>
                  <a:lnTo>
                    <a:pt x="741" y="60"/>
                  </a:lnTo>
                  <a:lnTo>
                    <a:pt x="741" y="75"/>
                  </a:lnTo>
                  <a:lnTo>
                    <a:pt x="726" y="106"/>
                  </a:lnTo>
                  <a:lnTo>
                    <a:pt x="726" y="151"/>
                  </a:lnTo>
                  <a:lnTo>
                    <a:pt x="696" y="227"/>
                  </a:lnTo>
                  <a:lnTo>
                    <a:pt x="681" y="303"/>
                  </a:lnTo>
                  <a:lnTo>
                    <a:pt x="590" y="651"/>
                  </a:lnTo>
                  <a:lnTo>
                    <a:pt x="590" y="666"/>
                  </a:lnTo>
                  <a:lnTo>
                    <a:pt x="575" y="697"/>
                  </a:lnTo>
                  <a:lnTo>
                    <a:pt x="484" y="788"/>
                  </a:lnTo>
                  <a:lnTo>
                    <a:pt x="439" y="803"/>
                  </a:lnTo>
                  <a:lnTo>
                    <a:pt x="378" y="818"/>
                  </a:lnTo>
                  <a:lnTo>
                    <a:pt x="333" y="803"/>
                  </a:lnTo>
                  <a:lnTo>
                    <a:pt x="303" y="788"/>
                  </a:lnTo>
                  <a:lnTo>
                    <a:pt x="273" y="727"/>
                  </a:lnTo>
                  <a:lnTo>
                    <a:pt x="273" y="560"/>
                  </a:lnTo>
                  <a:lnTo>
                    <a:pt x="303" y="439"/>
                  </a:lnTo>
                  <a:lnTo>
                    <a:pt x="363" y="288"/>
                  </a:lnTo>
                  <a:lnTo>
                    <a:pt x="378" y="242"/>
                  </a:lnTo>
                  <a:lnTo>
                    <a:pt x="394" y="212"/>
                  </a:lnTo>
                  <a:lnTo>
                    <a:pt x="394" y="106"/>
                  </a:lnTo>
                  <a:lnTo>
                    <a:pt x="363" y="60"/>
                  </a:lnTo>
                  <a:lnTo>
                    <a:pt x="303" y="0"/>
                  </a:lnTo>
                  <a:lnTo>
                    <a:pt x="242" y="0"/>
                  </a:lnTo>
                  <a:lnTo>
                    <a:pt x="152" y="30"/>
                  </a:lnTo>
                  <a:lnTo>
                    <a:pt x="76" y="91"/>
                  </a:lnTo>
                  <a:lnTo>
                    <a:pt x="31" y="181"/>
                  </a:lnTo>
                  <a:lnTo>
                    <a:pt x="0" y="257"/>
                  </a:lnTo>
                  <a:lnTo>
                    <a:pt x="0" y="303"/>
                  </a:lnTo>
                  <a:lnTo>
                    <a:pt x="31" y="303"/>
                  </a:lnTo>
                  <a:lnTo>
                    <a:pt x="46" y="288"/>
                  </a:lnTo>
                  <a:lnTo>
                    <a:pt x="46" y="272"/>
                  </a:lnTo>
                  <a:lnTo>
                    <a:pt x="76" y="197"/>
                  </a:lnTo>
                  <a:lnTo>
                    <a:pt x="106" y="136"/>
                  </a:lnTo>
                  <a:lnTo>
                    <a:pt x="136" y="91"/>
                  </a:lnTo>
                  <a:lnTo>
                    <a:pt x="167" y="60"/>
                  </a:lnTo>
                  <a:lnTo>
                    <a:pt x="212" y="45"/>
                  </a:lnTo>
                  <a:lnTo>
                    <a:pt x="242" y="30"/>
                  </a:lnTo>
                  <a:lnTo>
                    <a:pt x="257" y="30"/>
                  </a:lnTo>
                  <a:lnTo>
                    <a:pt x="257" y="45"/>
                  </a:lnTo>
                  <a:lnTo>
                    <a:pt x="273" y="45"/>
                  </a:lnTo>
                  <a:lnTo>
                    <a:pt x="288" y="75"/>
                  </a:lnTo>
                  <a:lnTo>
                    <a:pt x="288" y="136"/>
                  </a:lnTo>
                  <a:lnTo>
                    <a:pt x="273" y="197"/>
                  </a:lnTo>
                  <a:lnTo>
                    <a:pt x="257" y="227"/>
                  </a:lnTo>
                  <a:lnTo>
                    <a:pt x="197" y="409"/>
                  </a:lnTo>
                  <a:lnTo>
                    <a:pt x="152" y="530"/>
                  </a:lnTo>
                  <a:lnTo>
                    <a:pt x="152" y="697"/>
                  </a:lnTo>
                  <a:lnTo>
                    <a:pt x="167" y="742"/>
                  </a:lnTo>
                  <a:lnTo>
                    <a:pt x="197" y="788"/>
                  </a:lnTo>
                  <a:lnTo>
                    <a:pt x="242" y="818"/>
                  </a:lnTo>
                  <a:lnTo>
                    <a:pt x="333" y="848"/>
                  </a:lnTo>
                  <a:lnTo>
                    <a:pt x="439" y="848"/>
                  </a:lnTo>
                  <a:lnTo>
                    <a:pt x="514" y="818"/>
                  </a:lnTo>
                  <a:lnTo>
                    <a:pt x="560" y="772"/>
                  </a:lnTo>
                  <a:lnTo>
                    <a:pt x="530" y="909"/>
                  </a:lnTo>
                  <a:lnTo>
                    <a:pt x="439" y="1060"/>
                  </a:lnTo>
                  <a:lnTo>
                    <a:pt x="348" y="1151"/>
                  </a:lnTo>
                  <a:lnTo>
                    <a:pt x="303" y="1166"/>
                  </a:lnTo>
                  <a:lnTo>
                    <a:pt x="242" y="1181"/>
                  </a:lnTo>
                  <a:lnTo>
                    <a:pt x="212" y="1181"/>
                  </a:lnTo>
                  <a:lnTo>
                    <a:pt x="182" y="1166"/>
                  </a:lnTo>
                  <a:lnTo>
                    <a:pt x="152" y="1166"/>
                  </a:lnTo>
                  <a:lnTo>
                    <a:pt x="91" y="1106"/>
                  </a:lnTo>
                  <a:lnTo>
                    <a:pt x="121" y="1106"/>
                  </a:lnTo>
                  <a:lnTo>
                    <a:pt x="152" y="1091"/>
                  </a:lnTo>
                  <a:lnTo>
                    <a:pt x="182" y="1060"/>
                  </a:lnTo>
                  <a:lnTo>
                    <a:pt x="212" y="1000"/>
                  </a:lnTo>
                  <a:lnTo>
                    <a:pt x="212" y="969"/>
                  </a:lnTo>
                  <a:lnTo>
                    <a:pt x="197" y="954"/>
                  </a:lnTo>
                  <a:lnTo>
                    <a:pt x="167" y="939"/>
                  </a:lnTo>
                  <a:lnTo>
                    <a:pt x="106" y="939"/>
                  </a:lnTo>
                  <a:lnTo>
                    <a:pt x="76" y="954"/>
                  </a:lnTo>
                  <a:lnTo>
                    <a:pt x="61" y="969"/>
                  </a:lnTo>
                  <a:lnTo>
                    <a:pt x="31" y="1060"/>
                  </a:lnTo>
                  <a:lnTo>
                    <a:pt x="46" y="1106"/>
                  </a:lnTo>
                  <a:lnTo>
                    <a:pt x="106" y="1197"/>
                  </a:lnTo>
                  <a:lnTo>
                    <a:pt x="167" y="1212"/>
                  </a:lnTo>
                  <a:lnTo>
                    <a:pt x="242" y="1227"/>
                  </a:lnTo>
                  <a:lnTo>
                    <a:pt x="378" y="1197"/>
                  </a:lnTo>
                  <a:lnTo>
                    <a:pt x="514" y="1106"/>
                  </a:lnTo>
                  <a:lnTo>
                    <a:pt x="620" y="985"/>
                  </a:lnTo>
                  <a:lnTo>
                    <a:pt x="681" y="833"/>
                  </a:lnTo>
                  <a:lnTo>
                    <a:pt x="862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2" name="Freeform 126"/>
            <p:cNvSpPr>
              <a:spLocks/>
            </p:cNvSpPr>
            <p:nvPr/>
          </p:nvSpPr>
          <p:spPr bwMode="auto">
            <a:xfrm>
              <a:off x="13412" y="3095"/>
              <a:ext cx="75" cy="1894"/>
            </a:xfrm>
            <a:custGeom>
              <a:avLst/>
              <a:gdLst/>
              <a:ahLst/>
              <a:cxnLst>
                <a:cxn ang="0">
                  <a:pos x="75" y="60"/>
                </a:cxn>
                <a:cxn ang="0">
                  <a:pos x="75" y="30"/>
                </a:cxn>
                <a:cxn ang="0">
                  <a:pos x="60" y="15"/>
                </a:cxn>
                <a:cxn ang="0">
                  <a:pos x="30" y="0"/>
                </a:cxn>
                <a:cxn ang="0">
                  <a:pos x="0" y="30"/>
                </a:cxn>
                <a:cxn ang="0">
                  <a:pos x="0" y="1879"/>
                </a:cxn>
                <a:cxn ang="0">
                  <a:pos x="15" y="1894"/>
                </a:cxn>
                <a:cxn ang="0">
                  <a:pos x="45" y="1894"/>
                </a:cxn>
                <a:cxn ang="0">
                  <a:pos x="75" y="1863"/>
                </a:cxn>
                <a:cxn ang="0">
                  <a:pos x="75" y="1833"/>
                </a:cxn>
                <a:cxn ang="0">
                  <a:pos x="75" y="60"/>
                </a:cxn>
              </a:cxnLst>
              <a:rect l="0" t="0" r="r" b="b"/>
              <a:pathLst>
                <a:path w="75" h="1894">
                  <a:moveTo>
                    <a:pt x="75" y="60"/>
                  </a:moveTo>
                  <a:lnTo>
                    <a:pt x="75" y="30"/>
                  </a:lnTo>
                  <a:lnTo>
                    <a:pt x="60" y="15"/>
                  </a:lnTo>
                  <a:lnTo>
                    <a:pt x="30" y="0"/>
                  </a:lnTo>
                  <a:lnTo>
                    <a:pt x="0" y="30"/>
                  </a:lnTo>
                  <a:lnTo>
                    <a:pt x="0" y="1879"/>
                  </a:lnTo>
                  <a:lnTo>
                    <a:pt x="15" y="1894"/>
                  </a:lnTo>
                  <a:lnTo>
                    <a:pt x="45" y="1894"/>
                  </a:lnTo>
                  <a:lnTo>
                    <a:pt x="75" y="1863"/>
                  </a:lnTo>
                  <a:lnTo>
                    <a:pt x="75" y="1833"/>
                  </a:lnTo>
                  <a:lnTo>
                    <a:pt x="75" y="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3" name="Freeform 127"/>
            <p:cNvSpPr>
              <a:spLocks/>
            </p:cNvSpPr>
            <p:nvPr/>
          </p:nvSpPr>
          <p:spPr bwMode="auto">
            <a:xfrm>
              <a:off x="13760" y="3670"/>
              <a:ext cx="1058" cy="849"/>
            </a:xfrm>
            <a:custGeom>
              <a:avLst/>
              <a:gdLst/>
              <a:ahLst/>
              <a:cxnLst>
                <a:cxn ang="0">
                  <a:pos x="605" y="379"/>
                </a:cxn>
                <a:cxn ang="0">
                  <a:pos x="831" y="137"/>
                </a:cxn>
                <a:cxn ang="0">
                  <a:pos x="847" y="122"/>
                </a:cxn>
                <a:cxn ang="0">
                  <a:pos x="862" y="122"/>
                </a:cxn>
                <a:cxn ang="0">
                  <a:pos x="877" y="107"/>
                </a:cxn>
                <a:cxn ang="0">
                  <a:pos x="907" y="107"/>
                </a:cxn>
                <a:cxn ang="0">
                  <a:pos x="952" y="91"/>
                </a:cxn>
                <a:cxn ang="0">
                  <a:pos x="1028" y="91"/>
                </a:cxn>
                <a:cxn ang="0">
                  <a:pos x="1028" y="0"/>
                </a:cxn>
                <a:cxn ang="0">
                  <a:pos x="983" y="0"/>
                </a:cxn>
                <a:cxn ang="0">
                  <a:pos x="937" y="16"/>
                </a:cxn>
                <a:cxn ang="0">
                  <a:pos x="695" y="16"/>
                </a:cxn>
                <a:cxn ang="0">
                  <a:pos x="650" y="0"/>
                </a:cxn>
                <a:cxn ang="0">
                  <a:pos x="650" y="91"/>
                </a:cxn>
                <a:cxn ang="0">
                  <a:pos x="695" y="107"/>
                </a:cxn>
                <a:cxn ang="0">
                  <a:pos x="726" y="107"/>
                </a:cxn>
                <a:cxn ang="0">
                  <a:pos x="726" y="122"/>
                </a:cxn>
                <a:cxn ang="0">
                  <a:pos x="710" y="137"/>
                </a:cxn>
                <a:cxn ang="0">
                  <a:pos x="559" y="319"/>
                </a:cxn>
                <a:cxn ang="0">
                  <a:pos x="363" y="91"/>
                </a:cxn>
                <a:cxn ang="0">
                  <a:pos x="438" y="91"/>
                </a:cxn>
                <a:cxn ang="0">
                  <a:pos x="438" y="0"/>
                </a:cxn>
                <a:cxn ang="0">
                  <a:pos x="393" y="0"/>
                </a:cxn>
                <a:cxn ang="0">
                  <a:pos x="332" y="16"/>
                </a:cxn>
                <a:cxn ang="0">
                  <a:pos x="75" y="16"/>
                </a:cxn>
                <a:cxn ang="0">
                  <a:pos x="0" y="0"/>
                </a:cxn>
                <a:cxn ang="0">
                  <a:pos x="0" y="91"/>
                </a:cxn>
                <a:cxn ang="0">
                  <a:pos x="136" y="91"/>
                </a:cxn>
                <a:cxn ang="0">
                  <a:pos x="438" y="440"/>
                </a:cxn>
                <a:cxn ang="0">
                  <a:pos x="181" y="728"/>
                </a:cxn>
                <a:cxn ang="0">
                  <a:pos x="151" y="743"/>
                </a:cxn>
                <a:cxn ang="0">
                  <a:pos x="106" y="758"/>
                </a:cxn>
                <a:cxn ang="0">
                  <a:pos x="0" y="758"/>
                </a:cxn>
                <a:cxn ang="0">
                  <a:pos x="0" y="849"/>
                </a:cxn>
                <a:cxn ang="0">
                  <a:pos x="363" y="849"/>
                </a:cxn>
                <a:cxn ang="0">
                  <a:pos x="363" y="758"/>
                </a:cxn>
                <a:cxn ang="0">
                  <a:pos x="332" y="758"/>
                </a:cxn>
                <a:cxn ang="0">
                  <a:pos x="302" y="743"/>
                </a:cxn>
                <a:cxn ang="0">
                  <a:pos x="302" y="713"/>
                </a:cxn>
                <a:cxn ang="0">
                  <a:pos x="499" y="516"/>
                </a:cxn>
                <a:cxn ang="0">
                  <a:pos x="695" y="758"/>
                </a:cxn>
                <a:cxn ang="0">
                  <a:pos x="620" y="758"/>
                </a:cxn>
                <a:cxn ang="0">
                  <a:pos x="620" y="849"/>
                </a:cxn>
                <a:cxn ang="0">
                  <a:pos x="1058" y="849"/>
                </a:cxn>
                <a:cxn ang="0">
                  <a:pos x="1058" y="758"/>
                </a:cxn>
                <a:cxn ang="0">
                  <a:pos x="922" y="758"/>
                </a:cxn>
                <a:cxn ang="0">
                  <a:pos x="605" y="379"/>
                </a:cxn>
              </a:cxnLst>
              <a:rect l="0" t="0" r="r" b="b"/>
              <a:pathLst>
                <a:path w="1058" h="849">
                  <a:moveTo>
                    <a:pt x="605" y="379"/>
                  </a:moveTo>
                  <a:lnTo>
                    <a:pt x="831" y="137"/>
                  </a:lnTo>
                  <a:lnTo>
                    <a:pt x="847" y="122"/>
                  </a:lnTo>
                  <a:lnTo>
                    <a:pt x="862" y="122"/>
                  </a:lnTo>
                  <a:lnTo>
                    <a:pt x="877" y="107"/>
                  </a:lnTo>
                  <a:lnTo>
                    <a:pt x="907" y="107"/>
                  </a:lnTo>
                  <a:lnTo>
                    <a:pt x="952" y="91"/>
                  </a:lnTo>
                  <a:lnTo>
                    <a:pt x="1028" y="91"/>
                  </a:lnTo>
                  <a:lnTo>
                    <a:pt x="1028" y="0"/>
                  </a:lnTo>
                  <a:lnTo>
                    <a:pt x="983" y="0"/>
                  </a:lnTo>
                  <a:lnTo>
                    <a:pt x="937" y="16"/>
                  </a:lnTo>
                  <a:lnTo>
                    <a:pt x="695" y="16"/>
                  </a:lnTo>
                  <a:lnTo>
                    <a:pt x="650" y="0"/>
                  </a:lnTo>
                  <a:lnTo>
                    <a:pt x="650" y="91"/>
                  </a:lnTo>
                  <a:lnTo>
                    <a:pt x="695" y="107"/>
                  </a:lnTo>
                  <a:lnTo>
                    <a:pt x="726" y="107"/>
                  </a:lnTo>
                  <a:lnTo>
                    <a:pt x="726" y="122"/>
                  </a:lnTo>
                  <a:lnTo>
                    <a:pt x="710" y="137"/>
                  </a:lnTo>
                  <a:lnTo>
                    <a:pt x="559" y="319"/>
                  </a:lnTo>
                  <a:lnTo>
                    <a:pt x="363" y="91"/>
                  </a:lnTo>
                  <a:lnTo>
                    <a:pt x="438" y="91"/>
                  </a:lnTo>
                  <a:lnTo>
                    <a:pt x="438" y="0"/>
                  </a:lnTo>
                  <a:lnTo>
                    <a:pt x="393" y="0"/>
                  </a:lnTo>
                  <a:lnTo>
                    <a:pt x="332" y="16"/>
                  </a:lnTo>
                  <a:lnTo>
                    <a:pt x="75" y="16"/>
                  </a:lnTo>
                  <a:lnTo>
                    <a:pt x="0" y="0"/>
                  </a:lnTo>
                  <a:lnTo>
                    <a:pt x="0" y="91"/>
                  </a:lnTo>
                  <a:lnTo>
                    <a:pt x="136" y="91"/>
                  </a:lnTo>
                  <a:lnTo>
                    <a:pt x="438" y="440"/>
                  </a:lnTo>
                  <a:lnTo>
                    <a:pt x="181" y="728"/>
                  </a:lnTo>
                  <a:lnTo>
                    <a:pt x="151" y="743"/>
                  </a:lnTo>
                  <a:lnTo>
                    <a:pt x="106" y="758"/>
                  </a:lnTo>
                  <a:lnTo>
                    <a:pt x="0" y="758"/>
                  </a:lnTo>
                  <a:lnTo>
                    <a:pt x="0" y="849"/>
                  </a:lnTo>
                  <a:lnTo>
                    <a:pt x="363" y="849"/>
                  </a:lnTo>
                  <a:lnTo>
                    <a:pt x="363" y="758"/>
                  </a:lnTo>
                  <a:lnTo>
                    <a:pt x="332" y="758"/>
                  </a:lnTo>
                  <a:lnTo>
                    <a:pt x="302" y="743"/>
                  </a:lnTo>
                  <a:lnTo>
                    <a:pt x="302" y="713"/>
                  </a:lnTo>
                  <a:lnTo>
                    <a:pt x="499" y="516"/>
                  </a:lnTo>
                  <a:lnTo>
                    <a:pt x="695" y="758"/>
                  </a:lnTo>
                  <a:lnTo>
                    <a:pt x="620" y="758"/>
                  </a:lnTo>
                  <a:lnTo>
                    <a:pt x="620" y="849"/>
                  </a:lnTo>
                  <a:lnTo>
                    <a:pt x="1058" y="849"/>
                  </a:lnTo>
                  <a:lnTo>
                    <a:pt x="1058" y="758"/>
                  </a:lnTo>
                  <a:lnTo>
                    <a:pt x="922" y="758"/>
                  </a:lnTo>
                  <a:lnTo>
                    <a:pt x="605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4" name="Freeform 128"/>
            <p:cNvSpPr>
              <a:spLocks noEditPoints="1"/>
            </p:cNvSpPr>
            <p:nvPr/>
          </p:nvSpPr>
          <p:spPr bwMode="auto">
            <a:xfrm>
              <a:off x="14894" y="3913"/>
              <a:ext cx="408" cy="894"/>
            </a:xfrm>
            <a:custGeom>
              <a:avLst/>
              <a:gdLst/>
              <a:ahLst/>
              <a:cxnLst>
                <a:cxn ang="0">
                  <a:pos x="363" y="30"/>
                </a:cxn>
                <a:cxn ang="0">
                  <a:pos x="318" y="0"/>
                </a:cxn>
                <a:cxn ang="0">
                  <a:pos x="242" y="76"/>
                </a:cxn>
                <a:cxn ang="0">
                  <a:pos x="272" y="121"/>
                </a:cxn>
                <a:cxn ang="0">
                  <a:pos x="348" y="106"/>
                </a:cxn>
                <a:cxn ang="0">
                  <a:pos x="363" y="45"/>
                </a:cxn>
                <a:cxn ang="0">
                  <a:pos x="91" y="742"/>
                </a:cxn>
                <a:cxn ang="0">
                  <a:pos x="121" y="864"/>
                </a:cxn>
                <a:cxn ang="0">
                  <a:pos x="302" y="864"/>
                </a:cxn>
                <a:cxn ang="0">
                  <a:pos x="378" y="758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2" y="818"/>
                </a:cxn>
                <a:cxn ang="0">
                  <a:pos x="197" y="848"/>
                </a:cxn>
                <a:cxn ang="0">
                  <a:pos x="181" y="758"/>
                </a:cxn>
                <a:cxn ang="0">
                  <a:pos x="227" y="667"/>
                </a:cxn>
                <a:cxn ang="0">
                  <a:pos x="287" y="530"/>
                </a:cxn>
                <a:cxn ang="0">
                  <a:pos x="302" y="470"/>
                </a:cxn>
                <a:cxn ang="0">
                  <a:pos x="318" y="409"/>
                </a:cxn>
                <a:cxn ang="0">
                  <a:pos x="287" y="333"/>
                </a:cxn>
                <a:cxn ang="0">
                  <a:pos x="197" y="288"/>
                </a:cxn>
                <a:cxn ang="0">
                  <a:pos x="106" y="333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5"/>
                </a:cxn>
                <a:cxn ang="0">
                  <a:pos x="76" y="439"/>
                </a:cxn>
                <a:cxn ang="0">
                  <a:pos x="121" y="348"/>
                </a:cxn>
                <a:cxn ang="0">
                  <a:pos x="212" y="333"/>
                </a:cxn>
                <a:cxn ang="0">
                  <a:pos x="227" y="379"/>
                </a:cxn>
                <a:cxn ang="0">
                  <a:pos x="212" y="409"/>
                </a:cxn>
                <a:cxn ang="0">
                  <a:pos x="197" y="470"/>
                </a:cxn>
                <a:cxn ang="0">
                  <a:pos x="106" y="727"/>
                </a:cxn>
              </a:cxnLst>
              <a:rect l="0" t="0" r="r" b="b"/>
              <a:pathLst>
                <a:path w="408" h="894">
                  <a:moveTo>
                    <a:pt x="363" y="45"/>
                  </a:moveTo>
                  <a:lnTo>
                    <a:pt x="363" y="30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0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2" y="121"/>
                  </a:lnTo>
                  <a:lnTo>
                    <a:pt x="318" y="121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5"/>
                  </a:lnTo>
                  <a:close/>
                  <a:moveTo>
                    <a:pt x="106" y="727"/>
                  </a:moveTo>
                  <a:lnTo>
                    <a:pt x="91" y="742"/>
                  </a:lnTo>
                  <a:lnTo>
                    <a:pt x="91" y="818"/>
                  </a:lnTo>
                  <a:lnTo>
                    <a:pt x="121" y="864"/>
                  </a:lnTo>
                  <a:lnTo>
                    <a:pt x="212" y="894"/>
                  </a:lnTo>
                  <a:lnTo>
                    <a:pt x="302" y="864"/>
                  </a:lnTo>
                  <a:lnTo>
                    <a:pt x="363" y="803"/>
                  </a:lnTo>
                  <a:lnTo>
                    <a:pt x="378" y="758"/>
                  </a:lnTo>
                  <a:lnTo>
                    <a:pt x="393" y="727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3" y="773"/>
                  </a:lnTo>
                  <a:lnTo>
                    <a:pt x="302" y="818"/>
                  </a:lnTo>
                  <a:lnTo>
                    <a:pt x="257" y="848"/>
                  </a:lnTo>
                  <a:lnTo>
                    <a:pt x="197" y="848"/>
                  </a:lnTo>
                  <a:lnTo>
                    <a:pt x="181" y="833"/>
                  </a:lnTo>
                  <a:lnTo>
                    <a:pt x="181" y="758"/>
                  </a:lnTo>
                  <a:lnTo>
                    <a:pt x="212" y="727"/>
                  </a:lnTo>
                  <a:lnTo>
                    <a:pt x="227" y="667"/>
                  </a:lnTo>
                  <a:lnTo>
                    <a:pt x="242" y="621"/>
                  </a:lnTo>
                  <a:lnTo>
                    <a:pt x="287" y="530"/>
                  </a:lnTo>
                  <a:lnTo>
                    <a:pt x="287" y="500"/>
                  </a:lnTo>
                  <a:lnTo>
                    <a:pt x="302" y="470"/>
                  </a:lnTo>
                  <a:lnTo>
                    <a:pt x="318" y="454"/>
                  </a:lnTo>
                  <a:lnTo>
                    <a:pt x="318" y="409"/>
                  </a:lnTo>
                  <a:lnTo>
                    <a:pt x="302" y="364"/>
                  </a:lnTo>
                  <a:lnTo>
                    <a:pt x="287" y="333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3"/>
                  </a:lnTo>
                  <a:lnTo>
                    <a:pt x="60" y="364"/>
                  </a:lnTo>
                  <a:lnTo>
                    <a:pt x="30" y="409"/>
                  </a:lnTo>
                  <a:lnTo>
                    <a:pt x="15" y="439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5" y="515"/>
                  </a:lnTo>
                  <a:lnTo>
                    <a:pt x="45" y="500"/>
                  </a:lnTo>
                  <a:lnTo>
                    <a:pt x="76" y="439"/>
                  </a:lnTo>
                  <a:lnTo>
                    <a:pt x="91" y="394"/>
                  </a:lnTo>
                  <a:lnTo>
                    <a:pt x="121" y="348"/>
                  </a:lnTo>
                  <a:lnTo>
                    <a:pt x="166" y="333"/>
                  </a:lnTo>
                  <a:lnTo>
                    <a:pt x="212" y="333"/>
                  </a:lnTo>
                  <a:lnTo>
                    <a:pt x="212" y="348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39"/>
                  </a:lnTo>
                  <a:lnTo>
                    <a:pt x="197" y="470"/>
                  </a:lnTo>
                  <a:lnTo>
                    <a:pt x="181" y="515"/>
                  </a:lnTo>
                  <a:lnTo>
                    <a:pt x="106" y="7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5" name="Freeform 129"/>
            <p:cNvSpPr>
              <a:spLocks/>
            </p:cNvSpPr>
            <p:nvPr/>
          </p:nvSpPr>
          <p:spPr bwMode="auto">
            <a:xfrm>
              <a:off x="15575" y="3095"/>
              <a:ext cx="438" cy="1894"/>
            </a:xfrm>
            <a:custGeom>
              <a:avLst/>
              <a:gdLst/>
              <a:ahLst/>
              <a:cxnLst>
                <a:cxn ang="0">
                  <a:pos x="438" y="954"/>
                </a:cxn>
                <a:cxn ang="0">
                  <a:pos x="423" y="788"/>
                </a:cxn>
                <a:cxn ang="0">
                  <a:pos x="393" y="575"/>
                </a:cxn>
                <a:cxn ang="0">
                  <a:pos x="317" y="363"/>
                </a:cxn>
                <a:cxn ang="0">
                  <a:pos x="226" y="212"/>
                </a:cxn>
                <a:cxn ang="0">
                  <a:pos x="136" y="91"/>
                </a:cxn>
                <a:cxn ang="0">
                  <a:pos x="60" y="3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0"/>
                </a:cxn>
                <a:cxn ang="0">
                  <a:pos x="15" y="45"/>
                </a:cxn>
                <a:cxn ang="0">
                  <a:pos x="45" y="60"/>
                </a:cxn>
                <a:cxn ang="0">
                  <a:pos x="166" y="227"/>
                </a:cxn>
                <a:cxn ang="0">
                  <a:pos x="257" y="424"/>
                </a:cxn>
                <a:cxn ang="0">
                  <a:pos x="317" y="666"/>
                </a:cxn>
                <a:cxn ang="0">
                  <a:pos x="332" y="954"/>
                </a:cxn>
                <a:cxn ang="0">
                  <a:pos x="317" y="1197"/>
                </a:cxn>
                <a:cxn ang="0">
                  <a:pos x="272" y="1424"/>
                </a:cxn>
                <a:cxn ang="0">
                  <a:pos x="166" y="1651"/>
                </a:cxn>
                <a:cxn ang="0">
                  <a:pos x="30" y="1848"/>
                </a:cxn>
                <a:cxn ang="0">
                  <a:pos x="15" y="1863"/>
                </a:cxn>
                <a:cxn ang="0">
                  <a:pos x="0" y="1863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0" y="1879"/>
                </a:cxn>
                <a:cxn ang="0">
                  <a:pos x="136" y="1803"/>
                </a:cxn>
                <a:cxn ang="0">
                  <a:pos x="226" y="1682"/>
                </a:cxn>
                <a:cxn ang="0">
                  <a:pos x="317" y="1530"/>
                </a:cxn>
                <a:cxn ang="0">
                  <a:pos x="423" y="1227"/>
                </a:cxn>
                <a:cxn ang="0">
                  <a:pos x="438" y="954"/>
                </a:cxn>
              </a:cxnLst>
              <a:rect l="0" t="0" r="r" b="b"/>
              <a:pathLst>
                <a:path w="438" h="1894">
                  <a:moveTo>
                    <a:pt x="438" y="954"/>
                  </a:moveTo>
                  <a:lnTo>
                    <a:pt x="423" y="788"/>
                  </a:lnTo>
                  <a:lnTo>
                    <a:pt x="393" y="575"/>
                  </a:lnTo>
                  <a:lnTo>
                    <a:pt x="317" y="363"/>
                  </a:lnTo>
                  <a:lnTo>
                    <a:pt x="226" y="212"/>
                  </a:lnTo>
                  <a:lnTo>
                    <a:pt x="136" y="91"/>
                  </a:lnTo>
                  <a:lnTo>
                    <a:pt x="60" y="3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5" y="45"/>
                  </a:lnTo>
                  <a:lnTo>
                    <a:pt x="45" y="60"/>
                  </a:lnTo>
                  <a:lnTo>
                    <a:pt x="166" y="227"/>
                  </a:lnTo>
                  <a:lnTo>
                    <a:pt x="257" y="424"/>
                  </a:lnTo>
                  <a:lnTo>
                    <a:pt x="317" y="666"/>
                  </a:lnTo>
                  <a:lnTo>
                    <a:pt x="332" y="954"/>
                  </a:lnTo>
                  <a:lnTo>
                    <a:pt x="317" y="1197"/>
                  </a:lnTo>
                  <a:lnTo>
                    <a:pt x="272" y="1424"/>
                  </a:lnTo>
                  <a:lnTo>
                    <a:pt x="166" y="1651"/>
                  </a:lnTo>
                  <a:lnTo>
                    <a:pt x="30" y="1848"/>
                  </a:lnTo>
                  <a:lnTo>
                    <a:pt x="15" y="1863"/>
                  </a:lnTo>
                  <a:lnTo>
                    <a:pt x="0" y="1863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0" y="1879"/>
                  </a:lnTo>
                  <a:lnTo>
                    <a:pt x="136" y="1803"/>
                  </a:lnTo>
                  <a:lnTo>
                    <a:pt x="226" y="1682"/>
                  </a:lnTo>
                  <a:lnTo>
                    <a:pt x="317" y="1530"/>
                  </a:lnTo>
                  <a:lnTo>
                    <a:pt x="423" y="1227"/>
                  </a:lnTo>
                  <a:lnTo>
                    <a:pt x="438" y="9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6" name="Freeform 130"/>
            <p:cNvSpPr>
              <a:spLocks/>
            </p:cNvSpPr>
            <p:nvPr/>
          </p:nvSpPr>
          <p:spPr bwMode="auto">
            <a:xfrm>
              <a:off x="1086" y="8852"/>
              <a:ext cx="620" cy="864"/>
            </a:xfrm>
            <a:custGeom>
              <a:avLst/>
              <a:gdLst/>
              <a:ahLst/>
              <a:cxnLst>
                <a:cxn ang="0">
                  <a:pos x="348" y="485"/>
                </a:cxn>
                <a:cxn ang="0">
                  <a:pos x="408" y="500"/>
                </a:cxn>
                <a:cxn ang="0">
                  <a:pos x="484" y="546"/>
                </a:cxn>
                <a:cxn ang="0">
                  <a:pos x="529" y="606"/>
                </a:cxn>
                <a:cxn ang="0">
                  <a:pos x="514" y="743"/>
                </a:cxn>
                <a:cxn ang="0">
                  <a:pos x="439" y="803"/>
                </a:cxn>
                <a:cxn ang="0">
                  <a:pos x="212" y="819"/>
                </a:cxn>
                <a:cxn ang="0">
                  <a:pos x="91" y="667"/>
                </a:cxn>
                <a:cxn ang="0">
                  <a:pos x="45" y="546"/>
                </a:cxn>
                <a:cxn ang="0">
                  <a:pos x="0" y="531"/>
                </a:cxn>
                <a:cxn ang="0">
                  <a:pos x="15" y="864"/>
                </a:cxn>
                <a:cxn ang="0">
                  <a:pos x="45" y="849"/>
                </a:cxn>
                <a:cxn ang="0">
                  <a:pos x="76" y="819"/>
                </a:cxn>
                <a:cxn ang="0">
                  <a:pos x="166" y="834"/>
                </a:cxn>
                <a:cxn ang="0">
                  <a:pos x="318" y="864"/>
                </a:cxn>
                <a:cxn ang="0">
                  <a:pos x="544" y="788"/>
                </a:cxn>
                <a:cxn ang="0">
                  <a:pos x="620" y="606"/>
                </a:cxn>
                <a:cxn ang="0">
                  <a:pos x="605" y="500"/>
                </a:cxn>
                <a:cxn ang="0">
                  <a:pos x="560" y="440"/>
                </a:cxn>
                <a:cxn ang="0">
                  <a:pos x="499" y="394"/>
                </a:cxn>
                <a:cxn ang="0">
                  <a:pos x="378" y="349"/>
                </a:cxn>
                <a:cxn ang="0">
                  <a:pos x="242" y="319"/>
                </a:cxn>
                <a:cxn ang="0">
                  <a:pos x="121" y="258"/>
                </a:cxn>
                <a:cxn ang="0">
                  <a:pos x="91" y="182"/>
                </a:cxn>
                <a:cxn ang="0">
                  <a:pos x="121" y="91"/>
                </a:cxn>
                <a:cxn ang="0">
                  <a:pos x="197" y="46"/>
                </a:cxn>
                <a:cxn ang="0">
                  <a:pos x="302" y="31"/>
                </a:cxn>
                <a:cxn ang="0">
                  <a:pos x="454" y="76"/>
                </a:cxn>
                <a:cxn ang="0">
                  <a:pos x="499" y="152"/>
                </a:cxn>
                <a:cxn ang="0">
                  <a:pos x="514" y="212"/>
                </a:cxn>
                <a:cxn ang="0">
                  <a:pos x="529" y="273"/>
                </a:cxn>
                <a:cxn ang="0">
                  <a:pos x="575" y="258"/>
                </a:cxn>
                <a:cxn ang="0">
                  <a:pos x="560" y="0"/>
                </a:cxn>
                <a:cxn ang="0">
                  <a:pos x="499" y="31"/>
                </a:cxn>
                <a:cxn ang="0">
                  <a:pos x="484" y="46"/>
                </a:cxn>
                <a:cxn ang="0">
                  <a:pos x="378" y="0"/>
                </a:cxn>
                <a:cxn ang="0">
                  <a:pos x="166" y="15"/>
                </a:cxn>
                <a:cxn ang="0">
                  <a:pos x="15" y="152"/>
                </a:cxn>
                <a:cxn ang="0">
                  <a:pos x="0" y="273"/>
                </a:cxn>
                <a:cxn ang="0">
                  <a:pos x="45" y="364"/>
                </a:cxn>
                <a:cxn ang="0">
                  <a:pos x="151" y="440"/>
                </a:cxn>
                <a:cxn ang="0">
                  <a:pos x="333" y="485"/>
                </a:cxn>
              </a:cxnLst>
              <a:rect l="0" t="0" r="r" b="b"/>
              <a:pathLst>
                <a:path w="620" h="864">
                  <a:moveTo>
                    <a:pt x="333" y="485"/>
                  </a:moveTo>
                  <a:lnTo>
                    <a:pt x="348" y="485"/>
                  </a:lnTo>
                  <a:lnTo>
                    <a:pt x="378" y="500"/>
                  </a:lnTo>
                  <a:lnTo>
                    <a:pt x="408" y="500"/>
                  </a:lnTo>
                  <a:lnTo>
                    <a:pt x="454" y="515"/>
                  </a:lnTo>
                  <a:lnTo>
                    <a:pt x="484" y="546"/>
                  </a:lnTo>
                  <a:lnTo>
                    <a:pt x="499" y="576"/>
                  </a:lnTo>
                  <a:lnTo>
                    <a:pt x="529" y="606"/>
                  </a:lnTo>
                  <a:lnTo>
                    <a:pt x="529" y="697"/>
                  </a:lnTo>
                  <a:lnTo>
                    <a:pt x="514" y="743"/>
                  </a:lnTo>
                  <a:lnTo>
                    <a:pt x="484" y="773"/>
                  </a:lnTo>
                  <a:lnTo>
                    <a:pt x="439" y="803"/>
                  </a:lnTo>
                  <a:lnTo>
                    <a:pt x="318" y="834"/>
                  </a:lnTo>
                  <a:lnTo>
                    <a:pt x="212" y="819"/>
                  </a:lnTo>
                  <a:lnTo>
                    <a:pt x="136" y="758"/>
                  </a:lnTo>
                  <a:lnTo>
                    <a:pt x="91" y="667"/>
                  </a:lnTo>
                  <a:lnTo>
                    <a:pt x="60" y="561"/>
                  </a:lnTo>
                  <a:lnTo>
                    <a:pt x="45" y="546"/>
                  </a:lnTo>
                  <a:lnTo>
                    <a:pt x="45" y="531"/>
                  </a:lnTo>
                  <a:lnTo>
                    <a:pt x="0" y="531"/>
                  </a:lnTo>
                  <a:lnTo>
                    <a:pt x="0" y="849"/>
                  </a:lnTo>
                  <a:lnTo>
                    <a:pt x="15" y="864"/>
                  </a:lnTo>
                  <a:lnTo>
                    <a:pt x="30" y="864"/>
                  </a:lnTo>
                  <a:lnTo>
                    <a:pt x="45" y="849"/>
                  </a:lnTo>
                  <a:lnTo>
                    <a:pt x="76" y="834"/>
                  </a:lnTo>
                  <a:lnTo>
                    <a:pt x="76" y="819"/>
                  </a:lnTo>
                  <a:lnTo>
                    <a:pt x="106" y="788"/>
                  </a:lnTo>
                  <a:lnTo>
                    <a:pt x="166" y="834"/>
                  </a:lnTo>
                  <a:lnTo>
                    <a:pt x="227" y="864"/>
                  </a:lnTo>
                  <a:lnTo>
                    <a:pt x="318" y="864"/>
                  </a:lnTo>
                  <a:lnTo>
                    <a:pt x="454" y="849"/>
                  </a:lnTo>
                  <a:lnTo>
                    <a:pt x="544" y="788"/>
                  </a:lnTo>
                  <a:lnTo>
                    <a:pt x="605" y="712"/>
                  </a:lnTo>
                  <a:lnTo>
                    <a:pt x="620" y="606"/>
                  </a:lnTo>
                  <a:lnTo>
                    <a:pt x="620" y="546"/>
                  </a:lnTo>
                  <a:lnTo>
                    <a:pt x="605" y="500"/>
                  </a:lnTo>
                  <a:lnTo>
                    <a:pt x="575" y="470"/>
                  </a:lnTo>
                  <a:lnTo>
                    <a:pt x="560" y="440"/>
                  </a:lnTo>
                  <a:lnTo>
                    <a:pt x="544" y="425"/>
                  </a:lnTo>
                  <a:lnTo>
                    <a:pt x="499" y="394"/>
                  </a:lnTo>
                  <a:lnTo>
                    <a:pt x="439" y="364"/>
                  </a:lnTo>
                  <a:lnTo>
                    <a:pt x="378" y="349"/>
                  </a:lnTo>
                  <a:lnTo>
                    <a:pt x="287" y="319"/>
                  </a:lnTo>
                  <a:lnTo>
                    <a:pt x="242" y="319"/>
                  </a:lnTo>
                  <a:lnTo>
                    <a:pt x="151" y="288"/>
                  </a:lnTo>
                  <a:lnTo>
                    <a:pt x="121" y="258"/>
                  </a:lnTo>
                  <a:lnTo>
                    <a:pt x="106" y="228"/>
                  </a:lnTo>
                  <a:lnTo>
                    <a:pt x="91" y="182"/>
                  </a:lnTo>
                  <a:lnTo>
                    <a:pt x="91" y="152"/>
                  </a:lnTo>
                  <a:lnTo>
                    <a:pt x="121" y="91"/>
                  </a:lnTo>
                  <a:lnTo>
                    <a:pt x="151" y="76"/>
                  </a:lnTo>
                  <a:lnTo>
                    <a:pt x="197" y="46"/>
                  </a:lnTo>
                  <a:lnTo>
                    <a:pt x="242" y="46"/>
                  </a:lnTo>
                  <a:lnTo>
                    <a:pt x="302" y="31"/>
                  </a:lnTo>
                  <a:lnTo>
                    <a:pt x="363" y="46"/>
                  </a:lnTo>
                  <a:lnTo>
                    <a:pt x="454" y="76"/>
                  </a:lnTo>
                  <a:lnTo>
                    <a:pt x="484" y="106"/>
                  </a:lnTo>
                  <a:lnTo>
                    <a:pt x="499" y="152"/>
                  </a:lnTo>
                  <a:lnTo>
                    <a:pt x="514" y="182"/>
                  </a:lnTo>
                  <a:lnTo>
                    <a:pt x="514" y="212"/>
                  </a:lnTo>
                  <a:lnTo>
                    <a:pt x="529" y="243"/>
                  </a:lnTo>
                  <a:lnTo>
                    <a:pt x="529" y="273"/>
                  </a:lnTo>
                  <a:lnTo>
                    <a:pt x="544" y="288"/>
                  </a:lnTo>
                  <a:lnTo>
                    <a:pt x="575" y="258"/>
                  </a:lnTo>
                  <a:lnTo>
                    <a:pt x="575" y="15"/>
                  </a:lnTo>
                  <a:lnTo>
                    <a:pt x="560" y="0"/>
                  </a:lnTo>
                  <a:lnTo>
                    <a:pt x="529" y="0"/>
                  </a:lnTo>
                  <a:lnTo>
                    <a:pt x="499" y="31"/>
                  </a:lnTo>
                  <a:lnTo>
                    <a:pt x="499" y="46"/>
                  </a:lnTo>
                  <a:lnTo>
                    <a:pt x="484" y="46"/>
                  </a:lnTo>
                  <a:lnTo>
                    <a:pt x="423" y="15"/>
                  </a:lnTo>
                  <a:lnTo>
                    <a:pt x="378" y="0"/>
                  </a:lnTo>
                  <a:lnTo>
                    <a:pt x="302" y="0"/>
                  </a:lnTo>
                  <a:lnTo>
                    <a:pt x="166" y="15"/>
                  </a:lnTo>
                  <a:lnTo>
                    <a:pt x="60" y="76"/>
                  </a:lnTo>
                  <a:lnTo>
                    <a:pt x="15" y="152"/>
                  </a:lnTo>
                  <a:lnTo>
                    <a:pt x="0" y="228"/>
                  </a:lnTo>
                  <a:lnTo>
                    <a:pt x="0" y="273"/>
                  </a:lnTo>
                  <a:lnTo>
                    <a:pt x="30" y="319"/>
                  </a:lnTo>
                  <a:lnTo>
                    <a:pt x="45" y="364"/>
                  </a:lnTo>
                  <a:lnTo>
                    <a:pt x="91" y="394"/>
                  </a:lnTo>
                  <a:lnTo>
                    <a:pt x="151" y="440"/>
                  </a:lnTo>
                  <a:lnTo>
                    <a:pt x="227" y="455"/>
                  </a:lnTo>
                  <a:lnTo>
                    <a:pt x="333" y="4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7" name="Freeform 131"/>
            <p:cNvSpPr>
              <a:spLocks/>
            </p:cNvSpPr>
            <p:nvPr/>
          </p:nvSpPr>
          <p:spPr bwMode="auto">
            <a:xfrm>
              <a:off x="1933" y="9504"/>
              <a:ext cx="196" cy="197"/>
            </a:xfrm>
            <a:custGeom>
              <a:avLst/>
              <a:gdLst/>
              <a:ahLst/>
              <a:cxnLst>
                <a:cxn ang="0">
                  <a:pos x="196" y="91"/>
                </a:cxn>
                <a:cxn ang="0">
                  <a:pos x="196" y="6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30" y="30"/>
                </a:cxn>
                <a:cxn ang="0">
                  <a:pos x="0" y="91"/>
                </a:cxn>
                <a:cxn ang="0">
                  <a:pos x="15" y="136"/>
                </a:cxn>
                <a:cxn ang="0">
                  <a:pos x="30" y="167"/>
                </a:cxn>
                <a:cxn ang="0">
                  <a:pos x="60" y="182"/>
                </a:cxn>
                <a:cxn ang="0">
                  <a:pos x="106" y="197"/>
                </a:cxn>
                <a:cxn ang="0">
                  <a:pos x="166" y="167"/>
                </a:cxn>
                <a:cxn ang="0">
                  <a:pos x="196" y="136"/>
                </a:cxn>
                <a:cxn ang="0">
                  <a:pos x="196" y="91"/>
                </a:cxn>
              </a:cxnLst>
              <a:rect l="0" t="0" r="r" b="b"/>
              <a:pathLst>
                <a:path w="196" h="197">
                  <a:moveTo>
                    <a:pt x="196" y="91"/>
                  </a:moveTo>
                  <a:lnTo>
                    <a:pt x="196" y="6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30" y="30"/>
                  </a:lnTo>
                  <a:lnTo>
                    <a:pt x="0" y="91"/>
                  </a:lnTo>
                  <a:lnTo>
                    <a:pt x="15" y="136"/>
                  </a:lnTo>
                  <a:lnTo>
                    <a:pt x="30" y="167"/>
                  </a:lnTo>
                  <a:lnTo>
                    <a:pt x="60" y="182"/>
                  </a:lnTo>
                  <a:lnTo>
                    <a:pt x="106" y="197"/>
                  </a:lnTo>
                  <a:lnTo>
                    <a:pt x="166" y="167"/>
                  </a:lnTo>
                  <a:lnTo>
                    <a:pt x="196" y="136"/>
                  </a:lnTo>
                  <a:lnTo>
                    <a:pt x="196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8" name="Freeform 132"/>
            <p:cNvSpPr>
              <a:spLocks/>
            </p:cNvSpPr>
            <p:nvPr/>
          </p:nvSpPr>
          <p:spPr bwMode="auto">
            <a:xfrm>
              <a:off x="3173" y="8534"/>
              <a:ext cx="605" cy="1182"/>
            </a:xfrm>
            <a:custGeom>
              <a:avLst/>
              <a:gdLst/>
              <a:ahLst/>
              <a:cxnLst>
                <a:cxn ang="0">
                  <a:pos x="302" y="409"/>
                </a:cxn>
                <a:cxn ang="0">
                  <a:pos x="575" y="409"/>
                </a:cxn>
                <a:cxn ang="0">
                  <a:pos x="575" y="349"/>
                </a:cxn>
                <a:cxn ang="0">
                  <a:pos x="302" y="349"/>
                </a:cxn>
                <a:cxn ang="0">
                  <a:pos x="302" y="0"/>
                </a:cxn>
                <a:cxn ang="0">
                  <a:pos x="257" y="0"/>
                </a:cxn>
                <a:cxn ang="0">
                  <a:pos x="242" y="91"/>
                </a:cxn>
                <a:cxn ang="0">
                  <a:pos x="212" y="197"/>
                </a:cxn>
                <a:cxn ang="0">
                  <a:pos x="166" y="273"/>
                </a:cxn>
                <a:cxn ang="0">
                  <a:pos x="106" y="349"/>
                </a:cxn>
                <a:cxn ang="0">
                  <a:pos x="0" y="364"/>
                </a:cxn>
                <a:cxn ang="0">
                  <a:pos x="0" y="409"/>
                </a:cxn>
                <a:cxn ang="0">
                  <a:pos x="166" y="409"/>
                </a:cxn>
                <a:cxn ang="0">
                  <a:pos x="166" y="924"/>
                </a:cxn>
                <a:cxn ang="0">
                  <a:pos x="181" y="1046"/>
                </a:cxn>
                <a:cxn ang="0">
                  <a:pos x="227" y="1121"/>
                </a:cxn>
                <a:cxn ang="0">
                  <a:pos x="302" y="1167"/>
                </a:cxn>
                <a:cxn ang="0">
                  <a:pos x="363" y="1182"/>
                </a:cxn>
                <a:cxn ang="0">
                  <a:pos x="408" y="1182"/>
                </a:cxn>
                <a:cxn ang="0">
                  <a:pos x="499" y="1167"/>
                </a:cxn>
                <a:cxn ang="0">
                  <a:pos x="560" y="1106"/>
                </a:cxn>
                <a:cxn ang="0">
                  <a:pos x="590" y="1030"/>
                </a:cxn>
                <a:cxn ang="0">
                  <a:pos x="605" y="924"/>
                </a:cxn>
                <a:cxn ang="0">
                  <a:pos x="605" y="818"/>
                </a:cxn>
                <a:cxn ang="0">
                  <a:pos x="544" y="818"/>
                </a:cxn>
                <a:cxn ang="0">
                  <a:pos x="544" y="985"/>
                </a:cxn>
                <a:cxn ang="0">
                  <a:pos x="529" y="1046"/>
                </a:cxn>
                <a:cxn ang="0">
                  <a:pos x="514" y="1091"/>
                </a:cxn>
                <a:cxn ang="0">
                  <a:pos x="484" y="1121"/>
                </a:cxn>
                <a:cxn ang="0">
                  <a:pos x="454" y="1137"/>
                </a:cxn>
                <a:cxn ang="0">
                  <a:pos x="378" y="1137"/>
                </a:cxn>
                <a:cxn ang="0">
                  <a:pos x="348" y="1106"/>
                </a:cxn>
                <a:cxn ang="0">
                  <a:pos x="302" y="1015"/>
                </a:cxn>
                <a:cxn ang="0">
                  <a:pos x="302" y="940"/>
                </a:cxn>
                <a:cxn ang="0">
                  <a:pos x="302" y="409"/>
                </a:cxn>
              </a:cxnLst>
              <a:rect l="0" t="0" r="r" b="b"/>
              <a:pathLst>
                <a:path w="605" h="1182">
                  <a:moveTo>
                    <a:pt x="302" y="409"/>
                  </a:moveTo>
                  <a:lnTo>
                    <a:pt x="575" y="409"/>
                  </a:lnTo>
                  <a:lnTo>
                    <a:pt x="575" y="349"/>
                  </a:lnTo>
                  <a:lnTo>
                    <a:pt x="302" y="349"/>
                  </a:lnTo>
                  <a:lnTo>
                    <a:pt x="302" y="0"/>
                  </a:lnTo>
                  <a:lnTo>
                    <a:pt x="257" y="0"/>
                  </a:lnTo>
                  <a:lnTo>
                    <a:pt x="242" y="91"/>
                  </a:lnTo>
                  <a:lnTo>
                    <a:pt x="212" y="197"/>
                  </a:lnTo>
                  <a:lnTo>
                    <a:pt x="166" y="273"/>
                  </a:lnTo>
                  <a:lnTo>
                    <a:pt x="106" y="349"/>
                  </a:lnTo>
                  <a:lnTo>
                    <a:pt x="0" y="364"/>
                  </a:lnTo>
                  <a:lnTo>
                    <a:pt x="0" y="409"/>
                  </a:lnTo>
                  <a:lnTo>
                    <a:pt x="166" y="409"/>
                  </a:lnTo>
                  <a:lnTo>
                    <a:pt x="166" y="924"/>
                  </a:lnTo>
                  <a:lnTo>
                    <a:pt x="181" y="1046"/>
                  </a:lnTo>
                  <a:lnTo>
                    <a:pt x="227" y="1121"/>
                  </a:lnTo>
                  <a:lnTo>
                    <a:pt x="302" y="1167"/>
                  </a:lnTo>
                  <a:lnTo>
                    <a:pt x="363" y="1182"/>
                  </a:lnTo>
                  <a:lnTo>
                    <a:pt x="408" y="1182"/>
                  </a:lnTo>
                  <a:lnTo>
                    <a:pt x="499" y="1167"/>
                  </a:lnTo>
                  <a:lnTo>
                    <a:pt x="560" y="1106"/>
                  </a:lnTo>
                  <a:lnTo>
                    <a:pt x="590" y="1030"/>
                  </a:lnTo>
                  <a:lnTo>
                    <a:pt x="605" y="924"/>
                  </a:lnTo>
                  <a:lnTo>
                    <a:pt x="605" y="818"/>
                  </a:lnTo>
                  <a:lnTo>
                    <a:pt x="544" y="818"/>
                  </a:lnTo>
                  <a:lnTo>
                    <a:pt x="544" y="985"/>
                  </a:lnTo>
                  <a:lnTo>
                    <a:pt x="529" y="1046"/>
                  </a:lnTo>
                  <a:lnTo>
                    <a:pt x="514" y="1091"/>
                  </a:lnTo>
                  <a:lnTo>
                    <a:pt x="484" y="1121"/>
                  </a:lnTo>
                  <a:lnTo>
                    <a:pt x="454" y="1137"/>
                  </a:lnTo>
                  <a:lnTo>
                    <a:pt x="378" y="1137"/>
                  </a:lnTo>
                  <a:lnTo>
                    <a:pt x="348" y="1106"/>
                  </a:lnTo>
                  <a:lnTo>
                    <a:pt x="302" y="1015"/>
                  </a:lnTo>
                  <a:lnTo>
                    <a:pt x="302" y="940"/>
                  </a:lnTo>
                  <a:lnTo>
                    <a:pt x="302" y="4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09" name="Freeform 133"/>
            <p:cNvSpPr>
              <a:spLocks/>
            </p:cNvSpPr>
            <p:nvPr/>
          </p:nvSpPr>
          <p:spPr bwMode="auto">
            <a:xfrm>
              <a:off x="4035" y="9504"/>
              <a:ext cx="212" cy="197"/>
            </a:xfrm>
            <a:custGeom>
              <a:avLst/>
              <a:gdLst/>
              <a:ahLst/>
              <a:cxnLst>
                <a:cxn ang="0">
                  <a:pos x="212" y="91"/>
                </a:cxn>
                <a:cxn ang="0">
                  <a:pos x="182" y="30"/>
                </a:cxn>
                <a:cxn ang="0">
                  <a:pos x="151" y="0"/>
                </a:cxn>
                <a:cxn ang="0">
                  <a:pos x="61" y="0"/>
                </a:cxn>
                <a:cxn ang="0">
                  <a:pos x="30" y="30"/>
                </a:cxn>
                <a:cxn ang="0">
                  <a:pos x="0" y="91"/>
                </a:cxn>
                <a:cxn ang="0">
                  <a:pos x="15" y="136"/>
                </a:cxn>
                <a:cxn ang="0">
                  <a:pos x="30" y="167"/>
                </a:cxn>
                <a:cxn ang="0">
                  <a:pos x="61" y="182"/>
                </a:cxn>
                <a:cxn ang="0">
                  <a:pos x="106" y="197"/>
                </a:cxn>
                <a:cxn ang="0">
                  <a:pos x="151" y="182"/>
                </a:cxn>
                <a:cxn ang="0">
                  <a:pos x="182" y="167"/>
                </a:cxn>
                <a:cxn ang="0">
                  <a:pos x="197" y="136"/>
                </a:cxn>
                <a:cxn ang="0">
                  <a:pos x="212" y="91"/>
                </a:cxn>
              </a:cxnLst>
              <a:rect l="0" t="0" r="r" b="b"/>
              <a:pathLst>
                <a:path w="212" h="197">
                  <a:moveTo>
                    <a:pt x="212" y="91"/>
                  </a:moveTo>
                  <a:lnTo>
                    <a:pt x="182" y="30"/>
                  </a:lnTo>
                  <a:lnTo>
                    <a:pt x="151" y="0"/>
                  </a:lnTo>
                  <a:lnTo>
                    <a:pt x="61" y="0"/>
                  </a:lnTo>
                  <a:lnTo>
                    <a:pt x="30" y="30"/>
                  </a:lnTo>
                  <a:lnTo>
                    <a:pt x="0" y="91"/>
                  </a:lnTo>
                  <a:lnTo>
                    <a:pt x="15" y="136"/>
                  </a:lnTo>
                  <a:lnTo>
                    <a:pt x="30" y="167"/>
                  </a:lnTo>
                  <a:lnTo>
                    <a:pt x="61" y="182"/>
                  </a:lnTo>
                  <a:lnTo>
                    <a:pt x="106" y="197"/>
                  </a:lnTo>
                  <a:lnTo>
                    <a:pt x="151" y="182"/>
                  </a:lnTo>
                  <a:lnTo>
                    <a:pt x="182" y="167"/>
                  </a:lnTo>
                  <a:lnTo>
                    <a:pt x="197" y="136"/>
                  </a:lnTo>
                  <a:lnTo>
                    <a:pt x="212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0" name="Freeform 134"/>
            <p:cNvSpPr>
              <a:spLocks/>
            </p:cNvSpPr>
            <p:nvPr/>
          </p:nvSpPr>
          <p:spPr bwMode="auto">
            <a:xfrm>
              <a:off x="6788" y="7898"/>
              <a:ext cx="2510" cy="2651"/>
            </a:xfrm>
            <a:custGeom>
              <a:avLst/>
              <a:gdLst/>
              <a:ahLst/>
              <a:cxnLst>
                <a:cxn ang="0">
                  <a:pos x="2283" y="2651"/>
                </a:cxn>
                <a:cxn ang="0">
                  <a:pos x="2510" y="2045"/>
                </a:cxn>
                <a:cxn ang="0">
                  <a:pos x="2465" y="2045"/>
                </a:cxn>
                <a:cxn ang="0">
                  <a:pos x="2389" y="2182"/>
                </a:cxn>
                <a:cxn ang="0">
                  <a:pos x="2283" y="2288"/>
                </a:cxn>
                <a:cxn ang="0">
                  <a:pos x="2132" y="2379"/>
                </a:cxn>
                <a:cxn ang="0">
                  <a:pos x="1981" y="2424"/>
                </a:cxn>
                <a:cxn ang="0">
                  <a:pos x="1920" y="2439"/>
                </a:cxn>
                <a:cxn ang="0">
                  <a:pos x="1799" y="2454"/>
                </a:cxn>
                <a:cxn ang="0">
                  <a:pos x="1633" y="2485"/>
                </a:cxn>
                <a:cxn ang="0">
                  <a:pos x="257" y="2485"/>
                </a:cxn>
                <a:cxn ang="0">
                  <a:pos x="1209" y="1363"/>
                </a:cxn>
                <a:cxn ang="0">
                  <a:pos x="1225" y="1348"/>
                </a:cxn>
                <a:cxn ang="0">
                  <a:pos x="1225" y="1318"/>
                </a:cxn>
                <a:cxn ang="0">
                  <a:pos x="1209" y="1303"/>
                </a:cxn>
                <a:cxn ang="0">
                  <a:pos x="332" y="91"/>
                </a:cxn>
                <a:cxn ang="0">
                  <a:pos x="1603" y="91"/>
                </a:cxn>
                <a:cxn ang="0">
                  <a:pos x="1754" y="106"/>
                </a:cxn>
                <a:cxn ang="0">
                  <a:pos x="1814" y="121"/>
                </a:cxn>
                <a:cxn ang="0">
                  <a:pos x="1935" y="136"/>
                </a:cxn>
                <a:cxn ang="0">
                  <a:pos x="2072" y="182"/>
                </a:cxn>
                <a:cxn ang="0">
                  <a:pos x="2223" y="257"/>
                </a:cxn>
                <a:cxn ang="0">
                  <a:pos x="2298" y="318"/>
                </a:cxn>
                <a:cxn ang="0">
                  <a:pos x="2389" y="394"/>
                </a:cxn>
                <a:cxn ang="0">
                  <a:pos x="2465" y="530"/>
                </a:cxn>
                <a:cxn ang="0">
                  <a:pos x="2510" y="530"/>
                </a:cxn>
                <a:cxn ang="0">
                  <a:pos x="2283" y="0"/>
                </a:cxn>
                <a:cxn ang="0">
                  <a:pos x="0" y="0"/>
                </a:cxn>
                <a:cxn ang="0">
                  <a:pos x="0" y="76"/>
                </a:cxn>
                <a:cxn ang="0">
                  <a:pos x="998" y="1454"/>
                </a:cxn>
                <a:cxn ang="0">
                  <a:pos x="15" y="2591"/>
                </a:cxn>
                <a:cxn ang="0">
                  <a:pos x="0" y="2606"/>
                </a:cxn>
                <a:cxn ang="0">
                  <a:pos x="0" y="2651"/>
                </a:cxn>
                <a:cxn ang="0">
                  <a:pos x="60" y="2651"/>
                </a:cxn>
                <a:cxn ang="0">
                  <a:pos x="2283" y="2651"/>
                </a:cxn>
              </a:cxnLst>
              <a:rect l="0" t="0" r="r" b="b"/>
              <a:pathLst>
                <a:path w="2510" h="2651">
                  <a:moveTo>
                    <a:pt x="2283" y="2651"/>
                  </a:moveTo>
                  <a:lnTo>
                    <a:pt x="2510" y="2045"/>
                  </a:lnTo>
                  <a:lnTo>
                    <a:pt x="2465" y="2045"/>
                  </a:lnTo>
                  <a:lnTo>
                    <a:pt x="2389" y="2182"/>
                  </a:lnTo>
                  <a:lnTo>
                    <a:pt x="2283" y="2288"/>
                  </a:lnTo>
                  <a:lnTo>
                    <a:pt x="2132" y="2379"/>
                  </a:lnTo>
                  <a:lnTo>
                    <a:pt x="1981" y="2424"/>
                  </a:lnTo>
                  <a:lnTo>
                    <a:pt x="1920" y="2439"/>
                  </a:lnTo>
                  <a:lnTo>
                    <a:pt x="1799" y="2454"/>
                  </a:lnTo>
                  <a:lnTo>
                    <a:pt x="1633" y="2485"/>
                  </a:lnTo>
                  <a:lnTo>
                    <a:pt x="257" y="2485"/>
                  </a:lnTo>
                  <a:lnTo>
                    <a:pt x="1209" y="1363"/>
                  </a:lnTo>
                  <a:lnTo>
                    <a:pt x="1225" y="1348"/>
                  </a:lnTo>
                  <a:lnTo>
                    <a:pt x="1225" y="1318"/>
                  </a:lnTo>
                  <a:lnTo>
                    <a:pt x="1209" y="1303"/>
                  </a:lnTo>
                  <a:lnTo>
                    <a:pt x="332" y="91"/>
                  </a:lnTo>
                  <a:lnTo>
                    <a:pt x="1603" y="91"/>
                  </a:lnTo>
                  <a:lnTo>
                    <a:pt x="1754" y="106"/>
                  </a:lnTo>
                  <a:lnTo>
                    <a:pt x="1814" y="121"/>
                  </a:lnTo>
                  <a:lnTo>
                    <a:pt x="1935" y="136"/>
                  </a:lnTo>
                  <a:lnTo>
                    <a:pt x="2072" y="182"/>
                  </a:lnTo>
                  <a:lnTo>
                    <a:pt x="2223" y="257"/>
                  </a:lnTo>
                  <a:lnTo>
                    <a:pt x="2298" y="318"/>
                  </a:lnTo>
                  <a:lnTo>
                    <a:pt x="2389" y="394"/>
                  </a:lnTo>
                  <a:lnTo>
                    <a:pt x="2465" y="530"/>
                  </a:lnTo>
                  <a:lnTo>
                    <a:pt x="2510" y="530"/>
                  </a:lnTo>
                  <a:lnTo>
                    <a:pt x="2283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998" y="1454"/>
                  </a:lnTo>
                  <a:lnTo>
                    <a:pt x="15" y="2591"/>
                  </a:lnTo>
                  <a:lnTo>
                    <a:pt x="0" y="2606"/>
                  </a:lnTo>
                  <a:lnTo>
                    <a:pt x="0" y="2651"/>
                  </a:lnTo>
                  <a:lnTo>
                    <a:pt x="60" y="2651"/>
                  </a:lnTo>
                  <a:lnTo>
                    <a:pt x="2283" y="26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1" name="Freeform 135"/>
            <p:cNvSpPr>
              <a:spLocks/>
            </p:cNvSpPr>
            <p:nvPr/>
          </p:nvSpPr>
          <p:spPr bwMode="auto">
            <a:xfrm>
              <a:off x="7695" y="11277"/>
              <a:ext cx="681" cy="863"/>
            </a:xfrm>
            <a:custGeom>
              <a:avLst/>
              <a:gdLst/>
              <a:ahLst/>
              <a:cxnLst>
                <a:cxn ang="0">
                  <a:pos x="681" y="45"/>
                </a:cxn>
                <a:cxn ang="0">
                  <a:pos x="635" y="15"/>
                </a:cxn>
                <a:cxn ang="0">
                  <a:pos x="575" y="60"/>
                </a:cxn>
                <a:cxn ang="0">
                  <a:pos x="560" y="121"/>
                </a:cxn>
                <a:cxn ang="0">
                  <a:pos x="529" y="257"/>
                </a:cxn>
                <a:cxn ang="0">
                  <a:pos x="514" y="333"/>
                </a:cxn>
                <a:cxn ang="0">
                  <a:pos x="484" y="409"/>
                </a:cxn>
                <a:cxn ang="0">
                  <a:pos x="469" y="484"/>
                </a:cxn>
                <a:cxn ang="0">
                  <a:pos x="408" y="530"/>
                </a:cxn>
                <a:cxn ang="0">
                  <a:pos x="287" y="560"/>
                </a:cxn>
                <a:cxn ang="0">
                  <a:pos x="242" y="530"/>
                </a:cxn>
                <a:cxn ang="0">
                  <a:pos x="227" y="484"/>
                </a:cxn>
                <a:cxn ang="0">
                  <a:pos x="242" y="333"/>
                </a:cxn>
                <a:cxn ang="0">
                  <a:pos x="318" y="166"/>
                </a:cxn>
                <a:cxn ang="0">
                  <a:pos x="302" y="75"/>
                </a:cxn>
                <a:cxn ang="0">
                  <a:pos x="242" y="15"/>
                </a:cxn>
                <a:cxn ang="0">
                  <a:pos x="106" y="30"/>
                </a:cxn>
                <a:cxn ang="0">
                  <a:pos x="30" y="136"/>
                </a:cxn>
                <a:cxn ang="0">
                  <a:pos x="0" y="227"/>
                </a:cxn>
                <a:cxn ang="0">
                  <a:pos x="45" y="212"/>
                </a:cxn>
                <a:cxn ang="0">
                  <a:pos x="91" y="106"/>
                </a:cxn>
                <a:cxn ang="0">
                  <a:pos x="166" y="45"/>
                </a:cxn>
                <a:cxn ang="0">
                  <a:pos x="227" y="60"/>
                </a:cxn>
                <a:cxn ang="0">
                  <a:pos x="212" y="136"/>
                </a:cxn>
                <a:cxn ang="0">
                  <a:pos x="166" y="287"/>
                </a:cxn>
                <a:cxn ang="0">
                  <a:pos x="136" y="484"/>
                </a:cxn>
                <a:cxn ang="0">
                  <a:pos x="182" y="560"/>
                </a:cxn>
                <a:cxn ang="0">
                  <a:pos x="287" y="606"/>
                </a:cxn>
                <a:cxn ang="0">
                  <a:pos x="408" y="575"/>
                </a:cxn>
                <a:cxn ang="0">
                  <a:pos x="439" y="591"/>
                </a:cxn>
                <a:cxn ang="0">
                  <a:pos x="408" y="697"/>
                </a:cxn>
                <a:cxn ang="0">
                  <a:pos x="257" y="818"/>
                </a:cxn>
                <a:cxn ang="0">
                  <a:pos x="106" y="787"/>
                </a:cxn>
                <a:cxn ang="0">
                  <a:pos x="182" y="727"/>
                </a:cxn>
                <a:cxn ang="0">
                  <a:pos x="166" y="666"/>
                </a:cxn>
                <a:cxn ang="0">
                  <a:pos x="136" y="651"/>
                </a:cxn>
                <a:cxn ang="0">
                  <a:pos x="61" y="712"/>
                </a:cxn>
                <a:cxn ang="0">
                  <a:pos x="91" y="818"/>
                </a:cxn>
                <a:cxn ang="0">
                  <a:pos x="212" y="863"/>
                </a:cxn>
                <a:cxn ang="0">
                  <a:pos x="408" y="787"/>
                </a:cxn>
                <a:cxn ang="0">
                  <a:pos x="544" y="591"/>
                </a:cxn>
              </a:cxnLst>
              <a:rect l="0" t="0" r="r" b="b"/>
              <a:pathLst>
                <a:path w="681" h="863">
                  <a:moveTo>
                    <a:pt x="681" y="91"/>
                  </a:moveTo>
                  <a:lnTo>
                    <a:pt x="681" y="45"/>
                  </a:lnTo>
                  <a:lnTo>
                    <a:pt x="665" y="30"/>
                  </a:lnTo>
                  <a:lnTo>
                    <a:pt x="635" y="15"/>
                  </a:lnTo>
                  <a:lnTo>
                    <a:pt x="620" y="15"/>
                  </a:lnTo>
                  <a:lnTo>
                    <a:pt x="575" y="60"/>
                  </a:lnTo>
                  <a:lnTo>
                    <a:pt x="575" y="91"/>
                  </a:lnTo>
                  <a:lnTo>
                    <a:pt x="560" y="121"/>
                  </a:lnTo>
                  <a:lnTo>
                    <a:pt x="529" y="242"/>
                  </a:lnTo>
                  <a:lnTo>
                    <a:pt x="529" y="257"/>
                  </a:lnTo>
                  <a:lnTo>
                    <a:pt x="514" y="287"/>
                  </a:lnTo>
                  <a:lnTo>
                    <a:pt x="514" y="333"/>
                  </a:lnTo>
                  <a:lnTo>
                    <a:pt x="499" y="378"/>
                  </a:lnTo>
                  <a:lnTo>
                    <a:pt x="484" y="409"/>
                  </a:lnTo>
                  <a:lnTo>
                    <a:pt x="484" y="454"/>
                  </a:lnTo>
                  <a:lnTo>
                    <a:pt x="469" y="484"/>
                  </a:lnTo>
                  <a:lnTo>
                    <a:pt x="439" y="515"/>
                  </a:lnTo>
                  <a:lnTo>
                    <a:pt x="408" y="530"/>
                  </a:lnTo>
                  <a:lnTo>
                    <a:pt x="363" y="560"/>
                  </a:lnTo>
                  <a:lnTo>
                    <a:pt x="287" y="560"/>
                  </a:lnTo>
                  <a:lnTo>
                    <a:pt x="257" y="545"/>
                  </a:lnTo>
                  <a:lnTo>
                    <a:pt x="242" y="530"/>
                  </a:lnTo>
                  <a:lnTo>
                    <a:pt x="242" y="515"/>
                  </a:lnTo>
                  <a:lnTo>
                    <a:pt x="227" y="484"/>
                  </a:lnTo>
                  <a:lnTo>
                    <a:pt x="227" y="454"/>
                  </a:lnTo>
                  <a:lnTo>
                    <a:pt x="242" y="333"/>
                  </a:lnTo>
                  <a:lnTo>
                    <a:pt x="302" y="197"/>
                  </a:lnTo>
                  <a:lnTo>
                    <a:pt x="318" y="166"/>
                  </a:lnTo>
                  <a:lnTo>
                    <a:pt x="318" y="121"/>
                  </a:lnTo>
                  <a:lnTo>
                    <a:pt x="302" y="75"/>
                  </a:lnTo>
                  <a:lnTo>
                    <a:pt x="287" y="45"/>
                  </a:lnTo>
                  <a:lnTo>
                    <a:pt x="242" y="15"/>
                  </a:lnTo>
                  <a:lnTo>
                    <a:pt x="197" y="0"/>
                  </a:lnTo>
                  <a:lnTo>
                    <a:pt x="106" y="30"/>
                  </a:lnTo>
                  <a:lnTo>
                    <a:pt x="45" y="91"/>
                  </a:lnTo>
                  <a:lnTo>
                    <a:pt x="30" y="136"/>
                  </a:lnTo>
                  <a:lnTo>
                    <a:pt x="0" y="197"/>
                  </a:lnTo>
                  <a:lnTo>
                    <a:pt x="0" y="227"/>
                  </a:lnTo>
                  <a:lnTo>
                    <a:pt x="45" y="227"/>
                  </a:lnTo>
                  <a:lnTo>
                    <a:pt x="45" y="212"/>
                  </a:lnTo>
                  <a:lnTo>
                    <a:pt x="76" y="151"/>
                  </a:lnTo>
                  <a:lnTo>
                    <a:pt x="91" y="106"/>
                  </a:lnTo>
                  <a:lnTo>
                    <a:pt x="121" y="75"/>
                  </a:lnTo>
                  <a:lnTo>
                    <a:pt x="166" y="45"/>
                  </a:lnTo>
                  <a:lnTo>
                    <a:pt x="212" y="45"/>
                  </a:lnTo>
                  <a:lnTo>
                    <a:pt x="227" y="60"/>
                  </a:lnTo>
                  <a:lnTo>
                    <a:pt x="227" y="91"/>
                  </a:lnTo>
                  <a:lnTo>
                    <a:pt x="212" y="136"/>
                  </a:lnTo>
                  <a:lnTo>
                    <a:pt x="212" y="166"/>
                  </a:lnTo>
                  <a:lnTo>
                    <a:pt x="166" y="287"/>
                  </a:lnTo>
                  <a:lnTo>
                    <a:pt x="136" y="378"/>
                  </a:lnTo>
                  <a:lnTo>
                    <a:pt x="136" y="484"/>
                  </a:lnTo>
                  <a:lnTo>
                    <a:pt x="151" y="530"/>
                  </a:lnTo>
                  <a:lnTo>
                    <a:pt x="182" y="560"/>
                  </a:lnTo>
                  <a:lnTo>
                    <a:pt x="242" y="591"/>
                  </a:lnTo>
                  <a:lnTo>
                    <a:pt x="287" y="606"/>
                  </a:lnTo>
                  <a:lnTo>
                    <a:pt x="318" y="606"/>
                  </a:lnTo>
                  <a:lnTo>
                    <a:pt x="408" y="575"/>
                  </a:lnTo>
                  <a:lnTo>
                    <a:pt x="454" y="545"/>
                  </a:lnTo>
                  <a:lnTo>
                    <a:pt x="439" y="591"/>
                  </a:lnTo>
                  <a:lnTo>
                    <a:pt x="423" y="651"/>
                  </a:lnTo>
                  <a:lnTo>
                    <a:pt x="408" y="697"/>
                  </a:lnTo>
                  <a:lnTo>
                    <a:pt x="302" y="803"/>
                  </a:lnTo>
                  <a:lnTo>
                    <a:pt x="257" y="818"/>
                  </a:lnTo>
                  <a:lnTo>
                    <a:pt x="166" y="818"/>
                  </a:lnTo>
                  <a:lnTo>
                    <a:pt x="106" y="787"/>
                  </a:lnTo>
                  <a:lnTo>
                    <a:pt x="166" y="757"/>
                  </a:lnTo>
                  <a:lnTo>
                    <a:pt x="182" y="727"/>
                  </a:lnTo>
                  <a:lnTo>
                    <a:pt x="182" y="681"/>
                  </a:lnTo>
                  <a:lnTo>
                    <a:pt x="166" y="666"/>
                  </a:lnTo>
                  <a:lnTo>
                    <a:pt x="151" y="666"/>
                  </a:lnTo>
                  <a:lnTo>
                    <a:pt x="136" y="651"/>
                  </a:lnTo>
                  <a:lnTo>
                    <a:pt x="76" y="681"/>
                  </a:lnTo>
                  <a:lnTo>
                    <a:pt x="61" y="712"/>
                  </a:lnTo>
                  <a:lnTo>
                    <a:pt x="61" y="787"/>
                  </a:lnTo>
                  <a:lnTo>
                    <a:pt x="91" y="818"/>
                  </a:lnTo>
                  <a:lnTo>
                    <a:pt x="121" y="833"/>
                  </a:lnTo>
                  <a:lnTo>
                    <a:pt x="212" y="863"/>
                  </a:lnTo>
                  <a:lnTo>
                    <a:pt x="318" y="848"/>
                  </a:lnTo>
                  <a:lnTo>
                    <a:pt x="408" y="787"/>
                  </a:lnTo>
                  <a:lnTo>
                    <a:pt x="499" y="697"/>
                  </a:lnTo>
                  <a:lnTo>
                    <a:pt x="544" y="591"/>
                  </a:lnTo>
                  <a:lnTo>
                    <a:pt x="681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2" name="Freeform 136"/>
            <p:cNvSpPr>
              <a:spLocks noEditPoints="1"/>
            </p:cNvSpPr>
            <p:nvPr/>
          </p:nvSpPr>
          <p:spPr bwMode="auto">
            <a:xfrm>
              <a:off x="9646" y="8867"/>
              <a:ext cx="983" cy="1197"/>
            </a:xfrm>
            <a:custGeom>
              <a:avLst/>
              <a:gdLst/>
              <a:ahLst/>
              <a:cxnLst>
                <a:cxn ang="0">
                  <a:pos x="121" y="1122"/>
                </a:cxn>
                <a:cxn ang="0">
                  <a:pos x="30" y="1137"/>
                </a:cxn>
                <a:cxn ang="0">
                  <a:pos x="0" y="1152"/>
                </a:cxn>
                <a:cxn ang="0">
                  <a:pos x="15" y="1197"/>
                </a:cxn>
                <a:cxn ang="0">
                  <a:pos x="393" y="1182"/>
                </a:cxn>
                <a:cxn ang="0">
                  <a:pos x="378" y="1137"/>
                </a:cxn>
                <a:cxn ang="0">
                  <a:pos x="272" y="1061"/>
                </a:cxn>
                <a:cxn ang="0">
                  <a:pos x="318" y="879"/>
                </a:cxn>
                <a:cxn ang="0">
                  <a:pos x="363" y="728"/>
                </a:cxn>
                <a:cxn ang="0">
                  <a:pos x="408" y="804"/>
                </a:cxn>
                <a:cxn ang="0">
                  <a:pos x="484" y="849"/>
                </a:cxn>
                <a:cxn ang="0">
                  <a:pos x="696" y="804"/>
                </a:cxn>
                <a:cxn ang="0">
                  <a:pos x="953" y="500"/>
                </a:cxn>
                <a:cxn ang="0">
                  <a:pos x="953" y="137"/>
                </a:cxn>
                <a:cxn ang="0">
                  <a:pos x="741" y="0"/>
                </a:cxn>
                <a:cxn ang="0">
                  <a:pos x="560" y="76"/>
                </a:cxn>
                <a:cxn ang="0">
                  <a:pos x="469" y="91"/>
                </a:cxn>
                <a:cxn ang="0">
                  <a:pos x="423" y="31"/>
                </a:cxn>
                <a:cxn ang="0">
                  <a:pos x="348" y="0"/>
                </a:cxn>
                <a:cxn ang="0">
                  <a:pos x="242" y="16"/>
                </a:cxn>
                <a:cxn ang="0">
                  <a:pos x="181" y="91"/>
                </a:cxn>
                <a:cxn ang="0">
                  <a:pos x="166" y="137"/>
                </a:cxn>
                <a:cxn ang="0">
                  <a:pos x="136" y="213"/>
                </a:cxn>
                <a:cxn ang="0">
                  <a:pos x="121" y="304"/>
                </a:cxn>
                <a:cxn ang="0">
                  <a:pos x="166" y="288"/>
                </a:cxn>
                <a:cxn ang="0">
                  <a:pos x="197" y="182"/>
                </a:cxn>
                <a:cxn ang="0">
                  <a:pos x="242" y="76"/>
                </a:cxn>
                <a:cxn ang="0">
                  <a:pos x="318" y="31"/>
                </a:cxn>
                <a:cxn ang="0">
                  <a:pos x="363" y="61"/>
                </a:cxn>
                <a:cxn ang="0">
                  <a:pos x="378" y="122"/>
                </a:cxn>
                <a:cxn ang="0">
                  <a:pos x="363" y="197"/>
                </a:cxn>
                <a:cxn ang="0">
                  <a:pos x="151" y="1061"/>
                </a:cxn>
                <a:cxn ang="0">
                  <a:pos x="499" y="197"/>
                </a:cxn>
                <a:cxn ang="0">
                  <a:pos x="575" y="107"/>
                </a:cxn>
                <a:cxn ang="0">
                  <a:pos x="696" y="46"/>
                </a:cxn>
                <a:cxn ang="0">
                  <a:pos x="771" y="46"/>
                </a:cxn>
                <a:cxn ang="0">
                  <a:pos x="832" y="107"/>
                </a:cxn>
                <a:cxn ang="0">
                  <a:pos x="847" y="213"/>
                </a:cxn>
                <a:cxn ang="0">
                  <a:pos x="802" y="500"/>
                </a:cxn>
                <a:cxn ang="0">
                  <a:pos x="711" y="697"/>
                </a:cxn>
                <a:cxn ang="0">
                  <a:pos x="529" y="819"/>
                </a:cxn>
                <a:cxn ang="0">
                  <a:pos x="454" y="788"/>
                </a:cxn>
                <a:cxn ang="0">
                  <a:pos x="393" y="697"/>
                </a:cxn>
                <a:cxn ang="0">
                  <a:pos x="378" y="652"/>
                </a:cxn>
                <a:cxn ang="0">
                  <a:pos x="393" y="607"/>
                </a:cxn>
              </a:cxnLst>
              <a:rect l="0" t="0" r="r" b="b"/>
              <a:pathLst>
                <a:path w="983" h="1197">
                  <a:moveTo>
                    <a:pt x="151" y="1061"/>
                  </a:moveTo>
                  <a:lnTo>
                    <a:pt x="121" y="1122"/>
                  </a:lnTo>
                  <a:lnTo>
                    <a:pt x="106" y="1137"/>
                  </a:lnTo>
                  <a:lnTo>
                    <a:pt x="30" y="1137"/>
                  </a:lnTo>
                  <a:lnTo>
                    <a:pt x="15" y="1152"/>
                  </a:lnTo>
                  <a:lnTo>
                    <a:pt x="0" y="1152"/>
                  </a:lnTo>
                  <a:lnTo>
                    <a:pt x="0" y="1182"/>
                  </a:lnTo>
                  <a:lnTo>
                    <a:pt x="15" y="1197"/>
                  </a:lnTo>
                  <a:lnTo>
                    <a:pt x="393" y="1197"/>
                  </a:lnTo>
                  <a:lnTo>
                    <a:pt x="393" y="1182"/>
                  </a:lnTo>
                  <a:lnTo>
                    <a:pt x="408" y="1167"/>
                  </a:lnTo>
                  <a:lnTo>
                    <a:pt x="378" y="1137"/>
                  </a:lnTo>
                  <a:lnTo>
                    <a:pt x="272" y="1137"/>
                  </a:lnTo>
                  <a:lnTo>
                    <a:pt x="272" y="1061"/>
                  </a:lnTo>
                  <a:lnTo>
                    <a:pt x="302" y="985"/>
                  </a:lnTo>
                  <a:lnTo>
                    <a:pt x="318" y="879"/>
                  </a:lnTo>
                  <a:lnTo>
                    <a:pt x="348" y="788"/>
                  </a:lnTo>
                  <a:lnTo>
                    <a:pt x="363" y="728"/>
                  </a:lnTo>
                  <a:lnTo>
                    <a:pt x="378" y="758"/>
                  </a:lnTo>
                  <a:lnTo>
                    <a:pt x="408" y="804"/>
                  </a:lnTo>
                  <a:lnTo>
                    <a:pt x="439" y="834"/>
                  </a:lnTo>
                  <a:lnTo>
                    <a:pt x="484" y="849"/>
                  </a:lnTo>
                  <a:lnTo>
                    <a:pt x="529" y="849"/>
                  </a:lnTo>
                  <a:lnTo>
                    <a:pt x="696" y="804"/>
                  </a:lnTo>
                  <a:lnTo>
                    <a:pt x="847" y="682"/>
                  </a:lnTo>
                  <a:lnTo>
                    <a:pt x="953" y="500"/>
                  </a:lnTo>
                  <a:lnTo>
                    <a:pt x="983" y="304"/>
                  </a:lnTo>
                  <a:lnTo>
                    <a:pt x="953" y="137"/>
                  </a:lnTo>
                  <a:lnTo>
                    <a:pt x="862" y="31"/>
                  </a:lnTo>
                  <a:lnTo>
                    <a:pt x="741" y="0"/>
                  </a:lnTo>
                  <a:lnTo>
                    <a:pt x="650" y="16"/>
                  </a:lnTo>
                  <a:lnTo>
                    <a:pt x="560" y="76"/>
                  </a:lnTo>
                  <a:lnTo>
                    <a:pt x="484" y="137"/>
                  </a:lnTo>
                  <a:lnTo>
                    <a:pt x="469" y="91"/>
                  </a:lnTo>
                  <a:lnTo>
                    <a:pt x="454" y="61"/>
                  </a:lnTo>
                  <a:lnTo>
                    <a:pt x="423" y="31"/>
                  </a:lnTo>
                  <a:lnTo>
                    <a:pt x="393" y="16"/>
                  </a:lnTo>
                  <a:lnTo>
                    <a:pt x="348" y="0"/>
                  </a:lnTo>
                  <a:lnTo>
                    <a:pt x="272" y="0"/>
                  </a:lnTo>
                  <a:lnTo>
                    <a:pt x="242" y="16"/>
                  </a:lnTo>
                  <a:lnTo>
                    <a:pt x="197" y="61"/>
                  </a:lnTo>
                  <a:lnTo>
                    <a:pt x="181" y="91"/>
                  </a:lnTo>
                  <a:lnTo>
                    <a:pt x="181" y="107"/>
                  </a:lnTo>
                  <a:lnTo>
                    <a:pt x="166" y="137"/>
                  </a:lnTo>
                  <a:lnTo>
                    <a:pt x="151" y="182"/>
                  </a:lnTo>
                  <a:lnTo>
                    <a:pt x="136" y="213"/>
                  </a:lnTo>
                  <a:lnTo>
                    <a:pt x="121" y="258"/>
                  </a:lnTo>
                  <a:lnTo>
                    <a:pt x="121" y="304"/>
                  </a:lnTo>
                  <a:lnTo>
                    <a:pt x="166" y="304"/>
                  </a:lnTo>
                  <a:lnTo>
                    <a:pt x="166" y="288"/>
                  </a:lnTo>
                  <a:lnTo>
                    <a:pt x="181" y="258"/>
                  </a:lnTo>
                  <a:lnTo>
                    <a:pt x="197" y="182"/>
                  </a:lnTo>
                  <a:lnTo>
                    <a:pt x="212" y="122"/>
                  </a:lnTo>
                  <a:lnTo>
                    <a:pt x="242" y="76"/>
                  </a:lnTo>
                  <a:lnTo>
                    <a:pt x="272" y="46"/>
                  </a:lnTo>
                  <a:lnTo>
                    <a:pt x="318" y="31"/>
                  </a:lnTo>
                  <a:lnTo>
                    <a:pt x="333" y="31"/>
                  </a:lnTo>
                  <a:lnTo>
                    <a:pt x="363" y="61"/>
                  </a:lnTo>
                  <a:lnTo>
                    <a:pt x="363" y="91"/>
                  </a:lnTo>
                  <a:lnTo>
                    <a:pt x="378" y="122"/>
                  </a:lnTo>
                  <a:lnTo>
                    <a:pt x="378" y="167"/>
                  </a:lnTo>
                  <a:lnTo>
                    <a:pt x="363" y="197"/>
                  </a:lnTo>
                  <a:lnTo>
                    <a:pt x="363" y="228"/>
                  </a:lnTo>
                  <a:lnTo>
                    <a:pt x="151" y="1061"/>
                  </a:lnTo>
                  <a:close/>
                  <a:moveTo>
                    <a:pt x="484" y="243"/>
                  </a:moveTo>
                  <a:lnTo>
                    <a:pt x="499" y="197"/>
                  </a:lnTo>
                  <a:lnTo>
                    <a:pt x="544" y="152"/>
                  </a:lnTo>
                  <a:lnTo>
                    <a:pt x="575" y="107"/>
                  </a:lnTo>
                  <a:lnTo>
                    <a:pt x="665" y="46"/>
                  </a:lnTo>
                  <a:lnTo>
                    <a:pt x="696" y="46"/>
                  </a:lnTo>
                  <a:lnTo>
                    <a:pt x="726" y="31"/>
                  </a:lnTo>
                  <a:lnTo>
                    <a:pt x="771" y="46"/>
                  </a:lnTo>
                  <a:lnTo>
                    <a:pt x="802" y="61"/>
                  </a:lnTo>
                  <a:lnTo>
                    <a:pt x="832" y="107"/>
                  </a:lnTo>
                  <a:lnTo>
                    <a:pt x="847" y="152"/>
                  </a:lnTo>
                  <a:lnTo>
                    <a:pt x="847" y="213"/>
                  </a:lnTo>
                  <a:lnTo>
                    <a:pt x="832" y="349"/>
                  </a:lnTo>
                  <a:lnTo>
                    <a:pt x="802" y="500"/>
                  </a:lnTo>
                  <a:lnTo>
                    <a:pt x="756" y="622"/>
                  </a:lnTo>
                  <a:lnTo>
                    <a:pt x="711" y="697"/>
                  </a:lnTo>
                  <a:lnTo>
                    <a:pt x="620" y="788"/>
                  </a:lnTo>
                  <a:lnTo>
                    <a:pt x="529" y="819"/>
                  </a:lnTo>
                  <a:lnTo>
                    <a:pt x="484" y="804"/>
                  </a:lnTo>
                  <a:lnTo>
                    <a:pt x="454" y="788"/>
                  </a:lnTo>
                  <a:lnTo>
                    <a:pt x="423" y="758"/>
                  </a:lnTo>
                  <a:lnTo>
                    <a:pt x="393" y="697"/>
                  </a:lnTo>
                  <a:lnTo>
                    <a:pt x="393" y="682"/>
                  </a:lnTo>
                  <a:lnTo>
                    <a:pt x="378" y="652"/>
                  </a:lnTo>
                  <a:lnTo>
                    <a:pt x="378" y="637"/>
                  </a:lnTo>
                  <a:lnTo>
                    <a:pt x="393" y="607"/>
                  </a:lnTo>
                  <a:lnTo>
                    <a:pt x="484" y="2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3" name="Freeform 137"/>
            <p:cNvSpPr>
              <a:spLocks/>
            </p:cNvSpPr>
            <p:nvPr/>
          </p:nvSpPr>
          <p:spPr bwMode="auto">
            <a:xfrm>
              <a:off x="10841" y="8277"/>
              <a:ext cx="438" cy="1894"/>
            </a:xfrm>
            <a:custGeom>
              <a:avLst/>
              <a:gdLst/>
              <a:ahLst/>
              <a:cxnLst>
                <a:cxn ang="0">
                  <a:pos x="438" y="1878"/>
                </a:cxn>
                <a:cxn ang="0">
                  <a:pos x="438" y="1863"/>
                </a:cxn>
                <a:cxn ang="0">
                  <a:pos x="423" y="1863"/>
                </a:cxn>
                <a:cxn ang="0">
                  <a:pos x="408" y="1833"/>
                </a:cxn>
                <a:cxn ang="0">
                  <a:pos x="257" y="1636"/>
                </a:cxn>
                <a:cxn ang="0">
                  <a:pos x="181" y="1409"/>
                </a:cxn>
                <a:cxn ang="0">
                  <a:pos x="121" y="1181"/>
                </a:cxn>
                <a:cxn ang="0">
                  <a:pos x="121" y="954"/>
                </a:cxn>
                <a:cxn ang="0">
                  <a:pos x="136" y="712"/>
                </a:cxn>
                <a:cxn ang="0">
                  <a:pos x="181" y="469"/>
                </a:cxn>
                <a:cxn ang="0">
                  <a:pos x="272" y="242"/>
                </a:cxn>
                <a:cxn ang="0">
                  <a:pos x="423" y="60"/>
                </a:cxn>
                <a:cxn ang="0">
                  <a:pos x="438" y="45"/>
                </a:cxn>
                <a:cxn ang="0">
                  <a:pos x="438" y="0"/>
                </a:cxn>
                <a:cxn ang="0">
                  <a:pos x="423" y="0"/>
                </a:cxn>
                <a:cxn ang="0">
                  <a:pos x="378" y="30"/>
                </a:cxn>
                <a:cxn ang="0">
                  <a:pos x="302" y="90"/>
                </a:cxn>
                <a:cxn ang="0">
                  <a:pos x="212" y="212"/>
                </a:cxn>
                <a:cxn ang="0">
                  <a:pos x="121" y="378"/>
                </a:cxn>
                <a:cxn ang="0">
                  <a:pos x="30" y="681"/>
                </a:cxn>
                <a:cxn ang="0">
                  <a:pos x="0" y="954"/>
                </a:cxn>
                <a:cxn ang="0">
                  <a:pos x="15" y="1121"/>
                </a:cxn>
                <a:cxn ang="0">
                  <a:pos x="45" y="1333"/>
                </a:cxn>
                <a:cxn ang="0">
                  <a:pos x="136" y="1545"/>
                </a:cxn>
                <a:cxn ang="0">
                  <a:pos x="227" y="1697"/>
                </a:cxn>
                <a:cxn ang="0">
                  <a:pos x="317" y="1803"/>
                </a:cxn>
                <a:cxn ang="0">
                  <a:pos x="393" y="1878"/>
                </a:cxn>
                <a:cxn ang="0">
                  <a:pos x="423" y="1894"/>
                </a:cxn>
                <a:cxn ang="0">
                  <a:pos x="438" y="1894"/>
                </a:cxn>
                <a:cxn ang="0">
                  <a:pos x="438" y="1878"/>
                </a:cxn>
              </a:cxnLst>
              <a:rect l="0" t="0" r="r" b="b"/>
              <a:pathLst>
                <a:path w="438" h="1894">
                  <a:moveTo>
                    <a:pt x="438" y="1878"/>
                  </a:moveTo>
                  <a:lnTo>
                    <a:pt x="438" y="1863"/>
                  </a:lnTo>
                  <a:lnTo>
                    <a:pt x="423" y="1863"/>
                  </a:lnTo>
                  <a:lnTo>
                    <a:pt x="408" y="1833"/>
                  </a:lnTo>
                  <a:lnTo>
                    <a:pt x="257" y="1636"/>
                  </a:lnTo>
                  <a:lnTo>
                    <a:pt x="181" y="1409"/>
                  </a:lnTo>
                  <a:lnTo>
                    <a:pt x="121" y="1181"/>
                  </a:lnTo>
                  <a:lnTo>
                    <a:pt x="121" y="954"/>
                  </a:lnTo>
                  <a:lnTo>
                    <a:pt x="136" y="712"/>
                  </a:lnTo>
                  <a:lnTo>
                    <a:pt x="181" y="469"/>
                  </a:lnTo>
                  <a:lnTo>
                    <a:pt x="272" y="242"/>
                  </a:lnTo>
                  <a:lnTo>
                    <a:pt x="423" y="60"/>
                  </a:lnTo>
                  <a:lnTo>
                    <a:pt x="438" y="45"/>
                  </a:lnTo>
                  <a:lnTo>
                    <a:pt x="438" y="0"/>
                  </a:lnTo>
                  <a:lnTo>
                    <a:pt x="423" y="0"/>
                  </a:lnTo>
                  <a:lnTo>
                    <a:pt x="378" y="30"/>
                  </a:lnTo>
                  <a:lnTo>
                    <a:pt x="302" y="90"/>
                  </a:lnTo>
                  <a:lnTo>
                    <a:pt x="212" y="212"/>
                  </a:lnTo>
                  <a:lnTo>
                    <a:pt x="121" y="378"/>
                  </a:lnTo>
                  <a:lnTo>
                    <a:pt x="30" y="681"/>
                  </a:lnTo>
                  <a:lnTo>
                    <a:pt x="0" y="954"/>
                  </a:lnTo>
                  <a:lnTo>
                    <a:pt x="15" y="1121"/>
                  </a:lnTo>
                  <a:lnTo>
                    <a:pt x="45" y="1333"/>
                  </a:lnTo>
                  <a:lnTo>
                    <a:pt x="136" y="1545"/>
                  </a:lnTo>
                  <a:lnTo>
                    <a:pt x="227" y="1697"/>
                  </a:lnTo>
                  <a:lnTo>
                    <a:pt x="317" y="1803"/>
                  </a:lnTo>
                  <a:lnTo>
                    <a:pt x="393" y="1878"/>
                  </a:lnTo>
                  <a:lnTo>
                    <a:pt x="423" y="1894"/>
                  </a:lnTo>
                  <a:lnTo>
                    <a:pt x="438" y="1894"/>
                  </a:lnTo>
                  <a:lnTo>
                    <a:pt x="438" y="187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4" name="Freeform 138"/>
            <p:cNvSpPr>
              <a:spLocks/>
            </p:cNvSpPr>
            <p:nvPr/>
          </p:nvSpPr>
          <p:spPr bwMode="auto">
            <a:xfrm>
              <a:off x="11461" y="8867"/>
              <a:ext cx="862" cy="1228"/>
            </a:xfrm>
            <a:custGeom>
              <a:avLst/>
              <a:gdLst/>
              <a:ahLst/>
              <a:cxnLst>
                <a:cxn ang="0">
                  <a:pos x="862" y="31"/>
                </a:cxn>
                <a:cxn ang="0">
                  <a:pos x="786" y="16"/>
                </a:cxn>
                <a:cxn ang="0">
                  <a:pos x="741" y="76"/>
                </a:cxn>
                <a:cxn ang="0">
                  <a:pos x="726" y="152"/>
                </a:cxn>
                <a:cxn ang="0">
                  <a:pos x="680" y="304"/>
                </a:cxn>
                <a:cxn ang="0">
                  <a:pos x="590" y="667"/>
                </a:cxn>
                <a:cxn ang="0">
                  <a:pos x="484" y="788"/>
                </a:cxn>
                <a:cxn ang="0">
                  <a:pos x="378" y="819"/>
                </a:cxn>
                <a:cxn ang="0">
                  <a:pos x="302" y="788"/>
                </a:cxn>
                <a:cxn ang="0">
                  <a:pos x="272" y="561"/>
                </a:cxn>
                <a:cxn ang="0">
                  <a:pos x="363" y="288"/>
                </a:cxn>
                <a:cxn ang="0">
                  <a:pos x="393" y="213"/>
                </a:cxn>
                <a:cxn ang="0">
                  <a:pos x="363" y="61"/>
                </a:cxn>
                <a:cxn ang="0">
                  <a:pos x="242" y="0"/>
                </a:cxn>
                <a:cxn ang="0">
                  <a:pos x="75" y="91"/>
                </a:cxn>
                <a:cxn ang="0">
                  <a:pos x="0" y="258"/>
                </a:cxn>
                <a:cxn ang="0">
                  <a:pos x="30" y="304"/>
                </a:cxn>
                <a:cxn ang="0">
                  <a:pos x="45" y="273"/>
                </a:cxn>
                <a:cxn ang="0">
                  <a:pos x="106" y="137"/>
                </a:cxn>
                <a:cxn ang="0">
                  <a:pos x="166" y="61"/>
                </a:cxn>
                <a:cxn ang="0">
                  <a:pos x="242" y="31"/>
                </a:cxn>
                <a:cxn ang="0">
                  <a:pos x="257" y="46"/>
                </a:cxn>
                <a:cxn ang="0">
                  <a:pos x="287" y="76"/>
                </a:cxn>
                <a:cxn ang="0">
                  <a:pos x="272" y="197"/>
                </a:cxn>
                <a:cxn ang="0">
                  <a:pos x="196" y="410"/>
                </a:cxn>
                <a:cxn ang="0">
                  <a:pos x="151" y="697"/>
                </a:cxn>
                <a:cxn ang="0">
                  <a:pos x="196" y="788"/>
                </a:cxn>
                <a:cxn ang="0">
                  <a:pos x="333" y="849"/>
                </a:cxn>
                <a:cxn ang="0">
                  <a:pos x="514" y="819"/>
                </a:cxn>
                <a:cxn ang="0">
                  <a:pos x="529" y="910"/>
                </a:cxn>
                <a:cxn ang="0">
                  <a:pos x="348" y="1152"/>
                </a:cxn>
                <a:cxn ang="0">
                  <a:pos x="151" y="1167"/>
                </a:cxn>
                <a:cxn ang="0">
                  <a:pos x="121" y="1107"/>
                </a:cxn>
                <a:cxn ang="0">
                  <a:pos x="181" y="1061"/>
                </a:cxn>
                <a:cxn ang="0">
                  <a:pos x="212" y="970"/>
                </a:cxn>
                <a:cxn ang="0">
                  <a:pos x="166" y="940"/>
                </a:cxn>
                <a:cxn ang="0">
                  <a:pos x="75" y="955"/>
                </a:cxn>
                <a:cxn ang="0">
                  <a:pos x="30" y="1061"/>
                </a:cxn>
                <a:cxn ang="0">
                  <a:pos x="106" y="1197"/>
                </a:cxn>
                <a:cxn ang="0">
                  <a:pos x="242" y="1228"/>
                </a:cxn>
                <a:cxn ang="0">
                  <a:pos x="514" y="1107"/>
                </a:cxn>
                <a:cxn ang="0">
                  <a:pos x="680" y="834"/>
                </a:cxn>
              </a:cxnLst>
              <a:rect l="0" t="0" r="r" b="b"/>
              <a:pathLst>
                <a:path w="862" h="1228">
                  <a:moveTo>
                    <a:pt x="862" y="107"/>
                  </a:moveTo>
                  <a:lnTo>
                    <a:pt x="862" y="31"/>
                  </a:lnTo>
                  <a:lnTo>
                    <a:pt x="832" y="16"/>
                  </a:lnTo>
                  <a:lnTo>
                    <a:pt x="786" y="16"/>
                  </a:lnTo>
                  <a:lnTo>
                    <a:pt x="741" y="61"/>
                  </a:lnTo>
                  <a:lnTo>
                    <a:pt x="741" y="76"/>
                  </a:lnTo>
                  <a:lnTo>
                    <a:pt x="726" y="107"/>
                  </a:lnTo>
                  <a:lnTo>
                    <a:pt x="726" y="152"/>
                  </a:lnTo>
                  <a:lnTo>
                    <a:pt x="696" y="228"/>
                  </a:lnTo>
                  <a:lnTo>
                    <a:pt x="680" y="304"/>
                  </a:lnTo>
                  <a:lnTo>
                    <a:pt x="590" y="652"/>
                  </a:lnTo>
                  <a:lnTo>
                    <a:pt x="590" y="667"/>
                  </a:lnTo>
                  <a:lnTo>
                    <a:pt x="575" y="697"/>
                  </a:lnTo>
                  <a:lnTo>
                    <a:pt x="484" y="788"/>
                  </a:lnTo>
                  <a:lnTo>
                    <a:pt x="438" y="804"/>
                  </a:lnTo>
                  <a:lnTo>
                    <a:pt x="378" y="819"/>
                  </a:lnTo>
                  <a:lnTo>
                    <a:pt x="333" y="804"/>
                  </a:lnTo>
                  <a:lnTo>
                    <a:pt x="302" y="788"/>
                  </a:lnTo>
                  <a:lnTo>
                    <a:pt x="272" y="728"/>
                  </a:lnTo>
                  <a:lnTo>
                    <a:pt x="272" y="561"/>
                  </a:lnTo>
                  <a:lnTo>
                    <a:pt x="302" y="440"/>
                  </a:lnTo>
                  <a:lnTo>
                    <a:pt x="363" y="288"/>
                  </a:lnTo>
                  <a:lnTo>
                    <a:pt x="378" y="243"/>
                  </a:lnTo>
                  <a:lnTo>
                    <a:pt x="393" y="213"/>
                  </a:lnTo>
                  <a:lnTo>
                    <a:pt x="393" y="107"/>
                  </a:lnTo>
                  <a:lnTo>
                    <a:pt x="363" y="61"/>
                  </a:lnTo>
                  <a:lnTo>
                    <a:pt x="302" y="0"/>
                  </a:lnTo>
                  <a:lnTo>
                    <a:pt x="242" y="0"/>
                  </a:lnTo>
                  <a:lnTo>
                    <a:pt x="151" y="31"/>
                  </a:lnTo>
                  <a:lnTo>
                    <a:pt x="75" y="91"/>
                  </a:lnTo>
                  <a:lnTo>
                    <a:pt x="30" y="182"/>
                  </a:lnTo>
                  <a:lnTo>
                    <a:pt x="0" y="258"/>
                  </a:lnTo>
                  <a:lnTo>
                    <a:pt x="0" y="304"/>
                  </a:lnTo>
                  <a:lnTo>
                    <a:pt x="30" y="304"/>
                  </a:lnTo>
                  <a:lnTo>
                    <a:pt x="45" y="288"/>
                  </a:lnTo>
                  <a:lnTo>
                    <a:pt x="45" y="273"/>
                  </a:lnTo>
                  <a:lnTo>
                    <a:pt x="75" y="197"/>
                  </a:lnTo>
                  <a:lnTo>
                    <a:pt x="106" y="137"/>
                  </a:lnTo>
                  <a:lnTo>
                    <a:pt x="136" y="91"/>
                  </a:lnTo>
                  <a:lnTo>
                    <a:pt x="166" y="61"/>
                  </a:lnTo>
                  <a:lnTo>
                    <a:pt x="212" y="46"/>
                  </a:lnTo>
                  <a:lnTo>
                    <a:pt x="242" y="31"/>
                  </a:lnTo>
                  <a:lnTo>
                    <a:pt x="257" y="31"/>
                  </a:lnTo>
                  <a:lnTo>
                    <a:pt x="257" y="46"/>
                  </a:lnTo>
                  <a:lnTo>
                    <a:pt x="272" y="46"/>
                  </a:lnTo>
                  <a:lnTo>
                    <a:pt x="287" y="76"/>
                  </a:lnTo>
                  <a:lnTo>
                    <a:pt x="287" y="137"/>
                  </a:lnTo>
                  <a:lnTo>
                    <a:pt x="272" y="197"/>
                  </a:lnTo>
                  <a:lnTo>
                    <a:pt x="257" y="228"/>
                  </a:lnTo>
                  <a:lnTo>
                    <a:pt x="196" y="410"/>
                  </a:lnTo>
                  <a:lnTo>
                    <a:pt x="151" y="531"/>
                  </a:lnTo>
                  <a:lnTo>
                    <a:pt x="151" y="697"/>
                  </a:lnTo>
                  <a:lnTo>
                    <a:pt x="166" y="743"/>
                  </a:lnTo>
                  <a:lnTo>
                    <a:pt x="196" y="788"/>
                  </a:lnTo>
                  <a:lnTo>
                    <a:pt x="242" y="819"/>
                  </a:lnTo>
                  <a:lnTo>
                    <a:pt x="333" y="849"/>
                  </a:lnTo>
                  <a:lnTo>
                    <a:pt x="438" y="849"/>
                  </a:lnTo>
                  <a:lnTo>
                    <a:pt x="514" y="819"/>
                  </a:lnTo>
                  <a:lnTo>
                    <a:pt x="559" y="773"/>
                  </a:lnTo>
                  <a:lnTo>
                    <a:pt x="529" y="910"/>
                  </a:lnTo>
                  <a:lnTo>
                    <a:pt x="438" y="1061"/>
                  </a:lnTo>
                  <a:lnTo>
                    <a:pt x="348" y="1152"/>
                  </a:lnTo>
                  <a:lnTo>
                    <a:pt x="302" y="1167"/>
                  </a:lnTo>
                  <a:lnTo>
                    <a:pt x="151" y="1167"/>
                  </a:lnTo>
                  <a:lnTo>
                    <a:pt x="91" y="1107"/>
                  </a:lnTo>
                  <a:lnTo>
                    <a:pt x="121" y="1107"/>
                  </a:lnTo>
                  <a:lnTo>
                    <a:pt x="151" y="1091"/>
                  </a:lnTo>
                  <a:lnTo>
                    <a:pt x="181" y="1061"/>
                  </a:lnTo>
                  <a:lnTo>
                    <a:pt x="212" y="1000"/>
                  </a:lnTo>
                  <a:lnTo>
                    <a:pt x="212" y="970"/>
                  </a:lnTo>
                  <a:lnTo>
                    <a:pt x="196" y="955"/>
                  </a:lnTo>
                  <a:lnTo>
                    <a:pt x="166" y="940"/>
                  </a:lnTo>
                  <a:lnTo>
                    <a:pt x="106" y="940"/>
                  </a:lnTo>
                  <a:lnTo>
                    <a:pt x="75" y="955"/>
                  </a:lnTo>
                  <a:lnTo>
                    <a:pt x="60" y="970"/>
                  </a:lnTo>
                  <a:lnTo>
                    <a:pt x="30" y="1061"/>
                  </a:lnTo>
                  <a:lnTo>
                    <a:pt x="45" y="1107"/>
                  </a:lnTo>
                  <a:lnTo>
                    <a:pt x="106" y="1197"/>
                  </a:lnTo>
                  <a:lnTo>
                    <a:pt x="166" y="1213"/>
                  </a:lnTo>
                  <a:lnTo>
                    <a:pt x="242" y="1228"/>
                  </a:lnTo>
                  <a:lnTo>
                    <a:pt x="378" y="1197"/>
                  </a:lnTo>
                  <a:lnTo>
                    <a:pt x="514" y="1107"/>
                  </a:lnTo>
                  <a:lnTo>
                    <a:pt x="620" y="985"/>
                  </a:lnTo>
                  <a:lnTo>
                    <a:pt x="680" y="834"/>
                  </a:lnTo>
                  <a:lnTo>
                    <a:pt x="862" y="10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5" name="Freeform 139"/>
            <p:cNvSpPr>
              <a:spLocks/>
            </p:cNvSpPr>
            <p:nvPr/>
          </p:nvSpPr>
          <p:spPr bwMode="auto">
            <a:xfrm>
              <a:off x="12625" y="8277"/>
              <a:ext cx="76" cy="1894"/>
            </a:xfrm>
            <a:custGeom>
              <a:avLst/>
              <a:gdLst/>
              <a:ahLst/>
              <a:cxnLst>
                <a:cxn ang="0">
                  <a:pos x="76" y="60"/>
                </a:cxn>
                <a:cxn ang="0">
                  <a:pos x="76" y="30"/>
                </a:cxn>
                <a:cxn ang="0">
                  <a:pos x="61" y="15"/>
                </a:cxn>
                <a:cxn ang="0">
                  <a:pos x="31" y="0"/>
                </a:cxn>
                <a:cxn ang="0">
                  <a:pos x="0" y="30"/>
                </a:cxn>
                <a:cxn ang="0">
                  <a:pos x="0" y="1878"/>
                </a:cxn>
                <a:cxn ang="0">
                  <a:pos x="16" y="1894"/>
                </a:cxn>
                <a:cxn ang="0">
                  <a:pos x="46" y="1894"/>
                </a:cxn>
                <a:cxn ang="0">
                  <a:pos x="76" y="1863"/>
                </a:cxn>
                <a:cxn ang="0">
                  <a:pos x="76" y="1833"/>
                </a:cxn>
                <a:cxn ang="0">
                  <a:pos x="76" y="60"/>
                </a:cxn>
              </a:cxnLst>
              <a:rect l="0" t="0" r="r" b="b"/>
              <a:pathLst>
                <a:path w="76" h="1894">
                  <a:moveTo>
                    <a:pt x="76" y="60"/>
                  </a:moveTo>
                  <a:lnTo>
                    <a:pt x="76" y="30"/>
                  </a:lnTo>
                  <a:lnTo>
                    <a:pt x="61" y="15"/>
                  </a:lnTo>
                  <a:lnTo>
                    <a:pt x="31" y="0"/>
                  </a:lnTo>
                  <a:lnTo>
                    <a:pt x="0" y="30"/>
                  </a:lnTo>
                  <a:lnTo>
                    <a:pt x="0" y="1878"/>
                  </a:lnTo>
                  <a:lnTo>
                    <a:pt x="16" y="1894"/>
                  </a:lnTo>
                  <a:lnTo>
                    <a:pt x="46" y="1894"/>
                  </a:lnTo>
                  <a:lnTo>
                    <a:pt x="76" y="1863"/>
                  </a:lnTo>
                  <a:lnTo>
                    <a:pt x="76" y="1833"/>
                  </a:lnTo>
                  <a:lnTo>
                    <a:pt x="76" y="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6" name="Freeform 140"/>
            <p:cNvSpPr>
              <a:spLocks/>
            </p:cNvSpPr>
            <p:nvPr/>
          </p:nvSpPr>
          <p:spPr bwMode="auto">
            <a:xfrm>
              <a:off x="12973" y="8852"/>
              <a:ext cx="1059" cy="849"/>
            </a:xfrm>
            <a:custGeom>
              <a:avLst/>
              <a:gdLst/>
              <a:ahLst/>
              <a:cxnLst>
                <a:cxn ang="0">
                  <a:pos x="605" y="379"/>
                </a:cxn>
                <a:cxn ang="0">
                  <a:pos x="832" y="137"/>
                </a:cxn>
                <a:cxn ang="0">
                  <a:pos x="847" y="122"/>
                </a:cxn>
                <a:cxn ang="0">
                  <a:pos x="862" y="122"/>
                </a:cxn>
                <a:cxn ang="0">
                  <a:pos x="877" y="106"/>
                </a:cxn>
                <a:cxn ang="0">
                  <a:pos x="908" y="106"/>
                </a:cxn>
                <a:cxn ang="0">
                  <a:pos x="953" y="91"/>
                </a:cxn>
                <a:cxn ang="0">
                  <a:pos x="1029" y="91"/>
                </a:cxn>
                <a:cxn ang="0">
                  <a:pos x="1029" y="0"/>
                </a:cxn>
                <a:cxn ang="0">
                  <a:pos x="983" y="0"/>
                </a:cxn>
                <a:cxn ang="0">
                  <a:pos x="938" y="15"/>
                </a:cxn>
                <a:cxn ang="0">
                  <a:pos x="696" y="15"/>
                </a:cxn>
                <a:cxn ang="0">
                  <a:pos x="651" y="0"/>
                </a:cxn>
                <a:cxn ang="0">
                  <a:pos x="651" y="91"/>
                </a:cxn>
                <a:cxn ang="0">
                  <a:pos x="696" y="106"/>
                </a:cxn>
                <a:cxn ang="0">
                  <a:pos x="726" y="106"/>
                </a:cxn>
                <a:cxn ang="0">
                  <a:pos x="726" y="122"/>
                </a:cxn>
                <a:cxn ang="0">
                  <a:pos x="711" y="137"/>
                </a:cxn>
                <a:cxn ang="0">
                  <a:pos x="560" y="319"/>
                </a:cxn>
                <a:cxn ang="0">
                  <a:pos x="363" y="91"/>
                </a:cxn>
                <a:cxn ang="0">
                  <a:pos x="439" y="91"/>
                </a:cxn>
                <a:cxn ang="0">
                  <a:pos x="439" y="0"/>
                </a:cxn>
                <a:cxn ang="0">
                  <a:pos x="393" y="0"/>
                </a:cxn>
                <a:cxn ang="0">
                  <a:pos x="333" y="15"/>
                </a:cxn>
                <a:cxn ang="0">
                  <a:pos x="76" y="15"/>
                </a:cxn>
                <a:cxn ang="0">
                  <a:pos x="0" y="0"/>
                </a:cxn>
                <a:cxn ang="0">
                  <a:pos x="0" y="91"/>
                </a:cxn>
                <a:cxn ang="0">
                  <a:pos x="136" y="91"/>
                </a:cxn>
                <a:cxn ang="0">
                  <a:pos x="439" y="440"/>
                </a:cxn>
                <a:cxn ang="0">
                  <a:pos x="182" y="728"/>
                </a:cxn>
                <a:cxn ang="0">
                  <a:pos x="151" y="743"/>
                </a:cxn>
                <a:cxn ang="0">
                  <a:pos x="106" y="758"/>
                </a:cxn>
                <a:cxn ang="0">
                  <a:pos x="0" y="758"/>
                </a:cxn>
                <a:cxn ang="0">
                  <a:pos x="0" y="849"/>
                </a:cxn>
                <a:cxn ang="0">
                  <a:pos x="363" y="849"/>
                </a:cxn>
                <a:cxn ang="0">
                  <a:pos x="363" y="758"/>
                </a:cxn>
                <a:cxn ang="0">
                  <a:pos x="333" y="758"/>
                </a:cxn>
                <a:cxn ang="0">
                  <a:pos x="303" y="743"/>
                </a:cxn>
                <a:cxn ang="0">
                  <a:pos x="303" y="712"/>
                </a:cxn>
                <a:cxn ang="0">
                  <a:pos x="499" y="515"/>
                </a:cxn>
                <a:cxn ang="0">
                  <a:pos x="696" y="758"/>
                </a:cxn>
                <a:cxn ang="0">
                  <a:pos x="620" y="758"/>
                </a:cxn>
                <a:cxn ang="0">
                  <a:pos x="620" y="849"/>
                </a:cxn>
                <a:cxn ang="0">
                  <a:pos x="1059" y="849"/>
                </a:cxn>
                <a:cxn ang="0">
                  <a:pos x="1059" y="758"/>
                </a:cxn>
                <a:cxn ang="0">
                  <a:pos x="923" y="758"/>
                </a:cxn>
                <a:cxn ang="0">
                  <a:pos x="605" y="379"/>
                </a:cxn>
              </a:cxnLst>
              <a:rect l="0" t="0" r="r" b="b"/>
              <a:pathLst>
                <a:path w="1059" h="849">
                  <a:moveTo>
                    <a:pt x="605" y="379"/>
                  </a:moveTo>
                  <a:lnTo>
                    <a:pt x="832" y="137"/>
                  </a:lnTo>
                  <a:lnTo>
                    <a:pt x="847" y="122"/>
                  </a:lnTo>
                  <a:lnTo>
                    <a:pt x="862" y="122"/>
                  </a:lnTo>
                  <a:lnTo>
                    <a:pt x="877" y="106"/>
                  </a:lnTo>
                  <a:lnTo>
                    <a:pt x="908" y="106"/>
                  </a:lnTo>
                  <a:lnTo>
                    <a:pt x="953" y="91"/>
                  </a:lnTo>
                  <a:lnTo>
                    <a:pt x="1029" y="91"/>
                  </a:lnTo>
                  <a:lnTo>
                    <a:pt x="1029" y="0"/>
                  </a:lnTo>
                  <a:lnTo>
                    <a:pt x="983" y="0"/>
                  </a:lnTo>
                  <a:lnTo>
                    <a:pt x="938" y="15"/>
                  </a:lnTo>
                  <a:lnTo>
                    <a:pt x="696" y="15"/>
                  </a:lnTo>
                  <a:lnTo>
                    <a:pt x="651" y="0"/>
                  </a:lnTo>
                  <a:lnTo>
                    <a:pt x="651" y="91"/>
                  </a:lnTo>
                  <a:lnTo>
                    <a:pt x="696" y="106"/>
                  </a:lnTo>
                  <a:lnTo>
                    <a:pt x="726" y="106"/>
                  </a:lnTo>
                  <a:lnTo>
                    <a:pt x="726" y="122"/>
                  </a:lnTo>
                  <a:lnTo>
                    <a:pt x="711" y="137"/>
                  </a:lnTo>
                  <a:lnTo>
                    <a:pt x="560" y="319"/>
                  </a:lnTo>
                  <a:lnTo>
                    <a:pt x="363" y="91"/>
                  </a:lnTo>
                  <a:lnTo>
                    <a:pt x="439" y="91"/>
                  </a:lnTo>
                  <a:lnTo>
                    <a:pt x="439" y="0"/>
                  </a:lnTo>
                  <a:lnTo>
                    <a:pt x="393" y="0"/>
                  </a:lnTo>
                  <a:lnTo>
                    <a:pt x="333" y="15"/>
                  </a:lnTo>
                  <a:lnTo>
                    <a:pt x="76" y="15"/>
                  </a:lnTo>
                  <a:lnTo>
                    <a:pt x="0" y="0"/>
                  </a:lnTo>
                  <a:lnTo>
                    <a:pt x="0" y="91"/>
                  </a:lnTo>
                  <a:lnTo>
                    <a:pt x="136" y="91"/>
                  </a:lnTo>
                  <a:lnTo>
                    <a:pt x="439" y="440"/>
                  </a:lnTo>
                  <a:lnTo>
                    <a:pt x="182" y="728"/>
                  </a:lnTo>
                  <a:lnTo>
                    <a:pt x="151" y="743"/>
                  </a:lnTo>
                  <a:lnTo>
                    <a:pt x="106" y="758"/>
                  </a:lnTo>
                  <a:lnTo>
                    <a:pt x="0" y="758"/>
                  </a:lnTo>
                  <a:lnTo>
                    <a:pt x="0" y="849"/>
                  </a:lnTo>
                  <a:lnTo>
                    <a:pt x="363" y="849"/>
                  </a:lnTo>
                  <a:lnTo>
                    <a:pt x="363" y="758"/>
                  </a:lnTo>
                  <a:lnTo>
                    <a:pt x="333" y="758"/>
                  </a:lnTo>
                  <a:lnTo>
                    <a:pt x="303" y="743"/>
                  </a:lnTo>
                  <a:lnTo>
                    <a:pt x="303" y="712"/>
                  </a:lnTo>
                  <a:lnTo>
                    <a:pt x="499" y="515"/>
                  </a:lnTo>
                  <a:lnTo>
                    <a:pt x="696" y="758"/>
                  </a:lnTo>
                  <a:lnTo>
                    <a:pt x="620" y="758"/>
                  </a:lnTo>
                  <a:lnTo>
                    <a:pt x="620" y="849"/>
                  </a:lnTo>
                  <a:lnTo>
                    <a:pt x="1059" y="849"/>
                  </a:lnTo>
                  <a:lnTo>
                    <a:pt x="1059" y="758"/>
                  </a:lnTo>
                  <a:lnTo>
                    <a:pt x="923" y="758"/>
                  </a:lnTo>
                  <a:lnTo>
                    <a:pt x="605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7" name="Freeform 141"/>
            <p:cNvSpPr>
              <a:spLocks noEditPoints="1"/>
            </p:cNvSpPr>
            <p:nvPr/>
          </p:nvSpPr>
          <p:spPr bwMode="auto">
            <a:xfrm>
              <a:off x="14108" y="9095"/>
              <a:ext cx="408" cy="894"/>
            </a:xfrm>
            <a:custGeom>
              <a:avLst/>
              <a:gdLst/>
              <a:ahLst/>
              <a:cxnLst>
                <a:cxn ang="0">
                  <a:pos x="362" y="30"/>
                </a:cxn>
                <a:cxn ang="0">
                  <a:pos x="317" y="0"/>
                </a:cxn>
                <a:cxn ang="0">
                  <a:pos x="241" y="76"/>
                </a:cxn>
                <a:cxn ang="0">
                  <a:pos x="272" y="121"/>
                </a:cxn>
                <a:cxn ang="0">
                  <a:pos x="347" y="106"/>
                </a:cxn>
                <a:cxn ang="0">
                  <a:pos x="362" y="45"/>
                </a:cxn>
                <a:cxn ang="0">
                  <a:pos x="90" y="742"/>
                </a:cxn>
                <a:cxn ang="0">
                  <a:pos x="121" y="863"/>
                </a:cxn>
                <a:cxn ang="0">
                  <a:pos x="302" y="863"/>
                </a:cxn>
                <a:cxn ang="0">
                  <a:pos x="378" y="757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6"/>
                </a:cxn>
                <a:cxn ang="0">
                  <a:pos x="362" y="697"/>
                </a:cxn>
                <a:cxn ang="0">
                  <a:pos x="302" y="818"/>
                </a:cxn>
                <a:cxn ang="0">
                  <a:pos x="196" y="848"/>
                </a:cxn>
                <a:cxn ang="0">
                  <a:pos x="181" y="757"/>
                </a:cxn>
                <a:cxn ang="0">
                  <a:pos x="226" y="666"/>
                </a:cxn>
                <a:cxn ang="0">
                  <a:pos x="287" y="530"/>
                </a:cxn>
                <a:cxn ang="0">
                  <a:pos x="302" y="469"/>
                </a:cxn>
                <a:cxn ang="0">
                  <a:pos x="317" y="409"/>
                </a:cxn>
                <a:cxn ang="0">
                  <a:pos x="287" y="333"/>
                </a:cxn>
                <a:cxn ang="0">
                  <a:pos x="196" y="288"/>
                </a:cxn>
                <a:cxn ang="0">
                  <a:pos x="105" y="333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5"/>
                </a:cxn>
                <a:cxn ang="0">
                  <a:pos x="75" y="439"/>
                </a:cxn>
                <a:cxn ang="0">
                  <a:pos x="121" y="348"/>
                </a:cxn>
                <a:cxn ang="0">
                  <a:pos x="211" y="333"/>
                </a:cxn>
                <a:cxn ang="0">
                  <a:pos x="226" y="379"/>
                </a:cxn>
                <a:cxn ang="0">
                  <a:pos x="211" y="409"/>
                </a:cxn>
                <a:cxn ang="0">
                  <a:pos x="196" y="469"/>
                </a:cxn>
                <a:cxn ang="0">
                  <a:pos x="105" y="727"/>
                </a:cxn>
              </a:cxnLst>
              <a:rect l="0" t="0" r="r" b="b"/>
              <a:pathLst>
                <a:path w="408" h="894">
                  <a:moveTo>
                    <a:pt x="362" y="45"/>
                  </a:moveTo>
                  <a:lnTo>
                    <a:pt x="362" y="30"/>
                  </a:lnTo>
                  <a:lnTo>
                    <a:pt x="332" y="0"/>
                  </a:lnTo>
                  <a:lnTo>
                    <a:pt x="317" y="0"/>
                  </a:lnTo>
                  <a:lnTo>
                    <a:pt x="257" y="30"/>
                  </a:lnTo>
                  <a:lnTo>
                    <a:pt x="241" y="76"/>
                  </a:lnTo>
                  <a:lnTo>
                    <a:pt x="241" y="91"/>
                  </a:lnTo>
                  <a:lnTo>
                    <a:pt x="272" y="121"/>
                  </a:lnTo>
                  <a:lnTo>
                    <a:pt x="317" y="121"/>
                  </a:lnTo>
                  <a:lnTo>
                    <a:pt x="347" y="106"/>
                  </a:lnTo>
                  <a:lnTo>
                    <a:pt x="362" y="76"/>
                  </a:lnTo>
                  <a:lnTo>
                    <a:pt x="362" y="45"/>
                  </a:lnTo>
                  <a:close/>
                  <a:moveTo>
                    <a:pt x="105" y="727"/>
                  </a:moveTo>
                  <a:lnTo>
                    <a:pt x="90" y="742"/>
                  </a:lnTo>
                  <a:lnTo>
                    <a:pt x="90" y="818"/>
                  </a:lnTo>
                  <a:lnTo>
                    <a:pt x="121" y="863"/>
                  </a:lnTo>
                  <a:lnTo>
                    <a:pt x="211" y="894"/>
                  </a:lnTo>
                  <a:lnTo>
                    <a:pt x="302" y="863"/>
                  </a:lnTo>
                  <a:lnTo>
                    <a:pt x="362" y="803"/>
                  </a:lnTo>
                  <a:lnTo>
                    <a:pt x="378" y="757"/>
                  </a:lnTo>
                  <a:lnTo>
                    <a:pt x="393" y="727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6"/>
                  </a:lnTo>
                  <a:lnTo>
                    <a:pt x="378" y="666"/>
                  </a:lnTo>
                  <a:lnTo>
                    <a:pt x="362" y="682"/>
                  </a:lnTo>
                  <a:lnTo>
                    <a:pt x="362" y="697"/>
                  </a:lnTo>
                  <a:lnTo>
                    <a:pt x="332" y="772"/>
                  </a:lnTo>
                  <a:lnTo>
                    <a:pt x="302" y="818"/>
                  </a:lnTo>
                  <a:lnTo>
                    <a:pt x="257" y="848"/>
                  </a:lnTo>
                  <a:lnTo>
                    <a:pt x="196" y="848"/>
                  </a:lnTo>
                  <a:lnTo>
                    <a:pt x="181" y="833"/>
                  </a:lnTo>
                  <a:lnTo>
                    <a:pt x="181" y="757"/>
                  </a:lnTo>
                  <a:lnTo>
                    <a:pt x="211" y="727"/>
                  </a:lnTo>
                  <a:lnTo>
                    <a:pt x="226" y="666"/>
                  </a:lnTo>
                  <a:lnTo>
                    <a:pt x="241" y="621"/>
                  </a:lnTo>
                  <a:lnTo>
                    <a:pt x="287" y="530"/>
                  </a:lnTo>
                  <a:lnTo>
                    <a:pt x="287" y="500"/>
                  </a:lnTo>
                  <a:lnTo>
                    <a:pt x="302" y="469"/>
                  </a:lnTo>
                  <a:lnTo>
                    <a:pt x="317" y="454"/>
                  </a:lnTo>
                  <a:lnTo>
                    <a:pt x="317" y="409"/>
                  </a:lnTo>
                  <a:lnTo>
                    <a:pt x="302" y="363"/>
                  </a:lnTo>
                  <a:lnTo>
                    <a:pt x="287" y="333"/>
                  </a:lnTo>
                  <a:lnTo>
                    <a:pt x="241" y="303"/>
                  </a:lnTo>
                  <a:lnTo>
                    <a:pt x="196" y="288"/>
                  </a:lnTo>
                  <a:lnTo>
                    <a:pt x="136" y="303"/>
                  </a:lnTo>
                  <a:lnTo>
                    <a:pt x="105" y="333"/>
                  </a:lnTo>
                  <a:lnTo>
                    <a:pt x="60" y="363"/>
                  </a:lnTo>
                  <a:lnTo>
                    <a:pt x="30" y="409"/>
                  </a:lnTo>
                  <a:lnTo>
                    <a:pt x="15" y="439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5" y="515"/>
                  </a:lnTo>
                  <a:lnTo>
                    <a:pt x="45" y="500"/>
                  </a:lnTo>
                  <a:lnTo>
                    <a:pt x="75" y="439"/>
                  </a:lnTo>
                  <a:lnTo>
                    <a:pt x="90" y="394"/>
                  </a:lnTo>
                  <a:lnTo>
                    <a:pt x="121" y="348"/>
                  </a:lnTo>
                  <a:lnTo>
                    <a:pt x="166" y="333"/>
                  </a:lnTo>
                  <a:lnTo>
                    <a:pt x="211" y="333"/>
                  </a:lnTo>
                  <a:lnTo>
                    <a:pt x="211" y="348"/>
                  </a:lnTo>
                  <a:lnTo>
                    <a:pt x="226" y="379"/>
                  </a:lnTo>
                  <a:lnTo>
                    <a:pt x="226" y="394"/>
                  </a:lnTo>
                  <a:lnTo>
                    <a:pt x="211" y="409"/>
                  </a:lnTo>
                  <a:lnTo>
                    <a:pt x="211" y="439"/>
                  </a:lnTo>
                  <a:lnTo>
                    <a:pt x="196" y="469"/>
                  </a:lnTo>
                  <a:lnTo>
                    <a:pt x="181" y="515"/>
                  </a:lnTo>
                  <a:lnTo>
                    <a:pt x="105" y="7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8" name="Freeform 142"/>
            <p:cNvSpPr>
              <a:spLocks/>
            </p:cNvSpPr>
            <p:nvPr/>
          </p:nvSpPr>
          <p:spPr bwMode="auto">
            <a:xfrm>
              <a:off x="14803" y="8277"/>
              <a:ext cx="439" cy="1894"/>
            </a:xfrm>
            <a:custGeom>
              <a:avLst/>
              <a:gdLst/>
              <a:ahLst/>
              <a:cxnLst>
                <a:cxn ang="0">
                  <a:pos x="439" y="954"/>
                </a:cxn>
                <a:cxn ang="0">
                  <a:pos x="424" y="787"/>
                </a:cxn>
                <a:cxn ang="0">
                  <a:pos x="393" y="575"/>
                </a:cxn>
                <a:cxn ang="0">
                  <a:pos x="318" y="363"/>
                </a:cxn>
                <a:cxn ang="0">
                  <a:pos x="227" y="212"/>
                </a:cxn>
                <a:cxn ang="0">
                  <a:pos x="136" y="90"/>
                </a:cxn>
                <a:cxn ang="0">
                  <a:pos x="61" y="3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0"/>
                </a:cxn>
                <a:cxn ang="0">
                  <a:pos x="15" y="45"/>
                </a:cxn>
                <a:cxn ang="0">
                  <a:pos x="46" y="60"/>
                </a:cxn>
                <a:cxn ang="0">
                  <a:pos x="167" y="227"/>
                </a:cxn>
                <a:cxn ang="0">
                  <a:pos x="257" y="424"/>
                </a:cxn>
                <a:cxn ang="0">
                  <a:pos x="318" y="666"/>
                </a:cxn>
                <a:cxn ang="0">
                  <a:pos x="333" y="954"/>
                </a:cxn>
                <a:cxn ang="0">
                  <a:pos x="318" y="1197"/>
                </a:cxn>
                <a:cxn ang="0">
                  <a:pos x="272" y="1424"/>
                </a:cxn>
                <a:cxn ang="0">
                  <a:pos x="167" y="1651"/>
                </a:cxn>
                <a:cxn ang="0">
                  <a:pos x="30" y="1848"/>
                </a:cxn>
                <a:cxn ang="0">
                  <a:pos x="15" y="1863"/>
                </a:cxn>
                <a:cxn ang="0">
                  <a:pos x="0" y="1863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1" y="1878"/>
                </a:cxn>
                <a:cxn ang="0">
                  <a:pos x="136" y="1803"/>
                </a:cxn>
                <a:cxn ang="0">
                  <a:pos x="227" y="1681"/>
                </a:cxn>
                <a:cxn ang="0">
                  <a:pos x="318" y="1530"/>
                </a:cxn>
                <a:cxn ang="0">
                  <a:pos x="424" y="1227"/>
                </a:cxn>
                <a:cxn ang="0">
                  <a:pos x="439" y="954"/>
                </a:cxn>
              </a:cxnLst>
              <a:rect l="0" t="0" r="r" b="b"/>
              <a:pathLst>
                <a:path w="439" h="1894">
                  <a:moveTo>
                    <a:pt x="439" y="954"/>
                  </a:moveTo>
                  <a:lnTo>
                    <a:pt x="424" y="787"/>
                  </a:lnTo>
                  <a:lnTo>
                    <a:pt x="393" y="575"/>
                  </a:lnTo>
                  <a:lnTo>
                    <a:pt x="318" y="363"/>
                  </a:lnTo>
                  <a:lnTo>
                    <a:pt x="227" y="212"/>
                  </a:lnTo>
                  <a:lnTo>
                    <a:pt x="136" y="90"/>
                  </a:lnTo>
                  <a:lnTo>
                    <a:pt x="61" y="3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5" y="45"/>
                  </a:lnTo>
                  <a:lnTo>
                    <a:pt x="46" y="60"/>
                  </a:lnTo>
                  <a:lnTo>
                    <a:pt x="167" y="227"/>
                  </a:lnTo>
                  <a:lnTo>
                    <a:pt x="257" y="424"/>
                  </a:lnTo>
                  <a:lnTo>
                    <a:pt x="318" y="666"/>
                  </a:lnTo>
                  <a:lnTo>
                    <a:pt x="333" y="954"/>
                  </a:lnTo>
                  <a:lnTo>
                    <a:pt x="318" y="1197"/>
                  </a:lnTo>
                  <a:lnTo>
                    <a:pt x="272" y="1424"/>
                  </a:lnTo>
                  <a:lnTo>
                    <a:pt x="167" y="1651"/>
                  </a:lnTo>
                  <a:lnTo>
                    <a:pt x="30" y="1848"/>
                  </a:lnTo>
                  <a:lnTo>
                    <a:pt x="15" y="1863"/>
                  </a:lnTo>
                  <a:lnTo>
                    <a:pt x="0" y="1863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1" y="1878"/>
                  </a:lnTo>
                  <a:lnTo>
                    <a:pt x="136" y="1803"/>
                  </a:lnTo>
                  <a:lnTo>
                    <a:pt x="227" y="1681"/>
                  </a:lnTo>
                  <a:lnTo>
                    <a:pt x="318" y="1530"/>
                  </a:lnTo>
                  <a:lnTo>
                    <a:pt x="424" y="1227"/>
                  </a:lnTo>
                  <a:lnTo>
                    <a:pt x="439" y="9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19" name="Freeform 143"/>
            <p:cNvSpPr>
              <a:spLocks noEditPoints="1"/>
            </p:cNvSpPr>
            <p:nvPr/>
          </p:nvSpPr>
          <p:spPr bwMode="auto">
            <a:xfrm>
              <a:off x="16074" y="9004"/>
              <a:ext cx="1255" cy="439"/>
            </a:xfrm>
            <a:custGeom>
              <a:avLst/>
              <a:gdLst/>
              <a:ahLst/>
              <a:cxnLst>
                <a:cxn ang="0">
                  <a:pos x="1194" y="76"/>
                </a:cxn>
                <a:cxn ang="0">
                  <a:pos x="1240" y="76"/>
                </a:cxn>
                <a:cxn ang="0">
                  <a:pos x="1255" y="60"/>
                </a:cxn>
                <a:cxn ang="0">
                  <a:pos x="1255" y="30"/>
                </a:cxn>
                <a:cxn ang="0">
                  <a:pos x="1225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60"/>
                </a:cxn>
                <a:cxn ang="0">
                  <a:pos x="15" y="76"/>
                </a:cxn>
                <a:cxn ang="0">
                  <a:pos x="60" y="76"/>
                </a:cxn>
                <a:cxn ang="0">
                  <a:pos x="1194" y="76"/>
                </a:cxn>
                <a:cxn ang="0">
                  <a:pos x="1194" y="439"/>
                </a:cxn>
                <a:cxn ang="0">
                  <a:pos x="1240" y="439"/>
                </a:cxn>
                <a:cxn ang="0">
                  <a:pos x="1255" y="424"/>
                </a:cxn>
                <a:cxn ang="0">
                  <a:pos x="1255" y="379"/>
                </a:cxn>
                <a:cxn ang="0">
                  <a:pos x="1240" y="379"/>
                </a:cxn>
                <a:cxn ang="0">
                  <a:pos x="1210" y="363"/>
                </a:cxn>
                <a:cxn ang="0">
                  <a:pos x="45" y="363"/>
                </a:cxn>
                <a:cxn ang="0">
                  <a:pos x="15" y="379"/>
                </a:cxn>
                <a:cxn ang="0">
                  <a:pos x="0" y="379"/>
                </a:cxn>
                <a:cxn ang="0">
                  <a:pos x="0" y="424"/>
                </a:cxn>
                <a:cxn ang="0">
                  <a:pos x="15" y="439"/>
                </a:cxn>
                <a:cxn ang="0">
                  <a:pos x="60" y="439"/>
                </a:cxn>
                <a:cxn ang="0">
                  <a:pos x="1194" y="439"/>
                </a:cxn>
              </a:cxnLst>
              <a:rect l="0" t="0" r="r" b="b"/>
              <a:pathLst>
                <a:path w="1255" h="439">
                  <a:moveTo>
                    <a:pt x="1194" y="76"/>
                  </a:moveTo>
                  <a:lnTo>
                    <a:pt x="1240" y="76"/>
                  </a:lnTo>
                  <a:lnTo>
                    <a:pt x="1255" y="60"/>
                  </a:lnTo>
                  <a:lnTo>
                    <a:pt x="1255" y="30"/>
                  </a:lnTo>
                  <a:lnTo>
                    <a:pt x="1225" y="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60"/>
                  </a:lnTo>
                  <a:lnTo>
                    <a:pt x="15" y="76"/>
                  </a:lnTo>
                  <a:lnTo>
                    <a:pt x="60" y="76"/>
                  </a:lnTo>
                  <a:lnTo>
                    <a:pt x="1194" y="76"/>
                  </a:lnTo>
                  <a:close/>
                  <a:moveTo>
                    <a:pt x="1194" y="439"/>
                  </a:moveTo>
                  <a:lnTo>
                    <a:pt x="1240" y="439"/>
                  </a:lnTo>
                  <a:lnTo>
                    <a:pt x="1255" y="424"/>
                  </a:lnTo>
                  <a:lnTo>
                    <a:pt x="1255" y="379"/>
                  </a:lnTo>
                  <a:lnTo>
                    <a:pt x="1240" y="379"/>
                  </a:lnTo>
                  <a:lnTo>
                    <a:pt x="1210" y="363"/>
                  </a:lnTo>
                  <a:lnTo>
                    <a:pt x="45" y="363"/>
                  </a:lnTo>
                  <a:lnTo>
                    <a:pt x="15" y="379"/>
                  </a:lnTo>
                  <a:lnTo>
                    <a:pt x="0" y="379"/>
                  </a:lnTo>
                  <a:lnTo>
                    <a:pt x="0" y="424"/>
                  </a:lnTo>
                  <a:lnTo>
                    <a:pt x="15" y="439"/>
                  </a:lnTo>
                  <a:lnTo>
                    <a:pt x="60" y="439"/>
                  </a:lnTo>
                  <a:lnTo>
                    <a:pt x="1194" y="4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0" name="Freeform 144"/>
            <p:cNvSpPr>
              <a:spLocks/>
            </p:cNvSpPr>
            <p:nvPr/>
          </p:nvSpPr>
          <p:spPr bwMode="auto">
            <a:xfrm>
              <a:off x="18130" y="8443"/>
              <a:ext cx="621" cy="1258"/>
            </a:xfrm>
            <a:custGeom>
              <a:avLst/>
              <a:gdLst/>
              <a:ahLst/>
              <a:cxnLst>
                <a:cxn ang="0">
                  <a:pos x="394" y="46"/>
                </a:cxn>
                <a:cxn ang="0">
                  <a:pos x="394" y="15"/>
                </a:cxn>
                <a:cxn ang="0">
                  <a:pos x="379" y="0"/>
                </a:cxn>
                <a:cxn ang="0">
                  <a:pos x="348" y="0"/>
                </a:cxn>
                <a:cxn ang="0">
                  <a:pos x="212" y="76"/>
                </a:cxn>
                <a:cxn ang="0">
                  <a:pos x="91" y="106"/>
                </a:cxn>
                <a:cxn ang="0">
                  <a:pos x="0" y="121"/>
                </a:cxn>
                <a:cxn ang="0">
                  <a:pos x="0" y="182"/>
                </a:cxn>
                <a:cxn ang="0">
                  <a:pos x="106" y="167"/>
                </a:cxn>
                <a:cxn ang="0">
                  <a:pos x="258" y="121"/>
                </a:cxn>
                <a:cxn ang="0">
                  <a:pos x="258" y="1137"/>
                </a:cxn>
                <a:cxn ang="0">
                  <a:pos x="242" y="1152"/>
                </a:cxn>
                <a:cxn ang="0">
                  <a:pos x="242" y="1167"/>
                </a:cxn>
                <a:cxn ang="0">
                  <a:pos x="182" y="1197"/>
                </a:cxn>
                <a:cxn ang="0">
                  <a:pos x="16" y="1197"/>
                </a:cxn>
                <a:cxn ang="0">
                  <a:pos x="16" y="1258"/>
                </a:cxn>
                <a:cxn ang="0">
                  <a:pos x="621" y="1258"/>
                </a:cxn>
                <a:cxn ang="0">
                  <a:pos x="621" y="1197"/>
                </a:cxn>
                <a:cxn ang="0">
                  <a:pos x="439" y="1197"/>
                </a:cxn>
                <a:cxn ang="0">
                  <a:pos x="409" y="1182"/>
                </a:cxn>
                <a:cxn ang="0">
                  <a:pos x="394" y="1167"/>
                </a:cxn>
                <a:cxn ang="0">
                  <a:pos x="394" y="1106"/>
                </a:cxn>
                <a:cxn ang="0">
                  <a:pos x="394" y="46"/>
                </a:cxn>
              </a:cxnLst>
              <a:rect l="0" t="0" r="r" b="b"/>
              <a:pathLst>
                <a:path w="621" h="1258">
                  <a:moveTo>
                    <a:pt x="394" y="46"/>
                  </a:moveTo>
                  <a:lnTo>
                    <a:pt x="394" y="15"/>
                  </a:lnTo>
                  <a:lnTo>
                    <a:pt x="379" y="0"/>
                  </a:lnTo>
                  <a:lnTo>
                    <a:pt x="348" y="0"/>
                  </a:lnTo>
                  <a:lnTo>
                    <a:pt x="212" y="76"/>
                  </a:lnTo>
                  <a:lnTo>
                    <a:pt x="91" y="106"/>
                  </a:lnTo>
                  <a:lnTo>
                    <a:pt x="0" y="121"/>
                  </a:lnTo>
                  <a:lnTo>
                    <a:pt x="0" y="182"/>
                  </a:lnTo>
                  <a:lnTo>
                    <a:pt x="106" y="167"/>
                  </a:lnTo>
                  <a:lnTo>
                    <a:pt x="258" y="121"/>
                  </a:lnTo>
                  <a:lnTo>
                    <a:pt x="258" y="1137"/>
                  </a:lnTo>
                  <a:lnTo>
                    <a:pt x="242" y="1152"/>
                  </a:lnTo>
                  <a:lnTo>
                    <a:pt x="242" y="1167"/>
                  </a:lnTo>
                  <a:lnTo>
                    <a:pt x="182" y="1197"/>
                  </a:lnTo>
                  <a:lnTo>
                    <a:pt x="16" y="1197"/>
                  </a:lnTo>
                  <a:lnTo>
                    <a:pt x="16" y="1258"/>
                  </a:lnTo>
                  <a:lnTo>
                    <a:pt x="621" y="1258"/>
                  </a:lnTo>
                  <a:lnTo>
                    <a:pt x="621" y="1197"/>
                  </a:lnTo>
                  <a:lnTo>
                    <a:pt x="439" y="1197"/>
                  </a:lnTo>
                  <a:lnTo>
                    <a:pt x="409" y="1182"/>
                  </a:lnTo>
                  <a:lnTo>
                    <a:pt x="394" y="1167"/>
                  </a:lnTo>
                  <a:lnTo>
                    <a:pt x="394" y="1106"/>
                  </a:lnTo>
                  <a:lnTo>
                    <a:pt x="394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1" name="Freeform 145"/>
            <p:cNvSpPr>
              <a:spLocks/>
            </p:cNvSpPr>
            <p:nvPr/>
          </p:nvSpPr>
          <p:spPr bwMode="auto">
            <a:xfrm>
              <a:off x="19083" y="9504"/>
              <a:ext cx="212" cy="560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1"/>
                </a:cxn>
                <a:cxn ang="0">
                  <a:pos x="197" y="76"/>
                </a:cxn>
                <a:cxn ang="0">
                  <a:pos x="167" y="30"/>
                </a:cxn>
                <a:cxn ang="0">
                  <a:pos x="136" y="0"/>
                </a:cxn>
                <a:cxn ang="0">
                  <a:pos x="46" y="0"/>
                </a:cxn>
                <a:cxn ang="0">
                  <a:pos x="15" y="3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7"/>
                </a:cxn>
                <a:cxn ang="0">
                  <a:pos x="91" y="197"/>
                </a:cxn>
                <a:cxn ang="0">
                  <a:pos x="136" y="197"/>
                </a:cxn>
                <a:cxn ang="0">
                  <a:pos x="167" y="167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1" y="333"/>
                </a:cxn>
                <a:cxn ang="0">
                  <a:pos x="106" y="439"/>
                </a:cxn>
                <a:cxn ang="0">
                  <a:pos x="46" y="515"/>
                </a:cxn>
                <a:cxn ang="0">
                  <a:pos x="30" y="530"/>
                </a:cxn>
                <a:cxn ang="0">
                  <a:pos x="30" y="560"/>
                </a:cxn>
                <a:cxn ang="0">
                  <a:pos x="46" y="560"/>
                </a:cxn>
                <a:cxn ang="0">
                  <a:pos x="76" y="530"/>
                </a:cxn>
                <a:cxn ang="0">
                  <a:pos x="136" y="454"/>
                </a:cxn>
                <a:cxn ang="0">
                  <a:pos x="197" y="348"/>
                </a:cxn>
                <a:cxn ang="0">
                  <a:pos x="212" y="197"/>
                </a:cxn>
              </a:cxnLst>
              <a:rect l="0" t="0" r="r" b="b"/>
              <a:pathLst>
                <a:path w="212" h="560">
                  <a:moveTo>
                    <a:pt x="212" y="197"/>
                  </a:moveTo>
                  <a:lnTo>
                    <a:pt x="212" y="121"/>
                  </a:lnTo>
                  <a:lnTo>
                    <a:pt x="197" y="76"/>
                  </a:lnTo>
                  <a:lnTo>
                    <a:pt x="167" y="30"/>
                  </a:lnTo>
                  <a:lnTo>
                    <a:pt x="136" y="0"/>
                  </a:lnTo>
                  <a:lnTo>
                    <a:pt x="46" y="0"/>
                  </a:lnTo>
                  <a:lnTo>
                    <a:pt x="15" y="3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7"/>
                  </a:lnTo>
                  <a:lnTo>
                    <a:pt x="91" y="197"/>
                  </a:lnTo>
                  <a:lnTo>
                    <a:pt x="136" y="197"/>
                  </a:lnTo>
                  <a:lnTo>
                    <a:pt x="167" y="167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1" y="333"/>
                  </a:lnTo>
                  <a:lnTo>
                    <a:pt x="106" y="439"/>
                  </a:lnTo>
                  <a:lnTo>
                    <a:pt x="46" y="515"/>
                  </a:lnTo>
                  <a:lnTo>
                    <a:pt x="30" y="530"/>
                  </a:lnTo>
                  <a:lnTo>
                    <a:pt x="30" y="560"/>
                  </a:lnTo>
                  <a:lnTo>
                    <a:pt x="46" y="560"/>
                  </a:lnTo>
                  <a:lnTo>
                    <a:pt x="76" y="530"/>
                  </a:lnTo>
                  <a:lnTo>
                    <a:pt x="136" y="454"/>
                  </a:lnTo>
                  <a:lnTo>
                    <a:pt x="197" y="348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2" name="Freeform 146"/>
            <p:cNvSpPr>
              <a:spLocks noEditPoints="1"/>
            </p:cNvSpPr>
            <p:nvPr/>
          </p:nvSpPr>
          <p:spPr bwMode="auto">
            <a:xfrm>
              <a:off x="19824" y="8443"/>
              <a:ext cx="499" cy="1273"/>
            </a:xfrm>
            <a:custGeom>
              <a:avLst/>
              <a:gdLst/>
              <a:ahLst/>
              <a:cxnLst>
                <a:cxn ang="0">
                  <a:pos x="469" y="46"/>
                </a:cxn>
                <a:cxn ang="0">
                  <a:pos x="409" y="0"/>
                </a:cxn>
                <a:cxn ang="0">
                  <a:pos x="333" y="31"/>
                </a:cxn>
                <a:cxn ang="0">
                  <a:pos x="303" y="106"/>
                </a:cxn>
                <a:cxn ang="0">
                  <a:pos x="318" y="152"/>
                </a:cxn>
                <a:cxn ang="0">
                  <a:pos x="409" y="167"/>
                </a:cxn>
                <a:cxn ang="0">
                  <a:pos x="469" y="106"/>
                </a:cxn>
                <a:cxn ang="0">
                  <a:pos x="333" y="788"/>
                </a:cxn>
                <a:cxn ang="0">
                  <a:pos x="348" y="728"/>
                </a:cxn>
                <a:cxn ang="0">
                  <a:pos x="378" y="682"/>
                </a:cxn>
                <a:cxn ang="0">
                  <a:pos x="394" y="531"/>
                </a:cxn>
                <a:cxn ang="0">
                  <a:pos x="303" y="424"/>
                </a:cxn>
                <a:cxn ang="0">
                  <a:pos x="152" y="455"/>
                </a:cxn>
                <a:cxn ang="0">
                  <a:pos x="31" y="606"/>
                </a:cxn>
                <a:cxn ang="0">
                  <a:pos x="0" y="728"/>
                </a:cxn>
                <a:cxn ang="0">
                  <a:pos x="46" y="712"/>
                </a:cxn>
                <a:cxn ang="0">
                  <a:pos x="76" y="621"/>
                </a:cxn>
                <a:cxn ang="0">
                  <a:pos x="136" y="515"/>
                </a:cxn>
                <a:cxn ang="0">
                  <a:pos x="212" y="470"/>
                </a:cxn>
                <a:cxn ang="0">
                  <a:pos x="257" y="455"/>
                </a:cxn>
                <a:cxn ang="0">
                  <a:pos x="273" y="470"/>
                </a:cxn>
                <a:cxn ang="0">
                  <a:pos x="288" y="561"/>
                </a:cxn>
                <a:cxn ang="0">
                  <a:pos x="273" y="621"/>
                </a:cxn>
                <a:cxn ang="0">
                  <a:pos x="212" y="788"/>
                </a:cxn>
                <a:cxn ang="0">
                  <a:pos x="136" y="970"/>
                </a:cxn>
                <a:cxn ang="0">
                  <a:pos x="106" y="1046"/>
                </a:cxn>
                <a:cxn ang="0">
                  <a:pos x="91" y="1167"/>
                </a:cxn>
                <a:cxn ang="0">
                  <a:pos x="152" y="1243"/>
                </a:cxn>
                <a:cxn ang="0">
                  <a:pos x="242" y="1273"/>
                </a:cxn>
                <a:cxn ang="0">
                  <a:pos x="409" y="1182"/>
                </a:cxn>
                <a:cxn ang="0">
                  <a:pos x="499" y="985"/>
                </a:cxn>
                <a:cxn ang="0">
                  <a:pos x="454" y="970"/>
                </a:cxn>
                <a:cxn ang="0">
                  <a:pos x="439" y="1000"/>
                </a:cxn>
                <a:cxn ang="0">
                  <a:pos x="394" y="1121"/>
                </a:cxn>
                <a:cxn ang="0">
                  <a:pos x="303" y="1228"/>
                </a:cxn>
                <a:cxn ang="0">
                  <a:pos x="227" y="1228"/>
                </a:cxn>
                <a:cxn ang="0">
                  <a:pos x="212" y="1121"/>
                </a:cxn>
                <a:cxn ang="0">
                  <a:pos x="242" y="1046"/>
                </a:cxn>
                <a:cxn ang="0">
                  <a:pos x="333" y="788"/>
                </a:cxn>
              </a:cxnLst>
              <a:rect l="0" t="0" r="r" b="b"/>
              <a:pathLst>
                <a:path w="499" h="1273">
                  <a:moveTo>
                    <a:pt x="484" y="76"/>
                  </a:moveTo>
                  <a:lnTo>
                    <a:pt x="469" y="46"/>
                  </a:lnTo>
                  <a:lnTo>
                    <a:pt x="439" y="15"/>
                  </a:lnTo>
                  <a:lnTo>
                    <a:pt x="409" y="0"/>
                  </a:lnTo>
                  <a:lnTo>
                    <a:pt x="363" y="15"/>
                  </a:lnTo>
                  <a:lnTo>
                    <a:pt x="333" y="31"/>
                  </a:lnTo>
                  <a:lnTo>
                    <a:pt x="318" y="76"/>
                  </a:lnTo>
                  <a:lnTo>
                    <a:pt x="303" y="106"/>
                  </a:lnTo>
                  <a:lnTo>
                    <a:pt x="303" y="137"/>
                  </a:lnTo>
                  <a:lnTo>
                    <a:pt x="318" y="152"/>
                  </a:lnTo>
                  <a:lnTo>
                    <a:pt x="348" y="167"/>
                  </a:lnTo>
                  <a:lnTo>
                    <a:pt x="409" y="167"/>
                  </a:lnTo>
                  <a:lnTo>
                    <a:pt x="439" y="152"/>
                  </a:lnTo>
                  <a:lnTo>
                    <a:pt x="469" y="106"/>
                  </a:lnTo>
                  <a:lnTo>
                    <a:pt x="484" y="76"/>
                  </a:lnTo>
                  <a:close/>
                  <a:moveTo>
                    <a:pt x="333" y="788"/>
                  </a:moveTo>
                  <a:lnTo>
                    <a:pt x="348" y="758"/>
                  </a:lnTo>
                  <a:lnTo>
                    <a:pt x="348" y="728"/>
                  </a:lnTo>
                  <a:lnTo>
                    <a:pt x="363" y="712"/>
                  </a:lnTo>
                  <a:lnTo>
                    <a:pt x="378" y="682"/>
                  </a:lnTo>
                  <a:lnTo>
                    <a:pt x="394" y="621"/>
                  </a:lnTo>
                  <a:lnTo>
                    <a:pt x="394" y="531"/>
                  </a:lnTo>
                  <a:lnTo>
                    <a:pt x="363" y="485"/>
                  </a:lnTo>
                  <a:lnTo>
                    <a:pt x="303" y="424"/>
                  </a:lnTo>
                  <a:lnTo>
                    <a:pt x="242" y="424"/>
                  </a:lnTo>
                  <a:lnTo>
                    <a:pt x="152" y="455"/>
                  </a:lnTo>
                  <a:lnTo>
                    <a:pt x="76" y="515"/>
                  </a:lnTo>
                  <a:lnTo>
                    <a:pt x="31" y="606"/>
                  </a:lnTo>
                  <a:lnTo>
                    <a:pt x="0" y="682"/>
                  </a:lnTo>
                  <a:lnTo>
                    <a:pt x="0" y="728"/>
                  </a:lnTo>
                  <a:lnTo>
                    <a:pt x="31" y="728"/>
                  </a:lnTo>
                  <a:lnTo>
                    <a:pt x="46" y="712"/>
                  </a:lnTo>
                  <a:lnTo>
                    <a:pt x="46" y="697"/>
                  </a:lnTo>
                  <a:lnTo>
                    <a:pt x="76" y="621"/>
                  </a:lnTo>
                  <a:lnTo>
                    <a:pt x="106" y="561"/>
                  </a:lnTo>
                  <a:lnTo>
                    <a:pt x="136" y="515"/>
                  </a:lnTo>
                  <a:lnTo>
                    <a:pt x="167" y="485"/>
                  </a:lnTo>
                  <a:lnTo>
                    <a:pt x="212" y="470"/>
                  </a:lnTo>
                  <a:lnTo>
                    <a:pt x="242" y="455"/>
                  </a:lnTo>
                  <a:lnTo>
                    <a:pt x="257" y="455"/>
                  </a:lnTo>
                  <a:lnTo>
                    <a:pt x="257" y="470"/>
                  </a:lnTo>
                  <a:lnTo>
                    <a:pt x="273" y="470"/>
                  </a:lnTo>
                  <a:lnTo>
                    <a:pt x="288" y="500"/>
                  </a:lnTo>
                  <a:lnTo>
                    <a:pt x="288" y="561"/>
                  </a:lnTo>
                  <a:lnTo>
                    <a:pt x="273" y="591"/>
                  </a:lnTo>
                  <a:lnTo>
                    <a:pt x="273" y="621"/>
                  </a:lnTo>
                  <a:lnTo>
                    <a:pt x="242" y="682"/>
                  </a:lnTo>
                  <a:lnTo>
                    <a:pt x="212" y="788"/>
                  </a:lnTo>
                  <a:lnTo>
                    <a:pt x="167" y="894"/>
                  </a:lnTo>
                  <a:lnTo>
                    <a:pt x="136" y="970"/>
                  </a:lnTo>
                  <a:lnTo>
                    <a:pt x="121" y="1015"/>
                  </a:lnTo>
                  <a:lnTo>
                    <a:pt x="106" y="1046"/>
                  </a:lnTo>
                  <a:lnTo>
                    <a:pt x="91" y="1091"/>
                  </a:lnTo>
                  <a:lnTo>
                    <a:pt x="91" y="1167"/>
                  </a:lnTo>
                  <a:lnTo>
                    <a:pt x="121" y="1212"/>
                  </a:lnTo>
                  <a:lnTo>
                    <a:pt x="152" y="1243"/>
                  </a:lnTo>
                  <a:lnTo>
                    <a:pt x="197" y="1273"/>
                  </a:lnTo>
                  <a:lnTo>
                    <a:pt x="242" y="1273"/>
                  </a:lnTo>
                  <a:lnTo>
                    <a:pt x="333" y="1243"/>
                  </a:lnTo>
                  <a:lnTo>
                    <a:pt x="409" y="1182"/>
                  </a:lnTo>
                  <a:lnTo>
                    <a:pt x="484" y="1031"/>
                  </a:lnTo>
                  <a:lnTo>
                    <a:pt x="499" y="985"/>
                  </a:lnTo>
                  <a:lnTo>
                    <a:pt x="484" y="970"/>
                  </a:lnTo>
                  <a:lnTo>
                    <a:pt x="454" y="970"/>
                  </a:lnTo>
                  <a:lnTo>
                    <a:pt x="454" y="985"/>
                  </a:lnTo>
                  <a:lnTo>
                    <a:pt x="439" y="1000"/>
                  </a:lnTo>
                  <a:lnTo>
                    <a:pt x="424" y="1061"/>
                  </a:lnTo>
                  <a:lnTo>
                    <a:pt x="394" y="1121"/>
                  </a:lnTo>
                  <a:lnTo>
                    <a:pt x="363" y="1167"/>
                  </a:lnTo>
                  <a:lnTo>
                    <a:pt x="303" y="1228"/>
                  </a:lnTo>
                  <a:lnTo>
                    <a:pt x="257" y="1243"/>
                  </a:lnTo>
                  <a:lnTo>
                    <a:pt x="227" y="1228"/>
                  </a:lnTo>
                  <a:lnTo>
                    <a:pt x="212" y="1212"/>
                  </a:lnTo>
                  <a:lnTo>
                    <a:pt x="212" y="1121"/>
                  </a:lnTo>
                  <a:lnTo>
                    <a:pt x="227" y="1091"/>
                  </a:lnTo>
                  <a:lnTo>
                    <a:pt x="242" y="1046"/>
                  </a:lnTo>
                  <a:lnTo>
                    <a:pt x="257" y="985"/>
                  </a:lnTo>
                  <a:lnTo>
                    <a:pt x="333" y="7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3" name="Freeform 147"/>
            <p:cNvSpPr>
              <a:spLocks noEditPoints="1"/>
            </p:cNvSpPr>
            <p:nvPr/>
          </p:nvSpPr>
          <p:spPr bwMode="auto">
            <a:xfrm>
              <a:off x="21019" y="9004"/>
              <a:ext cx="1255" cy="439"/>
            </a:xfrm>
            <a:custGeom>
              <a:avLst/>
              <a:gdLst/>
              <a:ahLst/>
              <a:cxnLst>
                <a:cxn ang="0">
                  <a:pos x="1195" y="76"/>
                </a:cxn>
                <a:cxn ang="0">
                  <a:pos x="1240" y="76"/>
                </a:cxn>
                <a:cxn ang="0">
                  <a:pos x="1255" y="60"/>
                </a:cxn>
                <a:cxn ang="0">
                  <a:pos x="1255" y="30"/>
                </a:cxn>
                <a:cxn ang="0">
                  <a:pos x="1225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60"/>
                </a:cxn>
                <a:cxn ang="0">
                  <a:pos x="15" y="76"/>
                </a:cxn>
                <a:cxn ang="0">
                  <a:pos x="61" y="76"/>
                </a:cxn>
                <a:cxn ang="0">
                  <a:pos x="1195" y="76"/>
                </a:cxn>
                <a:cxn ang="0">
                  <a:pos x="1195" y="439"/>
                </a:cxn>
                <a:cxn ang="0">
                  <a:pos x="1240" y="439"/>
                </a:cxn>
                <a:cxn ang="0">
                  <a:pos x="1255" y="424"/>
                </a:cxn>
                <a:cxn ang="0">
                  <a:pos x="1255" y="379"/>
                </a:cxn>
                <a:cxn ang="0">
                  <a:pos x="1240" y="379"/>
                </a:cxn>
                <a:cxn ang="0">
                  <a:pos x="1210" y="363"/>
                </a:cxn>
                <a:cxn ang="0">
                  <a:pos x="45" y="363"/>
                </a:cxn>
                <a:cxn ang="0">
                  <a:pos x="15" y="379"/>
                </a:cxn>
                <a:cxn ang="0">
                  <a:pos x="0" y="379"/>
                </a:cxn>
                <a:cxn ang="0">
                  <a:pos x="0" y="424"/>
                </a:cxn>
                <a:cxn ang="0">
                  <a:pos x="15" y="439"/>
                </a:cxn>
                <a:cxn ang="0">
                  <a:pos x="61" y="439"/>
                </a:cxn>
                <a:cxn ang="0">
                  <a:pos x="1195" y="439"/>
                </a:cxn>
              </a:cxnLst>
              <a:rect l="0" t="0" r="r" b="b"/>
              <a:pathLst>
                <a:path w="1255" h="439">
                  <a:moveTo>
                    <a:pt x="1195" y="76"/>
                  </a:moveTo>
                  <a:lnTo>
                    <a:pt x="1240" y="76"/>
                  </a:lnTo>
                  <a:lnTo>
                    <a:pt x="1255" y="60"/>
                  </a:lnTo>
                  <a:lnTo>
                    <a:pt x="1255" y="30"/>
                  </a:lnTo>
                  <a:lnTo>
                    <a:pt x="1225" y="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60"/>
                  </a:lnTo>
                  <a:lnTo>
                    <a:pt x="15" y="76"/>
                  </a:lnTo>
                  <a:lnTo>
                    <a:pt x="61" y="76"/>
                  </a:lnTo>
                  <a:lnTo>
                    <a:pt x="1195" y="76"/>
                  </a:lnTo>
                  <a:close/>
                  <a:moveTo>
                    <a:pt x="1195" y="439"/>
                  </a:moveTo>
                  <a:lnTo>
                    <a:pt x="1240" y="439"/>
                  </a:lnTo>
                  <a:lnTo>
                    <a:pt x="1255" y="424"/>
                  </a:lnTo>
                  <a:lnTo>
                    <a:pt x="1255" y="379"/>
                  </a:lnTo>
                  <a:lnTo>
                    <a:pt x="1240" y="379"/>
                  </a:lnTo>
                  <a:lnTo>
                    <a:pt x="1210" y="363"/>
                  </a:lnTo>
                  <a:lnTo>
                    <a:pt x="45" y="363"/>
                  </a:lnTo>
                  <a:lnTo>
                    <a:pt x="15" y="379"/>
                  </a:lnTo>
                  <a:lnTo>
                    <a:pt x="0" y="379"/>
                  </a:lnTo>
                  <a:lnTo>
                    <a:pt x="0" y="424"/>
                  </a:lnTo>
                  <a:lnTo>
                    <a:pt x="15" y="439"/>
                  </a:lnTo>
                  <a:lnTo>
                    <a:pt x="61" y="439"/>
                  </a:lnTo>
                  <a:lnTo>
                    <a:pt x="1195" y="4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4" name="Freeform 148"/>
            <p:cNvSpPr>
              <a:spLocks/>
            </p:cNvSpPr>
            <p:nvPr/>
          </p:nvSpPr>
          <p:spPr bwMode="auto">
            <a:xfrm>
              <a:off x="23076" y="8443"/>
              <a:ext cx="620" cy="1258"/>
            </a:xfrm>
            <a:custGeom>
              <a:avLst/>
              <a:gdLst/>
              <a:ahLst/>
              <a:cxnLst>
                <a:cxn ang="0">
                  <a:pos x="393" y="46"/>
                </a:cxn>
                <a:cxn ang="0">
                  <a:pos x="393" y="15"/>
                </a:cxn>
                <a:cxn ang="0">
                  <a:pos x="378" y="0"/>
                </a:cxn>
                <a:cxn ang="0">
                  <a:pos x="348" y="0"/>
                </a:cxn>
                <a:cxn ang="0">
                  <a:pos x="212" y="76"/>
                </a:cxn>
                <a:cxn ang="0">
                  <a:pos x="91" y="106"/>
                </a:cxn>
                <a:cxn ang="0">
                  <a:pos x="0" y="121"/>
                </a:cxn>
                <a:cxn ang="0">
                  <a:pos x="0" y="182"/>
                </a:cxn>
                <a:cxn ang="0">
                  <a:pos x="106" y="167"/>
                </a:cxn>
                <a:cxn ang="0">
                  <a:pos x="257" y="121"/>
                </a:cxn>
                <a:cxn ang="0">
                  <a:pos x="257" y="1137"/>
                </a:cxn>
                <a:cxn ang="0">
                  <a:pos x="242" y="1152"/>
                </a:cxn>
                <a:cxn ang="0">
                  <a:pos x="242" y="1167"/>
                </a:cxn>
                <a:cxn ang="0">
                  <a:pos x="181" y="1197"/>
                </a:cxn>
                <a:cxn ang="0">
                  <a:pos x="15" y="1197"/>
                </a:cxn>
                <a:cxn ang="0">
                  <a:pos x="15" y="1258"/>
                </a:cxn>
                <a:cxn ang="0">
                  <a:pos x="620" y="1258"/>
                </a:cxn>
                <a:cxn ang="0">
                  <a:pos x="620" y="1197"/>
                </a:cxn>
                <a:cxn ang="0">
                  <a:pos x="439" y="1197"/>
                </a:cxn>
                <a:cxn ang="0">
                  <a:pos x="408" y="1182"/>
                </a:cxn>
                <a:cxn ang="0">
                  <a:pos x="393" y="1167"/>
                </a:cxn>
                <a:cxn ang="0">
                  <a:pos x="393" y="1106"/>
                </a:cxn>
                <a:cxn ang="0">
                  <a:pos x="393" y="46"/>
                </a:cxn>
              </a:cxnLst>
              <a:rect l="0" t="0" r="r" b="b"/>
              <a:pathLst>
                <a:path w="620" h="1258">
                  <a:moveTo>
                    <a:pt x="393" y="46"/>
                  </a:moveTo>
                  <a:lnTo>
                    <a:pt x="393" y="15"/>
                  </a:lnTo>
                  <a:lnTo>
                    <a:pt x="378" y="0"/>
                  </a:lnTo>
                  <a:lnTo>
                    <a:pt x="348" y="0"/>
                  </a:lnTo>
                  <a:lnTo>
                    <a:pt x="212" y="76"/>
                  </a:lnTo>
                  <a:lnTo>
                    <a:pt x="91" y="106"/>
                  </a:lnTo>
                  <a:lnTo>
                    <a:pt x="0" y="121"/>
                  </a:lnTo>
                  <a:lnTo>
                    <a:pt x="0" y="182"/>
                  </a:lnTo>
                  <a:lnTo>
                    <a:pt x="106" y="167"/>
                  </a:lnTo>
                  <a:lnTo>
                    <a:pt x="257" y="121"/>
                  </a:lnTo>
                  <a:lnTo>
                    <a:pt x="257" y="1137"/>
                  </a:lnTo>
                  <a:lnTo>
                    <a:pt x="242" y="1152"/>
                  </a:lnTo>
                  <a:lnTo>
                    <a:pt x="242" y="1167"/>
                  </a:lnTo>
                  <a:lnTo>
                    <a:pt x="181" y="1197"/>
                  </a:lnTo>
                  <a:lnTo>
                    <a:pt x="15" y="1197"/>
                  </a:lnTo>
                  <a:lnTo>
                    <a:pt x="15" y="1258"/>
                  </a:lnTo>
                  <a:lnTo>
                    <a:pt x="620" y="1258"/>
                  </a:lnTo>
                  <a:lnTo>
                    <a:pt x="620" y="1197"/>
                  </a:lnTo>
                  <a:lnTo>
                    <a:pt x="439" y="1197"/>
                  </a:lnTo>
                  <a:lnTo>
                    <a:pt x="408" y="1182"/>
                  </a:lnTo>
                  <a:lnTo>
                    <a:pt x="393" y="1167"/>
                  </a:lnTo>
                  <a:lnTo>
                    <a:pt x="393" y="1106"/>
                  </a:lnTo>
                  <a:lnTo>
                    <a:pt x="393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5" name="Freeform 149"/>
            <p:cNvSpPr>
              <a:spLocks/>
            </p:cNvSpPr>
            <p:nvPr/>
          </p:nvSpPr>
          <p:spPr bwMode="auto">
            <a:xfrm>
              <a:off x="24029" y="9504"/>
              <a:ext cx="211" cy="560"/>
            </a:xfrm>
            <a:custGeom>
              <a:avLst/>
              <a:gdLst/>
              <a:ahLst/>
              <a:cxnLst>
                <a:cxn ang="0">
                  <a:pos x="211" y="197"/>
                </a:cxn>
                <a:cxn ang="0">
                  <a:pos x="211" y="121"/>
                </a:cxn>
                <a:cxn ang="0">
                  <a:pos x="196" y="76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45" y="0"/>
                </a:cxn>
                <a:cxn ang="0">
                  <a:pos x="15" y="3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7"/>
                </a:cxn>
                <a:cxn ang="0">
                  <a:pos x="90" y="197"/>
                </a:cxn>
                <a:cxn ang="0">
                  <a:pos x="136" y="197"/>
                </a:cxn>
                <a:cxn ang="0">
                  <a:pos x="166" y="167"/>
                </a:cxn>
                <a:cxn ang="0">
                  <a:pos x="181" y="182"/>
                </a:cxn>
                <a:cxn ang="0">
                  <a:pos x="181" y="197"/>
                </a:cxn>
                <a:cxn ang="0">
                  <a:pos x="151" y="333"/>
                </a:cxn>
                <a:cxn ang="0">
                  <a:pos x="106" y="439"/>
                </a:cxn>
                <a:cxn ang="0">
                  <a:pos x="45" y="515"/>
                </a:cxn>
                <a:cxn ang="0">
                  <a:pos x="30" y="530"/>
                </a:cxn>
                <a:cxn ang="0">
                  <a:pos x="30" y="560"/>
                </a:cxn>
                <a:cxn ang="0">
                  <a:pos x="45" y="560"/>
                </a:cxn>
                <a:cxn ang="0">
                  <a:pos x="75" y="530"/>
                </a:cxn>
                <a:cxn ang="0">
                  <a:pos x="136" y="454"/>
                </a:cxn>
                <a:cxn ang="0">
                  <a:pos x="196" y="348"/>
                </a:cxn>
                <a:cxn ang="0">
                  <a:pos x="211" y="197"/>
                </a:cxn>
              </a:cxnLst>
              <a:rect l="0" t="0" r="r" b="b"/>
              <a:pathLst>
                <a:path w="211" h="560">
                  <a:moveTo>
                    <a:pt x="211" y="197"/>
                  </a:moveTo>
                  <a:lnTo>
                    <a:pt x="211" y="121"/>
                  </a:lnTo>
                  <a:lnTo>
                    <a:pt x="196" y="76"/>
                  </a:lnTo>
                  <a:lnTo>
                    <a:pt x="166" y="30"/>
                  </a:lnTo>
                  <a:lnTo>
                    <a:pt x="136" y="0"/>
                  </a:lnTo>
                  <a:lnTo>
                    <a:pt x="45" y="0"/>
                  </a:lnTo>
                  <a:lnTo>
                    <a:pt x="15" y="3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7"/>
                  </a:lnTo>
                  <a:lnTo>
                    <a:pt x="90" y="197"/>
                  </a:lnTo>
                  <a:lnTo>
                    <a:pt x="136" y="197"/>
                  </a:lnTo>
                  <a:lnTo>
                    <a:pt x="166" y="167"/>
                  </a:lnTo>
                  <a:lnTo>
                    <a:pt x="181" y="182"/>
                  </a:lnTo>
                  <a:lnTo>
                    <a:pt x="181" y="197"/>
                  </a:lnTo>
                  <a:lnTo>
                    <a:pt x="151" y="333"/>
                  </a:lnTo>
                  <a:lnTo>
                    <a:pt x="106" y="439"/>
                  </a:lnTo>
                  <a:lnTo>
                    <a:pt x="45" y="515"/>
                  </a:lnTo>
                  <a:lnTo>
                    <a:pt x="30" y="530"/>
                  </a:lnTo>
                  <a:lnTo>
                    <a:pt x="30" y="560"/>
                  </a:lnTo>
                  <a:lnTo>
                    <a:pt x="45" y="560"/>
                  </a:lnTo>
                  <a:lnTo>
                    <a:pt x="75" y="530"/>
                  </a:lnTo>
                  <a:lnTo>
                    <a:pt x="136" y="454"/>
                  </a:lnTo>
                  <a:lnTo>
                    <a:pt x="196" y="348"/>
                  </a:lnTo>
                  <a:lnTo>
                    <a:pt x="211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6" name="Freeform 150"/>
            <p:cNvSpPr>
              <a:spLocks/>
            </p:cNvSpPr>
            <p:nvPr/>
          </p:nvSpPr>
          <p:spPr bwMode="auto">
            <a:xfrm>
              <a:off x="24876" y="9504"/>
              <a:ext cx="196" cy="197"/>
            </a:xfrm>
            <a:custGeom>
              <a:avLst/>
              <a:gdLst/>
              <a:ahLst/>
              <a:cxnLst>
                <a:cxn ang="0">
                  <a:pos x="196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7"/>
                </a:cxn>
                <a:cxn ang="0">
                  <a:pos x="90" y="197"/>
                </a:cxn>
                <a:cxn ang="0">
                  <a:pos x="136" y="182"/>
                </a:cxn>
                <a:cxn ang="0">
                  <a:pos x="166" y="167"/>
                </a:cxn>
                <a:cxn ang="0">
                  <a:pos x="181" y="136"/>
                </a:cxn>
                <a:cxn ang="0">
                  <a:pos x="196" y="91"/>
                </a:cxn>
              </a:cxnLst>
              <a:rect l="0" t="0" r="r" b="b"/>
              <a:pathLst>
                <a:path w="196" h="197">
                  <a:moveTo>
                    <a:pt x="196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7"/>
                  </a:lnTo>
                  <a:lnTo>
                    <a:pt x="90" y="197"/>
                  </a:lnTo>
                  <a:lnTo>
                    <a:pt x="136" y="182"/>
                  </a:lnTo>
                  <a:lnTo>
                    <a:pt x="166" y="167"/>
                  </a:lnTo>
                  <a:lnTo>
                    <a:pt x="181" y="136"/>
                  </a:lnTo>
                  <a:lnTo>
                    <a:pt x="196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7" name="Freeform 151"/>
            <p:cNvSpPr>
              <a:spLocks/>
            </p:cNvSpPr>
            <p:nvPr/>
          </p:nvSpPr>
          <p:spPr bwMode="auto">
            <a:xfrm>
              <a:off x="25723" y="9504"/>
              <a:ext cx="196" cy="197"/>
            </a:xfrm>
            <a:custGeom>
              <a:avLst/>
              <a:gdLst/>
              <a:ahLst/>
              <a:cxnLst>
                <a:cxn ang="0">
                  <a:pos x="196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7"/>
                </a:cxn>
                <a:cxn ang="0">
                  <a:pos x="90" y="197"/>
                </a:cxn>
                <a:cxn ang="0">
                  <a:pos x="136" y="182"/>
                </a:cxn>
                <a:cxn ang="0">
                  <a:pos x="166" y="167"/>
                </a:cxn>
                <a:cxn ang="0">
                  <a:pos x="181" y="136"/>
                </a:cxn>
                <a:cxn ang="0">
                  <a:pos x="196" y="91"/>
                </a:cxn>
              </a:cxnLst>
              <a:rect l="0" t="0" r="r" b="b"/>
              <a:pathLst>
                <a:path w="196" h="197">
                  <a:moveTo>
                    <a:pt x="196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7"/>
                  </a:lnTo>
                  <a:lnTo>
                    <a:pt x="90" y="197"/>
                  </a:lnTo>
                  <a:lnTo>
                    <a:pt x="136" y="182"/>
                  </a:lnTo>
                  <a:lnTo>
                    <a:pt x="166" y="167"/>
                  </a:lnTo>
                  <a:lnTo>
                    <a:pt x="181" y="136"/>
                  </a:lnTo>
                  <a:lnTo>
                    <a:pt x="196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8" name="Freeform 152"/>
            <p:cNvSpPr>
              <a:spLocks/>
            </p:cNvSpPr>
            <p:nvPr/>
          </p:nvSpPr>
          <p:spPr bwMode="auto">
            <a:xfrm>
              <a:off x="26570" y="9504"/>
              <a:ext cx="196" cy="197"/>
            </a:xfrm>
            <a:custGeom>
              <a:avLst/>
              <a:gdLst/>
              <a:ahLst/>
              <a:cxnLst>
                <a:cxn ang="0">
                  <a:pos x="196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7"/>
                </a:cxn>
                <a:cxn ang="0">
                  <a:pos x="90" y="197"/>
                </a:cxn>
                <a:cxn ang="0">
                  <a:pos x="136" y="182"/>
                </a:cxn>
                <a:cxn ang="0">
                  <a:pos x="166" y="167"/>
                </a:cxn>
                <a:cxn ang="0">
                  <a:pos x="181" y="136"/>
                </a:cxn>
                <a:cxn ang="0">
                  <a:pos x="196" y="91"/>
                </a:cxn>
              </a:cxnLst>
              <a:rect l="0" t="0" r="r" b="b"/>
              <a:pathLst>
                <a:path w="196" h="197">
                  <a:moveTo>
                    <a:pt x="196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7"/>
                  </a:lnTo>
                  <a:lnTo>
                    <a:pt x="90" y="197"/>
                  </a:lnTo>
                  <a:lnTo>
                    <a:pt x="136" y="182"/>
                  </a:lnTo>
                  <a:lnTo>
                    <a:pt x="166" y="167"/>
                  </a:lnTo>
                  <a:lnTo>
                    <a:pt x="181" y="136"/>
                  </a:lnTo>
                  <a:lnTo>
                    <a:pt x="196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29" name="Freeform 153"/>
            <p:cNvSpPr>
              <a:spLocks/>
            </p:cNvSpPr>
            <p:nvPr/>
          </p:nvSpPr>
          <p:spPr bwMode="auto">
            <a:xfrm>
              <a:off x="27401" y="9504"/>
              <a:ext cx="212" cy="560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1"/>
                </a:cxn>
                <a:cxn ang="0">
                  <a:pos x="197" y="76"/>
                </a:cxn>
                <a:cxn ang="0">
                  <a:pos x="167" y="30"/>
                </a:cxn>
                <a:cxn ang="0">
                  <a:pos x="136" y="0"/>
                </a:cxn>
                <a:cxn ang="0">
                  <a:pos x="46" y="0"/>
                </a:cxn>
                <a:cxn ang="0">
                  <a:pos x="15" y="3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6" y="197"/>
                </a:cxn>
                <a:cxn ang="0">
                  <a:pos x="167" y="167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2" y="333"/>
                </a:cxn>
                <a:cxn ang="0">
                  <a:pos x="106" y="439"/>
                </a:cxn>
                <a:cxn ang="0">
                  <a:pos x="46" y="515"/>
                </a:cxn>
                <a:cxn ang="0">
                  <a:pos x="31" y="530"/>
                </a:cxn>
                <a:cxn ang="0">
                  <a:pos x="31" y="560"/>
                </a:cxn>
                <a:cxn ang="0">
                  <a:pos x="46" y="560"/>
                </a:cxn>
                <a:cxn ang="0">
                  <a:pos x="76" y="530"/>
                </a:cxn>
                <a:cxn ang="0">
                  <a:pos x="136" y="454"/>
                </a:cxn>
                <a:cxn ang="0">
                  <a:pos x="197" y="348"/>
                </a:cxn>
                <a:cxn ang="0">
                  <a:pos x="212" y="197"/>
                </a:cxn>
              </a:cxnLst>
              <a:rect l="0" t="0" r="r" b="b"/>
              <a:pathLst>
                <a:path w="212" h="560">
                  <a:moveTo>
                    <a:pt x="212" y="197"/>
                  </a:moveTo>
                  <a:lnTo>
                    <a:pt x="212" y="121"/>
                  </a:lnTo>
                  <a:lnTo>
                    <a:pt x="197" y="76"/>
                  </a:lnTo>
                  <a:lnTo>
                    <a:pt x="167" y="30"/>
                  </a:lnTo>
                  <a:lnTo>
                    <a:pt x="136" y="0"/>
                  </a:lnTo>
                  <a:lnTo>
                    <a:pt x="46" y="0"/>
                  </a:lnTo>
                  <a:lnTo>
                    <a:pt x="15" y="3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6" y="197"/>
                  </a:lnTo>
                  <a:lnTo>
                    <a:pt x="167" y="167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2" y="333"/>
                  </a:lnTo>
                  <a:lnTo>
                    <a:pt x="106" y="439"/>
                  </a:lnTo>
                  <a:lnTo>
                    <a:pt x="46" y="515"/>
                  </a:lnTo>
                  <a:lnTo>
                    <a:pt x="31" y="530"/>
                  </a:lnTo>
                  <a:lnTo>
                    <a:pt x="31" y="560"/>
                  </a:lnTo>
                  <a:lnTo>
                    <a:pt x="46" y="560"/>
                  </a:lnTo>
                  <a:lnTo>
                    <a:pt x="76" y="530"/>
                  </a:lnTo>
                  <a:lnTo>
                    <a:pt x="136" y="454"/>
                  </a:lnTo>
                  <a:lnTo>
                    <a:pt x="197" y="348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0" name="Freeform 154"/>
            <p:cNvSpPr>
              <a:spLocks/>
            </p:cNvSpPr>
            <p:nvPr/>
          </p:nvSpPr>
          <p:spPr bwMode="auto">
            <a:xfrm>
              <a:off x="28158" y="8413"/>
              <a:ext cx="1588" cy="1288"/>
            </a:xfrm>
            <a:custGeom>
              <a:avLst/>
              <a:gdLst/>
              <a:ahLst/>
              <a:cxnLst>
                <a:cxn ang="0">
                  <a:pos x="1361" y="197"/>
                </a:cxn>
                <a:cxn ang="0">
                  <a:pos x="1376" y="151"/>
                </a:cxn>
                <a:cxn ang="0">
                  <a:pos x="1376" y="121"/>
                </a:cxn>
                <a:cxn ang="0">
                  <a:pos x="1406" y="91"/>
                </a:cxn>
                <a:cxn ang="0">
                  <a:pos x="1436" y="76"/>
                </a:cxn>
                <a:cxn ang="0">
                  <a:pos x="1557" y="45"/>
                </a:cxn>
                <a:cxn ang="0">
                  <a:pos x="1572" y="45"/>
                </a:cxn>
                <a:cxn ang="0">
                  <a:pos x="1588" y="30"/>
                </a:cxn>
                <a:cxn ang="0">
                  <a:pos x="1588" y="0"/>
                </a:cxn>
                <a:cxn ang="0">
                  <a:pos x="1164" y="0"/>
                </a:cxn>
                <a:cxn ang="0">
                  <a:pos x="1149" y="15"/>
                </a:cxn>
                <a:cxn ang="0">
                  <a:pos x="1149" y="45"/>
                </a:cxn>
                <a:cxn ang="0">
                  <a:pos x="1179" y="45"/>
                </a:cxn>
                <a:cxn ang="0">
                  <a:pos x="1240" y="61"/>
                </a:cxn>
                <a:cxn ang="0">
                  <a:pos x="1300" y="91"/>
                </a:cxn>
                <a:cxn ang="0">
                  <a:pos x="1300" y="106"/>
                </a:cxn>
                <a:cxn ang="0">
                  <a:pos x="1315" y="136"/>
                </a:cxn>
                <a:cxn ang="0">
                  <a:pos x="1315" y="151"/>
                </a:cxn>
                <a:cxn ang="0">
                  <a:pos x="1300" y="167"/>
                </a:cxn>
                <a:cxn ang="0">
                  <a:pos x="1300" y="182"/>
                </a:cxn>
                <a:cxn ang="0">
                  <a:pos x="1088" y="1015"/>
                </a:cxn>
                <a:cxn ang="0">
                  <a:pos x="680" y="30"/>
                </a:cxn>
                <a:cxn ang="0">
                  <a:pos x="650" y="0"/>
                </a:cxn>
                <a:cxn ang="0">
                  <a:pos x="317" y="0"/>
                </a:cxn>
                <a:cxn ang="0">
                  <a:pos x="302" y="15"/>
                </a:cxn>
                <a:cxn ang="0">
                  <a:pos x="302" y="30"/>
                </a:cxn>
                <a:cxn ang="0">
                  <a:pos x="317" y="45"/>
                </a:cxn>
                <a:cxn ang="0">
                  <a:pos x="393" y="45"/>
                </a:cxn>
                <a:cxn ang="0">
                  <a:pos x="423" y="61"/>
                </a:cxn>
                <a:cxn ang="0">
                  <a:pos x="483" y="61"/>
                </a:cxn>
                <a:cxn ang="0">
                  <a:pos x="483" y="76"/>
                </a:cxn>
                <a:cxn ang="0">
                  <a:pos x="242" y="1091"/>
                </a:cxn>
                <a:cxn ang="0">
                  <a:pos x="211" y="1151"/>
                </a:cxn>
                <a:cxn ang="0">
                  <a:pos x="151" y="1212"/>
                </a:cxn>
                <a:cxn ang="0">
                  <a:pos x="90" y="1227"/>
                </a:cxn>
                <a:cxn ang="0">
                  <a:pos x="15" y="1227"/>
                </a:cxn>
                <a:cxn ang="0">
                  <a:pos x="0" y="1242"/>
                </a:cxn>
                <a:cxn ang="0">
                  <a:pos x="0" y="1288"/>
                </a:cxn>
                <a:cxn ang="0">
                  <a:pos x="423" y="1288"/>
                </a:cxn>
                <a:cxn ang="0">
                  <a:pos x="438" y="1273"/>
                </a:cxn>
                <a:cxn ang="0">
                  <a:pos x="438" y="1227"/>
                </a:cxn>
                <a:cxn ang="0">
                  <a:pos x="362" y="1227"/>
                </a:cxn>
                <a:cxn ang="0">
                  <a:pos x="317" y="1212"/>
                </a:cxn>
                <a:cxn ang="0">
                  <a:pos x="272" y="1167"/>
                </a:cxn>
                <a:cxn ang="0">
                  <a:pos x="272" y="1121"/>
                </a:cxn>
                <a:cxn ang="0">
                  <a:pos x="287" y="1106"/>
                </a:cxn>
                <a:cxn ang="0">
                  <a:pos x="529" y="106"/>
                </a:cxn>
                <a:cxn ang="0">
                  <a:pos x="544" y="106"/>
                </a:cxn>
                <a:cxn ang="0">
                  <a:pos x="544" y="121"/>
                </a:cxn>
                <a:cxn ang="0">
                  <a:pos x="559" y="136"/>
                </a:cxn>
                <a:cxn ang="0">
                  <a:pos x="1028" y="1258"/>
                </a:cxn>
                <a:cxn ang="0">
                  <a:pos x="1028" y="1273"/>
                </a:cxn>
                <a:cxn ang="0">
                  <a:pos x="1043" y="1288"/>
                </a:cxn>
                <a:cxn ang="0">
                  <a:pos x="1073" y="1288"/>
                </a:cxn>
                <a:cxn ang="0">
                  <a:pos x="1088" y="1273"/>
                </a:cxn>
                <a:cxn ang="0">
                  <a:pos x="1088" y="1242"/>
                </a:cxn>
                <a:cxn ang="0">
                  <a:pos x="1361" y="197"/>
                </a:cxn>
              </a:cxnLst>
              <a:rect l="0" t="0" r="r" b="b"/>
              <a:pathLst>
                <a:path w="1588" h="1288">
                  <a:moveTo>
                    <a:pt x="1361" y="197"/>
                  </a:moveTo>
                  <a:lnTo>
                    <a:pt x="1376" y="151"/>
                  </a:lnTo>
                  <a:lnTo>
                    <a:pt x="1376" y="121"/>
                  </a:lnTo>
                  <a:lnTo>
                    <a:pt x="1406" y="91"/>
                  </a:lnTo>
                  <a:lnTo>
                    <a:pt x="1436" y="76"/>
                  </a:lnTo>
                  <a:lnTo>
                    <a:pt x="1557" y="45"/>
                  </a:lnTo>
                  <a:lnTo>
                    <a:pt x="1572" y="45"/>
                  </a:lnTo>
                  <a:lnTo>
                    <a:pt x="1588" y="30"/>
                  </a:lnTo>
                  <a:lnTo>
                    <a:pt x="1588" y="0"/>
                  </a:lnTo>
                  <a:lnTo>
                    <a:pt x="1164" y="0"/>
                  </a:lnTo>
                  <a:lnTo>
                    <a:pt x="1149" y="15"/>
                  </a:lnTo>
                  <a:lnTo>
                    <a:pt x="1149" y="45"/>
                  </a:lnTo>
                  <a:lnTo>
                    <a:pt x="1179" y="45"/>
                  </a:lnTo>
                  <a:lnTo>
                    <a:pt x="1240" y="61"/>
                  </a:lnTo>
                  <a:lnTo>
                    <a:pt x="1300" y="91"/>
                  </a:lnTo>
                  <a:lnTo>
                    <a:pt x="1300" y="106"/>
                  </a:lnTo>
                  <a:lnTo>
                    <a:pt x="1315" y="136"/>
                  </a:lnTo>
                  <a:lnTo>
                    <a:pt x="1315" y="151"/>
                  </a:lnTo>
                  <a:lnTo>
                    <a:pt x="1300" y="167"/>
                  </a:lnTo>
                  <a:lnTo>
                    <a:pt x="1300" y="182"/>
                  </a:lnTo>
                  <a:lnTo>
                    <a:pt x="1088" y="1015"/>
                  </a:lnTo>
                  <a:lnTo>
                    <a:pt x="680" y="30"/>
                  </a:lnTo>
                  <a:lnTo>
                    <a:pt x="650" y="0"/>
                  </a:lnTo>
                  <a:lnTo>
                    <a:pt x="317" y="0"/>
                  </a:lnTo>
                  <a:lnTo>
                    <a:pt x="302" y="15"/>
                  </a:lnTo>
                  <a:lnTo>
                    <a:pt x="302" y="30"/>
                  </a:lnTo>
                  <a:lnTo>
                    <a:pt x="317" y="45"/>
                  </a:lnTo>
                  <a:lnTo>
                    <a:pt x="393" y="45"/>
                  </a:lnTo>
                  <a:lnTo>
                    <a:pt x="423" y="61"/>
                  </a:lnTo>
                  <a:lnTo>
                    <a:pt x="483" y="61"/>
                  </a:lnTo>
                  <a:lnTo>
                    <a:pt x="483" y="76"/>
                  </a:lnTo>
                  <a:lnTo>
                    <a:pt x="242" y="1091"/>
                  </a:lnTo>
                  <a:lnTo>
                    <a:pt x="211" y="1151"/>
                  </a:lnTo>
                  <a:lnTo>
                    <a:pt x="151" y="1212"/>
                  </a:lnTo>
                  <a:lnTo>
                    <a:pt x="90" y="1227"/>
                  </a:lnTo>
                  <a:lnTo>
                    <a:pt x="15" y="1227"/>
                  </a:lnTo>
                  <a:lnTo>
                    <a:pt x="0" y="1242"/>
                  </a:lnTo>
                  <a:lnTo>
                    <a:pt x="0" y="1288"/>
                  </a:lnTo>
                  <a:lnTo>
                    <a:pt x="423" y="1288"/>
                  </a:lnTo>
                  <a:lnTo>
                    <a:pt x="438" y="1273"/>
                  </a:lnTo>
                  <a:lnTo>
                    <a:pt x="438" y="1227"/>
                  </a:lnTo>
                  <a:lnTo>
                    <a:pt x="362" y="1227"/>
                  </a:lnTo>
                  <a:lnTo>
                    <a:pt x="317" y="1212"/>
                  </a:lnTo>
                  <a:lnTo>
                    <a:pt x="272" y="1167"/>
                  </a:lnTo>
                  <a:lnTo>
                    <a:pt x="272" y="1121"/>
                  </a:lnTo>
                  <a:lnTo>
                    <a:pt x="287" y="1106"/>
                  </a:lnTo>
                  <a:lnTo>
                    <a:pt x="529" y="106"/>
                  </a:lnTo>
                  <a:lnTo>
                    <a:pt x="544" y="106"/>
                  </a:lnTo>
                  <a:lnTo>
                    <a:pt x="544" y="121"/>
                  </a:lnTo>
                  <a:lnTo>
                    <a:pt x="559" y="136"/>
                  </a:lnTo>
                  <a:lnTo>
                    <a:pt x="1028" y="1258"/>
                  </a:lnTo>
                  <a:lnTo>
                    <a:pt x="1028" y="1273"/>
                  </a:lnTo>
                  <a:lnTo>
                    <a:pt x="1043" y="1288"/>
                  </a:lnTo>
                  <a:lnTo>
                    <a:pt x="1073" y="1288"/>
                  </a:lnTo>
                  <a:lnTo>
                    <a:pt x="1088" y="1273"/>
                  </a:lnTo>
                  <a:lnTo>
                    <a:pt x="1088" y="1242"/>
                  </a:lnTo>
                  <a:lnTo>
                    <a:pt x="1361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1" name="Freeform 155"/>
            <p:cNvSpPr>
              <a:spLocks/>
            </p:cNvSpPr>
            <p:nvPr/>
          </p:nvSpPr>
          <p:spPr bwMode="auto">
            <a:xfrm>
              <a:off x="7453" y="13261"/>
              <a:ext cx="1180" cy="910"/>
            </a:xfrm>
            <a:custGeom>
              <a:avLst/>
              <a:gdLst/>
              <a:ahLst/>
              <a:cxnLst>
                <a:cxn ang="0">
                  <a:pos x="1013" y="152"/>
                </a:cxn>
                <a:cxn ang="0">
                  <a:pos x="1044" y="91"/>
                </a:cxn>
                <a:cxn ang="0">
                  <a:pos x="1059" y="76"/>
                </a:cxn>
                <a:cxn ang="0">
                  <a:pos x="1149" y="46"/>
                </a:cxn>
                <a:cxn ang="0">
                  <a:pos x="1180" y="46"/>
                </a:cxn>
                <a:cxn ang="0">
                  <a:pos x="1180" y="16"/>
                </a:cxn>
                <a:cxn ang="0">
                  <a:pos x="1165" y="0"/>
                </a:cxn>
                <a:cxn ang="0">
                  <a:pos x="1089" y="0"/>
                </a:cxn>
                <a:cxn ang="0">
                  <a:pos x="1028" y="16"/>
                </a:cxn>
                <a:cxn ang="0">
                  <a:pos x="998" y="16"/>
                </a:cxn>
                <a:cxn ang="0">
                  <a:pos x="953" y="0"/>
                </a:cxn>
                <a:cxn ang="0">
                  <a:pos x="862" y="0"/>
                </a:cxn>
                <a:cxn ang="0">
                  <a:pos x="862" y="46"/>
                </a:cxn>
                <a:cxn ang="0">
                  <a:pos x="877" y="46"/>
                </a:cxn>
                <a:cxn ang="0">
                  <a:pos x="923" y="61"/>
                </a:cxn>
                <a:cxn ang="0">
                  <a:pos x="953" y="61"/>
                </a:cxn>
                <a:cxn ang="0">
                  <a:pos x="968" y="76"/>
                </a:cxn>
                <a:cxn ang="0">
                  <a:pos x="968" y="137"/>
                </a:cxn>
                <a:cxn ang="0">
                  <a:pos x="817" y="713"/>
                </a:cxn>
                <a:cxn ang="0">
                  <a:pos x="484" y="31"/>
                </a:cxn>
                <a:cxn ang="0">
                  <a:pos x="469" y="16"/>
                </a:cxn>
                <a:cxn ang="0">
                  <a:pos x="469" y="0"/>
                </a:cxn>
                <a:cxn ang="0">
                  <a:pos x="227" y="0"/>
                </a:cxn>
                <a:cxn ang="0">
                  <a:pos x="212" y="16"/>
                </a:cxn>
                <a:cxn ang="0">
                  <a:pos x="212" y="46"/>
                </a:cxn>
                <a:cxn ang="0">
                  <a:pos x="303" y="46"/>
                </a:cxn>
                <a:cxn ang="0">
                  <a:pos x="348" y="61"/>
                </a:cxn>
                <a:cxn ang="0">
                  <a:pos x="166" y="773"/>
                </a:cxn>
                <a:cxn ang="0">
                  <a:pos x="151" y="803"/>
                </a:cxn>
                <a:cxn ang="0">
                  <a:pos x="136" y="819"/>
                </a:cxn>
                <a:cxn ang="0">
                  <a:pos x="121" y="849"/>
                </a:cxn>
                <a:cxn ang="0">
                  <a:pos x="76" y="849"/>
                </a:cxn>
                <a:cxn ang="0">
                  <a:pos x="30" y="864"/>
                </a:cxn>
                <a:cxn ang="0">
                  <a:pos x="0" y="864"/>
                </a:cxn>
                <a:cxn ang="0">
                  <a:pos x="0" y="910"/>
                </a:cxn>
                <a:cxn ang="0">
                  <a:pos x="318" y="910"/>
                </a:cxn>
                <a:cxn ang="0">
                  <a:pos x="318" y="864"/>
                </a:cxn>
                <a:cxn ang="0">
                  <a:pos x="257" y="864"/>
                </a:cxn>
                <a:cxn ang="0">
                  <a:pos x="227" y="849"/>
                </a:cxn>
                <a:cxn ang="0">
                  <a:pos x="212" y="834"/>
                </a:cxn>
                <a:cxn ang="0">
                  <a:pos x="212" y="773"/>
                </a:cxn>
                <a:cxn ang="0">
                  <a:pos x="393" y="91"/>
                </a:cxn>
                <a:cxn ang="0">
                  <a:pos x="771" y="894"/>
                </a:cxn>
                <a:cxn ang="0">
                  <a:pos x="786" y="910"/>
                </a:cxn>
                <a:cxn ang="0">
                  <a:pos x="817" y="910"/>
                </a:cxn>
                <a:cxn ang="0">
                  <a:pos x="817" y="894"/>
                </a:cxn>
                <a:cxn ang="0">
                  <a:pos x="832" y="879"/>
                </a:cxn>
                <a:cxn ang="0">
                  <a:pos x="1013" y="152"/>
                </a:cxn>
              </a:cxnLst>
              <a:rect l="0" t="0" r="r" b="b"/>
              <a:pathLst>
                <a:path w="1180" h="910">
                  <a:moveTo>
                    <a:pt x="1013" y="152"/>
                  </a:moveTo>
                  <a:lnTo>
                    <a:pt x="1044" y="91"/>
                  </a:lnTo>
                  <a:lnTo>
                    <a:pt x="1059" y="76"/>
                  </a:lnTo>
                  <a:lnTo>
                    <a:pt x="1149" y="46"/>
                  </a:lnTo>
                  <a:lnTo>
                    <a:pt x="1180" y="46"/>
                  </a:lnTo>
                  <a:lnTo>
                    <a:pt x="1180" y="16"/>
                  </a:lnTo>
                  <a:lnTo>
                    <a:pt x="1165" y="0"/>
                  </a:lnTo>
                  <a:lnTo>
                    <a:pt x="1089" y="0"/>
                  </a:lnTo>
                  <a:lnTo>
                    <a:pt x="1028" y="16"/>
                  </a:lnTo>
                  <a:lnTo>
                    <a:pt x="998" y="16"/>
                  </a:lnTo>
                  <a:lnTo>
                    <a:pt x="953" y="0"/>
                  </a:lnTo>
                  <a:lnTo>
                    <a:pt x="862" y="0"/>
                  </a:lnTo>
                  <a:lnTo>
                    <a:pt x="862" y="46"/>
                  </a:lnTo>
                  <a:lnTo>
                    <a:pt x="877" y="46"/>
                  </a:lnTo>
                  <a:lnTo>
                    <a:pt x="923" y="61"/>
                  </a:lnTo>
                  <a:lnTo>
                    <a:pt x="953" y="61"/>
                  </a:lnTo>
                  <a:lnTo>
                    <a:pt x="968" y="76"/>
                  </a:lnTo>
                  <a:lnTo>
                    <a:pt x="968" y="137"/>
                  </a:lnTo>
                  <a:lnTo>
                    <a:pt x="817" y="713"/>
                  </a:lnTo>
                  <a:lnTo>
                    <a:pt x="484" y="31"/>
                  </a:lnTo>
                  <a:lnTo>
                    <a:pt x="469" y="16"/>
                  </a:lnTo>
                  <a:lnTo>
                    <a:pt x="469" y="0"/>
                  </a:lnTo>
                  <a:lnTo>
                    <a:pt x="227" y="0"/>
                  </a:lnTo>
                  <a:lnTo>
                    <a:pt x="212" y="16"/>
                  </a:lnTo>
                  <a:lnTo>
                    <a:pt x="212" y="46"/>
                  </a:lnTo>
                  <a:lnTo>
                    <a:pt x="303" y="46"/>
                  </a:lnTo>
                  <a:lnTo>
                    <a:pt x="348" y="61"/>
                  </a:lnTo>
                  <a:lnTo>
                    <a:pt x="166" y="773"/>
                  </a:lnTo>
                  <a:lnTo>
                    <a:pt x="151" y="803"/>
                  </a:lnTo>
                  <a:lnTo>
                    <a:pt x="136" y="819"/>
                  </a:lnTo>
                  <a:lnTo>
                    <a:pt x="121" y="849"/>
                  </a:lnTo>
                  <a:lnTo>
                    <a:pt x="76" y="849"/>
                  </a:lnTo>
                  <a:lnTo>
                    <a:pt x="30" y="864"/>
                  </a:lnTo>
                  <a:lnTo>
                    <a:pt x="0" y="864"/>
                  </a:lnTo>
                  <a:lnTo>
                    <a:pt x="0" y="910"/>
                  </a:lnTo>
                  <a:lnTo>
                    <a:pt x="318" y="910"/>
                  </a:lnTo>
                  <a:lnTo>
                    <a:pt x="318" y="864"/>
                  </a:lnTo>
                  <a:lnTo>
                    <a:pt x="257" y="864"/>
                  </a:lnTo>
                  <a:lnTo>
                    <a:pt x="227" y="849"/>
                  </a:lnTo>
                  <a:lnTo>
                    <a:pt x="212" y="834"/>
                  </a:lnTo>
                  <a:lnTo>
                    <a:pt x="212" y="773"/>
                  </a:lnTo>
                  <a:lnTo>
                    <a:pt x="393" y="91"/>
                  </a:lnTo>
                  <a:lnTo>
                    <a:pt x="771" y="894"/>
                  </a:lnTo>
                  <a:lnTo>
                    <a:pt x="786" y="910"/>
                  </a:lnTo>
                  <a:lnTo>
                    <a:pt x="817" y="910"/>
                  </a:lnTo>
                  <a:lnTo>
                    <a:pt x="817" y="894"/>
                  </a:lnTo>
                  <a:lnTo>
                    <a:pt x="832" y="879"/>
                  </a:lnTo>
                  <a:lnTo>
                    <a:pt x="1013" y="1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2" name="Freeform 156"/>
            <p:cNvSpPr>
              <a:spLocks/>
            </p:cNvSpPr>
            <p:nvPr/>
          </p:nvSpPr>
          <p:spPr bwMode="auto">
            <a:xfrm>
              <a:off x="6788" y="14746"/>
              <a:ext cx="2510" cy="2652"/>
            </a:xfrm>
            <a:custGeom>
              <a:avLst/>
              <a:gdLst/>
              <a:ahLst/>
              <a:cxnLst>
                <a:cxn ang="0">
                  <a:pos x="2283" y="2652"/>
                </a:cxn>
                <a:cxn ang="0">
                  <a:pos x="2510" y="2046"/>
                </a:cxn>
                <a:cxn ang="0">
                  <a:pos x="2465" y="2046"/>
                </a:cxn>
                <a:cxn ang="0">
                  <a:pos x="2389" y="2182"/>
                </a:cxn>
                <a:cxn ang="0">
                  <a:pos x="2283" y="2288"/>
                </a:cxn>
                <a:cxn ang="0">
                  <a:pos x="2132" y="2379"/>
                </a:cxn>
                <a:cxn ang="0">
                  <a:pos x="1981" y="2425"/>
                </a:cxn>
                <a:cxn ang="0">
                  <a:pos x="1920" y="2440"/>
                </a:cxn>
                <a:cxn ang="0">
                  <a:pos x="1799" y="2455"/>
                </a:cxn>
                <a:cxn ang="0">
                  <a:pos x="1633" y="2485"/>
                </a:cxn>
                <a:cxn ang="0">
                  <a:pos x="257" y="2485"/>
                </a:cxn>
                <a:cxn ang="0">
                  <a:pos x="1209" y="1364"/>
                </a:cxn>
                <a:cxn ang="0">
                  <a:pos x="1225" y="1349"/>
                </a:cxn>
                <a:cxn ang="0">
                  <a:pos x="1225" y="1318"/>
                </a:cxn>
                <a:cxn ang="0">
                  <a:pos x="1209" y="1303"/>
                </a:cxn>
                <a:cxn ang="0">
                  <a:pos x="332" y="91"/>
                </a:cxn>
                <a:cxn ang="0">
                  <a:pos x="1603" y="91"/>
                </a:cxn>
                <a:cxn ang="0">
                  <a:pos x="1754" y="106"/>
                </a:cxn>
                <a:cxn ang="0">
                  <a:pos x="1814" y="122"/>
                </a:cxn>
                <a:cxn ang="0">
                  <a:pos x="1935" y="137"/>
                </a:cxn>
                <a:cxn ang="0">
                  <a:pos x="2072" y="182"/>
                </a:cxn>
                <a:cxn ang="0">
                  <a:pos x="2223" y="258"/>
                </a:cxn>
                <a:cxn ang="0">
                  <a:pos x="2298" y="318"/>
                </a:cxn>
                <a:cxn ang="0">
                  <a:pos x="2389" y="394"/>
                </a:cxn>
                <a:cxn ang="0">
                  <a:pos x="2465" y="531"/>
                </a:cxn>
                <a:cxn ang="0">
                  <a:pos x="2510" y="531"/>
                </a:cxn>
                <a:cxn ang="0">
                  <a:pos x="2283" y="0"/>
                </a:cxn>
                <a:cxn ang="0">
                  <a:pos x="0" y="0"/>
                </a:cxn>
                <a:cxn ang="0">
                  <a:pos x="0" y="76"/>
                </a:cxn>
                <a:cxn ang="0">
                  <a:pos x="998" y="1455"/>
                </a:cxn>
                <a:cxn ang="0">
                  <a:pos x="15" y="2591"/>
                </a:cxn>
                <a:cxn ang="0">
                  <a:pos x="0" y="2606"/>
                </a:cxn>
                <a:cxn ang="0">
                  <a:pos x="0" y="2652"/>
                </a:cxn>
                <a:cxn ang="0">
                  <a:pos x="60" y="2652"/>
                </a:cxn>
                <a:cxn ang="0">
                  <a:pos x="2283" y="2652"/>
                </a:cxn>
              </a:cxnLst>
              <a:rect l="0" t="0" r="r" b="b"/>
              <a:pathLst>
                <a:path w="2510" h="2652">
                  <a:moveTo>
                    <a:pt x="2283" y="2652"/>
                  </a:moveTo>
                  <a:lnTo>
                    <a:pt x="2510" y="2046"/>
                  </a:lnTo>
                  <a:lnTo>
                    <a:pt x="2465" y="2046"/>
                  </a:lnTo>
                  <a:lnTo>
                    <a:pt x="2389" y="2182"/>
                  </a:lnTo>
                  <a:lnTo>
                    <a:pt x="2283" y="2288"/>
                  </a:lnTo>
                  <a:lnTo>
                    <a:pt x="2132" y="2379"/>
                  </a:lnTo>
                  <a:lnTo>
                    <a:pt x="1981" y="2425"/>
                  </a:lnTo>
                  <a:lnTo>
                    <a:pt x="1920" y="2440"/>
                  </a:lnTo>
                  <a:lnTo>
                    <a:pt x="1799" y="2455"/>
                  </a:lnTo>
                  <a:lnTo>
                    <a:pt x="1633" y="2485"/>
                  </a:lnTo>
                  <a:lnTo>
                    <a:pt x="257" y="2485"/>
                  </a:lnTo>
                  <a:lnTo>
                    <a:pt x="1209" y="1364"/>
                  </a:lnTo>
                  <a:lnTo>
                    <a:pt x="1225" y="1349"/>
                  </a:lnTo>
                  <a:lnTo>
                    <a:pt x="1225" y="1318"/>
                  </a:lnTo>
                  <a:lnTo>
                    <a:pt x="1209" y="1303"/>
                  </a:lnTo>
                  <a:lnTo>
                    <a:pt x="332" y="91"/>
                  </a:lnTo>
                  <a:lnTo>
                    <a:pt x="1603" y="91"/>
                  </a:lnTo>
                  <a:lnTo>
                    <a:pt x="1754" y="106"/>
                  </a:lnTo>
                  <a:lnTo>
                    <a:pt x="1814" y="122"/>
                  </a:lnTo>
                  <a:lnTo>
                    <a:pt x="1935" y="137"/>
                  </a:lnTo>
                  <a:lnTo>
                    <a:pt x="2072" y="182"/>
                  </a:lnTo>
                  <a:lnTo>
                    <a:pt x="2223" y="258"/>
                  </a:lnTo>
                  <a:lnTo>
                    <a:pt x="2298" y="318"/>
                  </a:lnTo>
                  <a:lnTo>
                    <a:pt x="2389" y="394"/>
                  </a:lnTo>
                  <a:lnTo>
                    <a:pt x="2465" y="531"/>
                  </a:lnTo>
                  <a:lnTo>
                    <a:pt x="2510" y="531"/>
                  </a:lnTo>
                  <a:lnTo>
                    <a:pt x="2283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998" y="1455"/>
                  </a:lnTo>
                  <a:lnTo>
                    <a:pt x="15" y="2591"/>
                  </a:lnTo>
                  <a:lnTo>
                    <a:pt x="0" y="2606"/>
                  </a:lnTo>
                  <a:lnTo>
                    <a:pt x="0" y="2652"/>
                  </a:lnTo>
                  <a:lnTo>
                    <a:pt x="60" y="2652"/>
                  </a:lnTo>
                  <a:lnTo>
                    <a:pt x="2283" y="26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3" name="Freeform 157"/>
            <p:cNvSpPr>
              <a:spLocks noEditPoints="1"/>
            </p:cNvSpPr>
            <p:nvPr/>
          </p:nvSpPr>
          <p:spPr bwMode="auto">
            <a:xfrm>
              <a:off x="6878" y="17898"/>
              <a:ext cx="409" cy="894"/>
            </a:xfrm>
            <a:custGeom>
              <a:avLst/>
              <a:gdLst/>
              <a:ahLst/>
              <a:cxnLst>
                <a:cxn ang="0">
                  <a:pos x="363" y="30"/>
                </a:cxn>
                <a:cxn ang="0">
                  <a:pos x="318" y="0"/>
                </a:cxn>
                <a:cxn ang="0">
                  <a:pos x="242" y="76"/>
                </a:cxn>
                <a:cxn ang="0">
                  <a:pos x="273" y="121"/>
                </a:cxn>
                <a:cxn ang="0">
                  <a:pos x="348" y="106"/>
                </a:cxn>
                <a:cxn ang="0">
                  <a:pos x="363" y="45"/>
                </a:cxn>
                <a:cxn ang="0">
                  <a:pos x="91" y="742"/>
                </a:cxn>
                <a:cxn ang="0">
                  <a:pos x="121" y="863"/>
                </a:cxn>
                <a:cxn ang="0">
                  <a:pos x="303" y="863"/>
                </a:cxn>
                <a:cxn ang="0">
                  <a:pos x="378" y="757"/>
                </a:cxn>
                <a:cxn ang="0">
                  <a:pos x="394" y="697"/>
                </a:cxn>
                <a:cxn ang="0">
                  <a:pos x="394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3" y="818"/>
                </a:cxn>
                <a:cxn ang="0">
                  <a:pos x="197" y="848"/>
                </a:cxn>
                <a:cxn ang="0">
                  <a:pos x="182" y="757"/>
                </a:cxn>
                <a:cxn ang="0">
                  <a:pos x="227" y="667"/>
                </a:cxn>
                <a:cxn ang="0">
                  <a:pos x="288" y="530"/>
                </a:cxn>
                <a:cxn ang="0">
                  <a:pos x="303" y="470"/>
                </a:cxn>
                <a:cxn ang="0">
                  <a:pos x="318" y="409"/>
                </a:cxn>
                <a:cxn ang="0">
                  <a:pos x="288" y="333"/>
                </a:cxn>
                <a:cxn ang="0">
                  <a:pos x="197" y="288"/>
                </a:cxn>
                <a:cxn ang="0">
                  <a:pos x="106" y="333"/>
                </a:cxn>
                <a:cxn ang="0">
                  <a:pos x="31" y="409"/>
                </a:cxn>
                <a:cxn ang="0">
                  <a:pos x="0" y="485"/>
                </a:cxn>
                <a:cxn ang="0">
                  <a:pos x="46" y="515"/>
                </a:cxn>
                <a:cxn ang="0">
                  <a:pos x="76" y="439"/>
                </a:cxn>
                <a:cxn ang="0">
                  <a:pos x="121" y="348"/>
                </a:cxn>
                <a:cxn ang="0">
                  <a:pos x="212" y="333"/>
                </a:cxn>
                <a:cxn ang="0">
                  <a:pos x="227" y="379"/>
                </a:cxn>
                <a:cxn ang="0">
                  <a:pos x="212" y="409"/>
                </a:cxn>
                <a:cxn ang="0">
                  <a:pos x="197" y="470"/>
                </a:cxn>
                <a:cxn ang="0">
                  <a:pos x="106" y="727"/>
                </a:cxn>
              </a:cxnLst>
              <a:rect l="0" t="0" r="r" b="b"/>
              <a:pathLst>
                <a:path w="409" h="894">
                  <a:moveTo>
                    <a:pt x="363" y="45"/>
                  </a:moveTo>
                  <a:lnTo>
                    <a:pt x="363" y="30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0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3" y="121"/>
                  </a:lnTo>
                  <a:lnTo>
                    <a:pt x="318" y="121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5"/>
                  </a:lnTo>
                  <a:close/>
                  <a:moveTo>
                    <a:pt x="106" y="727"/>
                  </a:moveTo>
                  <a:lnTo>
                    <a:pt x="91" y="742"/>
                  </a:lnTo>
                  <a:lnTo>
                    <a:pt x="91" y="818"/>
                  </a:lnTo>
                  <a:lnTo>
                    <a:pt x="121" y="863"/>
                  </a:lnTo>
                  <a:lnTo>
                    <a:pt x="212" y="894"/>
                  </a:lnTo>
                  <a:lnTo>
                    <a:pt x="303" y="863"/>
                  </a:lnTo>
                  <a:lnTo>
                    <a:pt x="363" y="803"/>
                  </a:lnTo>
                  <a:lnTo>
                    <a:pt x="378" y="757"/>
                  </a:lnTo>
                  <a:lnTo>
                    <a:pt x="394" y="727"/>
                  </a:lnTo>
                  <a:lnTo>
                    <a:pt x="394" y="697"/>
                  </a:lnTo>
                  <a:lnTo>
                    <a:pt x="409" y="682"/>
                  </a:lnTo>
                  <a:lnTo>
                    <a:pt x="394" y="682"/>
                  </a:lnTo>
                  <a:lnTo>
                    <a:pt x="394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3" y="773"/>
                  </a:lnTo>
                  <a:lnTo>
                    <a:pt x="303" y="818"/>
                  </a:lnTo>
                  <a:lnTo>
                    <a:pt x="257" y="848"/>
                  </a:lnTo>
                  <a:lnTo>
                    <a:pt x="197" y="848"/>
                  </a:lnTo>
                  <a:lnTo>
                    <a:pt x="182" y="833"/>
                  </a:lnTo>
                  <a:lnTo>
                    <a:pt x="182" y="757"/>
                  </a:lnTo>
                  <a:lnTo>
                    <a:pt x="212" y="727"/>
                  </a:lnTo>
                  <a:lnTo>
                    <a:pt x="227" y="667"/>
                  </a:lnTo>
                  <a:lnTo>
                    <a:pt x="242" y="621"/>
                  </a:lnTo>
                  <a:lnTo>
                    <a:pt x="288" y="530"/>
                  </a:lnTo>
                  <a:lnTo>
                    <a:pt x="288" y="500"/>
                  </a:lnTo>
                  <a:lnTo>
                    <a:pt x="303" y="470"/>
                  </a:lnTo>
                  <a:lnTo>
                    <a:pt x="318" y="454"/>
                  </a:lnTo>
                  <a:lnTo>
                    <a:pt x="318" y="409"/>
                  </a:lnTo>
                  <a:lnTo>
                    <a:pt x="303" y="363"/>
                  </a:lnTo>
                  <a:lnTo>
                    <a:pt x="288" y="333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3"/>
                  </a:lnTo>
                  <a:lnTo>
                    <a:pt x="61" y="363"/>
                  </a:lnTo>
                  <a:lnTo>
                    <a:pt x="31" y="409"/>
                  </a:lnTo>
                  <a:lnTo>
                    <a:pt x="15" y="439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6" y="515"/>
                  </a:lnTo>
                  <a:lnTo>
                    <a:pt x="46" y="500"/>
                  </a:lnTo>
                  <a:lnTo>
                    <a:pt x="76" y="439"/>
                  </a:lnTo>
                  <a:lnTo>
                    <a:pt x="91" y="394"/>
                  </a:lnTo>
                  <a:lnTo>
                    <a:pt x="121" y="348"/>
                  </a:lnTo>
                  <a:lnTo>
                    <a:pt x="167" y="333"/>
                  </a:lnTo>
                  <a:lnTo>
                    <a:pt x="212" y="333"/>
                  </a:lnTo>
                  <a:lnTo>
                    <a:pt x="212" y="348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39"/>
                  </a:lnTo>
                  <a:lnTo>
                    <a:pt x="197" y="470"/>
                  </a:lnTo>
                  <a:lnTo>
                    <a:pt x="182" y="515"/>
                  </a:lnTo>
                  <a:lnTo>
                    <a:pt x="106" y="7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4" name="Freeform 158"/>
            <p:cNvSpPr>
              <a:spLocks noEditPoints="1"/>
            </p:cNvSpPr>
            <p:nvPr/>
          </p:nvSpPr>
          <p:spPr bwMode="auto">
            <a:xfrm>
              <a:off x="7438" y="18261"/>
              <a:ext cx="983" cy="364"/>
            </a:xfrm>
            <a:custGeom>
              <a:avLst/>
              <a:gdLst/>
              <a:ahLst/>
              <a:cxnLst>
                <a:cxn ang="0">
                  <a:pos x="922" y="76"/>
                </a:cxn>
                <a:cxn ang="0">
                  <a:pos x="938" y="76"/>
                </a:cxn>
                <a:cxn ang="0">
                  <a:pos x="953" y="61"/>
                </a:cxn>
                <a:cxn ang="0">
                  <a:pos x="968" y="61"/>
                </a:cxn>
                <a:cxn ang="0">
                  <a:pos x="983" y="31"/>
                </a:cxn>
                <a:cxn ang="0">
                  <a:pos x="968" y="16"/>
                </a:cxn>
                <a:cxn ang="0">
                  <a:pos x="953" y="16"/>
                </a:cxn>
                <a:cxn ang="0">
                  <a:pos x="938" y="0"/>
                </a:cxn>
                <a:cxn ang="0">
                  <a:pos x="30" y="0"/>
                </a:cxn>
                <a:cxn ang="0">
                  <a:pos x="15" y="16"/>
                </a:cxn>
                <a:cxn ang="0">
                  <a:pos x="0" y="16"/>
                </a:cxn>
                <a:cxn ang="0">
                  <a:pos x="0" y="61"/>
                </a:cxn>
                <a:cxn ang="0">
                  <a:pos x="15" y="61"/>
                </a:cxn>
                <a:cxn ang="0">
                  <a:pos x="30" y="76"/>
                </a:cxn>
                <a:cxn ang="0">
                  <a:pos x="45" y="76"/>
                </a:cxn>
                <a:cxn ang="0">
                  <a:pos x="922" y="76"/>
                </a:cxn>
                <a:cxn ang="0">
                  <a:pos x="922" y="364"/>
                </a:cxn>
                <a:cxn ang="0">
                  <a:pos x="953" y="364"/>
                </a:cxn>
                <a:cxn ang="0">
                  <a:pos x="983" y="334"/>
                </a:cxn>
                <a:cxn ang="0">
                  <a:pos x="953" y="304"/>
                </a:cxn>
                <a:cxn ang="0">
                  <a:pos x="0" y="304"/>
                </a:cxn>
                <a:cxn ang="0">
                  <a:pos x="0" y="349"/>
                </a:cxn>
                <a:cxn ang="0">
                  <a:pos x="15" y="364"/>
                </a:cxn>
                <a:cxn ang="0">
                  <a:pos x="45" y="364"/>
                </a:cxn>
                <a:cxn ang="0">
                  <a:pos x="922" y="364"/>
                </a:cxn>
              </a:cxnLst>
              <a:rect l="0" t="0" r="r" b="b"/>
              <a:pathLst>
                <a:path w="983" h="364">
                  <a:moveTo>
                    <a:pt x="922" y="76"/>
                  </a:moveTo>
                  <a:lnTo>
                    <a:pt x="938" y="76"/>
                  </a:lnTo>
                  <a:lnTo>
                    <a:pt x="953" y="61"/>
                  </a:lnTo>
                  <a:lnTo>
                    <a:pt x="968" y="61"/>
                  </a:lnTo>
                  <a:lnTo>
                    <a:pt x="983" y="31"/>
                  </a:lnTo>
                  <a:lnTo>
                    <a:pt x="968" y="16"/>
                  </a:lnTo>
                  <a:lnTo>
                    <a:pt x="953" y="16"/>
                  </a:lnTo>
                  <a:lnTo>
                    <a:pt x="938" y="0"/>
                  </a:lnTo>
                  <a:lnTo>
                    <a:pt x="30" y="0"/>
                  </a:lnTo>
                  <a:lnTo>
                    <a:pt x="15" y="16"/>
                  </a:lnTo>
                  <a:lnTo>
                    <a:pt x="0" y="16"/>
                  </a:lnTo>
                  <a:lnTo>
                    <a:pt x="0" y="61"/>
                  </a:lnTo>
                  <a:lnTo>
                    <a:pt x="15" y="61"/>
                  </a:lnTo>
                  <a:lnTo>
                    <a:pt x="30" y="76"/>
                  </a:lnTo>
                  <a:lnTo>
                    <a:pt x="45" y="76"/>
                  </a:lnTo>
                  <a:lnTo>
                    <a:pt x="922" y="76"/>
                  </a:lnTo>
                  <a:close/>
                  <a:moveTo>
                    <a:pt x="922" y="364"/>
                  </a:moveTo>
                  <a:lnTo>
                    <a:pt x="953" y="364"/>
                  </a:lnTo>
                  <a:lnTo>
                    <a:pt x="983" y="334"/>
                  </a:lnTo>
                  <a:lnTo>
                    <a:pt x="953" y="304"/>
                  </a:lnTo>
                  <a:lnTo>
                    <a:pt x="0" y="304"/>
                  </a:lnTo>
                  <a:lnTo>
                    <a:pt x="0" y="349"/>
                  </a:lnTo>
                  <a:lnTo>
                    <a:pt x="15" y="364"/>
                  </a:lnTo>
                  <a:lnTo>
                    <a:pt x="45" y="364"/>
                  </a:lnTo>
                  <a:lnTo>
                    <a:pt x="922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5" name="Freeform 159"/>
            <p:cNvSpPr>
              <a:spLocks/>
            </p:cNvSpPr>
            <p:nvPr/>
          </p:nvSpPr>
          <p:spPr bwMode="auto">
            <a:xfrm>
              <a:off x="8648" y="17898"/>
              <a:ext cx="484" cy="879"/>
            </a:xfrm>
            <a:custGeom>
              <a:avLst/>
              <a:gdLst/>
              <a:ahLst/>
              <a:cxnLst>
                <a:cxn ang="0">
                  <a:pos x="302" y="30"/>
                </a:cxn>
                <a:cxn ang="0">
                  <a:pos x="302" y="15"/>
                </a:cxn>
                <a:cxn ang="0">
                  <a:pos x="287" y="0"/>
                </a:cxn>
                <a:cxn ang="0">
                  <a:pos x="257" y="0"/>
                </a:cxn>
                <a:cxn ang="0">
                  <a:pos x="166" y="60"/>
                </a:cxn>
                <a:cxn ang="0">
                  <a:pos x="75" y="76"/>
                </a:cxn>
                <a:cxn ang="0">
                  <a:pos x="0" y="76"/>
                </a:cxn>
                <a:cxn ang="0">
                  <a:pos x="0" y="136"/>
                </a:cxn>
                <a:cxn ang="0">
                  <a:pos x="30" y="136"/>
                </a:cxn>
                <a:cxn ang="0">
                  <a:pos x="91" y="121"/>
                </a:cxn>
                <a:cxn ang="0">
                  <a:pos x="136" y="121"/>
                </a:cxn>
                <a:cxn ang="0">
                  <a:pos x="196" y="91"/>
                </a:cxn>
                <a:cxn ang="0">
                  <a:pos x="196" y="803"/>
                </a:cxn>
                <a:cxn ang="0">
                  <a:pos x="181" y="818"/>
                </a:cxn>
                <a:cxn ang="0">
                  <a:pos x="151" y="818"/>
                </a:cxn>
                <a:cxn ang="0">
                  <a:pos x="121" y="833"/>
                </a:cxn>
                <a:cxn ang="0">
                  <a:pos x="15" y="833"/>
                </a:cxn>
                <a:cxn ang="0">
                  <a:pos x="15" y="879"/>
                </a:cxn>
                <a:cxn ang="0">
                  <a:pos x="484" y="879"/>
                </a:cxn>
                <a:cxn ang="0">
                  <a:pos x="484" y="833"/>
                </a:cxn>
                <a:cxn ang="0">
                  <a:pos x="378" y="833"/>
                </a:cxn>
                <a:cxn ang="0">
                  <a:pos x="348" y="818"/>
                </a:cxn>
                <a:cxn ang="0">
                  <a:pos x="317" y="818"/>
                </a:cxn>
                <a:cxn ang="0">
                  <a:pos x="302" y="803"/>
                </a:cxn>
                <a:cxn ang="0">
                  <a:pos x="302" y="773"/>
                </a:cxn>
                <a:cxn ang="0">
                  <a:pos x="302" y="30"/>
                </a:cxn>
              </a:cxnLst>
              <a:rect l="0" t="0" r="r" b="b"/>
              <a:pathLst>
                <a:path w="484" h="879">
                  <a:moveTo>
                    <a:pt x="302" y="30"/>
                  </a:moveTo>
                  <a:lnTo>
                    <a:pt x="302" y="15"/>
                  </a:lnTo>
                  <a:lnTo>
                    <a:pt x="287" y="0"/>
                  </a:lnTo>
                  <a:lnTo>
                    <a:pt x="257" y="0"/>
                  </a:lnTo>
                  <a:lnTo>
                    <a:pt x="166" y="60"/>
                  </a:lnTo>
                  <a:lnTo>
                    <a:pt x="75" y="76"/>
                  </a:lnTo>
                  <a:lnTo>
                    <a:pt x="0" y="76"/>
                  </a:lnTo>
                  <a:lnTo>
                    <a:pt x="0" y="136"/>
                  </a:lnTo>
                  <a:lnTo>
                    <a:pt x="30" y="136"/>
                  </a:lnTo>
                  <a:lnTo>
                    <a:pt x="91" y="121"/>
                  </a:lnTo>
                  <a:lnTo>
                    <a:pt x="136" y="121"/>
                  </a:lnTo>
                  <a:lnTo>
                    <a:pt x="196" y="91"/>
                  </a:lnTo>
                  <a:lnTo>
                    <a:pt x="196" y="803"/>
                  </a:lnTo>
                  <a:lnTo>
                    <a:pt x="181" y="818"/>
                  </a:lnTo>
                  <a:lnTo>
                    <a:pt x="151" y="818"/>
                  </a:lnTo>
                  <a:lnTo>
                    <a:pt x="121" y="833"/>
                  </a:lnTo>
                  <a:lnTo>
                    <a:pt x="15" y="833"/>
                  </a:lnTo>
                  <a:lnTo>
                    <a:pt x="15" y="879"/>
                  </a:lnTo>
                  <a:lnTo>
                    <a:pt x="484" y="879"/>
                  </a:lnTo>
                  <a:lnTo>
                    <a:pt x="484" y="833"/>
                  </a:lnTo>
                  <a:lnTo>
                    <a:pt x="378" y="833"/>
                  </a:lnTo>
                  <a:lnTo>
                    <a:pt x="348" y="818"/>
                  </a:lnTo>
                  <a:lnTo>
                    <a:pt x="317" y="818"/>
                  </a:lnTo>
                  <a:lnTo>
                    <a:pt x="302" y="803"/>
                  </a:lnTo>
                  <a:lnTo>
                    <a:pt x="302" y="773"/>
                  </a:lnTo>
                  <a:lnTo>
                    <a:pt x="302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6" name="Freeform 160"/>
            <p:cNvSpPr>
              <a:spLocks noEditPoints="1"/>
            </p:cNvSpPr>
            <p:nvPr/>
          </p:nvSpPr>
          <p:spPr bwMode="auto">
            <a:xfrm>
              <a:off x="10009" y="13913"/>
              <a:ext cx="786" cy="1379"/>
            </a:xfrm>
            <a:custGeom>
              <a:avLst/>
              <a:gdLst/>
              <a:ahLst/>
              <a:cxnLst>
                <a:cxn ang="0">
                  <a:pos x="257" y="591"/>
                </a:cxn>
                <a:cxn ang="0">
                  <a:pos x="30" y="879"/>
                </a:cxn>
                <a:cxn ang="0">
                  <a:pos x="30" y="1182"/>
                </a:cxn>
                <a:cxn ang="0">
                  <a:pos x="181" y="1348"/>
                </a:cxn>
                <a:cxn ang="0">
                  <a:pos x="423" y="1348"/>
                </a:cxn>
                <a:cxn ang="0">
                  <a:pos x="605" y="1121"/>
                </a:cxn>
                <a:cxn ang="0">
                  <a:pos x="681" y="818"/>
                </a:cxn>
                <a:cxn ang="0">
                  <a:pos x="605" y="545"/>
                </a:cxn>
                <a:cxn ang="0">
                  <a:pos x="469" y="364"/>
                </a:cxn>
                <a:cxn ang="0">
                  <a:pos x="363" y="151"/>
                </a:cxn>
                <a:cxn ang="0">
                  <a:pos x="393" y="91"/>
                </a:cxn>
                <a:cxn ang="0">
                  <a:pos x="469" y="61"/>
                </a:cxn>
                <a:cxn ang="0">
                  <a:pos x="635" y="136"/>
                </a:cxn>
                <a:cxn ang="0">
                  <a:pos x="711" y="167"/>
                </a:cxn>
                <a:cxn ang="0">
                  <a:pos x="756" y="136"/>
                </a:cxn>
                <a:cxn ang="0">
                  <a:pos x="786" y="91"/>
                </a:cxn>
                <a:cxn ang="0">
                  <a:pos x="756" y="45"/>
                </a:cxn>
                <a:cxn ang="0">
                  <a:pos x="681" y="15"/>
                </a:cxn>
                <a:cxn ang="0">
                  <a:pos x="590" y="0"/>
                </a:cxn>
                <a:cxn ang="0">
                  <a:pos x="363" y="61"/>
                </a:cxn>
                <a:cxn ang="0">
                  <a:pos x="318" y="136"/>
                </a:cxn>
                <a:cxn ang="0">
                  <a:pos x="348" y="348"/>
                </a:cxn>
                <a:cxn ang="0">
                  <a:pos x="454" y="561"/>
                </a:cxn>
                <a:cxn ang="0">
                  <a:pos x="529" y="758"/>
                </a:cxn>
                <a:cxn ang="0">
                  <a:pos x="544" y="985"/>
                </a:cxn>
                <a:cxn ang="0">
                  <a:pos x="469" y="1212"/>
                </a:cxn>
                <a:cxn ang="0">
                  <a:pos x="302" y="1333"/>
                </a:cxn>
                <a:cxn ang="0">
                  <a:pos x="166" y="1273"/>
                </a:cxn>
                <a:cxn ang="0">
                  <a:pos x="121" y="1167"/>
                </a:cxn>
                <a:cxn ang="0">
                  <a:pos x="136" y="1015"/>
                </a:cxn>
                <a:cxn ang="0">
                  <a:pos x="227" y="742"/>
                </a:cxn>
                <a:cxn ang="0">
                  <a:pos x="454" y="561"/>
                </a:cxn>
              </a:cxnLst>
              <a:rect l="0" t="0" r="r" b="b"/>
              <a:pathLst>
                <a:path w="786" h="1379">
                  <a:moveTo>
                    <a:pt x="423" y="515"/>
                  </a:moveTo>
                  <a:lnTo>
                    <a:pt x="257" y="591"/>
                  </a:lnTo>
                  <a:lnTo>
                    <a:pt x="121" y="727"/>
                  </a:lnTo>
                  <a:lnTo>
                    <a:pt x="30" y="879"/>
                  </a:lnTo>
                  <a:lnTo>
                    <a:pt x="0" y="1045"/>
                  </a:lnTo>
                  <a:lnTo>
                    <a:pt x="30" y="1182"/>
                  </a:lnTo>
                  <a:lnTo>
                    <a:pt x="91" y="1273"/>
                  </a:lnTo>
                  <a:lnTo>
                    <a:pt x="181" y="1348"/>
                  </a:lnTo>
                  <a:lnTo>
                    <a:pt x="302" y="1379"/>
                  </a:lnTo>
                  <a:lnTo>
                    <a:pt x="423" y="1348"/>
                  </a:lnTo>
                  <a:lnTo>
                    <a:pt x="529" y="1258"/>
                  </a:lnTo>
                  <a:lnTo>
                    <a:pt x="605" y="1121"/>
                  </a:lnTo>
                  <a:lnTo>
                    <a:pt x="665" y="970"/>
                  </a:lnTo>
                  <a:lnTo>
                    <a:pt x="681" y="818"/>
                  </a:lnTo>
                  <a:lnTo>
                    <a:pt x="665" y="667"/>
                  </a:lnTo>
                  <a:lnTo>
                    <a:pt x="605" y="545"/>
                  </a:lnTo>
                  <a:lnTo>
                    <a:pt x="544" y="455"/>
                  </a:lnTo>
                  <a:lnTo>
                    <a:pt x="469" y="364"/>
                  </a:lnTo>
                  <a:lnTo>
                    <a:pt x="393" y="242"/>
                  </a:lnTo>
                  <a:lnTo>
                    <a:pt x="363" y="151"/>
                  </a:lnTo>
                  <a:lnTo>
                    <a:pt x="363" y="121"/>
                  </a:lnTo>
                  <a:lnTo>
                    <a:pt x="393" y="91"/>
                  </a:lnTo>
                  <a:lnTo>
                    <a:pt x="423" y="76"/>
                  </a:lnTo>
                  <a:lnTo>
                    <a:pt x="469" y="61"/>
                  </a:lnTo>
                  <a:lnTo>
                    <a:pt x="605" y="106"/>
                  </a:lnTo>
                  <a:lnTo>
                    <a:pt x="635" y="136"/>
                  </a:lnTo>
                  <a:lnTo>
                    <a:pt x="665" y="151"/>
                  </a:lnTo>
                  <a:lnTo>
                    <a:pt x="711" y="167"/>
                  </a:lnTo>
                  <a:lnTo>
                    <a:pt x="741" y="151"/>
                  </a:lnTo>
                  <a:lnTo>
                    <a:pt x="756" y="136"/>
                  </a:lnTo>
                  <a:lnTo>
                    <a:pt x="771" y="106"/>
                  </a:lnTo>
                  <a:lnTo>
                    <a:pt x="786" y="91"/>
                  </a:lnTo>
                  <a:lnTo>
                    <a:pt x="771" y="61"/>
                  </a:lnTo>
                  <a:lnTo>
                    <a:pt x="756" y="45"/>
                  </a:lnTo>
                  <a:lnTo>
                    <a:pt x="726" y="30"/>
                  </a:lnTo>
                  <a:lnTo>
                    <a:pt x="681" y="15"/>
                  </a:lnTo>
                  <a:lnTo>
                    <a:pt x="635" y="15"/>
                  </a:lnTo>
                  <a:lnTo>
                    <a:pt x="590" y="0"/>
                  </a:lnTo>
                  <a:lnTo>
                    <a:pt x="454" y="0"/>
                  </a:lnTo>
                  <a:lnTo>
                    <a:pt x="363" y="61"/>
                  </a:lnTo>
                  <a:lnTo>
                    <a:pt x="333" y="91"/>
                  </a:lnTo>
                  <a:lnTo>
                    <a:pt x="318" y="136"/>
                  </a:lnTo>
                  <a:lnTo>
                    <a:pt x="318" y="197"/>
                  </a:lnTo>
                  <a:lnTo>
                    <a:pt x="348" y="348"/>
                  </a:lnTo>
                  <a:lnTo>
                    <a:pt x="423" y="515"/>
                  </a:lnTo>
                  <a:close/>
                  <a:moveTo>
                    <a:pt x="454" y="561"/>
                  </a:moveTo>
                  <a:lnTo>
                    <a:pt x="499" y="651"/>
                  </a:lnTo>
                  <a:lnTo>
                    <a:pt x="529" y="758"/>
                  </a:lnTo>
                  <a:lnTo>
                    <a:pt x="544" y="894"/>
                  </a:lnTo>
                  <a:lnTo>
                    <a:pt x="544" y="985"/>
                  </a:lnTo>
                  <a:lnTo>
                    <a:pt x="514" y="1106"/>
                  </a:lnTo>
                  <a:lnTo>
                    <a:pt x="469" y="1212"/>
                  </a:lnTo>
                  <a:lnTo>
                    <a:pt x="393" y="1303"/>
                  </a:lnTo>
                  <a:lnTo>
                    <a:pt x="302" y="1333"/>
                  </a:lnTo>
                  <a:lnTo>
                    <a:pt x="212" y="1303"/>
                  </a:lnTo>
                  <a:lnTo>
                    <a:pt x="166" y="1273"/>
                  </a:lnTo>
                  <a:lnTo>
                    <a:pt x="151" y="1227"/>
                  </a:lnTo>
                  <a:lnTo>
                    <a:pt x="121" y="1167"/>
                  </a:lnTo>
                  <a:lnTo>
                    <a:pt x="121" y="1106"/>
                  </a:lnTo>
                  <a:lnTo>
                    <a:pt x="136" y="1015"/>
                  </a:lnTo>
                  <a:lnTo>
                    <a:pt x="166" y="879"/>
                  </a:lnTo>
                  <a:lnTo>
                    <a:pt x="227" y="742"/>
                  </a:lnTo>
                  <a:lnTo>
                    <a:pt x="318" y="636"/>
                  </a:lnTo>
                  <a:lnTo>
                    <a:pt x="454" y="5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7" name="Freeform 161"/>
            <p:cNvSpPr>
              <a:spLocks/>
            </p:cNvSpPr>
            <p:nvPr/>
          </p:nvSpPr>
          <p:spPr bwMode="auto">
            <a:xfrm>
              <a:off x="11037" y="13837"/>
              <a:ext cx="439" cy="1894"/>
            </a:xfrm>
            <a:custGeom>
              <a:avLst/>
              <a:gdLst/>
              <a:ahLst/>
              <a:cxnLst>
                <a:cxn ang="0">
                  <a:pos x="439" y="1879"/>
                </a:cxn>
                <a:cxn ang="0">
                  <a:pos x="439" y="1864"/>
                </a:cxn>
                <a:cxn ang="0">
                  <a:pos x="424" y="1864"/>
                </a:cxn>
                <a:cxn ang="0">
                  <a:pos x="409" y="1834"/>
                </a:cxn>
                <a:cxn ang="0">
                  <a:pos x="257" y="1637"/>
                </a:cxn>
                <a:cxn ang="0">
                  <a:pos x="182" y="1409"/>
                </a:cxn>
                <a:cxn ang="0">
                  <a:pos x="121" y="1182"/>
                </a:cxn>
                <a:cxn ang="0">
                  <a:pos x="121" y="955"/>
                </a:cxn>
                <a:cxn ang="0">
                  <a:pos x="136" y="712"/>
                </a:cxn>
                <a:cxn ang="0">
                  <a:pos x="182" y="470"/>
                </a:cxn>
                <a:cxn ang="0">
                  <a:pos x="273" y="243"/>
                </a:cxn>
                <a:cxn ang="0">
                  <a:pos x="424" y="61"/>
                </a:cxn>
                <a:cxn ang="0">
                  <a:pos x="439" y="46"/>
                </a:cxn>
                <a:cxn ang="0">
                  <a:pos x="439" y="0"/>
                </a:cxn>
                <a:cxn ang="0">
                  <a:pos x="424" y="0"/>
                </a:cxn>
                <a:cxn ang="0">
                  <a:pos x="378" y="31"/>
                </a:cxn>
                <a:cxn ang="0">
                  <a:pos x="303" y="91"/>
                </a:cxn>
                <a:cxn ang="0">
                  <a:pos x="212" y="212"/>
                </a:cxn>
                <a:cxn ang="0">
                  <a:pos x="121" y="379"/>
                </a:cxn>
                <a:cxn ang="0">
                  <a:pos x="31" y="682"/>
                </a:cxn>
                <a:cxn ang="0">
                  <a:pos x="0" y="955"/>
                </a:cxn>
                <a:cxn ang="0">
                  <a:pos x="16" y="1121"/>
                </a:cxn>
                <a:cxn ang="0">
                  <a:pos x="46" y="1334"/>
                </a:cxn>
                <a:cxn ang="0">
                  <a:pos x="136" y="1546"/>
                </a:cxn>
                <a:cxn ang="0">
                  <a:pos x="227" y="1697"/>
                </a:cxn>
                <a:cxn ang="0">
                  <a:pos x="318" y="1803"/>
                </a:cxn>
                <a:cxn ang="0">
                  <a:pos x="394" y="1879"/>
                </a:cxn>
                <a:cxn ang="0">
                  <a:pos x="424" y="1894"/>
                </a:cxn>
                <a:cxn ang="0">
                  <a:pos x="439" y="1894"/>
                </a:cxn>
                <a:cxn ang="0">
                  <a:pos x="439" y="1879"/>
                </a:cxn>
              </a:cxnLst>
              <a:rect l="0" t="0" r="r" b="b"/>
              <a:pathLst>
                <a:path w="439" h="1894">
                  <a:moveTo>
                    <a:pt x="439" y="1879"/>
                  </a:moveTo>
                  <a:lnTo>
                    <a:pt x="439" y="1864"/>
                  </a:lnTo>
                  <a:lnTo>
                    <a:pt x="424" y="1864"/>
                  </a:lnTo>
                  <a:lnTo>
                    <a:pt x="409" y="1834"/>
                  </a:lnTo>
                  <a:lnTo>
                    <a:pt x="257" y="1637"/>
                  </a:lnTo>
                  <a:lnTo>
                    <a:pt x="182" y="1409"/>
                  </a:lnTo>
                  <a:lnTo>
                    <a:pt x="121" y="1182"/>
                  </a:lnTo>
                  <a:lnTo>
                    <a:pt x="121" y="955"/>
                  </a:lnTo>
                  <a:lnTo>
                    <a:pt x="136" y="712"/>
                  </a:lnTo>
                  <a:lnTo>
                    <a:pt x="182" y="470"/>
                  </a:lnTo>
                  <a:lnTo>
                    <a:pt x="273" y="243"/>
                  </a:lnTo>
                  <a:lnTo>
                    <a:pt x="424" y="61"/>
                  </a:lnTo>
                  <a:lnTo>
                    <a:pt x="439" y="46"/>
                  </a:lnTo>
                  <a:lnTo>
                    <a:pt x="439" y="0"/>
                  </a:lnTo>
                  <a:lnTo>
                    <a:pt x="424" y="0"/>
                  </a:lnTo>
                  <a:lnTo>
                    <a:pt x="378" y="31"/>
                  </a:lnTo>
                  <a:lnTo>
                    <a:pt x="303" y="91"/>
                  </a:lnTo>
                  <a:lnTo>
                    <a:pt x="212" y="212"/>
                  </a:lnTo>
                  <a:lnTo>
                    <a:pt x="121" y="379"/>
                  </a:lnTo>
                  <a:lnTo>
                    <a:pt x="31" y="682"/>
                  </a:lnTo>
                  <a:lnTo>
                    <a:pt x="0" y="955"/>
                  </a:lnTo>
                  <a:lnTo>
                    <a:pt x="16" y="1121"/>
                  </a:lnTo>
                  <a:lnTo>
                    <a:pt x="46" y="1334"/>
                  </a:lnTo>
                  <a:lnTo>
                    <a:pt x="136" y="1546"/>
                  </a:lnTo>
                  <a:lnTo>
                    <a:pt x="227" y="1697"/>
                  </a:lnTo>
                  <a:lnTo>
                    <a:pt x="318" y="1803"/>
                  </a:lnTo>
                  <a:lnTo>
                    <a:pt x="394" y="1879"/>
                  </a:lnTo>
                  <a:lnTo>
                    <a:pt x="424" y="1894"/>
                  </a:lnTo>
                  <a:lnTo>
                    <a:pt x="439" y="1894"/>
                  </a:lnTo>
                  <a:lnTo>
                    <a:pt x="439" y="18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8" name="Freeform 162"/>
            <p:cNvSpPr>
              <a:spLocks/>
            </p:cNvSpPr>
            <p:nvPr/>
          </p:nvSpPr>
          <p:spPr bwMode="auto">
            <a:xfrm>
              <a:off x="11657" y="14428"/>
              <a:ext cx="863" cy="1227"/>
            </a:xfrm>
            <a:custGeom>
              <a:avLst/>
              <a:gdLst/>
              <a:ahLst/>
              <a:cxnLst>
                <a:cxn ang="0">
                  <a:pos x="863" y="30"/>
                </a:cxn>
                <a:cxn ang="0">
                  <a:pos x="787" y="15"/>
                </a:cxn>
                <a:cxn ang="0">
                  <a:pos x="742" y="76"/>
                </a:cxn>
                <a:cxn ang="0">
                  <a:pos x="726" y="152"/>
                </a:cxn>
                <a:cxn ang="0">
                  <a:pos x="681" y="303"/>
                </a:cxn>
                <a:cxn ang="0">
                  <a:pos x="590" y="667"/>
                </a:cxn>
                <a:cxn ang="0">
                  <a:pos x="484" y="788"/>
                </a:cxn>
                <a:cxn ang="0">
                  <a:pos x="379" y="818"/>
                </a:cxn>
                <a:cxn ang="0">
                  <a:pos x="303" y="788"/>
                </a:cxn>
                <a:cxn ang="0">
                  <a:pos x="273" y="561"/>
                </a:cxn>
                <a:cxn ang="0">
                  <a:pos x="363" y="288"/>
                </a:cxn>
                <a:cxn ang="0">
                  <a:pos x="394" y="212"/>
                </a:cxn>
                <a:cxn ang="0">
                  <a:pos x="363" y="61"/>
                </a:cxn>
                <a:cxn ang="0">
                  <a:pos x="242" y="0"/>
                </a:cxn>
                <a:cxn ang="0">
                  <a:pos x="76" y="91"/>
                </a:cxn>
                <a:cxn ang="0">
                  <a:pos x="0" y="258"/>
                </a:cxn>
                <a:cxn ang="0">
                  <a:pos x="31" y="303"/>
                </a:cxn>
                <a:cxn ang="0">
                  <a:pos x="46" y="273"/>
                </a:cxn>
                <a:cxn ang="0">
                  <a:pos x="106" y="136"/>
                </a:cxn>
                <a:cxn ang="0">
                  <a:pos x="167" y="61"/>
                </a:cxn>
                <a:cxn ang="0">
                  <a:pos x="242" y="30"/>
                </a:cxn>
                <a:cxn ang="0">
                  <a:pos x="258" y="46"/>
                </a:cxn>
                <a:cxn ang="0">
                  <a:pos x="288" y="76"/>
                </a:cxn>
                <a:cxn ang="0">
                  <a:pos x="273" y="197"/>
                </a:cxn>
                <a:cxn ang="0">
                  <a:pos x="197" y="409"/>
                </a:cxn>
                <a:cxn ang="0">
                  <a:pos x="152" y="697"/>
                </a:cxn>
                <a:cxn ang="0">
                  <a:pos x="197" y="788"/>
                </a:cxn>
                <a:cxn ang="0">
                  <a:pos x="333" y="849"/>
                </a:cxn>
                <a:cxn ang="0">
                  <a:pos x="515" y="818"/>
                </a:cxn>
                <a:cxn ang="0">
                  <a:pos x="530" y="909"/>
                </a:cxn>
                <a:cxn ang="0">
                  <a:pos x="348" y="1152"/>
                </a:cxn>
                <a:cxn ang="0">
                  <a:pos x="242" y="1182"/>
                </a:cxn>
                <a:cxn ang="0">
                  <a:pos x="182" y="1167"/>
                </a:cxn>
                <a:cxn ang="0">
                  <a:pos x="91" y="1106"/>
                </a:cxn>
                <a:cxn ang="0">
                  <a:pos x="152" y="1091"/>
                </a:cxn>
                <a:cxn ang="0">
                  <a:pos x="212" y="1000"/>
                </a:cxn>
                <a:cxn ang="0">
                  <a:pos x="197" y="955"/>
                </a:cxn>
                <a:cxn ang="0">
                  <a:pos x="106" y="940"/>
                </a:cxn>
                <a:cxn ang="0">
                  <a:pos x="61" y="970"/>
                </a:cxn>
                <a:cxn ang="0">
                  <a:pos x="46" y="1106"/>
                </a:cxn>
                <a:cxn ang="0">
                  <a:pos x="167" y="1212"/>
                </a:cxn>
                <a:cxn ang="0">
                  <a:pos x="379" y="1197"/>
                </a:cxn>
                <a:cxn ang="0">
                  <a:pos x="621" y="985"/>
                </a:cxn>
                <a:cxn ang="0">
                  <a:pos x="863" y="106"/>
                </a:cxn>
              </a:cxnLst>
              <a:rect l="0" t="0" r="r" b="b"/>
              <a:pathLst>
                <a:path w="863" h="1227">
                  <a:moveTo>
                    <a:pt x="863" y="106"/>
                  </a:moveTo>
                  <a:lnTo>
                    <a:pt x="863" y="30"/>
                  </a:lnTo>
                  <a:lnTo>
                    <a:pt x="832" y="15"/>
                  </a:lnTo>
                  <a:lnTo>
                    <a:pt x="787" y="15"/>
                  </a:lnTo>
                  <a:lnTo>
                    <a:pt x="742" y="61"/>
                  </a:lnTo>
                  <a:lnTo>
                    <a:pt x="742" y="76"/>
                  </a:lnTo>
                  <a:lnTo>
                    <a:pt x="726" y="106"/>
                  </a:lnTo>
                  <a:lnTo>
                    <a:pt x="726" y="152"/>
                  </a:lnTo>
                  <a:lnTo>
                    <a:pt x="696" y="227"/>
                  </a:lnTo>
                  <a:lnTo>
                    <a:pt x="681" y="303"/>
                  </a:lnTo>
                  <a:lnTo>
                    <a:pt x="590" y="652"/>
                  </a:lnTo>
                  <a:lnTo>
                    <a:pt x="590" y="667"/>
                  </a:lnTo>
                  <a:lnTo>
                    <a:pt x="575" y="697"/>
                  </a:lnTo>
                  <a:lnTo>
                    <a:pt x="484" y="788"/>
                  </a:lnTo>
                  <a:lnTo>
                    <a:pt x="439" y="803"/>
                  </a:lnTo>
                  <a:lnTo>
                    <a:pt x="379" y="818"/>
                  </a:lnTo>
                  <a:lnTo>
                    <a:pt x="333" y="803"/>
                  </a:lnTo>
                  <a:lnTo>
                    <a:pt x="303" y="788"/>
                  </a:lnTo>
                  <a:lnTo>
                    <a:pt x="273" y="727"/>
                  </a:lnTo>
                  <a:lnTo>
                    <a:pt x="273" y="561"/>
                  </a:lnTo>
                  <a:lnTo>
                    <a:pt x="303" y="440"/>
                  </a:lnTo>
                  <a:lnTo>
                    <a:pt x="363" y="288"/>
                  </a:lnTo>
                  <a:lnTo>
                    <a:pt x="379" y="243"/>
                  </a:lnTo>
                  <a:lnTo>
                    <a:pt x="394" y="212"/>
                  </a:lnTo>
                  <a:lnTo>
                    <a:pt x="394" y="106"/>
                  </a:lnTo>
                  <a:lnTo>
                    <a:pt x="363" y="61"/>
                  </a:lnTo>
                  <a:lnTo>
                    <a:pt x="303" y="0"/>
                  </a:lnTo>
                  <a:lnTo>
                    <a:pt x="242" y="0"/>
                  </a:lnTo>
                  <a:lnTo>
                    <a:pt x="152" y="30"/>
                  </a:lnTo>
                  <a:lnTo>
                    <a:pt x="76" y="91"/>
                  </a:lnTo>
                  <a:lnTo>
                    <a:pt x="31" y="182"/>
                  </a:lnTo>
                  <a:lnTo>
                    <a:pt x="0" y="258"/>
                  </a:lnTo>
                  <a:lnTo>
                    <a:pt x="0" y="303"/>
                  </a:lnTo>
                  <a:lnTo>
                    <a:pt x="31" y="303"/>
                  </a:lnTo>
                  <a:lnTo>
                    <a:pt x="46" y="288"/>
                  </a:lnTo>
                  <a:lnTo>
                    <a:pt x="46" y="273"/>
                  </a:lnTo>
                  <a:lnTo>
                    <a:pt x="76" y="197"/>
                  </a:lnTo>
                  <a:lnTo>
                    <a:pt x="106" y="136"/>
                  </a:lnTo>
                  <a:lnTo>
                    <a:pt x="137" y="91"/>
                  </a:lnTo>
                  <a:lnTo>
                    <a:pt x="167" y="61"/>
                  </a:lnTo>
                  <a:lnTo>
                    <a:pt x="212" y="46"/>
                  </a:lnTo>
                  <a:lnTo>
                    <a:pt x="242" y="30"/>
                  </a:lnTo>
                  <a:lnTo>
                    <a:pt x="258" y="30"/>
                  </a:lnTo>
                  <a:lnTo>
                    <a:pt x="258" y="46"/>
                  </a:lnTo>
                  <a:lnTo>
                    <a:pt x="273" y="46"/>
                  </a:lnTo>
                  <a:lnTo>
                    <a:pt x="288" y="76"/>
                  </a:lnTo>
                  <a:lnTo>
                    <a:pt x="288" y="136"/>
                  </a:lnTo>
                  <a:lnTo>
                    <a:pt x="273" y="197"/>
                  </a:lnTo>
                  <a:lnTo>
                    <a:pt x="258" y="227"/>
                  </a:lnTo>
                  <a:lnTo>
                    <a:pt x="197" y="409"/>
                  </a:lnTo>
                  <a:lnTo>
                    <a:pt x="152" y="530"/>
                  </a:lnTo>
                  <a:lnTo>
                    <a:pt x="152" y="697"/>
                  </a:lnTo>
                  <a:lnTo>
                    <a:pt x="167" y="743"/>
                  </a:lnTo>
                  <a:lnTo>
                    <a:pt x="197" y="788"/>
                  </a:lnTo>
                  <a:lnTo>
                    <a:pt x="242" y="818"/>
                  </a:lnTo>
                  <a:lnTo>
                    <a:pt x="333" y="849"/>
                  </a:lnTo>
                  <a:lnTo>
                    <a:pt x="439" y="849"/>
                  </a:lnTo>
                  <a:lnTo>
                    <a:pt x="515" y="818"/>
                  </a:lnTo>
                  <a:lnTo>
                    <a:pt x="560" y="773"/>
                  </a:lnTo>
                  <a:lnTo>
                    <a:pt x="530" y="909"/>
                  </a:lnTo>
                  <a:lnTo>
                    <a:pt x="439" y="1061"/>
                  </a:lnTo>
                  <a:lnTo>
                    <a:pt x="348" y="1152"/>
                  </a:lnTo>
                  <a:lnTo>
                    <a:pt x="303" y="1167"/>
                  </a:lnTo>
                  <a:lnTo>
                    <a:pt x="242" y="1182"/>
                  </a:lnTo>
                  <a:lnTo>
                    <a:pt x="212" y="1182"/>
                  </a:lnTo>
                  <a:lnTo>
                    <a:pt x="182" y="1167"/>
                  </a:lnTo>
                  <a:lnTo>
                    <a:pt x="152" y="1167"/>
                  </a:lnTo>
                  <a:lnTo>
                    <a:pt x="91" y="1106"/>
                  </a:lnTo>
                  <a:lnTo>
                    <a:pt x="121" y="1106"/>
                  </a:lnTo>
                  <a:lnTo>
                    <a:pt x="152" y="1091"/>
                  </a:lnTo>
                  <a:lnTo>
                    <a:pt x="182" y="1061"/>
                  </a:lnTo>
                  <a:lnTo>
                    <a:pt x="212" y="1000"/>
                  </a:lnTo>
                  <a:lnTo>
                    <a:pt x="212" y="970"/>
                  </a:lnTo>
                  <a:lnTo>
                    <a:pt x="197" y="955"/>
                  </a:lnTo>
                  <a:lnTo>
                    <a:pt x="167" y="940"/>
                  </a:lnTo>
                  <a:lnTo>
                    <a:pt x="106" y="940"/>
                  </a:lnTo>
                  <a:lnTo>
                    <a:pt x="76" y="955"/>
                  </a:lnTo>
                  <a:lnTo>
                    <a:pt x="61" y="970"/>
                  </a:lnTo>
                  <a:lnTo>
                    <a:pt x="31" y="1061"/>
                  </a:lnTo>
                  <a:lnTo>
                    <a:pt x="46" y="1106"/>
                  </a:lnTo>
                  <a:lnTo>
                    <a:pt x="106" y="1197"/>
                  </a:lnTo>
                  <a:lnTo>
                    <a:pt x="167" y="1212"/>
                  </a:lnTo>
                  <a:lnTo>
                    <a:pt x="242" y="1227"/>
                  </a:lnTo>
                  <a:lnTo>
                    <a:pt x="379" y="1197"/>
                  </a:lnTo>
                  <a:lnTo>
                    <a:pt x="515" y="1106"/>
                  </a:lnTo>
                  <a:lnTo>
                    <a:pt x="621" y="985"/>
                  </a:lnTo>
                  <a:lnTo>
                    <a:pt x="681" y="833"/>
                  </a:lnTo>
                  <a:lnTo>
                    <a:pt x="863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39" name="Freeform 163"/>
            <p:cNvSpPr>
              <a:spLocks/>
            </p:cNvSpPr>
            <p:nvPr/>
          </p:nvSpPr>
          <p:spPr bwMode="auto">
            <a:xfrm>
              <a:off x="12761" y="15064"/>
              <a:ext cx="212" cy="561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2"/>
                </a:cxn>
                <a:cxn ang="0">
                  <a:pos x="197" y="76"/>
                </a:cxn>
                <a:cxn ang="0">
                  <a:pos x="167" y="31"/>
                </a:cxn>
                <a:cxn ang="0">
                  <a:pos x="137" y="0"/>
                </a:cxn>
                <a:cxn ang="0">
                  <a:pos x="46" y="0"/>
                </a:cxn>
                <a:cxn ang="0">
                  <a:pos x="16" y="31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7" y="197"/>
                </a:cxn>
                <a:cxn ang="0">
                  <a:pos x="167" y="167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2" y="334"/>
                </a:cxn>
                <a:cxn ang="0">
                  <a:pos x="106" y="440"/>
                </a:cxn>
                <a:cxn ang="0">
                  <a:pos x="46" y="516"/>
                </a:cxn>
                <a:cxn ang="0">
                  <a:pos x="31" y="531"/>
                </a:cxn>
                <a:cxn ang="0">
                  <a:pos x="31" y="561"/>
                </a:cxn>
                <a:cxn ang="0">
                  <a:pos x="46" y="561"/>
                </a:cxn>
                <a:cxn ang="0">
                  <a:pos x="76" y="531"/>
                </a:cxn>
                <a:cxn ang="0">
                  <a:pos x="137" y="455"/>
                </a:cxn>
                <a:cxn ang="0">
                  <a:pos x="197" y="349"/>
                </a:cxn>
                <a:cxn ang="0">
                  <a:pos x="212" y="197"/>
                </a:cxn>
              </a:cxnLst>
              <a:rect l="0" t="0" r="r" b="b"/>
              <a:pathLst>
                <a:path w="212" h="561">
                  <a:moveTo>
                    <a:pt x="212" y="197"/>
                  </a:moveTo>
                  <a:lnTo>
                    <a:pt x="212" y="122"/>
                  </a:lnTo>
                  <a:lnTo>
                    <a:pt x="197" y="76"/>
                  </a:lnTo>
                  <a:lnTo>
                    <a:pt x="167" y="31"/>
                  </a:lnTo>
                  <a:lnTo>
                    <a:pt x="137" y="0"/>
                  </a:lnTo>
                  <a:lnTo>
                    <a:pt x="46" y="0"/>
                  </a:lnTo>
                  <a:lnTo>
                    <a:pt x="16" y="31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7" y="197"/>
                  </a:lnTo>
                  <a:lnTo>
                    <a:pt x="167" y="167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2" y="334"/>
                  </a:lnTo>
                  <a:lnTo>
                    <a:pt x="106" y="440"/>
                  </a:lnTo>
                  <a:lnTo>
                    <a:pt x="46" y="516"/>
                  </a:lnTo>
                  <a:lnTo>
                    <a:pt x="31" y="531"/>
                  </a:lnTo>
                  <a:lnTo>
                    <a:pt x="31" y="561"/>
                  </a:lnTo>
                  <a:lnTo>
                    <a:pt x="46" y="561"/>
                  </a:lnTo>
                  <a:lnTo>
                    <a:pt x="76" y="531"/>
                  </a:lnTo>
                  <a:lnTo>
                    <a:pt x="137" y="455"/>
                  </a:lnTo>
                  <a:lnTo>
                    <a:pt x="197" y="349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0" name="Freeform 164"/>
            <p:cNvSpPr>
              <a:spLocks/>
            </p:cNvSpPr>
            <p:nvPr/>
          </p:nvSpPr>
          <p:spPr bwMode="auto">
            <a:xfrm>
              <a:off x="13503" y="14428"/>
              <a:ext cx="862" cy="1227"/>
            </a:xfrm>
            <a:custGeom>
              <a:avLst/>
              <a:gdLst/>
              <a:ahLst/>
              <a:cxnLst>
                <a:cxn ang="0">
                  <a:pos x="862" y="30"/>
                </a:cxn>
                <a:cxn ang="0">
                  <a:pos x="786" y="15"/>
                </a:cxn>
                <a:cxn ang="0">
                  <a:pos x="741" y="76"/>
                </a:cxn>
                <a:cxn ang="0">
                  <a:pos x="726" y="152"/>
                </a:cxn>
                <a:cxn ang="0">
                  <a:pos x="680" y="303"/>
                </a:cxn>
                <a:cxn ang="0">
                  <a:pos x="589" y="667"/>
                </a:cxn>
                <a:cxn ang="0">
                  <a:pos x="484" y="788"/>
                </a:cxn>
                <a:cxn ang="0">
                  <a:pos x="378" y="818"/>
                </a:cxn>
                <a:cxn ang="0">
                  <a:pos x="302" y="788"/>
                </a:cxn>
                <a:cxn ang="0">
                  <a:pos x="272" y="561"/>
                </a:cxn>
                <a:cxn ang="0">
                  <a:pos x="363" y="288"/>
                </a:cxn>
                <a:cxn ang="0">
                  <a:pos x="393" y="212"/>
                </a:cxn>
                <a:cxn ang="0">
                  <a:pos x="363" y="61"/>
                </a:cxn>
                <a:cxn ang="0">
                  <a:pos x="242" y="0"/>
                </a:cxn>
                <a:cxn ang="0">
                  <a:pos x="75" y="91"/>
                </a:cxn>
                <a:cxn ang="0">
                  <a:pos x="0" y="258"/>
                </a:cxn>
                <a:cxn ang="0">
                  <a:pos x="30" y="303"/>
                </a:cxn>
                <a:cxn ang="0">
                  <a:pos x="45" y="273"/>
                </a:cxn>
                <a:cxn ang="0">
                  <a:pos x="105" y="136"/>
                </a:cxn>
                <a:cxn ang="0">
                  <a:pos x="166" y="61"/>
                </a:cxn>
                <a:cxn ang="0">
                  <a:pos x="242" y="30"/>
                </a:cxn>
                <a:cxn ang="0">
                  <a:pos x="257" y="46"/>
                </a:cxn>
                <a:cxn ang="0">
                  <a:pos x="287" y="76"/>
                </a:cxn>
                <a:cxn ang="0">
                  <a:pos x="272" y="197"/>
                </a:cxn>
                <a:cxn ang="0">
                  <a:pos x="196" y="409"/>
                </a:cxn>
                <a:cxn ang="0">
                  <a:pos x="151" y="697"/>
                </a:cxn>
                <a:cxn ang="0">
                  <a:pos x="196" y="788"/>
                </a:cxn>
                <a:cxn ang="0">
                  <a:pos x="332" y="849"/>
                </a:cxn>
                <a:cxn ang="0">
                  <a:pos x="514" y="818"/>
                </a:cxn>
                <a:cxn ang="0">
                  <a:pos x="529" y="909"/>
                </a:cxn>
                <a:cxn ang="0">
                  <a:pos x="347" y="1152"/>
                </a:cxn>
                <a:cxn ang="0">
                  <a:pos x="242" y="1182"/>
                </a:cxn>
                <a:cxn ang="0">
                  <a:pos x="181" y="1167"/>
                </a:cxn>
                <a:cxn ang="0">
                  <a:pos x="90" y="1106"/>
                </a:cxn>
                <a:cxn ang="0">
                  <a:pos x="151" y="1091"/>
                </a:cxn>
                <a:cxn ang="0">
                  <a:pos x="211" y="1000"/>
                </a:cxn>
                <a:cxn ang="0">
                  <a:pos x="196" y="955"/>
                </a:cxn>
                <a:cxn ang="0">
                  <a:pos x="105" y="940"/>
                </a:cxn>
                <a:cxn ang="0">
                  <a:pos x="60" y="970"/>
                </a:cxn>
                <a:cxn ang="0">
                  <a:pos x="45" y="1106"/>
                </a:cxn>
                <a:cxn ang="0">
                  <a:pos x="166" y="1212"/>
                </a:cxn>
                <a:cxn ang="0">
                  <a:pos x="378" y="1197"/>
                </a:cxn>
                <a:cxn ang="0">
                  <a:pos x="620" y="985"/>
                </a:cxn>
                <a:cxn ang="0">
                  <a:pos x="862" y="106"/>
                </a:cxn>
              </a:cxnLst>
              <a:rect l="0" t="0" r="r" b="b"/>
              <a:pathLst>
                <a:path w="862" h="1227">
                  <a:moveTo>
                    <a:pt x="862" y="106"/>
                  </a:moveTo>
                  <a:lnTo>
                    <a:pt x="862" y="30"/>
                  </a:lnTo>
                  <a:lnTo>
                    <a:pt x="831" y="15"/>
                  </a:lnTo>
                  <a:lnTo>
                    <a:pt x="786" y="15"/>
                  </a:lnTo>
                  <a:lnTo>
                    <a:pt x="741" y="61"/>
                  </a:lnTo>
                  <a:lnTo>
                    <a:pt x="741" y="76"/>
                  </a:lnTo>
                  <a:lnTo>
                    <a:pt x="726" y="106"/>
                  </a:lnTo>
                  <a:lnTo>
                    <a:pt x="726" y="152"/>
                  </a:lnTo>
                  <a:lnTo>
                    <a:pt x="695" y="227"/>
                  </a:lnTo>
                  <a:lnTo>
                    <a:pt x="680" y="303"/>
                  </a:lnTo>
                  <a:lnTo>
                    <a:pt x="589" y="652"/>
                  </a:lnTo>
                  <a:lnTo>
                    <a:pt x="589" y="667"/>
                  </a:lnTo>
                  <a:lnTo>
                    <a:pt x="574" y="697"/>
                  </a:lnTo>
                  <a:lnTo>
                    <a:pt x="484" y="788"/>
                  </a:lnTo>
                  <a:lnTo>
                    <a:pt x="438" y="803"/>
                  </a:lnTo>
                  <a:lnTo>
                    <a:pt x="378" y="818"/>
                  </a:lnTo>
                  <a:lnTo>
                    <a:pt x="332" y="803"/>
                  </a:lnTo>
                  <a:lnTo>
                    <a:pt x="302" y="788"/>
                  </a:lnTo>
                  <a:lnTo>
                    <a:pt x="272" y="727"/>
                  </a:lnTo>
                  <a:lnTo>
                    <a:pt x="272" y="561"/>
                  </a:lnTo>
                  <a:lnTo>
                    <a:pt x="302" y="440"/>
                  </a:lnTo>
                  <a:lnTo>
                    <a:pt x="363" y="288"/>
                  </a:lnTo>
                  <a:lnTo>
                    <a:pt x="378" y="243"/>
                  </a:lnTo>
                  <a:lnTo>
                    <a:pt x="393" y="212"/>
                  </a:lnTo>
                  <a:lnTo>
                    <a:pt x="393" y="106"/>
                  </a:lnTo>
                  <a:lnTo>
                    <a:pt x="363" y="61"/>
                  </a:lnTo>
                  <a:lnTo>
                    <a:pt x="302" y="0"/>
                  </a:lnTo>
                  <a:lnTo>
                    <a:pt x="242" y="0"/>
                  </a:lnTo>
                  <a:lnTo>
                    <a:pt x="151" y="30"/>
                  </a:lnTo>
                  <a:lnTo>
                    <a:pt x="75" y="91"/>
                  </a:lnTo>
                  <a:lnTo>
                    <a:pt x="30" y="182"/>
                  </a:lnTo>
                  <a:lnTo>
                    <a:pt x="0" y="258"/>
                  </a:lnTo>
                  <a:lnTo>
                    <a:pt x="0" y="303"/>
                  </a:lnTo>
                  <a:lnTo>
                    <a:pt x="30" y="303"/>
                  </a:lnTo>
                  <a:lnTo>
                    <a:pt x="45" y="288"/>
                  </a:lnTo>
                  <a:lnTo>
                    <a:pt x="45" y="273"/>
                  </a:lnTo>
                  <a:lnTo>
                    <a:pt x="75" y="197"/>
                  </a:lnTo>
                  <a:lnTo>
                    <a:pt x="105" y="136"/>
                  </a:lnTo>
                  <a:lnTo>
                    <a:pt x="136" y="91"/>
                  </a:lnTo>
                  <a:lnTo>
                    <a:pt x="166" y="61"/>
                  </a:lnTo>
                  <a:lnTo>
                    <a:pt x="211" y="46"/>
                  </a:lnTo>
                  <a:lnTo>
                    <a:pt x="242" y="30"/>
                  </a:lnTo>
                  <a:lnTo>
                    <a:pt x="257" y="30"/>
                  </a:lnTo>
                  <a:lnTo>
                    <a:pt x="257" y="46"/>
                  </a:lnTo>
                  <a:lnTo>
                    <a:pt x="272" y="46"/>
                  </a:lnTo>
                  <a:lnTo>
                    <a:pt x="287" y="76"/>
                  </a:lnTo>
                  <a:lnTo>
                    <a:pt x="287" y="136"/>
                  </a:lnTo>
                  <a:lnTo>
                    <a:pt x="272" y="197"/>
                  </a:lnTo>
                  <a:lnTo>
                    <a:pt x="257" y="227"/>
                  </a:lnTo>
                  <a:lnTo>
                    <a:pt x="196" y="409"/>
                  </a:lnTo>
                  <a:lnTo>
                    <a:pt x="151" y="530"/>
                  </a:lnTo>
                  <a:lnTo>
                    <a:pt x="151" y="697"/>
                  </a:lnTo>
                  <a:lnTo>
                    <a:pt x="166" y="743"/>
                  </a:lnTo>
                  <a:lnTo>
                    <a:pt x="196" y="788"/>
                  </a:lnTo>
                  <a:lnTo>
                    <a:pt x="242" y="818"/>
                  </a:lnTo>
                  <a:lnTo>
                    <a:pt x="332" y="849"/>
                  </a:lnTo>
                  <a:lnTo>
                    <a:pt x="438" y="849"/>
                  </a:lnTo>
                  <a:lnTo>
                    <a:pt x="514" y="818"/>
                  </a:lnTo>
                  <a:lnTo>
                    <a:pt x="559" y="773"/>
                  </a:lnTo>
                  <a:lnTo>
                    <a:pt x="529" y="909"/>
                  </a:lnTo>
                  <a:lnTo>
                    <a:pt x="438" y="1061"/>
                  </a:lnTo>
                  <a:lnTo>
                    <a:pt x="347" y="1152"/>
                  </a:lnTo>
                  <a:lnTo>
                    <a:pt x="302" y="1167"/>
                  </a:lnTo>
                  <a:lnTo>
                    <a:pt x="242" y="1182"/>
                  </a:lnTo>
                  <a:lnTo>
                    <a:pt x="211" y="1182"/>
                  </a:lnTo>
                  <a:lnTo>
                    <a:pt x="181" y="1167"/>
                  </a:lnTo>
                  <a:lnTo>
                    <a:pt x="151" y="1167"/>
                  </a:lnTo>
                  <a:lnTo>
                    <a:pt x="90" y="1106"/>
                  </a:lnTo>
                  <a:lnTo>
                    <a:pt x="121" y="1106"/>
                  </a:lnTo>
                  <a:lnTo>
                    <a:pt x="151" y="1091"/>
                  </a:lnTo>
                  <a:lnTo>
                    <a:pt x="181" y="1061"/>
                  </a:lnTo>
                  <a:lnTo>
                    <a:pt x="211" y="1000"/>
                  </a:lnTo>
                  <a:lnTo>
                    <a:pt x="211" y="970"/>
                  </a:lnTo>
                  <a:lnTo>
                    <a:pt x="196" y="955"/>
                  </a:lnTo>
                  <a:lnTo>
                    <a:pt x="166" y="940"/>
                  </a:lnTo>
                  <a:lnTo>
                    <a:pt x="105" y="940"/>
                  </a:lnTo>
                  <a:lnTo>
                    <a:pt x="75" y="955"/>
                  </a:lnTo>
                  <a:lnTo>
                    <a:pt x="60" y="970"/>
                  </a:lnTo>
                  <a:lnTo>
                    <a:pt x="30" y="1061"/>
                  </a:lnTo>
                  <a:lnTo>
                    <a:pt x="45" y="1106"/>
                  </a:lnTo>
                  <a:lnTo>
                    <a:pt x="105" y="1197"/>
                  </a:lnTo>
                  <a:lnTo>
                    <a:pt x="166" y="1212"/>
                  </a:lnTo>
                  <a:lnTo>
                    <a:pt x="242" y="1227"/>
                  </a:lnTo>
                  <a:lnTo>
                    <a:pt x="378" y="1197"/>
                  </a:lnTo>
                  <a:lnTo>
                    <a:pt x="514" y="1106"/>
                  </a:lnTo>
                  <a:lnTo>
                    <a:pt x="620" y="985"/>
                  </a:lnTo>
                  <a:lnTo>
                    <a:pt x="680" y="833"/>
                  </a:lnTo>
                  <a:lnTo>
                    <a:pt x="862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1" name="Freeform 165"/>
            <p:cNvSpPr>
              <a:spLocks noEditPoints="1"/>
            </p:cNvSpPr>
            <p:nvPr/>
          </p:nvSpPr>
          <p:spPr bwMode="auto">
            <a:xfrm>
              <a:off x="14410" y="14655"/>
              <a:ext cx="408" cy="894"/>
            </a:xfrm>
            <a:custGeom>
              <a:avLst/>
              <a:gdLst/>
              <a:ahLst/>
              <a:cxnLst>
                <a:cxn ang="0">
                  <a:pos x="363" y="31"/>
                </a:cxn>
                <a:cxn ang="0">
                  <a:pos x="318" y="0"/>
                </a:cxn>
                <a:cxn ang="0">
                  <a:pos x="242" y="76"/>
                </a:cxn>
                <a:cxn ang="0">
                  <a:pos x="272" y="122"/>
                </a:cxn>
                <a:cxn ang="0">
                  <a:pos x="348" y="106"/>
                </a:cxn>
                <a:cxn ang="0">
                  <a:pos x="363" y="46"/>
                </a:cxn>
                <a:cxn ang="0">
                  <a:pos x="91" y="743"/>
                </a:cxn>
                <a:cxn ang="0">
                  <a:pos x="121" y="864"/>
                </a:cxn>
                <a:cxn ang="0">
                  <a:pos x="302" y="864"/>
                </a:cxn>
                <a:cxn ang="0">
                  <a:pos x="378" y="758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2" y="819"/>
                </a:cxn>
                <a:cxn ang="0">
                  <a:pos x="197" y="849"/>
                </a:cxn>
                <a:cxn ang="0">
                  <a:pos x="181" y="758"/>
                </a:cxn>
                <a:cxn ang="0">
                  <a:pos x="227" y="667"/>
                </a:cxn>
                <a:cxn ang="0">
                  <a:pos x="287" y="531"/>
                </a:cxn>
                <a:cxn ang="0">
                  <a:pos x="302" y="470"/>
                </a:cxn>
                <a:cxn ang="0">
                  <a:pos x="318" y="409"/>
                </a:cxn>
                <a:cxn ang="0">
                  <a:pos x="287" y="334"/>
                </a:cxn>
                <a:cxn ang="0">
                  <a:pos x="197" y="288"/>
                </a:cxn>
                <a:cxn ang="0">
                  <a:pos x="106" y="334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6"/>
                </a:cxn>
                <a:cxn ang="0">
                  <a:pos x="76" y="440"/>
                </a:cxn>
                <a:cxn ang="0">
                  <a:pos x="121" y="349"/>
                </a:cxn>
                <a:cxn ang="0">
                  <a:pos x="212" y="334"/>
                </a:cxn>
                <a:cxn ang="0">
                  <a:pos x="227" y="379"/>
                </a:cxn>
                <a:cxn ang="0">
                  <a:pos x="212" y="409"/>
                </a:cxn>
                <a:cxn ang="0">
                  <a:pos x="197" y="470"/>
                </a:cxn>
                <a:cxn ang="0">
                  <a:pos x="106" y="728"/>
                </a:cxn>
              </a:cxnLst>
              <a:rect l="0" t="0" r="r" b="b"/>
              <a:pathLst>
                <a:path w="408" h="894">
                  <a:moveTo>
                    <a:pt x="363" y="46"/>
                  </a:moveTo>
                  <a:lnTo>
                    <a:pt x="363" y="31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1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2" y="122"/>
                  </a:lnTo>
                  <a:lnTo>
                    <a:pt x="318" y="122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6"/>
                  </a:lnTo>
                  <a:close/>
                  <a:moveTo>
                    <a:pt x="106" y="728"/>
                  </a:moveTo>
                  <a:lnTo>
                    <a:pt x="91" y="743"/>
                  </a:lnTo>
                  <a:lnTo>
                    <a:pt x="91" y="819"/>
                  </a:lnTo>
                  <a:lnTo>
                    <a:pt x="121" y="864"/>
                  </a:lnTo>
                  <a:lnTo>
                    <a:pt x="212" y="894"/>
                  </a:lnTo>
                  <a:lnTo>
                    <a:pt x="302" y="864"/>
                  </a:lnTo>
                  <a:lnTo>
                    <a:pt x="363" y="803"/>
                  </a:lnTo>
                  <a:lnTo>
                    <a:pt x="378" y="758"/>
                  </a:lnTo>
                  <a:lnTo>
                    <a:pt x="393" y="728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3" y="773"/>
                  </a:lnTo>
                  <a:lnTo>
                    <a:pt x="302" y="819"/>
                  </a:lnTo>
                  <a:lnTo>
                    <a:pt x="257" y="849"/>
                  </a:lnTo>
                  <a:lnTo>
                    <a:pt x="197" y="849"/>
                  </a:lnTo>
                  <a:lnTo>
                    <a:pt x="181" y="834"/>
                  </a:lnTo>
                  <a:lnTo>
                    <a:pt x="181" y="758"/>
                  </a:lnTo>
                  <a:lnTo>
                    <a:pt x="212" y="728"/>
                  </a:lnTo>
                  <a:lnTo>
                    <a:pt x="227" y="667"/>
                  </a:lnTo>
                  <a:lnTo>
                    <a:pt x="242" y="622"/>
                  </a:lnTo>
                  <a:lnTo>
                    <a:pt x="287" y="531"/>
                  </a:lnTo>
                  <a:lnTo>
                    <a:pt x="287" y="500"/>
                  </a:lnTo>
                  <a:lnTo>
                    <a:pt x="302" y="470"/>
                  </a:lnTo>
                  <a:lnTo>
                    <a:pt x="318" y="455"/>
                  </a:lnTo>
                  <a:lnTo>
                    <a:pt x="318" y="409"/>
                  </a:lnTo>
                  <a:lnTo>
                    <a:pt x="302" y="364"/>
                  </a:lnTo>
                  <a:lnTo>
                    <a:pt x="287" y="334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4"/>
                  </a:lnTo>
                  <a:lnTo>
                    <a:pt x="60" y="364"/>
                  </a:lnTo>
                  <a:lnTo>
                    <a:pt x="30" y="409"/>
                  </a:lnTo>
                  <a:lnTo>
                    <a:pt x="15" y="440"/>
                  </a:lnTo>
                  <a:lnTo>
                    <a:pt x="0" y="485"/>
                  </a:lnTo>
                  <a:lnTo>
                    <a:pt x="0" y="516"/>
                  </a:lnTo>
                  <a:lnTo>
                    <a:pt x="45" y="516"/>
                  </a:lnTo>
                  <a:lnTo>
                    <a:pt x="45" y="500"/>
                  </a:lnTo>
                  <a:lnTo>
                    <a:pt x="76" y="440"/>
                  </a:lnTo>
                  <a:lnTo>
                    <a:pt x="91" y="394"/>
                  </a:lnTo>
                  <a:lnTo>
                    <a:pt x="121" y="349"/>
                  </a:lnTo>
                  <a:lnTo>
                    <a:pt x="166" y="334"/>
                  </a:lnTo>
                  <a:lnTo>
                    <a:pt x="212" y="334"/>
                  </a:lnTo>
                  <a:lnTo>
                    <a:pt x="212" y="349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40"/>
                  </a:lnTo>
                  <a:lnTo>
                    <a:pt x="197" y="470"/>
                  </a:lnTo>
                  <a:lnTo>
                    <a:pt x="181" y="516"/>
                  </a:lnTo>
                  <a:lnTo>
                    <a:pt x="106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2" name="Freeform 166"/>
            <p:cNvSpPr>
              <a:spLocks/>
            </p:cNvSpPr>
            <p:nvPr/>
          </p:nvSpPr>
          <p:spPr bwMode="auto">
            <a:xfrm>
              <a:off x="15091" y="13837"/>
              <a:ext cx="438" cy="1894"/>
            </a:xfrm>
            <a:custGeom>
              <a:avLst/>
              <a:gdLst/>
              <a:ahLst/>
              <a:cxnLst>
                <a:cxn ang="0">
                  <a:pos x="438" y="955"/>
                </a:cxn>
                <a:cxn ang="0">
                  <a:pos x="423" y="788"/>
                </a:cxn>
                <a:cxn ang="0">
                  <a:pos x="393" y="576"/>
                </a:cxn>
                <a:cxn ang="0">
                  <a:pos x="317" y="364"/>
                </a:cxn>
                <a:cxn ang="0">
                  <a:pos x="226" y="212"/>
                </a:cxn>
                <a:cxn ang="0">
                  <a:pos x="136" y="91"/>
                </a:cxn>
                <a:cxn ang="0">
                  <a:pos x="60" y="31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1"/>
                </a:cxn>
                <a:cxn ang="0">
                  <a:pos x="15" y="46"/>
                </a:cxn>
                <a:cxn ang="0">
                  <a:pos x="45" y="61"/>
                </a:cxn>
                <a:cxn ang="0">
                  <a:pos x="166" y="227"/>
                </a:cxn>
                <a:cxn ang="0">
                  <a:pos x="257" y="424"/>
                </a:cxn>
                <a:cxn ang="0">
                  <a:pos x="317" y="667"/>
                </a:cxn>
                <a:cxn ang="0">
                  <a:pos x="332" y="955"/>
                </a:cxn>
                <a:cxn ang="0">
                  <a:pos x="317" y="1197"/>
                </a:cxn>
                <a:cxn ang="0">
                  <a:pos x="272" y="1424"/>
                </a:cxn>
                <a:cxn ang="0">
                  <a:pos x="166" y="1652"/>
                </a:cxn>
                <a:cxn ang="0">
                  <a:pos x="30" y="1849"/>
                </a:cxn>
                <a:cxn ang="0">
                  <a:pos x="15" y="1864"/>
                </a:cxn>
                <a:cxn ang="0">
                  <a:pos x="0" y="1864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0" y="1879"/>
                </a:cxn>
                <a:cxn ang="0">
                  <a:pos x="136" y="1803"/>
                </a:cxn>
                <a:cxn ang="0">
                  <a:pos x="226" y="1682"/>
                </a:cxn>
                <a:cxn ang="0">
                  <a:pos x="317" y="1531"/>
                </a:cxn>
                <a:cxn ang="0">
                  <a:pos x="423" y="1227"/>
                </a:cxn>
                <a:cxn ang="0">
                  <a:pos x="438" y="955"/>
                </a:cxn>
              </a:cxnLst>
              <a:rect l="0" t="0" r="r" b="b"/>
              <a:pathLst>
                <a:path w="438" h="1894">
                  <a:moveTo>
                    <a:pt x="438" y="955"/>
                  </a:moveTo>
                  <a:lnTo>
                    <a:pt x="423" y="788"/>
                  </a:lnTo>
                  <a:lnTo>
                    <a:pt x="393" y="576"/>
                  </a:lnTo>
                  <a:lnTo>
                    <a:pt x="317" y="364"/>
                  </a:lnTo>
                  <a:lnTo>
                    <a:pt x="226" y="212"/>
                  </a:lnTo>
                  <a:lnTo>
                    <a:pt x="136" y="91"/>
                  </a:lnTo>
                  <a:lnTo>
                    <a:pt x="60" y="31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1"/>
                  </a:lnTo>
                  <a:lnTo>
                    <a:pt x="15" y="46"/>
                  </a:lnTo>
                  <a:lnTo>
                    <a:pt x="45" y="61"/>
                  </a:lnTo>
                  <a:lnTo>
                    <a:pt x="166" y="227"/>
                  </a:lnTo>
                  <a:lnTo>
                    <a:pt x="257" y="424"/>
                  </a:lnTo>
                  <a:lnTo>
                    <a:pt x="317" y="667"/>
                  </a:lnTo>
                  <a:lnTo>
                    <a:pt x="332" y="955"/>
                  </a:lnTo>
                  <a:lnTo>
                    <a:pt x="317" y="1197"/>
                  </a:lnTo>
                  <a:lnTo>
                    <a:pt x="272" y="1424"/>
                  </a:lnTo>
                  <a:lnTo>
                    <a:pt x="166" y="1652"/>
                  </a:lnTo>
                  <a:lnTo>
                    <a:pt x="30" y="1849"/>
                  </a:lnTo>
                  <a:lnTo>
                    <a:pt x="15" y="1864"/>
                  </a:lnTo>
                  <a:lnTo>
                    <a:pt x="0" y="1864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0" y="1879"/>
                  </a:lnTo>
                  <a:lnTo>
                    <a:pt x="136" y="1803"/>
                  </a:lnTo>
                  <a:lnTo>
                    <a:pt x="226" y="1682"/>
                  </a:lnTo>
                  <a:lnTo>
                    <a:pt x="317" y="1531"/>
                  </a:lnTo>
                  <a:lnTo>
                    <a:pt x="423" y="1227"/>
                  </a:lnTo>
                  <a:lnTo>
                    <a:pt x="438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3" name="Rectangle 167"/>
            <p:cNvSpPr>
              <a:spLocks noChangeArrowheads="1"/>
            </p:cNvSpPr>
            <p:nvPr/>
          </p:nvSpPr>
          <p:spPr bwMode="auto">
            <a:xfrm>
              <a:off x="10024" y="16049"/>
              <a:ext cx="5777" cy="91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4" name="Freeform 168"/>
            <p:cNvSpPr>
              <a:spLocks/>
            </p:cNvSpPr>
            <p:nvPr/>
          </p:nvSpPr>
          <p:spPr bwMode="auto">
            <a:xfrm>
              <a:off x="12036" y="16549"/>
              <a:ext cx="1588" cy="1288"/>
            </a:xfrm>
            <a:custGeom>
              <a:avLst/>
              <a:gdLst/>
              <a:ahLst/>
              <a:cxnLst>
                <a:cxn ang="0">
                  <a:pos x="1361" y="197"/>
                </a:cxn>
                <a:cxn ang="0">
                  <a:pos x="1376" y="152"/>
                </a:cxn>
                <a:cxn ang="0">
                  <a:pos x="1376" y="122"/>
                </a:cxn>
                <a:cxn ang="0">
                  <a:pos x="1406" y="91"/>
                </a:cxn>
                <a:cxn ang="0">
                  <a:pos x="1436" y="76"/>
                </a:cxn>
                <a:cxn ang="0">
                  <a:pos x="1557" y="46"/>
                </a:cxn>
                <a:cxn ang="0">
                  <a:pos x="1572" y="46"/>
                </a:cxn>
                <a:cxn ang="0">
                  <a:pos x="1588" y="31"/>
                </a:cxn>
                <a:cxn ang="0">
                  <a:pos x="1588" y="0"/>
                </a:cxn>
                <a:cxn ang="0">
                  <a:pos x="1164" y="0"/>
                </a:cxn>
                <a:cxn ang="0">
                  <a:pos x="1149" y="15"/>
                </a:cxn>
                <a:cxn ang="0">
                  <a:pos x="1149" y="46"/>
                </a:cxn>
                <a:cxn ang="0">
                  <a:pos x="1179" y="46"/>
                </a:cxn>
                <a:cxn ang="0">
                  <a:pos x="1240" y="61"/>
                </a:cxn>
                <a:cxn ang="0">
                  <a:pos x="1300" y="91"/>
                </a:cxn>
                <a:cxn ang="0">
                  <a:pos x="1300" y="106"/>
                </a:cxn>
                <a:cxn ang="0">
                  <a:pos x="1315" y="137"/>
                </a:cxn>
                <a:cxn ang="0">
                  <a:pos x="1315" y="152"/>
                </a:cxn>
                <a:cxn ang="0">
                  <a:pos x="1300" y="167"/>
                </a:cxn>
                <a:cxn ang="0">
                  <a:pos x="1300" y="182"/>
                </a:cxn>
                <a:cxn ang="0">
                  <a:pos x="1088" y="1015"/>
                </a:cxn>
                <a:cxn ang="0">
                  <a:pos x="680" y="31"/>
                </a:cxn>
                <a:cxn ang="0">
                  <a:pos x="650" y="0"/>
                </a:cxn>
                <a:cxn ang="0">
                  <a:pos x="317" y="0"/>
                </a:cxn>
                <a:cxn ang="0">
                  <a:pos x="302" y="15"/>
                </a:cxn>
                <a:cxn ang="0">
                  <a:pos x="302" y="31"/>
                </a:cxn>
                <a:cxn ang="0">
                  <a:pos x="317" y="46"/>
                </a:cxn>
                <a:cxn ang="0">
                  <a:pos x="393" y="46"/>
                </a:cxn>
                <a:cxn ang="0">
                  <a:pos x="423" y="61"/>
                </a:cxn>
                <a:cxn ang="0">
                  <a:pos x="484" y="61"/>
                </a:cxn>
                <a:cxn ang="0">
                  <a:pos x="484" y="76"/>
                </a:cxn>
                <a:cxn ang="0">
                  <a:pos x="242" y="1091"/>
                </a:cxn>
                <a:cxn ang="0">
                  <a:pos x="211" y="1152"/>
                </a:cxn>
                <a:cxn ang="0">
                  <a:pos x="151" y="1212"/>
                </a:cxn>
                <a:cxn ang="0">
                  <a:pos x="90" y="1228"/>
                </a:cxn>
                <a:cxn ang="0">
                  <a:pos x="15" y="1228"/>
                </a:cxn>
                <a:cxn ang="0">
                  <a:pos x="0" y="1243"/>
                </a:cxn>
                <a:cxn ang="0">
                  <a:pos x="0" y="1288"/>
                </a:cxn>
                <a:cxn ang="0">
                  <a:pos x="423" y="1288"/>
                </a:cxn>
                <a:cxn ang="0">
                  <a:pos x="438" y="1273"/>
                </a:cxn>
                <a:cxn ang="0">
                  <a:pos x="438" y="1228"/>
                </a:cxn>
                <a:cxn ang="0">
                  <a:pos x="363" y="1228"/>
                </a:cxn>
                <a:cxn ang="0">
                  <a:pos x="317" y="1212"/>
                </a:cxn>
                <a:cxn ang="0">
                  <a:pos x="272" y="1167"/>
                </a:cxn>
                <a:cxn ang="0">
                  <a:pos x="272" y="1122"/>
                </a:cxn>
                <a:cxn ang="0">
                  <a:pos x="287" y="1106"/>
                </a:cxn>
                <a:cxn ang="0">
                  <a:pos x="529" y="106"/>
                </a:cxn>
                <a:cxn ang="0">
                  <a:pos x="544" y="106"/>
                </a:cxn>
                <a:cxn ang="0">
                  <a:pos x="544" y="122"/>
                </a:cxn>
                <a:cxn ang="0">
                  <a:pos x="559" y="137"/>
                </a:cxn>
                <a:cxn ang="0">
                  <a:pos x="1028" y="1258"/>
                </a:cxn>
                <a:cxn ang="0">
                  <a:pos x="1028" y="1273"/>
                </a:cxn>
                <a:cxn ang="0">
                  <a:pos x="1043" y="1288"/>
                </a:cxn>
                <a:cxn ang="0">
                  <a:pos x="1073" y="1288"/>
                </a:cxn>
                <a:cxn ang="0">
                  <a:pos x="1088" y="1273"/>
                </a:cxn>
                <a:cxn ang="0">
                  <a:pos x="1088" y="1243"/>
                </a:cxn>
                <a:cxn ang="0">
                  <a:pos x="1361" y="197"/>
                </a:cxn>
              </a:cxnLst>
              <a:rect l="0" t="0" r="r" b="b"/>
              <a:pathLst>
                <a:path w="1588" h="1288">
                  <a:moveTo>
                    <a:pt x="1361" y="197"/>
                  </a:moveTo>
                  <a:lnTo>
                    <a:pt x="1376" y="152"/>
                  </a:lnTo>
                  <a:lnTo>
                    <a:pt x="1376" y="122"/>
                  </a:lnTo>
                  <a:lnTo>
                    <a:pt x="1406" y="91"/>
                  </a:lnTo>
                  <a:lnTo>
                    <a:pt x="1436" y="76"/>
                  </a:lnTo>
                  <a:lnTo>
                    <a:pt x="1557" y="46"/>
                  </a:lnTo>
                  <a:lnTo>
                    <a:pt x="1572" y="46"/>
                  </a:lnTo>
                  <a:lnTo>
                    <a:pt x="1588" y="31"/>
                  </a:lnTo>
                  <a:lnTo>
                    <a:pt x="1588" y="0"/>
                  </a:lnTo>
                  <a:lnTo>
                    <a:pt x="1164" y="0"/>
                  </a:lnTo>
                  <a:lnTo>
                    <a:pt x="1149" y="15"/>
                  </a:lnTo>
                  <a:lnTo>
                    <a:pt x="1149" y="46"/>
                  </a:lnTo>
                  <a:lnTo>
                    <a:pt x="1179" y="46"/>
                  </a:lnTo>
                  <a:lnTo>
                    <a:pt x="1240" y="61"/>
                  </a:lnTo>
                  <a:lnTo>
                    <a:pt x="1300" y="91"/>
                  </a:lnTo>
                  <a:lnTo>
                    <a:pt x="1300" y="106"/>
                  </a:lnTo>
                  <a:lnTo>
                    <a:pt x="1315" y="137"/>
                  </a:lnTo>
                  <a:lnTo>
                    <a:pt x="1315" y="152"/>
                  </a:lnTo>
                  <a:lnTo>
                    <a:pt x="1300" y="167"/>
                  </a:lnTo>
                  <a:lnTo>
                    <a:pt x="1300" y="182"/>
                  </a:lnTo>
                  <a:lnTo>
                    <a:pt x="1088" y="1015"/>
                  </a:lnTo>
                  <a:lnTo>
                    <a:pt x="680" y="31"/>
                  </a:lnTo>
                  <a:lnTo>
                    <a:pt x="650" y="0"/>
                  </a:lnTo>
                  <a:lnTo>
                    <a:pt x="317" y="0"/>
                  </a:lnTo>
                  <a:lnTo>
                    <a:pt x="302" y="15"/>
                  </a:lnTo>
                  <a:lnTo>
                    <a:pt x="302" y="31"/>
                  </a:lnTo>
                  <a:lnTo>
                    <a:pt x="317" y="46"/>
                  </a:lnTo>
                  <a:lnTo>
                    <a:pt x="393" y="46"/>
                  </a:lnTo>
                  <a:lnTo>
                    <a:pt x="423" y="61"/>
                  </a:lnTo>
                  <a:lnTo>
                    <a:pt x="484" y="61"/>
                  </a:lnTo>
                  <a:lnTo>
                    <a:pt x="484" y="76"/>
                  </a:lnTo>
                  <a:lnTo>
                    <a:pt x="242" y="1091"/>
                  </a:lnTo>
                  <a:lnTo>
                    <a:pt x="211" y="1152"/>
                  </a:lnTo>
                  <a:lnTo>
                    <a:pt x="151" y="1212"/>
                  </a:lnTo>
                  <a:lnTo>
                    <a:pt x="90" y="1228"/>
                  </a:lnTo>
                  <a:lnTo>
                    <a:pt x="15" y="1228"/>
                  </a:lnTo>
                  <a:lnTo>
                    <a:pt x="0" y="1243"/>
                  </a:lnTo>
                  <a:lnTo>
                    <a:pt x="0" y="1288"/>
                  </a:lnTo>
                  <a:lnTo>
                    <a:pt x="423" y="1288"/>
                  </a:lnTo>
                  <a:lnTo>
                    <a:pt x="438" y="1273"/>
                  </a:lnTo>
                  <a:lnTo>
                    <a:pt x="438" y="1228"/>
                  </a:lnTo>
                  <a:lnTo>
                    <a:pt x="363" y="1228"/>
                  </a:lnTo>
                  <a:lnTo>
                    <a:pt x="317" y="1212"/>
                  </a:lnTo>
                  <a:lnTo>
                    <a:pt x="272" y="1167"/>
                  </a:lnTo>
                  <a:lnTo>
                    <a:pt x="272" y="1122"/>
                  </a:lnTo>
                  <a:lnTo>
                    <a:pt x="287" y="1106"/>
                  </a:lnTo>
                  <a:lnTo>
                    <a:pt x="529" y="106"/>
                  </a:lnTo>
                  <a:lnTo>
                    <a:pt x="544" y="106"/>
                  </a:lnTo>
                  <a:lnTo>
                    <a:pt x="544" y="122"/>
                  </a:lnTo>
                  <a:lnTo>
                    <a:pt x="559" y="137"/>
                  </a:lnTo>
                  <a:lnTo>
                    <a:pt x="1028" y="1258"/>
                  </a:lnTo>
                  <a:lnTo>
                    <a:pt x="1028" y="1273"/>
                  </a:lnTo>
                  <a:lnTo>
                    <a:pt x="1043" y="1288"/>
                  </a:lnTo>
                  <a:lnTo>
                    <a:pt x="1073" y="1288"/>
                  </a:lnTo>
                  <a:lnTo>
                    <a:pt x="1088" y="1273"/>
                  </a:lnTo>
                  <a:lnTo>
                    <a:pt x="1088" y="1243"/>
                  </a:lnTo>
                  <a:lnTo>
                    <a:pt x="1361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5" name="Freeform 169"/>
            <p:cNvSpPr>
              <a:spLocks/>
            </p:cNvSpPr>
            <p:nvPr/>
          </p:nvSpPr>
          <p:spPr bwMode="auto">
            <a:xfrm>
              <a:off x="16043" y="15216"/>
              <a:ext cx="938" cy="1727"/>
            </a:xfrm>
            <a:custGeom>
              <a:avLst/>
              <a:gdLst/>
              <a:ahLst/>
              <a:cxnLst>
                <a:cxn ang="0">
                  <a:pos x="787" y="576"/>
                </a:cxn>
                <a:cxn ang="0">
                  <a:pos x="802" y="515"/>
                </a:cxn>
                <a:cxn ang="0">
                  <a:pos x="605" y="470"/>
                </a:cxn>
                <a:cxn ang="0">
                  <a:pos x="620" y="379"/>
                </a:cxn>
                <a:cxn ang="0">
                  <a:pos x="636" y="273"/>
                </a:cxn>
                <a:cxn ang="0">
                  <a:pos x="666" y="197"/>
                </a:cxn>
                <a:cxn ang="0">
                  <a:pos x="681" y="121"/>
                </a:cxn>
                <a:cxn ang="0">
                  <a:pos x="741" y="45"/>
                </a:cxn>
                <a:cxn ang="0">
                  <a:pos x="862" y="76"/>
                </a:cxn>
                <a:cxn ang="0">
                  <a:pos x="787" y="106"/>
                </a:cxn>
                <a:cxn ang="0">
                  <a:pos x="772" y="212"/>
                </a:cxn>
                <a:cxn ang="0">
                  <a:pos x="862" y="242"/>
                </a:cxn>
                <a:cxn ang="0">
                  <a:pos x="923" y="197"/>
                </a:cxn>
                <a:cxn ang="0">
                  <a:pos x="938" y="121"/>
                </a:cxn>
                <a:cxn ang="0">
                  <a:pos x="908" y="45"/>
                </a:cxn>
                <a:cxn ang="0">
                  <a:pos x="817" y="0"/>
                </a:cxn>
                <a:cxn ang="0">
                  <a:pos x="711" y="15"/>
                </a:cxn>
                <a:cxn ang="0">
                  <a:pos x="636" y="61"/>
                </a:cxn>
                <a:cxn ang="0">
                  <a:pos x="530" y="212"/>
                </a:cxn>
                <a:cxn ang="0">
                  <a:pos x="515" y="288"/>
                </a:cxn>
                <a:cxn ang="0">
                  <a:pos x="469" y="515"/>
                </a:cxn>
                <a:cxn ang="0">
                  <a:pos x="288" y="530"/>
                </a:cxn>
                <a:cxn ang="0">
                  <a:pos x="303" y="576"/>
                </a:cxn>
                <a:cxn ang="0">
                  <a:pos x="318" y="1318"/>
                </a:cxn>
                <a:cxn ang="0">
                  <a:pos x="257" y="1576"/>
                </a:cxn>
                <a:cxn ang="0">
                  <a:pos x="152" y="1682"/>
                </a:cxn>
                <a:cxn ang="0">
                  <a:pos x="61" y="1652"/>
                </a:cxn>
                <a:cxn ang="0">
                  <a:pos x="136" y="1621"/>
                </a:cxn>
                <a:cxn ang="0">
                  <a:pos x="167" y="1576"/>
                </a:cxn>
                <a:cxn ang="0">
                  <a:pos x="152" y="1500"/>
                </a:cxn>
                <a:cxn ang="0">
                  <a:pos x="76" y="1485"/>
                </a:cxn>
                <a:cxn ang="0">
                  <a:pos x="0" y="1545"/>
                </a:cxn>
                <a:cxn ang="0">
                  <a:pos x="15" y="1667"/>
                </a:cxn>
                <a:cxn ang="0">
                  <a:pos x="76" y="1712"/>
                </a:cxn>
                <a:cxn ang="0">
                  <a:pos x="152" y="1727"/>
                </a:cxn>
                <a:cxn ang="0">
                  <a:pos x="318" y="1621"/>
                </a:cxn>
                <a:cxn ang="0">
                  <a:pos x="363" y="1545"/>
                </a:cxn>
                <a:cxn ang="0">
                  <a:pos x="439" y="1318"/>
                </a:cxn>
                <a:cxn ang="0">
                  <a:pos x="469" y="1182"/>
                </a:cxn>
              </a:cxnLst>
              <a:rect l="0" t="0" r="r" b="b"/>
              <a:pathLst>
                <a:path w="938" h="1727">
                  <a:moveTo>
                    <a:pt x="590" y="576"/>
                  </a:moveTo>
                  <a:lnTo>
                    <a:pt x="787" y="576"/>
                  </a:lnTo>
                  <a:lnTo>
                    <a:pt x="802" y="561"/>
                  </a:lnTo>
                  <a:lnTo>
                    <a:pt x="802" y="515"/>
                  </a:lnTo>
                  <a:lnTo>
                    <a:pt x="605" y="515"/>
                  </a:lnTo>
                  <a:lnTo>
                    <a:pt x="605" y="470"/>
                  </a:lnTo>
                  <a:lnTo>
                    <a:pt x="620" y="439"/>
                  </a:lnTo>
                  <a:lnTo>
                    <a:pt x="620" y="379"/>
                  </a:lnTo>
                  <a:lnTo>
                    <a:pt x="636" y="348"/>
                  </a:lnTo>
                  <a:lnTo>
                    <a:pt x="636" y="273"/>
                  </a:lnTo>
                  <a:lnTo>
                    <a:pt x="651" y="242"/>
                  </a:lnTo>
                  <a:lnTo>
                    <a:pt x="666" y="197"/>
                  </a:lnTo>
                  <a:lnTo>
                    <a:pt x="666" y="152"/>
                  </a:lnTo>
                  <a:lnTo>
                    <a:pt x="681" y="121"/>
                  </a:lnTo>
                  <a:lnTo>
                    <a:pt x="681" y="106"/>
                  </a:lnTo>
                  <a:lnTo>
                    <a:pt x="741" y="45"/>
                  </a:lnTo>
                  <a:lnTo>
                    <a:pt x="802" y="45"/>
                  </a:lnTo>
                  <a:lnTo>
                    <a:pt x="862" y="76"/>
                  </a:lnTo>
                  <a:lnTo>
                    <a:pt x="817" y="91"/>
                  </a:lnTo>
                  <a:lnTo>
                    <a:pt x="787" y="106"/>
                  </a:lnTo>
                  <a:lnTo>
                    <a:pt x="772" y="136"/>
                  </a:lnTo>
                  <a:lnTo>
                    <a:pt x="772" y="212"/>
                  </a:lnTo>
                  <a:lnTo>
                    <a:pt x="802" y="242"/>
                  </a:lnTo>
                  <a:lnTo>
                    <a:pt x="862" y="242"/>
                  </a:lnTo>
                  <a:lnTo>
                    <a:pt x="893" y="227"/>
                  </a:lnTo>
                  <a:lnTo>
                    <a:pt x="923" y="197"/>
                  </a:lnTo>
                  <a:lnTo>
                    <a:pt x="938" y="167"/>
                  </a:lnTo>
                  <a:lnTo>
                    <a:pt x="938" y="121"/>
                  </a:lnTo>
                  <a:lnTo>
                    <a:pt x="923" y="76"/>
                  </a:lnTo>
                  <a:lnTo>
                    <a:pt x="908" y="45"/>
                  </a:lnTo>
                  <a:lnTo>
                    <a:pt x="862" y="15"/>
                  </a:lnTo>
                  <a:lnTo>
                    <a:pt x="817" y="0"/>
                  </a:lnTo>
                  <a:lnTo>
                    <a:pt x="741" y="0"/>
                  </a:lnTo>
                  <a:lnTo>
                    <a:pt x="711" y="15"/>
                  </a:lnTo>
                  <a:lnTo>
                    <a:pt x="666" y="30"/>
                  </a:lnTo>
                  <a:lnTo>
                    <a:pt x="636" y="61"/>
                  </a:lnTo>
                  <a:lnTo>
                    <a:pt x="590" y="91"/>
                  </a:lnTo>
                  <a:lnTo>
                    <a:pt x="530" y="212"/>
                  </a:lnTo>
                  <a:lnTo>
                    <a:pt x="530" y="242"/>
                  </a:lnTo>
                  <a:lnTo>
                    <a:pt x="515" y="288"/>
                  </a:lnTo>
                  <a:lnTo>
                    <a:pt x="499" y="379"/>
                  </a:lnTo>
                  <a:lnTo>
                    <a:pt x="469" y="515"/>
                  </a:lnTo>
                  <a:lnTo>
                    <a:pt x="303" y="515"/>
                  </a:lnTo>
                  <a:lnTo>
                    <a:pt x="288" y="530"/>
                  </a:lnTo>
                  <a:lnTo>
                    <a:pt x="288" y="561"/>
                  </a:lnTo>
                  <a:lnTo>
                    <a:pt x="303" y="576"/>
                  </a:lnTo>
                  <a:lnTo>
                    <a:pt x="469" y="576"/>
                  </a:lnTo>
                  <a:lnTo>
                    <a:pt x="318" y="1318"/>
                  </a:lnTo>
                  <a:lnTo>
                    <a:pt x="288" y="1455"/>
                  </a:lnTo>
                  <a:lnTo>
                    <a:pt x="257" y="1576"/>
                  </a:lnTo>
                  <a:lnTo>
                    <a:pt x="212" y="1652"/>
                  </a:lnTo>
                  <a:lnTo>
                    <a:pt x="152" y="1682"/>
                  </a:lnTo>
                  <a:lnTo>
                    <a:pt x="121" y="1682"/>
                  </a:lnTo>
                  <a:lnTo>
                    <a:pt x="61" y="1652"/>
                  </a:lnTo>
                  <a:lnTo>
                    <a:pt x="106" y="1636"/>
                  </a:lnTo>
                  <a:lnTo>
                    <a:pt x="136" y="1621"/>
                  </a:lnTo>
                  <a:lnTo>
                    <a:pt x="152" y="1606"/>
                  </a:lnTo>
                  <a:lnTo>
                    <a:pt x="167" y="1576"/>
                  </a:lnTo>
                  <a:lnTo>
                    <a:pt x="167" y="1515"/>
                  </a:lnTo>
                  <a:lnTo>
                    <a:pt x="152" y="1500"/>
                  </a:lnTo>
                  <a:lnTo>
                    <a:pt x="121" y="1485"/>
                  </a:lnTo>
                  <a:lnTo>
                    <a:pt x="76" y="1485"/>
                  </a:lnTo>
                  <a:lnTo>
                    <a:pt x="15" y="1515"/>
                  </a:lnTo>
                  <a:lnTo>
                    <a:pt x="0" y="1545"/>
                  </a:lnTo>
                  <a:lnTo>
                    <a:pt x="0" y="1636"/>
                  </a:lnTo>
                  <a:lnTo>
                    <a:pt x="15" y="1667"/>
                  </a:lnTo>
                  <a:lnTo>
                    <a:pt x="46" y="1682"/>
                  </a:lnTo>
                  <a:lnTo>
                    <a:pt x="76" y="1712"/>
                  </a:lnTo>
                  <a:lnTo>
                    <a:pt x="121" y="1712"/>
                  </a:lnTo>
                  <a:lnTo>
                    <a:pt x="152" y="1727"/>
                  </a:lnTo>
                  <a:lnTo>
                    <a:pt x="242" y="1697"/>
                  </a:lnTo>
                  <a:lnTo>
                    <a:pt x="318" y="1621"/>
                  </a:lnTo>
                  <a:lnTo>
                    <a:pt x="348" y="1576"/>
                  </a:lnTo>
                  <a:lnTo>
                    <a:pt x="363" y="1545"/>
                  </a:lnTo>
                  <a:lnTo>
                    <a:pt x="409" y="1439"/>
                  </a:lnTo>
                  <a:lnTo>
                    <a:pt x="439" y="1318"/>
                  </a:lnTo>
                  <a:lnTo>
                    <a:pt x="469" y="1227"/>
                  </a:lnTo>
                  <a:lnTo>
                    <a:pt x="469" y="1182"/>
                  </a:lnTo>
                  <a:lnTo>
                    <a:pt x="590" y="5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6" name="Freeform 170"/>
            <p:cNvSpPr>
              <a:spLocks noEditPoints="1"/>
            </p:cNvSpPr>
            <p:nvPr/>
          </p:nvSpPr>
          <p:spPr bwMode="auto">
            <a:xfrm>
              <a:off x="16875" y="15943"/>
              <a:ext cx="575" cy="1152"/>
            </a:xfrm>
            <a:custGeom>
              <a:avLst/>
              <a:gdLst/>
              <a:ahLst/>
              <a:cxnLst>
                <a:cxn ang="0">
                  <a:pos x="575" y="46"/>
                </a:cxn>
                <a:cxn ang="0">
                  <a:pos x="575" y="31"/>
                </a:cxn>
                <a:cxn ang="0">
                  <a:pos x="545" y="0"/>
                </a:cxn>
                <a:cxn ang="0">
                  <a:pos x="530" y="0"/>
                </a:cxn>
                <a:cxn ang="0">
                  <a:pos x="499" y="15"/>
                </a:cxn>
                <a:cxn ang="0">
                  <a:pos x="469" y="46"/>
                </a:cxn>
                <a:cxn ang="0">
                  <a:pos x="454" y="76"/>
                </a:cxn>
                <a:cxn ang="0">
                  <a:pos x="454" y="91"/>
                </a:cxn>
                <a:cxn ang="0">
                  <a:pos x="484" y="121"/>
                </a:cxn>
                <a:cxn ang="0">
                  <a:pos x="530" y="121"/>
                </a:cxn>
                <a:cxn ang="0">
                  <a:pos x="560" y="106"/>
                </a:cxn>
                <a:cxn ang="0">
                  <a:pos x="575" y="76"/>
                </a:cxn>
                <a:cxn ang="0">
                  <a:pos x="575" y="46"/>
                </a:cxn>
                <a:cxn ang="0">
                  <a:pos x="303" y="940"/>
                </a:cxn>
                <a:cxn ang="0">
                  <a:pos x="288" y="1000"/>
                </a:cxn>
                <a:cxn ang="0">
                  <a:pos x="257" y="1046"/>
                </a:cxn>
                <a:cxn ang="0">
                  <a:pos x="212" y="1076"/>
                </a:cxn>
                <a:cxn ang="0">
                  <a:pos x="182" y="1106"/>
                </a:cxn>
                <a:cxn ang="0">
                  <a:pos x="76" y="1106"/>
                </a:cxn>
                <a:cxn ang="0">
                  <a:pos x="106" y="1091"/>
                </a:cxn>
                <a:cxn ang="0">
                  <a:pos x="121" y="1061"/>
                </a:cxn>
                <a:cxn ang="0">
                  <a:pos x="121" y="1015"/>
                </a:cxn>
                <a:cxn ang="0">
                  <a:pos x="106" y="1000"/>
                </a:cxn>
                <a:cxn ang="0">
                  <a:pos x="76" y="985"/>
                </a:cxn>
                <a:cxn ang="0">
                  <a:pos x="30" y="1000"/>
                </a:cxn>
                <a:cxn ang="0">
                  <a:pos x="0" y="1061"/>
                </a:cxn>
                <a:cxn ang="0">
                  <a:pos x="30" y="1121"/>
                </a:cxn>
                <a:cxn ang="0">
                  <a:pos x="76" y="1137"/>
                </a:cxn>
                <a:cxn ang="0">
                  <a:pos x="136" y="1152"/>
                </a:cxn>
                <a:cxn ang="0">
                  <a:pos x="197" y="1137"/>
                </a:cxn>
                <a:cxn ang="0">
                  <a:pos x="288" y="1106"/>
                </a:cxn>
                <a:cxn ang="0">
                  <a:pos x="363" y="1046"/>
                </a:cxn>
                <a:cxn ang="0">
                  <a:pos x="409" y="940"/>
                </a:cxn>
                <a:cxn ang="0">
                  <a:pos x="530" y="470"/>
                </a:cxn>
                <a:cxn ang="0">
                  <a:pos x="530" y="379"/>
                </a:cxn>
                <a:cxn ang="0">
                  <a:pos x="469" y="318"/>
                </a:cxn>
                <a:cxn ang="0">
                  <a:pos x="439" y="303"/>
                </a:cxn>
                <a:cxn ang="0">
                  <a:pos x="393" y="288"/>
                </a:cxn>
                <a:cxn ang="0">
                  <a:pos x="333" y="303"/>
                </a:cxn>
                <a:cxn ang="0">
                  <a:pos x="288" y="318"/>
                </a:cxn>
                <a:cxn ang="0">
                  <a:pos x="257" y="349"/>
                </a:cxn>
                <a:cxn ang="0">
                  <a:pos x="227" y="394"/>
                </a:cxn>
                <a:cxn ang="0">
                  <a:pos x="197" y="425"/>
                </a:cxn>
                <a:cxn ang="0">
                  <a:pos x="167" y="485"/>
                </a:cxn>
                <a:cxn ang="0">
                  <a:pos x="167" y="515"/>
                </a:cxn>
                <a:cxn ang="0">
                  <a:pos x="197" y="515"/>
                </a:cxn>
                <a:cxn ang="0">
                  <a:pos x="197" y="500"/>
                </a:cxn>
                <a:cxn ang="0">
                  <a:pos x="212" y="485"/>
                </a:cxn>
                <a:cxn ang="0">
                  <a:pos x="227" y="440"/>
                </a:cxn>
                <a:cxn ang="0">
                  <a:pos x="257" y="394"/>
                </a:cxn>
                <a:cxn ang="0">
                  <a:pos x="348" y="334"/>
                </a:cxn>
                <a:cxn ang="0">
                  <a:pos x="409" y="334"/>
                </a:cxn>
                <a:cxn ang="0">
                  <a:pos x="439" y="394"/>
                </a:cxn>
                <a:cxn ang="0">
                  <a:pos x="424" y="425"/>
                </a:cxn>
                <a:cxn ang="0">
                  <a:pos x="424" y="440"/>
                </a:cxn>
                <a:cxn ang="0">
                  <a:pos x="303" y="940"/>
                </a:cxn>
              </a:cxnLst>
              <a:rect l="0" t="0" r="r" b="b"/>
              <a:pathLst>
                <a:path w="575" h="1152">
                  <a:moveTo>
                    <a:pt x="575" y="46"/>
                  </a:moveTo>
                  <a:lnTo>
                    <a:pt x="575" y="31"/>
                  </a:lnTo>
                  <a:lnTo>
                    <a:pt x="545" y="0"/>
                  </a:lnTo>
                  <a:lnTo>
                    <a:pt x="530" y="0"/>
                  </a:lnTo>
                  <a:lnTo>
                    <a:pt x="499" y="15"/>
                  </a:lnTo>
                  <a:lnTo>
                    <a:pt x="469" y="46"/>
                  </a:lnTo>
                  <a:lnTo>
                    <a:pt x="454" y="76"/>
                  </a:lnTo>
                  <a:lnTo>
                    <a:pt x="454" y="91"/>
                  </a:lnTo>
                  <a:lnTo>
                    <a:pt x="484" y="121"/>
                  </a:lnTo>
                  <a:lnTo>
                    <a:pt x="530" y="121"/>
                  </a:lnTo>
                  <a:lnTo>
                    <a:pt x="560" y="106"/>
                  </a:lnTo>
                  <a:lnTo>
                    <a:pt x="575" y="76"/>
                  </a:lnTo>
                  <a:lnTo>
                    <a:pt x="575" y="46"/>
                  </a:lnTo>
                  <a:close/>
                  <a:moveTo>
                    <a:pt x="303" y="940"/>
                  </a:moveTo>
                  <a:lnTo>
                    <a:pt x="288" y="1000"/>
                  </a:lnTo>
                  <a:lnTo>
                    <a:pt x="257" y="1046"/>
                  </a:lnTo>
                  <a:lnTo>
                    <a:pt x="212" y="1076"/>
                  </a:lnTo>
                  <a:lnTo>
                    <a:pt x="182" y="1106"/>
                  </a:lnTo>
                  <a:lnTo>
                    <a:pt x="76" y="1106"/>
                  </a:lnTo>
                  <a:lnTo>
                    <a:pt x="106" y="1091"/>
                  </a:lnTo>
                  <a:lnTo>
                    <a:pt x="121" y="1061"/>
                  </a:lnTo>
                  <a:lnTo>
                    <a:pt x="121" y="1015"/>
                  </a:lnTo>
                  <a:lnTo>
                    <a:pt x="106" y="1000"/>
                  </a:lnTo>
                  <a:lnTo>
                    <a:pt x="76" y="985"/>
                  </a:lnTo>
                  <a:lnTo>
                    <a:pt x="30" y="1000"/>
                  </a:lnTo>
                  <a:lnTo>
                    <a:pt x="0" y="1061"/>
                  </a:lnTo>
                  <a:lnTo>
                    <a:pt x="30" y="1121"/>
                  </a:lnTo>
                  <a:lnTo>
                    <a:pt x="76" y="1137"/>
                  </a:lnTo>
                  <a:lnTo>
                    <a:pt x="136" y="1152"/>
                  </a:lnTo>
                  <a:lnTo>
                    <a:pt x="197" y="1137"/>
                  </a:lnTo>
                  <a:lnTo>
                    <a:pt x="288" y="1106"/>
                  </a:lnTo>
                  <a:lnTo>
                    <a:pt x="363" y="1046"/>
                  </a:lnTo>
                  <a:lnTo>
                    <a:pt x="409" y="940"/>
                  </a:lnTo>
                  <a:lnTo>
                    <a:pt x="530" y="470"/>
                  </a:lnTo>
                  <a:lnTo>
                    <a:pt x="530" y="379"/>
                  </a:lnTo>
                  <a:lnTo>
                    <a:pt x="469" y="318"/>
                  </a:lnTo>
                  <a:lnTo>
                    <a:pt x="439" y="303"/>
                  </a:lnTo>
                  <a:lnTo>
                    <a:pt x="393" y="288"/>
                  </a:lnTo>
                  <a:lnTo>
                    <a:pt x="333" y="303"/>
                  </a:lnTo>
                  <a:lnTo>
                    <a:pt x="288" y="318"/>
                  </a:lnTo>
                  <a:lnTo>
                    <a:pt x="257" y="349"/>
                  </a:lnTo>
                  <a:lnTo>
                    <a:pt x="227" y="394"/>
                  </a:lnTo>
                  <a:lnTo>
                    <a:pt x="197" y="425"/>
                  </a:lnTo>
                  <a:lnTo>
                    <a:pt x="167" y="485"/>
                  </a:lnTo>
                  <a:lnTo>
                    <a:pt x="167" y="515"/>
                  </a:lnTo>
                  <a:lnTo>
                    <a:pt x="197" y="515"/>
                  </a:lnTo>
                  <a:lnTo>
                    <a:pt x="197" y="500"/>
                  </a:lnTo>
                  <a:lnTo>
                    <a:pt x="212" y="485"/>
                  </a:lnTo>
                  <a:lnTo>
                    <a:pt x="227" y="440"/>
                  </a:lnTo>
                  <a:lnTo>
                    <a:pt x="257" y="394"/>
                  </a:lnTo>
                  <a:lnTo>
                    <a:pt x="348" y="334"/>
                  </a:lnTo>
                  <a:lnTo>
                    <a:pt x="409" y="334"/>
                  </a:lnTo>
                  <a:lnTo>
                    <a:pt x="439" y="394"/>
                  </a:lnTo>
                  <a:lnTo>
                    <a:pt x="424" y="425"/>
                  </a:lnTo>
                  <a:lnTo>
                    <a:pt x="424" y="440"/>
                  </a:lnTo>
                  <a:lnTo>
                    <a:pt x="303" y="9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7" name="Freeform 171"/>
            <p:cNvSpPr>
              <a:spLocks/>
            </p:cNvSpPr>
            <p:nvPr/>
          </p:nvSpPr>
          <p:spPr bwMode="auto">
            <a:xfrm>
              <a:off x="17828" y="15125"/>
              <a:ext cx="439" cy="1894"/>
            </a:xfrm>
            <a:custGeom>
              <a:avLst/>
              <a:gdLst/>
              <a:ahLst/>
              <a:cxnLst>
                <a:cxn ang="0">
                  <a:pos x="439" y="1879"/>
                </a:cxn>
                <a:cxn ang="0">
                  <a:pos x="439" y="1864"/>
                </a:cxn>
                <a:cxn ang="0">
                  <a:pos x="423" y="1864"/>
                </a:cxn>
                <a:cxn ang="0">
                  <a:pos x="408" y="1833"/>
                </a:cxn>
                <a:cxn ang="0">
                  <a:pos x="257" y="1636"/>
                </a:cxn>
                <a:cxn ang="0">
                  <a:pos x="181" y="1409"/>
                </a:cxn>
                <a:cxn ang="0">
                  <a:pos x="121" y="1182"/>
                </a:cxn>
                <a:cxn ang="0">
                  <a:pos x="121" y="955"/>
                </a:cxn>
                <a:cxn ang="0">
                  <a:pos x="136" y="712"/>
                </a:cxn>
                <a:cxn ang="0">
                  <a:pos x="181" y="470"/>
                </a:cxn>
                <a:cxn ang="0">
                  <a:pos x="272" y="243"/>
                </a:cxn>
                <a:cxn ang="0">
                  <a:pos x="423" y="61"/>
                </a:cxn>
                <a:cxn ang="0">
                  <a:pos x="439" y="46"/>
                </a:cxn>
                <a:cxn ang="0">
                  <a:pos x="439" y="0"/>
                </a:cxn>
                <a:cxn ang="0">
                  <a:pos x="423" y="0"/>
                </a:cxn>
                <a:cxn ang="0">
                  <a:pos x="378" y="30"/>
                </a:cxn>
                <a:cxn ang="0">
                  <a:pos x="302" y="91"/>
                </a:cxn>
                <a:cxn ang="0">
                  <a:pos x="212" y="212"/>
                </a:cxn>
                <a:cxn ang="0">
                  <a:pos x="121" y="379"/>
                </a:cxn>
                <a:cxn ang="0">
                  <a:pos x="30" y="682"/>
                </a:cxn>
                <a:cxn ang="0">
                  <a:pos x="0" y="955"/>
                </a:cxn>
                <a:cxn ang="0">
                  <a:pos x="15" y="1121"/>
                </a:cxn>
                <a:cxn ang="0">
                  <a:pos x="45" y="1333"/>
                </a:cxn>
                <a:cxn ang="0">
                  <a:pos x="136" y="1546"/>
                </a:cxn>
                <a:cxn ang="0">
                  <a:pos x="227" y="1697"/>
                </a:cxn>
                <a:cxn ang="0">
                  <a:pos x="318" y="1803"/>
                </a:cxn>
                <a:cxn ang="0">
                  <a:pos x="393" y="1879"/>
                </a:cxn>
                <a:cxn ang="0">
                  <a:pos x="423" y="1894"/>
                </a:cxn>
                <a:cxn ang="0">
                  <a:pos x="439" y="1894"/>
                </a:cxn>
                <a:cxn ang="0">
                  <a:pos x="439" y="1879"/>
                </a:cxn>
              </a:cxnLst>
              <a:rect l="0" t="0" r="r" b="b"/>
              <a:pathLst>
                <a:path w="439" h="1894">
                  <a:moveTo>
                    <a:pt x="439" y="1879"/>
                  </a:moveTo>
                  <a:lnTo>
                    <a:pt x="439" y="1864"/>
                  </a:lnTo>
                  <a:lnTo>
                    <a:pt x="423" y="1864"/>
                  </a:lnTo>
                  <a:lnTo>
                    <a:pt x="408" y="1833"/>
                  </a:lnTo>
                  <a:lnTo>
                    <a:pt x="257" y="1636"/>
                  </a:lnTo>
                  <a:lnTo>
                    <a:pt x="181" y="1409"/>
                  </a:lnTo>
                  <a:lnTo>
                    <a:pt x="121" y="1182"/>
                  </a:lnTo>
                  <a:lnTo>
                    <a:pt x="121" y="955"/>
                  </a:lnTo>
                  <a:lnTo>
                    <a:pt x="136" y="712"/>
                  </a:lnTo>
                  <a:lnTo>
                    <a:pt x="181" y="470"/>
                  </a:lnTo>
                  <a:lnTo>
                    <a:pt x="272" y="243"/>
                  </a:lnTo>
                  <a:lnTo>
                    <a:pt x="423" y="61"/>
                  </a:lnTo>
                  <a:lnTo>
                    <a:pt x="439" y="46"/>
                  </a:lnTo>
                  <a:lnTo>
                    <a:pt x="439" y="0"/>
                  </a:lnTo>
                  <a:lnTo>
                    <a:pt x="423" y="0"/>
                  </a:lnTo>
                  <a:lnTo>
                    <a:pt x="378" y="30"/>
                  </a:lnTo>
                  <a:lnTo>
                    <a:pt x="302" y="91"/>
                  </a:lnTo>
                  <a:lnTo>
                    <a:pt x="212" y="212"/>
                  </a:lnTo>
                  <a:lnTo>
                    <a:pt x="121" y="379"/>
                  </a:lnTo>
                  <a:lnTo>
                    <a:pt x="30" y="682"/>
                  </a:lnTo>
                  <a:lnTo>
                    <a:pt x="0" y="955"/>
                  </a:lnTo>
                  <a:lnTo>
                    <a:pt x="15" y="1121"/>
                  </a:lnTo>
                  <a:lnTo>
                    <a:pt x="45" y="1333"/>
                  </a:lnTo>
                  <a:lnTo>
                    <a:pt x="136" y="1546"/>
                  </a:lnTo>
                  <a:lnTo>
                    <a:pt x="227" y="1697"/>
                  </a:lnTo>
                  <a:lnTo>
                    <a:pt x="318" y="1803"/>
                  </a:lnTo>
                  <a:lnTo>
                    <a:pt x="393" y="1879"/>
                  </a:lnTo>
                  <a:lnTo>
                    <a:pt x="423" y="1894"/>
                  </a:lnTo>
                  <a:lnTo>
                    <a:pt x="439" y="1894"/>
                  </a:lnTo>
                  <a:lnTo>
                    <a:pt x="439" y="18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8" name="Freeform 172"/>
            <p:cNvSpPr>
              <a:spLocks/>
            </p:cNvSpPr>
            <p:nvPr/>
          </p:nvSpPr>
          <p:spPr bwMode="auto">
            <a:xfrm>
              <a:off x="18433" y="15701"/>
              <a:ext cx="1059" cy="848"/>
            </a:xfrm>
            <a:custGeom>
              <a:avLst/>
              <a:gdLst/>
              <a:ahLst/>
              <a:cxnLst>
                <a:cxn ang="0">
                  <a:pos x="605" y="379"/>
                </a:cxn>
                <a:cxn ang="0">
                  <a:pos x="832" y="136"/>
                </a:cxn>
                <a:cxn ang="0">
                  <a:pos x="847" y="121"/>
                </a:cxn>
                <a:cxn ang="0">
                  <a:pos x="862" y="121"/>
                </a:cxn>
                <a:cxn ang="0">
                  <a:pos x="877" y="106"/>
                </a:cxn>
                <a:cxn ang="0">
                  <a:pos x="907" y="106"/>
                </a:cxn>
                <a:cxn ang="0">
                  <a:pos x="953" y="91"/>
                </a:cxn>
                <a:cxn ang="0">
                  <a:pos x="1028" y="91"/>
                </a:cxn>
                <a:cxn ang="0">
                  <a:pos x="1028" y="0"/>
                </a:cxn>
                <a:cxn ang="0">
                  <a:pos x="983" y="0"/>
                </a:cxn>
                <a:cxn ang="0">
                  <a:pos x="938" y="15"/>
                </a:cxn>
                <a:cxn ang="0">
                  <a:pos x="696" y="15"/>
                </a:cxn>
                <a:cxn ang="0">
                  <a:pos x="650" y="0"/>
                </a:cxn>
                <a:cxn ang="0">
                  <a:pos x="650" y="91"/>
                </a:cxn>
                <a:cxn ang="0">
                  <a:pos x="696" y="106"/>
                </a:cxn>
                <a:cxn ang="0">
                  <a:pos x="726" y="106"/>
                </a:cxn>
                <a:cxn ang="0">
                  <a:pos x="726" y="121"/>
                </a:cxn>
                <a:cxn ang="0">
                  <a:pos x="711" y="136"/>
                </a:cxn>
                <a:cxn ang="0">
                  <a:pos x="560" y="318"/>
                </a:cxn>
                <a:cxn ang="0">
                  <a:pos x="363" y="91"/>
                </a:cxn>
                <a:cxn ang="0">
                  <a:pos x="439" y="91"/>
                </a:cxn>
                <a:cxn ang="0">
                  <a:pos x="439" y="0"/>
                </a:cxn>
                <a:cxn ang="0">
                  <a:pos x="393" y="0"/>
                </a:cxn>
                <a:cxn ang="0">
                  <a:pos x="333" y="15"/>
                </a:cxn>
                <a:cxn ang="0">
                  <a:pos x="76" y="15"/>
                </a:cxn>
                <a:cxn ang="0">
                  <a:pos x="0" y="0"/>
                </a:cxn>
                <a:cxn ang="0">
                  <a:pos x="0" y="91"/>
                </a:cxn>
                <a:cxn ang="0">
                  <a:pos x="136" y="91"/>
                </a:cxn>
                <a:cxn ang="0">
                  <a:pos x="439" y="439"/>
                </a:cxn>
                <a:cxn ang="0">
                  <a:pos x="181" y="727"/>
                </a:cxn>
                <a:cxn ang="0">
                  <a:pos x="151" y="742"/>
                </a:cxn>
                <a:cxn ang="0">
                  <a:pos x="106" y="757"/>
                </a:cxn>
                <a:cxn ang="0">
                  <a:pos x="0" y="757"/>
                </a:cxn>
                <a:cxn ang="0">
                  <a:pos x="0" y="848"/>
                </a:cxn>
                <a:cxn ang="0">
                  <a:pos x="363" y="848"/>
                </a:cxn>
                <a:cxn ang="0">
                  <a:pos x="363" y="757"/>
                </a:cxn>
                <a:cxn ang="0">
                  <a:pos x="333" y="757"/>
                </a:cxn>
                <a:cxn ang="0">
                  <a:pos x="302" y="742"/>
                </a:cxn>
                <a:cxn ang="0">
                  <a:pos x="302" y="712"/>
                </a:cxn>
                <a:cxn ang="0">
                  <a:pos x="499" y="515"/>
                </a:cxn>
                <a:cxn ang="0">
                  <a:pos x="696" y="757"/>
                </a:cxn>
                <a:cxn ang="0">
                  <a:pos x="620" y="757"/>
                </a:cxn>
                <a:cxn ang="0">
                  <a:pos x="620" y="848"/>
                </a:cxn>
                <a:cxn ang="0">
                  <a:pos x="1059" y="848"/>
                </a:cxn>
                <a:cxn ang="0">
                  <a:pos x="1059" y="757"/>
                </a:cxn>
                <a:cxn ang="0">
                  <a:pos x="922" y="757"/>
                </a:cxn>
                <a:cxn ang="0">
                  <a:pos x="605" y="379"/>
                </a:cxn>
              </a:cxnLst>
              <a:rect l="0" t="0" r="r" b="b"/>
              <a:pathLst>
                <a:path w="1059" h="848">
                  <a:moveTo>
                    <a:pt x="605" y="379"/>
                  </a:moveTo>
                  <a:lnTo>
                    <a:pt x="832" y="136"/>
                  </a:lnTo>
                  <a:lnTo>
                    <a:pt x="847" y="121"/>
                  </a:lnTo>
                  <a:lnTo>
                    <a:pt x="862" y="121"/>
                  </a:lnTo>
                  <a:lnTo>
                    <a:pt x="877" y="106"/>
                  </a:lnTo>
                  <a:lnTo>
                    <a:pt x="907" y="106"/>
                  </a:lnTo>
                  <a:lnTo>
                    <a:pt x="953" y="91"/>
                  </a:lnTo>
                  <a:lnTo>
                    <a:pt x="1028" y="91"/>
                  </a:lnTo>
                  <a:lnTo>
                    <a:pt x="1028" y="0"/>
                  </a:lnTo>
                  <a:lnTo>
                    <a:pt x="983" y="0"/>
                  </a:lnTo>
                  <a:lnTo>
                    <a:pt x="938" y="15"/>
                  </a:lnTo>
                  <a:lnTo>
                    <a:pt x="696" y="15"/>
                  </a:lnTo>
                  <a:lnTo>
                    <a:pt x="650" y="0"/>
                  </a:lnTo>
                  <a:lnTo>
                    <a:pt x="650" y="91"/>
                  </a:lnTo>
                  <a:lnTo>
                    <a:pt x="696" y="106"/>
                  </a:lnTo>
                  <a:lnTo>
                    <a:pt x="726" y="106"/>
                  </a:lnTo>
                  <a:lnTo>
                    <a:pt x="726" y="121"/>
                  </a:lnTo>
                  <a:lnTo>
                    <a:pt x="711" y="136"/>
                  </a:lnTo>
                  <a:lnTo>
                    <a:pt x="560" y="318"/>
                  </a:lnTo>
                  <a:lnTo>
                    <a:pt x="363" y="91"/>
                  </a:lnTo>
                  <a:lnTo>
                    <a:pt x="439" y="91"/>
                  </a:lnTo>
                  <a:lnTo>
                    <a:pt x="439" y="0"/>
                  </a:lnTo>
                  <a:lnTo>
                    <a:pt x="393" y="0"/>
                  </a:lnTo>
                  <a:lnTo>
                    <a:pt x="333" y="15"/>
                  </a:lnTo>
                  <a:lnTo>
                    <a:pt x="76" y="15"/>
                  </a:lnTo>
                  <a:lnTo>
                    <a:pt x="0" y="0"/>
                  </a:lnTo>
                  <a:lnTo>
                    <a:pt x="0" y="91"/>
                  </a:lnTo>
                  <a:lnTo>
                    <a:pt x="136" y="91"/>
                  </a:lnTo>
                  <a:lnTo>
                    <a:pt x="439" y="439"/>
                  </a:lnTo>
                  <a:lnTo>
                    <a:pt x="181" y="727"/>
                  </a:lnTo>
                  <a:lnTo>
                    <a:pt x="151" y="742"/>
                  </a:lnTo>
                  <a:lnTo>
                    <a:pt x="106" y="757"/>
                  </a:lnTo>
                  <a:lnTo>
                    <a:pt x="0" y="757"/>
                  </a:lnTo>
                  <a:lnTo>
                    <a:pt x="0" y="848"/>
                  </a:lnTo>
                  <a:lnTo>
                    <a:pt x="363" y="848"/>
                  </a:lnTo>
                  <a:lnTo>
                    <a:pt x="363" y="757"/>
                  </a:lnTo>
                  <a:lnTo>
                    <a:pt x="333" y="757"/>
                  </a:lnTo>
                  <a:lnTo>
                    <a:pt x="302" y="742"/>
                  </a:lnTo>
                  <a:lnTo>
                    <a:pt x="302" y="712"/>
                  </a:lnTo>
                  <a:lnTo>
                    <a:pt x="499" y="515"/>
                  </a:lnTo>
                  <a:lnTo>
                    <a:pt x="696" y="757"/>
                  </a:lnTo>
                  <a:lnTo>
                    <a:pt x="620" y="757"/>
                  </a:lnTo>
                  <a:lnTo>
                    <a:pt x="620" y="848"/>
                  </a:lnTo>
                  <a:lnTo>
                    <a:pt x="1059" y="848"/>
                  </a:lnTo>
                  <a:lnTo>
                    <a:pt x="1059" y="757"/>
                  </a:lnTo>
                  <a:lnTo>
                    <a:pt x="922" y="757"/>
                  </a:lnTo>
                  <a:lnTo>
                    <a:pt x="605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49" name="Freeform 173"/>
            <p:cNvSpPr>
              <a:spLocks noEditPoints="1"/>
            </p:cNvSpPr>
            <p:nvPr/>
          </p:nvSpPr>
          <p:spPr bwMode="auto">
            <a:xfrm>
              <a:off x="19582" y="15943"/>
              <a:ext cx="409" cy="894"/>
            </a:xfrm>
            <a:custGeom>
              <a:avLst/>
              <a:gdLst/>
              <a:ahLst/>
              <a:cxnLst>
                <a:cxn ang="0">
                  <a:pos x="363" y="31"/>
                </a:cxn>
                <a:cxn ang="0">
                  <a:pos x="318" y="0"/>
                </a:cxn>
                <a:cxn ang="0">
                  <a:pos x="242" y="76"/>
                </a:cxn>
                <a:cxn ang="0">
                  <a:pos x="273" y="121"/>
                </a:cxn>
                <a:cxn ang="0">
                  <a:pos x="348" y="106"/>
                </a:cxn>
                <a:cxn ang="0">
                  <a:pos x="363" y="46"/>
                </a:cxn>
                <a:cxn ang="0">
                  <a:pos x="91" y="743"/>
                </a:cxn>
                <a:cxn ang="0">
                  <a:pos x="121" y="864"/>
                </a:cxn>
                <a:cxn ang="0">
                  <a:pos x="303" y="864"/>
                </a:cxn>
                <a:cxn ang="0">
                  <a:pos x="378" y="758"/>
                </a:cxn>
                <a:cxn ang="0">
                  <a:pos x="394" y="697"/>
                </a:cxn>
                <a:cxn ang="0">
                  <a:pos x="394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3" y="818"/>
                </a:cxn>
                <a:cxn ang="0">
                  <a:pos x="197" y="849"/>
                </a:cxn>
                <a:cxn ang="0">
                  <a:pos x="182" y="758"/>
                </a:cxn>
                <a:cxn ang="0">
                  <a:pos x="227" y="667"/>
                </a:cxn>
                <a:cxn ang="0">
                  <a:pos x="288" y="531"/>
                </a:cxn>
                <a:cxn ang="0">
                  <a:pos x="303" y="470"/>
                </a:cxn>
                <a:cxn ang="0">
                  <a:pos x="318" y="409"/>
                </a:cxn>
                <a:cxn ang="0">
                  <a:pos x="288" y="334"/>
                </a:cxn>
                <a:cxn ang="0">
                  <a:pos x="197" y="288"/>
                </a:cxn>
                <a:cxn ang="0">
                  <a:pos x="106" y="334"/>
                </a:cxn>
                <a:cxn ang="0">
                  <a:pos x="31" y="409"/>
                </a:cxn>
                <a:cxn ang="0">
                  <a:pos x="0" y="485"/>
                </a:cxn>
                <a:cxn ang="0">
                  <a:pos x="46" y="515"/>
                </a:cxn>
                <a:cxn ang="0">
                  <a:pos x="76" y="440"/>
                </a:cxn>
                <a:cxn ang="0">
                  <a:pos x="121" y="349"/>
                </a:cxn>
                <a:cxn ang="0">
                  <a:pos x="212" y="334"/>
                </a:cxn>
                <a:cxn ang="0">
                  <a:pos x="227" y="379"/>
                </a:cxn>
                <a:cxn ang="0">
                  <a:pos x="212" y="409"/>
                </a:cxn>
                <a:cxn ang="0">
                  <a:pos x="197" y="470"/>
                </a:cxn>
                <a:cxn ang="0">
                  <a:pos x="106" y="728"/>
                </a:cxn>
              </a:cxnLst>
              <a:rect l="0" t="0" r="r" b="b"/>
              <a:pathLst>
                <a:path w="409" h="894">
                  <a:moveTo>
                    <a:pt x="363" y="46"/>
                  </a:moveTo>
                  <a:lnTo>
                    <a:pt x="363" y="31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1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3" y="121"/>
                  </a:lnTo>
                  <a:lnTo>
                    <a:pt x="318" y="121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6"/>
                  </a:lnTo>
                  <a:close/>
                  <a:moveTo>
                    <a:pt x="106" y="728"/>
                  </a:moveTo>
                  <a:lnTo>
                    <a:pt x="91" y="743"/>
                  </a:lnTo>
                  <a:lnTo>
                    <a:pt x="91" y="818"/>
                  </a:lnTo>
                  <a:lnTo>
                    <a:pt x="121" y="864"/>
                  </a:lnTo>
                  <a:lnTo>
                    <a:pt x="212" y="894"/>
                  </a:lnTo>
                  <a:lnTo>
                    <a:pt x="303" y="864"/>
                  </a:lnTo>
                  <a:lnTo>
                    <a:pt x="363" y="803"/>
                  </a:lnTo>
                  <a:lnTo>
                    <a:pt x="378" y="758"/>
                  </a:lnTo>
                  <a:lnTo>
                    <a:pt x="394" y="728"/>
                  </a:lnTo>
                  <a:lnTo>
                    <a:pt x="394" y="697"/>
                  </a:lnTo>
                  <a:lnTo>
                    <a:pt x="409" y="682"/>
                  </a:lnTo>
                  <a:lnTo>
                    <a:pt x="394" y="682"/>
                  </a:lnTo>
                  <a:lnTo>
                    <a:pt x="394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3" y="773"/>
                  </a:lnTo>
                  <a:lnTo>
                    <a:pt x="303" y="818"/>
                  </a:lnTo>
                  <a:lnTo>
                    <a:pt x="257" y="849"/>
                  </a:lnTo>
                  <a:lnTo>
                    <a:pt x="197" y="849"/>
                  </a:lnTo>
                  <a:lnTo>
                    <a:pt x="182" y="834"/>
                  </a:lnTo>
                  <a:lnTo>
                    <a:pt x="182" y="758"/>
                  </a:lnTo>
                  <a:lnTo>
                    <a:pt x="212" y="728"/>
                  </a:lnTo>
                  <a:lnTo>
                    <a:pt x="227" y="667"/>
                  </a:lnTo>
                  <a:lnTo>
                    <a:pt x="242" y="621"/>
                  </a:lnTo>
                  <a:lnTo>
                    <a:pt x="288" y="531"/>
                  </a:lnTo>
                  <a:lnTo>
                    <a:pt x="288" y="500"/>
                  </a:lnTo>
                  <a:lnTo>
                    <a:pt x="303" y="470"/>
                  </a:lnTo>
                  <a:lnTo>
                    <a:pt x="318" y="455"/>
                  </a:lnTo>
                  <a:lnTo>
                    <a:pt x="318" y="409"/>
                  </a:lnTo>
                  <a:lnTo>
                    <a:pt x="303" y="364"/>
                  </a:lnTo>
                  <a:lnTo>
                    <a:pt x="288" y="334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4"/>
                  </a:lnTo>
                  <a:lnTo>
                    <a:pt x="61" y="364"/>
                  </a:lnTo>
                  <a:lnTo>
                    <a:pt x="31" y="409"/>
                  </a:lnTo>
                  <a:lnTo>
                    <a:pt x="15" y="440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6" y="515"/>
                  </a:lnTo>
                  <a:lnTo>
                    <a:pt x="46" y="500"/>
                  </a:lnTo>
                  <a:lnTo>
                    <a:pt x="76" y="440"/>
                  </a:lnTo>
                  <a:lnTo>
                    <a:pt x="91" y="394"/>
                  </a:lnTo>
                  <a:lnTo>
                    <a:pt x="121" y="349"/>
                  </a:lnTo>
                  <a:lnTo>
                    <a:pt x="167" y="334"/>
                  </a:lnTo>
                  <a:lnTo>
                    <a:pt x="212" y="334"/>
                  </a:lnTo>
                  <a:lnTo>
                    <a:pt x="212" y="349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40"/>
                  </a:lnTo>
                  <a:lnTo>
                    <a:pt x="197" y="470"/>
                  </a:lnTo>
                  <a:lnTo>
                    <a:pt x="182" y="515"/>
                  </a:lnTo>
                  <a:lnTo>
                    <a:pt x="106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0" name="Freeform 174"/>
            <p:cNvSpPr>
              <a:spLocks/>
            </p:cNvSpPr>
            <p:nvPr/>
          </p:nvSpPr>
          <p:spPr bwMode="auto">
            <a:xfrm>
              <a:off x="20278" y="15125"/>
              <a:ext cx="439" cy="1894"/>
            </a:xfrm>
            <a:custGeom>
              <a:avLst/>
              <a:gdLst/>
              <a:ahLst/>
              <a:cxnLst>
                <a:cxn ang="0">
                  <a:pos x="439" y="955"/>
                </a:cxn>
                <a:cxn ang="0">
                  <a:pos x="423" y="788"/>
                </a:cxn>
                <a:cxn ang="0">
                  <a:pos x="393" y="576"/>
                </a:cxn>
                <a:cxn ang="0">
                  <a:pos x="318" y="364"/>
                </a:cxn>
                <a:cxn ang="0">
                  <a:pos x="227" y="212"/>
                </a:cxn>
                <a:cxn ang="0">
                  <a:pos x="136" y="91"/>
                </a:cxn>
                <a:cxn ang="0">
                  <a:pos x="61" y="3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0"/>
                </a:cxn>
                <a:cxn ang="0">
                  <a:pos x="15" y="46"/>
                </a:cxn>
                <a:cxn ang="0">
                  <a:pos x="45" y="61"/>
                </a:cxn>
                <a:cxn ang="0">
                  <a:pos x="166" y="227"/>
                </a:cxn>
                <a:cxn ang="0">
                  <a:pos x="257" y="424"/>
                </a:cxn>
                <a:cxn ang="0">
                  <a:pos x="318" y="667"/>
                </a:cxn>
                <a:cxn ang="0">
                  <a:pos x="333" y="955"/>
                </a:cxn>
                <a:cxn ang="0">
                  <a:pos x="318" y="1197"/>
                </a:cxn>
                <a:cxn ang="0">
                  <a:pos x="272" y="1424"/>
                </a:cxn>
                <a:cxn ang="0">
                  <a:pos x="166" y="1652"/>
                </a:cxn>
                <a:cxn ang="0">
                  <a:pos x="30" y="1849"/>
                </a:cxn>
                <a:cxn ang="0">
                  <a:pos x="15" y="1864"/>
                </a:cxn>
                <a:cxn ang="0">
                  <a:pos x="0" y="1864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1" y="1879"/>
                </a:cxn>
                <a:cxn ang="0">
                  <a:pos x="136" y="1803"/>
                </a:cxn>
                <a:cxn ang="0">
                  <a:pos x="227" y="1682"/>
                </a:cxn>
                <a:cxn ang="0">
                  <a:pos x="318" y="1530"/>
                </a:cxn>
                <a:cxn ang="0">
                  <a:pos x="423" y="1227"/>
                </a:cxn>
                <a:cxn ang="0">
                  <a:pos x="439" y="955"/>
                </a:cxn>
              </a:cxnLst>
              <a:rect l="0" t="0" r="r" b="b"/>
              <a:pathLst>
                <a:path w="439" h="1894">
                  <a:moveTo>
                    <a:pt x="439" y="955"/>
                  </a:moveTo>
                  <a:lnTo>
                    <a:pt x="423" y="788"/>
                  </a:lnTo>
                  <a:lnTo>
                    <a:pt x="393" y="576"/>
                  </a:lnTo>
                  <a:lnTo>
                    <a:pt x="318" y="364"/>
                  </a:lnTo>
                  <a:lnTo>
                    <a:pt x="227" y="212"/>
                  </a:lnTo>
                  <a:lnTo>
                    <a:pt x="136" y="91"/>
                  </a:lnTo>
                  <a:lnTo>
                    <a:pt x="61" y="3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5" y="46"/>
                  </a:lnTo>
                  <a:lnTo>
                    <a:pt x="45" y="61"/>
                  </a:lnTo>
                  <a:lnTo>
                    <a:pt x="166" y="227"/>
                  </a:lnTo>
                  <a:lnTo>
                    <a:pt x="257" y="424"/>
                  </a:lnTo>
                  <a:lnTo>
                    <a:pt x="318" y="667"/>
                  </a:lnTo>
                  <a:lnTo>
                    <a:pt x="333" y="955"/>
                  </a:lnTo>
                  <a:lnTo>
                    <a:pt x="318" y="1197"/>
                  </a:lnTo>
                  <a:lnTo>
                    <a:pt x="272" y="1424"/>
                  </a:lnTo>
                  <a:lnTo>
                    <a:pt x="166" y="1652"/>
                  </a:lnTo>
                  <a:lnTo>
                    <a:pt x="30" y="1849"/>
                  </a:lnTo>
                  <a:lnTo>
                    <a:pt x="15" y="1864"/>
                  </a:lnTo>
                  <a:lnTo>
                    <a:pt x="0" y="1864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1" y="1879"/>
                  </a:lnTo>
                  <a:lnTo>
                    <a:pt x="136" y="1803"/>
                  </a:lnTo>
                  <a:lnTo>
                    <a:pt x="227" y="1682"/>
                  </a:lnTo>
                  <a:lnTo>
                    <a:pt x="318" y="1530"/>
                  </a:lnTo>
                  <a:lnTo>
                    <a:pt x="423" y="1227"/>
                  </a:lnTo>
                  <a:lnTo>
                    <a:pt x="439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1" name="Freeform 175"/>
            <p:cNvSpPr>
              <a:spLocks noEditPoints="1"/>
            </p:cNvSpPr>
            <p:nvPr/>
          </p:nvSpPr>
          <p:spPr bwMode="auto">
            <a:xfrm>
              <a:off x="21548" y="15852"/>
              <a:ext cx="1256" cy="440"/>
            </a:xfrm>
            <a:custGeom>
              <a:avLst/>
              <a:gdLst/>
              <a:ahLst/>
              <a:cxnLst>
                <a:cxn ang="0">
                  <a:pos x="1195" y="76"/>
                </a:cxn>
                <a:cxn ang="0">
                  <a:pos x="1241" y="76"/>
                </a:cxn>
                <a:cxn ang="0">
                  <a:pos x="1256" y="61"/>
                </a:cxn>
                <a:cxn ang="0">
                  <a:pos x="1256" y="31"/>
                </a:cxn>
                <a:cxn ang="0">
                  <a:pos x="1225" y="0"/>
                </a:cxn>
                <a:cxn ang="0">
                  <a:pos x="16" y="0"/>
                </a:cxn>
                <a:cxn ang="0">
                  <a:pos x="0" y="16"/>
                </a:cxn>
                <a:cxn ang="0">
                  <a:pos x="0" y="61"/>
                </a:cxn>
                <a:cxn ang="0">
                  <a:pos x="16" y="76"/>
                </a:cxn>
                <a:cxn ang="0">
                  <a:pos x="61" y="76"/>
                </a:cxn>
                <a:cxn ang="0">
                  <a:pos x="1195" y="76"/>
                </a:cxn>
                <a:cxn ang="0">
                  <a:pos x="1195" y="440"/>
                </a:cxn>
                <a:cxn ang="0">
                  <a:pos x="1241" y="440"/>
                </a:cxn>
                <a:cxn ang="0">
                  <a:pos x="1256" y="425"/>
                </a:cxn>
                <a:cxn ang="0">
                  <a:pos x="1256" y="379"/>
                </a:cxn>
                <a:cxn ang="0">
                  <a:pos x="1241" y="379"/>
                </a:cxn>
                <a:cxn ang="0">
                  <a:pos x="1210" y="364"/>
                </a:cxn>
                <a:cxn ang="0">
                  <a:pos x="46" y="364"/>
                </a:cxn>
                <a:cxn ang="0">
                  <a:pos x="16" y="379"/>
                </a:cxn>
                <a:cxn ang="0">
                  <a:pos x="0" y="379"/>
                </a:cxn>
                <a:cxn ang="0">
                  <a:pos x="0" y="425"/>
                </a:cxn>
                <a:cxn ang="0">
                  <a:pos x="16" y="440"/>
                </a:cxn>
                <a:cxn ang="0">
                  <a:pos x="61" y="440"/>
                </a:cxn>
                <a:cxn ang="0">
                  <a:pos x="1195" y="440"/>
                </a:cxn>
              </a:cxnLst>
              <a:rect l="0" t="0" r="r" b="b"/>
              <a:pathLst>
                <a:path w="1256" h="440">
                  <a:moveTo>
                    <a:pt x="1195" y="76"/>
                  </a:moveTo>
                  <a:lnTo>
                    <a:pt x="1241" y="76"/>
                  </a:lnTo>
                  <a:lnTo>
                    <a:pt x="1256" y="61"/>
                  </a:lnTo>
                  <a:lnTo>
                    <a:pt x="1256" y="31"/>
                  </a:lnTo>
                  <a:lnTo>
                    <a:pt x="1225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61"/>
                  </a:lnTo>
                  <a:lnTo>
                    <a:pt x="16" y="76"/>
                  </a:lnTo>
                  <a:lnTo>
                    <a:pt x="61" y="76"/>
                  </a:lnTo>
                  <a:lnTo>
                    <a:pt x="1195" y="76"/>
                  </a:lnTo>
                  <a:close/>
                  <a:moveTo>
                    <a:pt x="1195" y="440"/>
                  </a:moveTo>
                  <a:lnTo>
                    <a:pt x="1241" y="440"/>
                  </a:lnTo>
                  <a:lnTo>
                    <a:pt x="1256" y="425"/>
                  </a:lnTo>
                  <a:lnTo>
                    <a:pt x="1256" y="379"/>
                  </a:lnTo>
                  <a:lnTo>
                    <a:pt x="1241" y="379"/>
                  </a:lnTo>
                  <a:lnTo>
                    <a:pt x="1210" y="364"/>
                  </a:lnTo>
                  <a:lnTo>
                    <a:pt x="46" y="364"/>
                  </a:lnTo>
                  <a:lnTo>
                    <a:pt x="16" y="379"/>
                  </a:lnTo>
                  <a:lnTo>
                    <a:pt x="0" y="379"/>
                  </a:lnTo>
                  <a:lnTo>
                    <a:pt x="0" y="425"/>
                  </a:lnTo>
                  <a:lnTo>
                    <a:pt x="16" y="440"/>
                  </a:lnTo>
                  <a:lnTo>
                    <a:pt x="61" y="440"/>
                  </a:lnTo>
                  <a:lnTo>
                    <a:pt x="1195" y="4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2" name="Freeform 176"/>
            <p:cNvSpPr>
              <a:spLocks/>
            </p:cNvSpPr>
            <p:nvPr/>
          </p:nvSpPr>
          <p:spPr bwMode="auto">
            <a:xfrm>
              <a:off x="24210" y="13261"/>
              <a:ext cx="1180" cy="910"/>
            </a:xfrm>
            <a:custGeom>
              <a:avLst/>
              <a:gdLst/>
              <a:ahLst/>
              <a:cxnLst>
                <a:cxn ang="0">
                  <a:pos x="1014" y="152"/>
                </a:cxn>
                <a:cxn ang="0">
                  <a:pos x="1044" y="91"/>
                </a:cxn>
                <a:cxn ang="0">
                  <a:pos x="1059" y="76"/>
                </a:cxn>
                <a:cxn ang="0">
                  <a:pos x="1150" y="46"/>
                </a:cxn>
                <a:cxn ang="0">
                  <a:pos x="1180" y="46"/>
                </a:cxn>
                <a:cxn ang="0">
                  <a:pos x="1180" y="16"/>
                </a:cxn>
                <a:cxn ang="0">
                  <a:pos x="1165" y="0"/>
                </a:cxn>
                <a:cxn ang="0">
                  <a:pos x="1089" y="0"/>
                </a:cxn>
                <a:cxn ang="0">
                  <a:pos x="1029" y="16"/>
                </a:cxn>
                <a:cxn ang="0">
                  <a:pos x="998" y="16"/>
                </a:cxn>
                <a:cxn ang="0">
                  <a:pos x="953" y="0"/>
                </a:cxn>
                <a:cxn ang="0">
                  <a:pos x="862" y="0"/>
                </a:cxn>
                <a:cxn ang="0">
                  <a:pos x="862" y="46"/>
                </a:cxn>
                <a:cxn ang="0">
                  <a:pos x="877" y="46"/>
                </a:cxn>
                <a:cxn ang="0">
                  <a:pos x="923" y="61"/>
                </a:cxn>
                <a:cxn ang="0">
                  <a:pos x="953" y="61"/>
                </a:cxn>
                <a:cxn ang="0">
                  <a:pos x="968" y="76"/>
                </a:cxn>
                <a:cxn ang="0">
                  <a:pos x="968" y="137"/>
                </a:cxn>
                <a:cxn ang="0">
                  <a:pos x="817" y="713"/>
                </a:cxn>
                <a:cxn ang="0">
                  <a:pos x="484" y="31"/>
                </a:cxn>
                <a:cxn ang="0">
                  <a:pos x="469" y="16"/>
                </a:cxn>
                <a:cxn ang="0">
                  <a:pos x="469" y="0"/>
                </a:cxn>
                <a:cxn ang="0">
                  <a:pos x="227" y="0"/>
                </a:cxn>
                <a:cxn ang="0">
                  <a:pos x="212" y="16"/>
                </a:cxn>
                <a:cxn ang="0">
                  <a:pos x="212" y="46"/>
                </a:cxn>
                <a:cxn ang="0">
                  <a:pos x="303" y="46"/>
                </a:cxn>
                <a:cxn ang="0">
                  <a:pos x="348" y="61"/>
                </a:cxn>
                <a:cxn ang="0">
                  <a:pos x="167" y="773"/>
                </a:cxn>
                <a:cxn ang="0">
                  <a:pos x="151" y="803"/>
                </a:cxn>
                <a:cxn ang="0">
                  <a:pos x="136" y="819"/>
                </a:cxn>
                <a:cxn ang="0">
                  <a:pos x="121" y="849"/>
                </a:cxn>
                <a:cxn ang="0">
                  <a:pos x="76" y="849"/>
                </a:cxn>
                <a:cxn ang="0">
                  <a:pos x="30" y="864"/>
                </a:cxn>
                <a:cxn ang="0">
                  <a:pos x="0" y="864"/>
                </a:cxn>
                <a:cxn ang="0">
                  <a:pos x="0" y="910"/>
                </a:cxn>
                <a:cxn ang="0">
                  <a:pos x="318" y="910"/>
                </a:cxn>
                <a:cxn ang="0">
                  <a:pos x="318" y="864"/>
                </a:cxn>
                <a:cxn ang="0">
                  <a:pos x="257" y="864"/>
                </a:cxn>
                <a:cxn ang="0">
                  <a:pos x="227" y="849"/>
                </a:cxn>
                <a:cxn ang="0">
                  <a:pos x="212" y="834"/>
                </a:cxn>
                <a:cxn ang="0">
                  <a:pos x="212" y="773"/>
                </a:cxn>
                <a:cxn ang="0">
                  <a:pos x="393" y="91"/>
                </a:cxn>
                <a:cxn ang="0">
                  <a:pos x="772" y="894"/>
                </a:cxn>
                <a:cxn ang="0">
                  <a:pos x="787" y="910"/>
                </a:cxn>
                <a:cxn ang="0">
                  <a:pos x="817" y="910"/>
                </a:cxn>
                <a:cxn ang="0">
                  <a:pos x="817" y="894"/>
                </a:cxn>
                <a:cxn ang="0">
                  <a:pos x="832" y="879"/>
                </a:cxn>
                <a:cxn ang="0">
                  <a:pos x="1014" y="152"/>
                </a:cxn>
              </a:cxnLst>
              <a:rect l="0" t="0" r="r" b="b"/>
              <a:pathLst>
                <a:path w="1180" h="910">
                  <a:moveTo>
                    <a:pt x="1014" y="152"/>
                  </a:moveTo>
                  <a:lnTo>
                    <a:pt x="1044" y="91"/>
                  </a:lnTo>
                  <a:lnTo>
                    <a:pt x="1059" y="76"/>
                  </a:lnTo>
                  <a:lnTo>
                    <a:pt x="1150" y="46"/>
                  </a:lnTo>
                  <a:lnTo>
                    <a:pt x="1180" y="46"/>
                  </a:lnTo>
                  <a:lnTo>
                    <a:pt x="1180" y="16"/>
                  </a:lnTo>
                  <a:lnTo>
                    <a:pt x="1165" y="0"/>
                  </a:lnTo>
                  <a:lnTo>
                    <a:pt x="1089" y="0"/>
                  </a:lnTo>
                  <a:lnTo>
                    <a:pt x="1029" y="16"/>
                  </a:lnTo>
                  <a:lnTo>
                    <a:pt x="998" y="16"/>
                  </a:lnTo>
                  <a:lnTo>
                    <a:pt x="953" y="0"/>
                  </a:lnTo>
                  <a:lnTo>
                    <a:pt x="862" y="0"/>
                  </a:lnTo>
                  <a:lnTo>
                    <a:pt x="862" y="46"/>
                  </a:lnTo>
                  <a:lnTo>
                    <a:pt x="877" y="46"/>
                  </a:lnTo>
                  <a:lnTo>
                    <a:pt x="923" y="61"/>
                  </a:lnTo>
                  <a:lnTo>
                    <a:pt x="953" y="61"/>
                  </a:lnTo>
                  <a:lnTo>
                    <a:pt x="968" y="76"/>
                  </a:lnTo>
                  <a:lnTo>
                    <a:pt x="968" y="137"/>
                  </a:lnTo>
                  <a:lnTo>
                    <a:pt x="817" y="713"/>
                  </a:lnTo>
                  <a:lnTo>
                    <a:pt x="484" y="31"/>
                  </a:lnTo>
                  <a:lnTo>
                    <a:pt x="469" y="16"/>
                  </a:lnTo>
                  <a:lnTo>
                    <a:pt x="469" y="0"/>
                  </a:lnTo>
                  <a:lnTo>
                    <a:pt x="227" y="0"/>
                  </a:lnTo>
                  <a:lnTo>
                    <a:pt x="212" y="16"/>
                  </a:lnTo>
                  <a:lnTo>
                    <a:pt x="212" y="46"/>
                  </a:lnTo>
                  <a:lnTo>
                    <a:pt x="303" y="46"/>
                  </a:lnTo>
                  <a:lnTo>
                    <a:pt x="348" y="61"/>
                  </a:lnTo>
                  <a:lnTo>
                    <a:pt x="167" y="773"/>
                  </a:lnTo>
                  <a:lnTo>
                    <a:pt x="151" y="803"/>
                  </a:lnTo>
                  <a:lnTo>
                    <a:pt x="136" y="819"/>
                  </a:lnTo>
                  <a:lnTo>
                    <a:pt x="121" y="849"/>
                  </a:lnTo>
                  <a:lnTo>
                    <a:pt x="76" y="849"/>
                  </a:lnTo>
                  <a:lnTo>
                    <a:pt x="30" y="864"/>
                  </a:lnTo>
                  <a:lnTo>
                    <a:pt x="0" y="864"/>
                  </a:lnTo>
                  <a:lnTo>
                    <a:pt x="0" y="910"/>
                  </a:lnTo>
                  <a:lnTo>
                    <a:pt x="318" y="910"/>
                  </a:lnTo>
                  <a:lnTo>
                    <a:pt x="318" y="864"/>
                  </a:lnTo>
                  <a:lnTo>
                    <a:pt x="257" y="864"/>
                  </a:lnTo>
                  <a:lnTo>
                    <a:pt x="227" y="849"/>
                  </a:lnTo>
                  <a:lnTo>
                    <a:pt x="212" y="834"/>
                  </a:lnTo>
                  <a:lnTo>
                    <a:pt x="212" y="773"/>
                  </a:lnTo>
                  <a:lnTo>
                    <a:pt x="393" y="91"/>
                  </a:lnTo>
                  <a:lnTo>
                    <a:pt x="772" y="894"/>
                  </a:lnTo>
                  <a:lnTo>
                    <a:pt x="787" y="910"/>
                  </a:lnTo>
                  <a:lnTo>
                    <a:pt x="817" y="910"/>
                  </a:lnTo>
                  <a:lnTo>
                    <a:pt x="817" y="894"/>
                  </a:lnTo>
                  <a:lnTo>
                    <a:pt x="832" y="879"/>
                  </a:lnTo>
                  <a:lnTo>
                    <a:pt x="1014" y="1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3" name="Freeform 177"/>
            <p:cNvSpPr>
              <a:spLocks/>
            </p:cNvSpPr>
            <p:nvPr/>
          </p:nvSpPr>
          <p:spPr bwMode="auto">
            <a:xfrm>
              <a:off x="23545" y="14746"/>
              <a:ext cx="2510" cy="2652"/>
            </a:xfrm>
            <a:custGeom>
              <a:avLst/>
              <a:gdLst/>
              <a:ahLst/>
              <a:cxnLst>
                <a:cxn ang="0">
                  <a:pos x="2283" y="2652"/>
                </a:cxn>
                <a:cxn ang="0">
                  <a:pos x="2510" y="2046"/>
                </a:cxn>
                <a:cxn ang="0">
                  <a:pos x="2465" y="2046"/>
                </a:cxn>
                <a:cxn ang="0">
                  <a:pos x="2389" y="2182"/>
                </a:cxn>
                <a:cxn ang="0">
                  <a:pos x="2283" y="2288"/>
                </a:cxn>
                <a:cxn ang="0">
                  <a:pos x="2132" y="2379"/>
                </a:cxn>
                <a:cxn ang="0">
                  <a:pos x="1981" y="2425"/>
                </a:cxn>
                <a:cxn ang="0">
                  <a:pos x="1920" y="2440"/>
                </a:cxn>
                <a:cxn ang="0">
                  <a:pos x="1799" y="2455"/>
                </a:cxn>
                <a:cxn ang="0">
                  <a:pos x="1633" y="2485"/>
                </a:cxn>
                <a:cxn ang="0">
                  <a:pos x="257" y="2485"/>
                </a:cxn>
                <a:cxn ang="0">
                  <a:pos x="1210" y="1364"/>
                </a:cxn>
                <a:cxn ang="0">
                  <a:pos x="1225" y="1349"/>
                </a:cxn>
                <a:cxn ang="0">
                  <a:pos x="1225" y="1318"/>
                </a:cxn>
                <a:cxn ang="0">
                  <a:pos x="1210" y="1303"/>
                </a:cxn>
                <a:cxn ang="0">
                  <a:pos x="332" y="91"/>
                </a:cxn>
                <a:cxn ang="0">
                  <a:pos x="1603" y="91"/>
                </a:cxn>
                <a:cxn ang="0">
                  <a:pos x="1739" y="106"/>
                </a:cxn>
                <a:cxn ang="0">
                  <a:pos x="1815" y="122"/>
                </a:cxn>
                <a:cxn ang="0">
                  <a:pos x="1936" y="137"/>
                </a:cxn>
                <a:cxn ang="0">
                  <a:pos x="2072" y="182"/>
                </a:cxn>
                <a:cxn ang="0">
                  <a:pos x="2223" y="258"/>
                </a:cxn>
                <a:cxn ang="0">
                  <a:pos x="2299" y="318"/>
                </a:cxn>
                <a:cxn ang="0">
                  <a:pos x="2389" y="394"/>
                </a:cxn>
                <a:cxn ang="0">
                  <a:pos x="2465" y="531"/>
                </a:cxn>
                <a:cxn ang="0">
                  <a:pos x="2510" y="531"/>
                </a:cxn>
                <a:cxn ang="0">
                  <a:pos x="2283" y="0"/>
                </a:cxn>
                <a:cxn ang="0">
                  <a:pos x="0" y="0"/>
                </a:cxn>
                <a:cxn ang="0">
                  <a:pos x="0" y="76"/>
                </a:cxn>
                <a:cxn ang="0">
                  <a:pos x="998" y="1455"/>
                </a:cxn>
                <a:cxn ang="0">
                  <a:pos x="15" y="2591"/>
                </a:cxn>
                <a:cxn ang="0">
                  <a:pos x="0" y="2606"/>
                </a:cxn>
                <a:cxn ang="0">
                  <a:pos x="0" y="2652"/>
                </a:cxn>
                <a:cxn ang="0">
                  <a:pos x="60" y="2652"/>
                </a:cxn>
                <a:cxn ang="0">
                  <a:pos x="2283" y="2652"/>
                </a:cxn>
              </a:cxnLst>
              <a:rect l="0" t="0" r="r" b="b"/>
              <a:pathLst>
                <a:path w="2510" h="2652">
                  <a:moveTo>
                    <a:pt x="2283" y="2652"/>
                  </a:moveTo>
                  <a:lnTo>
                    <a:pt x="2510" y="2046"/>
                  </a:lnTo>
                  <a:lnTo>
                    <a:pt x="2465" y="2046"/>
                  </a:lnTo>
                  <a:lnTo>
                    <a:pt x="2389" y="2182"/>
                  </a:lnTo>
                  <a:lnTo>
                    <a:pt x="2283" y="2288"/>
                  </a:lnTo>
                  <a:lnTo>
                    <a:pt x="2132" y="2379"/>
                  </a:lnTo>
                  <a:lnTo>
                    <a:pt x="1981" y="2425"/>
                  </a:lnTo>
                  <a:lnTo>
                    <a:pt x="1920" y="2440"/>
                  </a:lnTo>
                  <a:lnTo>
                    <a:pt x="1799" y="2455"/>
                  </a:lnTo>
                  <a:lnTo>
                    <a:pt x="1633" y="2485"/>
                  </a:lnTo>
                  <a:lnTo>
                    <a:pt x="257" y="2485"/>
                  </a:lnTo>
                  <a:lnTo>
                    <a:pt x="1210" y="1364"/>
                  </a:lnTo>
                  <a:lnTo>
                    <a:pt x="1225" y="1349"/>
                  </a:lnTo>
                  <a:lnTo>
                    <a:pt x="1225" y="1318"/>
                  </a:lnTo>
                  <a:lnTo>
                    <a:pt x="1210" y="1303"/>
                  </a:lnTo>
                  <a:lnTo>
                    <a:pt x="332" y="91"/>
                  </a:lnTo>
                  <a:lnTo>
                    <a:pt x="1603" y="91"/>
                  </a:lnTo>
                  <a:lnTo>
                    <a:pt x="1739" y="106"/>
                  </a:lnTo>
                  <a:lnTo>
                    <a:pt x="1815" y="122"/>
                  </a:lnTo>
                  <a:lnTo>
                    <a:pt x="1936" y="137"/>
                  </a:lnTo>
                  <a:lnTo>
                    <a:pt x="2072" y="182"/>
                  </a:lnTo>
                  <a:lnTo>
                    <a:pt x="2223" y="258"/>
                  </a:lnTo>
                  <a:lnTo>
                    <a:pt x="2299" y="318"/>
                  </a:lnTo>
                  <a:lnTo>
                    <a:pt x="2389" y="394"/>
                  </a:lnTo>
                  <a:lnTo>
                    <a:pt x="2465" y="531"/>
                  </a:lnTo>
                  <a:lnTo>
                    <a:pt x="2510" y="531"/>
                  </a:lnTo>
                  <a:lnTo>
                    <a:pt x="2283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998" y="1455"/>
                  </a:lnTo>
                  <a:lnTo>
                    <a:pt x="15" y="2591"/>
                  </a:lnTo>
                  <a:lnTo>
                    <a:pt x="0" y="2606"/>
                  </a:lnTo>
                  <a:lnTo>
                    <a:pt x="0" y="2652"/>
                  </a:lnTo>
                  <a:lnTo>
                    <a:pt x="60" y="2652"/>
                  </a:lnTo>
                  <a:lnTo>
                    <a:pt x="2283" y="26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4" name="Freeform 178"/>
            <p:cNvSpPr>
              <a:spLocks noEditPoints="1"/>
            </p:cNvSpPr>
            <p:nvPr/>
          </p:nvSpPr>
          <p:spPr bwMode="auto">
            <a:xfrm>
              <a:off x="23636" y="17898"/>
              <a:ext cx="408" cy="894"/>
            </a:xfrm>
            <a:custGeom>
              <a:avLst/>
              <a:gdLst/>
              <a:ahLst/>
              <a:cxnLst>
                <a:cxn ang="0">
                  <a:pos x="362" y="30"/>
                </a:cxn>
                <a:cxn ang="0">
                  <a:pos x="317" y="0"/>
                </a:cxn>
                <a:cxn ang="0">
                  <a:pos x="241" y="76"/>
                </a:cxn>
                <a:cxn ang="0">
                  <a:pos x="272" y="121"/>
                </a:cxn>
                <a:cxn ang="0">
                  <a:pos x="347" y="106"/>
                </a:cxn>
                <a:cxn ang="0">
                  <a:pos x="362" y="45"/>
                </a:cxn>
                <a:cxn ang="0">
                  <a:pos x="90" y="742"/>
                </a:cxn>
                <a:cxn ang="0">
                  <a:pos x="120" y="863"/>
                </a:cxn>
                <a:cxn ang="0">
                  <a:pos x="302" y="863"/>
                </a:cxn>
                <a:cxn ang="0">
                  <a:pos x="378" y="757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7"/>
                </a:cxn>
                <a:cxn ang="0">
                  <a:pos x="362" y="697"/>
                </a:cxn>
                <a:cxn ang="0">
                  <a:pos x="302" y="818"/>
                </a:cxn>
                <a:cxn ang="0">
                  <a:pos x="196" y="848"/>
                </a:cxn>
                <a:cxn ang="0">
                  <a:pos x="181" y="757"/>
                </a:cxn>
                <a:cxn ang="0">
                  <a:pos x="226" y="667"/>
                </a:cxn>
                <a:cxn ang="0">
                  <a:pos x="287" y="530"/>
                </a:cxn>
                <a:cxn ang="0">
                  <a:pos x="302" y="470"/>
                </a:cxn>
                <a:cxn ang="0">
                  <a:pos x="317" y="409"/>
                </a:cxn>
                <a:cxn ang="0">
                  <a:pos x="287" y="333"/>
                </a:cxn>
                <a:cxn ang="0">
                  <a:pos x="196" y="288"/>
                </a:cxn>
                <a:cxn ang="0">
                  <a:pos x="105" y="333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5"/>
                </a:cxn>
                <a:cxn ang="0">
                  <a:pos x="75" y="439"/>
                </a:cxn>
                <a:cxn ang="0">
                  <a:pos x="120" y="348"/>
                </a:cxn>
                <a:cxn ang="0">
                  <a:pos x="211" y="333"/>
                </a:cxn>
                <a:cxn ang="0">
                  <a:pos x="226" y="379"/>
                </a:cxn>
                <a:cxn ang="0">
                  <a:pos x="211" y="409"/>
                </a:cxn>
                <a:cxn ang="0">
                  <a:pos x="196" y="470"/>
                </a:cxn>
                <a:cxn ang="0">
                  <a:pos x="105" y="727"/>
                </a:cxn>
              </a:cxnLst>
              <a:rect l="0" t="0" r="r" b="b"/>
              <a:pathLst>
                <a:path w="408" h="894">
                  <a:moveTo>
                    <a:pt x="362" y="45"/>
                  </a:moveTo>
                  <a:lnTo>
                    <a:pt x="362" y="30"/>
                  </a:lnTo>
                  <a:lnTo>
                    <a:pt x="332" y="0"/>
                  </a:lnTo>
                  <a:lnTo>
                    <a:pt x="317" y="0"/>
                  </a:lnTo>
                  <a:lnTo>
                    <a:pt x="257" y="30"/>
                  </a:lnTo>
                  <a:lnTo>
                    <a:pt x="241" y="76"/>
                  </a:lnTo>
                  <a:lnTo>
                    <a:pt x="241" y="91"/>
                  </a:lnTo>
                  <a:lnTo>
                    <a:pt x="272" y="121"/>
                  </a:lnTo>
                  <a:lnTo>
                    <a:pt x="317" y="121"/>
                  </a:lnTo>
                  <a:lnTo>
                    <a:pt x="347" y="106"/>
                  </a:lnTo>
                  <a:lnTo>
                    <a:pt x="362" y="76"/>
                  </a:lnTo>
                  <a:lnTo>
                    <a:pt x="362" y="45"/>
                  </a:lnTo>
                  <a:close/>
                  <a:moveTo>
                    <a:pt x="105" y="727"/>
                  </a:moveTo>
                  <a:lnTo>
                    <a:pt x="90" y="742"/>
                  </a:lnTo>
                  <a:lnTo>
                    <a:pt x="90" y="818"/>
                  </a:lnTo>
                  <a:lnTo>
                    <a:pt x="120" y="863"/>
                  </a:lnTo>
                  <a:lnTo>
                    <a:pt x="211" y="894"/>
                  </a:lnTo>
                  <a:lnTo>
                    <a:pt x="302" y="863"/>
                  </a:lnTo>
                  <a:lnTo>
                    <a:pt x="362" y="803"/>
                  </a:lnTo>
                  <a:lnTo>
                    <a:pt x="378" y="757"/>
                  </a:lnTo>
                  <a:lnTo>
                    <a:pt x="393" y="727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7"/>
                  </a:lnTo>
                  <a:lnTo>
                    <a:pt x="378" y="667"/>
                  </a:lnTo>
                  <a:lnTo>
                    <a:pt x="362" y="682"/>
                  </a:lnTo>
                  <a:lnTo>
                    <a:pt x="362" y="697"/>
                  </a:lnTo>
                  <a:lnTo>
                    <a:pt x="332" y="773"/>
                  </a:lnTo>
                  <a:lnTo>
                    <a:pt x="302" y="818"/>
                  </a:lnTo>
                  <a:lnTo>
                    <a:pt x="257" y="848"/>
                  </a:lnTo>
                  <a:lnTo>
                    <a:pt x="196" y="848"/>
                  </a:lnTo>
                  <a:lnTo>
                    <a:pt x="181" y="833"/>
                  </a:lnTo>
                  <a:lnTo>
                    <a:pt x="181" y="757"/>
                  </a:lnTo>
                  <a:lnTo>
                    <a:pt x="211" y="727"/>
                  </a:lnTo>
                  <a:lnTo>
                    <a:pt x="226" y="667"/>
                  </a:lnTo>
                  <a:lnTo>
                    <a:pt x="241" y="621"/>
                  </a:lnTo>
                  <a:lnTo>
                    <a:pt x="287" y="530"/>
                  </a:lnTo>
                  <a:lnTo>
                    <a:pt x="287" y="500"/>
                  </a:lnTo>
                  <a:lnTo>
                    <a:pt x="302" y="470"/>
                  </a:lnTo>
                  <a:lnTo>
                    <a:pt x="317" y="454"/>
                  </a:lnTo>
                  <a:lnTo>
                    <a:pt x="317" y="409"/>
                  </a:lnTo>
                  <a:lnTo>
                    <a:pt x="302" y="363"/>
                  </a:lnTo>
                  <a:lnTo>
                    <a:pt x="287" y="333"/>
                  </a:lnTo>
                  <a:lnTo>
                    <a:pt x="241" y="303"/>
                  </a:lnTo>
                  <a:lnTo>
                    <a:pt x="196" y="288"/>
                  </a:lnTo>
                  <a:lnTo>
                    <a:pt x="136" y="303"/>
                  </a:lnTo>
                  <a:lnTo>
                    <a:pt x="105" y="333"/>
                  </a:lnTo>
                  <a:lnTo>
                    <a:pt x="60" y="363"/>
                  </a:lnTo>
                  <a:lnTo>
                    <a:pt x="30" y="409"/>
                  </a:lnTo>
                  <a:lnTo>
                    <a:pt x="15" y="439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5" y="515"/>
                  </a:lnTo>
                  <a:lnTo>
                    <a:pt x="45" y="500"/>
                  </a:lnTo>
                  <a:lnTo>
                    <a:pt x="75" y="439"/>
                  </a:lnTo>
                  <a:lnTo>
                    <a:pt x="90" y="394"/>
                  </a:lnTo>
                  <a:lnTo>
                    <a:pt x="120" y="348"/>
                  </a:lnTo>
                  <a:lnTo>
                    <a:pt x="166" y="333"/>
                  </a:lnTo>
                  <a:lnTo>
                    <a:pt x="211" y="333"/>
                  </a:lnTo>
                  <a:lnTo>
                    <a:pt x="211" y="348"/>
                  </a:lnTo>
                  <a:lnTo>
                    <a:pt x="226" y="379"/>
                  </a:lnTo>
                  <a:lnTo>
                    <a:pt x="226" y="394"/>
                  </a:lnTo>
                  <a:lnTo>
                    <a:pt x="211" y="409"/>
                  </a:lnTo>
                  <a:lnTo>
                    <a:pt x="211" y="439"/>
                  </a:lnTo>
                  <a:lnTo>
                    <a:pt x="196" y="470"/>
                  </a:lnTo>
                  <a:lnTo>
                    <a:pt x="181" y="515"/>
                  </a:lnTo>
                  <a:lnTo>
                    <a:pt x="105" y="7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5" name="Freeform 179"/>
            <p:cNvSpPr>
              <a:spLocks noEditPoints="1"/>
            </p:cNvSpPr>
            <p:nvPr/>
          </p:nvSpPr>
          <p:spPr bwMode="auto">
            <a:xfrm>
              <a:off x="24195" y="18261"/>
              <a:ext cx="983" cy="364"/>
            </a:xfrm>
            <a:custGeom>
              <a:avLst/>
              <a:gdLst/>
              <a:ahLst/>
              <a:cxnLst>
                <a:cxn ang="0">
                  <a:pos x="923" y="76"/>
                </a:cxn>
                <a:cxn ang="0">
                  <a:pos x="938" y="76"/>
                </a:cxn>
                <a:cxn ang="0">
                  <a:pos x="953" y="61"/>
                </a:cxn>
                <a:cxn ang="0">
                  <a:pos x="968" y="61"/>
                </a:cxn>
                <a:cxn ang="0">
                  <a:pos x="983" y="31"/>
                </a:cxn>
                <a:cxn ang="0">
                  <a:pos x="968" y="16"/>
                </a:cxn>
                <a:cxn ang="0">
                  <a:pos x="953" y="16"/>
                </a:cxn>
                <a:cxn ang="0">
                  <a:pos x="938" y="0"/>
                </a:cxn>
                <a:cxn ang="0">
                  <a:pos x="30" y="0"/>
                </a:cxn>
                <a:cxn ang="0">
                  <a:pos x="15" y="16"/>
                </a:cxn>
                <a:cxn ang="0">
                  <a:pos x="0" y="16"/>
                </a:cxn>
                <a:cxn ang="0">
                  <a:pos x="0" y="61"/>
                </a:cxn>
                <a:cxn ang="0">
                  <a:pos x="15" y="61"/>
                </a:cxn>
                <a:cxn ang="0">
                  <a:pos x="30" y="76"/>
                </a:cxn>
                <a:cxn ang="0">
                  <a:pos x="45" y="76"/>
                </a:cxn>
                <a:cxn ang="0">
                  <a:pos x="923" y="76"/>
                </a:cxn>
                <a:cxn ang="0">
                  <a:pos x="923" y="364"/>
                </a:cxn>
                <a:cxn ang="0">
                  <a:pos x="953" y="364"/>
                </a:cxn>
                <a:cxn ang="0">
                  <a:pos x="983" y="334"/>
                </a:cxn>
                <a:cxn ang="0">
                  <a:pos x="953" y="304"/>
                </a:cxn>
                <a:cxn ang="0">
                  <a:pos x="0" y="304"/>
                </a:cxn>
                <a:cxn ang="0">
                  <a:pos x="0" y="349"/>
                </a:cxn>
                <a:cxn ang="0">
                  <a:pos x="15" y="364"/>
                </a:cxn>
                <a:cxn ang="0">
                  <a:pos x="45" y="364"/>
                </a:cxn>
                <a:cxn ang="0">
                  <a:pos x="923" y="364"/>
                </a:cxn>
              </a:cxnLst>
              <a:rect l="0" t="0" r="r" b="b"/>
              <a:pathLst>
                <a:path w="983" h="364">
                  <a:moveTo>
                    <a:pt x="923" y="76"/>
                  </a:moveTo>
                  <a:lnTo>
                    <a:pt x="938" y="76"/>
                  </a:lnTo>
                  <a:lnTo>
                    <a:pt x="953" y="61"/>
                  </a:lnTo>
                  <a:lnTo>
                    <a:pt x="968" y="61"/>
                  </a:lnTo>
                  <a:lnTo>
                    <a:pt x="983" y="31"/>
                  </a:lnTo>
                  <a:lnTo>
                    <a:pt x="968" y="16"/>
                  </a:lnTo>
                  <a:lnTo>
                    <a:pt x="953" y="16"/>
                  </a:lnTo>
                  <a:lnTo>
                    <a:pt x="938" y="0"/>
                  </a:lnTo>
                  <a:lnTo>
                    <a:pt x="30" y="0"/>
                  </a:lnTo>
                  <a:lnTo>
                    <a:pt x="15" y="16"/>
                  </a:lnTo>
                  <a:lnTo>
                    <a:pt x="0" y="16"/>
                  </a:lnTo>
                  <a:lnTo>
                    <a:pt x="0" y="61"/>
                  </a:lnTo>
                  <a:lnTo>
                    <a:pt x="15" y="61"/>
                  </a:lnTo>
                  <a:lnTo>
                    <a:pt x="30" y="76"/>
                  </a:lnTo>
                  <a:lnTo>
                    <a:pt x="45" y="76"/>
                  </a:lnTo>
                  <a:lnTo>
                    <a:pt x="923" y="76"/>
                  </a:lnTo>
                  <a:close/>
                  <a:moveTo>
                    <a:pt x="923" y="364"/>
                  </a:moveTo>
                  <a:lnTo>
                    <a:pt x="953" y="364"/>
                  </a:lnTo>
                  <a:lnTo>
                    <a:pt x="983" y="334"/>
                  </a:lnTo>
                  <a:lnTo>
                    <a:pt x="953" y="304"/>
                  </a:lnTo>
                  <a:lnTo>
                    <a:pt x="0" y="304"/>
                  </a:lnTo>
                  <a:lnTo>
                    <a:pt x="0" y="349"/>
                  </a:lnTo>
                  <a:lnTo>
                    <a:pt x="15" y="364"/>
                  </a:lnTo>
                  <a:lnTo>
                    <a:pt x="45" y="364"/>
                  </a:lnTo>
                  <a:lnTo>
                    <a:pt x="923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6" name="Freeform 180"/>
            <p:cNvSpPr>
              <a:spLocks/>
            </p:cNvSpPr>
            <p:nvPr/>
          </p:nvSpPr>
          <p:spPr bwMode="auto">
            <a:xfrm>
              <a:off x="25405" y="17898"/>
              <a:ext cx="484" cy="879"/>
            </a:xfrm>
            <a:custGeom>
              <a:avLst/>
              <a:gdLst/>
              <a:ahLst/>
              <a:cxnLst>
                <a:cxn ang="0">
                  <a:pos x="302" y="30"/>
                </a:cxn>
                <a:cxn ang="0">
                  <a:pos x="302" y="15"/>
                </a:cxn>
                <a:cxn ang="0">
                  <a:pos x="287" y="0"/>
                </a:cxn>
                <a:cxn ang="0">
                  <a:pos x="257" y="0"/>
                </a:cxn>
                <a:cxn ang="0">
                  <a:pos x="166" y="60"/>
                </a:cxn>
                <a:cxn ang="0">
                  <a:pos x="76" y="76"/>
                </a:cxn>
                <a:cxn ang="0">
                  <a:pos x="0" y="76"/>
                </a:cxn>
                <a:cxn ang="0">
                  <a:pos x="0" y="136"/>
                </a:cxn>
                <a:cxn ang="0">
                  <a:pos x="30" y="136"/>
                </a:cxn>
                <a:cxn ang="0">
                  <a:pos x="91" y="121"/>
                </a:cxn>
                <a:cxn ang="0">
                  <a:pos x="136" y="121"/>
                </a:cxn>
                <a:cxn ang="0">
                  <a:pos x="197" y="91"/>
                </a:cxn>
                <a:cxn ang="0">
                  <a:pos x="197" y="803"/>
                </a:cxn>
                <a:cxn ang="0">
                  <a:pos x="181" y="818"/>
                </a:cxn>
                <a:cxn ang="0">
                  <a:pos x="151" y="818"/>
                </a:cxn>
                <a:cxn ang="0">
                  <a:pos x="121" y="833"/>
                </a:cxn>
                <a:cxn ang="0">
                  <a:pos x="15" y="833"/>
                </a:cxn>
                <a:cxn ang="0">
                  <a:pos x="15" y="879"/>
                </a:cxn>
                <a:cxn ang="0">
                  <a:pos x="484" y="879"/>
                </a:cxn>
                <a:cxn ang="0">
                  <a:pos x="484" y="833"/>
                </a:cxn>
                <a:cxn ang="0">
                  <a:pos x="378" y="833"/>
                </a:cxn>
                <a:cxn ang="0">
                  <a:pos x="348" y="818"/>
                </a:cxn>
                <a:cxn ang="0">
                  <a:pos x="318" y="818"/>
                </a:cxn>
                <a:cxn ang="0">
                  <a:pos x="302" y="803"/>
                </a:cxn>
                <a:cxn ang="0">
                  <a:pos x="302" y="773"/>
                </a:cxn>
                <a:cxn ang="0">
                  <a:pos x="302" y="30"/>
                </a:cxn>
              </a:cxnLst>
              <a:rect l="0" t="0" r="r" b="b"/>
              <a:pathLst>
                <a:path w="484" h="879">
                  <a:moveTo>
                    <a:pt x="302" y="30"/>
                  </a:moveTo>
                  <a:lnTo>
                    <a:pt x="302" y="15"/>
                  </a:lnTo>
                  <a:lnTo>
                    <a:pt x="287" y="0"/>
                  </a:lnTo>
                  <a:lnTo>
                    <a:pt x="257" y="0"/>
                  </a:lnTo>
                  <a:lnTo>
                    <a:pt x="166" y="60"/>
                  </a:lnTo>
                  <a:lnTo>
                    <a:pt x="76" y="76"/>
                  </a:lnTo>
                  <a:lnTo>
                    <a:pt x="0" y="76"/>
                  </a:lnTo>
                  <a:lnTo>
                    <a:pt x="0" y="136"/>
                  </a:lnTo>
                  <a:lnTo>
                    <a:pt x="30" y="136"/>
                  </a:lnTo>
                  <a:lnTo>
                    <a:pt x="91" y="121"/>
                  </a:lnTo>
                  <a:lnTo>
                    <a:pt x="136" y="121"/>
                  </a:lnTo>
                  <a:lnTo>
                    <a:pt x="197" y="91"/>
                  </a:lnTo>
                  <a:lnTo>
                    <a:pt x="197" y="803"/>
                  </a:lnTo>
                  <a:lnTo>
                    <a:pt x="181" y="818"/>
                  </a:lnTo>
                  <a:lnTo>
                    <a:pt x="151" y="818"/>
                  </a:lnTo>
                  <a:lnTo>
                    <a:pt x="121" y="833"/>
                  </a:lnTo>
                  <a:lnTo>
                    <a:pt x="15" y="833"/>
                  </a:lnTo>
                  <a:lnTo>
                    <a:pt x="15" y="879"/>
                  </a:lnTo>
                  <a:lnTo>
                    <a:pt x="484" y="879"/>
                  </a:lnTo>
                  <a:lnTo>
                    <a:pt x="484" y="833"/>
                  </a:lnTo>
                  <a:lnTo>
                    <a:pt x="378" y="833"/>
                  </a:lnTo>
                  <a:lnTo>
                    <a:pt x="348" y="818"/>
                  </a:lnTo>
                  <a:lnTo>
                    <a:pt x="318" y="818"/>
                  </a:lnTo>
                  <a:lnTo>
                    <a:pt x="302" y="803"/>
                  </a:lnTo>
                  <a:lnTo>
                    <a:pt x="302" y="773"/>
                  </a:lnTo>
                  <a:lnTo>
                    <a:pt x="302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7" name="Freeform 181"/>
            <p:cNvSpPr>
              <a:spLocks noEditPoints="1"/>
            </p:cNvSpPr>
            <p:nvPr/>
          </p:nvSpPr>
          <p:spPr bwMode="auto">
            <a:xfrm>
              <a:off x="26630" y="14428"/>
              <a:ext cx="983" cy="1197"/>
            </a:xfrm>
            <a:custGeom>
              <a:avLst/>
              <a:gdLst/>
              <a:ahLst/>
              <a:cxnLst>
                <a:cxn ang="0">
                  <a:pos x="121" y="1121"/>
                </a:cxn>
                <a:cxn ang="0">
                  <a:pos x="30" y="1136"/>
                </a:cxn>
                <a:cxn ang="0">
                  <a:pos x="0" y="1152"/>
                </a:cxn>
                <a:cxn ang="0">
                  <a:pos x="393" y="1197"/>
                </a:cxn>
                <a:cxn ang="0">
                  <a:pos x="408" y="1167"/>
                </a:cxn>
                <a:cxn ang="0">
                  <a:pos x="272" y="1136"/>
                </a:cxn>
                <a:cxn ang="0">
                  <a:pos x="302" y="985"/>
                </a:cxn>
                <a:cxn ang="0">
                  <a:pos x="348" y="788"/>
                </a:cxn>
                <a:cxn ang="0">
                  <a:pos x="378" y="758"/>
                </a:cxn>
                <a:cxn ang="0">
                  <a:pos x="439" y="833"/>
                </a:cxn>
                <a:cxn ang="0">
                  <a:pos x="529" y="849"/>
                </a:cxn>
                <a:cxn ang="0">
                  <a:pos x="847" y="682"/>
                </a:cxn>
                <a:cxn ang="0">
                  <a:pos x="983" y="303"/>
                </a:cxn>
                <a:cxn ang="0">
                  <a:pos x="862" y="30"/>
                </a:cxn>
                <a:cxn ang="0">
                  <a:pos x="650" y="15"/>
                </a:cxn>
                <a:cxn ang="0">
                  <a:pos x="484" y="136"/>
                </a:cxn>
                <a:cxn ang="0">
                  <a:pos x="454" y="61"/>
                </a:cxn>
                <a:cxn ang="0">
                  <a:pos x="393" y="15"/>
                </a:cxn>
                <a:cxn ang="0">
                  <a:pos x="272" y="0"/>
                </a:cxn>
                <a:cxn ang="0">
                  <a:pos x="197" y="61"/>
                </a:cxn>
                <a:cxn ang="0">
                  <a:pos x="182" y="106"/>
                </a:cxn>
                <a:cxn ang="0">
                  <a:pos x="151" y="182"/>
                </a:cxn>
                <a:cxn ang="0">
                  <a:pos x="121" y="258"/>
                </a:cxn>
                <a:cxn ang="0">
                  <a:pos x="166" y="303"/>
                </a:cxn>
                <a:cxn ang="0">
                  <a:pos x="182" y="258"/>
                </a:cxn>
                <a:cxn ang="0">
                  <a:pos x="212" y="121"/>
                </a:cxn>
                <a:cxn ang="0">
                  <a:pos x="272" y="46"/>
                </a:cxn>
                <a:cxn ang="0">
                  <a:pos x="333" y="30"/>
                </a:cxn>
                <a:cxn ang="0">
                  <a:pos x="363" y="91"/>
                </a:cxn>
                <a:cxn ang="0">
                  <a:pos x="378" y="167"/>
                </a:cxn>
                <a:cxn ang="0">
                  <a:pos x="363" y="227"/>
                </a:cxn>
                <a:cxn ang="0">
                  <a:pos x="484" y="243"/>
                </a:cxn>
                <a:cxn ang="0">
                  <a:pos x="544" y="152"/>
                </a:cxn>
                <a:cxn ang="0">
                  <a:pos x="665" y="46"/>
                </a:cxn>
                <a:cxn ang="0">
                  <a:pos x="726" y="30"/>
                </a:cxn>
                <a:cxn ang="0">
                  <a:pos x="802" y="61"/>
                </a:cxn>
                <a:cxn ang="0">
                  <a:pos x="847" y="152"/>
                </a:cxn>
                <a:cxn ang="0">
                  <a:pos x="832" y="349"/>
                </a:cxn>
                <a:cxn ang="0">
                  <a:pos x="756" y="621"/>
                </a:cxn>
                <a:cxn ang="0">
                  <a:pos x="620" y="788"/>
                </a:cxn>
                <a:cxn ang="0">
                  <a:pos x="484" y="803"/>
                </a:cxn>
                <a:cxn ang="0">
                  <a:pos x="423" y="758"/>
                </a:cxn>
                <a:cxn ang="0">
                  <a:pos x="393" y="682"/>
                </a:cxn>
                <a:cxn ang="0">
                  <a:pos x="378" y="636"/>
                </a:cxn>
                <a:cxn ang="0">
                  <a:pos x="484" y="243"/>
                </a:cxn>
              </a:cxnLst>
              <a:rect l="0" t="0" r="r" b="b"/>
              <a:pathLst>
                <a:path w="983" h="1197">
                  <a:moveTo>
                    <a:pt x="151" y="1061"/>
                  </a:moveTo>
                  <a:lnTo>
                    <a:pt x="121" y="1121"/>
                  </a:lnTo>
                  <a:lnTo>
                    <a:pt x="106" y="1136"/>
                  </a:lnTo>
                  <a:lnTo>
                    <a:pt x="30" y="1136"/>
                  </a:lnTo>
                  <a:lnTo>
                    <a:pt x="15" y="1152"/>
                  </a:lnTo>
                  <a:lnTo>
                    <a:pt x="0" y="1152"/>
                  </a:lnTo>
                  <a:lnTo>
                    <a:pt x="0" y="1197"/>
                  </a:lnTo>
                  <a:lnTo>
                    <a:pt x="393" y="1197"/>
                  </a:lnTo>
                  <a:lnTo>
                    <a:pt x="393" y="1182"/>
                  </a:lnTo>
                  <a:lnTo>
                    <a:pt x="408" y="1167"/>
                  </a:lnTo>
                  <a:lnTo>
                    <a:pt x="378" y="1136"/>
                  </a:lnTo>
                  <a:lnTo>
                    <a:pt x="272" y="1136"/>
                  </a:lnTo>
                  <a:lnTo>
                    <a:pt x="272" y="1061"/>
                  </a:lnTo>
                  <a:lnTo>
                    <a:pt x="302" y="985"/>
                  </a:lnTo>
                  <a:lnTo>
                    <a:pt x="318" y="879"/>
                  </a:lnTo>
                  <a:lnTo>
                    <a:pt x="348" y="788"/>
                  </a:lnTo>
                  <a:lnTo>
                    <a:pt x="363" y="727"/>
                  </a:lnTo>
                  <a:lnTo>
                    <a:pt x="378" y="758"/>
                  </a:lnTo>
                  <a:lnTo>
                    <a:pt x="408" y="803"/>
                  </a:lnTo>
                  <a:lnTo>
                    <a:pt x="439" y="833"/>
                  </a:lnTo>
                  <a:lnTo>
                    <a:pt x="484" y="849"/>
                  </a:lnTo>
                  <a:lnTo>
                    <a:pt x="529" y="849"/>
                  </a:lnTo>
                  <a:lnTo>
                    <a:pt x="696" y="803"/>
                  </a:lnTo>
                  <a:lnTo>
                    <a:pt x="847" y="682"/>
                  </a:lnTo>
                  <a:lnTo>
                    <a:pt x="953" y="500"/>
                  </a:lnTo>
                  <a:lnTo>
                    <a:pt x="983" y="303"/>
                  </a:lnTo>
                  <a:lnTo>
                    <a:pt x="953" y="136"/>
                  </a:lnTo>
                  <a:lnTo>
                    <a:pt x="862" y="30"/>
                  </a:lnTo>
                  <a:lnTo>
                    <a:pt x="741" y="0"/>
                  </a:lnTo>
                  <a:lnTo>
                    <a:pt x="650" y="15"/>
                  </a:lnTo>
                  <a:lnTo>
                    <a:pt x="560" y="76"/>
                  </a:lnTo>
                  <a:lnTo>
                    <a:pt x="484" y="136"/>
                  </a:lnTo>
                  <a:lnTo>
                    <a:pt x="469" y="91"/>
                  </a:lnTo>
                  <a:lnTo>
                    <a:pt x="454" y="61"/>
                  </a:lnTo>
                  <a:lnTo>
                    <a:pt x="423" y="30"/>
                  </a:lnTo>
                  <a:lnTo>
                    <a:pt x="393" y="15"/>
                  </a:lnTo>
                  <a:lnTo>
                    <a:pt x="348" y="0"/>
                  </a:lnTo>
                  <a:lnTo>
                    <a:pt x="272" y="0"/>
                  </a:lnTo>
                  <a:lnTo>
                    <a:pt x="242" y="15"/>
                  </a:lnTo>
                  <a:lnTo>
                    <a:pt x="197" y="61"/>
                  </a:lnTo>
                  <a:lnTo>
                    <a:pt x="182" y="91"/>
                  </a:lnTo>
                  <a:lnTo>
                    <a:pt x="182" y="106"/>
                  </a:lnTo>
                  <a:lnTo>
                    <a:pt x="166" y="136"/>
                  </a:lnTo>
                  <a:lnTo>
                    <a:pt x="151" y="182"/>
                  </a:lnTo>
                  <a:lnTo>
                    <a:pt x="136" y="212"/>
                  </a:lnTo>
                  <a:lnTo>
                    <a:pt x="121" y="258"/>
                  </a:lnTo>
                  <a:lnTo>
                    <a:pt x="121" y="303"/>
                  </a:lnTo>
                  <a:lnTo>
                    <a:pt x="166" y="303"/>
                  </a:lnTo>
                  <a:lnTo>
                    <a:pt x="166" y="288"/>
                  </a:lnTo>
                  <a:lnTo>
                    <a:pt x="182" y="258"/>
                  </a:lnTo>
                  <a:lnTo>
                    <a:pt x="197" y="182"/>
                  </a:lnTo>
                  <a:lnTo>
                    <a:pt x="212" y="121"/>
                  </a:lnTo>
                  <a:lnTo>
                    <a:pt x="242" y="76"/>
                  </a:lnTo>
                  <a:lnTo>
                    <a:pt x="272" y="46"/>
                  </a:lnTo>
                  <a:lnTo>
                    <a:pt x="318" y="30"/>
                  </a:lnTo>
                  <a:lnTo>
                    <a:pt x="333" y="30"/>
                  </a:lnTo>
                  <a:lnTo>
                    <a:pt x="363" y="61"/>
                  </a:lnTo>
                  <a:lnTo>
                    <a:pt x="363" y="91"/>
                  </a:lnTo>
                  <a:lnTo>
                    <a:pt x="378" y="121"/>
                  </a:lnTo>
                  <a:lnTo>
                    <a:pt x="378" y="167"/>
                  </a:lnTo>
                  <a:lnTo>
                    <a:pt x="363" y="197"/>
                  </a:lnTo>
                  <a:lnTo>
                    <a:pt x="363" y="227"/>
                  </a:lnTo>
                  <a:lnTo>
                    <a:pt x="151" y="1061"/>
                  </a:lnTo>
                  <a:close/>
                  <a:moveTo>
                    <a:pt x="484" y="243"/>
                  </a:moveTo>
                  <a:lnTo>
                    <a:pt x="499" y="197"/>
                  </a:lnTo>
                  <a:lnTo>
                    <a:pt x="544" y="152"/>
                  </a:lnTo>
                  <a:lnTo>
                    <a:pt x="575" y="106"/>
                  </a:lnTo>
                  <a:lnTo>
                    <a:pt x="665" y="46"/>
                  </a:lnTo>
                  <a:lnTo>
                    <a:pt x="696" y="46"/>
                  </a:lnTo>
                  <a:lnTo>
                    <a:pt x="726" y="30"/>
                  </a:lnTo>
                  <a:lnTo>
                    <a:pt x="771" y="46"/>
                  </a:lnTo>
                  <a:lnTo>
                    <a:pt x="802" y="61"/>
                  </a:lnTo>
                  <a:lnTo>
                    <a:pt x="832" y="106"/>
                  </a:lnTo>
                  <a:lnTo>
                    <a:pt x="847" y="152"/>
                  </a:lnTo>
                  <a:lnTo>
                    <a:pt x="847" y="212"/>
                  </a:lnTo>
                  <a:lnTo>
                    <a:pt x="832" y="349"/>
                  </a:lnTo>
                  <a:lnTo>
                    <a:pt x="802" y="500"/>
                  </a:lnTo>
                  <a:lnTo>
                    <a:pt x="756" y="621"/>
                  </a:lnTo>
                  <a:lnTo>
                    <a:pt x="711" y="697"/>
                  </a:lnTo>
                  <a:lnTo>
                    <a:pt x="620" y="788"/>
                  </a:lnTo>
                  <a:lnTo>
                    <a:pt x="529" y="818"/>
                  </a:lnTo>
                  <a:lnTo>
                    <a:pt x="484" y="803"/>
                  </a:lnTo>
                  <a:lnTo>
                    <a:pt x="454" y="788"/>
                  </a:lnTo>
                  <a:lnTo>
                    <a:pt x="423" y="758"/>
                  </a:lnTo>
                  <a:lnTo>
                    <a:pt x="393" y="697"/>
                  </a:lnTo>
                  <a:lnTo>
                    <a:pt x="393" y="682"/>
                  </a:lnTo>
                  <a:lnTo>
                    <a:pt x="378" y="652"/>
                  </a:lnTo>
                  <a:lnTo>
                    <a:pt x="378" y="636"/>
                  </a:lnTo>
                  <a:lnTo>
                    <a:pt x="393" y="606"/>
                  </a:lnTo>
                  <a:lnTo>
                    <a:pt x="484" y="2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8" name="Freeform 182"/>
            <p:cNvSpPr>
              <a:spLocks/>
            </p:cNvSpPr>
            <p:nvPr/>
          </p:nvSpPr>
          <p:spPr bwMode="auto">
            <a:xfrm>
              <a:off x="27825" y="13837"/>
              <a:ext cx="438" cy="1894"/>
            </a:xfrm>
            <a:custGeom>
              <a:avLst/>
              <a:gdLst/>
              <a:ahLst/>
              <a:cxnLst>
                <a:cxn ang="0">
                  <a:pos x="438" y="1879"/>
                </a:cxn>
                <a:cxn ang="0">
                  <a:pos x="438" y="1864"/>
                </a:cxn>
                <a:cxn ang="0">
                  <a:pos x="423" y="1864"/>
                </a:cxn>
                <a:cxn ang="0">
                  <a:pos x="408" y="1834"/>
                </a:cxn>
                <a:cxn ang="0">
                  <a:pos x="257" y="1637"/>
                </a:cxn>
                <a:cxn ang="0">
                  <a:pos x="181" y="1409"/>
                </a:cxn>
                <a:cxn ang="0">
                  <a:pos x="121" y="1182"/>
                </a:cxn>
                <a:cxn ang="0">
                  <a:pos x="121" y="955"/>
                </a:cxn>
                <a:cxn ang="0">
                  <a:pos x="136" y="712"/>
                </a:cxn>
                <a:cxn ang="0">
                  <a:pos x="181" y="470"/>
                </a:cxn>
                <a:cxn ang="0">
                  <a:pos x="272" y="243"/>
                </a:cxn>
                <a:cxn ang="0">
                  <a:pos x="423" y="61"/>
                </a:cxn>
                <a:cxn ang="0">
                  <a:pos x="438" y="46"/>
                </a:cxn>
                <a:cxn ang="0">
                  <a:pos x="438" y="0"/>
                </a:cxn>
                <a:cxn ang="0">
                  <a:pos x="423" y="0"/>
                </a:cxn>
                <a:cxn ang="0">
                  <a:pos x="378" y="31"/>
                </a:cxn>
                <a:cxn ang="0">
                  <a:pos x="302" y="91"/>
                </a:cxn>
                <a:cxn ang="0">
                  <a:pos x="212" y="212"/>
                </a:cxn>
                <a:cxn ang="0">
                  <a:pos x="121" y="379"/>
                </a:cxn>
                <a:cxn ang="0">
                  <a:pos x="30" y="682"/>
                </a:cxn>
                <a:cxn ang="0">
                  <a:pos x="0" y="955"/>
                </a:cxn>
                <a:cxn ang="0">
                  <a:pos x="15" y="1121"/>
                </a:cxn>
                <a:cxn ang="0">
                  <a:pos x="45" y="1334"/>
                </a:cxn>
                <a:cxn ang="0">
                  <a:pos x="136" y="1546"/>
                </a:cxn>
                <a:cxn ang="0">
                  <a:pos x="227" y="1697"/>
                </a:cxn>
                <a:cxn ang="0">
                  <a:pos x="317" y="1803"/>
                </a:cxn>
                <a:cxn ang="0">
                  <a:pos x="393" y="1879"/>
                </a:cxn>
                <a:cxn ang="0">
                  <a:pos x="423" y="1894"/>
                </a:cxn>
                <a:cxn ang="0">
                  <a:pos x="438" y="1894"/>
                </a:cxn>
                <a:cxn ang="0">
                  <a:pos x="438" y="1879"/>
                </a:cxn>
              </a:cxnLst>
              <a:rect l="0" t="0" r="r" b="b"/>
              <a:pathLst>
                <a:path w="438" h="1894">
                  <a:moveTo>
                    <a:pt x="438" y="1879"/>
                  </a:moveTo>
                  <a:lnTo>
                    <a:pt x="438" y="1864"/>
                  </a:lnTo>
                  <a:lnTo>
                    <a:pt x="423" y="1864"/>
                  </a:lnTo>
                  <a:lnTo>
                    <a:pt x="408" y="1834"/>
                  </a:lnTo>
                  <a:lnTo>
                    <a:pt x="257" y="1637"/>
                  </a:lnTo>
                  <a:lnTo>
                    <a:pt x="181" y="1409"/>
                  </a:lnTo>
                  <a:lnTo>
                    <a:pt x="121" y="1182"/>
                  </a:lnTo>
                  <a:lnTo>
                    <a:pt x="121" y="955"/>
                  </a:lnTo>
                  <a:lnTo>
                    <a:pt x="136" y="712"/>
                  </a:lnTo>
                  <a:lnTo>
                    <a:pt x="181" y="470"/>
                  </a:lnTo>
                  <a:lnTo>
                    <a:pt x="272" y="243"/>
                  </a:lnTo>
                  <a:lnTo>
                    <a:pt x="423" y="61"/>
                  </a:lnTo>
                  <a:lnTo>
                    <a:pt x="438" y="46"/>
                  </a:lnTo>
                  <a:lnTo>
                    <a:pt x="438" y="0"/>
                  </a:lnTo>
                  <a:lnTo>
                    <a:pt x="423" y="0"/>
                  </a:lnTo>
                  <a:lnTo>
                    <a:pt x="378" y="31"/>
                  </a:lnTo>
                  <a:lnTo>
                    <a:pt x="302" y="91"/>
                  </a:lnTo>
                  <a:lnTo>
                    <a:pt x="212" y="212"/>
                  </a:lnTo>
                  <a:lnTo>
                    <a:pt x="121" y="379"/>
                  </a:lnTo>
                  <a:lnTo>
                    <a:pt x="30" y="682"/>
                  </a:lnTo>
                  <a:lnTo>
                    <a:pt x="0" y="955"/>
                  </a:lnTo>
                  <a:lnTo>
                    <a:pt x="15" y="1121"/>
                  </a:lnTo>
                  <a:lnTo>
                    <a:pt x="45" y="1334"/>
                  </a:lnTo>
                  <a:lnTo>
                    <a:pt x="136" y="1546"/>
                  </a:lnTo>
                  <a:lnTo>
                    <a:pt x="227" y="1697"/>
                  </a:lnTo>
                  <a:lnTo>
                    <a:pt x="317" y="1803"/>
                  </a:lnTo>
                  <a:lnTo>
                    <a:pt x="393" y="1879"/>
                  </a:lnTo>
                  <a:lnTo>
                    <a:pt x="423" y="1894"/>
                  </a:lnTo>
                  <a:lnTo>
                    <a:pt x="438" y="1894"/>
                  </a:lnTo>
                  <a:lnTo>
                    <a:pt x="438" y="18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59" name="Freeform 183"/>
            <p:cNvSpPr>
              <a:spLocks/>
            </p:cNvSpPr>
            <p:nvPr/>
          </p:nvSpPr>
          <p:spPr bwMode="auto">
            <a:xfrm>
              <a:off x="28445" y="14428"/>
              <a:ext cx="862" cy="1227"/>
            </a:xfrm>
            <a:custGeom>
              <a:avLst/>
              <a:gdLst/>
              <a:ahLst/>
              <a:cxnLst>
                <a:cxn ang="0">
                  <a:pos x="862" y="30"/>
                </a:cxn>
                <a:cxn ang="0">
                  <a:pos x="786" y="15"/>
                </a:cxn>
                <a:cxn ang="0">
                  <a:pos x="741" y="76"/>
                </a:cxn>
                <a:cxn ang="0">
                  <a:pos x="726" y="152"/>
                </a:cxn>
                <a:cxn ang="0">
                  <a:pos x="680" y="303"/>
                </a:cxn>
                <a:cxn ang="0">
                  <a:pos x="590" y="667"/>
                </a:cxn>
                <a:cxn ang="0">
                  <a:pos x="484" y="788"/>
                </a:cxn>
                <a:cxn ang="0">
                  <a:pos x="378" y="818"/>
                </a:cxn>
                <a:cxn ang="0">
                  <a:pos x="302" y="788"/>
                </a:cxn>
                <a:cxn ang="0">
                  <a:pos x="272" y="561"/>
                </a:cxn>
                <a:cxn ang="0">
                  <a:pos x="363" y="288"/>
                </a:cxn>
                <a:cxn ang="0">
                  <a:pos x="393" y="212"/>
                </a:cxn>
                <a:cxn ang="0">
                  <a:pos x="363" y="61"/>
                </a:cxn>
                <a:cxn ang="0">
                  <a:pos x="242" y="0"/>
                </a:cxn>
                <a:cxn ang="0">
                  <a:pos x="75" y="91"/>
                </a:cxn>
                <a:cxn ang="0">
                  <a:pos x="0" y="258"/>
                </a:cxn>
                <a:cxn ang="0">
                  <a:pos x="30" y="303"/>
                </a:cxn>
                <a:cxn ang="0">
                  <a:pos x="45" y="273"/>
                </a:cxn>
                <a:cxn ang="0">
                  <a:pos x="106" y="136"/>
                </a:cxn>
                <a:cxn ang="0">
                  <a:pos x="166" y="61"/>
                </a:cxn>
                <a:cxn ang="0">
                  <a:pos x="242" y="30"/>
                </a:cxn>
                <a:cxn ang="0">
                  <a:pos x="257" y="46"/>
                </a:cxn>
                <a:cxn ang="0">
                  <a:pos x="287" y="76"/>
                </a:cxn>
                <a:cxn ang="0">
                  <a:pos x="272" y="197"/>
                </a:cxn>
                <a:cxn ang="0">
                  <a:pos x="196" y="409"/>
                </a:cxn>
                <a:cxn ang="0">
                  <a:pos x="151" y="697"/>
                </a:cxn>
                <a:cxn ang="0">
                  <a:pos x="196" y="788"/>
                </a:cxn>
                <a:cxn ang="0">
                  <a:pos x="333" y="849"/>
                </a:cxn>
                <a:cxn ang="0">
                  <a:pos x="514" y="818"/>
                </a:cxn>
                <a:cxn ang="0">
                  <a:pos x="529" y="909"/>
                </a:cxn>
                <a:cxn ang="0">
                  <a:pos x="348" y="1152"/>
                </a:cxn>
                <a:cxn ang="0">
                  <a:pos x="242" y="1182"/>
                </a:cxn>
                <a:cxn ang="0">
                  <a:pos x="181" y="1167"/>
                </a:cxn>
                <a:cxn ang="0">
                  <a:pos x="91" y="1106"/>
                </a:cxn>
                <a:cxn ang="0">
                  <a:pos x="151" y="1091"/>
                </a:cxn>
                <a:cxn ang="0">
                  <a:pos x="212" y="1000"/>
                </a:cxn>
                <a:cxn ang="0">
                  <a:pos x="196" y="955"/>
                </a:cxn>
                <a:cxn ang="0">
                  <a:pos x="106" y="940"/>
                </a:cxn>
                <a:cxn ang="0">
                  <a:pos x="60" y="970"/>
                </a:cxn>
                <a:cxn ang="0">
                  <a:pos x="45" y="1106"/>
                </a:cxn>
                <a:cxn ang="0">
                  <a:pos x="166" y="1212"/>
                </a:cxn>
                <a:cxn ang="0">
                  <a:pos x="378" y="1197"/>
                </a:cxn>
                <a:cxn ang="0">
                  <a:pos x="620" y="985"/>
                </a:cxn>
                <a:cxn ang="0">
                  <a:pos x="862" y="106"/>
                </a:cxn>
              </a:cxnLst>
              <a:rect l="0" t="0" r="r" b="b"/>
              <a:pathLst>
                <a:path w="862" h="1227">
                  <a:moveTo>
                    <a:pt x="862" y="106"/>
                  </a:moveTo>
                  <a:lnTo>
                    <a:pt x="862" y="30"/>
                  </a:lnTo>
                  <a:lnTo>
                    <a:pt x="832" y="15"/>
                  </a:lnTo>
                  <a:lnTo>
                    <a:pt x="786" y="15"/>
                  </a:lnTo>
                  <a:lnTo>
                    <a:pt x="741" y="61"/>
                  </a:lnTo>
                  <a:lnTo>
                    <a:pt x="741" y="76"/>
                  </a:lnTo>
                  <a:lnTo>
                    <a:pt x="726" y="106"/>
                  </a:lnTo>
                  <a:lnTo>
                    <a:pt x="726" y="152"/>
                  </a:lnTo>
                  <a:lnTo>
                    <a:pt x="696" y="227"/>
                  </a:lnTo>
                  <a:lnTo>
                    <a:pt x="680" y="303"/>
                  </a:lnTo>
                  <a:lnTo>
                    <a:pt x="590" y="652"/>
                  </a:lnTo>
                  <a:lnTo>
                    <a:pt x="590" y="667"/>
                  </a:lnTo>
                  <a:lnTo>
                    <a:pt x="575" y="697"/>
                  </a:lnTo>
                  <a:lnTo>
                    <a:pt x="484" y="788"/>
                  </a:lnTo>
                  <a:lnTo>
                    <a:pt x="438" y="803"/>
                  </a:lnTo>
                  <a:lnTo>
                    <a:pt x="378" y="818"/>
                  </a:lnTo>
                  <a:lnTo>
                    <a:pt x="333" y="803"/>
                  </a:lnTo>
                  <a:lnTo>
                    <a:pt x="302" y="788"/>
                  </a:lnTo>
                  <a:lnTo>
                    <a:pt x="272" y="727"/>
                  </a:lnTo>
                  <a:lnTo>
                    <a:pt x="272" y="561"/>
                  </a:lnTo>
                  <a:lnTo>
                    <a:pt x="302" y="440"/>
                  </a:lnTo>
                  <a:lnTo>
                    <a:pt x="363" y="288"/>
                  </a:lnTo>
                  <a:lnTo>
                    <a:pt x="378" y="243"/>
                  </a:lnTo>
                  <a:lnTo>
                    <a:pt x="393" y="212"/>
                  </a:lnTo>
                  <a:lnTo>
                    <a:pt x="393" y="106"/>
                  </a:lnTo>
                  <a:lnTo>
                    <a:pt x="363" y="61"/>
                  </a:lnTo>
                  <a:lnTo>
                    <a:pt x="302" y="0"/>
                  </a:lnTo>
                  <a:lnTo>
                    <a:pt x="242" y="0"/>
                  </a:lnTo>
                  <a:lnTo>
                    <a:pt x="151" y="30"/>
                  </a:lnTo>
                  <a:lnTo>
                    <a:pt x="75" y="91"/>
                  </a:lnTo>
                  <a:lnTo>
                    <a:pt x="30" y="182"/>
                  </a:lnTo>
                  <a:lnTo>
                    <a:pt x="0" y="258"/>
                  </a:lnTo>
                  <a:lnTo>
                    <a:pt x="0" y="303"/>
                  </a:lnTo>
                  <a:lnTo>
                    <a:pt x="30" y="303"/>
                  </a:lnTo>
                  <a:lnTo>
                    <a:pt x="45" y="288"/>
                  </a:lnTo>
                  <a:lnTo>
                    <a:pt x="45" y="273"/>
                  </a:lnTo>
                  <a:lnTo>
                    <a:pt x="75" y="197"/>
                  </a:lnTo>
                  <a:lnTo>
                    <a:pt x="106" y="136"/>
                  </a:lnTo>
                  <a:lnTo>
                    <a:pt x="136" y="91"/>
                  </a:lnTo>
                  <a:lnTo>
                    <a:pt x="166" y="61"/>
                  </a:lnTo>
                  <a:lnTo>
                    <a:pt x="212" y="46"/>
                  </a:lnTo>
                  <a:lnTo>
                    <a:pt x="242" y="30"/>
                  </a:lnTo>
                  <a:lnTo>
                    <a:pt x="257" y="30"/>
                  </a:lnTo>
                  <a:lnTo>
                    <a:pt x="257" y="46"/>
                  </a:lnTo>
                  <a:lnTo>
                    <a:pt x="272" y="46"/>
                  </a:lnTo>
                  <a:lnTo>
                    <a:pt x="287" y="76"/>
                  </a:lnTo>
                  <a:lnTo>
                    <a:pt x="287" y="136"/>
                  </a:lnTo>
                  <a:lnTo>
                    <a:pt x="272" y="197"/>
                  </a:lnTo>
                  <a:lnTo>
                    <a:pt x="257" y="227"/>
                  </a:lnTo>
                  <a:lnTo>
                    <a:pt x="196" y="409"/>
                  </a:lnTo>
                  <a:lnTo>
                    <a:pt x="151" y="530"/>
                  </a:lnTo>
                  <a:lnTo>
                    <a:pt x="151" y="697"/>
                  </a:lnTo>
                  <a:lnTo>
                    <a:pt x="166" y="743"/>
                  </a:lnTo>
                  <a:lnTo>
                    <a:pt x="196" y="788"/>
                  </a:lnTo>
                  <a:lnTo>
                    <a:pt x="242" y="818"/>
                  </a:lnTo>
                  <a:lnTo>
                    <a:pt x="333" y="849"/>
                  </a:lnTo>
                  <a:lnTo>
                    <a:pt x="438" y="849"/>
                  </a:lnTo>
                  <a:lnTo>
                    <a:pt x="514" y="818"/>
                  </a:lnTo>
                  <a:lnTo>
                    <a:pt x="559" y="773"/>
                  </a:lnTo>
                  <a:lnTo>
                    <a:pt x="529" y="909"/>
                  </a:lnTo>
                  <a:lnTo>
                    <a:pt x="438" y="1061"/>
                  </a:lnTo>
                  <a:lnTo>
                    <a:pt x="348" y="1152"/>
                  </a:lnTo>
                  <a:lnTo>
                    <a:pt x="302" y="1167"/>
                  </a:lnTo>
                  <a:lnTo>
                    <a:pt x="242" y="1182"/>
                  </a:lnTo>
                  <a:lnTo>
                    <a:pt x="212" y="1182"/>
                  </a:lnTo>
                  <a:lnTo>
                    <a:pt x="181" y="1167"/>
                  </a:lnTo>
                  <a:lnTo>
                    <a:pt x="151" y="1167"/>
                  </a:lnTo>
                  <a:lnTo>
                    <a:pt x="91" y="1106"/>
                  </a:lnTo>
                  <a:lnTo>
                    <a:pt x="121" y="1106"/>
                  </a:lnTo>
                  <a:lnTo>
                    <a:pt x="151" y="1091"/>
                  </a:lnTo>
                  <a:lnTo>
                    <a:pt x="181" y="1061"/>
                  </a:lnTo>
                  <a:lnTo>
                    <a:pt x="212" y="1000"/>
                  </a:lnTo>
                  <a:lnTo>
                    <a:pt x="212" y="970"/>
                  </a:lnTo>
                  <a:lnTo>
                    <a:pt x="196" y="955"/>
                  </a:lnTo>
                  <a:lnTo>
                    <a:pt x="166" y="940"/>
                  </a:lnTo>
                  <a:lnTo>
                    <a:pt x="106" y="940"/>
                  </a:lnTo>
                  <a:lnTo>
                    <a:pt x="75" y="955"/>
                  </a:lnTo>
                  <a:lnTo>
                    <a:pt x="60" y="970"/>
                  </a:lnTo>
                  <a:lnTo>
                    <a:pt x="30" y="1061"/>
                  </a:lnTo>
                  <a:lnTo>
                    <a:pt x="45" y="1106"/>
                  </a:lnTo>
                  <a:lnTo>
                    <a:pt x="106" y="1197"/>
                  </a:lnTo>
                  <a:lnTo>
                    <a:pt x="166" y="1212"/>
                  </a:lnTo>
                  <a:lnTo>
                    <a:pt x="242" y="1227"/>
                  </a:lnTo>
                  <a:lnTo>
                    <a:pt x="378" y="1197"/>
                  </a:lnTo>
                  <a:lnTo>
                    <a:pt x="514" y="1106"/>
                  </a:lnTo>
                  <a:lnTo>
                    <a:pt x="620" y="985"/>
                  </a:lnTo>
                  <a:lnTo>
                    <a:pt x="680" y="833"/>
                  </a:lnTo>
                  <a:lnTo>
                    <a:pt x="862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0" name="Freeform 184"/>
            <p:cNvSpPr>
              <a:spLocks/>
            </p:cNvSpPr>
            <p:nvPr/>
          </p:nvSpPr>
          <p:spPr bwMode="auto">
            <a:xfrm>
              <a:off x="29609" y="13837"/>
              <a:ext cx="76" cy="1894"/>
            </a:xfrm>
            <a:custGeom>
              <a:avLst/>
              <a:gdLst/>
              <a:ahLst/>
              <a:cxnLst>
                <a:cxn ang="0">
                  <a:pos x="76" y="61"/>
                </a:cxn>
                <a:cxn ang="0">
                  <a:pos x="76" y="31"/>
                </a:cxn>
                <a:cxn ang="0">
                  <a:pos x="61" y="15"/>
                </a:cxn>
                <a:cxn ang="0">
                  <a:pos x="31" y="0"/>
                </a:cxn>
                <a:cxn ang="0">
                  <a:pos x="0" y="31"/>
                </a:cxn>
                <a:cxn ang="0">
                  <a:pos x="0" y="1879"/>
                </a:cxn>
                <a:cxn ang="0">
                  <a:pos x="16" y="1894"/>
                </a:cxn>
                <a:cxn ang="0">
                  <a:pos x="46" y="1894"/>
                </a:cxn>
                <a:cxn ang="0">
                  <a:pos x="76" y="1864"/>
                </a:cxn>
                <a:cxn ang="0">
                  <a:pos x="76" y="1834"/>
                </a:cxn>
                <a:cxn ang="0">
                  <a:pos x="76" y="61"/>
                </a:cxn>
              </a:cxnLst>
              <a:rect l="0" t="0" r="r" b="b"/>
              <a:pathLst>
                <a:path w="76" h="1894">
                  <a:moveTo>
                    <a:pt x="76" y="61"/>
                  </a:moveTo>
                  <a:lnTo>
                    <a:pt x="76" y="31"/>
                  </a:lnTo>
                  <a:lnTo>
                    <a:pt x="61" y="15"/>
                  </a:lnTo>
                  <a:lnTo>
                    <a:pt x="31" y="0"/>
                  </a:lnTo>
                  <a:lnTo>
                    <a:pt x="0" y="31"/>
                  </a:lnTo>
                  <a:lnTo>
                    <a:pt x="0" y="1879"/>
                  </a:lnTo>
                  <a:lnTo>
                    <a:pt x="16" y="1894"/>
                  </a:lnTo>
                  <a:lnTo>
                    <a:pt x="46" y="1894"/>
                  </a:lnTo>
                  <a:lnTo>
                    <a:pt x="76" y="1864"/>
                  </a:lnTo>
                  <a:lnTo>
                    <a:pt x="76" y="1834"/>
                  </a:lnTo>
                  <a:lnTo>
                    <a:pt x="76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1" name="Freeform 185"/>
            <p:cNvSpPr>
              <a:spLocks/>
            </p:cNvSpPr>
            <p:nvPr/>
          </p:nvSpPr>
          <p:spPr bwMode="auto">
            <a:xfrm>
              <a:off x="29957" y="14413"/>
              <a:ext cx="1059" cy="848"/>
            </a:xfrm>
            <a:custGeom>
              <a:avLst/>
              <a:gdLst/>
              <a:ahLst/>
              <a:cxnLst>
                <a:cxn ang="0">
                  <a:pos x="605" y="379"/>
                </a:cxn>
                <a:cxn ang="0">
                  <a:pos x="832" y="136"/>
                </a:cxn>
                <a:cxn ang="0">
                  <a:pos x="847" y="121"/>
                </a:cxn>
                <a:cxn ang="0">
                  <a:pos x="862" y="121"/>
                </a:cxn>
                <a:cxn ang="0">
                  <a:pos x="877" y="106"/>
                </a:cxn>
                <a:cxn ang="0">
                  <a:pos x="908" y="106"/>
                </a:cxn>
                <a:cxn ang="0">
                  <a:pos x="953" y="91"/>
                </a:cxn>
                <a:cxn ang="0">
                  <a:pos x="1029" y="91"/>
                </a:cxn>
                <a:cxn ang="0">
                  <a:pos x="1029" y="0"/>
                </a:cxn>
                <a:cxn ang="0">
                  <a:pos x="983" y="0"/>
                </a:cxn>
                <a:cxn ang="0">
                  <a:pos x="938" y="15"/>
                </a:cxn>
                <a:cxn ang="0">
                  <a:pos x="696" y="15"/>
                </a:cxn>
                <a:cxn ang="0">
                  <a:pos x="651" y="0"/>
                </a:cxn>
                <a:cxn ang="0">
                  <a:pos x="651" y="91"/>
                </a:cxn>
                <a:cxn ang="0">
                  <a:pos x="696" y="106"/>
                </a:cxn>
                <a:cxn ang="0">
                  <a:pos x="726" y="106"/>
                </a:cxn>
                <a:cxn ang="0">
                  <a:pos x="726" y="121"/>
                </a:cxn>
                <a:cxn ang="0">
                  <a:pos x="711" y="136"/>
                </a:cxn>
                <a:cxn ang="0">
                  <a:pos x="560" y="318"/>
                </a:cxn>
                <a:cxn ang="0">
                  <a:pos x="363" y="91"/>
                </a:cxn>
                <a:cxn ang="0">
                  <a:pos x="439" y="91"/>
                </a:cxn>
                <a:cxn ang="0">
                  <a:pos x="439" y="0"/>
                </a:cxn>
                <a:cxn ang="0">
                  <a:pos x="393" y="0"/>
                </a:cxn>
                <a:cxn ang="0">
                  <a:pos x="333" y="15"/>
                </a:cxn>
                <a:cxn ang="0">
                  <a:pos x="76" y="15"/>
                </a:cxn>
                <a:cxn ang="0">
                  <a:pos x="0" y="0"/>
                </a:cxn>
                <a:cxn ang="0">
                  <a:pos x="0" y="91"/>
                </a:cxn>
                <a:cxn ang="0">
                  <a:pos x="136" y="91"/>
                </a:cxn>
                <a:cxn ang="0">
                  <a:pos x="439" y="439"/>
                </a:cxn>
                <a:cxn ang="0">
                  <a:pos x="182" y="727"/>
                </a:cxn>
                <a:cxn ang="0">
                  <a:pos x="151" y="742"/>
                </a:cxn>
                <a:cxn ang="0">
                  <a:pos x="106" y="758"/>
                </a:cxn>
                <a:cxn ang="0">
                  <a:pos x="0" y="758"/>
                </a:cxn>
                <a:cxn ang="0">
                  <a:pos x="0" y="848"/>
                </a:cxn>
                <a:cxn ang="0">
                  <a:pos x="363" y="848"/>
                </a:cxn>
                <a:cxn ang="0">
                  <a:pos x="363" y="758"/>
                </a:cxn>
                <a:cxn ang="0">
                  <a:pos x="333" y="758"/>
                </a:cxn>
                <a:cxn ang="0">
                  <a:pos x="303" y="742"/>
                </a:cxn>
                <a:cxn ang="0">
                  <a:pos x="303" y="712"/>
                </a:cxn>
                <a:cxn ang="0">
                  <a:pos x="499" y="515"/>
                </a:cxn>
                <a:cxn ang="0">
                  <a:pos x="696" y="758"/>
                </a:cxn>
                <a:cxn ang="0">
                  <a:pos x="620" y="758"/>
                </a:cxn>
                <a:cxn ang="0">
                  <a:pos x="620" y="848"/>
                </a:cxn>
                <a:cxn ang="0">
                  <a:pos x="1059" y="848"/>
                </a:cxn>
                <a:cxn ang="0">
                  <a:pos x="1059" y="758"/>
                </a:cxn>
                <a:cxn ang="0">
                  <a:pos x="923" y="758"/>
                </a:cxn>
                <a:cxn ang="0">
                  <a:pos x="605" y="379"/>
                </a:cxn>
              </a:cxnLst>
              <a:rect l="0" t="0" r="r" b="b"/>
              <a:pathLst>
                <a:path w="1059" h="848">
                  <a:moveTo>
                    <a:pt x="605" y="379"/>
                  </a:moveTo>
                  <a:lnTo>
                    <a:pt x="832" y="136"/>
                  </a:lnTo>
                  <a:lnTo>
                    <a:pt x="847" y="121"/>
                  </a:lnTo>
                  <a:lnTo>
                    <a:pt x="862" y="121"/>
                  </a:lnTo>
                  <a:lnTo>
                    <a:pt x="877" y="106"/>
                  </a:lnTo>
                  <a:lnTo>
                    <a:pt x="908" y="106"/>
                  </a:lnTo>
                  <a:lnTo>
                    <a:pt x="953" y="91"/>
                  </a:lnTo>
                  <a:lnTo>
                    <a:pt x="1029" y="91"/>
                  </a:lnTo>
                  <a:lnTo>
                    <a:pt x="1029" y="0"/>
                  </a:lnTo>
                  <a:lnTo>
                    <a:pt x="983" y="0"/>
                  </a:lnTo>
                  <a:lnTo>
                    <a:pt x="938" y="15"/>
                  </a:lnTo>
                  <a:lnTo>
                    <a:pt x="696" y="15"/>
                  </a:lnTo>
                  <a:lnTo>
                    <a:pt x="651" y="0"/>
                  </a:lnTo>
                  <a:lnTo>
                    <a:pt x="651" y="91"/>
                  </a:lnTo>
                  <a:lnTo>
                    <a:pt x="696" y="106"/>
                  </a:lnTo>
                  <a:lnTo>
                    <a:pt x="726" y="106"/>
                  </a:lnTo>
                  <a:lnTo>
                    <a:pt x="726" y="121"/>
                  </a:lnTo>
                  <a:lnTo>
                    <a:pt x="711" y="136"/>
                  </a:lnTo>
                  <a:lnTo>
                    <a:pt x="560" y="318"/>
                  </a:lnTo>
                  <a:lnTo>
                    <a:pt x="363" y="91"/>
                  </a:lnTo>
                  <a:lnTo>
                    <a:pt x="439" y="91"/>
                  </a:lnTo>
                  <a:lnTo>
                    <a:pt x="439" y="0"/>
                  </a:lnTo>
                  <a:lnTo>
                    <a:pt x="393" y="0"/>
                  </a:lnTo>
                  <a:lnTo>
                    <a:pt x="333" y="15"/>
                  </a:lnTo>
                  <a:lnTo>
                    <a:pt x="76" y="15"/>
                  </a:lnTo>
                  <a:lnTo>
                    <a:pt x="0" y="0"/>
                  </a:lnTo>
                  <a:lnTo>
                    <a:pt x="0" y="91"/>
                  </a:lnTo>
                  <a:lnTo>
                    <a:pt x="136" y="91"/>
                  </a:lnTo>
                  <a:lnTo>
                    <a:pt x="439" y="439"/>
                  </a:lnTo>
                  <a:lnTo>
                    <a:pt x="182" y="727"/>
                  </a:lnTo>
                  <a:lnTo>
                    <a:pt x="151" y="742"/>
                  </a:lnTo>
                  <a:lnTo>
                    <a:pt x="106" y="758"/>
                  </a:lnTo>
                  <a:lnTo>
                    <a:pt x="0" y="758"/>
                  </a:lnTo>
                  <a:lnTo>
                    <a:pt x="0" y="848"/>
                  </a:lnTo>
                  <a:lnTo>
                    <a:pt x="363" y="848"/>
                  </a:lnTo>
                  <a:lnTo>
                    <a:pt x="363" y="758"/>
                  </a:lnTo>
                  <a:lnTo>
                    <a:pt x="333" y="758"/>
                  </a:lnTo>
                  <a:lnTo>
                    <a:pt x="303" y="742"/>
                  </a:lnTo>
                  <a:lnTo>
                    <a:pt x="303" y="712"/>
                  </a:lnTo>
                  <a:lnTo>
                    <a:pt x="499" y="515"/>
                  </a:lnTo>
                  <a:lnTo>
                    <a:pt x="696" y="758"/>
                  </a:lnTo>
                  <a:lnTo>
                    <a:pt x="620" y="758"/>
                  </a:lnTo>
                  <a:lnTo>
                    <a:pt x="620" y="848"/>
                  </a:lnTo>
                  <a:lnTo>
                    <a:pt x="1059" y="848"/>
                  </a:lnTo>
                  <a:lnTo>
                    <a:pt x="1059" y="758"/>
                  </a:lnTo>
                  <a:lnTo>
                    <a:pt x="923" y="758"/>
                  </a:lnTo>
                  <a:lnTo>
                    <a:pt x="605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2" name="Freeform 186"/>
            <p:cNvSpPr>
              <a:spLocks noEditPoints="1"/>
            </p:cNvSpPr>
            <p:nvPr/>
          </p:nvSpPr>
          <p:spPr bwMode="auto">
            <a:xfrm>
              <a:off x="31107" y="14655"/>
              <a:ext cx="408" cy="894"/>
            </a:xfrm>
            <a:custGeom>
              <a:avLst/>
              <a:gdLst/>
              <a:ahLst/>
              <a:cxnLst>
                <a:cxn ang="0">
                  <a:pos x="363" y="31"/>
                </a:cxn>
                <a:cxn ang="0">
                  <a:pos x="317" y="0"/>
                </a:cxn>
                <a:cxn ang="0">
                  <a:pos x="242" y="76"/>
                </a:cxn>
                <a:cxn ang="0">
                  <a:pos x="272" y="122"/>
                </a:cxn>
                <a:cxn ang="0">
                  <a:pos x="348" y="106"/>
                </a:cxn>
                <a:cxn ang="0">
                  <a:pos x="363" y="46"/>
                </a:cxn>
                <a:cxn ang="0">
                  <a:pos x="90" y="743"/>
                </a:cxn>
                <a:cxn ang="0">
                  <a:pos x="121" y="864"/>
                </a:cxn>
                <a:cxn ang="0">
                  <a:pos x="302" y="864"/>
                </a:cxn>
                <a:cxn ang="0">
                  <a:pos x="378" y="758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2" y="819"/>
                </a:cxn>
                <a:cxn ang="0">
                  <a:pos x="196" y="849"/>
                </a:cxn>
                <a:cxn ang="0">
                  <a:pos x="181" y="758"/>
                </a:cxn>
                <a:cxn ang="0">
                  <a:pos x="227" y="667"/>
                </a:cxn>
                <a:cxn ang="0">
                  <a:pos x="287" y="531"/>
                </a:cxn>
                <a:cxn ang="0">
                  <a:pos x="302" y="470"/>
                </a:cxn>
                <a:cxn ang="0">
                  <a:pos x="317" y="409"/>
                </a:cxn>
                <a:cxn ang="0">
                  <a:pos x="287" y="334"/>
                </a:cxn>
                <a:cxn ang="0">
                  <a:pos x="196" y="288"/>
                </a:cxn>
                <a:cxn ang="0">
                  <a:pos x="106" y="334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6"/>
                </a:cxn>
                <a:cxn ang="0">
                  <a:pos x="75" y="440"/>
                </a:cxn>
                <a:cxn ang="0">
                  <a:pos x="121" y="349"/>
                </a:cxn>
                <a:cxn ang="0">
                  <a:pos x="211" y="334"/>
                </a:cxn>
                <a:cxn ang="0">
                  <a:pos x="227" y="379"/>
                </a:cxn>
                <a:cxn ang="0">
                  <a:pos x="211" y="409"/>
                </a:cxn>
                <a:cxn ang="0">
                  <a:pos x="196" y="470"/>
                </a:cxn>
                <a:cxn ang="0">
                  <a:pos x="106" y="728"/>
                </a:cxn>
              </a:cxnLst>
              <a:rect l="0" t="0" r="r" b="b"/>
              <a:pathLst>
                <a:path w="408" h="894">
                  <a:moveTo>
                    <a:pt x="363" y="46"/>
                  </a:moveTo>
                  <a:lnTo>
                    <a:pt x="363" y="31"/>
                  </a:lnTo>
                  <a:lnTo>
                    <a:pt x="332" y="0"/>
                  </a:lnTo>
                  <a:lnTo>
                    <a:pt x="317" y="0"/>
                  </a:lnTo>
                  <a:lnTo>
                    <a:pt x="257" y="31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2" y="122"/>
                  </a:lnTo>
                  <a:lnTo>
                    <a:pt x="317" y="122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6"/>
                  </a:lnTo>
                  <a:close/>
                  <a:moveTo>
                    <a:pt x="106" y="728"/>
                  </a:moveTo>
                  <a:lnTo>
                    <a:pt x="90" y="743"/>
                  </a:lnTo>
                  <a:lnTo>
                    <a:pt x="90" y="819"/>
                  </a:lnTo>
                  <a:lnTo>
                    <a:pt x="121" y="864"/>
                  </a:lnTo>
                  <a:lnTo>
                    <a:pt x="211" y="894"/>
                  </a:lnTo>
                  <a:lnTo>
                    <a:pt x="302" y="864"/>
                  </a:lnTo>
                  <a:lnTo>
                    <a:pt x="363" y="803"/>
                  </a:lnTo>
                  <a:lnTo>
                    <a:pt x="378" y="758"/>
                  </a:lnTo>
                  <a:lnTo>
                    <a:pt x="393" y="728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2" y="773"/>
                  </a:lnTo>
                  <a:lnTo>
                    <a:pt x="302" y="819"/>
                  </a:lnTo>
                  <a:lnTo>
                    <a:pt x="257" y="849"/>
                  </a:lnTo>
                  <a:lnTo>
                    <a:pt x="196" y="849"/>
                  </a:lnTo>
                  <a:lnTo>
                    <a:pt x="181" y="834"/>
                  </a:lnTo>
                  <a:lnTo>
                    <a:pt x="181" y="758"/>
                  </a:lnTo>
                  <a:lnTo>
                    <a:pt x="211" y="728"/>
                  </a:lnTo>
                  <a:lnTo>
                    <a:pt x="227" y="667"/>
                  </a:lnTo>
                  <a:lnTo>
                    <a:pt x="242" y="622"/>
                  </a:lnTo>
                  <a:lnTo>
                    <a:pt x="287" y="531"/>
                  </a:lnTo>
                  <a:lnTo>
                    <a:pt x="287" y="500"/>
                  </a:lnTo>
                  <a:lnTo>
                    <a:pt x="302" y="470"/>
                  </a:lnTo>
                  <a:lnTo>
                    <a:pt x="317" y="455"/>
                  </a:lnTo>
                  <a:lnTo>
                    <a:pt x="317" y="409"/>
                  </a:lnTo>
                  <a:lnTo>
                    <a:pt x="302" y="364"/>
                  </a:lnTo>
                  <a:lnTo>
                    <a:pt x="287" y="334"/>
                  </a:lnTo>
                  <a:lnTo>
                    <a:pt x="242" y="303"/>
                  </a:lnTo>
                  <a:lnTo>
                    <a:pt x="196" y="288"/>
                  </a:lnTo>
                  <a:lnTo>
                    <a:pt x="136" y="303"/>
                  </a:lnTo>
                  <a:lnTo>
                    <a:pt x="106" y="334"/>
                  </a:lnTo>
                  <a:lnTo>
                    <a:pt x="60" y="364"/>
                  </a:lnTo>
                  <a:lnTo>
                    <a:pt x="30" y="409"/>
                  </a:lnTo>
                  <a:lnTo>
                    <a:pt x="15" y="440"/>
                  </a:lnTo>
                  <a:lnTo>
                    <a:pt x="0" y="485"/>
                  </a:lnTo>
                  <a:lnTo>
                    <a:pt x="0" y="516"/>
                  </a:lnTo>
                  <a:lnTo>
                    <a:pt x="45" y="516"/>
                  </a:lnTo>
                  <a:lnTo>
                    <a:pt x="45" y="500"/>
                  </a:lnTo>
                  <a:lnTo>
                    <a:pt x="75" y="440"/>
                  </a:lnTo>
                  <a:lnTo>
                    <a:pt x="90" y="394"/>
                  </a:lnTo>
                  <a:lnTo>
                    <a:pt x="121" y="349"/>
                  </a:lnTo>
                  <a:lnTo>
                    <a:pt x="166" y="334"/>
                  </a:lnTo>
                  <a:lnTo>
                    <a:pt x="211" y="334"/>
                  </a:lnTo>
                  <a:lnTo>
                    <a:pt x="211" y="349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1" y="409"/>
                  </a:lnTo>
                  <a:lnTo>
                    <a:pt x="211" y="440"/>
                  </a:lnTo>
                  <a:lnTo>
                    <a:pt x="196" y="470"/>
                  </a:lnTo>
                  <a:lnTo>
                    <a:pt x="181" y="516"/>
                  </a:lnTo>
                  <a:lnTo>
                    <a:pt x="106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3" name="Freeform 187"/>
            <p:cNvSpPr>
              <a:spLocks/>
            </p:cNvSpPr>
            <p:nvPr/>
          </p:nvSpPr>
          <p:spPr bwMode="auto">
            <a:xfrm>
              <a:off x="31787" y="13837"/>
              <a:ext cx="439" cy="1894"/>
            </a:xfrm>
            <a:custGeom>
              <a:avLst/>
              <a:gdLst/>
              <a:ahLst/>
              <a:cxnLst>
                <a:cxn ang="0">
                  <a:pos x="439" y="955"/>
                </a:cxn>
                <a:cxn ang="0">
                  <a:pos x="424" y="788"/>
                </a:cxn>
                <a:cxn ang="0">
                  <a:pos x="393" y="576"/>
                </a:cxn>
                <a:cxn ang="0">
                  <a:pos x="318" y="364"/>
                </a:cxn>
                <a:cxn ang="0">
                  <a:pos x="227" y="212"/>
                </a:cxn>
                <a:cxn ang="0">
                  <a:pos x="136" y="91"/>
                </a:cxn>
                <a:cxn ang="0">
                  <a:pos x="61" y="31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1"/>
                </a:cxn>
                <a:cxn ang="0">
                  <a:pos x="15" y="46"/>
                </a:cxn>
                <a:cxn ang="0">
                  <a:pos x="46" y="61"/>
                </a:cxn>
                <a:cxn ang="0">
                  <a:pos x="167" y="227"/>
                </a:cxn>
                <a:cxn ang="0">
                  <a:pos x="257" y="424"/>
                </a:cxn>
                <a:cxn ang="0">
                  <a:pos x="318" y="667"/>
                </a:cxn>
                <a:cxn ang="0">
                  <a:pos x="333" y="955"/>
                </a:cxn>
                <a:cxn ang="0">
                  <a:pos x="318" y="1197"/>
                </a:cxn>
                <a:cxn ang="0">
                  <a:pos x="272" y="1424"/>
                </a:cxn>
                <a:cxn ang="0">
                  <a:pos x="167" y="1652"/>
                </a:cxn>
                <a:cxn ang="0">
                  <a:pos x="30" y="1849"/>
                </a:cxn>
                <a:cxn ang="0">
                  <a:pos x="15" y="1864"/>
                </a:cxn>
                <a:cxn ang="0">
                  <a:pos x="0" y="1864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1" y="1879"/>
                </a:cxn>
                <a:cxn ang="0">
                  <a:pos x="136" y="1803"/>
                </a:cxn>
                <a:cxn ang="0">
                  <a:pos x="227" y="1682"/>
                </a:cxn>
                <a:cxn ang="0">
                  <a:pos x="318" y="1531"/>
                </a:cxn>
                <a:cxn ang="0">
                  <a:pos x="424" y="1227"/>
                </a:cxn>
                <a:cxn ang="0">
                  <a:pos x="439" y="955"/>
                </a:cxn>
              </a:cxnLst>
              <a:rect l="0" t="0" r="r" b="b"/>
              <a:pathLst>
                <a:path w="439" h="1894">
                  <a:moveTo>
                    <a:pt x="439" y="955"/>
                  </a:moveTo>
                  <a:lnTo>
                    <a:pt x="424" y="788"/>
                  </a:lnTo>
                  <a:lnTo>
                    <a:pt x="393" y="576"/>
                  </a:lnTo>
                  <a:lnTo>
                    <a:pt x="318" y="364"/>
                  </a:lnTo>
                  <a:lnTo>
                    <a:pt x="227" y="212"/>
                  </a:lnTo>
                  <a:lnTo>
                    <a:pt x="136" y="91"/>
                  </a:lnTo>
                  <a:lnTo>
                    <a:pt x="61" y="31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1"/>
                  </a:lnTo>
                  <a:lnTo>
                    <a:pt x="15" y="46"/>
                  </a:lnTo>
                  <a:lnTo>
                    <a:pt x="46" y="61"/>
                  </a:lnTo>
                  <a:lnTo>
                    <a:pt x="167" y="227"/>
                  </a:lnTo>
                  <a:lnTo>
                    <a:pt x="257" y="424"/>
                  </a:lnTo>
                  <a:lnTo>
                    <a:pt x="318" y="667"/>
                  </a:lnTo>
                  <a:lnTo>
                    <a:pt x="333" y="955"/>
                  </a:lnTo>
                  <a:lnTo>
                    <a:pt x="318" y="1197"/>
                  </a:lnTo>
                  <a:lnTo>
                    <a:pt x="272" y="1424"/>
                  </a:lnTo>
                  <a:lnTo>
                    <a:pt x="167" y="1652"/>
                  </a:lnTo>
                  <a:lnTo>
                    <a:pt x="30" y="1849"/>
                  </a:lnTo>
                  <a:lnTo>
                    <a:pt x="15" y="1864"/>
                  </a:lnTo>
                  <a:lnTo>
                    <a:pt x="0" y="1864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1" y="1879"/>
                  </a:lnTo>
                  <a:lnTo>
                    <a:pt x="136" y="1803"/>
                  </a:lnTo>
                  <a:lnTo>
                    <a:pt x="227" y="1682"/>
                  </a:lnTo>
                  <a:lnTo>
                    <a:pt x="318" y="1531"/>
                  </a:lnTo>
                  <a:lnTo>
                    <a:pt x="424" y="1227"/>
                  </a:lnTo>
                  <a:lnTo>
                    <a:pt x="439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4" name="Rectangle 188"/>
            <p:cNvSpPr>
              <a:spLocks noChangeArrowheads="1"/>
            </p:cNvSpPr>
            <p:nvPr/>
          </p:nvSpPr>
          <p:spPr bwMode="auto">
            <a:xfrm>
              <a:off x="26721" y="16049"/>
              <a:ext cx="5732" cy="91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5" name="Freeform 189"/>
            <p:cNvSpPr>
              <a:spLocks/>
            </p:cNvSpPr>
            <p:nvPr/>
          </p:nvSpPr>
          <p:spPr bwMode="auto">
            <a:xfrm>
              <a:off x="28778" y="16549"/>
              <a:ext cx="1588" cy="1288"/>
            </a:xfrm>
            <a:custGeom>
              <a:avLst/>
              <a:gdLst/>
              <a:ahLst/>
              <a:cxnLst>
                <a:cxn ang="0">
                  <a:pos x="1361" y="197"/>
                </a:cxn>
                <a:cxn ang="0">
                  <a:pos x="1376" y="152"/>
                </a:cxn>
                <a:cxn ang="0">
                  <a:pos x="1376" y="122"/>
                </a:cxn>
                <a:cxn ang="0">
                  <a:pos x="1406" y="91"/>
                </a:cxn>
                <a:cxn ang="0">
                  <a:pos x="1436" y="76"/>
                </a:cxn>
                <a:cxn ang="0">
                  <a:pos x="1557" y="46"/>
                </a:cxn>
                <a:cxn ang="0">
                  <a:pos x="1572" y="46"/>
                </a:cxn>
                <a:cxn ang="0">
                  <a:pos x="1588" y="31"/>
                </a:cxn>
                <a:cxn ang="0">
                  <a:pos x="1588" y="0"/>
                </a:cxn>
                <a:cxn ang="0">
                  <a:pos x="1164" y="0"/>
                </a:cxn>
                <a:cxn ang="0">
                  <a:pos x="1149" y="15"/>
                </a:cxn>
                <a:cxn ang="0">
                  <a:pos x="1149" y="46"/>
                </a:cxn>
                <a:cxn ang="0">
                  <a:pos x="1179" y="46"/>
                </a:cxn>
                <a:cxn ang="0">
                  <a:pos x="1240" y="61"/>
                </a:cxn>
                <a:cxn ang="0">
                  <a:pos x="1300" y="91"/>
                </a:cxn>
                <a:cxn ang="0">
                  <a:pos x="1300" y="106"/>
                </a:cxn>
                <a:cxn ang="0">
                  <a:pos x="1315" y="137"/>
                </a:cxn>
                <a:cxn ang="0">
                  <a:pos x="1315" y="152"/>
                </a:cxn>
                <a:cxn ang="0">
                  <a:pos x="1300" y="167"/>
                </a:cxn>
                <a:cxn ang="0">
                  <a:pos x="1300" y="182"/>
                </a:cxn>
                <a:cxn ang="0">
                  <a:pos x="1089" y="1015"/>
                </a:cxn>
                <a:cxn ang="0">
                  <a:pos x="680" y="31"/>
                </a:cxn>
                <a:cxn ang="0">
                  <a:pos x="650" y="0"/>
                </a:cxn>
                <a:cxn ang="0">
                  <a:pos x="317" y="0"/>
                </a:cxn>
                <a:cxn ang="0">
                  <a:pos x="302" y="15"/>
                </a:cxn>
                <a:cxn ang="0">
                  <a:pos x="302" y="31"/>
                </a:cxn>
                <a:cxn ang="0">
                  <a:pos x="317" y="46"/>
                </a:cxn>
                <a:cxn ang="0">
                  <a:pos x="393" y="46"/>
                </a:cxn>
                <a:cxn ang="0">
                  <a:pos x="423" y="61"/>
                </a:cxn>
                <a:cxn ang="0">
                  <a:pos x="484" y="61"/>
                </a:cxn>
                <a:cxn ang="0">
                  <a:pos x="484" y="76"/>
                </a:cxn>
                <a:cxn ang="0">
                  <a:pos x="242" y="1091"/>
                </a:cxn>
                <a:cxn ang="0">
                  <a:pos x="211" y="1152"/>
                </a:cxn>
                <a:cxn ang="0">
                  <a:pos x="151" y="1212"/>
                </a:cxn>
                <a:cxn ang="0">
                  <a:pos x="90" y="1228"/>
                </a:cxn>
                <a:cxn ang="0">
                  <a:pos x="15" y="1228"/>
                </a:cxn>
                <a:cxn ang="0">
                  <a:pos x="0" y="1243"/>
                </a:cxn>
                <a:cxn ang="0">
                  <a:pos x="0" y="1288"/>
                </a:cxn>
                <a:cxn ang="0">
                  <a:pos x="423" y="1288"/>
                </a:cxn>
                <a:cxn ang="0">
                  <a:pos x="438" y="1273"/>
                </a:cxn>
                <a:cxn ang="0">
                  <a:pos x="438" y="1228"/>
                </a:cxn>
                <a:cxn ang="0">
                  <a:pos x="363" y="1228"/>
                </a:cxn>
                <a:cxn ang="0">
                  <a:pos x="317" y="1212"/>
                </a:cxn>
                <a:cxn ang="0">
                  <a:pos x="272" y="1167"/>
                </a:cxn>
                <a:cxn ang="0">
                  <a:pos x="272" y="1122"/>
                </a:cxn>
                <a:cxn ang="0">
                  <a:pos x="287" y="1106"/>
                </a:cxn>
                <a:cxn ang="0">
                  <a:pos x="529" y="106"/>
                </a:cxn>
                <a:cxn ang="0">
                  <a:pos x="544" y="106"/>
                </a:cxn>
                <a:cxn ang="0">
                  <a:pos x="544" y="122"/>
                </a:cxn>
                <a:cxn ang="0">
                  <a:pos x="559" y="137"/>
                </a:cxn>
                <a:cxn ang="0">
                  <a:pos x="1028" y="1258"/>
                </a:cxn>
                <a:cxn ang="0">
                  <a:pos x="1028" y="1273"/>
                </a:cxn>
                <a:cxn ang="0">
                  <a:pos x="1043" y="1288"/>
                </a:cxn>
                <a:cxn ang="0">
                  <a:pos x="1073" y="1288"/>
                </a:cxn>
                <a:cxn ang="0">
                  <a:pos x="1089" y="1273"/>
                </a:cxn>
                <a:cxn ang="0">
                  <a:pos x="1089" y="1243"/>
                </a:cxn>
                <a:cxn ang="0">
                  <a:pos x="1361" y="197"/>
                </a:cxn>
              </a:cxnLst>
              <a:rect l="0" t="0" r="r" b="b"/>
              <a:pathLst>
                <a:path w="1588" h="1288">
                  <a:moveTo>
                    <a:pt x="1361" y="197"/>
                  </a:moveTo>
                  <a:lnTo>
                    <a:pt x="1376" y="152"/>
                  </a:lnTo>
                  <a:lnTo>
                    <a:pt x="1376" y="122"/>
                  </a:lnTo>
                  <a:lnTo>
                    <a:pt x="1406" y="91"/>
                  </a:lnTo>
                  <a:lnTo>
                    <a:pt x="1436" y="76"/>
                  </a:lnTo>
                  <a:lnTo>
                    <a:pt x="1557" y="46"/>
                  </a:lnTo>
                  <a:lnTo>
                    <a:pt x="1572" y="46"/>
                  </a:lnTo>
                  <a:lnTo>
                    <a:pt x="1588" y="31"/>
                  </a:lnTo>
                  <a:lnTo>
                    <a:pt x="1588" y="0"/>
                  </a:lnTo>
                  <a:lnTo>
                    <a:pt x="1164" y="0"/>
                  </a:lnTo>
                  <a:lnTo>
                    <a:pt x="1149" y="15"/>
                  </a:lnTo>
                  <a:lnTo>
                    <a:pt x="1149" y="46"/>
                  </a:lnTo>
                  <a:lnTo>
                    <a:pt x="1179" y="46"/>
                  </a:lnTo>
                  <a:lnTo>
                    <a:pt x="1240" y="61"/>
                  </a:lnTo>
                  <a:lnTo>
                    <a:pt x="1300" y="91"/>
                  </a:lnTo>
                  <a:lnTo>
                    <a:pt x="1300" y="106"/>
                  </a:lnTo>
                  <a:lnTo>
                    <a:pt x="1315" y="137"/>
                  </a:lnTo>
                  <a:lnTo>
                    <a:pt x="1315" y="152"/>
                  </a:lnTo>
                  <a:lnTo>
                    <a:pt x="1300" y="167"/>
                  </a:lnTo>
                  <a:lnTo>
                    <a:pt x="1300" y="182"/>
                  </a:lnTo>
                  <a:lnTo>
                    <a:pt x="1089" y="1015"/>
                  </a:lnTo>
                  <a:lnTo>
                    <a:pt x="680" y="31"/>
                  </a:lnTo>
                  <a:lnTo>
                    <a:pt x="650" y="0"/>
                  </a:lnTo>
                  <a:lnTo>
                    <a:pt x="317" y="0"/>
                  </a:lnTo>
                  <a:lnTo>
                    <a:pt x="302" y="15"/>
                  </a:lnTo>
                  <a:lnTo>
                    <a:pt x="302" y="31"/>
                  </a:lnTo>
                  <a:lnTo>
                    <a:pt x="317" y="46"/>
                  </a:lnTo>
                  <a:lnTo>
                    <a:pt x="393" y="46"/>
                  </a:lnTo>
                  <a:lnTo>
                    <a:pt x="423" y="61"/>
                  </a:lnTo>
                  <a:lnTo>
                    <a:pt x="484" y="61"/>
                  </a:lnTo>
                  <a:lnTo>
                    <a:pt x="484" y="76"/>
                  </a:lnTo>
                  <a:lnTo>
                    <a:pt x="242" y="1091"/>
                  </a:lnTo>
                  <a:lnTo>
                    <a:pt x="211" y="1152"/>
                  </a:lnTo>
                  <a:lnTo>
                    <a:pt x="151" y="1212"/>
                  </a:lnTo>
                  <a:lnTo>
                    <a:pt x="90" y="1228"/>
                  </a:lnTo>
                  <a:lnTo>
                    <a:pt x="15" y="1228"/>
                  </a:lnTo>
                  <a:lnTo>
                    <a:pt x="0" y="1243"/>
                  </a:lnTo>
                  <a:lnTo>
                    <a:pt x="0" y="1288"/>
                  </a:lnTo>
                  <a:lnTo>
                    <a:pt x="423" y="1288"/>
                  </a:lnTo>
                  <a:lnTo>
                    <a:pt x="438" y="1273"/>
                  </a:lnTo>
                  <a:lnTo>
                    <a:pt x="438" y="1228"/>
                  </a:lnTo>
                  <a:lnTo>
                    <a:pt x="363" y="1228"/>
                  </a:lnTo>
                  <a:lnTo>
                    <a:pt x="317" y="1212"/>
                  </a:lnTo>
                  <a:lnTo>
                    <a:pt x="272" y="1167"/>
                  </a:lnTo>
                  <a:lnTo>
                    <a:pt x="272" y="1122"/>
                  </a:lnTo>
                  <a:lnTo>
                    <a:pt x="287" y="1106"/>
                  </a:lnTo>
                  <a:lnTo>
                    <a:pt x="529" y="106"/>
                  </a:lnTo>
                  <a:lnTo>
                    <a:pt x="544" y="106"/>
                  </a:lnTo>
                  <a:lnTo>
                    <a:pt x="544" y="122"/>
                  </a:lnTo>
                  <a:lnTo>
                    <a:pt x="559" y="137"/>
                  </a:lnTo>
                  <a:lnTo>
                    <a:pt x="1028" y="1258"/>
                  </a:lnTo>
                  <a:lnTo>
                    <a:pt x="1028" y="1273"/>
                  </a:lnTo>
                  <a:lnTo>
                    <a:pt x="1043" y="1288"/>
                  </a:lnTo>
                  <a:lnTo>
                    <a:pt x="1073" y="1288"/>
                  </a:lnTo>
                  <a:lnTo>
                    <a:pt x="1089" y="1273"/>
                  </a:lnTo>
                  <a:lnTo>
                    <a:pt x="1089" y="1243"/>
                  </a:lnTo>
                  <a:lnTo>
                    <a:pt x="1361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6" name="Freeform 190"/>
            <p:cNvSpPr>
              <a:spLocks/>
            </p:cNvSpPr>
            <p:nvPr/>
          </p:nvSpPr>
          <p:spPr bwMode="auto">
            <a:xfrm>
              <a:off x="32770" y="15216"/>
              <a:ext cx="938" cy="1727"/>
            </a:xfrm>
            <a:custGeom>
              <a:avLst/>
              <a:gdLst/>
              <a:ahLst/>
              <a:cxnLst>
                <a:cxn ang="0">
                  <a:pos x="787" y="576"/>
                </a:cxn>
                <a:cxn ang="0">
                  <a:pos x="802" y="515"/>
                </a:cxn>
                <a:cxn ang="0">
                  <a:pos x="605" y="470"/>
                </a:cxn>
                <a:cxn ang="0">
                  <a:pos x="620" y="379"/>
                </a:cxn>
                <a:cxn ang="0">
                  <a:pos x="635" y="273"/>
                </a:cxn>
                <a:cxn ang="0">
                  <a:pos x="666" y="197"/>
                </a:cxn>
                <a:cxn ang="0">
                  <a:pos x="681" y="121"/>
                </a:cxn>
                <a:cxn ang="0">
                  <a:pos x="741" y="45"/>
                </a:cxn>
                <a:cxn ang="0">
                  <a:pos x="862" y="76"/>
                </a:cxn>
                <a:cxn ang="0">
                  <a:pos x="787" y="106"/>
                </a:cxn>
                <a:cxn ang="0">
                  <a:pos x="772" y="212"/>
                </a:cxn>
                <a:cxn ang="0">
                  <a:pos x="862" y="242"/>
                </a:cxn>
                <a:cxn ang="0">
                  <a:pos x="923" y="197"/>
                </a:cxn>
                <a:cxn ang="0">
                  <a:pos x="938" y="121"/>
                </a:cxn>
                <a:cxn ang="0">
                  <a:pos x="908" y="45"/>
                </a:cxn>
                <a:cxn ang="0">
                  <a:pos x="817" y="0"/>
                </a:cxn>
                <a:cxn ang="0">
                  <a:pos x="711" y="15"/>
                </a:cxn>
                <a:cxn ang="0">
                  <a:pos x="635" y="61"/>
                </a:cxn>
                <a:cxn ang="0">
                  <a:pos x="530" y="212"/>
                </a:cxn>
                <a:cxn ang="0">
                  <a:pos x="514" y="288"/>
                </a:cxn>
                <a:cxn ang="0">
                  <a:pos x="469" y="515"/>
                </a:cxn>
                <a:cxn ang="0">
                  <a:pos x="288" y="530"/>
                </a:cxn>
                <a:cxn ang="0">
                  <a:pos x="303" y="576"/>
                </a:cxn>
                <a:cxn ang="0">
                  <a:pos x="318" y="1318"/>
                </a:cxn>
                <a:cxn ang="0">
                  <a:pos x="257" y="1576"/>
                </a:cxn>
                <a:cxn ang="0">
                  <a:pos x="152" y="1682"/>
                </a:cxn>
                <a:cxn ang="0">
                  <a:pos x="61" y="1652"/>
                </a:cxn>
                <a:cxn ang="0">
                  <a:pos x="136" y="1621"/>
                </a:cxn>
                <a:cxn ang="0">
                  <a:pos x="167" y="1576"/>
                </a:cxn>
                <a:cxn ang="0">
                  <a:pos x="152" y="1500"/>
                </a:cxn>
                <a:cxn ang="0">
                  <a:pos x="76" y="1485"/>
                </a:cxn>
                <a:cxn ang="0">
                  <a:pos x="0" y="1545"/>
                </a:cxn>
                <a:cxn ang="0">
                  <a:pos x="15" y="1667"/>
                </a:cxn>
                <a:cxn ang="0">
                  <a:pos x="76" y="1712"/>
                </a:cxn>
                <a:cxn ang="0">
                  <a:pos x="152" y="1727"/>
                </a:cxn>
                <a:cxn ang="0">
                  <a:pos x="318" y="1621"/>
                </a:cxn>
                <a:cxn ang="0">
                  <a:pos x="363" y="1545"/>
                </a:cxn>
                <a:cxn ang="0">
                  <a:pos x="439" y="1318"/>
                </a:cxn>
                <a:cxn ang="0">
                  <a:pos x="469" y="1182"/>
                </a:cxn>
              </a:cxnLst>
              <a:rect l="0" t="0" r="r" b="b"/>
              <a:pathLst>
                <a:path w="938" h="1727">
                  <a:moveTo>
                    <a:pt x="590" y="576"/>
                  </a:moveTo>
                  <a:lnTo>
                    <a:pt x="787" y="576"/>
                  </a:lnTo>
                  <a:lnTo>
                    <a:pt x="802" y="561"/>
                  </a:lnTo>
                  <a:lnTo>
                    <a:pt x="802" y="515"/>
                  </a:lnTo>
                  <a:lnTo>
                    <a:pt x="605" y="515"/>
                  </a:lnTo>
                  <a:lnTo>
                    <a:pt x="605" y="470"/>
                  </a:lnTo>
                  <a:lnTo>
                    <a:pt x="620" y="439"/>
                  </a:lnTo>
                  <a:lnTo>
                    <a:pt x="620" y="379"/>
                  </a:lnTo>
                  <a:lnTo>
                    <a:pt x="635" y="348"/>
                  </a:lnTo>
                  <a:lnTo>
                    <a:pt x="635" y="273"/>
                  </a:lnTo>
                  <a:lnTo>
                    <a:pt x="651" y="242"/>
                  </a:lnTo>
                  <a:lnTo>
                    <a:pt x="666" y="197"/>
                  </a:lnTo>
                  <a:lnTo>
                    <a:pt x="666" y="152"/>
                  </a:lnTo>
                  <a:lnTo>
                    <a:pt x="681" y="121"/>
                  </a:lnTo>
                  <a:lnTo>
                    <a:pt x="681" y="106"/>
                  </a:lnTo>
                  <a:lnTo>
                    <a:pt x="741" y="45"/>
                  </a:lnTo>
                  <a:lnTo>
                    <a:pt x="802" y="45"/>
                  </a:lnTo>
                  <a:lnTo>
                    <a:pt x="862" y="76"/>
                  </a:lnTo>
                  <a:lnTo>
                    <a:pt x="817" y="91"/>
                  </a:lnTo>
                  <a:lnTo>
                    <a:pt x="787" y="106"/>
                  </a:lnTo>
                  <a:lnTo>
                    <a:pt x="772" y="136"/>
                  </a:lnTo>
                  <a:lnTo>
                    <a:pt x="772" y="212"/>
                  </a:lnTo>
                  <a:lnTo>
                    <a:pt x="802" y="242"/>
                  </a:lnTo>
                  <a:lnTo>
                    <a:pt x="862" y="242"/>
                  </a:lnTo>
                  <a:lnTo>
                    <a:pt x="893" y="227"/>
                  </a:lnTo>
                  <a:lnTo>
                    <a:pt x="923" y="197"/>
                  </a:lnTo>
                  <a:lnTo>
                    <a:pt x="938" y="167"/>
                  </a:lnTo>
                  <a:lnTo>
                    <a:pt x="938" y="121"/>
                  </a:lnTo>
                  <a:lnTo>
                    <a:pt x="923" y="76"/>
                  </a:lnTo>
                  <a:lnTo>
                    <a:pt x="908" y="45"/>
                  </a:lnTo>
                  <a:lnTo>
                    <a:pt x="862" y="15"/>
                  </a:lnTo>
                  <a:lnTo>
                    <a:pt x="817" y="0"/>
                  </a:lnTo>
                  <a:lnTo>
                    <a:pt x="741" y="0"/>
                  </a:lnTo>
                  <a:lnTo>
                    <a:pt x="711" y="15"/>
                  </a:lnTo>
                  <a:lnTo>
                    <a:pt x="666" y="30"/>
                  </a:lnTo>
                  <a:lnTo>
                    <a:pt x="635" y="61"/>
                  </a:lnTo>
                  <a:lnTo>
                    <a:pt x="590" y="91"/>
                  </a:lnTo>
                  <a:lnTo>
                    <a:pt x="530" y="212"/>
                  </a:lnTo>
                  <a:lnTo>
                    <a:pt x="530" y="242"/>
                  </a:lnTo>
                  <a:lnTo>
                    <a:pt x="514" y="288"/>
                  </a:lnTo>
                  <a:lnTo>
                    <a:pt x="499" y="379"/>
                  </a:lnTo>
                  <a:lnTo>
                    <a:pt x="469" y="515"/>
                  </a:lnTo>
                  <a:lnTo>
                    <a:pt x="303" y="515"/>
                  </a:lnTo>
                  <a:lnTo>
                    <a:pt x="288" y="530"/>
                  </a:lnTo>
                  <a:lnTo>
                    <a:pt x="288" y="561"/>
                  </a:lnTo>
                  <a:lnTo>
                    <a:pt x="303" y="576"/>
                  </a:lnTo>
                  <a:lnTo>
                    <a:pt x="469" y="576"/>
                  </a:lnTo>
                  <a:lnTo>
                    <a:pt x="318" y="1318"/>
                  </a:lnTo>
                  <a:lnTo>
                    <a:pt x="288" y="1455"/>
                  </a:lnTo>
                  <a:lnTo>
                    <a:pt x="257" y="1576"/>
                  </a:lnTo>
                  <a:lnTo>
                    <a:pt x="212" y="1652"/>
                  </a:lnTo>
                  <a:lnTo>
                    <a:pt x="152" y="1682"/>
                  </a:lnTo>
                  <a:lnTo>
                    <a:pt x="121" y="1682"/>
                  </a:lnTo>
                  <a:lnTo>
                    <a:pt x="61" y="1652"/>
                  </a:lnTo>
                  <a:lnTo>
                    <a:pt x="106" y="1636"/>
                  </a:lnTo>
                  <a:lnTo>
                    <a:pt x="136" y="1621"/>
                  </a:lnTo>
                  <a:lnTo>
                    <a:pt x="152" y="1606"/>
                  </a:lnTo>
                  <a:lnTo>
                    <a:pt x="167" y="1576"/>
                  </a:lnTo>
                  <a:lnTo>
                    <a:pt x="167" y="1515"/>
                  </a:lnTo>
                  <a:lnTo>
                    <a:pt x="152" y="1500"/>
                  </a:lnTo>
                  <a:lnTo>
                    <a:pt x="121" y="1485"/>
                  </a:lnTo>
                  <a:lnTo>
                    <a:pt x="76" y="1485"/>
                  </a:lnTo>
                  <a:lnTo>
                    <a:pt x="15" y="1515"/>
                  </a:lnTo>
                  <a:lnTo>
                    <a:pt x="0" y="1545"/>
                  </a:lnTo>
                  <a:lnTo>
                    <a:pt x="0" y="1636"/>
                  </a:lnTo>
                  <a:lnTo>
                    <a:pt x="15" y="1667"/>
                  </a:lnTo>
                  <a:lnTo>
                    <a:pt x="46" y="1682"/>
                  </a:lnTo>
                  <a:lnTo>
                    <a:pt x="76" y="1712"/>
                  </a:lnTo>
                  <a:lnTo>
                    <a:pt x="121" y="1712"/>
                  </a:lnTo>
                  <a:lnTo>
                    <a:pt x="152" y="1727"/>
                  </a:lnTo>
                  <a:lnTo>
                    <a:pt x="242" y="1697"/>
                  </a:lnTo>
                  <a:lnTo>
                    <a:pt x="318" y="1621"/>
                  </a:lnTo>
                  <a:lnTo>
                    <a:pt x="348" y="1576"/>
                  </a:lnTo>
                  <a:lnTo>
                    <a:pt x="363" y="1545"/>
                  </a:lnTo>
                  <a:lnTo>
                    <a:pt x="409" y="1439"/>
                  </a:lnTo>
                  <a:lnTo>
                    <a:pt x="439" y="1318"/>
                  </a:lnTo>
                  <a:lnTo>
                    <a:pt x="469" y="1227"/>
                  </a:lnTo>
                  <a:lnTo>
                    <a:pt x="469" y="1182"/>
                  </a:lnTo>
                  <a:lnTo>
                    <a:pt x="590" y="5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7" name="Freeform 191"/>
            <p:cNvSpPr>
              <a:spLocks noEditPoints="1"/>
            </p:cNvSpPr>
            <p:nvPr/>
          </p:nvSpPr>
          <p:spPr bwMode="auto">
            <a:xfrm>
              <a:off x="33587" y="15943"/>
              <a:ext cx="575" cy="1152"/>
            </a:xfrm>
            <a:custGeom>
              <a:avLst/>
              <a:gdLst/>
              <a:ahLst/>
              <a:cxnLst>
                <a:cxn ang="0">
                  <a:pos x="575" y="46"/>
                </a:cxn>
                <a:cxn ang="0">
                  <a:pos x="575" y="31"/>
                </a:cxn>
                <a:cxn ang="0">
                  <a:pos x="544" y="0"/>
                </a:cxn>
                <a:cxn ang="0">
                  <a:pos x="529" y="0"/>
                </a:cxn>
                <a:cxn ang="0">
                  <a:pos x="499" y="15"/>
                </a:cxn>
                <a:cxn ang="0">
                  <a:pos x="469" y="46"/>
                </a:cxn>
                <a:cxn ang="0">
                  <a:pos x="454" y="76"/>
                </a:cxn>
                <a:cxn ang="0">
                  <a:pos x="454" y="91"/>
                </a:cxn>
                <a:cxn ang="0">
                  <a:pos x="484" y="121"/>
                </a:cxn>
                <a:cxn ang="0">
                  <a:pos x="529" y="121"/>
                </a:cxn>
                <a:cxn ang="0">
                  <a:pos x="560" y="106"/>
                </a:cxn>
                <a:cxn ang="0">
                  <a:pos x="575" y="76"/>
                </a:cxn>
                <a:cxn ang="0">
                  <a:pos x="575" y="46"/>
                </a:cxn>
                <a:cxn ang="0">
                  <a:pos x="302" y="940"/>
                </a:cxn>
                <a:cxn ang="0">
                  <a:pos x="287" y="1000"/>
                </a:cxn>
                <a:cxn ang="0">
                  <a:pos x="257" y="1046"/>
                </a:cxn>
                <a:cxn ang="0">
                  <a:pos x="212" y="1076"/>
                </a:cxn>
                <a:cxn ang="0">
                  <a:pos x="181" y="1106"/>
                </a:cxn>
                <a:cxn ang="0">
                  <a:pos x="76" y="1106"/>
                </a:cxn>
                <a:cxn ang="0">
                  <a:pos x="106" y="1091"/>
                </a:cxn>
                <a:cxn ang="0">
                  <a:pos x="121" y="1061"/>
                </a:cxn>
                <a:cxn ang="0">
                  <a:pos x="121" y="1015"/>
                </a:cxn>
                <a:cxn ang="0">
                  <a:pos x="106" y="1000"/>
                </a:cxn>
                <a:cxn ang="0">
                  <a:pos x="76" y="985"/>
                </a:cxn>
                <a:cxn ang="0">
                  <a:pos x="30" y="1000"/>
                </a:cxn>
                <a:cxn ang="0">
                  <a:pos x="0" y="1061"/>
                </a:cxn>
                <a:cxn ang="0">
                  <a:pos x="30" y="1121"/>
                </a:cxn>
                <a:cxn ang="0">
                  <a:pos x="76" y="1137"/>
                </a:cxn>
                <a:cxn ang="0">
                  <a:pos x="136" y="1152"/>
                </a:cxn>
                <a:cxn ang="0">
                  <a:pos x="197" y="1137"/>
                </a:cxn>
                <a:cxn ang="0">
                  <a:pos x="287" y="1106"/>
                </a:cxn>
                <a:cxn ang="0">
                  <a:pos x="363" y="1046"/>
                </a:cxn>
                <a:cxn ang="0">
                  <a:pos x="408" y="940"/>
                </a:cxn>
                <a:cxn ang="0">
                  <a:pos x="529" y="470"/>
                </a:cxn>
                <a:cxn ang="0">
                  <a:pos x="529" y="379"/>
                </a:cxn>
                <a:cxn ang="0">
                  <a:pos x="469" y="318"/>
                </a:cxn>
                <a:cxn ang="0">
                  <a:pos x="439" y="303"/>
                </a:cxn>
                <a:cxn ang="0">
                  <a:pos x="393" y="288"/>
                </a:cxn>
                <a:cxn ang="0">
                  <a:pos x="333" y="303"/>
                </a:cxn>
                <a:cxn ang="0">
                  <a:pos x="287" y="318"/>
                </a:cxn>
                <a:cxn ang="0">
                  <a:pos x="257" y="349"/>
                </a:cxn>
                <a:cxn ang="0">
                  <a:pos x="227" y="394"/>
                </a:cxn>
                <a:cxn ang="0">
                  <a:pos x="197" y="425"/>
                </a:cxn>
                <a:cxn ang="0">
                  <a:pos x="166" y="485"/>
                </a:cxn>
                <a:cxn ang="0">
                  <a:pos x="166" y="515"/>
                </a:cxn>
                <a:cxn ang="0">
                  <a:pos x="197" y="515"/>
                </a:cxn>
                <a:cxn ang="0">
                  <a:pos x="197" y="500"/>
                </a:cxn>
                <a:cxn ang="0">
                  <a:pos x="212" y="485"/>
                </a:cxn>
                <a:cxn ang="0">
                  <a:pos x="227" y="440"/>
                </a:cxn>
                <a:cxn ang="0">
                  <a:pos x="257" y="394"/>
                </a:cxn>
                <a:cxn ang="0">
                  <a:pos x="348" y="334"/>
                </a:cxn>
                <a:cxn ang="0">
                  <a:pos x="408" y="334"/>
                </a:cxn>
                <a:cxn ang="0">
                  <a:pos x="439" y="394"/>
                </a:cxn>
                <a:cxn ang="0">
                  <a:pos x="423" y="425"/>
                </a:cxn>
                <a:cxn ang="0">
                  <a:pos x="423" y="440"/>
                </a:cxn>
                <a:cxn ang="0">
                  <a:pos x="302" y="940"/>
                </a:cxn>
              </a:cxnLst>
              <a:rect l="0" t="0" r="r" b="b"/>
              <a:pathLst>
                <a:path w="575" h="1152">
                  <a:moveTo>
                    <a:pt x="575" y="46"/>
                  </a:moveTo>
                  <a:lnTo>
                    <a:pt x="575" y="31"/>
                  </a:lnTo>
                  <a:lnTo>
                    <a:pt x="544" y="0"/>
                  </a:lnTo>
                  <a:lnTo>
                    <a:pt x="529" y="0"/>
                  </a:lnTo>
                  <a:lnTo>
                    <a:pt x="499" y="15"/>
                  </a:lnTo>
                  <a:lnTo>
                    <a:pt x="469" y="46"/>
                  </a:lnTo>
                  <a:lnTo>
                    <a:pt x="454" y="76"/>
                  </a:lnTo>
                  <a:lnTo>
                    <a:pt x="454" y="91"/>
                  </a:lnTo>
                  <a:lnTo>
                    <a:pt x="484" y="121"/>
                  </a:lnTo>
                  <a:lnTo>
                    <a:pt x="529" y="121"/>
                  </a:lnTo>
                  <a:lnTo>
                    <a:pt x="560" y="106"/>
                  </a:lnTo>
                  <a:lnTo>
                    <a:pt x="575" y="76"/>
                  </a:lnTo>
                  <a:lnTo>
                    <a:pt x="575" y="46"/>
                  </a:lnTo>
                  <a:close/>
                  <a:moveTo>
                    <a:pt x="302" y="940"/>
                  </a:moveTo>
                  <a:lnTo>
                    <a:pt x="287" y="1000"/>
                  </a:lnTo>
                  <a:lnTo>
                    <a:pt x="257" y="1046"/>
                  </a:lnTo>
                  <a:lnTo>
                    <a:pt x="212" y="1076"/>
                  </a:lnTo>
                  <a:lnTo>
                    <a:pt x="181" y="1106"/>
                  </a:lnTo>
                  <a:lnTo>
                    <a:pt x="76" y="1106"/>
                  </a:lnTo>
                  <a:lnTo>
                    <a:pt x="106" y="1091"/>
                  </a:lnTo>
                  <a:lnTo>
                    <a:pt x="121" y="1061"/>
                  </a:lnTo>
                  <a:lnTo>
                    <a:pt x="121" y="1015"/>
                  </a:lnTo>
                  <a:lnTo>
                    <a:pt x="106" y="1000"/>
                  </a:lnTo>
                  <a:lnTo>
                    <a:pt x="76" y="985"/>
                  </a:lnTo>
                  <a:lnTo>
                    <a:pt x="30" y="1000"/>
                  </a:lnTo>
                  <a:lnTo>
                    <a:pt x="0" y="1061"/>
                  </a:lnTo>
                  <a:lnTo>
                    <a:pt x="30" y="1121"/>
                  </a:lnTo>
                  <a:lnTo>
                    <a:pt x="76" y="1137"/>
                  </a:lnTo>
                  <a:lnTo>
                    <a:pt x="136" y="1152"/>
                  </a:lnTo>
                  <a:lnTo>
                    <a:pt x="197" y="1137"/>
                  </a:lnTo>
                  <a:lnTo>
                    <a:pt x="287" y="1106"/>
                  </a:lnTo>
                  <a:lnTo>
                    <a:pt x="363" y="1046"/>
                  </a:lnTo>
                  <a:lnTo>
                    <a:pt x="408" y="940"/>
                  </a:lnTo>
                  <a:lnTo>
                    <a:pt x="529" y="470"/>
                  </a:lnTo>
                  <a:lnTo>
                    <a:pt x="529" y="379"/>
                  </a:lnTo>
                  <a:lnTo>
                    <a:pt x="469" y="318"/>
                  </a:lnTo>
                  <a:lnTo>
                    <a:pt x="439" y="303"/>
                  </a:lnTo>
                  <a:lnTo>
                    <a:pt x="393" y="288"/>
                  </a:lnTo>
                  <a:lnTo>
                    <a:pt x="333" y="303"/>
                  </a:lnTo>
                  <a:lnTo>
                    <a:pt x="287" y="318"/>
                  </a:lnTo>
                  <a:lnTo>
                    <a:pt x="257" y="349"/>
                  </a:lnTo>
                  <a:lnTo>
                    <a:pt x="227" y="394"/>
                  </a:lnTo>
                  <a:lnTo>
                    <a:pt x="197" y="425"/>
                  </a:lnTo>
                  <a:lnTo>
                    <a:pt x="166" y="485"/>
                  </a:lnTo>
                  <a:lnTo>
                    <a:pt x="166" y="515"/>
                  </a:lnTo>
                  <a:lnTo>
                    <a:pt x="197" y="515"/>
                  </a:lnTo>
                  <a:lnTo>
                    <a:pt x="197" y="500"/>
                  </a:lnTo>
                  <a:lnTo>
                    <a:pt x="212" y="485"/>
                  </a:lnTo>
                  <a:lnTo>
                    <a:pt x="227" y="440"/>
                  </a:lnTo>
                  <a:lnTo>
                    <a:pt x="257" y="394"/>
                  </a:lnTo>
                  <a:lnTo>
                    <a:pt x="348" y="334"/>
                  </a:lnTo>
                  <a:lnTo>
                    <a:pt x="408" y="334"/>
                  </a:lnTo>
                  <a:lnTo>
                    <a:pt x="439" y="394"/>
                  </a:lnTo>
                  <a:lnTo>
                    <a:pt x="423" y="425"/>
                  </a:lnTo>
                  <a:lnTo>
                    <a:pt x="423" y="440"/>
                  </a:lnTo>
                  <a:lnTo>
                    <a:pt x="302" y="9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8" name="Freeform 192"/>
            <p:cNvSpPr>
              <a:spLocks/>
            </p:cNvSpPr>
            <p:nvPr/>
          </p:nvSpPr>
          <p:spPr bwMode="auto">
            <a:xfrm>
              <a:off x="34555" y="15125"/>
              <a:ext cx="438" cy="1894"/>
            </a:xfrm>
            <a:custGeom>
              <a:avLst/>
              <a:gdLst/>
              <a:ahLst/>
              <a:cxnLst>
                <a:cxn ang="0">
                  <a:pos x="438" y="1879"/>
                </a:cxn>
                <a:cxn ang="0">
                  <a:pos x="438" y="1864"/>
                </a:cxn>
                <a:cxn ang="0">
                  <a:pos x="423" y="1864"/>
                </a:cxn>
                <a:cxn ang="0">
                  <a:pos x="408" y="1833"/>
                </a:cxn>
                <a:cxn ang="0">
                  <a:pos x="257" y="1636"/>
                </a:cxn>
                <a:cxn ang="0">
                  <a:pos x="181" y="1409"/>
                </a:cxn>
                <a:cxn ang="0">
                  <a:pos x="121" y="1182"/>
                </a:cxn>
                <a:cxn ang="0">
                  <a:pos x="121" y="955"/>
                </a:cxn>
                <a:cxn ang="0">
                  <a:pos x="136" y="712"/>
                </a:cxn>
                <a:cxn ang="0">
                  <a:pos x="181" y="470"/>
                </a:cxn>
                <a:cxn ang="0">
                  <a:pos x="272" y="243"/>
                </a:cxn>
                <a:cxn ang="0">
                  <a:pos x="423" y="61"/>
                </a:cxn>
                <a:cxn ang="0">
                  <a:pos x="438" y="46"/>
                </a:cxn>
                <a:cxn ang="0">
                  <a:pos x="438" y="0"/>
                </a:cxn>
                <a:cxn ang="0">
                  <a:pos x="423" y="0"/>
                </a:cxn>
                <a:cxn ang="0">
                  <a:pos x="378" y="30"/>
                </a:cxn>
                <a:cxn ang="0">
                  <a:pos x="302" y="91"/>
                </a:cxn>
                <a:cxn ang="0">
                  <a:pos x="212" y="212"/>
                </a:cxn>
                <a:cxn ang="0">
                  <a:pos x="121" y="379"/>
                </a:cxn>
                <a:cxn ang="0">
                  <a:pos x="30" y="682"/>
                </a:cxn>
                <a:cxn ang="0">
                  <a:pos x="0" y="955"/>
                </a:cxn>
                <a:cxn ang="0">
                  <a:pos x="15" y="1121"/>
                </a:cxn>
                <a:cxn ang="0">
                  <a:pos x="45" y="1333"/>
                </a:cxn>
                <a:cxn ang="0">
                  <a:pos x="136" y="1546"/>
                </a:cxn>
                <a:cxn ang="0">
                  <a:pos x="227" y="1697"/>
                </a:cxn>
                <a:cxn ang="0">
                  <a:pos x="317" y="1803"/>
                </a:cxn>
                <a:cxn ang="0">
                  <a:pos x="393" y="1879"/>
                </a:cxn>
                <a:cxn ang="0">
                  <a:pos x="423" y="1894"/>
                </a:cxn>
                <a:cxn ang="0">
                  <a:pos x="438" y="1894"/>
                </a:cxn>
                <a:cxn ang="0">
                  <a:pos x="438" y="1879"/>
                </a:cxn>
              </a:cxnLst>
              <a:rect l="0" t="0" r="r" b="b"/>
              <a:pathLst>
                <a:path w="438" h="1894">
                  <a:moveTo>
                    <a:pt x="438" y="1879"/>
                  </a:moveTo>
                  <a:lnTo>
                    <a:pt x="438" y="1864"/>
                  </a:lnTo>
                  <a:lnTo>
                    <a:pt x="423" y="1864"/>
                  </a:lnTo>
                  <a:lnTo>
                    <a:pt x="408" y="1833"/>
                  </a:lnTo>
                  <a:lnTo>
                    <a:pt x="257" y="1636"/>
                  </a:lnTo>
                  <a:lnTo>
                    <a:pt x="181" y="1409"/>
                  </a:lnTo>
                  <a:lnTo>
                    <a:pt x="121" y="1182"/>
                  </a:lnTo>
                  <a:lnTo>
                    <a:pt x="121" y="955"/>
                  </a:lnTo>
                  <a:lnTo>
                    <a:pt x="136" y="712"/>
                  </a:lnTo>
                  <a:lnTo>
                    <a:pt x="181" y="470"/>
                  </a:lnTo>
                  <a:lnTo>
                    <a:pt x="272" y="243"/>
                  </a:lnTo>
                  <a:lnTo>
                    <a:pt x="423" y="61"/>
                  </a:lnTo>
                  <a:lnTo>
                    <a:pt x="438" y="46"/>
                  </a:lnTo>
                  <a:lnTo>
                    <a:pt x="438" y="0"/>
                  </a:lnTo>
                  <a:lnTo>
                    <a:pt x="423" y="0"/>
                  </a:lnTo>
                  <a:lnTo>
                    <a:pt x="378" y="30"/>
                  </a:lnTo>
                  <a:lnTo>
                    <a:pt x="302" y="91"/>
                  </a:lnTo>
                  <a:lnTo>
                    <a:pt x="212" y="212"/>
                  </a:lnTo>
                  <a:lnTo>
                    <a:pt x="121" y="379"/>
                  </a:lnTo>
                  <a:lnTo>
                    <a:pt x="30" y="682"/>
                  </a:lnTo>
                  <a:lnTo>
                    <a:pt x="0" y="955"/>
                  </a:lnTo>
                  <a:lnTo>
                    <a:pt x="15" y="1121"/>
                  </a:lnTo>
                  <a:lnTo>
                    <a:pt x="45" y="1333"/>
                  </a:lnTo>
                  <a:lnTo>
                    <a:pt x="136" y="1546"/>
                  </a:lnTo>
                  <a:lnTo>
                    <a:pt x="227" y="1697"/>
                  </a:lnTo>
                  <a:lnTo>
                    <a:pt x="317" y="1803"/>
                  </a:lnTo>
                  <a:lnTo>
                    <a:pt x="393" y="1879"/>
                  </a:lnTo>
                  <a:lnTo>
                    <a:pt x="423" y="1894"/>
                  </a:lnTo>
                  <a:lnTo>
                    <a:pt x="438" y="1894"/>
                  </a:lnTo>
                  <a:lnTo>
                    <a:pt x="438" y="18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69" name="Freeform 193"/>
            <p:cNvSpPr>
              <a:spLocks/>
            </p:cNvSpPr>
            <p:nvPr/>
          </p:nvSpPr>
          <p:spPr bwMode="auto">
            <a:xfrm>
              <a:off x="35160" y="15701"/>
              <a:ext cx="1059" cy="848"/>
            </a:xfrm>
            <a:custGeom>
              <a:avLst/>
              <a:gdLst/>
              <a:ahLst/>
              <a:cxnLst>
                <a:cxn ang="0">
                  <a:pos x="605" y="379"/>
                </a:cxn>
                <a:cxn ang="0">
                  <a:pos x="832" y="136"/>
                </a:cxn>
                <a:cxn ang="0">
                  <a:pos x="847" y="121"/>
                </a:cxn>
                <a:cxn ang="0">
                  <a:pos x="862" y="121"/>
                </a:cxn>
                <a:cxn ang="0">
                  <a:pos x="877" y="106"/>
                </a:cxn>
                <a:cxn ang="0">
                  <a:pos x="907" y="106"/>
                </a:cxn>
                <a:cxn ang="0">
                  <a:pos x="953" y="91"/>
                </a:cxn>
                <a:cxn ang="0">
                  <a:pos x="1028" y="91"/>
                </a:cxn>
                <a:cxn ang="0">
                  <a:pos x="1028" y="0"/>
                </a:cxn>
                <a:cxn ang="0">
                  <a:pos x="983" y="0"/>
                </a:cxn>
                <a:cxn ang="0">
                  <a:pos x="938" y="15"/>
                </a:cxn>
                <a:cxn ang="0">
                  <a:pos x="696" y="15"/>
                </a:cxn>
                <a:cxn ang="0">
                  <a:pos x="650" y="0"/>
                </a:cxn>
                <a:cxn ang="0">
                  <a:pos x="650" y="91"/>
                </a:cxn>
                <a:cxn ang="0">
                  <a:pos x="696" y="106"/>
                </a:cxn>
                <a:cxn ang="0">
                  <a:pos x="726" y="106"/>
                </a:cxn>
                <a:cxn ang="0">
                  <a:pos x="726" y="121"/>
                </a:cxn>
                <a:cxn ang="0">
                  <a:pos x="711" y="136"/>
                </a:cxn>
                <a:cxn ang="0">
                  <a:pos x="559" y="318"/>
                </a:cxn>
                <a:cxn ang="0">
                  <a:pos x="363" y="91"/>
                </a:cxn>
                <a:cxn ang="0">
                  <a:pos x="438" y="91"/>
                </a:cxn>
                <a:cxn ang="0">
                  <a:pos x="438" y="0"/>
                </a:cxn>
                <a:cxn ang="0">
                  <a:pos x="393" y="0"/>
                </a:cxn>
                <a:cxn ang="0">
                  <a:pos x="333" y="15"/>
                </a:cxn>
                <a:cxn ang="0">
                  <a:pos x="75" y="15"/>
                </a:cxn>
                <a:cxn ang="0">
                  <a:pos x="0" y="0"/>
                </a:cxn>
                <a:cxn ang="0">
                  <a:pos x="0" y="91"/>
                </a:cxn>
                <a:cxn ang="0">
                  <a:pos x="136" y="91"/>
                </a:cxn>
                <a:cxn ang="0">
                  <a:pos x="438" y="439"/>
                </a:cxn>
                <a:cxn ang="0">
                  <a:pos x="181" y="727"/>
                </a:cxn>
                <a:cxn ang="0">
                  <a:pos x="151" y="742"/>
                </a:cxn>
                <a:cxn ang="0">
                  <a:pos x="106" y="757"/>
                </a:cxn>
                <a:cxn ang="0">
                  <a:pos x="0" y="757"/>
                </a:cxn>
                <a:cxn ang="0">
                  <a:pos x="0" y="848"/>
                </a:cxn>
                <a:cxn ang="0">
                  <a:pos x="363" y="848"/>
                </a:cxn>
                <a:cxn ang="0">
                  <a:pos x="363" y="757"/>
                </a:cxn>
                <a:cxn ang="0">
                  <a:pos x="333" y="757"/>
                </a:cxn>
                <a:cxn ang="0">
                  <a:pos x="302" y="742"/>
                </a:cxn>
                <a:cxn ang="0">
                  <a:pos x="302" y="712"/>
                </a:cxn>
                <a:cxn ang="0">
                  <a:pos x="499" y="515"/>
                </a:cxn>
                <a:cxn ang="0">
                  <a:pos x="696" y="757"/>
                </a:cxn>
                <a:cxn ang="0">
                  <a:pos x="620" y="757"/>
                </a:cxn>
                <a:cxn ang="0">
                  <a:pos x="620" y="848"/>
                </a:cxn>
                <a:cxn ang="0">
                  <a:pos x="1059" y="848"/>
                </a:cxn>
                <a:cxn ang="0">
                  <a:pos x="1059" y="757"/>
                </a:cxn>
                <a:cxn ang="0">
                  <a:pos x="922" y="757"/>
                </a:cxn>
                <a:cxn ang="0">
                  <a:pos x="605" y="379"/>
                </a:cxn>
              </a:cxnLst>
              <a:rect l="0" t="0" r="r" b="b"/>
              <a:pathLst>
                <a:path w="1059" h="848">
                  <a:moveTo>
                    <a:pt x="605" y="379"/>
                  </a:moveTo>
                  <a:lnTo>
                    <a:pt x="832" y="136"/>
                  </a:lnTo>
                  <a:lnTo>
                    <a:pt x="847" y="121"/>
                  </a:lnTo>
                  <a:lnTo>
                    <a:pt x="862" y="121"/>
                  </a:lnTo>
                  <a:lnTo>
                    <a:pt x="877" y="106"/>
                  </a:lnTo>
                  <a:lnTo>
                    <a:pt x="907" y="106"/>
                  </a:lnTo>
                  <a:lnTo>
                    <a:pt x="953" y="91"/>
                  </a:lnTo>
                  <a:lnTo>
                    <a:pt x="1028" y="91"/>
                  </a:lnTo>
                  <a:lnTo>
                    <a:pt x="1028" y="0"/>
                  </a:lnTo>
                  <a:lnTo>
                    <a:pt x="983" y="0"/>
                  </a:lnTo>
                  <a:lnTo>
                    <a:pt x="938" y="15"/>
                  </a:lnTo>
                  <a:lnTo>
                    <a:pt x="696" y="15"/>
                  </a:lnTo>
                  <a:lnTo>
                    <a:pt x="650" y="0"/>
                  </a:lnTo>
                  <a:lnTo>
                    <a:pt x="650" y="91"/>
                  </a:lnTo>
                  <a:lnTo>
                    <a:pt x="696" y="106"/>
                  </a:lnTo>
                  <a:lnTo>
                    <a:pt x="726" y="106"/>
                  </a:lnTo>
                  <a:lnTo>
                    <a:pt x="726" y="121"/>
                  </a:lnTo>
                  <a:lnTo>
                    <a:pt x="711" y="136"/>
                  </a:lnTo>
                  <a:lnTo>
                    <a:pt x="559" y="318"/>
                  </a:lnTo>
                  <a:lnTo>
                    <a:pt x="363" y="91"/>
                  </a:lnTo>
                  <a:lnTo>
                    <a:pt x="438" y="91"/>
                  </a:lnTo>
                  <a:lnTo>
                    <a:pt x="438" y="0"/>
                  </a:lnTo>
                  <a:lnTo>
                    <a:pt x="393" y="0"/>
                  </a:lnTo>
                  <a:lnTo>
                    <a:pt x="333" y="15"/>
                  </a:lnTo>
                  <a:lnTo>
                    <a:pt x="75" y="15"/>
                  </a:lnTo>
                  <a:lnTo>
                    <a:pt x="0" y="0"/>
                  </a:lnTo>
                  <a:lnTo>
                    <a:pt x="0" y="91"/>
                  </a:lnTo>
                  <a:lnTo>
                    <a:pt x="136" y="91"/>
                  </a:lnTo>
                  <a:lnTo>
                    <a:pt x="438" y="439"/>
                  </a:lnTo>
                  <a:lnTo>
                    <a:pt x="181" y="727"/>
                  </a:lnTo>
                  <a:lnTo>
                    <a:pt x="151" y="742"/>
                  </a:lnTo>
                  <a:lnTo>
                    <a:pt x="106" y="757"/>
                  </a:lnTo>
                  <a:lnTo>
                    <a:pt x="0" y="757"/>
                  </a:lnTo>
                  <a:lnTo>
                    <a:pt x="0" y="848"/>
                  </a:lnTo>
                  <a:lnTo>
                    <a:pt x="363" y="848"/>
                  </a:lnTo>
                  <a:lnTo>
                    <a:pt x="363" y="757"/>
                  </a:lnTo>
                  <a:lnTo>
                    <a:pt x="333" y="757"/>
                  </a:lnTo>
                  <a:lnTo>
                    <a:pt x="302" y="742"/>
                  </a:lnTo>
                  <a:lnTo>
                    <a:pt x="302" y="712"/>
                  </a:lnTo>
                  <a:lnTo>
                    <a:pt x="499" y="515"/>
                  </a:lnTo>
                  <a:lnTo>
                    <a:pt x="696" y="757"/>
                  </a:lnTo>
                  <a:lnTo>
                    <a:pt x="620" y="757"/>
                  </a:lnTo>
                  <a:lnTo>
                    <a:pt x="620" y="848"/>
                  </a:lnTo>
                  <a:lnTo>
                    <a:pt x="1059" y="848"/>
                  </a:lnTo>
                  <a:lnTo>
                    <a:pt x="1059" y="757"/>
                  </a:lnTo>
                  <a:lnTo>
                    <a:pt x="922" y="757"/>
                  </a:lnTo>
                  <a:lnTo>
                    <a:pt x="605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0" name="Freeform 194"/>
            <p:cNvSpPr>
              <a:spLocks noEditPoints="1"/>
            </p:cNvSpPr>
            <p:nvPr/>
          </p:nvSpPr>
          <p:spPr bwMode="auto">
            <a:xfrm>
              <a:off x="36294" y="15943"/>
              <a:ext cx="408" cy="894"/>
            </a:xfrm>
            <a:custGeom>
              <a:avLst/>
              <a:gdLst/>
              <a:ahLst/>
              <a:cxnLst>
                <a:cxn ang="0">
                  <a:pos x="363" y="31"/>
                </a:cxn>
                <a:cxn ang="0">
                  <a:pos x="318" y="0"/>
                </a:cxn>
                <a:cxn ang="0">
                  <a:pos x="242" y="76"/>
                </a:cxn>
                <a:cxn ang="0">
                  <a:pos x="272" y="121"/>
                </a:cxn>
                <a:cxn ang="0">
                  <a:pos x="348" y="106"/>
                </a:cxn>
                <a:cxn ang="0">
                  <a:pos x="363" y="46"/>
                </a:cxn>
                <a:cxn ang="0">
                  <a:pos x="91" y="743"/>
                </a:cxn>
                <a:cxn ang="0">
                  <a:pos x="121" y="864"/>
                </a:cxn>
                <a:cxn ang="0">
                  <a:pos x="303" y="864"/>
                </a:cxn>
                <a:cxn ang="0">
                  <a:pos x="378" y="758"/>
                </a:cxn>
                <a:cxn ang="0">
                  <a:pos x="393" y="697"/>
                </a:cxn>
                <a:cxn ang="0">
                  <a:pos x="393" y="682"/>
                </a:cxn>
                <a:cxn ang="0">
                  <a:pos x="378" y="667"/>
                </a:cxn>
                <a:cxn ang="0">
                  <a:pos x="363" y="697"/>
                </a:cxn>
                <a:cxn ang="0">
                  <a:pos x="303" y="818"/>
                </a:cxn>
                <a:cxn ang="0">
                  <a:pos x="197" y="849"/>
                </a:cxn>
                <a:cxn ang="0">
                  <a:pos x="182" y="758"/>
                </a:cxn>
                <a:cxn ang="0">
                  <a:pos x="227" y="667"/>
                </a:cxn>
                <a:cxn ang="0">
                  <a:pos x="287" y="531"/>
                </a:cxn>
                <a:cxn ang="0">
                  <a:pos x="303" y="470"/>
                </a:cxn>
                <a:cxn ang="0">
                  <a:pos x="318" y="409"/>
                </a:cxn>
                <a:cxn ang="0">
                  <a:pos x="287" y="334"/>
                </a:cxn>
                <a:cxn ang="0">
                  <a:pos x="197" y="288"/>
                </a:cxn>
                <a:cxn ang="0">
                  <a:pos x="106" y="334"/>
                </a:cxn>
                <a:cxn ang="0">
                  <a:pos x="30" y="409"/>
                </a:cxn>
                <a:cxn ang="0">
                  <a:pos x="0" y="485"/>
                </a:cxn>
                <a:cxn ang="0">
                  <a:pos x="45" y="515"/>
                </a:cxn>
                <a:cxn ang="0">
                  <a:pos x="76" y="440"/>
                </a:cxn>
                <a:cxn ang="0">
                  <a:pos x="121" y="349"/>
                </a:cxn>
                <a:cxn ang="0">
                  <a:pos x="212" y="334"/>
                </a:cxn>
                <a:cxn ang="0">
                  <a:pos x="227" y="379"/>
                </a:cxn>
                <a:cxn ang="0">
                  <a:pos x="212" y="409"/>
                </a:cxn>
                <a:cxn ang="0">
                  <a:pos x="197" y="470"/>
                </a:cxn>
                <a:cxn ang="0">
                  <a:pos x="106" y="728"/>
                </a:cxn>
              </a:cxnLst>
              <a:rect l="0" t="0" r="r" b="b"/>
              <a:pathLst>
                <a:path w="408" h="894">
                  <a:moveTo>
                    <a:pt x="363" y="46"/>
                  </a:moveTo>
                  <a:lnTo>
                    <a:pt x="363" y="31"/>
                  </a:lnTo>
                  <a:lnTo>
                    <a:pt x="333" y="0"/>
                  </a:lnTo>
                  <a:lnTo>
                    <a:pt x="318" y="0"/>
                  </a:lnTo>
                  <a:lnTo>
                    <a:pt x="257" y="31"/>
                  </a:lnTo>
                  <a:lnTo>
                    <a:pt x="242" y="76"/>
                  </a:lnTo>
                  <a:lnTo>
                    <a:pt x="242" y="91"/>
                  </a:lnTo>
                  <a:lnTo>
                    <a:pt x="272" y="121"/>
                  </a:lnTo>
                  <a:lnTo>
                    <a:pt x="318" y="121"/>
                  </a:lnTo>
                  <a:lnTo>
                    <a:pt x="348" y="106"/>
                  </a:lnTo>
                  <a:lnTo>
                    <a:pt x="363" y="76"/>
                  </a:lnTo>
                  <a:lnTo>
                    <a:pt x="363" y="46"/>
                  </a:lnTo>
                  <a:close/>
                  <a:moveTo>
                    <a:pt x="106" y="728"/>
                  </a:moveTo>
                  <a:lnTo>
                    <a:pt x="91" y="743"/>
                  </a:lnTo>
                  <a:lnTo>
                    <a:pt x="91" y="818"/>
                  </a:lnTo>
                  <a:lnTo>
                    <a:pt x="121" y="864"/>
                  </a:lnTo>
                  <a:lnTo>
                    <a:pt x="212" y="894"/>
                  </a:lnTo>
                  <a:lnTo>
                    <a:pt x="303" y="864"/>
                  </a:lnTo>
                  <a:lnTo>
                    <a:pt x="363" y="803"/>
                  </a:lnTo>
                  <a:lnTo>
                    <a:pt x="378" y="758"/>
                  </a:lnTo>
                  <a:lnTo>
                    <a:pt x="393" y="728"/>
                  </a:lnTo>
                  <a:lnTo>
                    <a:pt x="393" y="697"/>
                  </a:lnTo>
                  <a:lnTo>
                    <a:pt x="408" y="682"/>
                  </a:lnTo>
                  <a:lnTo>
                    <a:pt x="393" y="682"/>
                  </a:lnTo>
                  <a:lnTo>
                    <a:pt x="393" y="667"/>
                  </a:lnTo>
                  <a:lnTo>
                    <a:pt x="378" y="667"/>
                  </a:lnTo>
                  <a:lnTo>
                    <a:pt x="363" y="682"/>
                  </a:lnTo>
                  <a:lnTo>
                    <a:pt x="363" y="697"/>
                  </a:lnTo>
                  <a:lnTo>
                    <a:pt x="333" y="773"/>
                  </a:lnTo>
                  <a:lnTo>
                    <a:pt x="303" y="818"/>
                  </a:lnTo>
                  <a:lnTo>
                    <a:pt x="257" y="849"/>
                  </a:lnTo>
                  <a:lnTo>
                    <a:pt x="197" y="849"/>
                  </a:lnTo>
                  <a:lnTo>
                    <a:pt x="182" y="834"/>
                  </a:lnTo>
                  <a:lnTo>
                    <a:pt x="182" y="758"/>
                  </a:lnTo>
                  <a:lnTo>
                    <a:pt x="212" y="728"/>
                  </a:lnTo>
                  <a:lnTo>
                    <a:pt x="227" y="667"/>
                  </a:lnTo>
                  <a:lnTo>
                    <a:pt x="242" y="621"/>
                  </a:lnTo>
                  <a:lnTo>
                    <a:pt x="287" y="531"/>
                  </a:lnTo>
                  <a:lnTo>
                    <a:pt x="287" y="500"/>
                  </a:lnTo>
                  <a:lnTo>
                    <a:pt x="303" y="470"/>
                  </a:lnTo>
                  <a:lnTo>
                    <a:pt x="318" y="455"/>
                  </a:lnTo>
                  <a:lnTo>
                    <a:pt x="318" y="409"/>
                  </a:lnTo>
                  <a:lnTo>
                    <a:pt x="303" y="364"/>
                  </a:lnTo>
                  <a:lnTo>
                    <a:pt x="287" y="334"/>
                  </a:lnTo>
                  <a:lnTo>
                    <a:pt x="242" y="303"/>
                  </a:lnTo>
                  <a:lnTo>
                    <a:pt x="197" y="288"/>
                  </a:lnTo>
                  <a:lnTo>
                    <a:pt x="136" y="303"/>
                  </a:lnTo>
                  <a:lnTo>
                    <a:pt x="106" y="334"/>
                  </a:lnTo>
                  <a:lnTo>
                    <a:pt x="61" y="364"/>
                  </a:lnTo>
                  <a:lnTo>
                    <a:pt x="30" y="409"/>
                  </a:lnTo>
                  <a:lnTo>
                    <a:pt x="15" y="440"/>
                  </a:lnTo>
                  <a:lnTo>
                    <a:pt x="0" y="485"/>
                  </a:lnTo>
                  <a:lnTo>
                    <a:pt x="0" y="515"/>
                  </a:lnTo>
                  <a:lnTo>
                    <a:pt x="45" y="515"/>
                  </a:lnTo>
                  <a:lnTo>
                    <a:pt x="45" y="500"/>
                  </a:lnTo>
                  <a:lnTo>
                    <a:pt x="76" y="440"/>
                  </a:lnTo>
                  <a:lnTo>
                    <a:pt x="91" y="394"/>
                  </a:lnTo>
                  <a:lnTo>
                    <a:pt x="121" y="349"/>
                  </a:lnTo>
                  <a:lnTo>
                    <a:pt x="166" y="334"/>
                  </a:lnTo>
                  <a:lnTo>
                    <a:pt x="212" y="334"/>
                  </a:lnTo>
                  <a:lnTo>
                    <a:pt x="212" y="349"/>
                  </a:lnTo>
                  <a:lnTo>
                    <a:pt x="227" y="379"/>
                  </a:lnTo>
                  <a:lnTo>
                    <a:pt x="227" y="394"/>
                  </a:lnTo>
                  <a:lnTo>
                    <a:pt x="212" y="409"/>
                  </a:lnTo>
                  <a:lnTo>
                    <a:pt x="212" y="440"/>
                  </a:lnTo>
                  <a:lnTo>
                    <a:pt x="197" y="470"/>
                  </a:lnTo>
                  <a:lnTo>
                    <a:pt x="182" y="515"/>
                  </a:lnTo>
                  <a:lnTo>
                    <a:pt x="106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1" name="Freeform 195"/>
            <p:cNvSpPr>
              <a:spLocks/>
            </p:cNvSpPr>
            <p:nvPr/>
          </p:nvSpPr>
          <p:spPr bwMode="auto">
            <a:xfrm>
              <a:off x="36975" y="15125"/>
              <a:ext cx="438" cy="1894"/>
            </a:xfrm>
            <a:custGeom>
              <a:avLst/>
              <a:gdLst/>
              <a:ahLst/>
              <a:cxnLst>
                <a:cxn ang="0">
                  <a:pos x="438" y="955"/>
                </a:cxn>
                <a:cxn ang="0">
                  <a:pos x="423" y="788"/>
                </a:cxn>
                <a:cxn ang="0">
                  <a:pos x="393" y="576"/>
                </a:cxn>
                <a:cxn ang="0">
                  <a:pos x="317" y="364"/>
                </a:cxn>
                <a:cxn ang="0">
                  <a:pos x="227" y="212"/>
                </a:cxn>
                <a:cxn ang="0">
                  <a:pos x="136" y="91"/>
                </a:cxn>
                <a:cxn ang="0">
                  <a:pos x="60" y="3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30"/>
                </a:cxn>
                <a:cxn ang="0">
                  <a:pos x="15" y="46"/>
                </a:cxn>
                <a:cxn ang="0">
                  <a:pos x="45" y="61"/>
                </a:cxn>
                <a:cxn ang="0">
                  <a:pos x="166" y="227"/>
                </a:cxn>
                <a:cxn ang="0">
                  <a:pos x="257" y="424"/>
                </a:cxn>
                <a:cxn ang="0">
                  <a:pos x="317" y="667"/>
                </a:cxn>
                <a:cxn ang="0">
                  <a:pos x="332" y="955"/>
                </a:cxn>
                <a:cxn ang="0">
                  <a:pos x="317" y="1197"/>
                </a:cxn>
                <a:cxn ang="0">
                  <a:pos x="272" y="1424"/>
                </a:cxn>
                <a:cxn ang="0">
                  <a:pos x="166" y="1652"/>
                </a:cxn>
                <a:cxn ang="0">
                  <a:pos x="30" y="1849"/>
                </a:cxn>
                <a:cxn ang="0">
                  <a:pos x="15" y="1864"/>
                </a:cxn>
                <a:cxn ang="0">
                  <a:pos x="0" y="1864"/>
                </a:cxn>
                <a:cxn ang="0">
                  <a:pos x="0" y="1894"/>
                </a:cxn>
                <a:cxn ang="0">
                  <a:pos x="15" y="1894"/>
                </a:cxn>
                <a:cxn ang="0">
                  <a:pos x="60" y="1879"/>
                </a:cxn>
                <a:cxn ang="0">
                  <a:pos x="136" y="1803"/>
                </a:cxn>
                <a:cxn ang="0">
                  <a:pos x="227" y="1682"/>
                </a:cxn>
                <a:cxn ang="0">
                  <a:pos x="317" y="1530"/>
                </a:cxn>
                <a:cxn ang="0">
                  <a:pos x="423" y="1227"/>
                </a:cxn>
                <a:cxn ang="0">
                  <a:pos x="438" y="955"/>
                </a:cxn>
              </a:cxnLst>
              <a:rect l="0" t="0" r="r" b="b"/>
              <a:pathLst>
                <a:path w="438" h="1894">
                  <a:moveTo>
                    <a:pt x="438" y="955"/>
                  </a:moveTo>
                  <a:lnTo>
                    <a:pt x="423" y="788"/>
                  </a:lnTo>
                  <a:lnTo>
                    <a:pt x="393" y="576"/>
                  </a:lnTo>
                  <a:lnTo>
                    <a:pt x="317" y="364"/>
                  </a:lnTo>
                  <a:lnTo>
                    <a:pt x="227" y="212"/>
                  </a:lnTo>
                  <a:lnTo>
                    <a:pt x="136" y="91"/>
                  </a:lnTo>
                  <a:lnTo>
                    <a:pt x="60" y="3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5" y="46"/>
                  </a:lnTo>
                  <a:lnTo>
                    <a:pt x="45" y="61"/>
                  </a:lnTo>
                  <a:lnTo>
                    <a:pt x="166" y="227"/>
                  </a:lnTo>
                  <a:lnTo>
                    <a:pt x="257" y="424"/>
                  </a:lnTo>
                  <a:lnTo>
                    <a:pt x="317" y="667"/>
                  </a:lnTo>
                  <a:lnTo>
                    <a:pt x="332" y="955"/>
                  </a:lnTo>
                  <a:lnTo>
                    <a:pt x="317" y="1197"/>
                  </a:lnTo>
                  <a:lnTo>
                    <a:pt x="272" y="1424"/>
                  </a:lnTo>
                  <a:lnTo>
                    <a:pt x="166" y="1652"/>
                  </a:lnTo>
                  <a:lnTo>
                    <a:pt x="30" y="1849"/>
                  </a:lnTo>
                  <a:lnTo>
                    <a:pt x="15" y="1864"/>
                  </a:lnTo>
                  <a:lnTo>
                    <a:pt x="0" y="1864"/>
                  </a:lnTo>
                  <a:lnTo>
                    <a:pt x="0" y="1894"/>
                  </a:lnTo>
                  <a:lnTo>
                    <a:pt x="15" y="1894"/>
                  </a:lnTo>
                  <a:lnTo>
                    <a:pt x="60" y="1879"/>
                  </a:lnTo>
                  <a:lnTo>
                    <a:pt x="136" y="1803"/>
                  </a:lnTo>
                  <a:lnTo>
                    <a:pt x="227" y="1682"/>
                  </a:lnTo>
                  <a:lnTo>
                    <a:pt x="317" y="1530"/>
                  </a:lnTo>
                  <a:lnTo>
                    <a:pt x="423" y="1227"/>
                  </a:lnTo>
                  <a:lnTo>
                    <a:pt x="438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2" name="Freeform 196"/>
            <p:cNvSpPr>
              <a:spLocks/>
            </p:cNvSpPr>
            <p:nvPr/>
          </p:nvSpPr>
          <p:spPr bwMode="auto">
            <a:xfrm>
              <a:off x="37776" y="16352"/>
              <a:ext cx="212" cy="561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2"/>
                </a:cxn>
                <a:cxn ang="0">
                  <a:pos x="197" y="76"/>
                </a:cxn>
                <a:cxn ang="0">
                  <a:pos x="167" y="31"/>
                </a:cxn>
                <a:cxn ang="0">
                  <a:pos x="136" y="0"/>
                </a:cxn>
                <a:cxn ang="0">
                  <a:pos x="46" y="0"/>
                </a:cxn>
                <a:cxn ang="0">
                  <a:pos x="15" y="31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6" y="197"/>
                </a:cxn>
                <a:cxn ang="0">
                  <a:pos x="167" y="167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1" y="334"/>
                </a:cxn>
                <a:cxn ang="0">
                  <a:pos x="106" y="440"/>
                </a:cxn>
                <a:cxn ang="0">
                  <a:pos x="46" y="516"/>
                </a:cxn>
                <a:cxn ang="0">
                  <a:pos x="31" y="531"/>
                </a:cxn>
                <a:cxn ang="0">
                  <a:pos x="31" y="561"/>
                </a:cxn>
                <a:cxn ang="0">
                  <a:pos x="46" y="561"/>
                </a:cxn>
                <a:cxn ang="0">
                  <a:pos x="76" y="531"/>
                </a:cxn>
                <a:cxn ang="0">
                  <a:pos x="136" y="455"/>
                </a:cxn>
                <a:cxn ang="0">
                  <a:pos x="197" y="349"/>
                </a:cxn>
                <a:cxn ang="0">
                  <a:pos x="212" y="197"/>
                </a:cxn>
              </a:cxnLst>
              <a:rect l="0" t="0" r="r" b="b"/>
              <a:pathLst>
                <a:path w="212" h="561">
                  <a:moveTo>
                    <a:pt x="212" y="197"/>
                  </a:moveTo>
                  <a:lnTo>
                    <a:pt x="212" y="122"/>
                  </a:lnTo>
                  <a:lnTo>
                    <a:pt x="197" y="76"/>
                  </a:lnTo>
                  <a:lnTo>
                    <a:pt x="167" y="31"/>
                  </a:lnTo>
                  <a:lnTo>
                    <a:pt x="136" y="0"/>
                  </a:lnTo>
                  <a:lnTo>
                    <a:pt x="46" y="0"/>
                  </a:lnTo>
                  <a:lnTo>
                    <a:pt x="15" y="31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6" y="197"/>
                  </a:lnTo>
                  <a:lnTo>
                    <a:pt x="167" y="167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1" y="334"/>
                  </a:lnTo>
                  <a:lnTo>
                    <a:pt x="106" y="440"/>
                  </a:lnTo>
                  <a:lnTo>
                    <a:pt x="46" y="516"/>
                  </a:lnTo>
                  <a:lnTo>
                    <a:pt x="31" y="531"/>
                  </a:lnTo>
                  <a:lnTo>
                    <a:pt x="31" y="561"/>
                  </a:lnTo>
                  <a:lnTo>
                    <a:pt x="46" y="561"/>
                  </a:lnTo>
                  <a:lnTo>
                    <a:pt x="76" y="531"/>
                  </a:lnTo>
                  <a:lnTo>
                    <a:pt x="136" y="455"/>
                  </a:lnTo>
                  <a:lnTo>
                    <a:pt x="197" y="349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3" name="Freeform 197"/>
            <p:cNvSpPr>
              <a:spLocks noEditPoints="1"/>
            </p:cNvSpPr>
            <p:nvPr/>
          </p:nvSpPr>
          <p:spPr bwMode="auto">
            <a:xfrm>
              <a:off x="39803" y="14125"/>
              <a:ext cx="786" cy="1652"/>
            </a:xfrm>
            <a:custGeom>
              <a:avLst/>
              <a:gdLst/>
              <a:ahLst/>
              <a:cxnLst>
                <a:cxn ang="0">
                  <a:pos x="786" y="76"/>
                </a:cxn>
                <a:cxn ang="0">
                  <a:pos x="771" y="46"/>
                </a:cxn>
                <a:cxn ang="0">
                  <a:pos x="741" y="15"/>
                </a:cxn>
                <a:cxn ang="0">
                  <a:pos x="711" y="0"/>
                </a:cxn>
                <a:cxn ang="0">
                  <a:pos x="650" y="30"/>
                </a:cxn>
                <a:cxn ang="0">
                  <a:pos x="620" y="61"/>
                </a:cxn>
                <a:cxn ang="0">
                  <a:pos x="605" y="106"/>
                </a:cxn>
                <a:cxn ang="0">
                  <a:pos x="605" y="136"/>
                </a:cxn>
                <a:cxn ang="0">
                  <a:pos x="620" y="152"/>
                </a:cxn>
                <a:cxn ang="0">
                  <a:pos x="650" y="167"/>
                </a:cxn>
                <a:cxn ang="0">
                  <a:pos x="711" y="167"/>
                </a:cxn>
                <a:cxn ang="0">
                  <a:pos x="756" y="136"/>
                </a:cxn>
                <a:cxn ang="0">
                  <a:pos x="786" y="76"/>
                </a:cxn>
                <a:cxn ang="0">
                  <a:pos x="408" y="1349"/>
                </a:cxn>
                <a:cxn ang="0">
                  <a:pos x="348" y="1485"/>
                </a:cxn>
                <a:cxn ang="0">
                  <a:pos x="272" y="1576"/>
                </a:cxn>
                <a:cxn ang="0">
                  <a:pos x="166" y="1606"/>
                </a:cxn>
                <a:cxn ang="0">
                  <a:pos x="121" y="1606"/>
                </a:cxn>
                <a:cxn ang="0">
                  <a:pos x="91" y="1591"/>
                </a:cxn>
                <a:cxn ang="0">
                  <a:pos x="136" y="1576"/>
                </a:cxn>
                <a:cxn ang="0">
                  <a:pos x="151" y="1546"/>
                </a:cxn>
                <a:cxn ang="0">
                  <a:pos x="181" y="1515"/>
                </a:cxn>
                <a:cxn ang="0">
                  <a:pos x="181" y="1470"/>
                </a:cxn>
                <a:cxn ang="0">
                  <a:pos x="166" y="1439"/>
                </a:cxn>
                <a:cxn ang="0">
                  <a:pos x="136" y="1424"/>
                </a:cxn>
                <a:cxn ang="0">
                  <a:pos x="75" y="1424"/>
                </a:cxn>
                <a:cxn ang="0">
                  <a:pos x="45" y="1439"/>
                </a:cxn>
                <a:cxn ang="0">
                  <a:pos x="30" y="1455"/>
                </a:cxn>
                <a:cxn ang="0">
                  <a:pos x="15" y="1485"/>
                </a:cxn>
                <a:cxn ang="0">
                  <a:pos x="0" y="1530"/>
                </a:cxn>
                <a:cxn ang="0">
                  <a:pos x="15" y="1576"/>
                </a:cxn>
                <a:cxn ang="0">
                  <a:pos x="30" y="1606"/>
                </a:cxn>
                <a:cxn ang="0">
                  <a:pos x="166" y="1652"/>
                </a:cxn>
                <a:cxn ang="0">
                  <a:pos x="272" y="1636"/>
                </a:cxn>
                <a:cxn ang="0">
                  <a:pos x="378" y="1576"/>
                </a:cxn>
                <a:cxn ang="0">
                  <a:pos x="469" y="1485"/>
                </a:cxn>
                <a:cxn ang="0">
                  <a:pos x="529" y="1364"/>
                </a:cxn>
                <a:cxn ang="0">
                  <a:pos x="696" y="667"/>
                </a:cxn>
                <a:cxn ang="0">
                  <a:pos x="711" y="636"/>
                </a:cxn>
                <a:cxn ang="0">
                  <a:pos x="711" y="591"/>
                </a:cxn>
                <a:cxn ang="0">
                  <a:pos x="696" y="530"/>
                </a:cxn>
                <a:cxn ang="0">
                  <a:pos x="680" y="485"/>
                </a:cxn>
                <a:cxn ang="0">
                  <a:pos x="590" y="424"/>
                </a:cxn>
                <a:cxn ang="0">
                  <a:pos x="544" y="424"/>
                </a:cxn>
                <a:cxn ang="0">
                  <a:pos x="438" y="455"/>
                </a:cxn>
                <a:cxn ang="0">
                  <a:pos x="348" y="515"/>
                </a:cxn>
                <a:cxn ang="0">
                  <a:pos x="287" y="606"/>
                </a:cxn>
                <a:cxn ang="0">
                  <a:pos x="242" y="682"/>
                </a:cxn>
                <a:cxn ang="0">
                  <a:pos x="242" y="727"/>
                </a:cxn>
                <a:cxn ang="0">
                  <a:pos x="272" y="727"/>
                </a:cxn>
                <a:cxn ang="0">
                  <a:pos x="287" y="712"/>
                </a:cxn>
                <a:cxn ang="0">
                  <a:pos x="287" y="697"/>
                </a:cxn>
                <a:cxn ang="0">
                  <a:pos x="348" y="576"/>
                </a:cxn>
                <a:cxn ang="0">
                  <a:pos x="438" y="500"/>
                </a:cxn>
                <a:cxn ang="0">
                  <a:pos x="529" y="455"/>
                </a:cxn>
                <a:cxn ang="0">
                  <a:pos x="544" y="455"/>
                </a:cxn>
                <a:cxn ang="0">
                  <a:pos x="575" y="485"/>
                </a:cxn>
                <a:cxn ang="0">
                  <a:pos x="590" y="515"/>
                </a:cxn>
                <a:cxn ang="0">
                  <a:pos x="590" y="621"/>
                </a:cxn>
                <a:cxn ang="0">
                  <a:pos x="575" y="652"/>
                </a:cxn>
                <a:cxn ang="0">
                  <a:pos x="408" y="1349"/>
                </a:cxn>
              </a:cxnLst>
              <a:rect l="0" t="0" r="r" b="b"/>
              <a:pathLst>
                <a:path w="786" h="1652">
                  <a:moveTo>
                    <a:pt x="786" y="76"/>
                  </a:moveTo>
                  <a:lnTo>
                    <a:pt x="771" y="46"/>
                  </a:lnTo>
                  <a:lnTo>
                    <a:pt x="741" y="15"/>
                  </a:lnTo>
                  <a:lnTo>
                    <a:pt x="711" y="0"/>
                  </a:lnTo>
                  <a:lnTo>
                    <a:pt x="650" y="30"/>
                  </a:lnTo>
                  <a:lnTo>
                    <a:pt x="620" y="61"/>
                  </a:lnTo>
                  <a:lnTo>
                    <a:pt x="605" y="106"/>
                  </a:lnTo>
                  <a:lnTo>
                    <a:pt x="605" y="136"/>
                  </a:lnTo>
                  <a:lnTo>
                    <a:pt x="620" y="152"/>
                  </a:lnTo>
                  <a:lnTo>
                    <a:pt x="650" y="167"/>
                  </a:lnTo>
                  <a:lnTo>
                    <a:pt x="711" y="167"/>
                  </a:lnTo>
                  <a:lnTo>
                    <a:pt x="756" y="136"/>
                  </a:lnTo>
                  <a:lnTo>
                    <a:pt x="786" y="76"/>
                  </a:lnTo>
                  <a:close/>
                  <a:moveTo>
                    <a:pt x="408" y="1349"/>
                  </a:moveTo>
                  <a:lnTo>
                    <a:pt x="348" y="1485"/>
                  </a:lnTo>
                  <a:lnTo>
                    <a:pt x="272" y="1576"/>
                  </a:lnTo>
                  <a:lnTo>
                    <a:pt x="166" y="1606"/>
                  </a:lnTo>
                  <a:lnTo>
                    <a:pt x="121" y="1606"/>
                  </a:lnTo>
                  <a:lnTo>
                    <a:pt x="91" y="1591"/>
                  </a:lnTo>
                  <a:lnTo>
                    <a:pt x="136" y="1576"/>
                  </a:lnTo>
                  <a:lnTo>
                    <a:pt x="151" y="1546"/>
                  </a:lnTo>
                  <a:lnTo>
                    <a:pt x="181" y="1515"/>
                  </a:lnTo>
                  <a:lnTo>
                    <a:pt x="181" y="1470"/>
                  </a:lnTo>
                  <a:lnTo>
                    <a:pt x="166" y="1439"/>
                  </a:lnTo>
                  <a:lnTo>
                    <a:pt x="136" y="1424"/>
                  </a:lnTo>
                  <a:lnTo>
                    <a:pt x="75" y="1424"/>
                  </a:lnTo>
                  <a:lnTo>
                    <a:pt x="45" y="1439"/>
                  </a:lnTo>
                  <a:lnTo>
                    <a:pt x="30" y="1455"/>
                  </a:lnTo>
                  <a:lnTo>
                    <a:pt x="15" y="1485"/>
                  </a:lnTo>
                  <a:lnTo>
                    <a:pt x="0" y="1530"/>
                  </a:lnTo>
                  <a:lnTo>
                    <a:pt x="15" y="1576"/>
                  </a:lnTo>
                  <a:lnTo>
                    <a:pt x="30" y="1606"/>
                  </a:lnTo>
                  <a:lnTo>
                    <a:pt x="166" y="1652"/>
                  </a:lnTo>
                  <a:lnTo>
                    <a:pt x="272" y="1636"/>
                  </a:lnTo>
                  <a:lnTo>
                    <a:pt x="378" y="1576"/>
                  </a:lnTo>
                  <a:lnTo>
                    <a:pt x="469" y="1485"/>
                  </a:lnTo>
                  <a:lnTo>
                    <a:pt x="529" y="1364"/>
                  </a:lnTo>
                  <a:lnTo>
                    <a:pt x="696" y="667"/>
                  </a:lnTo>
                  <a:lnTo>
                    <a:pt x="711" y="636"/>
                  </a:lnTo>
                  <a:lnTo>
                    <a:pt x="711" y="591"/>
                  </a:lnTo>
                  <a:lnTo>
                    <a:pt x="696" y="530"/>
                  </a:lnTo>
                  <a:lnTo>
                    <a:pt x="680" y="485"/>
                  </a:lnTo>
                  <a:lnTo>
                    <a:pt x="590" y="424"/>
                  </a:lnTo>
                  <a:lnTo>
                    <a:pt x="544" y="424"/>
                  </a:lnTo>
                  <a:lnTo>
                    <a:pt x="438" y="455"/>
                  </a:lnTo>
                  <a:lnTo>
                    <a:pt x="348" y="515"/>
                  </a:lnTo>
                  <a:lnTo>
                    <a:pt x="287" y="606"/>
                  </a:lnTo>
                  <a:lnTo>
                    <a:pt x="242" y="682"/>
                  </a:lnTo>
                  <a:lnTo>
                    <a:pt x="242" y="727"/>
                  </a:lnTo>
                  <a:lnTo>
                    <a:pt x="272" y="727"/>
                  </a:lnTo>
                  <a:lnTo>
                    <a:pt x="287" y="712"/>
                  </a:lnTo>
                  <a:lnTo>
                    <a:pt x="287" y="697"/>
                  </a:lnTo>
                  <a:lnTo>
                    <a:pt x="348" y="576"/>
                  </a:lnTo>
                  <a:lnTo>
                    <a:pt x="438" y="500"/>
                  </a:lnTo>
                  <a:lnTo>
                    <a:pt x="529" y="455"/>
                  </a:lnTo>
                  <a:lnTo>
                    <a:pt x="544" y="455"/>
                  </a:lnTo>
                  <a:lnTo>
                    <a:pt x="575" y="485"/>
                  </a:lnTo>
                  <a:lnTo>
                    <a:pt x="590" y="515"/>
                  </a:lnTo>
                  <a:lnTo>
                    <a:pt x="590" y="621"/>
                  </a:lnTo>
                  <a:lnTo>
                    <a:pt x="575" y="652"/>
                  </a:lnTo>
                  <a:lnTo>
                    <a:pt x="408" y="13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4" name="Freeform 198"/>
            <p:cNvSpPr>
              <a:spLocks noEditPoints="1"/>
            </p:cNvSpPr>
            <p:nvPr/>
          </p:nvSpPr>
          <p:spPr bwMode="auto">
            <a:xfrm>
              <a:off x="41345" y="14686"/>
              <a:ext cx="1256" cy="439"/>
            </a:xfrm>
            <a:custGeom>
              <a:avLst/>
              <a:gdLst/>
              <a:ahLst/>
              <a:cxnLst>
                <a:cxn ang="0">
                  <a:pos x="1195" y="75"/>
                </a:cxn>
                <a:cxn ang="0">
                  <a:pos x="1241" y="75"/>
                </a:cxn>
                <a:cxn ang="0">
                  <a:pos x="1256" y="60"/>
                </a:cxn>
                <a:cxn ang="0">
                  <a:pos x="1256" y="30"/>
                </a:cxn>
                <a:cxn ang="0">
                  <a:pos x="1226" y="0"/>
                </a:cxn>
                <a:cxn ang="0">
                  <a:pos x="16" y="0"/>
                </a:cxn>
                <a:cxn ang="0">
                  <a:pos x="0" y="15"/>
                </a:cxn>
                <a:cxn ang="0">
                  <a:pos x="0" y="60"/>
                </a:cxn>
                <a:cxn ang="0">
                  <a:pos x="16" y="75"/>
                </a:cxn>
                <a:cxn ang="0">
                  <a:pos x="61" y="75"/>
                </a:cxn>
                <a:cxn ang="0">
                  <a:pos x="1195" y="75"/>
                </a:cxn>
                <a:cxn ang="0">
                  <a:pos x="1195" y="439"/>
                </a:cxn>
                <a:cxn ang="0">
                  <a:pos x="1241" y="439"/>
                </a:cxn>
                <a:cxn ang="0">
                  <a:pos x="1256" y="424"/>
                </a:cxn>
                <a:cxn ang="0">
                  <a:pos x="1256" y="378"/>
                </a:cxn>
                <a:cxn ang="0">
                  <a:pos x="1241" y="378"/>
                </a:cxn>
                <a:cxn ang="0">
                  <a:pos x="1210" y="363"/>
                </a:cxn>
                <a:cxn ang="0">
                  <a:pos x="46" y="363"/>
                </a:cxn>
                <a:cxn ang="0">
                  <a:pos x="16" y="378"/>
                </a:cxn>
                <a:cxn ang="0">
                  <a:pos x="0" y="378"/>
                </a:cxn>
                <a:cxn ang="0">
                  <a:pos x="0" y="424"/>
                </a:cxn>
                <a:cxn ang="0">
                  <a:pos x="16" y="439"/>
                </a:cxn>
                <a:cxn ang="0">
                  <a:pos x="61" y="439"/>
                </a:cxn>
                <a:cxn ang="0">
                  <a:pos x="1195" y="439"/>
                </a:cxn>
              </a:cxnLst>
              <a:rect l="0" t="0" r="r" b="b"/>
              <a:pathLst>
                <a:path w="1256" h="439">
                  <a:moveTo>
                    <a:pt x="1195" y="75"/>
                  </a:moveTo>
                  <a:lnTo>
                    <a:pt x="1241" y="75"/>
                  </a:lnTo>
                  <a:lnTo>
                    <a:pt x="1256" y="60"/>
                  </a:lnTo>
                  <a:lnTo>
                    <a:pt x="1256" y="30"/>
                  </a:lnTo>
                  <a:lnTo>
                    <a:pt x="1226" y="0"/>
                  </a:lnTo>
                  <a:lnTo>
                    <a:pt x="16" y="0"/>
                  </a:lnTo>
                  <a:lnTo>
                    <a:pt x="0" y="15"/>
                  </a:lnTo>
                  <a:lnTo>
                    <a:pt x="0" y="60"/>
                  </a:lnTo>
                  <a:lnTo>
                    <a:pt x="16" y="75"/>
                  </a:lnTo>
                  <a:lnTo>
                    <a:pt x="61" y="75"/>
                  </a:lnTo>
                  <a:lnTo>
                    <a:pt x="1195" y="75"/>
                  </a:lnTo>
                  <a:close/>
                  <a:moveTo>
                    <a:pt x="1195" y="439"/>
                  </a:moveTo>
                  <a:lnTo>
                    <a:pt x="1241" y="439"/>
                  </a:lnTo>
                  <a:lnTo>
                    <a:pt x="1256" y="424"/>
                  </a:lnTo>
                  <a:lnTo>
                    <a:pt x="1256" y="378"/>
                  </a:lnTo>
                  <a:lnTo>
                    <a:pt x="1241" y="378"/>
                  </a:lnTo>
                  <a:lnTo>
                    <a:pt x="1210" y="363"/>
                  </a:lnTo>
                  <a:lnTo>
                    <a:pt x="46" y="363"/>
                  </a:lnTo>
                  <a:lnTo>
                    <a:pt x="16" y="378"/>
                  </a:lnTo>
                  <a:lnTo>
                    <a:pt x="0" y="378"/>
                  </a:lnTo>
                  <a:lnTo>
                    <a:pt x="0" y="424"/>
                  </a:lnTo>
                  <a:lnTo>
                    <a:pt x="16" y="439"/>
                  </a:lnTo>
                  <a:lnTo>
                    <a:pt x="61" y="439"/>
                  </a:lnTo>
                  <a:lnTo>
                    <a:pt x="1195" y="4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5" name="Freeform 199"/>
            <p:cNvSpPr>
              <a:spLocks/>
            </p:cNvSpPr>
            <p:nvPr/>
          </p:nvSpPr>
          <p:spPr bwMode="auto">
            <a:xfrm>
              <a:off x="43402" y="14125"/>
              <a:ext cx="620" cy="1258"/>
            </a:xfrm>
            <a:custGeom>
              <a:avLst/>
              <a:gdLst/>
              <a:ahLst/>
              <a:cxnLst>
                <a:cxn ang="0">
                  <a:pos x="394" y="46"/>
                </a:cxn>
                <a:cxn ang="0">
                  <a:pos x="394" y="15"/>
                </a:cxn>
                <a:cxn ang="0">
                  <a:pos x="378" y="0"/>
                </a:cxn>
                <a:cxn ang="0">
                  <a:pos x="348" y="0"/>
                </a:cxn>
                <a:cxn ang="0">
                  <a:pos x="212" y="76"/>
                </a:cxn>
                <a:cxn ang="0">
                  <a:pos x="91" y="106"/>
                </a:cxn>
                <a:cxn ang="0">
                  <a:pos x="0" y="121"/>
                </a:cxn>
                <a:cxn ang="0">
                  <a:pos x="0" y="182"/>
                </a:cxn>
                <a:cxn ang="0">
                  <a:pos x="106" y="167"/>
                </a:cxn>
                <a:cxn ang="0">
                  <a:pos x="257" y="121"/>
                </a:cxn>
                <a:cxn ang="0">
                  <a:pos x="257" y="1136"/>
                </a:cxn>
                <a:cxn ang="0">
                  <a:pos x="242" y="1152"/>
                </a:cxn>
                <a:cxn ang="0">
                  <a:pos x="242" y="1167"/>
                </a:cxn>
                <a:cxn ang="0">
                  <a:pos x="182" y="1197"/>
                </a:cxn>
                <a:cxn ang="0">
                  <a:pos x="15" y="1197"/>
                </a:cxn>
                <a:cxn ang="0">
                  <a:pos x="15" y="1258"/>
                </a:cxn>
                <a:cxn ang="0">
                  <a:pos x="620" y="1258"/>
                </a:cxn>
                <a:cxn ang="0">
                  <a:pos x="620" y="1197"/>
                </a:cxn>
                <a:cxn ang="0">
                  <a:pos x="439" y="1197"/>
                </a:cxn>
                <a:cxn ang="0">
                  <a:pos x="409" y="1182"/>
                </a:cxn>
                <a:cxn ang="0">
                  <a:pos x="394" y="1167"/>
                </a:cxn>
                <a:cxn ang="0">
                  <a:pos x="394" y="1106"/>
                </a:cxn>
                <a:cxn ang="0">
                  <a:pos x="394" y="46"/>
                </a:cxn>
              </a:cxnLst>
              <a:rect l="0" t="0" r="r" b="b"/>
              <a:pathLst>
                <a:path w="620" h="1258">
                  <a:moveTo>
                    <a:pt x="394" y="46"/>
                  </a:moveTo>
                  <a:lnTo>
                    <a:pt x="394" y="15"/>
                  </a:lnTo>
                  <a:lnTo>
                    <a:pt x="378" y="0"/>
                  </a:lnTo>
                  <a:lnTo>
                    <a:pt x="348" y="0"/>
                  </a:lnTo>
                  <a:lnTo>
                    <a:pt x="212" y="76"/>
                  </a:lnTo>
                  <a:lnTo>
                    <a:pt x="91" y="106"/>
                  </a:lnTo>
                  <a:lnTo>
                    <a:pt x="0" y="121"/>
                  </a:lnTo>
                  <a:lnTo>
                    <a:pt x="0" y="182"/>
                  </a:lnTo>
                  <a:lnTo>
                    <a:pt x="106" y="167"/>
                  </a:lnTo>
                  <a:lnTo>
                    <a:pt x="257" y="121"/>
                  </a:lnTo>
                  <a:lnTo>
                    <a:pt x="257" y="1136"/>
                  </a:lnTo>
                  <a:lnTo>
                    <a:pt x="242" y="1152"/>
                  </a:lnTo>
                  <a:lnTo>
                    <a:pt x="242" y="1167"/>
                  </a:lnTo>
                  <a:lnTo>
                    <a:pt x="182" y="1197"/>
                  </a:lnTo>
                  <a:lnTo>
                    <a:pt x="15" y="1197"/>
                  </a:lnTo>
                  <a:lnTo>
                    <a:pt x="15" y="1258"/>
                  </a:lnTo>
                  <a:lnTo>
                    <a:pt x="620" y="1258"/>
                  </a:lnTo>
                  <a:lnTo>
                    <a:pt x="620" y="1197"/>
                  </a:lnTo>
                  <a:lnTo>
                    <a:pt x="439" y="1197"/>
                  </a:lnTo>
                  <a:lnTo>
                    <a:pt x="409" y="1182"/>
                  </a:lnTo>
                  <a:lnTo>
                    <a:pt x="394" y="1167"/>
                  </a:lnTo>
                  <a:lnTo>
                    <a:pt x="394" y="1106"/>
                  </a:lnTo>
                  <a:lnTo>
                    <a:pt x="394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6" name="Freeform 200"/>
            <p:cNvSpPr>
              <a:spLocks/>
            </p:cNvSpPr>
            <p:nvPr/>
          </p:nvSpPr>
          <p:spPr bwMode="auto">
            <a:xfrm>
              <a:off x="44355" y="15186"/>
              <a:ext cx="212" cy="560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1"/>
                </a:cxn>
                <a:cxn ang="0">
                  <a:pos x="197" y="75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45" y="0"/>
                </a:cxn>
                <a:cxn ang="0">
                  <a:pos x="15" y="3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6"/>
                </a:cxn>
                <a:cxn ang="0">
                  <a:pos x="91" y="197"/>
                </a:cxn>
                <a:cxn ang="0">
                  <a:pos x="136" y="197"/>
                </a:cxn>
                <a:cxn ang="0">
                  <a:pos x="166" y="166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1" y="333"/>
                </a:cxn>
                <a:cxn ang="0">
                  <a:pos x="106" y="439"/>
                </a:cxn>
                <a:cxn ang="0">
                  <a:pos x="45" y="515"/>
                </a:cxn>
                <a:cxn ang="0">
                  <a:pos x="30" y="530"/>
                </a:cxn>
                <a:cxn ang="0">
                  <a:pos x="30" y="560"/>
                </a:cxn>
                <a:cxn ang="0">
                  <a:pos x="45" y="560"/>
                </a:cxn>
                <a:cxn ang="0">
                  <a:pos x="76" y="530"/>
                </a:cxn>
                <a:cxn ang="0">
                  <a:pos x="136" y="454"/>
                </a:cxn>
                <a:cxn ang="0">
                  <a:pos x="197" y="348"/>
                </a:cxn>
                <a:cxn ang="0">
                  <a:pos x="212" y="197"/>
                </a:cxn>
              </a:cxnLst>
              <a:rect l="0" t="0" r="r" b="b"/>
              <a:pathLst>
                <a:path w="212" h="560">
                  <a:moveTo>
                    <a:pt x="212" y="197"/>
                  </a:moveTo>
                  <a:lnTo>
                    <a:pt x="212" y="121"/>
                  </a:lnTo>
                  <a:lnTo>
                    <a:pt x="197" y="75"/>
                  </a:lnTo>
                  <a:lnTo>
                    <a:pt x="166" y="30"/>
                  </a:lnTo>
                  <a:lnTo>
                    <a:pt x="136" y="0"/>
                  </a:lnTo>
                  <a:lnTo>
                    <a:pt x="45" y="0"/>
                  </a:lnTo>
                  <a:lnTo>
                    <a:pt x="15" y="3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6"/>
                  </a:lnTo>
                  <a:lnTo>
                    <a:pt x="91" y="197"/>
                  </a:lnTo>
                  <a:lnTo>
                    <a:pt x="136" y="197"/>
                  </a:lnTo>
                  <a:lnTo>
                    <a:pt x="166" y="166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1" y="333"/>
                  </a:lnTo>
                  <a:lnTo>
                    <a:pt x="106" y="439"/>
                  </a:lnTo>
                  <a:lnTo>
                    <a:pt x="45" y="515"/>
                  </a:lnTo>
                  <a:lnTo>
                    <a:pt x="30" y="530"/>
                  </a:lnTo>
                  <a:lnTo>
                    <a:pt x="30" y="560"/>
                  </a:lnTo>
                  <a:lnTo>
                    <a:pt x="45" y="560"/>
                  </a:lnTo>
                  <a:lnTo>
                    <a:pt x="76" y="530"/>
                  </a:lnTo>
                  <a:lnTo>
                    <a:pt x="136" y="454"/>
                  </a:lnTo>
                  <a:lnTo>
                    <a:pt x="197" y="348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7" name="Freeform 201"/>
            <p:cNvSpPr>
              <a:spLocks/>
            </p:cNvSpPr>
            <p:nvPr/>
          </p:nvSpPr>
          <p:spPr bwMode="auto">
            <a:xfrm>
              <a:off x="45202" y="15186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1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6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6" y="166"/>
                </a:cxn>
                <a:cxn ang="0">
                  <a:pos x="182" y="136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1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6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6" y="166"/>
                  </a:lnTo>
                  <a:lnTo>
                    <a:pt x="182" y="136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8" name="Freeform 202"/>
            <p:cNvSpPr>
              <a:spLocks/>
            </p:cNvSpPr>
            <p:nvPr/>
          </p:nvSpPr>
          <p:spPr bwMode="auto">
            <a:xfrm>
              <a:off x="46049" y="15186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6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6" y="166"/>
                </a:cxn>
                <a:cxn ang="0">
                  <a:pos x="181" y="136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6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6" y="166"/>
                  </a:lnTo>
                  <a:lnTo>
                    <a:pt x="181" y="136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79" name="Freeform 203"/>
            <p:cNvSpPr>
              <a:spLocks/>
            </p:cNvSpPr>
            <p:nvPr/>
          </p:nvSpPr>
          <p:spPr bwMode="auto">
            <a:xfrm>
              <a:off x="46896" y="15186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60" y="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6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6" y="166"/>
                </a:cxn>
                <a:cxn ang="0">
                  <a:pos x="181" y="136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6" y="30"/>
                  </a:lnTo>
                  <a:lnTo>
                    <a:pt x="136" y="0"/>
                  </a:lnTo>
                  <a:lnTo>
                    <a:pt x="60" y="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6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6" y="166"/>
                  </a:lnTo>
                  <a:lnTo>
                    <a:pt x="181" y="136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0" name="Freeform 204"/>
            <p:cNvSpPr>
              <a:spLocks/>
            </p:cNvSpPr>
            <p:nvPr/>
          </p:nvSpPr>
          <p:spPr bwMode="auto">
            <a:xfrm>
              <a:off x="47728" y="15186"/>
              <a:ext cx="211" cy="560"/>
            </a:xfrm>
            <a:custGeom>
              <a:avLst/>
              <a:gdLst/>
              <a:ahLst/>
              <a:cxnLst>
                <a:cxn ang="0">
                  <a:pos x="211" y="197"/>
                </a:cxn>
                <a:cxn ang="0">
                  <a:pos x="211" y="121"/>
                </a:cxn>
                <a:cxn ang="0">
                  <a:pos x="196" y="75"/>
                </a:cxn>
                <a:cxn ang="0">
                  <a:pos x="166" y="30"/>
                </a:cxn>
                <a:cxn ang="0">
                  <a:pos x="136" y="0"/>
                </a:cxn>
                <a:cxn ang="0">
                  <a:pos x="45" y="0"/>
                </a:cxn>
                <a:cxn ang="0">
                  <a:pos x="15" y="30"/>
                </a:cxn>
                <a:cxn ang="0">
                  <a:pos x="0" y="60"/>
                </a:cxn>
                <a:cxn ang="0">
                  <a:pos x="0" y="136"/>
                </a:cxn>
                <a:cxn ang="0">
                  <a:pos x="30" y="166"/>
                </a:cxn>
                <a:cxn ang="0">
                  <a:pos x="90" y="197"/>
                </a:cxn>
                <a:cxn ang="0">
                  <a:pos x="136" y="197"/>
                </a:cxn>
                <a:cxn ang="0">
                  <a:pos x="166" y="166"/>
                </a:cxn>
                <a:cxn ang="0">
                  <a:pos x="181" y="182"/>
                </a:cxn>
                <a:cxn ang="0">
                  <a:pos x="181" y="197"/>
                </a:cxn>
                <a:cxn ang="0">
                  <a:pos x="151" y="333"/>
                </a:cxn>
                <a:cxn ang="0">
                  <a:pos x="106" y="439"/>
                </a:cxn>
                <a:cxn ang="0">
                  <a:pos x="45" y="515"/>
                </a:cxn>
                <a:cxn ang="0">
                  <a:pos x="30" y="530"/>
                </a:cxn>
                <a:cxn ang="0">
                  <a:pos x="30" y="560"/>
                </a:cxn>
                <a:cxn ang="0">
                  <a:pos x="45" y="560"/>
                </a:cxn>
                <a:cxn ang="0">
                  <a:pos x="75" y="530"/>
                </a:cxn>
                <a:cxn ang="0">
                  <a:pos x="136" y="454"/>
                </a:cxn>
                <a:cxn ang="0">
                  <a:pos x="196" y="348"/>
                </a:cxn>
                <a:cxn ang="0">
                  <a:pos x="211" y="197"/>
                </a:cxn>
              </a:cxnLst>
              <a:rect l="0" t="0" r="r" b="b"/>
              <a:pathLst>
                <a:path w="211" h="560">
                  <a:moveTo>
                    <a:pt x="211" y="197"/>
                  </a:moveTo>
                  <a:lnTo>
                    <a:pt x="211" y="121"/>
                  </a:lnTo>
                  <a:lnTo>
                    <a:pt x="196" y="75"/>
                  </a:lnTo>
                  <a:lnTo>
                    <a:pt x="166" y="30"/>
                  </a:lnTo>
                  <a:lnTo>
                    <a:pt x="136" y="0"/>
                  </a:lnTo>
                  <a:lnTo>
                    <a:pt x="45" y="0"/>
                  </a:lnTo>
                  <a:lnTo>
                    <a:pt x="15" y="30"/>
                  </a:lnTo>
                  <a:lnTo>
                    <a:pt x="0" y="60"/>
                  </a:lnTo>
                  <a:lnTo>
                    <a:pt x="0" y="136"/>
                  </a:lnTo>
                  <a:lnTo>
                    <a:pt x="30" y="166"/>
                  </a:lnTo>
                  <a:lnTo>
                    <a:pt x="90" y="197"/>
                  </a:lnTo>
                  <a:lnTo>
                    <a:pt x="136" y="197"/>
                  </a:lnTo>
                  <a:lnTo>
                    <a:pt x="166" y="166"/>
                  </a:lnTo>
                  <a:lnTo>
                    <a:pt x="181" y="182"/>
                  </a:lnTo>
                  <a:lnTo>
                    <a:pt x="181" y="197"/>
                  </a:lnTo>
                  <a:lnTo>
                    <a:pt x="151" y="333"/>
                  </a:lnTo>
                  <a:lnTo>
                    <a:pt x="106" y="439"/>
                  </a:lnTo>
                  <a:lnTo>
                    <a:pt x="45" y="515"/>
                  </a:lnTo>
                  <a:lnTo>
                    <a:pt x="30" y="530"/>
                  </a:lnTo>
                  <a:lnTo>
                    <a:pt x="30" y="560"/>
                  </a:lnTo>
                  <a:lnTo>
                    <a:pt x="45" y="560"/>
                  </a:lnTo>
                  <a:lnTo>
                    <a:pt x="75" y="530"/>
                  </a:lnTo>
                  <a:lnTo>
                    <a:pt x="136" y="454"/>
                  </a:lnTo>
                  <a:lnTo>
                    <a:pt x="196" y="348"/>
                  </a:lnTo>
                  <a:lnTo>
                    <a:pt x="211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1" name="Freeform 205"/>
            <p:cNvSpPr>
              <a:spLocks noEditPoints="1"/>
            </p:cNvSpPr>
            <p:nvPr/>
          </p:nvSpPr>
          <p:spPr bwMode="auto">
            <a:xfrm>
              <a:off x="48484" y="14064"/>
              <a:ext cx="907" cy="1334"/>
            </a:xfrm>
            <a:custGeom>
              <a:avLst/>
              <a:gdLst/>
              <a:ahLst/>
              <a:cxnLst>
                <a:cxn ang="0">
                  <a:pos x="907" y="16"/>
                </a:cxn>
                <a:cxn ang="0">
                  <a:pos x="877" y="0"/>
                </a:cxn>
                <a:cxn ang="0">
                  <a:pos x="756" y="16"/>
                </a:cxn>
                <a:cxn ang="0">
                  <a:pos x="635" y="31"/>
                </a:cxn>
                <a:cxn ang="0">
                  <a:pos x="605" y="46"/>
                </a:cxn>
                <a:cxn ang="0">
                  <a:pos x="620" y="76"/>
                </a:cxn>
                <a:cxn ang="0">
                  <a:pos x="726" y="91"/>
                </a:cxn>
                <a:cxn ang="0">
                  <a:pos x="741" y="107"/>
                </a:cxn>
                <a:cxn ang="0">
                  <a:pos x="741" y="152"/>
                </a:cxn>
                <a:cxn ang="0">
                  <a:pos x="605" y="561"/>
                </a:cxn>
                <a:cxn ang="0">
                  <a:pos x="499" y="485"/>
                </a:cxn>
                <a:cxn ang="0">
                  <a:pos x="287" y="531"/>
                </a:cxn>
                <a:cxn ang="0">
                  <a:pos x="45" y="834"/>
                </a:cxn>
                <a:cxn ang="0">
                  <a:pos x="30" y="1197"/>
                </a:cxn>
                <a:cxn ang="0">
                  <a:pos x="257" y="1334"/>
                </a:cxn>
                <a:cxn ang="0">
                  <a:pos x="348" y="1319"/>
                </a:cxn>
                <a:cxn ang="0">
                  <a:pos x="499" y="1197"/>
                </a:cxn>
                <a:cxn ang="0">
                  <a:pos x="544" y="1288"/>
                </a:cxn>
                <a:cxn ang="0">
                  <a:pos x="620" y="1334"/>
                </a:cxn>
                <a:cxn ang="0">
                  <a:pos x="756" y="1304"/>
                </a:cxn>
                <a:cxn ang="0">
                  <a:pos x="817" y="1228"/>
                </a:cxn>
                <a:cxn ang="0">
                  <a:pos x="847" y="1152"/>
                </a:cxn>
                <a:cxn ang="0">
                  <a:pos x="862" y="1076"/>
                </a:cxn>
                <a:cxn ang="0">
                  <a:pos x="832" y="1031"/>
                </a:cxn>
                <a:cxn ang="0">
                  <a:pos x="817" y="1061"/>
                </a:cxn>
                <a:cxn ang="0">
                  <a:pos x="756" y="1228"/>
                </a:cxn>
                <a:cxn ang="0">
                  <a:pos x="711" y="1288"/>
                </a:cxn>
                <a:cxn ang="0">
                  <a:pos x="650" y="1288"/>
                </a:cxn>
                <a:cxn ang="0">
                  <a:pos x="620" y="1152"/>
                </a:cxn>
                <a:cxn ang="0">
                  <a:pos x="907" y="31"/>
                </a:cxn>
                <a:cxn ang="0">
                  <a:pos x="499" y="1107"/>
                </a:cxn>
                <a:cxn ang="0">
                  <a:pos x="484" y="1137"/>
                </a:cxn>
                <a:cxn ang="0">
                  <a:pos x="408" y="1228"/>
                </a:cxn>
                <a:cxn ang="0">
                  <a:pos x="257" y="1304"/>
                </a:cxn>
                <a:cxn ang="0">
                  <a:pos x="181" y="1273"/>
                </a:cxn>
                <a:cxn ang="0">
                  <a:pos x="136" y="1152"/>
                </a:cxn>
                <a:cxn ang="0">
                  <a:pos x="151" y="1031"/>
                </a:cxn>
                <a:cxn ang="0">
                  <a:pos x="197" y="788"/>
                </a:cxn>
                <a:cxn ang="0">
                  <a:pos x="287" y="622"/>
                </a:cxn>
                <a:cxn ang="0">
                  <a:pos x="393" y="531"/>
                </a:cxn>
                <a:cxn ang="0">
                  <a:pos x="499" y="531"/>
                </a:cxn>
                <a:cxn ang="0">
                  <a:pos x="559" y="576"/>
                </a:cxn>
                <a:cxn ang="0">
                  <a:pos x="605" y="652"/>
                </a:cxn>
                <a:cxn ang="0">
                  <a:pos x="514" y="1091"/>
                </a:cxn>
              </a:cxnLst>
              <a:rect l="0" t="0" r="r" b="b"/>
              <a:pathLst>
                <a:path w="907" h="1334">
                  <a:moveTo>
                    <a:pt x="907" y="31"/>
                  </a:moveTo>
                  <a:lnTo>
                    <a:pt x="907" y="16"/>
                  </a:lnTo>
                  <a:lnTo>
                    <a:pt x="892" y="16"/>
                  </a:lnTo>
                  <a:lnTo>
                    <a:pt x="877" y="0"/>
                  </a:lnTo>
                  <a:lnTo>
                    <a:pt x="801" y="0"/>
                  </a:lnTo>
                  <a:lnTo>
                    <a:pt x="756" y="16"/>
                  </a:lnTo>
                  <a:lnTo>
                    <a:pt x="665" y="16"/>
                  </a:lnTo>
                  <a:lnTo>
                    <a:pt x="635" y="31"/>
                  </a:lnTo>
                  <a:lnTo>
                    <a:pt x="620" y="31"/>
                  </a:lnTo>
                  <a:lnTo>
                    <a:pt x="605" y="46"/>
                  </a:lnTo>
                  <a:lnTo>
                    <a:pt x="605" y="61"/>
                  </a:lnTo>
                  <a:lnTo>
                    <a:pt x="620" y="76"/>
                  </a:lnTo>
                  <a:lnTo>
                    <a:pt x="696" y="76"/>
                  </a:lnTo>
                  <a:lnTo>
                    <a:pt x="726" y="91"/>
                  </a:lnTo>
                  <a:lnTo>
                    <a:pt x="741" y="91"/>
                  </a:lnTo>
                  <a:lnTo>
                    <a:pt x="741" y="107"/>
                  </a:lnTo>
                  <a:lnTo>
                    <a:pt x="756" y="122"/>
                  </a:lnTo>
                  <a:lnTo>
                    <a:pt x="741" y="152"/>
                  </a:lnTo>
                  <a:lnTo>
                    <a:pt x="635" y="607"/>
                  </a:lnTo>
                  <a:lnTo>
                    <a:pt x="605" y="561"/>
                  </a:lnTo>
                  <a:lnTo>
                    <a:pt x="544" y="500"/>
                  </a:lnTo>
                  <a:lnTo>
                    <a:pt x="499" y="485"/>
                  </a:lnTo>
                  <a:lnTo>
                    <a:pt x="454" y="485"/>
                  </a:lnTo>
                  <a:lnTo>
                    <a:pt x="287" y="531"/>
                  </a:lnTo>
                  <a:lnTo>
                    <a:pt x="151" y="652"/>
                  </a:lnTo>
                  <a:lnTo>
                    <a:pt x="45" y="834"/>
                  </a:lnTo>
                  <a:lnTo>
                    <a:pt x="0" y="1031"/>
                  </a:lnTo>
                  <a:lnTo>
                    <a:pt x="30" y="1197"/>
                  </a:lnTo>
                  <a:lnTo>
                    <a:pt x="121" y="1304"/>
                  </a:lnTo>
                  <a:lnTo>
                    <a:pt x="257" y="1334"/>
                  </a:lnTo>
                  <a:lnTo>
                    <a:pt x="302" y="1334"/>
                  </a:lnTo>
                  <a:lnTo>
                    <a:pt x="348" y="1319"/>
                  </a:lnTo>
                  <a:lnTo>
                    <a:pt x="438" y="1258"/>
                  </a:lnTo>
                  <a:lnTo>
                    <a:pt x="499" y="1197"/>
                  </a:lnTo>
                  <a:lnTo>
                    <a:pt x="514" y="1243"/>
                  </a:lnTo>
                  <a:lnTo>
                    <a:pt x="544" y="1288"/>
                  </a:lnTo>
                  <a:lnTo>
                    <a:pt x="575" y="1319"/>
                  </a:lnTo>
                  <a:lnTo>
                    <a:pt x="620" y="1334"/>
                  </a:lnTo>
                  <a:lnTo>
                    <a:pt x="711" y="1334"/>
                  </a:lnTo>
                  <a:lnTo>
                    <a:pt x="756" y="1304"/>
                  </a:lnTo>
                  <a:lnTo>
                    <a:pt x="786" y="1273"/>
                  </a:lnTo>
                  <a:lnTo>
                    <a:pt x="817" y="1228"/>
                  </a:lnTo>
                  <a:lnTo>
                    <a:pt x="832" y="1197"/>
                  </a:lnTo>
                  <a:lnTo>
                    <a:pt x="847" y="1152"/>
                  </a:lnTo>
                  <a:lnTo>
                    <a:pt x="847" y="1122"/>
                  </a:lnTo>
                  <a:lnTo>
                    <a:pt x="862" y="1076"/>
                  </a:lnTo>
                  <a:lnTo>
                    <a:pt x="862" y="1031"/>
                  </a:lnTo>
                  <a:lnTo>
                    <a:pt x="832" y="1031"/>
                  </a:lnTo>
                  <a:lnTo>
                    <a:pt x="817" y="1046"/>
                  </a:lnTo>
                  <a:lnTo>
                    <a:pt x="817" y="1061"/>
                  </a:lnTo>
                  <a:lnTo>
                    <a:pt x="786" y="1182"/>
                  </a:lnTo>
                  <a:lnTo>
                    <a:pt x="756" y="1228"/>
                  </a:lnTo>
                  <a:lnTo>
                    <a:pt x="741" y="1258"/>
                  </a:lnTo>
                  <a:lnTo>
                    <a:pt x="711" y="1288"/>
                  </a:lnTo>
                  <a:lnTo>
                    <a:pt x="680" y="1304"/>
                  </a:lnTo>
                  <a:lnTo>
                    <a:pt x="650" y="1288"/>
                  </a:lnTo>
                  <a:lnTo>
                    <a:pt x="620" y="1258"/>
                  </a:lnTo>
                  <a:lnTo>
                    <a:pt x="620" y="1152"/>
                  </a:lnTo>
                  <a:lnTo>
                    <a:pt x="635" y="1122"/>
                  </a:lnTo>
                  <a:lnTo>
                    <a:pt x="907" y="31"/>
                  </a:lnTo>
                  <a:close/>
                  <a:moveTo>
                    <a:pt x="514" y="1091"/>
                  </a:moveTo>
                  <a:lnTo>
                    <a:pt x="499" y="1107"/>
                  </a:lnTo>
                  <a:lnTo>
                    <a:pt x="499" y="1122"/>
                  </a:lnTo>
                  <a:lnTo>
                    <a:pt x="484" y="1137"/>
                  </a:lnTo>
                  <a:lnTo>
                    <a:pt x="469" y="1167"/>
                  </a:lnTo>
                  <a:lnTo>
                    <a:pt x="408" y="1228"/>
                  </a:lnTo>
                  <a:lnTo>
                    <a:pt x="348" y="1273"/>
                  </a:lnTo>
                  <a:lnTo>
                    <a:pt x="257" y="1304"/>
                  </a:lnTo>
                  <a:lnTo>
                    <a:pt x="212" y="1288"/>
                  </a:lnTo>
                  <a:lnTo>
                    <a:pt x="181" y="1273"/>
                  </a:lnTo>
                  <a:lnTo>
                    <a:pt x="166" y="1243"/>
                  </a:lnTo>
                  <a:lnTo>
                    <a:pt x="136" y="1152"/>
                  </a:lnTo>
                  <a:lnTo>
                    <a:pt x="136" y="1122"/>
                  </a:lnTo>
                  <a:lnTo>
                    <a:pt x="151" y="1031"/>
                  </a:lnTo>
                  <a:lnTo>
                    <a:pt x="166" y="910"/>
                  </a:lnTo>
                  <a:lnTo>
                    <a:pt x="197" y="788"/>
                  </a:lnTo>
                  <a:lnTo>
                    <a:pt x="242" y="697"/>
                  </a:lnTo>
                  <a:lnTo>
                    <a:pt x="287" y="622"/>
                  </a:lnTo>
                  <a:lnTo>
                    <a:pt x="348" y="576"/>
                  </a:lnTo>
                  <a:lnTo>
                    <a:pt x="393" y="531"/>
                  </a:lnTo>
                  <a:lnTo>
                    <a:pt x="454" y="516"/>
                  </a:lnTo>
                  <a:lnTo>
                    <a:pt x="499" y="531"/>
                  </a:lnTo>
                  <a:lnTo>
                    <a:pt x="529" y="546"/>
                  </a:lnTo>
                  <a:lnTo>
                    <a:pt x="559" y="576"/>
                  </a:lnTo>
                  <a:lnTo>
                    <a:pt x="590" y="637"/>
                  </a:lnTo>
                  <a:lnTo>
                    <a:pt x="605" y="652"/>
                  </a:lnTo>
                  <a:lnTo>
                    <a:pt x="605" y="728"/>
                  </a:lnTo>
                  <a:lnTo>
                    <a:pt x="514" y="10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2" name="Freeform 206"/>
            <p:cNvSpPr>
              <a:spLocks/>
            </p:cNvSpPr>
            <p:nvPr/>
          </p:nvSpPr>
          <p:spPr bwMode="auto">
            <a:xfrm>
              <a:off x="39455" y="16822"/>
              <a:ext cx="862" cy="1227"/>
            </a:xfrm>
            <a:custGeom>
              <a:avLst/>
              <a:gdLst/>
              <a:ahLst/>
              <a:cxnLst>
                <a:cxn ang="0">
                  <a:pos x="862" y="30"/>
                </a:cxn>
                <a:cxn ang="0">
                  <a:pos x="786" y="15"/>
                </a:cxn>
                <a:cxn ang="0">
                  <a:pos x="741" y="76"/>
                </a:cxn>
                <a:cxn ang="0">
                  <a:pos x="726" y="152"/>
                </a:cxn>
                <a:cxn ang="0">
                  <a:pos x="681" y="303"/>
                </a:cxn>
                <a:cxn ang="0">
                  <a:pos x="590" y="667"/>
                </a:cxn>
                <a:cxn ang="0">
                  <a:pos x="484" y="788"/>
                </a:cxn>
                <a:cxn ang="0">
                  <a:pos x="378" y="818"/>
                </a:cxn>
                <a:cxn ang="0">
                  <a:pos x="302" y="788"/>
                </a:cxn>
                <a:cxn ang="0">
                  <a:pos x="272" y="561"/>
                </a:cxn>
                <a:cxn ang="0">
                  <a:pos x="363" y="288"/>
                </a:cxn>
                <a:cxn ang="0">
                  <a:pos x="393" y="212"/>
                </a:cxn>
                <a:cxn ang="0">
                  <a:pos x="363" y="61"/>
                </a:cxn>
                <a:cxn ang="0">
                  <a:pos x="242" y="0"/>
                </a:cxn>
                <a:cxn ang="0">
                  <a:pos x="76" y="91"/>
                </a:cxn>
                <a:cxn ang="0">
                  <a:pos x="0" y="258"/>
                </a:cxn>
                <a:cxn ang="0">
                  <a:pos x="30" y="303"/>
                </a:cxn>
                <a:cxn ang="0">
                  <a:pos x="45" y="273"/>
                </a:cxn>
                <a:cxn ang="0">
                  <a:pos x="106" y="136"/>
                </a:cxn>
                <a:cxn ang="0">
                  <a:pos x="166" y="61"/>
                </a:cxn>
                <a:cxn ang="0">
                  <a:pos x="242" y="30"/>
                </a:cxn>
                <a:cxn ang="0">
                  <a:pos x="257" y="46"/>
                </a:cxn>
                <a:cxn ang="0">
                  <a:pos x="287" y="76"/>
                </a:cxn>
                <a:cxn ang="0">
                  <a:pos x="272" y="197"/>
                </a:cxn>
                <a:cxn ang="0">
                  <a:pos x="197" y="409"/>
                </a:cxn>
                <a:cxn ang="0">
                  <a:pos x="151" y="697"/>
                </a:cxn>
                <a:cxn ang="0">
                  <a:pos x="197" y="788"/>
                </a:cxn>
                <a:cxn ang="0">
                  <a:pos x="333" y="849"/>
                </a:cxn>
                <a:cxn ang="0">
                  <a:pos x="514" y="818"/>
                </a:cxn>
                <a:cxn ang="0">
                  <a:pos x="529" y="909"/>
                </a:cxn>
                <a:cxn ang="0">
                  <a:pos x="348" y="1152"/>
                </a:cxn>
                <a:cxn ang="0">
                  <a:pos x="242" y="1182"/>
                </a:cxn>
                <a:cxn ang="0">
                  <a:pos x="181" y="1167"/>
                </a:cxn>
                <a:cxn ang="0">
                  <a:pos x="91" y="1106"/>
                </a:cxn>
                <a:cxn ang="0">
                  <a:pos x="151" y="1091"/>
                </a:cxn>
                <a:cxn ang="0">
                  <a:pos x="212" y="1000"/>
                </a:cxn>
                <a:cxn ang="0">
                  <a:pos x="197" y="955"/>
                </a:cxn>
                <a:cxn ang="0">
                  <a:pos x="106" y="939"/>
                </a:cxn>
                <a:cxn ang="0">
                  <a:pos x="60" y="970"/>
                </a:cxn>
                <a:cxn ang="0">
                  <a:pos x="45" y="1106"/>
                </a:cxn>
                <a:cxn ang="0">
                  <a:pos x="166" y="1212"/>
                </a:cxn>
                <a:cxn ang="0">
                  <a:pos x="378" y="1197"/>
                </a:cxn>
                <a:cxn ang="0">
                  <a:pos x="620" y="985"/>
                </a:cxn>
                <a:cxn ang="0">
                  <a:pos x="862" y="106"/>
                </a:cxn>
              </a:cxnLst>
              <a:rect l="0" t="0" r="r" b="b"/>
              <a:pathLst>
                <a:path w="862" h="1227">
                  <a:moveTo>
                    <a:pt x="862" y="106"/>
                  </a:moveTo>
                  <a:lnTo>
                    <a:pt x="862" y="30"/>
                  </a:lnTo>
                  <a:lnTo>
                    <a:pt x="832" y="15"/>
                  </a:lnTo>
                  <a:lnTo>
                    <a:pt x="786" y="15"/>
                  </a:lnTo>
                  <a:lnTo>
                    <a:pt x="741" y="61"/>
                  </a:lnTo>
                  <a:lnTo>
                    <a:pt x="741" y="76"/>
                  </a:lnTo>
                  <a:lnTo>
                    <a:pt x="726" y="106"/>
                  </a:lnTo>
                  <a:lnTo>
                    <a:pt x="726" y="152"/>
                  </a:lnTo>
                  <a:lnTo>
                    <a:pt x="696" y="227"/>
                  </a:lnTo>
                  <a:lnTo>
                    <a:pt x="681" y="303"/>
                  </a:lnTo>
                  <a:lnTo>
                    <a:pt x="590" y="652"/>
                  </a:lnTo>
                  <a:lnTo>
                    <a:pt x="590" y="667"/>
                  </a:lnTo>
                  <a:lnTo>
                    <a:pt x="575" y="697"/>
                  </a:lnTo>
                  <a:lnTo>
                    <a:pt x="484" y="788"/>
                  </a:lnTo>
                  <a:lnTo>
                    <a:pt x="439" y="803"/>
                  </a:lnTo>
                  <a:lnTo>
                    <a:pt x="378" y="818"/>
                  </a:lnTo>
                  <a:lnTo>
                    <a:pt x="333" y="803"/>
                  </a:lnTo>
                  <a:lnTo>
                    <a:pt x="302" y="788"/>
                  </a:lnTo>
                  <a:lnTo>
                    <a:pt x="272" y="727"/>
                  </a:lnTo>
                  <a:lnTo>
                    <a:pt x="272" y="561"/>
                  </a:lnTo>
                  <a:lnTo>
                    <a:pt x="302" y="439"/>
                  </a:lnTo>
                  <a:lnTo>
                    <a:pt x="363" y="288"/>
                  </a:lnTo>
                  <a:lnTo>
                    <a:pt x="378" y="242"/>
                  </a:lnTo>
                  <a:lnTo>
                    <a:pt x="393" y="212"/>
                  </a:lnTo>
                  <a:lnTo>
                    <a:pt x="393" y="106"/>
                  </a:lnTo>
                  <a:lnTo>
                    <a:pt x="363" y="61"/>
                  </a:lnTo>
                  <a:lnTo>
                    <a:pt x="302" y="0"/>
                  </a:lnTo>
                  <a:lnTo>
                    <a:pt x="242" y="0"/>
                  </a:lnTo>
                  <a:lnTo>
                    <a:pt x="151" y="30"/>
                  </a:lnTo>
                  <a:lnTo>
                    <a:pt x="76" y="91"/>
                  </a:lnTo>
                  <a:lnTo>
                    <a:pt x="30" y="182"/>
                  </a:lnTo>
                  <a:lnTo>
                    <a:pt x="0" y="258"/>
                  </a:lnTo>
                  <a:lnTo>
                    <a:pt x="0" y="303"/>
                  </a:lnTo>
                  <a:lnTo>
                    <a:pt x="30" y="303"/>
                  </a:lnTo>
                  <a:lnTo>
                    <a:pt x="45" y="288"/>
                  </a:lnTo>
                  <a:lnTo>
                    <a:pt x="45" y="273"/>
                  </a:lnTo>
                  <a:lnTo>
                    <a:pt x="76" y="197"/>
                  </a:lnTo>
                  <a:lnTo>
                    <a:pt x="106" y="136"/>
                  </a:lnTo>
                  <a:lnTo>
                    <a:pt x="136" y="91"/>
                  </a:lnTo>
                  <a:lnTo>
                    <a:pt x="166" y="61"/>
                  </a:lnTo>
                  <a:lnTo>
                    <a:pt x="212" y="46"/>
                  </a:lnTo>
                  <a:lnTo>
                    <a:pt x="242" y="30"/>
                  </a:lnTo>
                  <a:lnTo>
                    <a:pt x="257" y="30"/>
                  </a:lnTo>
                  <a:lnTo>
                    <a:pt x="257" y="46"/>
                  </a:lnTo>
                  <a:lnTo>
                    <a:pt x="272" y="46"/>
                  </a:lnTo>
                  <a:lnTo>
                    <a:pt x="287" y="76"/>
                  </a:lnTo>
                  <a:lnTo>
                    <a:pt x="287" y="136"/>
                  </a:lnTo>
                  <a:lnTo>
                    <a:pt x="272" y="197"/>
                  </a:lnTo>
                  <a:lnTo>
                    <a:pt x="257" y="227"/>
                  </a:lnTo>
                  <a:lnTo>
                    <a:pt x="197" y="409"/>
                  </a:lnTo>
                  <a:lnTo>
                    <a:pt x="151" y="530"/>
                  </a:lnTo>
                  <a:lnTo>
                    <a:pt x="151" y="697"/>
                  </a:lnTo>
                  <a:lnTo>
                    <a:pt x="166" y="742"/>
                  </a:lnTo>
                  <a:lnTo>
                    <a:pt x="197" y="788"/>
                  </a:lnTo>
                  <a:lnTo>
                    <a:pt x="242" y="818"/>
                  </a:lnTo>
                  <a:lnTo>
                    <a:pt x="333" y="849"/>
                  </a:lnTo>
                  <a:lnTo>
                    <a:pt x="439" y="849"/>
                  </a:lnTo>
                  <a:lnTo>
                    <a:pt x="514" y="818"/>
                  </a:lnTo>
                  <a:lnTo>
                    <a:pt x="560" y="773"/>
                  </a:lnTo>
                  <a:lnTo>
                    <a:pt x="529" y="909"/>
                  </a:lnTo>
                  <a:lnTo>
                    <a:pt x="439" y="1061"/>
                  </a:lnTo>
                  <a:lnTo>
                    <a:pt x="348" y="1152"/>
                  </a:lnTo>
                  <a:lnTo>
                    <a:pt x="302" y="1167"/>
                  </a:lnTo>
                  <a:lnTo>
                    <a:pt x="242" y="1182"/>
                  </a:lnTo>
                  <a:lnTo>
                    <a:pt x="212" y="1182"/>
                  </a:lnTo>
                  <a:lnTo>
                    <a:pt x="181" y="1167"/>
                  </a:lnTo>
                  <a:lnTo>
                    <a:pt x="151" y="1167"/>
                  </a:lnTo>
                  <a:lnTo>
                    <a:pt x="91" y="1106"/>
                  </a:lnTo>
                  <a:lnTo>
                    <a:pt x="121" y="1106"/>
                  </a:lnTo>
                  <a:lnTo>
                    <a:pt x="151" y="1091"/>
                  </a:lnTo>
                  <a:lnTo>
                    <a:pt x="181" y="1061"/>
                  </a:lnTo>
                  <a:lnTo>
                    <a:pt x="212" y="1000"/>
                  </a:lnTo>
                  <a:lnTo>
                    <a:pt x="212" y="970"/>
                  </a:lnTo>
                  <a:lnTo>
                    <a:pt x="197" y="955"/>
                  </a:lnTo>
                  <a:lnTo>
                    <a:pt x="166" y="939"/>
                  </a:lnTo>
                  <a:lnTo>
                    <a:pt x="106" y="939"/>
                  </a:lnTo>
                  <a:lnTo>
                    <a:pt x="76" y="955"/>
                  </a:lnTo>
                  <a:lnTo>
                    <a:pt x="60" y="970"/>
                  </a:lnTo>
                  <a:lnTo>
                    <a:pt x="30" y="1061"/>
                  </a:lnTo>
                  <a:lnTo>
                    <a:pt x="45" y="1106"/>
                  </a:lnTo>
                  <a:lnTo>
                    <a:pt x="106" y="1197"/>
                  </a:lnTo>
                  <a:lnTo>
                    <a:pt x="166" y="1212"/>
                  </a:lnTo>
                  <a:lnTo>
                    <a:pt x="242" y="1227"/>
                  </a:lnTo>
                  <a:lnTo>
                    <a:pt x="378" y="1197"/>
                  </a:lnTo>
                  <a:lnTo>
                    <a:pt x="514" y="1106"/>
                  </a:lnTo>
                  <a:lnTo>
                    <a:pt x="620" y="985"/>
                  </a:lnTo>
                  <a:lnTo>
                    <a:pt x="681" y="833"/>
                  </a:lnTo>
                  <a:lnTo>
                    <a:pt x="862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3" name="Freeform 207"/>
            <p:cNvSpPr>
              <a:spLocks noEditPoints="1"/>
            </p:cNvSpPr>
            <p:nvPr/>
          </p:nvSpPr>
          <p:spPr bwMode="auto">
            <a:xfrm>
              <a:off x="41013" y="16958"/>
              <a:ext cx="1255" cy="440"/>
            </a:xfrm>
            <a:custGeom>
              <a:avLst/>
              <a:gdLst/>
              <a:ahLst/>
              <a:cxnLst>
                <a:cxn ang="0">
                  <a:pos x="1195" y="76"/>
                </a:cxn>
                <a:cxn ang="0">
                  <a:pos x="1240" y="76"/>
                </a:cxn>
                <a:cxn ang="0">
                  <a:pos x="1255" y="61"/>
                </a:cxn>
                <a:cxn ang="0">
                  <a:pos x="1255" y="31"/>
                </a:cxn>
                <a:cxn ang="0">
                  <a:pos x="1225" y="0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61"/>
                </a:cxn>
                <a:cxn ang="0">
                  <a:pos x="15" y="76"/>
                </a:cxn>
                <a:cxn ang="0">
                  <a:pos x="60" y="76"/>
                </a:cxn>
                <a:cxn ang="0">
                  <a:pos x="1195" y="76"/>
                </a:cxn>
                <a:cxn ang="0">
                  <a:pos x="1195" y="440"/>
                </a:cxn>
                <a:cxn ang="0">
                  <a:pos x="1240" y="440"/>
                </a:cxn>
                <a:cxn ang="0">
                  <a:pos x="1255" y="425"/>
                </a:cxn>
                <a:cxn ang="0">
                  <a:pos x="1255" y="379"/>
                </a:cxn>
                <a:cxn ang="0">
                  <a:pos x="1240" y="379"/>
                </a:cxn>
                <a:cxn ang="0">
                  <a:pos x="1210" y="364"/>
                </a:cxn>
                <a:cxn ang="0">
                  <a:pos x="45" y="364"/>
                </a:cxn>
                <a:cxn ang="0">
                  <a:pos x="15" y="379"/>
                </a:cxn>
                <a:cxn ang="0">
                  <a:pos x="0" y="379"/>
                </a:cxn>
                <a:cxn ang="0">
                  <a:pos x="0" y="425"/>
                </a:cxn>
                <a:cxn ang="0">
                  <a:pos x="15" y="440"/>
                </a:cxn>
                <a:cxn ang="0">
                  <a:pos x="60" y="440"/>
                </a:cxn>
                <a:cxn ang="0">
                  <a:pos x="1195" y="440"/>
                </a:cxn>
              </a:cxnLst>
              <a:rect l="0" t="0" r="r" b="b"/>
              <a:pathLst>
                <a:path w="1255" h="440">
                  <a:moveTo>
                    <a:pt x="1195" y="76"/>
                  </a:moveTo>
                  <a:lnTo>
                    <a:pt x="1240" y="76"/>
                  </a:lnTo>
                  <a:lnTo>
                    <a:pt x="1255" y="61"/>
                  </a:lnTo>
                  <a:lnTo>
                    <a:pt x="1255" y="31"/>
                  </a:lnTo>
                  <a:lnTo>
                    <a:pt x="1225" y="0"/>
                  </a:lnTo>
                  <a:lnTo>
                    <a:pt x="15" y="0"/>
                  </a:lnTo>
                  <a:lnTo>
                    <a:pt x="0" y="16"/>
                  </a:lnTo>
                  <a:lnTo>
                    <a:pt x="0" y="61"/>
                  </a:lnTo>
                  <a:lnTo>
                    <a:pt x="15" y="76"/>
                  </a:lnTo>
                  <a:lnTo>
                    <a:pt x="60" y="76"/>
                  </a:lnTo>
                  <a:lnTo>
                    <a:pt x="1195" y="76"/>
                  </a:lnTo>
                  <a:close/>
                  <a:moveTo>
                    <a:pt x="1195" y="440"/>
                  </a:moveTo>
                  <a:lnTo>
                    <a:pt x="1240" y="440"/>
                  </a:lnTo>
                  <a:lnTo>
                    <a:pt x="1255" y="425"/>
                  </a:lnTo>
                  <a:lnTo>
                    <a:pt x="1255" y="379"/>
                  </a:lnTo>
                  <a:lnTo>
                    <a:pt x="1240" y="379"/>
                  </a:lnTo>
                  <a:lnTo>
                    <a:pt x="1210" y="364"/>
                  </a:lnTo>
                  <a:lnTo>
                    <a:pt x="45" y="364"/>
                  </a:lnTo>
                  <a:lnTo>
                    <a:pt x="15" y="379"/>
                  </a:lnTo>
                  <a:lnTo>
                    <a:pt x="0" y="379"/>
                  </a:lnTo>
                  <a:lnTo>
                    <a:pt x="0" y="425"/>
                  </a:lnTo>
                  <a:lnTo>
                    <a:pt x="15" y="440"/>
                  </a:lnTo>
                  <a:lnTo>
                    <a:pt x="60" y="440"/>
                  </a:lnTo>
                  <a:lnTo>
                    <a:pt x="1195" y="4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4" name="Freeform 208"/>
            <p:cNvSpPr>
              <a:spLocks/>
            </p:cNvSpPr>
            <p:nvPr/>
          </p:nvSpPr>
          <p:spPr bwMode="auto">
            <a:xfrm>
              <a:off x="43070" y="16398"/>
              <a:ext cx="620" cy="1257"/>
            </a:xfrm>
            <a:custGeom>
              <a:avLst/>
              <a:gdLst/>
              <a:ahLst/>
              <a:cxnLst>
                <a:cxn ang="0">
                  <a:pos x="393" y="45"/>
                </a:cxn>
                <a:cxn ang="0">
                  <a:pos x="393" y="15"/>
                </a:cxn>
                <a:cxn ang="0">
                  <a:pos x="378" y="0"/>
                </a:cxn>
                <a:cxn ang="0">
                  <a:pos x="347" y="0"/>
                </a:cxn>
                <a:cxn ang="0">
                  <a:pos x="211" y="76"/>
                </a:cxn>
                <a:cxn ang="0">
                  <a:pos x="90" y="106"/>
                </a:cxn>
                <a:cxn ang="0">
                  <a:pos x="0" y="121"/>
                </a:cxn>
                <a:cxn ang="0">
                  <a:pos x="0" y="182"/>
                </a:cxn>
                <a:cxn ang="0">
                  <a:pos x="105" y="166"/>
                </a:cxn>
                <a:cxn ang="0">
                  <a:pos x="257" y="121"/>
                </a:cxn>
                <a:cxn ang="0">
                  <a:pos x="257" y="1136"/>
                </a:cxn>
                <a:cxn ang="0">
                  <a:pos x="242" y="1151"/>
                </a:cxn>
                <a:cxn ang="0">
                  <a:pos x="242" y="1166"/>
                </a:cxn>
                <a:cxn ang="0">
                  <a:pos x="181" y="1197"/>
                </a:cxn>
                <a:cxn ang="0">
                  <a:pos x="15" y="1197"/>
                </a:cxn>
                <a:cxn ang="0">
                  <a:pos x="15" y="1257"/>
                </a:cxn>
                <a:cxn ang="0">
                  <a:pos x="620" y="1257"/>
                </a:cxn>
                <a:cxn ang="0">
                  <a:pos x="620" y="1197"/>
                </a:cxn>
                <a:cxn ang="0">
                  <a:pos x="438" y="1197"/>
                </a:cxn>
                <a:cxn ang="0">
                  <a:pos x="408" y="1182"/>
                </a:cxn>
                <a:cxn ang="0">
                  <a:pos x="393" y="1166"/>
                </a:cxn>
                <a:cxn ang="0">
                  <a:pos x="393" y="1106"/>
                </a:cxn>
                <a:cxn ang="0">
                  <a:pos x="393" y="45"/>
                </a:cxn>
              </a:cxnLst>
              <a:rect l="0" t="0" r="r" b="b"/>
              <a:pathLst>
                <a:path w="620" h="1257">
                  <a:moveTo>
                    <a:pt x="393" y="45"/>
                  </a:moveTo>
                  <a:lnTo>
                    <a:pt x="393" y="15"/>
                  </a:lnTo>
                  <a:lnTo>
                    <a:pt x="378" y="0"/>
                  </a:lnTo>
                  <a:lnTo>
                    <a:pt x="347" y="0"/>
                  </a:lnTo>
                  <a:lnTo>
                    <a:pt x="211" y="76"/>
                  </a:lnTo>
                  <a:lnTo>
                    <a:pt x="90" y="106"/>
                  </a:lnTo>
                  <a:lnTo>
                    <a:pt x="0" y="121"/>
                  </a:lnTo>
                  <a:lnTo>
                    <a:pt x="0" y="182"/>
                  </a:lnTo>
                  <a:lnTo>
                    <a:pt x="105" y="166"/>
                  </a:lnTo>
                  <a:lnTo>
                    <a:pt x="257" y="121"/>
                  </a:lnTo>
                  <a:lnTo>
                    <a:pt x="257" y="1136"/>
                  </a:lnTo>
                  <a:lnTo>
                    <a:pt x="242" y="1151"/>
                  </a:lnTo>
                  <a:lnTo>
                    <a:pt x="242" y="1166"/>
                  </a:lnTo>
                  <a:lnTo>
                    <a:pt x="181" y="1197"/>
                  </a:lnTo>
                  <a:lnTo>
                    <a:pt x="15" y="1197"/>
                  </a:lnTo>
                  <a:lnTo>
                    <a:pt x="15" y="1257"/>
                  </a:lnTo>
                  <a:lnTo>
                    <a:pt x="620" y="1257"/>
                  </a:lnTo>
                  <a:lnTo>
                    <a:pt x="620" y="1197"/>
                  </a:lnTo>
                  <a:lnTo>
                    <a:pt x="438" y="1197"/>
                  </a:lnTo>
                  <a:lnTo>
                    <a:pt x="408" y="1182"/>
                  </a:lnTo>
                  <a:lnTo>
                    <a:pt x="393" y="1166"/>
                  </a:lnTo>
                  <a:lnTo>
                    <a:pt x="393" y="1106"/>
                  </a:lnTo>
                  <a:lnTo>
                    <a:pt x="393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5" name="Freeform 209"/>
            <p:cNvSpPr>
              <a:spLocks/>
            </p:cNvSpPr>
            <p:nvPr/>
          </p:nvSpPr>
          <p:spPr bwMode="auto">
            <a:xfrm>
              <a:off x="44022" y="17458"/>
              <a:ext cx="212" cy="561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2"/>
                </a:cxn>
                <a:cxn ang="0">
                  <a:pos x="197" y="76"/>
                </a:cxn>
                <a:cxn ang="0">
                  <a:pos x="167" y="31"/>
                </a:cxn>
                <a:cxn ang="0">
                  <a:pos x="137" y="0"/>
                </a:cxn>
                <a:cxn ang="0">
                  <a:pos x="46" y="0"/>
                </a:cxn>
                <a:cxn ang="0">
                  <a:pos x="16" y="31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7" y="197"/>
                </a:cxn>
                <a:cxn ang="0">
                  <a:pos x="167" y="167"/>
                </a:cxn>
                <a:cxn ang="0">
                  <a:pos x="182" y="182"/>
                </a:cxn>
                <a:cxn ang="0">
                  <a:pos x="182" y="197"/>
                </a:cxn>
                <a:cxn ang="0">
                  <a:pos x="152" y="334"/>
                </a:cxn>
                <a:cxn ang="0">
                  <a:pos x="106" y="440"/>
                </a:cxn>
                <a:cxn ang="0">
                  <a:pos x="46" y="516"/>
                </a:cxn>
                <a:cxn ang="0">
                  <a:pos x="31" y="531"/>
                </a:cxn>
                <a:cxn ang="0">
                  <a:pos x="31" y="561"/>
                </a:cxn>
                <a:cxn ang="0">
                  <a:pos x="46" y="561"/>
                </a:cxn>
                <a:cxn ang="0">
                  <a:pos x="76" y="531"/>
                </a:cxn>
                <a:cxn ang="0">
                  <a:pos x="137" y="455"/>
                </a:cxn>
                <a:cxn ang="0">
                  <a:pos x="197" y="349"/>
                </a:cxn>
                <a:cxn ang="0">
                  <a:pos x="212" y="197"/>
                </a:cxn>
              </a:cxnLst>
              <a:rect l="0" t="0" r="r" b="b"/>
              <a:pathLst>
                <a:path w="212" h="561">
                  <a:moveTo>
                    <a:pt x="212" y="197"/>
                  </a:moveTo>
                  <a:lnTo>
                    <a:pt x="212" y="122"/>
                  </a:lnTo>
                  <a:lnTo>
                    <a:pt x="197" y="76"/>
                  </a:lnTo>
                  <a:lnTo>
                    <a:pt x="167" y="31"/>
                  </a:lnTo>
                  <a:lnTo>
                    <a:pt x="137" y="0"/>
                  </a:lnTo>
                  <a:lnTo>
                    <a:pt x="46" y="0"/>
                  </a:lnTo>
                  <a:lnTo>
                    <a:pt x="16" y="31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7" y="197"/>
                  </a:lnTo>
                  <a:lnTo>
                    <a:pt x="167" y="167"/>
                  </a:lnTo>
                  <a:lnTo>
                    <a:pt x="182" y="182"/>
                  </a:lnTo>
                  <a:lnTo>
                    <a:pt x="182" y="197"/>
                  </a:lnTo>
                  <a:lnTo>
                    <a:pt x="152" y="334"/>
                  </a:lnTo>
                  <a:lnTo>
                    <a:pt x="106" y="440"/>
                  </a:lnTo>
                  <a:lnTo>
                    <a:pt x="46" y="516"/>
                  </a:lnTo>
                  <a:lnTo>
                    <a:pt x="31" y="531"/>
                  </a:lnTo>
                  <a:lnTo>
                    <a:pt x="31" y="561"/>
                  </a:lnTo>
                  <a:lnTo>
                    <a:pt x="46" y="561"/>
                  </a:lnTo>
                  <a:lnTo>
                    <a:pt x="76" y="531"/>
                  </a:lnTo>
                  <a:lnTo>
                    <a:pt x="137" y="455"/>
                  </a:lnTo>
                  <a:lnTo>
                    <a:pt x="197" y="349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6" name="Freeform 210"/>
            <p:cNvSpPr>
              <a:spLocks/>
            </p:cNvSpPr>
            <p:nvPr/>
          </p:nvSpPr>
          <p:spPr bwMode="auto">
            <a:xfrm>
              <a:off x="44869" y="17458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7" y="31"/>
                </a:cxn>
                <a:cxn ang="0">
                  <a:pos x="136" y="0"/>
                </a:cxn>
                <a:cxn ang="0">
                  <a:pos x="61" y="0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7" y="167"/>
                </a:cxn>
                <a:cxn ang="0">
                  <a:pos x="182" y="137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7" y="31"/>
                  </a:lnTo>
                  <a:lnTo>
                    <a:pt x="136" y="0"/>
                  </a:lnTo>
                  <a:lnTo>
                    <a:pt x="61" y="0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7" y="167"/>
                  </a:lnTo>
                  <a:lnTo>
                    <a:pt x="182" y="137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7" name="Freeform 211"/>
            <p:cNvSpPr>
              <a:spLocks/>
            </p:cNvSpPr>
            <p:nvPr/>
          </p:nvSpPr>
          <p:spPr bwMode="auto">
            <a:xfrm>
              <a:off x="45716" y="17458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7" y="31"/>
                </a:cxn>
                <a:cxn ang="0">
                  <a:pos x="136" y="0"/>
                </a:cxn>
                <a:cxn ang="0">
                  <a:pos x="61" y="0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1" y="167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7" y="167"/>
                </a:cxn>
                <a:cxn ang="0">
                  <a:pos x="182" y="137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7" y="31"/>
                  </a:lnTo>
                  <a:lnTo>
                    <a:pt x="136" y="0"/>
                  </a:lnTo>
                  <a:lnTo>
                    <a:pt x="61" y="0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1" y="167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7" y="167"/>
                  </a:lnTo>
                  <a:lnTo>
                    <a:pt x="182" y="137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8" name="Freeform 212"/>
            <p:cNvSpPr>
              <a:spLocks/>
            </p:cNvSpPr>
            <p:nvPr/>
          </p:nvSpPr>
          <p:spPr bwMode="auto">
            <a:xfrm>
              <a:off x="46563" y="17458"/>
              <a:ext cx="197" cy="197"/>
            </a:xfrm>
            <a:custGeom>
              <a:avLst/>
              <a:gdLst/>
              <a:ahLst/>
              <a:cxnLst>
                <a:cxn ang="0">
                  <a:pos x="197" y="91"/>
                </a:cxn>
                <a:cxn ang="0">
                  <a:pos x="167" y="31"/>
                </a:cxn>
                <a:cxn ang="0">
                  <a:pos x="136" y="0"/>
                </a:cxn>
                <a:cxn ang="0">
                  <a:pos x="61" y="0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0" y="167"/>
                </a:cxn>
                <a:cxn ang="0">
                  <a:pos x="91" y="197"/>
                </a:cxn>
                <a:cxn ang="0">
                  <a:pos x="136" y="182"/>
                </a:cxn>
                <a:cxn ang="0">
                  <a:pos x="167" y="167"/>
                </a:cxn>
                <a:cxn ang="0">
                  <a:pos x="182" y="137"/>
                </a:cxn>
                <a:cxn ang="0">
                  <a:pos x="197" y="91"/>
                </a:cxn>
              </a:cxnLst>
              <a:rect l="0" t="0" r="r" b="b"/>
              <a:pathLst>
                <a:path w="197" h="197">
                  <a:moveTo>
                    <a:pt x="197" y="91"/>
                  </a:moveTo>
                  <a:lnTo>
                    <a:pt x="167" y="31"/>
                  </a:lnTo>
                  <a:lnTo>
                    <a:pt x="136" y="0"/>
                  </a:lnTo>
                  <a:lnTo>
                    <a:pt x="61" y="0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0" y="167"/>
                  </a:lnTo>
                  <a:lnTo>
                    <a:pt x="91" y="197"/>
                  </a:lnTo>
                  <a:lnTo>
                    <a:pt x="136" y="182"/>
                  </a:lnTo>
                  <a:lnTo>
                    <a:pt x="167" y="167"/>
                  </a:lnTo>
                  <a:lnTo>
                    <a:pt x="182" y="137"/>
                  </a:lnTo>
                  <a:lnTo>
                    <a:pt x="197" y="9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89" name="Freeform 213"/>
            <p:cNvSpPr>
              <a:spLocks/>
            </p:cNvSpPr>
            <p:nvPr/>
          </p:nvSpPr>
          <p:spPr bwMode="auto">
            <a:xfrm>
              <a:off x="47395" y="17458"/>
              <a:ext cx="212" cy="561"/>
            </a:xfrm>
            <a:custGeom>
              <a:avLst/>
              <a:gdLst/>
              <a:ahLst/>
              <a:cxnLst>
                <a:cxn ang="0">
                  <a:pos x="212" y="197"/>
                </a:cxn>
                <a:cxn ang="0">
                  <a:pos x="212" y="122"/>
                </a:cxn>
                <a:cxn ang="0">
                  <a:pos x="197" y="76"/>
                </a:cxn>
                <a:cxn ang="0">
                  <a:pos x="166" y="31"/>
                </a:cxn>
                <a:cxn ang="0">
                  <a:pos x="136" y="0"/>
                </a:cxn>
                <a:cxn ang="0">
                  <a:pos x="45" y="0"/>
                </a:cxn>
                <a:cxn ang="0">
                  <a:pos x="15" y="31"/>
                </a:cxn>
                <a:cxn ang="0">
                  <a:pos x="0" y="61"/>
                </a:cxn>
                <a:cxn ang="0">
                  <a:pos x="0" y="137"/>
                </a:cxn>
                <a:cxn ang="0">
                  <a:pos x="30" y="167"/>
                </a:cxn>
                <a:cxn ang="0">
                  <a:pos x="91" y="197"/>
                </a:cxn>
                <a:cxn ang="0">
                  <a:pos x="136" y="197"/>
                </a:cxn>
                <a:cxn ang="0">
                  <a:pos x="166" y="167"/>
                </a:cxn>
                <a:cxn ang="0">
                  <a:pos x="181" y="182"/>
                </a:cxn>
                <a:cxn ang="0">
                  <a:pos x="181" y="197"/>
                </a:cxn>
                <a:cxn ang="0">
                  <a:pos x="151" y="334"/>
                </a:cxn>
                <a:cxn ang="0">
                  <a:pos x="106" y="440"/>
                </a:cxn>
                <a:cxn ang="0">
                  <a:pos x="45" y="516"/>
                </a:cxn>
                <a:cxn ang="0">
                  <a:pos x="30" y="531"/>
                </a:cxn>
                <a:cxn ang="0">
                  <a:pos x="30" y="561"/>
                </a:cxn>
                <a:cxn ang="0">
                  <a:pos x="45" y="561"/>
                </a:cxn>
                <a:cxn ang="0">
                  <a:pos x="76" y="531"/>
                </a:cxn>
                <a:cxn ang="0">
                  <a:pos x="136" y="455"/>
                </a:cxn>
                <a:cxn ang="0">
                  <a:pos x="197" y="349"/>
                </a:cxn>
                <a:cxn ang="0">
                  <a:pos x="212" y="197"/>
                </a:cxn>
              </a:cxnLst>
              <a:rect l="0" t="0" r="r" b="b"/>
              <a:pathLst>
                <a:path w="212" h="561">
                  <a:moveTo>
                    <a:pt x="212" y="197"/>
                  </a:moveTo>
                  <a:lnTo>
                    <a:pt x="212" y="122"/>
                  </a:lnTo>
                  <a:lnTo>
                    <a:pt x="197" y="76"/>
                  </a:lnTo>
                  <a:lnTo>
                    <a:pt x="166" y="31"/>
                  </a:lnTo>
                  <a:lnTo>
                    <a:pt x="136" y="0"/>
                  </a:lnTo>
                  <a:lnTo>
                    <a:pt x="45" y="0"/>
                  </a:lnTo>
                  <a:lnTo>
                    <a:pt x="15" y="31"/>
                  </a:lnTo>
                  <a:lnTo>
                    <a:pt x="0" y="61"/>
                  </a:lnTo>
                  <a:lnTo>
                    <a:pt x="0" y="137"/>
                  </a:lnTo>
                  <a:lnTo>
                    <a:pt x="30" y="167"/>
                  </a:lnTo>
                  <a:lnTo>
                    <a:pt x="91" y="197"/>
                  </a:lnTo>
                  <a:lnTo>
                    <a:pt x="136" y="197"/>
                  </a:lnTo>
                  <a:lnTo>
                    <a:pt x="166" y="167"/>
                  </a:lnTo>
                  <a:lnTo>
                    <a:pt x="181" y="182"/>
                  </a:lnTo>
                  <a:lnTo>
                    <a:pt x="181" y="197"/>
                  </a:lnTo>
                  <a:lnTo>
                    <a:pt x="151" y="334"/>
                  </a:lnTo>
                  <a:lnTo>
                    <a:pt x="106" y="440"/>
                  </a:lnTo>
                  <a:lnTo>
                    <a:pt x="45" y="516"/>
                  </a:lnTo>
                  <a:lnTo>
                    <a:pt x="30" y="531"/>
                  </a:lnTo>
                  <a:lnTo>
                    <a:pt x="30" y="561"/>
                  </a:lnTo>
                  <a:lnTo>
                    <a:pt x="45" y="561"/>
                  </a:lnTo>
                  <a:lnTo>
                    <a:pt x="76" y="531"/>
                  </a:lnTo>
                  <a:lnTo>
                    <a:pt x="136" y="455"/>
                  </a:lnTo>
                  <a:lnTo>
                    <a:pt x="197" y="349"/>
                  </a:lnTo>
                  <a:lnTo>
                    <a:pt x="212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90" name="Freeform 214"/>
            <p:cNvSpPr>
              <a:spLocks/>
            </p:cNvSpPr>
            <p:nvPr/>
          </p:nvSpPr>
          <p:spPr bwMode="auto">
            <a:xfrm>
              <a:off x="48151" y="16368"/>
              <a:ext cx="1603" cy="1287"/>
            </a:xfrm>
            <a:custGeom>
              <a:avLst/>
              <a:gdLst/>
              <a:ahLst/>
              <a:cxnLst>
                <a:cxn ang="0">
                  <a:pos x="877" y="515"/>
                </a:cxn>
                <a:cxn ang="0">
                  <a:pos x="892" y="484"/>
                </a:cxn>
                <a:cxn ang="0">
                  <a:pos x="938" y="454"/>
                </a:cxn>
                <a:cxn ang="0">
                  <a:pos x="1376" y="121"/>
                </a:cxn>
                <a:cxn ang="0">
                  <a:pos x="1528" y="60"/>
                </a:cxn>
                <a:cxn ang="0">
                  <a:pos x="1588" y="45"/>
                </a:cxn>
                <a:cxn ang="0">
                  <a:pos x="1603" y="0"/>
                </a:cxn>
                <a:cxn ang="0">
                  <a:pos x="1210" y="45"/>
                </a:cxn>
                <a:cxn ang="0">
                  <a:pos x="1286" y="75"/>
                </a:cxn>
                <a:cxn ang="0">
                  <a:pos x="1255" y="151"/>
                </a:cxn>
                <a:cxn ang="0">
                  <a:pos x="484" y="742"/>
                </a:cxn>
                <a:cxn ang="0">
                  <a:pos x="635" y="106"/>
                </a:cxn>
                <a:cxn ang="0">
                  <a:pos x="696" y="60"/>
                </a:cxn>
                <a:cxn ang="0">
                  <a:pos x="787" y="45"/>
                </a:cxn>
                <a:cxn ang="0">
                  <a:pos x="847" y="30"/>
                </a:cxn>
                <a:cxn ang="0">
                  <a:pos x="847" y="0"/>
                </a:cxn>
                <a:cxn ang="0">
                  <a:pos x="303" y="15"/>
                </a:cxn>
                <a:cxn ang="0">
                  <a:pos x="363" y="45"/>
                </a:cxn>
                <a:cxn ang="0">
                  <a:pos x="469" y="60"/>
                </a:cxn>
                <a:cxn ang="0">
                  <a:pos x="484" y="106"/>
                </a:cxn>
                <a:cxn ang="0">
                  <a:pos x="227" y="1136"/>
                </a:cxn>
                <a:cxn ang="0">
                  <a:pos x="182" y="1212"/>
                </a:cxn>
                <a:cxn ang="0">
                  <a:pos x="15" y="1227"/>
                </a:cxn>
                <a:cxn ang="0">
                  <a:pos x="0" y="1272"/>
                </a:cxn>
                <a:cxn ang="0">
                  <a:pos x="530" y="1287"/>
                </a:cxn>
                <a:cxn ang="0">
                  <a:pos x="545" y="1227"/>
                </a:cxn>
                <a:cxn ang="0">
                  <a:pos x="378" y="1212"/>
                </a:cxn>
                <a:cxn ang="0">
                  <a:pos x="393" y="1106"/>
                </a:cxn>
                <a:cxn ang="0">
                  <a:pos x="741" y="590"/>
                </a:cxn>
                <a:cxn ang="0">
                  <a:pos x="862" y="848"/>
                </a:cxn>
                <a:cxn ang="0">
                  <a:pos x="968" y="1106"/>
                </a:cxn>
                <a:cxn ang="0">
                  <a:pos x="983" y="1196"/>
                </a:cxn>
                <a:cxn ang="0">
                  <a:pos x="938" y="1227"/>
                </a:cxn>
                <a:cxn ang="0">
                  <a:pos x="847" y="1242"/>
                </a:cxn>
                <a:cxn ang="0">
                  <a:pos x="1316" y="1287"/>
                </a:cxn>
                <a:cxn ang="0">
                  <a:pos x="1331" y="1242"/>
                </a:cxn>
                <a:cxn ang="0">
                  <a:pos x="1240" y="1227"/>
                </a:cxn>
                <a:cxn ang="0">
                  <a:pos x="1180" y="1181"/>
                </a:cxn>
                <a:cxn ang="0">
                  <a:pos x="892" y="515"/>
                </a:cxn>
              </a:cxnLst>
              <a:rect l="0" t="0" r="r" b="b"/>
              <a:pathLst>
                <a:path w="1603" h="1287">
                  <a:moveTo>
                    <a:pt x="892" y="515"/>
                  </a:moveTo>
                  <a:lnTo>
                    <a:pt x="877" y="515"/>
                  </a:lnTo>
                  <a:lnTo>
                    <a:pt x="877" y="484"/>
                  </a:lnTo>
                  <a:lnTo>
                    <a:pt x="892" y="484"/>
                  </a:lnTo>
                  <a:lnTo>
                    <a:pt x="908" y="469"/>
                  </a:lnTo>
                  <a:lnTo>
                    <a:pt x="938" y="454"/>
                  </a:lnTo>
                  <a:lnTo>
                    <a:pt x="1271" y="196"/>
                  </a:lnTo>
                  <a:lnTo>
                    <a:pt x="1376" y="121"/>
                  </a:lnTo>
                  <a:lnTo>
                    <a:pt x="1467" y="75"/>
                  </a:lnTo>
                  <a:lnTo>
                    <a:pt x="1528" y="60"/>
                  </a:lnTo>
                  <a:lnTo>
                    <a:pt x="1573" y="45"/>
                  </a:lnTo>
                  <a:lnTo>
                    <a:pt x="1588" y="45"/>
                  </a:lnTo>
                  <a:lnTo>
                    <a:pt x="1603" y="30"/>
                  </a:lnTo>
                  <a:lnTo>
                    <a:pt x="1603" y="0"/>
                  </a:lnTo>
                  <a:lnTo>
                    <a:pt x="1210" y="0"/>
                  </a:lnTo>
                  <a:lnTo>
                    <a:pt x="1210" y="45"/>
                  </a:lnTo>
                  <a:lnTo>
                    <a:pt x="1225" y="45"/>
                  </a:lnTo>
                  <a:lnTo>
                    <a:pt x="1286" y="75"/>
                  </a:lnTo>
                  <a:lnTo>
                    <a:pt x="1286" y="90"/>
                  </a:lnTo>
                  <a:lnTo>
                    <a:pt x="1255" y="151"/>
                  </a:lnTo>
                  <a:lnTo>
                    <a:pt x="1225" y="181"/>
                  </a:lnTo>
                  <a:lnTo>
                    <a:pt x="484" y="742"/>
                  </a:lnTo>
                  <a:lnTo>
                    <a:pt x="635" y="136"/>
                  </a:lnTo>
                  <a:lnTo>
                    <a:pt x="635" y="106"/>
                  </a:lnTo>
                  <a:lnTo>
                    <a:pt x="666" y="75"/>
                  </a:lnTo>
                  <a:lnTo>
                    <a:pt x="696" y="60"/>
                  </a:lnTo>
                  <a:lnTo>
                    <a:pt x="726" y="60"/>
                  </a:lnTo>
                  <a:lnTo>
                    <a:pt x="787" y="45"/>
                  </a:lnTo>
                  <a:lnTo>
                    <a:pt x="847" y="45"/>
                  </a:lnTo>
                  <a:lnTo>
                    <a:pt x="847" y="30"/>
                  </a:lnTo>
                  <a:lnTo>
                    <a:pt x="862" y="15"/>
                  </a:lnTo>
                  <a:lnTo>
                    <a:pt x="847" y="0"/>
                  </a:lnTo>
                  <a:lnTo>
                    <a:pt x="318" y="0"/>
                  </a:lnTo>
                  <a:lnTo>
                    <a:pt x="303" y="15"/>
                  </a:lnTo>
                  <a:lnTo>
                    <a:pt x="303" y="45"/>
                  </a:lnTo>
                  <a:lnTo>
                    <a:pt x="363" y="45"/>
                  </a:lnTo>
                  <a:lnTo>
                    <a:pt x="409" y="60"/>
                  </a:lnTo>
                  <a:lnTo>
                    <a:pt x="469" y="60"/>
                  </a:lnTo>
                  <a:lnTo>
                    <a:pt x="484" y="75"/>
                  </a:lnTo>
                  <a:lnTo>
                    <a:pt x="484" y="106"/>
                  </a:lnTo>
                  <a:lnTo>
                    <a:pt x="469" y="121"/>
                  </a:lnTo>
                  <a:lnTo>
                    <a:pt x="227" y="1136"/>
                  </a:lnTo>
                  <a:lnTo>
                    <a:pt x="197" y="1196"/>
                  </a:lnTo>
                  <a:lnTo>
                    <a:pt x="182" y="1212"/>
                  </a:lnTo>
                  <a:lnTo>
                    <a:pt x="151" y="1227"/>
                  </a:lnTo>
                  <a:lnTo>
                    <a:pt x="15" y="1227"/>
                  </a:lnTo>
                  <a:lnTo>
                    <a:pt x="0" y="1242"/>
                  </a:lnTo>
                  <a:lnTo>
                    <a:pt x="0" y="1272"/>
                  </a:lnTo>
                  <a:lnTo>
                    <a:pt x="15" y="1287"/>
                  </a:lnTo>
                  <a:lnTo>
                    <a:pt x="530" y="1287"/>
                  </a:lnTo>
                  <a:lnTo>
                    <a:pt x="545" y="1272"/>
                  </a:lnTo>
                  <a:lnTo>
                    <a:pt x="545" y="1227"/>
                  </a:lnTo>
                  <a:lnTo>
                    <a:pt x="393" y="1227"/>
                  </a:lnTo>
                  <a:lnTo>
                    <a:pt x="378" y="1212"/>
                  </a:lnTo>
                  <a:lnTo>
                    <a:pt x="378" y="1136"/>
                  </a:lnTo>
                  <a:lnTo>
                    <a:pt x="393" y="1106"/>
                  </a:lnTo>
                  <a:lnTo>
                    <a:pt x="469" y="818"/>
                  </a:lnTo>
                  <a:lnTo>
                    <a:pt x="741" y="590"/>
                  </a:lnTo>
                  <a:lnTo>
                    <a:pt x="787" y="712"/>
                  </a:lnTo>
                  <a:lnTo>
                    <a:pt x="862" y="848"/>
                  </a:lnTo>
                  <a:lnTo>
                    <a:pt x="923" y="1000"/>
                  </a:lnTo>
                  <a:lnTo>
                    <a:pt x="968" y="1106"/>
                  </a:lnTo>
                  <a:lnTo>
                    <a:pt x="983" y="1136"/>
                  </a:lnTo>
                  <a:lnTo>
                    <a:pt x="983" y="1196"/>
                  </a:lnTo>
                  <a:lnTo>
                    <a:pt x="968" y="1212"/>
                  </a:lnTo>
                  <a:lnTo>
                    <a:pt x="938" y="1227"/>
                  </a:lnTo>
                  <a:lnTo>
                    <a:pt x="862" y="1227"/>
                  </a:lnTo>
                  <a:lnTo>
                    <a:pt x="847" y="1242"/>
                  </a:lnTo>
                  <a:lnTo>
                    <a:pt x="847" y="1287"/>
                  </a:lnTo>
                  <a:lnTo>
                    <a:pt x="1316" y="1287"/>
                  </a:lnTo>
                  <a:lnTo>
                    <a:pt x="1316" y="1272"/>
                  </a:lnTo>
                  <a:lnTo>
                    <a:pt x="1331" y="1242"/>
                  </a:lnTo>
                  <a:lnTo>
                    <a:pt x="1316" y="1227"/>
                  </a:lnTo>
                  <a:lnTo>
                    <a:pt x="1240" y="1227"/>
                  </a:lnTo>
                  <a:lnTo>
                    <a:pt x="1195" y="1212"/>
                  </a:lnTo>
                  <a:lnTo>
                    <a:pt x="1180" y="1181"/>
                  </a:lnTo>
                  <a:lnTo>
                    <a:pt x="1150" y="1136"/>
                  </a:lnTo>
                  <a:lnTo>
                    <a:pt x="892" y="5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1612" name="Group 236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3500430" y="1785926"/>
            <a:ext cx="1900927" cy="928694"/>
            <a:chOff x="3269" y="1309"/>
            <a:chExt cx="12050" cy="5887"/>
          </a:xfrm>
        </p:grpSpPr>
        <p:sp>
          <p:nvSpPr>
            <p:cNvPr id="101614" name="Freeform 238"/>
            <p:cNvSpPr>
              <a:spLocks/>
            </p:cNvSpPr>
            <p:nvPr/>
          </p:nvSpPr>
          <p:spPr bwMode="auto">
            <a:xfrm>
              <a:off x="3269" y="4151"/>
              <a:ext cx="1161" cy="75"/>
            </a:xfrm>
            <a:custGeom>
              <a:avLst/>
              <a:gdLst/>
              <a:ahLst/>
              <a:cxnLst>
                <a:cxn ang="0">
                  <a:pos x="1095" y="75"/>
                </a:cxn>
                <a:cxn ang="0">
                  <a:pos x="1118" y="75"/>
                </a:cxn>
                <a:cxn ang="0">
                  <a:pos x="1138" y="71"/>
                </a:cxn>
                <a:cxn ang="0">
                  <a:pos x="1153" y="60"/>
                </a:cxn>
                <a:cxn ang="0">
                  <a:pos x="1161" y="36"/>
                </a:cxn>
                <a:cxn ang="0">
                  <a:pos x="1153" y="16"/>
                </a:cxn>
                <a:cxn ang="0">
                  <a:pos x="1138" y="4"/>
                </a:cxn>
                <a:cxn ang="0">
                  <a:pos x="1118" y="0"/>
                </a:cxn>
                <a:cxn ang="0">
                  <a:pos x="43" y="0"/>
                </a:cxn>
                <a:cxn ang="0">
                  <a:pos x="20" y="4"/>
                </a:cxn>
                <a:cxn ang="0">
                  <a:pos x="4" y="16"/>
                </a:cxn>
                <a:cxn ang="0">
                  <a:pos x="0" y="36"/>
                </a:cxn>
                <a:cxn ang="0">
                  <a:pos x="0" y="48"/>
                </a:cxn>
                <a:cxn ang="0">
                  <a:pos x="4" y="60"/>
                </a:cxn>
                <a:cxn ang="0">
                  <a:pos x="12" y="67"/>
                </a:cxn>
                <a:cxn ang="0">
                  <a:pos x="20" y="71"/>
                </a:cxn>
                <a:cxn ang="0">
                  <a:pos x="31" y="75"/>
                </a:cxn>
                <a:cxn ang="0">
                  <a:pos x="62" y="75"/>
                </a:cxn>
                <a:cxn ang="0">
                  <a:pos x="1095" y="75"/>
                </a:cxn>
              </a:cxnLst>
              <a:rect l="0" t="0" r="r" b="b"/>
              <a:pathLst>
                <a:path w="1161" h="75">
                  <a:moveTo>
                    <a:pt x="1095" y="75"/>
                  </a:moveTo>
                  <a:lnTo>
                    <a:pt x="1118" y="75"/>
                  </a:lnTo>
                  <a:lnTo>
                    <a:pt x="1138" y="71"/>
                  </a:lnTo>
                  <a:lnTo>
                    <a:pt x="1153" y="60"/>
                  </a:lnTo>
                  <a:lnTo>
                    <a:pt x="1161" y="36"/>
                  </a:lnTo>
                  <a:lnTo>
                    <a:pt x="1153" y="16"/>
                  </a:lnTo>
                  <a:lnTo>
                    <a:pt x="1138" y="4"/>
                  </a:lnTo>
                  <a:lnTo>
                    <a:pt x="1118" y="0"/>
                  </a:lnTo>
                  <a:lnTo>
                    <a:pt x="43" y="0"/>
                  </a:lnTo>
                  <a:lnTo>
                    <a:pt x="20" y="4"/>
                  </a:lnTo>
                  <a:lnTo>
                    <a:pt x="4" y="16"/>
                  </a:lnTo>
                  <a:lnTo>
                    <a:pt x="0" y="36"/>
                  </a:lnTo>
                  <a:lnTo>
                    <a:pt x="0" y="48"/>
                  </a:lnTo>
                  <a:lnTo>
                    <a:pt x="4" y="60"/>
                  </a:lnTo>
                  <a:lnTo>
                    <a:pt x="12" y="67"/>
                  </a:lnTo>
                  <a:lnTo>
                    <a:pt x="20" y="71"/>
                  </a:lnTo>
                  <a:lnTo>
                    <a:pt x="31" y="75"/>
                  </a:lnTo>
                  <a:lnTo>
                    <a:pt x="62" y="75"/>
                  </a:lnTo>
                  <a:lnTo>
                    <a:pt x="1095" y="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15" name="Freeform 239"/>
            <p:cNvSpPr>
              <a:spLocks/>
            </p:cNvSpPr>
            <p:nvPr/>
          </p:nvSpPr>
          <p:spPr bwMode="auto">
            <a:xfrm>
              <a:off x="4929" y="2013"/>
              <a:ext cx="940" cy="1374"/>
            </a:xfrm>
            <a:custGeom>
              <a:avLst/>
              <a:gdLst/>
              <a:ahLst/>
              <a:cxnLst>
                <a:cxn ang="0">
                  <a:pos x="576" y="784"/>
                </a:cxn>
                <a:cxn ang="0">
                  <a:pos x="607" y="863"/>
                </a:cxn>
                <a:cxn ang="0">
                  <a:pos x="638" y="950"/>
                </a:cxn>
                <a:cxn ang="0">
                  <a:pos x="665" y="1034"/>
                </a:cxn>
                <a:cxn ang="0">
                  <a:pos x="696" y="1117"/>
                </a:cxn>
                <a:cxn ang="0">
                  <a:pos x="719" y="1192"/>
                </a:cxn>
                <a:cxn ang="0">
                  <a:pos x="743" y="1255"/>
                </a:cxn>
                <a:cxn ang="0">
                  <a:pos x="762" y="1303"/>
                </a:cxn>
                <a:cxn ang="0">
                  <a:pos x="777" y="1331"/>
                </a:cxn>
                <a:cxn ang="0">
                  <a:pos x="797" y="1354"/>
                </a:cxn>
                <a:cxn ang="0">
                  <a:pos x="820" y="1366"/>
                </a:cxn>
                <a:cxn ang="0">
                  <a:pos x="843" y="1370"/>
                </a:cxn>
                <a:cxn ang="0">
                  <a:pos x="928" y="1370"/>
                </a:cxn>
                <a:cxn ang="0">
                  <a:pos x="936" y="1366"/>
                </a:cxn>
                <a:cxn ang="0">
                  <a:pos x="936" y="1362"/>
                </a:cxn>
                <a:cxn ang="0">
                  <a:pos x="940" y="1358"/>
                </a:cxn>
                <a:cxn ang="0">
                  <a:pos x="940" y="1346"/>
                </a:cxn>
                <a:cxn ang="0">
                  <a:pos x="928" y="1334"/>
                </a:cxn>
                <a:cxn ang="0">
                  <a:pos x="905" y="1295"/>
                </a:cxn>
                <a:cxn ang="0">
                  <a:pos x="886" y="1247"/>
                </a:cxn>
                <a:cxn ang="0">
                  <a:pos x="499" y="139"/>
                </a:cxn>
                <a:cxn ang="0">
                  <a:pos x="476" y="91"/>
                </a:cxn>
                <a:cxn ang="0">
                  <a:pos x="441" y="56"/>
                </a:cxn>
                <a:cxn ang="0">
                  <a:pos x="402" y="28"/>
                </a:cxn>
                <a:cxn ang="0">
                  <a:pos x="360" y="12"/>
                </a:cxn>
                <a:cxn ang="0">
                  <a:pos x="313" y="4"/>
                </a:cxn>
                <a:cxn ang="0">
                  <a:pos x="267" y="0"/>
                </a:cxn>
                <a:cxn ang="0">
                  <a:pos x="263" y="0"/>
                </a:cxn>
                <a:cxn ang="0">
                  <a:pos x="255" y="4"/>
                </a:cxn>
                <a:cxn ang="0">
                  <a:pos x="247" y="4"/>
                </a:cxn>
                <a:cxn ang="0">
                  <a:pos x="240" y="8"/>
                </a:cxn>
                <a:cxn ang="0">
                  <a:pos x="232" y="24"/>
                </a:cxn>
                <a:cxn ang="0">
                  <a:pos x="236" y="32"/>
                </a:cxn>
                <a:cxn ang="0">
                  <a:pos x="247" y="44"/>
                </a:cxn>
                <a:cxn ang="0">
                  <a:pos x="251" y="44"/>
                </a:cxn>
                <a:cxn ang="0">
                  <a:pos x="278" y="52"/>
                </a:cxn>
                <a:cxn ang="0">
                  <a:pos x="302" y="60"/>
                </a:cxn>
                <a:cxn ang="0">
                  <a:pos x="317" y="76"/>
                </a:cxn>
                <a:cxn ang="0">
                  <a:pos x="336" y="103"/>
                </a:cxn>
                <a:cxn ang="0">
                  <a:pos x="352" y="143"/>
                </a:cxn>
                <a:cxn ang="0">
                  <a:pos x="375" y="198"/>
                </a:cxn>
                <a:cxn ang="0">
                  <a:pos x="394" y="258"/>
                </a:cxn>
                <a:cxn ang="0">
                  <a:pos x="421" y="329"/>
                </a:cxn>
                <a:cxn ang="0">
                  <a:pos x="445" y="404"/>
                </a:cxn>
                <a:cxn ang="0">
                  <a:pos x="499" y="555"/>
                </a:cxn>
                <a:cxn ang="0">
                  <a:pos x="541" y="685"/>
                </a:cxn>
                <a:cxn ang="0">
                  <a:pos x="557" y="725"/>
                </a:cxn>
                <a:cxn ang="0">
                  <a:pos x="11" y="1283"/>
                </a:cxn>
                <a:cxn ang="0">
                  <a:pos x="4" y="1295"/>
                </a:cxn>
                <a:cxn ang="0">
                  <a:pos x="0" y="1307"/>
                </a:cxn>
                <a:cxn ang="0">
                  <a:pos x="0" y="1319"/>
                </a:cxn>
                <a:cxn ang="0">
                  <a:pos x="8" y="1350"/>
                </a:cxn>
                <a:cxn ang="0">
                  <a:pos x="27" y="1370"/>
                </a:cxn>
                <a:cxn ang="0">
                  <a:pos x="42" y="1374"/>
                </a:cxn>
                <a:cxn ang="0">
                  <a:pos x="73" y="1374"/>
                </a:cxn>
                <a:cxn ang="0">
                  <a:pos x="85" y="1370"/>
                </a:cxn>
                <a:cxn ang="0">
                  <a:pos x="93" y="1362"/>
                </a:cxn>
                <a:cxn ang="0">
                  <a:pos x="104" y="1354"/>
                </a:cxn>
                <a:cxn ang="0">
                  <a:pos x="112" y="1346"/>
                </a:cxn>
                <a:cxn ang="0">
                  <a:pos x="120" y="1334"/>
                </a:cxn>
                <a:cxn ang="0">
                  <a:pos x="576" y="784"/>
                </a:cxn>
              </a:cxnLst>
              <a:rect l="0" t="0" r="r" b="b"/>
              <a:pathLst>
                <a:path w="940" h="1374">
                  <a:moveTo>
                    <a:pt x="576" y="784"/>
                  </a:moveTo>
                  <a:lnTo>
                    <a:pt x="607" y="863"/>
                  </a:lnTo>
                  <a:lnTo>
                    <a:pt x="638" y="950"/>
                  </a:lnTo>
                  <a:lnTo>
                    <a:pt x="665" y="1034"/>
                  </a:lnTo>
                  <a:lnTo>
                    <a:pt x="696" y="1117"/>
                  </a:lnTo>
                  <a:lnTo>
                    <a:pt x="719" y="1192"/>
                  </a:lnTo>
                  <a:lnTo>
                    <a:pt x="743" y="1255"/>
                  </a:lnTo>
                  <a:lnTo>
                    <a:pt x="762" y="1303"/>
                  </a:lnTo>
                  <a:lnTo>
                    <a:pt x="777" y="1331"/>
                  </a:lnTo>
                  <a:lnTo>
                    <a:pt x="797" y="1354"/>
                  </a:lnTo>
                  <a:lnTo>
                    <a:pt x="820" y="1366"/>
                  </a:lnTo>
                  <a:lnTo>
                    <a:pt x="843" y="1370"/>
                  </a:lnTo>
                  <a:lnTo>
                    <a:pt x="928" y="1370"/>
                  </a:lnTo>
                  <a:lnTo>
                    <a:pt x="936" y="1366"/>
                  </a:lnTo>
                  <a:lnTo>
                    <a:pt x="936" y="1362"/>
                  </a:lnTo>
                  <a:lnTo>
                    <a:pt x="940" y="1358"/>
                  </a:lnTo>
                  <a:lnTo>
                    <a:pt x="940" y="1346"/>
                  </a:lnTo>
                  <a:lnTo>
                    <a:pt x="928" y="1334"/>
                  </a:lnTo>
                  <a:lnTo>
                    <a:pt x="905" y="1295"/>
                  </a:lnTo>
                  <a:lnTo>
                    <a:pt x="886" y="1247"/>
                  </a:lnTo>
                  <a:lnTo>
                    <a:pt x="499" y="139"/>
                  </a:lnTo>
                  <a:lnTo>
                    <a:pt x="476" y="91"/>
                  </a:lnTo>
                  <a:lnTo>
                    <a:pt x="441" y="56"/>
                  </a:lnTo>
                  <a:lnTo>
                    <a:pt x="402" y="28"/>
                  </a:lnTo>
                  <a:lnTo>
                    <a:pt x="360" y="12"/>
                  </a:lnTo>
                  <a:lnTo>
                    <a:pt x="313" y="4"/>
                  </a:lnTo>
                  <a:lnTo>
                    <a:pt x="267" y="0"/>
                  </a:lnTo>
                  <a:lnTo>
                    <a:pt x="263" y="0"/>
                  </a:lnTo>
                  <a:lnTo>
                    <a:pt x="255" y="4"/>
                  </a:lnTo>
                  <a:lnTo>
                    <a:pt x="247" y="4"/>
                  </a:lnTo>
                  <a:lnTo>
                    <a:pt x="240" y="8"/>
                  </a:lnTo>
                  <a:lnTo>
                    <a:pt x="232" y="24"/>
                  </a:lnTo>
                  <a:lnTo>
                    <a:pt x="236" y="32"/>
                  </a:lnTo>
                  <a:lnTo>
                    <a:pt x="247" y="44"/>
                  </a:lnTo>
                  <a:lnTo>
                    <a:pt x="251" y="44"/>
                  </a:lnTo>
                  <a:lnTo>
                    <a:pt x="278" y="52"/>
                  </a:lnTo>
                  <a:lnTo>
                    <a:pt x="302" y="60"/>
                  </a:lnTo>
                  <a:lnTo>
                    <a:pt x="317" y="76"/>
                  </a:lnTo>
                  <a:lnTo>
                    <a:pt x="336" y="103"/>
                  </a:lnTo>
                  <a:lnTo>
                    <a:pt x="352" y="143"/>
                  </a:lnTo>
                  <a:lnTo>
                    <a:pt x="375" y="198"/>
                  </a:lnTo>
                  <a:lnTo>
                    <a:pt x="394" y="258"/>
                  </a:lnTo>
                  <a:lnTo>
                    <a:pt x="421" y="329"/>
                  </a:lnTo>
                  <a:lnTo>
                    <a:pt x="445" y="404"/>
                  </a:lnTo>
                  <a:lnTo>
                    <a:pt x="499" y="555"/>
                  </a:lnTo>
                  <a:lnTo>
                    <a:pt x="541" y="685"/>
                  </a:lnTo>
                  <a:lnTo>
                    <a:pt x="557" y="725"/>
                  </a:lnTo>
                  <a:lnTo>
                    <a:pt x="11" y="1283"/>
                  </a:lnTo>
                  <a:lnTo>
                    <a:pt x="4" y="1295"/>
                  </a:lnTo>
                  <a:lnTo>
                    <a:pt x="0" y="1307"/>
                  </a:lnTo>
                  <a:lnTo>
                    <a:pt x="0" y="1319"/>
                  </a:lnTo>
                  <a:lnTo>
                    <a:pt x="8" y="1350"/>
                  </a:lnTo>
                  <a:lnTo>
                    <a:pt x="27" y="1370"/>
                  </a:lnTo>
                  <a:lnTo>
                    <a:pt x="42" y="1374"/>
                  </a:lnTo>
                  <a:lnTo>
                    <a:pt x="73" y="1374"/>
                  </a:lnTo>
                  <a:lnTo>
                    <a:pt x="85" y="1370"/>
                  </a:lnTo>
                  <a:lnTo>
                    <a:pt x="93" y="1362"/>
                  </a:lnTo>
                  <a:lnTo>
                    <a:pt x="104" y="1354"/>
                  </a:lnTo>
                  <a:lnTo>
                    <a:pt x="112" y="1346"/>
                  </a:lnTo>
                  <a:lnTo>
                    <a:pt x="120" y="1334"/>
                  </a:lnTo>
                  <a:lnTo>
                    <a:pt x="576" y="7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16" name="Rectangle 240"/>
            <p:cNvSpPr>
              <a:spLocks noChangeArrowheads="1"/>
            </p:cNvSpPr>
            <p:nvPr/>
          </p:nvSpPr>
          <p:spPr bwMode="auto">
            <a:xfrm>
              <a:off x="4828" y="4191"/>
              <a:ext cx="1122" cy="95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17" name="Freeform 241"/>
            <p:cNvSpPr>
              <a:spLocks/>
            </p:cNvSpPr>
            <p:nvPr/>
          </p:nvSpPr>
          <p:spPr bwMode="auto">
            <a:xfrm>
              <a:off x="4991" y="4709"/>
              <a:ext cx="754" cy="1295"/>
            </a:xfrm>
            <a:custGeom>
              <a:avLst/>
              <a:gdLst/>
              <a:ahLst/>
              <a:cxnLst>
                <a:cxn ang="0">
                  <a:pos x="708" y="959"/>
                </a:cxn>
                <a:cxn ang="0">
                  <a:pos x="681" y="1097"/>
                </a:cxn>
                <a:cxn ang="0">
                  <a:pos x="650" y="1137"/>
                </a:cxn>
                <a:cxn ang="0">
                  <a:pos x="588" y="1145"/>
                </a:cxn>
                <a:cxn ang="0">
                  <a:pos x="344" y="947"/>
                </a:cxn>
                <a:cxn ang="0">
                  <a:pos x="514" y="788"/>
                </a:cxn>
                <a:cxn ang="0">
                  <a:pos x="638" y="662"/>
                </a:cxn>
                <a:cxn ang="0">
                  <a:pos x="715" y="551"/>
                </a:cxn>
                <a:cxn ang="0">
                  <a:pos x="750" y="440"/>
                </a:cxn>
                <a:cxn ang="0">
                  <a:pos x="742" y="285"/>
                </a:cxn>
                <a:cxn ang="0">
                  <a:pos x="669" y="135"/>
                </a:cxn>
                <a:cxn ang="0">
                  <a:pos x="534" y="36"/>
                </a:cxn>
                <a:cxn ang="0">
                  <a:pos x="352" y="0"/>
                </a:cxn>
                <a:cxn ang="0">
                  <a:pos x="189" y="40"/>
                </a:cxn>
                <a:cxn ang="0">
                  <a:pos x="69" y="143"/>
                </a:cxn>
                <a:cxn ang="0">
                  <a:pos x="7" y="278"/>
                </a:cxn>
                <a:cxn ang="0">
                  <a:pos x="4" y="392"/>
                </a:cxn>
                <a:cxn ang="0">
                  <a:pos x="35" y="440"/>
                </a:cxn>
                <a:cxn ang="0">
                  <a:pos x="77" y="460"/>
                </a:cxn>
                <a:cxn ang="0">
                  <a:pos x="123" y="456"/>
                </a:cxn>
                <a:cxn ang="0">
                  <a:pos x="174" y="428"/>
                </a:cxn>
                <a:cxn ang="0">
                  <a:pos x="197" y="357"/>
                </a:cxn>
                <a:cxn ang="0">
                  <a:pos x="170" y="289"/>
                </a:cxn>
                <a:cxn ang="0">
                  <a:pos x="96" y="258"/>
                </a:cxn>
                <a:cxn ang="0">
                  <a:pos x="104" y="190"/>
                </a:cxn>
                <a:cxn ang="0">
                  <a:pos x="205" y="95"/>
                </a:cxn>
                <a:cxn ang="0">
                  <a:pos x="329" y="60"/>
                </a:cxn>
                <a:cxn ang="0">
                  <a:pos x="456" y="95"/>
                </a:cxn>
                <a:cxn ang="0">
                  <a:pos x="537" y="186"/>
                </a:cxn>
                <a:cxn ang="0">
                  <a:pos x="576" y="309"/>
                </a:cxn>
                <a:cxn ang="0">
                  <a:pos x="572" y="472"/>
                </a:cxn>
                <a:cxn ang="0">
                  <a:pos x="499" y="650"/>
                </a:cxn>
                <a:cxn ang="0">
                  <a:pos x="383" y="808"/>
                </a:cxn>
                <a:cxn ang="0">
                  <a:pos x="4" y="1240"/>
                </a:cxn>
                <a:cxn ang="0">
                  <a:pos x="0" y="1295"/>
                </a:cxn>
                <a:cxn ang="0">
                  <a:pos x="754" y="959"/>
                </a:cxn>
              </a:cxnLst>
              <a:rect l="0" t="0" r="r" b="b"/>
              <a:pathLst>
                <a:path w="754" h="1295">
                  <a:moveTo>
                    <a:pt x="754" y="959"/>
                  </a:moveTo>
                  <a:lnTo>
                    <a:pt x="708" y="959"/>
                  </a:lnTo>
                  <a:lnTo>
                    <a:pt x="692" y="1054"/>
                  </a:lnTo>
                  <a:lnTo>
                    <a:pt x="681" y="1097"/>
                  </a:lnTo>
                  <a:lnTo>
                    <a:pt x="665" y="1129"/>
                  </a:lnTo>
                  <a:lnTo>
                    <a:pt x="650" y="1137"/>
                  </a:lnTo>
                  <a:lnTo>
                    <a:pt x="623" y="1141"/>
                  </a:lnTo>
                  <a:lnTo>
                    <a:pt x="588" y="1145"/>
                  </a:lnTo>
                  <a:lnTo>
                    <a:pt x="143" y="1145"/>
                  </a:lnTo>
                  <a:lnTo>
                    <a:pt x="344" y="947"/>
                  </a:lnTo>
                  <a:lnTo>
                    <a:pt x="437" y="863"/>
                  </a:lnTo>
                  <a:lnTo>
                    <a:pt x="514" y="788"/>
                  </a:lnTo>
                  <a:lnTo>
                    <a:pt x="584" y="721"/>
                  </a:lnTo>
                  <a:lnTo>
                    <a:pt x="638" y="662"/>
                  </a:lnTo>
                  <a:lnTo>
                    <a:pt x="681" y="606"/>
                  </a:lnTo>
                  <a:lnTo>
                    <a:pt x="715" y="551"/>
                  </a:lnTo>
                  <a:lnTo>
                    <a:pt x="739" y="495"/>
                  </a:lnTo>
                  <a:lnTo>
                    <a:pt x="750" y="440"/>
                  </a:lnTo>
                  <a:lnTo>
                    <a:pt x="754" y="377"/>
                  </a:lnTo>
                  <a:lnTo>
                    <a:pt x="742" y="285"/>
                  </a:lnTo>
                  <a:lnTo>
                    <a:pt x="715" y="206"/>
                  </a:lnTo>
                  <a:lnTo>
                    <a:pt x="669" y="135"/>
                  </a:lnTo>
                  <a:lnTo>
                    <a:pt x="607" y="80"/>
                  </a:lnTo>
                  <a:lnTo>
                    <a:pt x="534" y="36"/>
                  </a:lnTo>
                  <a:lnTo>
                    <a:pt x="448" y="12"/>
                  </a:lnTo>
                  <a:lnTo>
                    <a:pt x="352" y="0"/>
                  </a:lnTo>
                  <a:lnTo>
                    <a:pt x="267" y="12"/>
                  </a:lnTo>
                  <a:lnTo>
                    <a:pt x="189" y="40"/>
                  </a:lnTo>
                  <a:lnTo>
                    <a:pt x="123" y="84"/>
                  </a:lnTo>
                  <a:lnTo>
                    <a:pt x="69" y="143"/>
                  </a:lnTo>
                  <a:lnTo>
                    <a:pt x="31" y="206"/>
                  </a:lnTo>
                  <a:lnTo>
                    <a:pt x="7" y="278"/>
                  </a:lnTo>
                  <a:lnTo>
                    <a:pt x="0" y="353"/>
                  </a:lnTo>
                  <a:lnTo>
                    <a:pt x="4" y="392"/>
                  </a:lnTo>
                  <a:lnTo>
                    <a:pt x="19" y="420"/>
                  </a:lnTo>
                  <a:lnTo>
                    <a:pt x="35" y="440"/>
                  </a:lnTo>
                  <a:lnTo>
                    <a:pt x="58" y="452"/>
                  </a:lnTo>
                  <a:lnTo>
                    <a:pt x="77" y="460"/>
                  </a:lnTo>
                  <a:lnTo>
                    <a:pt x="100" y="460"/>
                  </a:lnTo>
                  <a:lnTo>
                    <a:pt x="123" y="456"/>
                  </a:lnTo>
                  <a:lnTo>
                    <a:pt x="147" y="448"/>
                  </a:lnTo>
                  <a:lnTo>
                    <a:pt x="174" y="428"/>
                  </a:lnTo>
                  <a:lnTo>
                    <a:pt x="189" y="400"/>
                  </a:lnTo>
                  <a:lnTo>
                    <a:pt x="197" y="357"/>
                  </a:lnTo>
                  <a:lnTo>
                    <a:pt x="189" y="321"/>
                  </a:lnTo>
                  <a:lnTo>
                    <a:pt x="170" y="289"/>
                  </a:lnTo>
                  <a:lnTo>
                    <a:pt x="139" y="266"/>
                  </a:lnTo>
                  <a:lnTo>
                    <a:pt x="96" y="258"/>
                  </a:lnTo>
                  <a:lnTo>
                    <a:pt x="73" y="258"/>
                  </a:lnTo>
                  <a:lnTo>
                    <a:pt x="104" y="190"/>
                  </a:lnTo>
                  <a:lnTo>
                    <a:pt x="151" y="135"/>
                  </a:lnTo>
                  <a:lnTo>
                    <a:pt x="205" y="95"/>
                  </a:lnTo>
                  <a:lnTo>
                    <a:pt x="263" y="72"/>
                  </a:lnTo>
                  <a:lnTo>
                    <a:pt x="329" y="60"/>
                  </a:lnTo>
                  <a:lnTo>
                    <a:pt x="398" y="68"/>
                  </a:lnTo>
                  <a:lnTo>
                    <a:pt x="456" y="95"/>
                  </a:lnTo>
                  <a:lnTo>
                    <a:pt x="503" y="135"/>
                  </a:lnTo>
                  <a:lnTo>
                    <a:pt x="537" y="186"/>
                  </a:lnTo>
                  <a:lnTo>
                    <a:pt x="561" y="246"/>
                  </a:lnTo>
                  <a:lnTo>
                    <a:pt x="576" y="309"/>
                  </a:lnTo>
                  <a:lnTo>
                    <a:pt x="584" y="377"/>
                  </a:lnTo>
                  <a:lnTo>
                    <a:pt x="572" y="472"/>
                  </a:lnTo>
                  <a:lnTo>
                    <a:pt x="541" y="563"/>
                  </a:lnTo>
                  <a:lnTo>
                    <a:pt x="499" y="650"/>
                  </a:lnTo>
                  <a:lnTo>
                    <a:pt x="445" y="733"/>
                  </a:lnTo>
                  <a:lnTo>
                    <a:pt x="383" y="808"/>
                  </a:lnTo>
                  <a:lnTo>
                    <a:pt x="19" y="1224"/>
                  </a:lnTo>
                  <a:lnTo>
                    <a:pt x="4" y="1240"/>
                  </a:lnTo>
                  <a:lnTo>
                    <a:pt x="0" y="1259"/>
                  </a:lnTo>
                  <a:lnTo>
                    <a:pt x="0" y="1295"/>
                  </a:lnTo>
                  <a:lnTo>
                    <a:pt x="704" y="1295"/>
                  </a:lnTo>
                  <a:lnTo>
                    <a:pt x="754" y="9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18" name="Freeform 242"/>
            <p:cNvSpPr>
              <a:spLocks/>
            </p:cNvSpPr>
            <p:nvPr/>
          </p:nvSpPr>
          <p:spPr bwMode="auto">
            <a:xfrm>
              <a:off x="7250" y="1309"/>
              <a:ext cx="1184" cy="930"/>
            </a:xfrm>
            <a:custGeom>
              <a:avLst/>
              <a:gdLst/>
              <a:ahLst/>
              <a:cxnLst>
                <a:cxn ang="0">
                  <a:pos x="1025" y="118"/>
                </a:cxn>
                <a:cxn ang="0">
                  <a:pos x="1064" y="71"/>
                </a:cxn>
                <a:cxn ang="0">
                  <a:pos x="1156" y="51"/>
                </a:cxn>
                <a:cxn ang="0">
                  <a:pos x="1168" y="47"/>
                </a:cxn>
                <a:cxn ang="0">
                  <a:pos x="1180" y="39"/>
                </a:cxn>
                <a:cxn ang="0">
                  <a:pos x="1184" y="19"/>
                </a:cxn>
                <a:cxn ang="0">
                  <a:pos x="1176" y="7"/>
                </a:cxn>
                <a:cxn ang="0">
                  <a:pos x="1164" y="0"/>
                </a:cxn>
                <a:cxn ang="0">
                  <a:pos x="994" y="7"/>
                </a:cxn>
                <a:cxn ang="0">
                  <a:pos x="913" y="4"/>
                </a:cxn>
                <a:cxn ang="0">
                  <a:pos x="874" y="0"/>
                </a:cxn>
                <a:cxn ang="0">
                  <a:pos x="859" y="19"/>
                </a:cxn>
                <a:cxn ang="0">
                  <a:pos x="866" y="47"/>
                </a:cxn>
                <a:cxn ang="0">
                  <a:pos x="886" y="51"/>
                </a:cxn>
                <a:cxn ang="0">
                  <a:pos x="951" y="67"/>
                </a:cxn>
                <a:cxn ang="0">
                  <a:pos x="971" y="106"/>
                </a:cxn>
                <a:cxn ang="0">
                  <a:pos x="967" y="138"/>
                </a:cxn>
                <a:cxn ang="0">
                  <a:pos x="483" y="23"/>
                </a:cxn>
                <a:cxn ang="0">
                  <a:pos x="456" y="0"/>
                </a:cxn>
                <a:cxn ang="0">
                  <a:pos x="228" y="4"/>
                </a:cxn>
                <a:cxn ang="0">
                  <a:pos x="216" y="11"/>
                </a:cxn>
                <a:cxn ang="0">
                  <a:pos x="213" y="31"/>
                </a:cxn>
                <a:cxn ang="0">
                  <a:pos x="220" y="43"/>
                </a:cxn>
                <a:cxn ang="0">
                  <a:pos x="236" y="51"/>
                </a:cxn>
                <a:cxn ang="0">
                  <a:pos x="344" y="55"/>
                </a:cxn>
                <a:cxn ang="0">
                  <a:pos x="155" y="815"/>
                </a:cxn>
                <a:cxn ang="0">
                  <a:pos x="116" y="859"/>
                </a:cxn>
                <a:cxn ang="0">
                  <a:pos x="27" y="882"/>
                </a:cxn>
                <a:cxn ang="0">
                  <a:pos x="8" y="886"/>
                </a:cxn>
                <a:cxn ang="0">
                  <a:pos x="0" y="898"/>
                </a:cxn>
                <a:cxn ang="0">
                  <a:pos x="4" y="926"/>
                </a:cxn>
                <a:cxn ang="0">
                  <a:pos x="19" y="930"/>
                </a:cxn>
                <a:cxn ang="0">
                  <a:pos x="228" y="926"/>
                </a:cxn>
                <a:cxn ang="0">
                  <a:pos x="305" y="930"/>
                </a:cxn>
                <a:cxn ang="0">
                  <a:pos x="317" y="922"/>
                </a:cxn>
                <a:cxn ang="0">
                  <a:pos x="325" y="902"/>
                </a:cxn>
                <a:cxn ang="0">
                  <a:pos x="321" y="886"/>
                </a:cxn>
                <a:cxn ang="0">
                  <a:pos x="294" y="882"/>
                </a:cxn>
                <a:cxn ang="0">
                  <a:pos x="228" y="867"/>
                </a:cxn>
                <a:cxn ang="0">
                  <a:pos x="209" y="835"/>
                </a:cxn>
                <a:cxn ang="0">
                  <a:pos x="213" y="803"/>
                </a:cxn>
                <a:cxn ang="0">
                  <a:pos x="387" y="95"/>
                </a:cxn>
                <a:cxn ang="0">
                  <a:pos x="777" y="918"/>
                </a:cxn>
                <a:cxn ang="0">
                  <a:pos x="812" y="930"/>
                </a:cxn>
                <a:cxn ang="0">
                  <a:pos x="824" y="922"/>
                </a:cxn>
                <a:cxn ang="0">
                  <a:pos x="832" y="902"/>
                </a:cxn>
              </a:cxnLst>
              <a:rect l="0" t="0" r="r" b="b"/>
              <a:pathLst>
                <a:path w="1184" h="930">
                  <a:moveTo>
                    <a:pt x="1013" y="150"/>
                  </a:moveTo>
                  <a:lnTo>
                    <a:pt x="1025" y="118"/>
                  </a:lnTo>
                  <a:lnTo>
                    <a:pt x="1040" y="95"/>
                  </a:lnTo>
                  <a:lnTo>
                    <a:pt x="1064" y="71"/>
                  </a:lnTo>
                  <a:lnTo>
                    <a:pt x="1102" y="55"/>
                  </a:lnTo>
                  <a:lnTo>
                    <a:pt x="1156" y="51"/>
                  </a:lnTo>
                  <a:lnTo>
                    <a:pt x="1164" y="51"/>
                  </a:lnTo>
                  <a:lnTo>
                    <a:pt x="1168" y="47"/>
                  </a:lnTo>
                  <a:lnTo>
                    <a:pt x="1176" y="43"/>
                  </a:lnTo>
                  <a:lnTo>
                    <a:pt x="1180" y="39"/>
                  </a:lnTo>
                  <a:lnTo>
                    <a:pt x="1180" y="31"/>
                  </a:lnTo>
                  <a:lnTo>
                    <a:pt x="1184" y="19"/>
                  </a:lnTo>
                  <a:lnTo>
                    <a:pt x="1184" y="11"/>
                  </a:lnTo>
                  <a:lnTo>
                    <a:pt x="1176" y="7"/>
                  </a:lnTo>
                  <a:lnTo>
                    <a:pt x="1172" y="4"/>
                  </a:lnTo>
                  <a:lnTo>
                    <a:pt x="1164" y="0"/>
                  </a:lnTo>
                  <a:lnTo>
                    <a:pt x="1025" y="7"/>
                  </a:lnTo>
                  <a:lnTo>
                    <a:pt x="994" y="7"/>
                  </a:lnTo>
                  <a:lnTo>
                    <a:pt x="955" y="4"/>
                  </a:lnTo>
                  <a:lnTo>
                    <a:pt x="913" y="4"/>
                  </a:lnTo>
                  <a:lnTo>
                    <a:pt x="882" y="0"/>
                  </a:lnTo>
                  <a:lnTo>
                    <a:pt x="874" y="0"/>
                  </a:lnTo>
                  <a:lnTo>
                    <a:pt x="862" y="11"/>
                  </a:lnTo>
                  <a:lnTo>
                    <a:pt x="859" y="19"/>
                  </a:lnTo>
                  <a:lnTo>
                    <a:pt x="859" y="39"/>
                  </a:lnTo>
                  <a:lnTo>
                    <a:pt x="866" y="47"/>
                  </a:lnTo>
                  <a:lnTo>
                    <a:pt x="874" y="51"/>
                  </a:lnTo>
                  <a:lnTo>
                    <a:pt x="886" y="51"/>
                  </a:lnTo>
                  <a:lnTo>
                    <a:pt x="924" y="55"/>
                  </a:lnTo>
                  <a:lnTo>
                    <a:pt x="951" y="67"/>
                  </a:lnTo>
                  <a:lnTo>
                    <a:pt x="967" y="83"/>
                  </a:lnTo>
                  <a:lnTo>
                    <a:pt x="971" y="106"/>
                  </a:lnTo>
                  <a:lnTo>
                    <a:pt x="971" y="126"/>
                  </a:lnTo>
                  <a:lnTo>
                    <a:pt x="967" y="138"/>
                  </a:lnTo>
                  <a:lnTo>
                    <a:pt x="820" y="732"/>
                  </a:lnTo>
                  <a:lnTo>
                    <a:pt x="483" y="23"/>
                  </a:lnTo>
                  <a:lnTo>
                    <a:pt x="480" y="11"/>
                  </a:lnTo>
                  <a:lnTo>
                    <a:pt x="456" y="0"/>
                  </a:lnTo>
                  <a:lnTo>
                    <a:pt x="236" y="0"/>
                  </a:lnTo>
                  <a:lnTo>
                    <a:pt x="228" y="4"/>
                  </a:lnTo>
                  <a:lnTo>
                    <a:pt x="224" y="7"/>
                  </a:lnTo>
                  <a:lnTo>
                    <a:pt x="216" y="11"/>
                  </a:lnTo>
                  <a:lnTo>
                    <a:pt x="216" y="19"/>
                  </a:lnTo>
                  <a:lnTo>
                    <a:pt x="213" y="31"/>
                  </a:lnTo>
                  <a:lnTo>
                    <a:pt x="213" y="39"/>
                  </a:lnTo>
                  <a:lnTo>
                    <a:pt x="220" y="43"/>
                  </a:lnTo>
                  <a:lnTo>
                    <a:pt x="224" y="47"/>
                  </a:lnTo>
                  <a:lnTo>
                    <a:pt x="236" y="51"/>
                  </a:lnTo>
                  <a:lnTo>
                    <a:pt x="302" y="51"/>
                  </a:lnTo>
                  <a:lnTo>
                    <a:pt x="344" y="55"/>
                  </a:lnTo>
                  <a:lnTo>
                    <a:pt x="166" y="783"/>
                  </a:lnTo>
                  <a:lnTo>
                    <a:pt x="155" y="815"/>
                  </a:lnTo>
                  <a:lnTo>
                    <a:pt x="143" y="839"/>
                  </a:lnTo>
                  <a:lnTo>
                    <a:pt x="116" y="859"/>
                  </a:lnTo>
                  <a:lnTo>
                    <a:pt x="81" y="875"/>
                  </a:lnTo>
                  <a:lnTo>
                    <a:pt x="27" y="882"/>
                  </a:lnTo>
                  <a:lnTo>
                    <a:pt x="15" y="882"/>
                  </a:lnTo>
                  <a:lnTo>
                    <a:pt x="8" y="886"/>
                  </a:lnTo>
                  <a:lnTo>
                    <a:pt x="4" y="890"/>
                  </a:lnTo>
                  <a:lnTo>
                    <a:pt x="0" y="898"/>
                  </a:lnTo>
                  <a:lnTo>
                    <a:pt x="0" y="918"/>
                  </a:lnTo>
                  <a:lnTo>
                    <a:pt x="4" y="926"/>
                  </a:lnTo>
                  <a:lnTo>
                    <a:pt x="11" y="930"/>
                  </a:lnTo>
                  <a:lnTo>
                    <a:pt x="19" y="930"/>
                  </a:lnTo>
                  <a:lnTo>
                    <a:pt x="89" y="926"/>
                  </a:lnTo>
                  <a:lnTo>
                    <a:pt x="228" y="926"/>
                  </a:lnTo>
                  <a:lnTo>
                    <a:pt x="267" y="930"/>
                  </a:lnTo>
                  <a:lnTo>
                    <a:pt x="305" y="930"/>
                  </a:lnTo>
                  <a:lnTo>
                    <a:pt x="313" y="926"/>
                  </a:lnTo>
                  <a:lnTo>
                    <a:pt x="317" y="922"/>
                  </a:lnTo>
                  <a:lnTo>
                    <a:pt x="321" y="914"/>
                  </a:lnTo>
                  <a:lnTo>
                    <a:pt x="325" y="902"/>
                  </a:lnTo>
                  <a:lnTo>
                    <a:pt x="325" y="894"/>
                  </a:lnTo>
                  <a:lnTo>
                    <a:pt x="321" y="886"/>
                  </a:lnTo>
                  <a:lnTo>
                    <a:pt x="313" y="882"/>
                  </a:lnTo>
                  <a:lnTo>
                    <a:pt x="294" y="882"/>
                  </a:lnTo>
                  <a:lnTo>
                    <a:pt x="251" y="878"/>
                  </a:lnTo>
                  <a:lnTo>
                    <a:pt x="228" y="867"/>
                  </a:lnTo>
                  <a:lnTo>
                    <a:pt x="216" y="851"/>
                  </a:lnTo>
                  <a:lnTo>
                    <a:pt x="209" y="835"/>
                  </a:lnTo>
                  <a:lnTo>
                    <a:pt x="209" y="811"/>
                  </a:lnTo>
                  <a:lnTo>
                    <a:pt x="213" y="803"/>
                  </a:lnTo>
                  <a:lnTo>
                    <a:pt x="216" y="791"/>
                  </a:lnTo>
                  <a:lnTo>
                    <a:pt x="387" y="95"/>
                  </a:lnTo>
                  <a:lnTo>
                    <a:pt x="774" y="906"/>
                  </a:lnTo>
                  <a:lnTo>
                    <a:pt x="777" y="918"/>
                  </a:lnTo>
                  <a:lnTo>
                    <a:pt x="789" y="930"/>
                  </a:lnTo>
                  <a:lnTo>
                    <a:pt x="812" y="930"/>
                  </a:lnTo>
                  <a:lnTo>
                    <a:pt x="820" y="926"/>
                  </a:lnTo>
                  <a:lnTo>
                    <a:pt x="824" y="922"/>
                  </a:lnTo>
                  <a:lnTo>
                    <a:pt x="828" y="914"/>
                  </a:lnTo>
                  <a:lnTo>
                    <a:pt x="832" y="902"/>
                  </a:lnTo>
                  <a:lnTo>
                    <a:pt x="1013" y="15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19" name="Freeform 243"/>
            <p:cNvSpPr>
              <a:spLocks/>
            </p:cNvSpPr>
            <p:nvPr/>
          </p:nvSpPr>
          <p:spPr bwMode="auto">
            <a:xfrm>
              <a:off x="6577" y="2825"/>
              <a:ext cx="2530" cy="2720"/>
            </a:xfrm>
            <a:custGeom>
              <a:avLst/>
              <a:gdLst/>
              <a:ahLst/>
              <a:cxnLst>
                <a:cxn ang="0">
                  <a:pos x="2298" y="2720"/>
                </a:cxn>
                <a:cxn ang="0">
                  <a:pos x="2530" y="2098"/>
                </a:cxn>
                <a:cxn ang="0">
                  <a:pos x="2479" y="2098"/>
                </a:cxn>
                <a:cxn ang="0">
                  <a:pos x="2441" y="2181"/>
                </a:cxn>
                <a:cxn ang="0">
                  <a:pos x="2387" y="2253"/>
                </a:cxn>
                <a:cxn ang="0">
                  <a:pos x="2325" y="2320"/>
                </a:cxn>
                <a:cxn ang="0">
                  <a:pos x="2251" y="2375"/>
                </a:cxn>
                <a:cxn ang="0">
                  <a:pos x="2166" y="2423"/>
                </a:cxn>
                <a:cxn ang="0">
                  <a:pos x="2081" y="2462"/>
                </a:cxn>
                <a:cxn ang="0">
                  <a:pos x="1988" y="2490"/>
                </a:cxn>
                <a:cxn ang="0">
                  <a:pos x="1961" y="2498"/>
                </a:cxn>
                <a:cxn ang="0">
                  <a:pos x="1918" y="2506"/>
                </a:cxn>
                <a:cxn ang="0">
                  <a:pos x="1853" y="2518"/>
                </a:cxn>
                <a:cxn ang="0">
                  <a:pos x="1771" y="2530"/>
                </a:cxn>
                <a:cxn ang="0">
                  <a:pos x="1667" y="2542"/>
                </a:cxn>
                <a:cxn ang="0">
                  <a:pos x="1543" y="2550"/>
                </a:cxn>
                <a:cxn ang="0">
                  <a:pos x="251" y="2550"/>
                </a:cxn>
                <a:cxn ang="0">
                  <a:pos x="1218" y="1390"/>
                </a:cxn>
                <a:cxn ang="0">
                  <a:pos x="1234" y="1374"/>
                </a:cxn>
                <a:cxn ang="0">
                  <a:pos x="1234" y="1350"/>
                </a:cxn>
                <a:cxn ang="0">
                  <a:pos x="1230" y="1342"/>
                </a:cxn>
                <a:cxn ang="0">
                  <a:pos x="1222" y="1330"/>
                </a:cxn>
                <a:cxn ang="0">
                  <a:pos x="336" y="95"/>
                </a:cxn>
                <a:cxn ang="0">
                  <a:pos x="1497" y="95"/>
                </a:cxn>
                <a:cxn ang="0">
                  <a:pos x="1601" y="103"/>
                </a:cxn>
                <a:cxn ang="0">
                  <a:pos x="1690" y="107"/>
                </a:cxn>
                <a:cxn ang="0">
                  <a:pos x="1756" y="115"/>
                </a:cxn>
                <a:cxn ang="0">
                  <a:pos x="1802" y="119"/>
                </a:cxn>
                <a:cxn ang="0">
                  <a:pos x="1822" y="123"/>
                </a:cxn>
                <a:cxn ang="0">
                  <a:pos x="1911" y="138"/>
                </a:cxn>
                <a:cxn ang="0">
                  <a:pos x="2011" y="166"/>
                </a:cxn>
                <a:cxn ang="0">
                  <a:pos x="2127" y="210"/>
                </a:cxn>
                <a:cxn ang="0">
                  <a:pos x="2240" y="269"/>
                </a:cxn>
                <a:cxn ang="0">
                  <a:pos x="2270" y="289"/>
                </a:cxn>
                <a:cxn ang="0">
                  <a:pos x="2309" y="321"/>
                </a:cxn>
                <a:cxn ang="0">
                  <a:pos x="2356" y="360"/>
                </a:cxn>
                <a:cxn ang="0">
                  <a:pos x="2398" y="412"/>
                </a:cxn>
                <a:cxn ang="0">
                  <a:pos x="2445" y="471"/>
                </a:cxn>
                <a:cxn ang="0">
                  <a:pos x="2479" y="546"/>
                </a:cxn>
                <a:cxn ang="0">
                  <a:pos x="2530" y="546"/>
                </a:cxn>
                <a:cxn ang="0">
                  <a:pos x="2298" y="0"/>
                </a:cxn>
                <a:cxn ang="0">
                  <a:pos x="23" y="0"/>
                </a:cxn>
                <a:cxn ang="0">
                  <a:pos x="15" y="4"/>
                </a:cxn>
                <a:cxn ang="0">
                  <a:pos x="11" y="4"/>
                </a:cxn>
                <a:cxn ang="0">
                  <a:pos x="4" y="12"/>
                </a:cxn>
                <a:cxn ang="0">
                  <a:pos x="4" y="28"/>
                </a:cxn>
                <a:cxn ang="0">
                  <a:pos x="0" y="51"/>
                </a:cxn>
                <a:cxn ang="0">
                  <a:pos x="0" y="79"/>
                </a:cxn>
                <a:cxn ang="0">
                  <a:pos x="1006" y="1485"/>
                </a:cxn>
                <a:cxn ang="0">
                  <a:pos x="23" y="2664"/>
                </a:cxn>
                <a:cxn ang="0">
                  <a:pos x="15" y="2676"/>
                </a:cxn>
                <a:cxn ang="0">
                  <a:pos x="7" y="2684"/>
                </a:cxn>
                <a:cxn ang="0">
                  <a:pos x="4" y="2692"/>
                </a:cxn>
                <a:cxn ang="0">
                  <a:pos x="4" y="2708"/>
                </a:cxn>
                <a:cxn ang="0">
                  <a:pos x="7" y="2716"/>
                </a:cxn>
                <a:cxn ang="0">
                  <a:pos x="15" y="2716"/>
                </a:cxn>
                <a:cxn ang="0">
                  <a:pos x="27" y="2720"/>
                </a:cxn>
                <a:cxn ang="0">
                  <a:pos x="54" y="2720"/>
                </a:cxn>
                <a:cxn ang="0">
                  <a:pos x="2298" y="2720"/>
                </a:cxn>
              </a:cxnLst>
              <a:rect l="0" t="0" r="r" b="b"/>
              <a:pathLst>
                <a:path w="2530" h="2720">
                  <a:moveTo>
                    <a:pt x="2298" y="2720"/>
                  </a:moveTo>
                  <a:lnTo>
                    <a:pt x="2530" y="2098"/>
                  </a:lnTo>
                  <a:lnTo>
                    <a:pt x="2479" y="2098"/>
                  </a:lnTo>
                  <a:lnTo>
                    <a:pt x="2441" y="2181"/>
                  </a:lnTo>
                  <a:lnTo>
                    <a:pt x="2387" y="2253"/>
                  </a:lnTo>
                  <a:lnTo>
                    <a:pt x="2325" y="2320"/>
                  </a:lnTo>
                  <a:lnTo>
                    <a:pt x="2251" y="2375"/>
                  </a:lnTo>
                  <a:lnTo>
                    <a:pt x="2166" y="2423"/>
                  </a:lnTo>
                  <a:lnTo>
                    <a:pt x="2081" y="2462"/>
                  </a:lnTo>
                  <a:lnTo>
                    <a:pt x="1988" y="2490"/>
                  </a:lnTo>
                  <a:lnTo>
                    <a:pt x="1961" y="2498"/>
                  </a:lnTo>
                  <a:lnTo>
                    <a:pt x="1918" y="2506"/>
                  </a:lnTo>
                  <a:lnTo>
                    <a:pt x="1853" y="2518"/>
                  </a:lnTo>
                  <a:lnTo>
                    <a:pt x="1771" y="2530"/>
                  </a:lnTo>
                  <a:lnTo>
                    <a:pt x="1667" y="2542"/>
                  </a:lnTo>
                  <a:lnTo>
                    <a:pt x="1543" y="2550"/>
                  </a:lnTo>
                  <a:lnTo>
                    <a:pt x="251" y="2550"/>
                  </a:lnTo>
                  <a:lnTo>
                    <a:pt x="1218" y="1390"/>
                  </a:lnTo>
                  <a:lnTo>
                    <a:pt x="1234" y="1374"/>
                  </a:lnTo>
                  <a:lnTo>
                    <a:pt x="1234" y="1350"/>
                  </a:lnTo>
                  <a:lnTo>
                    <a:pt x="1230" y="1342"/>
                  </a:lnTo>
                  <a:lnTo>
                    <a:pt x="1222" y="1330"/>
                  </a:lnTo>
                  <a:lnTo>
                    <a:pt x="336" y="95"/>
                  </a:lnTo>
                  <a:lnTo>
                    <a:pt x="1497" y="95"/>
                  </a:lnTo>
                  <a:lnTo>
                    <a:pt x="1601" y="103"/>
                  </a:lnTo>
                  <a:lnTo>
                    <a:pt x="1690" y="107"/>
                  </a:lnTo>
                  <a:lnTo>
                    <a:pt x="1756" y="115"/>
                  </a:lnTo>
                  <a:lnTo>
                    <a:pt x="1802" y="119"/>
                  </a:lnTo>
                  <a:lnTo>
                    <a:pt x="1822" y="123"/>
                  </a:lnTo>
                  <a:lnTo>
                    <a:pt x="1911" y="138"/>
                  </a:lnTo>
                  <a:lnTo>
                    <a:pt x="2011" y="166"/>
                  </a:lnTo>
                  <a:lnTo>
                    <a:pt x="2127" y="210"/>
                  </a:lnTo>
                  <a:lnTo>
                    <a:pt x="2240" y="269"/>
                  </a:lnTo>
                  <a:lnTo>
                    <a:pt x="2270" y="289"/>
                  </a:lnTo>
                  <a:lnTo>
                    <a:pt x="2309" y="321"/>
                  </a:lnTo>
                  <a:lnTo>
                    <a:pt x="2356" y="360"/>
                  </a:lnTo>
                  <a:lnTo>
                    <a:pt x="2398" y="412"/>
                  </a:lnTo>
                  <a:lnTo>
                    <a:pt x="2445" y="471"/>
                  </a:lnTo>
                  <a:lnTo>
                    <a:pt x="2479" y="546"/>
                  </a:lnTo>
                  <a:lnTo>
                    <a:pt x="2530" y="546"/>
                  </a:lnTo>
                  <a:lnTo>
                    <a:pt x="2298" y="0"/>
                  </a:lnTo>
                  <a:lnTo>
                    <a:pt x="23" y="0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4" y="12"/>
                  </a:lnTo>
                  <a:lnTo>
                    <a:pt x="4" y="28"/>
                  </a:lnTo>
                  <a:lnTo>
                    <a:pt x="0" y="51"/>
                  </a:lnTo>
                  <a:lnTo>
                    <a:pt x="0" y="79"/>
                  </a:lnTo>
                  <a:lnTo>
                    <a:pt x="1006" y="1485"/>
                  </a:lnTo>
                  <a:lnTo>
                    <a:pt x="23" y="2664"/>
                  </a:lnTo>
                  <a:lnTo>
                    <a:pt x="15" y="2676"/>
                  </a:lnTo>
                  <a:lnTo>
                    <a:pt x="7" y="2684"/>
                  </a:lnTo>
                  <a:lnTo>
                    <a:pt x="4" y="2692"/>
                  </a:lnTo>
                  <a:lnTo>
                    <a:pt x="4" y="2708"/>
                  </a:lnTo>
                  <a:lnTo>
                    <a:pt x="7" y="2716"/>
                  </a:lnTo>
                  <a:lnTo>
                    <a:pt x="15" y="2716"/>
                  </a:lnTo>
                  <a:lnTo>
                    <a:pt x="27" y="2720"/>
                  </a:lnTo>
                  <a:lnTo>
                    <a:pt x="54" y="2720"/>
                  </a:lnTo>
                  <a:lnTo>
                    <a:pt x="2298" y="27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20" name="Freeform 244"/>
            <p:cNvSpPr>
              <a:spLocks noEditPoints="1"/>
            </p:cNvSpPr>
            <p:nvPr/>
          </p:nvSpPr>
          <p:spPr bwMode="auto">
            <a:xfrm>
              <a:off x="6673" y="6063"/>
              <a:ext cx="403" cy="915"/>
            </a:xfrm>
            <a:custGeom>
              <a:avLst/>
              <a:gdLst/>
              <a:ahLst/>
              <a:cxnLst>
                <a:cxn ang="0">
                  <a:pos x="368" y="44"/>
                </a:cxn>
                <a:cxn ang="0">
                  <a:pos x="360" y="24"/>
                </a:cxn>
                <a:cxn ang="0">
                  <a:pos x="341" y="8"/>
                </a:cxn>
                <a:cxn ang="0">
                  <a:pos x="283" y="12"/>
                </a:cxn>
                <a:cxn ang="0">
                  <a:pos x="240" y="76"/>
                </a:cxn>
                <a:cxn ang="0">
                  <a:pos x="244" y="95"/>
                </a:cxn>
                <a:cxn ang="0">
                  <a:pos x="267" y="123"/>
                </a:cxn>
                <a:cxn ang="0">
                  <a:pos x="294" y="127"/>
                </a:cxn>
                <a:cxn ang="0">
                  <a:pos x="360" y="88"/>
                </a:cxn>
                <a:cxn ang="0">
                  <a:pos x="97" y="745"/>
                </a:cxn>
                <a:cxn ang="0">
                  <a:pos x="89" y="772"/>
                </a:cxn>
                <a:cxn ang="0">
                  <a:pos x="86" y="800"/>
                </a:cxn>
                <a:cxn ang="0">
                  <a:pos x="120" y="883"/>
                </a:cxn>
                <a:cxn ang="0">
                  <a:pos x="213" y="915"/>
                </a:cxn>
                <a:cxn ang="0">
                  <a:pos x="298" y="887"/>
                </a:cxn>
                <a:cxn ang="0">
                  <a:pos x="380" y="784"/>
                </a:cxn>
                <a:cxn ang="0">
                  <a:pos x="403" y="725"/>
                </a:cxn>
                <a:cxn ang="0">
                  <a:pos x="395" y="693"/>
                </a:cxn>
                <a:cxn ang="0">
                  <a:pos x="383" y="689"/>
                </a:cxn>
                <a:cxn ang="0">
                  <a:pos x="368" y="693"/>
                </a:cxn>
                <a:cxn ang="0">
                  <a:pos x="360" y="705"/>
                </a:cxn>
                <a:cxn ang="0">
                  <a:pos x="329" y="784"/>
                </a:cxn>
                <a:cxn ang="0">
                  <a:pos x="256" y="867"/>
                </a:cxn>
                <a:cxn ang="0">
                  <a:pos x="205" y="879"/>
                </a:cxn>
                <a:cxn ang="0">
                  <a:pos x="190" y="867"/>
                </a:cxn>
                <a:cxn ang="0">
                  <a:pos x="182" y="832"/>
                </a:cxn>
                <a:cxn ang="0">
                  <a:pos x="205" y="745"/>
                </a:cxn>
                <a:cxn ang="0">
                  <a:pos x="256" y="610"/>
                </a:cxn>
                <a:cxn ang="0">
                  <a:pos x="283" y="543"/>
                </a:cxn>
                <a:cxn ang="0">
                  <a:pos x="306" y="479"/>
                </a:cxn>
                <a:cxn ang="0">
                  <a:pos x="318" y="448"/>
                </a:cxn>
                <a:cxn ang="0">
                  <a:pos x="322" y="420"/>
                </a:cxn>
                <a:cxn ang="0">
                  <a:pos x="283" y="337"/>
                </a:cxn>
                <a:cxn ang="0">
                  <a:pos x="194" y="305"/>
                </a:cxn>
                <a:cxn ang="0">
                  <a:pos x="109" y="333"/>
                </a:cxn>
                <a:cxn ang="0">
                  <a:pos x="47" y="400"/>
                </a:cxn>
                <a:cxn ang="0">
                  <a:pos x="12" y="468"/>
                </a:cxn>
                <a:cxn ang="0">
                  <a:pos x="0" y="511"/>
                </a:cxn>
                <a:cxn ang="0">
                  <a:pos x="4" y="523"/>
                </a:cxn>
                <a:cxn ang="0">
                  <a:pos x="16" y="527"/>
                </a:cxn>
                <a:cxn ang="0">
                  <a:pos x="31" y="531"/>
                </a:cxn>
                <a:cxn ang="0">
                  <a:pos x="43" y="523"/>
                </a:cxn>
                <a:cxn ang="0">
                  <a:pos x="47" y="507"/>
                </a:cxn>
                <a:cxn ang="0">
                  <a:pos x="97" y="400"/>
                </a:cxn>
                <a:cxn ang="0">
                  <a:pos x="159" y="349"/>
                </a:cxn>
                <a:cxn ang="0">
                  <a:pos x="202" y="341"/>
                </a:cxn>
                <a:cxn ang="0">
                  <a:pos x="213" y="353"/>
                </a:cxn>
                <a:cxn ang="0">
                  <a:pos x="221" y="373"/>
                </a:cxn>
                <a:cxn ang="0">
                  <a:pos x="221" y="408"/>
                </a:cxn>
                <a:cxn ang="0">
                  <a:pos x="198" y="483"/>
                </a:cxn>
                <a:cxn ang="0">
                  <a:pos x="97" y="745"/>
                </a:cxn>
              </a:cxnLst>
              <a:rect l="0" t="0" r="r" b="b"/>
              <a:pathLst>
                <a:path w="403" h="915">
                  <a:moveTo>
                    <a:pt x="368" y="52"/>
                  </a:moveTo>
                  <a:lnTo>
                    <a:pt x="368" y="44"/>
                  </a:lnTo>
                  <a:lnTo>
                    <a:pt x="364" y="32"/>
                  </a:lnTo>
                  <a:lnTo>
                    <a:pt x="360" y="24"/>
                  </a:lnTo>
                  <a:lnTo>
                    <a:pt x="352" y="16"/>
                  </a:lnTo>
                  <a:lnTo>
                    <a:pt x="341" y="8"/>
                  </a:lnTo>
                  <a:lnTo>
                    <a:pt x="318" y="0"/>
                  </a:lnTo>
                  <a:lnTo>
                    <a:pt x="283" y="12"/>
                  </a:lnTo>
                  <a:lnTo>
                    <a:pt x="252" y="40"/>
                  </a:lnTo>
                  <a:lnTo>
                    <a:pt x="240" y="76"/>
                  </a:lnTo>
                  <a:lnTo>
                    <a:pt x="240" y="88"/>
                  </a:lnTo>
                  <a:lnTo>
                    <a:pt x="244" y="95"/>
                  </a:lnTo>
                  <a:lnTo>
                    <a:pt x="252" y="107"/>
                  </a:lnTo>
                  <a:lnTo>
                    <a:pt x="267" y="123"/>
                  </a:lnTo>
                  <a:lnTo>
                    <a:pt x="279" y="127"/>
                  </a:lnTo>
                  <a:lnTo>
                    <a:pt x="294" y="127"/>
                  </a:lnTo>
                  <a:lnTo>
                    <a:pt x="329" y="115"/>
                  </a:lnTo>
                  <a:lnTo>
                    <a:pt x="360" y="88"/>
                  </a:lnTo>
                  <a:lnTo>
                    <a:pt x="368" y="52"/>
                  </a:lnTo>
                  <a:close/>
                  <a:moveTo>
                    <a:pt x="97" y="745"/>
                  </a:moveTo>
                  <a:lnTo>
                    <a:pt x="93" y="757"/>
                  </a:lnTo>
                  <a:lnTo>
                    <a:pt x="89" y="772"/>
                  </a:lnTo>
                  <a:lnTo>
                    <a:pt x="86" y="784"/>
                  </a:lnTo>
                  <a:lnTo>
                    <a:pt x="86" y="800"/>
                  </a:lnTo>
                  <a:lnTo>
                    <a:pt x="97" y="848"/>
                  </a:lnTo>
                  <a:lnTo>
                    <a:pt x="120" y="883"/>
                  </a:lnTo>
                  <a:lnTo>
                    <a:pt x="163" y="907"/>
                  </a:lnTo>
                  <a:lnTo>
                    <a:pt x="213" y="915"/>
                  </a:lnTo>
                  <a:lnTo>
                    <a:pt x="260" y="907"/>
                  </a:lnTo>
                  <a:lnTo>
                    <a:pt x="298" y="887"/>
                  </a:lnTo>
                  <a:lnTo>
                    <a:pt x="333" y="856"/>
                  </a:lnTo>
                  <a:lnTo>
                    <a:pt x="380" y="784"/>
                  </a:lnTo>
                  <a:lnTo>
                    <a:pt x="391" y="749"/>
                  </a:lnTo>
                  <a:lnTo>
                    <a:pt x="403" y="725"/>
                  </a:lnTo>
                  <a:lnTo>
                    <a:pt x="403" y="701"/>
                  </a:lnTo>
                  <a:lnTo>
                    <a:pt x="395" y="693"/>
                  </a:lnTo>
                  <a:lnTo>
                    <a:pt x="391" y="693"/>
                  </a:lnTo>
                  <a:lnTo>
                    <a:pt x="383" y="689"/>
                  </a:lnTo>
                  <a:lnTo>
                    <a:pt x="372" y="689"/>
                  </a:lnTo>
                  <a:lnTo>
                    <a:pt x="368" y="693"/>
                  </a:lnTo>
                  <a:lnTo>
                    <a:pt x="364" y="701"/>
                  </a:lnTo>
                  <a:lnTo>
                    <a:pt x="360" y="705"/>
                  </a:lnTo>
                  <a:lnTo>
                    <a:pt x="356" y="713"/>
                  </a:lnTo>
                  <a:lnTo>
                    <a:pt x="329" y="784"/>
                  </a:lnTo>
                  <a:lnTo>
                    <a:pt x="294" y="836"/>
                  </a:lnTo>
                  <a:lnTo>
                    <a:pt x="256" y="867"/>
                  </a:lnTo>
                  <a:lnTo>
                    <a:pt x="217" y="879"/>
                  </a:lnTo>
                  <a:lnTo>
                    <a:pt x="205" y="879"/>
                  </a:lnTo>
                  <a:lnTo>
                    <a:pt x="198" y="871"/>
                  </a:lnTo>
                  <a:lnTo>
                    <a:pt x="190" y="867"/>
                  </a:lnTo>
                  <a:lnTo>
                    <a:pt x="182" y="844"/>
                  </a:lnTo>
                  <a:lnTo>
                    <a:pt x="182" y="832"/>
                  </a:lnTo>
                  <a:lnTo>
                    <a:pt x="190" y="788"/>
                  </a:lnTo>
                  <a:lnTo>
                    <a:pt x="205" y="745"/>
                  </a:lnTo>
                  <a:lnTo>
                    <a:pt x="248" y="634"/>
                  </a:lnTo>
                  <a:lnTo>
                    <a:pt x="256" y="610"/>
                  </a:lnTo>
                  <a:lnTo>
                    <a:pt x="267" y="578"/>
                  </a:lnTo>
                  <a:lnTo>
                    <a:pt x="283" y="543"/>
                  </a:lnTo>
                  <a:lnTo>
                    <a:pt x="294" y="507"/>
                  </a:lnTo>
                  <a:lnTo>
                    <a:pt x="306" y="479"/>
                  </a:lnTo>
                  <a:lnTo>
                    <a:pt x="314" y="464"/>
                  </a:lnTo>
                  <a:lnTo>
                    <a:pt x="318" y="448"/>
                  </a:lnTo>
                  <a:lnTo>
                    <a:pt x="318" y="432"/>
                  </a:lnTo>
                  <a:lnTo>
                    <a:pt x="322" y="420"/>
                  </a:lnTo>
                  <a:lnTo>
                    <a:pt x="310" y="373"/>
                  </a:lnTo>
                  <a:lnTo>
                    <a:pt x="283" y="337"/>
                  </a:lnTo>
                  <a:lnTo>
                    <a:pt x="244" y="313"/>
                  </a:lnTo>
                  <a:lnTo>
                    <a:pt x="194" y="305"/>
                  </a:lnTo>
                  <a:lnTo>
                    <a:pt x="147" y="313"/>
                  </a:lnTo>
                  <a:lnTo>
                    <a:pt x="109" y="333"/>
                  </a:lnTo>
                  <a:lnTo>
                    <a:pt x="74" y="365"/>
                  </a:lnTo>
                  <a:lnTo>
                    <a:pt x="47" y="400"/>
                  </a:lnTo>
                  <a:lnTo>
                    <a:pt x="28" y="436"/>
                  </a:lnTo>
                  <a:lnTo>
                    <a:pt x="12" y="468"/>
                  </a:lnTo>
                  <a:lnTo>
                    <a:pt x="4" y="495"/>
                  </a:lnTo>
                  <a:lnTo>
                    <a:pt x="0" y="511"/>
                  </a:lnTo>
                  <a:lnTo>
                    <a:pt x="0" y="519"/>
                  </a:lnTo>
                  <a:lnTo>
                    <a:pt x="4" y="523"/>
                  </a:lnTo>
                  <a:lnTo>
                    <a:pt x="12" y="527"/>
                  </a:lnTo>
                  <a:lnTo>
                    <a:pt x="16" y="527"/>
                  </a:lnTo>
                  <a:lnTo>
                    <a:pt x="20" y="531"/>
                  </a:lnTo>
                  <a:lnTo>
                    <a:pt x="31" y="531"/>
                  </a:lnTo>
                  <a:lnTo>
                    <a:pt x="39" y="527"/>
                  </a:lnTo>
                  <a:lnTo>
                    <a:pt x="43" y="523"/>
                  </a:lnTo>
                  <a:lnTo>
                    <a:pt x="47" y="515"/>
                  </a:lnTo>
                  <a:lnTo>
                    <a:pt x="47" y="507"/>
                  </a:lnTo>
                  <a:lnTo>
                    <a:pt x="70" y="444"/>
                  </a:lnTo>
                  <a:lnTo>
                    <a:pt x="97" y="400"/>
                  </a:lnTo>
                  <a:lnTo>
                    <a:pt x="128" y="365"/>
                  </a:lnTo>
                  <a:lnTo>
                    <a:pt x="159" y="349"/>
                  </a:lnTo>
                  <a:lnTo>
                    <a:pt x="190" y="341"/>
                  </a:lnTo>
                  <a:lnTo>
                    <a:pt x="202" y="341"/>
                  </a:lnTo>
                  <a:lnTo>
                    <a:pt x="209" y="345"/>
                  </a:lnTo>
                  <a:lnTo>
                    <a:pt x="213" y="353"/>
                  </a:lnTo>
                  <a:lnTo>
                    <a:pt x="221" y="361"/>
                  </a:lnTo>
                  <a:lnTo>
                    <a:pt x="221" y="373"/>
                  </a:lnTo>
                  <a:lnTo>
                    <a:pt x="225" y="388"/>
                  </a:lnTo>
                  <a:lnTo>
                    <a:pt x="221" y="408"/>
                  </a:lnTo>
                  <a:lnTo>
                    <a:pt x="217" y="424"/>
                  </a:lnTo>
                  <a:lnTo>
                    <a:pt x="198" y="483"/>
                  </a:lnTo>
                  <a:lnTo>
                    <a:pt x="182" y="527"/>
                  </a:lnTo>
                  <a:lnTo>
                    <a:pt x="97" y="7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21" name="Freeform 245"/>
            <p:cNvSpPr>
              <a:spLocks noEditPoints="1"/>
            </p:cNvSpPr>
            <p:nvPr/>
          </p:nvSpPr>
          <p:spPr bwMode="auto">
            <a:xfrm>
              <a:off x="7242" y="6443"/>
              <a:ext cx="979" cy="365"/>
            </a:xfrm>
            <a:custGeom>
              <a:avLst/>
              <a:gdLst/>
              <a:ahLst/>
              <a:cxnLst>
                <a:cxn ang="0">
                  <a:pos x="929" y="68"/>
                </a:cxn>
                <a:cxn ang="0">
                  <a:pos x="944" y="68"/>
                </a:cxn>
                <a:cxn ang="0">
                  <a:pos x="952" y="64"/>
                </a:cxn>
                <a:cxn ang="0">
                  <a:pos x="959" y="64"/>
                </a:cxn>
                <a:cxn ang="0">
                  <a:pos x="967" y="60"/>
                </a:cxn>
                <a:cxn ang="0">
                  <a:pos x="975" y="52"/>
                </a:cxn>
                <a:cxn ang="0">
                  <a:pos x="979" y="44"/>
                </a:cxn>
                <a:cxn ang="0">
                  <a:pos x="979" y="20"/>
                </a:cxn>
                <a:cxn ang="0">
                  <a:pos x="975" y="12"/>
                </a:cxn>
                <a:cxn ang="0">
                  <a:pos x="952" y="0"/>
                </a:cxn>
                <a:cxn ang="0">
                  <a:pos x="27" y="0"/>
                </a:cxn>
                <a:cxn ang="0">
                  <a:pos x="4" y="12"/>
                </a:cxn>
                <a:cxn ang="0">
                  <a:pos x="0" y="20"/>
                </a:cxn>
                <a:cxn ang="0">
                  <a:pos x="0" y="44"/>
                </a:cxn>
                <a:cxn ang="0">
                  <a:pos x="4" y="52"/>
                </a:cxn>
                <a:cxn ang="0">
                  <a:pos x="12" y="56"/>
                </a:cxn>
                <a:cxn ang="0">
                  <a:pos x="19" y="64"/>
                </a:cxn>
                <a:cxn ang="0">
                  <a:pos x="35" y="64"/>
                </a:cxn>
                <a:cxn ang="0">
                  <a:pos x="43" y="68"/>
                </a:cxn>
                <a:cxn ang="0">
                  <a:pos x="50" y="68"/>
                </a:cxn>
                <a:cxn ang="0">
                  <a:pos x="929" y="68"/>
                </a:cxn>
                <a:cxn ang="0">
                  <a:pos x="929" y="365"/>
                </a:cxn>
                <a:cxn ang="0">
                  <a:pos x="952" y="365"/>
                </a:cxn>
                <a:cxn ang="0">
                  <a:pos x="967" y="357"/>
                </a:cxn>
                <a:cxn ang="0">
                  <a:pos x="971" y="353"/>
                </a:cxn>
                <a:cxn ang="0">
                  <a:pos x="975" y="345"/>
                </a:cxn>
                <a:cxn ang="0">
                  <a:pos x="979" y="333"/>
                </a:cxn>
                <a:cxn ang="0">
                  <a:pos x="979" y="321"/>
                </a:cxn>
                <a:cxn ang="0">
                  <a:pos x="975" y="313"/>
                </a:cxn>
                <a:cxn ang="0">
                  <a:pos x="967" y="305"/>
                </a:cxn>
                <a:cxn ang="0">
                  <a:pos x="959" y="301"/>
                </a:cxn>
                <a:cxn ang="0">
                  <a:pos x="952" y="301"/>
                </a:cxn>
                <a:cxn ang="0">
                  <a:pos x="944" y="297"/>
                </a:cxn>
                <a:cxn ang="0">
                  <a:pos x="35" y="297"/>
                </a:cxn>
                <a:cxn ang="0">
                  <a:pos x="27" y="301"/>
                </a:cxn>
                <a:cxn ang="0">
                  <a:pos x="19" y="301"/>
                </a:cxn>
                <a:cxn ang="0">
                  <a:pos x="12" y="305"/>
                </a:cxn>
                <a:cxn ang="0">
                  <a:pos x="4" y="313"/>
                </a:cxn>
                <a:cxn ang="0">
                  <a:pos x="0" y="321"/>
                </a:cxn>
                <a:cxn ang="0">
                  <a:pos x="0" y="345"/>
                </a:cxn>
                <a:cxn ang="0">
                  <a:pos x="4" y="353"/>
                </a:cxn>
                <a:cxn ang="0">
                  <a:pos x="27" y="365"/>
                </a:cxn>
                <a:cxn ang="0">
                  <a:pos x="50" y="365"/>
                </a:cxn>
                <a:cxn ang="0">
                  <a:pos x="929" y="365"/>
                </a:cxn>
              </a:cxnLst>
              <a:rect l="0" t="0" r="r" b="b"/>
              <a:pathLst>
                <a:path w="979" h="365">
                  <a:moveTo>
                    <a:pt x="929" y="68"/>
                  </a:moveTo>
                  <a:lnTo>
                    <a:pt x="944" y="68"/>
                  </a:lnTo>
                  <a:lnTo>
                    <a:pt x="952" y="64"/>
                  </a:lnTo>
                  <a:lnTo>
                    <a:pt x="959" y="64"/>
                  </a:lnTo>
                  <a:lnTo>
                    <a:pt x="967" y="60"/>
                  </a:lnTo>
                  <a:lnTo>
                    <a:pt x="975" y="52"/>
                  </a:lnTo>
                  <a:lnTo>
                    <a:pt x="979" y="44"/>
                  </a:lnTo>
                  <a:lnTo>
                    <a:pt x="979" y="20"/>
                  </a:lnTo>
                  <a:lnTo>
                    <a:pt x="975" y="12"/>
                  </a:lnTo>
                  <a:lnTo>
                    <a:pt x="952" y="0"/>
                  </a:lnTo>
                  <a:lnTo>
                    <a:pt x="27" y="0"/>
                  </a:lnTo>
                  <a:lnTo>
                    <a:pt x="4" y="12"/>
                  </a:lnTo>
                  <a:lnTo>
                    <a:pt x="0" y="20"/>
                  </a:lnTo>
                  <a:lnTo>
                    <a:pt x="0" y="44"/>
                  </a:lnTo>
                  <a:lnTo>
                    <a:pt x="4" y="52"/>
                  </a:lnTo>
                  <a:lnTo>
                    <a:pt x="12" y="56"/>
                  </a:lnTo>
                  <a:lnTo>
                    <a:pt x="19" y="64"/>
                  </a:lnTo>
                  <a:lnTo>
                    <a:pt x="35" y="64"/>
                  </a:lnTo>
                  <a:lnTo>
                    <a:pt x="43" y="68"/>
                  </a:lnTo>
                  <a:lnTo>
                    <a:pt x="50" y="68"/>
                  </a:lnTo>
                  <a:lnTo>
                    <a:pt x="929" y="68"/>
                  </a:lnTo>
                  <a:close/>
                  <a:moveTo>
                    <a:pt x="929" y="365"/>
                  </a:moveTo>
                  <a:lnTo>
                    <a:pt x="952" y="365"/>
                  </a:lnTo>
                  <a:lnTo>
                    <a:pt x="967" y="357"/>
                  </a:lnTo>
                  <a:lnTo>
                    <a:pt x="971" y="353"/>
                  </a:lnTo>
                  <a:lnTo>
                    <a:pt x="975" y="345"/>
                  </a:lnTo>
                  <a:lnTo>
                    <a:pt x="979" y="333"/>
                  </a:lnTo>
                  <a:lnTo>
                    <a:pt x="979" y="321"/>
                  </a:lnTo>
                  <a:lnTo>
                    <a:pt x="975" y="313"/>
                  </a:lnTo>
                  <a:lnTo>
                    <a:pt x="967" y="305"/>
                  </a:lnTo>
                  <a:lnTo>
                    <a:pt x="959" y="301"/>
                  </a:lnTo>
                  <a:lnTo>
                    <a:pt x="952" y="301"/>
                  </a:lnTo>
                  <a:lnTo>
                    <a:pt x="944" y="297"/>
                  </a:lnTo>
                  <a:lnTo>
                    <a:pt x="35" y="297"/>
                  </a:lnTo>
                  <a:lnTo>
                    <a:pt x="27" y="301"/>
                  </a:lnTo>
                  <a:lnTo>
                    <a:pt x="19" y="301"/>
                  </a:lnTo>
                  <a:lnTo>
                    <a:pt x="12" y="305"/>
                  </a:lnTo>
                  <a:lnTo>
                    <a:pt x="4" y="313"/>
                  </a:lnTo>
                  <a:lnTo>
                    <a:pt x="0" y="321"/>
                  </a:lnTo>
                  <a:lnTo>
                    <a:pt x="0" y="345"/>
                  </a:lnTo>
                  <a:lnTo>
                    <a:pt x="4" y="353"/>
                  </a:lnTo>
                  <a:lnTo>
                    <a:pt x="27" y="365"/>
                  </a:lnTo>
                  <a:lnTo>
                    <a:pt x="50" y="365"/>
                  </a:lnTo>
                  <a:lnTo>
                    <a:pt x="929" y="3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22" name="Freeform 246"/>
            <p:cNvSpPr>
              <a:spLocks/>
            </p:cNvSpPr>
            <p:nvPr/>
          </p:nvSpPr>
          <p:spPr bwMode="auto">
            <a:xfrm>
              <a:off x="8461" y="6063"/>
              <a:ext cx="483" cy="903"/>
            </a:xfrm>
            <a:custGeom>
              <a:avLst/>
              <a:gdLst/>
              <a:ahLst/>
              <a:cxnLst>
                <a:cxn ang="0">
                  <a:pos x="297" y="40"/>
                </a:cxn>
                <a:cxn ang="0">
                  <a:pos x="297" y="12"/>
                </a:cxn>
                <a:cxn ang="0">
                  <a:pos x="294" y="4"/>
                </a:cxn>
                <a:cxn ang="0">
                  <a:pos x="286" y="0"/>
                </a:cxn>
                <a:cxn ang="0">
                  <a:pos x="259" y="0"/>
                </a:cxn>
                <a:cxn ang="0">
                  <a:pos x="205" y="44"/>
                </a:cxn>
                <a:cxn ang="0">
                  <a:pos x="147" y="68"/>
                </a:cxn>
                <a:cxn ang="0">
                  <a:pos x="89" y="80"/>
                </a:cxn>
                <a:cxn ang="0">
                  <a:pos x="38" y="88"/>
                </a:cxn>
                <a:cxn ang="0">
                  <a:pos x="0" y="88"/>
                </a:cxn>
                <a:cxn ang="0">
                  <a:pos x="0" y="135"/>
                </a:cxn>
                <a:cxn ang="0">
                  <a:pos x="31" y="135"/>
                </a:cxn>
                <a:cxn ang="0">
                  <a:pos x="81" y="131"/>
                </a:cxn>
                <a:cxn ang="0">
                  <a:pos x="135" y="119"/>
                </a:cxn>
                <a:cxn ang="0">
                  <a:pos x="189" y="99"/>
                </a:cxn>
                <a:cxn ang="0">
                  <a:pos x="189" y="812"/>
                </a:cxn>
                <a:cxn ang="0">
                  <a:pos x="185" y="828"/>
                </a:cxn>
                <a:cxn ang="0">
                  <a:pos x="174" y="840"/>
                </a:cxn>
                <a:cxn ang="0">
                  <a:pos x="151" y="848"/>
                </a:cxn>
                <a:cxn ang="0">
                  <a:pos x="116" y="852"/>
                </a:cxn>
                <a:cxn ang="0">
                  <a:pos x="58" y="856"/>
                </a:cxn>
                <a:cxn ang="0">
                  <a:pos x="7" y="856"/>
                </a:cxn>
                <a:cxn ang="0">
                  <a:pos x="7" y="903"/>
                </a:cxn>
                <a:cxn ang="0">
                  <a:pos x="31" y="903"/>
                </a:cxn>
                <a:cxn ang="0">
                  <a:pos x="69" y="899"/>
                </a:cxn>
                <a:cxn ang="0">
                  <a:pos x="367" y="899"/>
                </a:cxn>
                <a:cxn ang="0">
                  <a:pos x="417" y="903"/>
                </a:cxn>
                <a:cxn ang="0">
                  <a:pos x="483" y="903"/>
                </a:cxn>
                <a:cxn ang="0">
                  <a:pos x="483" y="856"/>
                </a:cxn>
                <a:cxn ang="0">
                  <a:pos x="433" y="856"/>
                </a:cxn>
                <a:cxn ang="0">
                  <a:pos x="375" y="852"/>
                </a:cxn>
                <a:cxn ang="0">
                  <a:pos x="340" y="848"/>
                </a:cxn>
                <a:cxn ang="0">
                  <a:pos x="317" y="840"/>
                </a:cxn>
                <a:cxn ang="0">
                  <a:pos x="305" y="828"/>
                </a:cxn>
                <a:cxn ang="0">
                  <a:pos x="297" y="812"/>
                </a:cxn>
                <a:cxn ang="0">
                  <a:pos x="297" y="792"/>
                </a:cxn>
                <a:cxn ang="0">
                  <a:pos x="297" y="40"/>
                </a:cxn>
              </a:cxnLst>
              <a:rect l="0" t="0" r="r" b="b"/>
              <a:pathLst>
                <a:path w="483" h="903">
                  <a:moveTo>
                    <a:pt x="297" y="40"/>
                  </a:moveTo>
                  <a:lnTo>
                    <a:pt x="297" y="12"/>
                  </a:lnTo>
                  <a:lnTo>
                    <a:pt x="294" y="4"/>
                  </a:lnTo>
                  <a:lnTo>
                    <a:pt x="286" y="0"/>
                  </a:lnTo>
                  <a:lnTo>
                    <a:pt x="259" y="0"/>
                  </a:lnTo>
                  <a:lnTo>
                    <a:pt x="205" y="44"/>
                  </a:lnTo>
                  <a:lnTo>
                    <a:pt x="147" y="68"/>
                  </a:lnTo>
                  <a:lnTo>
                    <a:pt x="89" y="80"/>
                  </a:lnTo>
                  <a:lnTo>
                    <a:pt x="38" y="88"/>
                  </a:lnTo>
                  <a:lnTo>
                    <a:pt x="0" y="88"/>
                  </a:lnTo>
                  <a:lnTo>
                    <a:pt x="0" y="135"/>
                  </a:lnTo>
                  <a:lnTo>
                    <a:pt x="31" y="135"/>
                  </a:lnTo>
                  <a:lnTo>
                    <a:pt x="81" y="131"/>
                  </a:lnTo>
                  <a:lnTo>
                    <a:pt x="135" y="119"/>
                  </a:lnTo>
                  <a:lnTo>
                    <a:pt x="189" y="99"/>
                  </a:lnTo>
                  <a:lnTo>
                    <a:pt x="189" y="812"/>
                  </a:lnTo>
                  <a:lnTo>
                    <a:pt x="185" y="828"/>
                  </a:lnTo>
                  <a:lnTo>
                    <a:pt x="174" y="840"/>
                  </a:lnTo>
                  <a:lnTo>
                    <a:pt x="151" y="848"/>
                  </a:lnTo>
                  <a:lnTo>
                    <a:pt x="116" y="852"/>
                  </a:lnTo>
                  <a:lnTo>
                    <a:pt x="58" y="856"/>
                  </a:lnTo>
                  <a:lnTo>
                    <a:pt x="7" y="856"/>
                  </a:lnTo>
                  <a:lnTo>
                    <a:pt x="7" y="903"/>
                  </a:lnTo>
                  <a:lnTo>
                    <a:pt x="31" y="903"/>
                  </a:lnTo>
                  <a:lnTo>
                    <a:pt x="69" y="899"/>
                  </a:lnTo>
                  <a:lnTo>
                    <a:pt x="367" y="899"/>
                  </a:lnTo>
                  <a:lnTo>
                    <a:pt x="417" y="903"/>
                  </a:lnTo>
                  <a:lnTo>
                    <a:pt x="483" y="903"/>
                  </a:lnTo>
                  <a:lnTo>
                    <a:pt x="483" y="856"/>
                  </a:lnTo>
                  <a:lnTo>
                    <a:pt x="433" y="856"/>
                  </a:lnTo>
                  <a:lnTo>
                    <a:pt x="375" y="852"/>
                  </a:lnTo>
                  <a:lnTo>
                    <a:pt x="340" y="848"/>
                  </a:lnTo>
                  <a:lnTo>
                    <a:pt x="317" y="840"/>
                  </a:lnTo>
                  <a:lnTo>
                    <a:pt x="305" y="828"/>
                  </a:lnTo>
                  <a:lnTo>
                    <a:pt x="297" y="812"/>
                  </a:lnTo>
                  <a:lnTo>
                    <a:pt x="297" y="792"/>
                  </a:lnTo>
                  <a:lnTo>
                    <a:pt x="297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23" name="Freeform 247"/>
            <p:cNvSpPr>
              <a:spLocks/>
            </p:cNvSpPr>
            <p:nvPr/>
          </p:nvSpPr>
          <p:spPr bwMode="auto">
            <a:xfrm>
              <a:off x="9640" y="2825"/>
              <a:ext cx="2530" cy="2720"/>
            </a:xfrm>
            <a:custGeom>
              <a:avLst/>
              <a:gdLst/>
              <a:ahLst/>
              <a:cxnLst>
                <a:cxn ang="0">
                  <a:pos x="2298" y="2720"/>
                </a:cxn>
                <a:cxn ang="0">
                  <a:pos x="2530" y="2098"/>
                </a:cxn>
                <a:cxn ang="0">
                  <a:pos x="2480" y="2098"/>
                </a:cxn>
                <a:cxn ang="0">
                  <a:pos x="2441" y="2181"/>
                </a:cxn>
                <a:cxn ang="0">
                  <a:pos x="2387" y="2253"/>
                </a:cxn>
                <a:cxn ang="0">
                  <a:pos x="2325" y="2320"/>
                </a:cxn>
                <a:cxn ang="0">
                  <a:pos x="2252" y="2375"/>
                </a:cxn>
                <a:cxn ang="0">
                  <a:pos x="2167" y="2423"/>
                </a:cxn>
                <a:cxn ang="0">
                  <a:pos x="2082" y="2462"/>
                </a:cxn>
                <a:cxn ang="0">
                  <a:pos x="1989" y="2490"/>
                </a:cxn>
                <a:cxn ang="0">
                  <a:pos x="1962" y="2498"/>
                </a:cxn>
                <a:cxn ang="0">
                  <a:pos x="1919" y="2506"/>
                </a:cxn>
                <a:cxn ang="0">
                  <a:pos x="1853" y="2518"/>
                </a:cxn>
                <a:cxn ang="0">
                  <a:pos x="1772" y="2530"/>
                </a:cxn>
                <a:cxn ang="0">
                  <a:pos x="1668" y="2542"/>
                </a:cxn>
                <a:cxn ang="0">
                  <a:pos x="1544" y="2550"/>
                </a:cxn>
                <a:cxn ang="0">
                  <a:pos x="252" y="2550"/>
                </a:cxn>
                <a:cxn ang="0">
                  <a:pos x="1219" y="1390"/>
                </a:cxn>
                <a:cxn ang="0">
                  <a:pos x="1234" y="1374"/>
                </a:cxn>
                <a:cxn ang="0">
                  <a:pos x="1234" y="1350"/>
                </a:cxn>
                <a:cxn ang="0">
                  <a:pos x="1231" y="1342"/>
                </a:cxn>
                <a:cxn ang="0">
                  <a:pos x="1223" y="1330"/>
                </a:cxn>
                <a:cxn ang="0">
                  <a:pos x="337" y="95"/>
                </a:cxn>
                <a:cxn ang="0">
                  <a:pos x="1498" y="95"/>
                </a:cxn>
                <a:cxn ang="0">
                  <a:pos x="1602" y="103"/>
                </a:cxn>
                <a:cxn ang="0">
                  <a:pos x="1691" y="107"/>
                </a:cxn>
                <a:cxn ang="0">
                  <a:pos x="1757" y="115"/>
                </a:cxn>
                <a:cxn ang="0">
                  <a:pos x="1803" y="119"/>
                </a:cxn>
                <a:cxn ang="0">
                  <a:pos x="1822" y="123"/>
                </a:cxn>
                <a:cxn ang="0">
                  <a:pos x="1911" y="138"/>
                </a:cxn>
                <a:cxn ang="0">
                  <a:pos x="2012" y="166"/>
                </a:cxn>
                <a:cxn ang="0">
                  <a:pos x="2128" y="210"/>
                </a:cxn>
                <a:cxn ang="0">
                  <a:pos x="2240" y="269"/>
                </a:cxn>
                <a:cxn ang="0">
                  <a:pos x="2271" y="289"/>
                </a:cxn>
                <a:cxn ang="0">
                  <a:pos x="2310" y="321"/>
                </a:cxn>
                <a:cxn ang="0">
                  <a:pos x="2356" y="360"/>
                </a:cxn>
                <a:cxn ang="0">
                  <a:pos x="2399" y="412"/>
                </a:cxn>
                <a:cxn ang="0">
                  <a:pos x="2445" y="471"/>
                </a:cxn>
                <a:cxn ang="0">
                  <a:pos x="2480" y="546"/>
                </a:cxn>
                <a:cxn ang="0">
                  <a:pos x="2530" y="546"/>
                </a:cxn>
                <a:cxn ang="0">
                  <a:pos x="2298" y="0"/>
                </a:cxn>
                <a:cxn ang="0">
                  <a:pos x="24" y="0"/>
                </a:cxn>
                <a:cxn ang="0">
                  <a:pos x="16" y="4"/>
                </a:cxn>
                <a:cxn ang="0">
                  <a:pos x="12" y="4"/>
                </a:cxn>
                <a:cxn ang="0">
                  <a:pos x="4" y="12"/>
                </a:cxn>
                <a:cxn ang="0">
                  <a:pos x="4" y="28"/>
                </a:cxn>
                <a:cxn ang="0">
                  <a:pos x="0" y="51"/>
                </a:cxn>
                <a:cxn ang="0">
                  <a:pos x="0" y="79"/>
                </a:cxn>
                <a:cxn ang="0">
                  <a:pos x="1006" y="1485"/>
                </a:cxn>
                <a:cxn ang="0">
                  <a:pos x="24" y="2664"/>
                </a:cxn>
                <a:cxn ang="0">
                  <a:pos x="16" y="2676"/>
                </a:cxn>
                <a:cxn ang="0">
                  <a:pos x="8" y="2684"/>
                </a:cxn>
                <a:cxn ang="0">
                  <a:pos x="4" y="2692"/>
                </a:cxn>
                <a:cxn ang="0">
                  <a:pos x="4" y="2708"/>
                </a:cxn>
                <a:cxn ang="0">
                  <a:pos x="8" y="2716"/>
                </a:cxn>
                <a:cxn ang="0">
                  <a:pos x="16" y="2716"/>
                </a:cxn>
                <a:cxn ang="0">
                  <a:pos x="28" y="2720"/>
                </a:cxn>
                <a:cxn ang="0">
                  <a:pos x="55" y="2720"/>
                </a:cxn>
                <a:cxn ang="0">
                  <a:pos x="2298" y="2720"/>
                </a:cxn>
              </a:cxnLst>
              <a:rect l="0" t="0" r="r" b="b"/>
              <a:pathLst>
                <a:path w="2530" h="2720">
                  <a:moveTo>
                    <a:pt x="2298" y="2720"/>
                  </a:moveTo>
                  <a:lnTo>
                    <a:pt x="2530" y="2098"/>
                  </a:lnTo>
                  <a:lnTo>
                    <a:pt x="2480" y="2098"/>
                  </a:lnTo>
                  <a:lnTo>
                    <a:pt x="2441" y="2181"/>
                  </a:lnTo>
                  <a:lnTo>
                    <a:pt x="2387" y="2253"/>
                  </a:lnTo>
                  <a:lnTo>
                    <a:pt x="2325" y="2320"/>
                  </a:lnTo>
                  <a:lnTo>
                    <a:pt x="2252" y="2375"/>
                  </a:lnTo>
                  <a:lnTo>
                    <a:pt x="2167" y="2423"/>
                  </a:lnTo>
                  <a:lnTo>
                    <a:pt x="2082" y="2462"/>
                  </a:lnTo>
                  <a:lnTo>
                    <a:pt x="1989" y="2490"/>
                  </a:lnTo>
                  <a:lnTo>
                    <a:pt x="1962" y="2498"/>
                  </a:lnTo>
                  <a:lnTo>
                    <a:pt x="1919" y="2506"/>
                  </a:lnTo>
                  <a:lnTo>
                    <a:pt x="1853" y="2518"/>
                  </a:lnTo>
                  <a:lnTo>
                    <a:pt x="1772" y="2530"/>
                  </a:lnTo>
                  <a:lnTo>
                    <a:pt x="1668" y="2542"/>
                  </a:lnTo>
                  <a:lnTo>
                    <a:pt x="1544" y="2550"/>
                  </a:lnTo>
                  <a:lnTo>
                    <a:pt x="252" y="2550"/>
                  </a:lnTo>
                  <a:lnTo>
                    <a:pt x="1219" y="1390"/>
                  </a:lnTo>
                  <a:lnTo>
                    <a:pt x="1234" y="1374"/>
                  </a:lnTo>
                  <a:lnTo>
                    <a:pt x="1234" y="1350"/>
                  </a:lnTo>
                  <a:lnTo>
                    <a:pt x="1231" y="1342"/>
                  </a:lnTo>
                  <a:lnTo>
                    <a:pt x="1223" y="1330"/>
                  </a:lnTo>
                  <a:lnTo>
                    <a:pt x="337" y="95"/>
                  </a:lnTo>
                  <a:lnTo>
                    <a:pt x="1498" y="95"/>
                  </a:lnTo>
                  <a:lnTo>
                    <a:pt x="1602" y="103"/>
                  </a:lnTo>
                  <a:lnTo>
                    <a:pt x="1691" y="107"/>
                  </a:lnTo>
                  <a:lnTo>
                    <a:pt x="1757" y="115"/>
                  </a:lnTo>
                  <a:lnTo>
                    <a:pt x="1803" y="119"/>
                  </a:lnTo>
                  <a:lnTo>
                    <a:pt x="1822" y="123"/>
                  </a:lnTo>
                  <a:lnTo>
                    <a:pt x="1911" y="138"/>
                  </a:lnTo>
                  <a:lnTo>
                    <a:pt x="2012" y="166"/>
                  </a:lnTo>
                  <a:lnTo>
                    <a:pt x="2128" y="210"/>
                  </a:lnTo>
                  <a:lnTo>
                    <a:pt x="2240" y="269"/>
                  </a:lnTo>
                  <a:lnTo>
                    <a:pt x="2271" y="289"/>
                  </a:lnTo>
                  <a:lnTo>
                    <a:pt x="2310" y="321"/>
                  </a:lnTo>
                  <a:lnTo>
                    <a:pt x="2356" y="360"/>
                  </a:lnTo>
                  <a:lnTo>
                    <a:pt x="2399" y="412"/>
                  </a:lnTo>
                  <a:lnTo>
                    <a:pt x="2445" y="471"/>
                  </a:lnTo>
                  <a:lnTo>
                    <a:pt x="2480" y="546"/>
                  </a:lnTo>
                  <a:lnTo>
                    <a:pt x="2530" y="546"/>
                  </a:lnTo>
                  <a:lnTo>
                    <a:pt x="2298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4" y="12"/>
                  </a:lnTo>
                  <a:lnTo>
                    <a:pt x="4" y="28"/>
                  </a:lnTo>
                  <a:lnTo>
                    <a:pt x="0" y="51"/>
                  </a:lnTo>
                  <a:lnTo>
                    <a:pt x="0" y="79"/>
                  </a:lnTo>
                  <a:lnTo>
                    <a:pt x="1006" y="1485"/>
                  </a:lnTo>
                  <a:lnTo>
                    <a:pt x="24" y="2664"/>
                  </a:lnTo>
                  <a:lnTo>
                    <a:pt x="16" y="2676"/>
                  </a:lnTo>
                  <a:lnTo>
                    <a:pt x="8" y="2684"/>
                  </a:lnTo>
                  <a:lnTo>
                    <a:pt x="4" y="2692"/>
                  </a:lnTo>
                  <a:lnTo>
                    <a:pt x="4" y="2708"/>
                  </a:lnTo>
                  <a:lnTo>
                    <a:pt x="8" y="2716"/>
                  </a:lnTo>
                  <a:lnTo>
                    <a:pt x="16" y="2716"/>
                  </a:lnTo>
                  <a:lnTo>
                    <a:pt x="28" y="2720"/>
                  </a:lnTo>
                  <a:lnTo>
                    <a:pt x="55" y="2720"/>
                  </a:lnTo>
                  <a:lnTo>
                    <a:pt x="2298" y="27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24" name="Freeform 248"/>
            <p:cNvSpPr>
              <a:spLocks/>
            </p:cNvSpPr>
            <p:nvPr/>
          </p:nvSpPr>
          <p:spPr bwMode="auto">
            <a:xfrm>
              <a:off x="10557" y="6321"/>
              <a:ext cx="681" cy="875"/>
            </a:xfrm>
            <a:custGeom>
              <a:avLst/>
              <a:gdLst/>
              <a:ahLst/>
              <a:cxnLst>
                <a:cxn ang="0">
                  <a:pos x="681" y="75"/>
                </a:cxn>
                <a:cxn ang="0">
                  <a:pos x="677" y="31"/>
                </a:cxn>
                <a:cxn ang="0">
                  <a:pos x="650" y="12"/>
                </a:cxn>
                <a:cxn ang="0">
                  <a:pos x="619" y="16"/>
                </a:cxn>
                <a:cxn ang="0">
                  <a:pos x="592" y="31"/>
                </a:cxn>
                <a:cxn ang="0">
                  <a:pos x="577" y="63"/>
                </a:cxn>
                <a:cxn ang="0">
                  <a:pos x="561" y="122"/>
                </a:cxn>
                <a:cxn ang="0">
                  <a:pos x="530" y="257"/>
                </a:cxn>
                <a:cxn ang="0">
                  <a:pos x="511" y="332"/>
                </a:cxn>
                <a:cxn ang="0">
                  <a:pos x="492" y="411"/>
                </a:cxn>
                <a:cxn ang="0">
                  <a:pos x="480" y="455"/>
                </a:cxn>
                <a:cxn ang="0">
                  <a:pos x="461" y="487"/>
                </a:cxn>
                <a:cxn ang="0">
                  <a:pos x="406" y="542"/>
                </a:cxn>
                <a:cxn ang="0">
                  <a:pos x="317" y="574"/>
                </a:cxn>
                <a:cxn ang="0">
                  <a:pos x="256" y="550"/>
                </a:cxn>
                <a:cxn ang="0">
                  <a:pos x="232" y="499"/>
                </a:cxn>
                <a:cxn ang="0">
                  <a:pos x="229" y="459"/>
                </a:cxn>
                <a:cxn ang="0">
                  <a:pos x="263" y="297"/>
                </a:cxn>
                <a:cxn ang="0">
                  <a:pos x="310" y="162"/>
                </a:cxn>
                <a:cxn ang="0">
                  <a:pos x="321" y="115"/>
                </a:cxn>
                <a:cxn ang="0">
                  <a:pos x="287" y="31"/>
                </a:cxn>
                <a:cxn ang="0">
                  <a:pos x="194" y="0"/>
                </a:cxn>
                <a:cxn ang="0">
                  <a:pos x="109" y="27"/>
                </a:cxn>
                <a:cxn ang="0">
                  <a:pos x="47" y="95"/>
                </a:cxn>
                <a:cxn ang="0">
                  <a:pos x="12" y="162"/>
                </a:cxn>
                <a:cxn ang="0">
                  <a:pos x="0" y="206"/>
                </a:cxn>
                <a:cxn ang="0">
                  <a:pos x="4" y="217"/>
                </a:cxn>
                <a:cxn ang="0">
                  <a:pos x="16" y="221"/>
                </a:cxn>
                <a:cxn ang="0">
                  <a:pos x="31" y="225"/>
                </a:cxn>
                <a:cxn ang="0">
                  <a:pos x="43" y="217"/>
                </a:cxn>
                <a:cxn ang="0">
                  <a:pos x="47" y="202"/>
                </a:cxn>
                <a:cxn ang="0">
                  <a:pos x="112" y="75"/>
                </a:cxn>
                <a:cxn ang="0">
                  <a:pos x="190" y="35"/>
                </a:cxn>
                <a:cxn ang="0">
                  <a:pos x="225" y="67"/>
                </a:cxn>
                <a:cxn ang="0">
                  <a:pos x="217" y="126"/>
                </a:cxn>
                <a:cxn ang="0">
                  <a:pos x="178" y="237"/>
                </a:cxn>
                <a:cxn ang="0">
                  <a:pos x="143" y="340"/>
                </a:cxn>
                <a:cxn ang="0">
                  <a:pos x="128" y="408"/>
                </a:cxn>
                <a:cxn ang="0">
                  <a:pos x="136" y="495"/>
                </a:cxn>
                <a:cxn ang="0">
                  <a:pos x="182" y="570"/>
                </a:cxn>
                <a:cxn ang="0">
                  <a:pos x="271" y="609"/>
                </a:cxn>
                <a:cxn ang="0">
                  <a:pos x="364" y="605"/>
                </a:cxn>
                <a:cxn ang="0">
                  <a:pos x="457" y="550"/>
                </a:cxn>
                <a:cxn ang="0">
                  <a:pos x="430" y="653"/>
                </a:cxn>
                <a:cxn ang="0">
                  <a:pos x="372" y="748"/>
                </a:cxn>
                <a:cxn ang="0">
                  <a:pos x="302" y="807"/>
                </a:cxn>
                <a:cxn ang="0">
                  <a:pos x="209" y="835"/>
                </a:cxn>
                <a:cxn ang="0">
                  <a:pos x="167" y="831"/>
                </a:cxn>
                <a:cxn ang="0">
                  <a:pos x="112" y="792"/>
                </a:cxn>
                <a:cxn ang="0">
                  <a:pos x="167" y="764"/>
                </a:cxn>
                <a:cxn ang="0">
                  <a:pos x="182" y="724"/>
                </a:cxn>
                <a:cxn ang="0">
                  <a:pos x="178" y="689"/>
                </a:cxn>
                <a:cxn ang="0">
                  <a:pos x="163" y="677"/>
                </a:cxn>
                <a:cxn ang="0">
                  <a:pos x="143" y="669"/>
                </a:cxn>
                <a:cxn ang="0">
                  <a:pos x="132" y="665"/>
                </a:cxn>
                <a:cxn ang="0">
                  <a:pos x="82" y="689"/>
                </a:cxn>
                <a:cxn ang="0">
                  <a:pos x="54" y="756"/>
                </a:cxn>
                <a:cxn ang="0">
                  <a:pos x="97" y="843"/>
                </a:cxn>
                <a:cxn ang="0">
                  <a:pos x="213" y="875"/>
                </a:cxn>
                <a:cxn ang="0">
                  <a:pos x="352" y="843"/>
                </a:cxn>
                <a:cxn ang="0">
                  <a:pos x="476" y="748"/>
                </a:cxn>
                <a:cxn ang="0">
                  <a:pos x="550" y="598"/>
                </a:cxn>
              </a:cxnLst>
              <a:rect l="0" t="0" r="r" b="b"/>
              <a:pathLst>
                <a:path w="681" h="875">
                  <a:moveTo>
                    <a:pt x="677" y="87"/>
                  </a:moveTo>
                  <a:lnTo>
                    <a:pt x="681" y="75"/>
                  </a:lnTo>
                  <a:lnTo>
                    <a:pt x="681" y="43"/>
                  </a:lnTo>
                  <a:lnTo>
                    <a:pt x="677" y="31"/>
                  </a:lnTo>
                  <a:lnTo>
                    <a:pt x="662" y="16"/>
                  </a:lnTo>
                  <a:lnTo>
                    <a:pt x="650" y="12"/>
                  </a:lnTo>
                  <a:lnTo>
                    <a:pt x="627" y="12"/>
                  </a:lnTo>
                  <a:lnTo>
                    <a:pt x="619" y="16"/>
                  </a:lnTo>
                  <a:lnTo>
                    <a:pt x="604" y="20"/>
                  </a:lnTo>
                  <a:lnTo>
                    <a:pt x="592" y="31"/>
                  </a:lnTo>
                  <a:lnTo>
                    <a:pt x="584" y="43"/>
                  </a:lnTo>
                  <a:lnTo>
                    <a:pt x="577" y="63"/>
                  </a:lnTo>
                  <a:lnTo>
                    <a:pt x="569" y="91"/>
                  </a:lnTo>
                  <a:lnTo>
                    <a:pt x="561" y="122"/>
                  </a:lnTo>
                  <a:lnTo>
                    <a:pt x="534" y="237"/>
                  </a:lnTo>
                  <a:lnTo>
                    <a:pt x="530" y="257"/>
                  </a:lnTo>
                  <a:lnTo>
                    <a:pt x="523" y="293"/>
                  </a:lnTo>
                  <a:lnTo>
                    <a:pt x="511" y="332"/>
                  </a:lnTo>
                  <a:lnTo>
                    <a:pt x="503" y="372"/>
                  </a:lnTo>
                  <a:lnTo>
                    <a:pt x="492" y="411"/>
                  </a:lnTo>
                  <a:lnTo>
                    <a:pt x="484" y="439"/>
                  </a:lnTo>
                  <a:lnTo>
                    <a:pt x="480" y="455"/>
                  </a:lnTo>
                  <a:lnTo>
                    <a:pt x="476" y="463"/>
                  </a:lnTo>
                  <a:lnTo>
                    <a:pt x="461" y="487"/>
                  </a:lnTo>
                  <a:lnTo>
                    <a:pt x="437" y="514"/>
                  </a:lnTo>
                  <a:lnTo>
                    <a:pt x="406" y="542"/>
                  </a:lnTo>
                  <a:lnTo>
                    <a:pt x="368" y="566"/>
                  </a:lnTo>
                  <a:lnTo>
                    <a:pt x="317" y="574"/>
                  </a:lnTo>
                  <a:lnTo>
                    <a:pt x="279" y="566"/>
                  </a:lnTo>
                  <a:lnTo>
                    <a:pt x="256" y="550"/>
                  </a:lnTo>
                  <a:lnTo>
                    <a:pt x="240" y="526"/>
                  </a:lnTo>
                  <a:lnTo>
                    <a:pt x="232" y="499"/>
                  </a:lnTo>
                  <a:lnTo>
                    <a:pt x="229" y="479"/>
                  </a:lnTo>
                  <a:lnTo>
                    <a:pt x="229" y="459"/>
                  </a:lnTo>
                  <a:lnTo>
                    <a:pt x="236" y="384"/>
                  </a:lnTo>
                  <a:lnTo>
                    <a:pt x="263" y="297"/>
                  </a:lnTo>
                  <a:lnTo>
                    <a:pt x="298" y="198"/>
                  </a:lnTo>
                  <a:lnTo>
                    <a:pt x="310" y="162"/>
                  </a:lnTo>
                  <a:lnTo>
                    <a:pt x="317" y="134"/>
                  </a:lnTo>
                  <a:lnTo>
                    <a:pt x="321" y="115"/>
                  </a:lnTo>
                  <a:lnTo>
                    <a:pt x="310" y="67"/>
                  </a:lnTo>
                  <a:lnTo>
                    <a:pt x="287" y="31"/>
                  </a:lnTo>
                  <a:lnTo>
                    <a:pt x="244" y="8"/>
                  </a:lnTo>
                  <a:lnTo>
                    <a:pt x="194" y="0"/>
                  </a:lnTo>
                  <a:lnTo>
                    <a:pt x="147" y="8"/>
                  </a:lnTo>
                  <a:lnTo>
                    <a:pt x="109" y="27"/>
                  </a:lnTo>
                  <a:lnTo>
                    <a:pt x="74" y="59"/>
                  </a:lnTo>
                  <a:lnTo>
                    <a:pt x="47" y="95"/>
                  </a:lnTo>
                  <a:lnTo>
                    <a:pt x="27" y="130"/>
                  </a:lnTo>
                  <a:lnTo>
                    <a:pt x="12" y="162"/>
                  </a:lnTo>
                  <a:lnTo>
                    <a:pt x="4" y="190"/>
                  </a:lnTo>
                  <a:lnTo>
                    <a:pt x="0" y="206"/>
                  </a:lnTo>
                  <a:lnTo>
                    <a:pt x="0" y="214"/>
                  </a:lnTo>
                  <a:lnTo>
                    <a:pt x="4" y="217"/>
                  </a:lnTo>
                  <a:lnTo>
                    <a:pt x="12" y="221"/>
                  </a:lnTo>
                  <a:lnTo>
                    <a:pt x="16" y="221"/>
                  </a:lnTo>
                  <a:lnTo>
                    <a:pt x="20" y="225"/>
                  </a:lnTo>
                  <a:lnTo>
                    <a:pt x="31" y="225"/>
                  </a:lnTo>
                  <a:lnTo>
                    <a:pt x="39" y="221"/>
                  </a:lnTo>
                  <a:lnTo>
                    <a:pt x="43" y="217"/>
                  </a:lnTo>
                  <a:lnTo>
                    <a:pt x="47" y="210"/>
                  </a:lnTo>
                  <a:lnTo>
                    <a:pt x="47" y="202"/>
                  </a:lnTo>
                  <a:lnTo>
                    <a:pt x="78" y="126"/>
                  </a:lnTo>
                  <a:lnTo>
                    <a:pt x="112" y="75"/>
                  </a:lnTo>
                  <a:lnTo>
                    <a:pt x="151" y="47"/>
                  </a:lnTo>
                  <a:lnTo>
                    <a:pt x="190" y="35"/>
                  </a:lnTo>
                  <a:lnTo>
                    <a:pt x="213" y="43"/>
                  </a:lnTo>
                  <a:lnTo>
                    <a:pt x="225" y="67"/>
                  </a:lnTo>
                  <a:lnTo>
                    <a:pt x="225" y="83"/>
                  </a:lnTo>
                  <a:lnTo>
                    <a:pt x="217" y="126"/>
                  </a:lnTo>
                  <a:lnTo>
                    <a:pt x="205" y="162"/>
                  </a:lnTo>
                  <a:lnTo>
                    <a:pt x="178" y="237"/>
                  </a:lnTo>
                  <a:lnTo>
                    <a:pt x="159" y="293"/>
                  </a:lnTo>
                  <a:lnTo>
                    <a:pt x="143" y="340"/>
                  </a:lnTo>
                  <a:lnTo>
                    <a:pt x="136" y="376"/>
                  </a:lnTo>
                  <a:lnTo>
                    <a:pt x="128" y="408"/>
                  </a:lnTo>
                  <a:lnTo>
                    <a:pt x="128" y="463"/>
                  </a:lnTo>
                  <a:lnTo>
                    <a:pt x="136" y="495"/>
                  </a:lnTo>
                  <a:lnTo>
                    <a:pt x="151" y="534"/>
                  </a:lnTo>
                  <a:lnTo>
                    <a:pt x="182" y="570"/>
                  </a:lnTo>
                  <a:lnTo>
                    <a:pt x="225" y="598"/>
                  </a:lnTo>
                  <a:lnTo>
                    <a:pt x="271" y="609"/>
                  </a:lnTo>
                  <a:lnTo>
                    <a:pt x="314" y="609"/>
                  </a:lnTo>
                  <a:lnTo>
                    <a:pt x="364" y="605"/>
                  </a:lnTo>
                  <a:lnTo>
                    <a:pt x="414" y="586"/>
                  </a:lnTo>
                  <a:lnTo>
                    <a:pt x="457" y="550"/>
                  </a:lnTo>
                  <a:lnTo>
                    <a:pt x="445" y="602"/>
                  </a:lnTo>
                  <a:lnTo>
                    <a:pt x="430" y="653"/>
                  </a:lnTo>
                  <a:lnTo>
                    <a:pt x="406" y="701"/>
                  </a:lnTo>
                  <a:lnTo>
                    <a:pt x="372" y="748"/>
                  </a:lnTo>
                  <a:lnTo>
                    <a:pt x="341" y="780"/>
                  </a:lnTo>
                  <a:lnTo>
                    <a:pt x="302" y="807"/>
                  </a:lnTo>
                  <a:lnTo>
                    <a:pt x="259" y="831"/>
                  </a:lnTo>
                  <a:lnTo>
                    <a:pt x="209" y="835"/>
                  </a:lnTo>
                  <a:lnTo>
                    <a:pt x="194" y="835"/>
                  </a:lnTo>
                  <a:lnTo>
                    <a:pt x="167" y="831"/>
                  </a:lnTo>
                  <a:lnTo>
                    <a:pt x="136" y="819"/>
                  </a:lnTo>
                  <a:lnTo>
                    <a:pt x="112" y="792"/>
                  </a:lnTo>
                  <a:lnTo>
                    <a:pt x="147" y="780"/>
                  </a:lnTo>
                  <a:lnTo>
                    <a:pt x="167" y="764"/>
                  </a:lnTo>
                  <a:lnTo>
                    <a:pt x="178" y="740"/>
                  </a:lnTo>
                  <a:lnTo>
                    <a:pt x="182" y="724"/>
                  </a:lnTo>
                  <a:lnTo>
                    <a:pt x="182" y="701"/>
                  </a:lnTo>
                  <a:lnTo>
                    <a:pt x="178" y="689"/>
                  </a:lnTo>
                  <a:lnTo>
                    <a:pt x="170" y="681"/>
                  </a:lnTo>
                  <a:lnTo>
                    <a:pt x="163" y="677"/>
                  </a:lnTo>
                  <a:lnTo>
                    <a:pt x="155" y="669"/>
                  </a:lnTo>
                  <a:lnTo>
                    <a:pt x="143" y="669"/>
                  </a:lnTo>
                  <a:lnTo>
                    <a:pt x="136" y="665"/>
                  </a:lnTo>
                  <a:lnTo>
                    <a:pt x="132" y="665"/>
                  </a:lnTo>
                  <a:lnTo>
                    <a:pt x="105" y="669"/>
                  </a:lnTo>
                  <a:lnTo>
                    <a:pt x="82" y="689"/>
                  </a:lnTo>
                  <a:lnTo>
                    <a:pt x="62" y="716"/>
                  </a:lnTo>
                  <a:lnTo>
                    <a:pt x="54" y="756"/>
                  </a:lnTo>
                  <a:lnTo>
                    <a:pt x="66" y="803"/>
                  </a:lnTo>
                  <a:lnTo>
                    <a:pt x="97" y="843"/>
                  </a:lnTo>
                  <a:lnTo>
                    <a:pt x="147" y="867"/>
                  </a:lnTo>
                  <a:lnTo>
                    <a:pt x="213" y="875"/>
                  </a:lnTo>
                  <a:lnTo>
                    <a:pt x="283" y="867"/>
                  </a:lnTo>
                  <a:lnTo>
                    <a:pt x="352" y="843"/>
                  </a:lnTo>
                  <a:lnTo>
                    <a:pt x="418" y="799"/>
                  </a:lnTo>
                  <a:lnTo>
                    <a:pt x="476" y="748"/>
                  </a:lnTo>
                  <a:lnTo>
                    <a:pt x="523" y="677"/>
                  </a:lnTo>
                  <a:lnTo>
                    <a:pt x="550" y="598"/>
                  </a:lnTo>
                  <a:lnTo>
                    <a:pt x="677" y="8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25" name="Freeform 249"/>
            <p:cNvSpPr>
              <a:spLocks noEditPoints="1"/>
            </p:cNvSpPr>
            <p:nvPr/>
          </p:nvSpPr>
          <p:spPr bwMode="auto">
            <a:xfrm>
              <a:off x="12627" y="3795"/>
              <a:ext cx="766" cy="922"/>
            </a:xfrm>
            <a:custGeom>
              <a:avLst/>
              <a:gdLst/>
              <a:ahLst/>
              <a:cxnLst>
                <a:cxn ang="0">
                  <a:pos x="278" y="459"/>
                </a:cxn>
                <a:cxn ang="0">
                  <a:pos x="441" y="463"/>
                </a:cxn>
                <a:cxn ang="0">
                  <a:pos x="507" y="447"/>
                </a:cxn>
                <a:cxn ang="0">
                  <a:pos x="534" y="404"/>
                </a:cxn>
                <a:cxn ang="0">
                  <a:pos x="507" y="364"/>
                </a:cxn>
                <a:cxn ang="0">
                  <a:pos x="437" y="352"/>
                </a:cxn>
                <a:cxn ang="0">
                  <a:pos x="348" y="356"/>
                </a:cxn>
                <a:cxn ang="0">
                  <a:pos x="220" y="388"/>
                </a:cxn>
                <a:cxn ang="0">
                  <a:pos x="166" y="344"/>
                </a:cxn>
                <a:cxn ang="0">
                  <a:pos x="143" y="277"/>
                </a:cxn>
                <a:cxn ang="0">
                  <a:pos x="186" y="186"/>
                </a:cxn>
                <a:cxn ang="0">
                  <a:pos x="286" y="127"/>
                </a:cxn>
                <a:cxn ang="0">
                  <a:pos x="425" y="91"/>
                </a:cxn>
                <a:cxn ang="0">
                  <a:pos x="530" y="87"/>
                </a:cxn>
                <a:cxn ang="0">
                  <a:pos x="619" y="111"/>
                </a:cxn>
                <a:cxn ang="0">
                  <a:pos x="685" y="150"/>
                </a:cxn>
                <a:cxn ang="0">
                  <a:pos x="704" y="162"/>
                </a:cxn>
                <a:cxn ang="0">
                  <a:pos x="727" y="158"/>
                </a:cxn>
                <a:cxn ang="0">
                  <a:pos x="754" y="138"/>
                </a:cxn>
                <a:cxn ang="0">
                  <a:pos x="766" y="111"/>
                </a:cxn>
                <a:cxn ang="0">
                  <a:pos x="731" y="63"/>
                </a:cxn>
                <a:cxn ang="0">
                  <a:pos x="638" y="20"/>
                </a:cxn>
                <a:cxn ang="0">
                  <a:pos x="518" y="0"/>
                </a:cxn>
                <a:cxn ang="0">
                  <a:pos x="340" y="28"/>
                </a:cxn>
                <a:cxn ang="0">
                  <a:pos x="193" y="107"/>
                </a:cxn>
                <a:cxn ang="0">
                  <a:pos x="108" y="214"/>
                </a:cxn>
                <a:cxn ang="0">
                  <a:pos x="104" y="325"/>
                </a:cxn>
                <a:cxn ang="0">
                  <a:pos x="143" y="388"/>
                </a:cxn>
                <a:cxn ang="0">
                  <a:pos x="108" y="459"/>
                </a:cxn>
                <a:cxn ang="0">
                  <a:pos x="27" y="566"/>
                </a:cxn>
                <a:cxn ang="0">
                  <a:pos x="0" y="677"/>
                </a:cxn>
                <a:cxn ang="0">
                  <a:pos x="27" y="780"/>
                </a:cxn>
                <a:cxn ang="0">
                  <a:pos x="100" y="867"/>
                </a:cxn>
                <a:cxn ang="0">
                  <a:pos x="228" y="914"/>
                </a:cxn>
                <a:cxn ang="0">
                  <a:pos x="394" y="914"/>
                </a:cxn>
                <a:cxn ang="0">
                  <a:pos x="530" y="867"/>
                </a:cxn>
                <a:cxn ang="0">
                  <a:pos x="619" y="796"/>
                </a:cxn>
                <a:cxn ang="0">
                  <a:pos x="661" y="740"/>
                </a:cxn>
                <a:cxn ang="0">
                  <a:pos x="665" y="712"/>
                </a:cxn>
                <a:cxn ang="0">
                  <a:pos x="654" y="705"/>
                </a:cxn>
                <a:cxn ang="0">
                  <a:pos x="638" y="705"/>
                </a:cxn>
                <a:cxn ang="0">
                  <a:pos x="630" y="712"/>
                </a:cxn>
                <a:cxn ang="0">
                  <a:pos x="615" y="736"/>
                </a:cxn>
                <a:cxn ang="0">
                  <a:pos x="569" y="780"/>
                </a:cxn>
                <a:cxn ang="0">
                  <a:pos x="480" y="815"/>
                </a:cxn>
                <a:cxn ang="0">
                  <a:pos x="325" y="831"/>
                </a:cxn>
                <a:cxn ang="0">
                  <a:pos x="186" y="815"/>
                </a:cxn>
                <a:cxn ang="0">
                  <a:pos x="104" y="780"/>
                </a:cxn>
                <a:cxn ang="0">
                  <a:pos x="54" y="712"/>
                </a:cxn>
                <a:cxn ang="0">
                  <a:pos x="54" y="621"/>
                </a:cxn>
                <a:cxn ang="0">
                  <a:pos x="108" y="522"/>
                </a:cxn>
                <a:cxn ang="0">
                  <a:pos x="216" y="439"/>
                </a:cxn>
                <a:cxn ang="0">
                  <a:pos x="340" y="400"/>
                </a:cxn>
                <a:cxn ang="0">
                  <a:pos x="433" y="396"/>
                </a:cxn>
                <a:cxn ang="0">
                  <a:pos x="483" y="408"/>
                </a:cxn>
                <a:cxn ang="0">
                  <a:pos x="449" y="420"/>
                </a:cxn>
                <a:cxn ang="0">
                  <a:pos x="344" y="423"/>
                </a:cxn>
                <a:cxn ang="0">
                  <a:pos x="278" y="412"/>
                </a:cxn>
              </a:cxnLst>
              <a:rect l="0" t="0" r="r" b="b"/>
              <a:pathLst>
                <a:path w="766" h="922">
                  <a:moveTo>
                    <a:pt x="216" y="439"/>
                  </a:moveTo>
                  <a:lnTo>
                    <a:pt x="278" y="459"/>
                  </a:lnTo>
                  <a:lnTo>
                    <a:pt x="333" y="463"/>
                  </a:lnTo>
                  <a:lnTo>
                    <a:pt x="441" y="463"/>
                  </a:lnTo>
                  <a:lnTo>
                    <a:pt x="476" y="459"/>
                  </a:lnTo>
                  <a:lnTo>
                    <a:pt x="507" y="447"/>
                  </a:lnTo>
                  <a:lnTo>
                    <a:pt x="526" y="431"/>
                  </a:lnTo>
                  <a:lnTo>
                    <a:pt x="534" y="404"/>
                  </a:lnTo>
                  <a:lnTo>
                    <a:pt x="526" y="380"/>
                  </a:lnTo>
                  <a:lnTo>
                    <a:pt x="507" y="364"/>
                  </a:lnTo>
                  <a:lnTo>
                    <a:pt x="476" y="356"/>
                  </a:lnTo>
                  <a:lnTo>
                    <a:pt x="437" y="352"/>
                  </a:lnTo>
                  <a:lnTo>
                    <a:pt x="394" y="352"/>
                  </a:lnTo>
                  <a:lnTo>
                    <a:pt x="348" y="356"/>
                  </a:lnTo>
                  <a:lnTo>
                    <a:pt x="286" y="364"/>
                  </a:lnTo>
                  <a:lnTo>
                    <a:pt x="220" y="388"/>
                  </a:lnTo>
                  <a:lnTo>
                    <a:pt x="189" y="368"/>
                  </a:lnTo>
                  <a:lnTo>
                    <a:pt x="166" y="344"/>
                  </a:lnTo>
                  <a:lnTo>
                    <a:pt x="151" y="313"/>
                  </a:lnTo>
                  <a:lnTo>
                    <a:pt x="143" y="277"/>
                  </a:lnTo>
                  <a:lnTo>
                    <a:pt x="155" y="229"/>
                  </a:lnTo>
                  <a:lnTo>
                    <a:pt x="186" y="186"/>
                  </a:lnTo>
                  <a:lnTo>
                    <a:pt x="228" y="154"/>
                  </a:lnTo>
                  <a:lnTo>
                    <a:pt x="286" y="127"/>
                  </a:lnTo>
                  <a:lnTo>
                    <a:pt x="356" y="103"/>
                  </a:lnTo>
                  <a:lnTo>
                    <a:pt x="425" y="91"/>
                  </a:lnTo>
                  <a:lnTo>
                    <a:pt x="499" y="87"/>
                  </a:lnTo>
                  <a:lnTo>
                    <a:pt x="530" y="87"/>
                  </a:lnTo>
                  <a:lnTo>
                    <a:pt x="569" y="95"/>
                  </a:lnTo>
                  <a:lnTo>
                    <a:pt x="619" y="111"/>
                  </a:lnTo>
                  <a:lnTo>
                    <a:pt x="673" y="142"/>
                  </a:lnTo>
                  <a:lnTo>
                    <a:pt x="685" y="150"/>
                  </a:lnTo>
                  <a:lnTo>
                    <a:pt x="700" y="158"/>
                  </a:lnTo>
                  <a:lnTo>
                    <a:pt x="704" y="162"/>
                  </a:lnTo>
                  <a:lnTo>
                    <a:pt x="712" y="162"/>
                  </a:lnTo>
                  <a:lnTo>
                    <a:pt x="727" y="158"/>
                  </a:lnTo>
                  <a:lnTo>
                    <a:pt x="743" y="150"/>
                  </a:lnTo>
                  <a:lnTo>
                    <a:pt x="754" y="138"/>
                  </a:lnTo>
                  <a:lnTo>
                    <a:pt x="762" y="127"/>
                  </a:lnTo>
                  <a:lnTo>
                    <a:pt x="766" y="111"/>
                  </a:lnTo>
                  <a:lnTo>
                    <a:pt x="754" y="91"/>
                  </a:lnTo>
                  <a:lnTo>
                    <a:pt x="731" y="63"/>
                  </a:lnTo>
                  <a:lnTo>
                    <a:pt x="688" y="39"/>
                  </a:lnTo>
                  <a:lnTo>
                    <a:pt x="638" y="20"/>
                  </a:lnTo>
                  <a:lnTo>
                    <a:pt x="580" y="4"/>
                  </a:lnTo>
                  <a:lnTo>
                    <a:pt x="518" y="0"/>
                  </a:lnTo>
                  <a:lnTo>
                    <a:pt x="425" y="8"/>
                  </a:lnTo>
                  <a:lnTo>
                    <a:pt x="340" y="28"/>
                  </a:lnTo>
                  <a:lnTo>
                    <a:pt x="259" y="63"/>
                  </a:lnTo>
                  <a:lnTo>
                    <a:pt x="193" y="107"/>
                  </a:lnTo>
                  <a:lnTo>
                    <a:pt x="143" y="158"/>
                  </a:lnTo>
                  <a:lnTo>
                    <a:pt x="108" y="214"/>
                  </a:lnTo>
                  <a:lnTo>
                    <a:pt x="97" y="277"/>
                  </a:lnTo>
                  <a:lnTo>
                    <a:pt x="104" y="325"/>
                  </a:lnTo>
                  <a:lnTo>
                    <a:pt x="120" y="360"/>
                  </a:lnTo>
                  <a:lnTo>
                    <a:pt x="143" y="388"/>
                  </a:lnTo>
                  <a:lnTo>
                    <a:pt x="170" y="416"/>
                  </a:lnTo>
                  <a:lnTo>
                    <a:pt x="108" y="459"/>
                  </a:lnTo>
                  <a:lnTo>
                    <a:pt x="62" y="511"/>
                  </a:lnTo>
                  <a:lnTo>
                    <a:pt x="27" y="566"/>
                  </a:lnTo>
                  <a:lnTo>
                    <a:pt x="8" y="621"/>
                  </a:lnTo>
                  <a:lnTo>
                    <a:pt x="0" y="677"/>
                  </a:lnTo>
                  <a:lnTo>
                    <a:pt x="8" y="728"/>
                  </a:lnTo>
                  <a:lnTo>
                    <a:pt x="27" y="780"/>
                  </a:lnTo>
                  <a:lnTo>
                    <a:pt x="58" y="827"/>
                  </a:lnTo>
                  <a:lnTo>
                    <a:pt x="100" y="867"/>
                  </a:lnTo>
                  <a:lnTo>
                    <a:pt x="158" y="895"/>
                  </a:lnTo>
                  <a:lnTo>
                    <a:pt x="228" y="914"/>
                  </a:lnTo>
                  <a:lnTo>
                    <a:pt x="309" y="922"/>
                  </a:lnTo>
                  <a:lnTo>
                    <a:pt x="394" y="914"/>
                  </a:lnTo>
                  <a:lnTo>
                    <a:pt x="472" y="895"/>
                  </a:lnTo>
                  <a:lnTo>
                    <a:pt x="530" y="867"/>
                  </a:lnTo>
                  <a:lnTo>
                    <a:pt x="580" y="831"/>
                  </a:lnTo>
                  <a:lnTo>
                    <a:pt x="619" y="796"/>
                  </a:lnTo>
                  <a:lnTo>
                    <a:pt x="646" y="764"/>
                  </a:lnTo>
                  <a:lnTo>
                    <a:pt x="661" y="740"/>
                  </a:lnTo>
                  <a:lnTo>
                    <a:pt x="665" y="720"/>
                  </a:lnTo>
                  <a:lnTo>
                    <a:pt x="665" y="712"/>
                  </a:lnTo>
                  <a:lnTo>
                    <a:pt x="657" y="709"/>
                  </a:lnTo>
                  <a:lnTo>
                    <a:pt x="654" y="705"/>
                  </a:lnTo>
                  <a:lnTo>
                    <a:pt x="646" y="701"/>
                  </a:lnTo>
                  <a:lnTo>
                    <a:pt x="638" y="705"/>
                  </a:lnTo>
                  <a:lnTo>
                    <a:pt x="634" y="705"/>
                  </a:lnTo>
                  <a:lnTo>
                    <a:pt x="630" y="712"/>
                  </a:lnTo>
                  <a:lnTo>
                    <a:pt x="627" y="716"/>
                  </a:lnTo>
                  <a:lnTo>
                    <a:pt x="615" y="736"/>
                  </a:lnTo>
                  <a:lnTo>
                    <a:pt x="596" y="760"/>
                  </a:lnTo>
                  <a:lnTo>
                    <a:pt x="569" y="780"/>
                  </a:lnTo>
                  <a:lnTo>
                    <a:pt x="530" y="800"/>
                  </a:lnTo>
                  <a:lnTo>
                    <a:pt x="480" y="815"/>
                  </a:lnTo>
                  <a:lnTo>
                    <a:pt x="414" y="827"/>
                  </a:lnTo>
                  <a:lnTo>
                    <a:pt x="325" y="831"/>
                  </a:lnTo>
                  <a:lnTo>
                    <a:pt x="278" y="831"/>
                  </a:lnTo>
                  <a:lnTo>
                    <a:pt x="186" y="815"/>
                  </a:lnTo>
                  <a:lnTo>
                    <a:pt x="143" y="800"/>
                  </a:lnTo>
                  <a:lnTo>
                    <a:pt x="104" y="780"/>
                  </a:lnTo>
                  <a:lnTo>
                    <a:pt x="73" y="748"/>
                  </a:lnTo>
                  <a:lnTo>
                    <a:pt x="54" y="712"/>
                  </a:lnTo>
                  <a:lnTo>
                    <a:pt x="50" y="665"/>
                  </a:lnTo>
                  <a:lnTo>
                    <a:pt x="54" y="621"/>
                  </a:lnTo>
                  <a:lnTo>
                    <a:pt x="73" y="574"/>
                  </a:lnTo>
                  <a:lnTo>
                    <a:pt x="108" y="522"/>
                  </a:lnTo>
                  <a:lnTo>
                    <a:pt x="155" y="479"/>
                  </a:lnTo>
                  <a:lnTo>
                    <a:pt x="216" y="439"/>
                  </a:lnTo>
                  <a:close/>
                  <a:moveTo>
                    <a:pt x="278" y="412"/>
                  </a:moveTo>
                  <a:lnTo>
                    <a:pt x="340" y="400"/>
                  </a:lnTo>
                  <a:lnTo>
                    <a:pt x="394" y="396"/>
                  </a:lnTo>
                  <a:lnTo>
                    <a:pt x="433" y="396"/>
                  </a:lnTo>
                  <a:lnTo>
                    <a:pt x="456" y="400"/>
                  </a:lnTo>
                  <a:lnTo>
                    <a:pt x="483" y="408"/>
                  </a:lnTo>
                  <a:lnTo>
                    <a:pt x="468" y="416"/>
                  </a:lnTo>
                  <a:lnTo>
                    <a:pt x="449" y="420"/>
                  </a:lnTo>
                  <a:lnTo>
                    <a:pt x="422" y="423"/>
                  </a:lnTo>
                  <a:lnTo>
                    <a:pt x="344" y="423"/>
                  </a:lnTo>
                  <a:lnTo>
                    <a:pt x="313" y="420"/>
                  </a:lnTo>
                  <a:lnTo>
                    <a:pt x="278" y="4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26" name="Freeform 250"/>
            <p:cNvSpPr>
              <a:spLocks/>
            </p:cNvSpPr>
            <p:nvPr/>
          </p:nvSpPr>
          <p:spPr bwMode="auto">
            <a:xfrm>
              <a:off x="13555" y="2975"/>
              <a:ext cx="584" cy="903"/>
            </a:xfrm>
            <a:custGeom>
              <a:avLst/>
              <a:gdLst/>
              <a:ahLst/>
              <a:cxnLst>
                <a:cxn ang="0">
                  <a:pos x="542" y="654"/>
                </a:cxn>
                <a:cxn ang="0">
                  <a:pos x="530" y="725"/>
                </a:cxn>
                <a:cxn ang="0">
                  <a:pos x="507" y="780"/>
                </a:cxn>
                <a:cxn ang="0">
                  <a:pos x="461" y="784"/>
                </a:cxn>
                <a:cxn ang="0">
                  <a:pos x="132" y="788"/>
                </a:cxn>
                <a:cxn ang="0">
                  <a:pos x="244" y="685"/>
                </a:cxn>
                <a:cxn ang="0">
                  <a:pos x="321" y="618"/>
                </a:cxn>
                <a:cxn ang="0">
                  <a:pos x="395" y="559"/>
                </a:cxn>
                <a:cxn ang="0">
                  <a:pos x="488" y="475"/>
                </a:cxn>
                <a:cxn ang="0">
                  <a:pos x="557" y="380"/>
                </a:cxn>
                <a:cxn ang="0">
                  <a:pos x="584" y="266"/>
                </a:cxn>
                <a:cxn ang="0">
                  <a:pos x="553" y="139"/>
                </a:cxn>
                <a:cxn ang="0">
                  <a:pos x="468" y="52"/>
                </a:cxn>
                <a:cxn ang="0">
                  <a:pos x="345" y="4"/>
                </a:cxn>
                <a:cxn ang="0">
                  <a:pos x="198" y="8"/>
                </a:cxn>
                <a:cxn ang="0">
                  <a:pos x="74" y="76"/>
                </a:cxn>
                <a:cxn ang="0">
                  <a:pos x="8" y="182"/>
                </a:cxn>
                <a:cxn ang="0">
                  <a:pos x="4" y="277"/>
                </a:cxn>
                <a:cxn ang="0">
                  <a:pos x="39" y="313"/>
                </a:cxn>
                <a:cxn ang="0">
                  <a:pos x="70" y="321"/>
                </a:cxn>
                <a:cxn ang="0">
                  <a:pos x="116" y="301"/>
                </a:cxn>
                <a:cxn ang="0">
                  <a:pos x="140" y="246"/>
                </a:cxn>
                <a:cxn ang="0">
                  <a:pos x="132" y="210"/>
                </a:cxn>
                <a:cxn ang="0">
                  <a:pos x="97" y="182"/>
                </a:cxn>
                <a:cxn ang="0">
                  <a:pos x="93" y="123"/>
                </a:cxn>
                <a:cxn ang="0">
                  <a:pos x="170" y="64"/>
                </a:cxn>
                <a:cxn ang="0">
                  <a:pos x="256" y="48"/>
                </a:cxn>
                <a:cxn ang="0">
                  <a:pos x="368" y="80"/>
                </a:cxn>
                <a:cxn ang="0">
                  <a:pos x="434" y="159"/>
                </a:cxn>
                <a:cxn ang="0">
                  <a:pos x="457" y="266"/>
                </a:cxn>
                <a:cxn ang="0">
                  <a:pos x="426" y="392"/>
                </a:cxn>
                <a:cxn ang="0">
                  <a:pos x="360" y="491"/>
                </a:cxn>
                <a:cxn ang="0">
                  <a:pos x="12" y="852"/>
                </a:cxn>
                <a:cxn ang="0">
                  <a:pos x="0" y="867"/>
                </a:cxn>
                <a:cxn ang="0">
                  <a:pos x="546" y="903"/>
                </a:cxn>
              </a:cxnLst>
              <a:rect l="0" t="0" r="r" b="b"/>
              <a:pathLst>
                <a:path w="584" h="903">
                  <a:moveTo>
                    <a:pt x="584" y="654"/>
                  </a:moveTo>
                  <a:lnTo>
                    <a:pt x="542" y="654"/>
                  </a:lnTo>
                  <a:lnTo>
                    <a:pt x="538" y="685"/>
                  </a:lnTo>
                  <a:lnTo>
                    <a:pt x="530" y="725"/>
                  </a:lnTo>
                  <a:lnTo>
                    <a:pt x="519" y="757"/>
                  </a:lnTo>
                  <a:lnTo>
                    <a:pt x="507" y="780"/>
                  </a:lnTo>
                  <a:lnTo>
                    <a:pt x="492" y="784"/>
                  </a:lnTo>
                  <a:lnTo>
                    <a:pt x="461" y="784"/>
                  </a:lnTo>
                  <a:lnTo>
                    <a:pt x="426" y="788"/>
                  </a:lnTo>
                  <a:lnTo>
                    <a:pt x="132" y="788"/>
                  </a:lnTo>
                  <a:lnTo>
                    <a:pt x="194" y="733"/>
                  </a:lnTo>
                  <a:lnTo>
                    <a:pt x="244" y="685"/>
                  </a:lnTo>
                  <a:lnTo>
                    <a:pt x="287" y="650"/>
                  </a:lnTo>
                  <a:lnTo>
                    <a:pt x="321" y="618"/>
                  </a:lnTo>
                  <a:lnTo>
                    <a:pt x="360" y="590"/>
                  </a:lnTo>
                  <a:lnTo>
                    <a:pt x="395" y="559"/>
                  </a:lnTo>
                  <a:lnTo>
                    <a:pt x="445" y="519"/>
                  </a:lnTo>
                  <a:lnTo>
                    <a:pt x="488" y="475"/>
                  </a:lnTo>
                  <a:lnTo>
                    <a:pt x="526" y="432"/>
                  </a:lnTo>
                  <a:lnTo>
                    <a:pt x="557" y="380"/>
                  </a:lnTo>
                  <a:lnTo>
                    <a:pt x="581" y="325"/>
                  </a:lnTo>
                  <a:lnTo>
                    <a:pt x="584" y="266"/>
                  </a:lnTo>
                  <a:lnTo>
                    <a:pt x="577" y="198"/>
                  </a:lnTo>
                  <a:lnTo>
                    <a:pt x="553" y="139"/>
                  </a:lnTo>
                  <a:lnTo>
                    <a:pt x="519" y="91"/>
                  </a:lnTo>
                  <a:lnTo>
                    <a:pt x="468" y="52"/>
                  </a:lnTo>
                  <a:lnTo>
                    <a:pt x="410" y="24"/>
                  </a:lnTo>
                  <a:lnTo>
                    <a:pt x="345" y="4"/>
                  </a:lnTo>
                  <a:lnTo>
                    <a:pt x="275" y="0"/>
                  </a:lnTo>
                  <a:lnTo>
                    <a:pt x="198" y="8"/>
                  </a:lnTo>
                  <a:lnTo>
                    <a:pt x="132" y="36"/>
                  </a:lnTo>
                  <a:lnTo>
                    <a:pt x="74" y="76"/>
                  </a:lnTo>
                  <a:lnTo>
                    <a:pt x="35" y="123"/>
                  </a:lnTo>
                  <a:lnTo>
                    <a:pt x="8" y="182"/>
                  </a:lnTo>
                  <a:lnTo>
                    <a:pt x="0" y="242"/>
                  </a:lnTo>
                  <a:lnTo>
                    <a:pt x="4" y="277"/>
                  </a:lnTo>
                  <a:lnTo>
                    <a:pt x="20" y="301"/>
                  </a:lnTo>
                  <a:lnTo>
                    <a:pt x="39" y="313"/>
                  </a:lnTo>
                  <a:lnTo>
                    <a:pt x="58" y="317"/>
                  </a:lnTo>
                  <a:lnTo>
                    <a:pt x="70" y="321"/>
                  </a:lnTo>
                  <a:lnTo>
                    <a:pt x="93" y="317"/>
                  </a:lnTo>
                  <a:lnTo>
                    <a:pt x="116" y="301"/>
                  </a:lnTo>
                  <a:lnTo>
                    <a:pt x="132" y="281"/>
                  </a:lnTo>
                  <a:lnTo>
                    <a:pt x="140" y="246"/>
                  </a:lnTo>
                  <a:lnTo>
                    <a:pt x="140" y="230"/>
                  </a:lnTo>
                  <a:lnTo>
                    <a:pt x="132" y="210"/>
                  </a:lnTo>
                  <a:lnTo>
                    <a:pt x="120" y="194"/>
                  </a:lnTo>
                  <a:lnTo>
                    <a:pt x="97" y="182"/>
                  </a:lnTo>
                  <a:lnTo>
                    <a:pt x="62" y="175"/>
                  </a:lnTo>
                  <a:lnTo>
                    <a:pt x="93" y="123"/>
                  </a:lnTo>
                  <a:lnTo>
                    <a:pt x="128" y="87"/>
                  </a:lnTo>
                  <a:lnTo>
                    <a:pt x="170" y="64"/>
                  </a:lnTo>
                  <a:lnTo>
                    <a:pt x="217" y="52"/>
                  </a:lnTo>
                  <a:lnTo>
                    <a:pt x="256" y="48"/>
                  </a:lnTo>
                  <a:lnTo>
                    <a:pt x="317" y="56"/>
                  </a:lnTo>
                  <a:lnTo>
                    <a:pt x="368" y="80"/>
                  </a:lnTo>
                  <a:lnTo>
                    <a:pt x="406" y="115"/>
                  </a:lnTo>
                  <a:lnTo>
                    <a:pt x="434" y="159"/>
                  </a:lnTo>
                  <a:lnTo>
                    <a:pt x="453" y="210"/>
                  </a:lnTo>
                  <a:lnTo>
                    <a:pt x="457" y="266"/>
                  </a:lnTo>
                  <a:lnTo>
                    <a:pt x="449" y="333"/>
                  </a:lnTo>
                  <a:lnTo>
                    <a:pt x="426" y="392"/>
                  </a:lnTo>
                  <a:lnTo>
                    <a:pt x="395" y="448"/>
                  </a:lnTo>
                  <a:lnTo>
                    <a:pt x="360" y="491"/>
                  </a:lnTo>
                  <a:lnTo>
                    <a:pt x="333" y="527"/>
                  </a:lnTo>
                  <a:lnTo>
                    <a:pt x="12" y="852"/>
                  </a:lnTo>
                  <a:lnTo>
                    <a:pt x="4" y="859"/>
                  </a:lnTo>
                  <a:lnTo>
                    <a:pt x="0" y="867"/>
                  </a:lnTo>
                  <a:lnTo>
                    <a:pt x="0" y="903"/>
                  </a:lnTo>
                  <a:lnTo>
                    <a:pt x="546" y="903"/>
                  </a:lnTo>
                  <a:lnTo>
                    <a:pt x="584" y="6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27" name="Freeform 251"/>
            <p:cNvSpPr>
              <a:spLocks/>
            </p:cNvSpPr>
            <p:nvPr/>
          </p:nvSpPr>
          <p:spPr bwMode="auto">
            <a:xfrm>
              <a:off x="13532" y="4567"/>
              <a:ext cx="681" cy="875"/>
            </a:xfrm>
            <a:custGeom>
              <a:avLst/>
              <a:gdLst/>
              <a:ahLst/>
              <a:cxnLst>
                <a:cxn ang="0">
                  <a:pos x="681" y="75"/>
                </a:cxn>
                <a:cxn ang="0">
                  <a:pos x="677" y="32"/>
                </a:cxn>
                <a:cxn ang="0">
                  <a:pos x="650" y="12"/>
                </a:cxn>
                <a:cxn ang="0">
                  <a:pos x="619" y="16"/>
                </a:cxn>
                <a:cxn ang="0">
                  <a:pos x="592" y="32"/>
                </a:cxn>
                <a:cxn ang="0">
                  <a:pos x="576" y="63"/>
                </a:cxn>
                <a:cxn ang="0">
                  <a:pos x="561" y="123"/>
                </a:cxn>
                <a:cxn ang="0">
                  <a:pos x="530" y="257"/>
                </a:cxn>
                <a:cxn ang="0">
                  <a:pos x="511" y="332"/>
                </a:cxn>
                <a:cxn ang="0">
                  <a:pos x="491" y="412"/>
                </a:cxn>
                <a:cxn ang="0">
                  <a:pos x="480" y="455"/>
                </a:cxn>
                <a:cxn ang="0">
                  <a:pos x="460" y="487"/>
                </a:cxn>
                <a:cxn ang="0">
                  <a:pos x="406" y="542"/>
                </a:cxn>
                <a:cxn ang="0">
                  <a:pos x="317" y="574"/>
                </a:cxn>
                <a:cxn ang="0">
                  <a:pos x="255" y="550"/>
                </a:cxn>
                <a:cxn ang="0">
                  <a:pos x="232" y="499"/>
                </a:cxn>
                <a:cxn ang="0">
                  <a:pos x="228" y="459"/>
                </a:cxn>
                <a:cxn ang="0">
                  <a:pos x="263" y="297"/>
                </a:cxn>
                <a:cxn ang="0">
                  <a:pos x="310" y="162"/>
                </a:cxn>
                <a:cxn ang="0">
                  <a:pos x="321" y="115"/>
                </a:cxn>
                <a:cxn ang="0">
                  <a:pos x="286" y="32"/>
                </a:cxn>
                <a:cxn ang="0">
                  <a:pos x="193" y="0"/>
                </a:cxn>
                <a:cxn ang="0">
                  <a:pos x="108" y="28"/>
                </a:cxn>
                <a:cxn ang="0">
                  <a:pos x="46" y="95"/>
                </a:cxn>
                <a:cxn ang="0">
                  <a:pos x="12" y="162"/>
                </a:cxn>
                <a:cxn ang="0">
                  <a:pos x="0" y="206"/>
                </a:cxn>
                <a:cxn ang="0">
                  <a:pos x="4" y="218"/>
                </a:cxn>
                <a:cxn ang="0">
                  <a:pos x="16" y="222"/>
                </a:cxn>
                <a:cxn ang="0">
                  <a:pos x="31" y="226"/>
                </a:cxn>
                <a:cxn ang="0">
                  <a:pos x="43" y="218"/>
                </a:cxn>
                <a:cxn ang="0">
                  <a:pos x="46" y="202"/>
                </a:cxn>
                <a:cxn ang="0">
                  <a:pos x="112" y="75"/>
                </a:cxn>
                <a:cxn ang="0">
                  <a:pos x="190" y="36"/>
                </a:cxn>
                <a:cxn ang="0">
                  <a:pos x="224" y="67"/>
                </a:cxn>
                <a:cxn ang="0">
                  <a:pos x="217" y="127"/>
                </a:cxn>
                <a:cxn ang="0">
                  <a:pos x="178" y="237"/>
                </a:cxn>
                <a:cxn ang="0">
                  <a:pos x="143" y="340"/>
                </a:cxn>
                <a:cxn ang="0">
                  <a:pos x="128" y="408"/>
                </a:cxn>
                <a:cxn ang="0">
                  <a:pos x="135" y="495"/>
                </a:cxn>
                <a:cxn ang="0">
                  <a:pos x="182" y="570"/>
                </a:cxn>
                <a:cxn ang="0">
                  <a:pos x="271" y="610"/>
                </a:cxn>
                <a:cxn ang="0">
                  <a:pos x="364" y="606"/>
                </a:cxn>
                <a:cxn ang="0">
                  <a:pos x="457" y="550"/>
                </a:cxn>
                <a:cxn ang="0">
                  <a:pos x="429" y="653"/>
                </a:cxn>
                <a:cxn ang="0">
                  <a:pos x="371" y="748"/>
                </a:cxn>
                <a:cxn ang="0">
                  <a:pos x="302" y="808"/>
                </a:cxn>
                <a:cxn ang="0">
                  <a:pos x="209" y="835"/>
                </a:cxn>
                <a:cxn ang="0">
                  <a:pos x="166" y="831"/>
                </a:cxn>
                <a:cxn ang="0">
                  <a:pos x="112" y="792"/>
                </a:cxn>
                <a:cxn ang="0">
                  <a:pos x="166" y="764"/>
                </a:cxn>
                <a:cxn ang="0">
                  <a:pos x="182" y="724"/>
                </a:cxn>
                <a:cxn ang="0">
                  <a:pos x="178" y="689"/>
                </a:cxn>
                <a:cxn ang="0">
                  <a:pos x="163" y="677"/>
                </a:cxn>
                <a:cxn ang="0">
                  <a:pos x="143" y="669"/>
                </a:cxn>
                <a:cxn ang="0">
                  <a:pos x="132" y="665"/>
                </a:cxn>
                <a:cxn ang="0">
                  <a:pos x="81" y="689"/>
                </a:cxn>
                <a:cxn ang="0">
                  <a:pos x="54" y="756"/>
                </a:cxn>
                <a:cxn ang="0">
                  <a:pos x="97" y="843"/>
                </a:cxn>
                <a:cxn ang="0">
                  <a:pos x="213" y="875"/>
                </a:cxn>
                <a:cxn ang="0">
                  <a:pos x="352" y="843"/>
                </a:cxn>
                <a:cxn ang="0">
                  <a:pos x="476" y="748"/>
                </a:cxn>
                <a:cxn ang="0">
                  <a:pos x="549" y="598"/>
                </a:cxn>
              </a:cxnLst>
              <a:rect l="0" t="0" r="r" b="b"/>
              <a:pathLst>
                <a:path w="681" h="875">
                  <a:moveTo>
                    <a:pt x="677" y="87"/>
                  </a:moveTo>
                  <a:lnTo>
                    <a:pt x="681" y="75"/>
                  </a:lnTo>
                  <a:lnTo>
                    <a:pt x="681" y="43"/>
                  </a:lnTo>
                  <a:lnTo>
                    <a:pt x="677" y="32"/>
                  </a:lnTo>
                  <a:lnTo>
                    <a:pt x="662" y="16"/>
                  </a:lnTo>
                  <a:lnTo>
                    <a:pt x="650" y="12"/>
                  </a:lnTo>
                  <a:lnTo>
                    <a:pt x="627" y="12"/>
                  </a:lnTo>
                  <a:lnTo>
                    <a:pt x="619" y="16"/>
                  </a:lnTo>
                  <a:lnTo>
                    <a:pt x="604" y="20"/>
                  </a:lnTo>
                  <a:lnTo>
                    <a:pt x="592" y="32"/>
                  </a:lnTo>
                  <a:lnTo>
                    <a:pt x="584" y="43"/>
                  </a:lnTo>
                  <a:lnTo>
                    <a:pt x="576" y="63"/>
                  </a:lnTo>
                  <a:lnTo>
                    <a:pt x="569" y="91"/>
                  </a:lnTo>
                  <a:lnTo>
                    <a:pt x="561" y="123"/>
                  </a:lnTo>
                  <a:lnTo>
                    <a:pt x="534" y="237"/>
                  </a:lnTo>
                  <a:lnTo>
                    <a:pt x="530" y="257"/>
                  </a:lnTo>
                  <a:lnTo>
                    <a:pt x="522" y="293"/>
                  </a:lnTo>
                  <a:lnTo>
                    <a:pt x="511" y="332"/>
                  </a:lnTo>
                  <a:lnTo>
                    <a:pt x="503" y="372"/>
                  </a:lnTo>
                  <a:lnTo>
                    <a:pt x="491" y="412"/>
                  </a:lnTo>
                  <a:lnTo>
                    <a:pt x="484" y="439"/>
                  </a:lnTo>
                  <a:lnTo>
                    <a:pt x="480" y="455"/>
                  </a:lnTo>
                  <a:lnTo>
                    <a:pt x="476" y="463"/>
                  </a:lnTo>
                  <a:lnTo>
                    <a:pt x="460" y="487"/>
                  </a:lnTo>
                  <a:lnTo>
                    <a:pt x="437" y="515"/>
                  </a:lnTo>
                  <a:lnTo>
                    <a:pt x="406" y="542"/>
                  </a:lnTo>
                  <a:lnTo>
                    <a:pt x="368" y="566"/>
                  </a:lnTo>
                  <a:lnTo>
                    <a:pt x="317" y="574"/>
                  </a:lnTo>
                  <a:lnTo>
                    <a:pt x="279" y="566"/>
                  </a:lnTo>
                  <a:lnTo>
                    <a:pt x="255" y="550"/>
                  </a:lnTo>
                  <a:lnTo>
                    <a:pt x="240" y="526"/>
                  </a:lnTo>
                  <a:lnTo>
                    <a:pt x="232" y="499"/>
                  </a:lnTo>
                  <a:lnTo>
                    <a:pt x="228" y="479"/>
                  </a:lnTo>
                  <a:lnTo>
                    <a:pt x="228" y="459"/>
                  </a:lnTo>
                  <a:lnTo>
                    <a:pt x="236" y="384"/>
                  </a:lnTo>
                  <a:lnTo>
                    <a:pt x="263" y="297"/>
                  </a:lnTo>
                  <a:lnTo>
                    <a:pt x="298" y="198"/>
                  </a:lnTo>
                  <a:lnTo>
                    <a:pt x="310" y="162"/>
                  </a:lnTo>
                  <a:lnTo>
                    <a:pt x="317" y="134"/>
                  </a:lnTo>
                  <a:lnTo>
                    <a:pt x="321" y="115"/>
                  </a:lnTo>
                  <a:lnTo>
                    <a:pt x="310" y="67"/>
                  </a:lnTo>
                  <a:lnTo>
                    <a:pt x="286" y="32"/>
                  </a:lnTo>
                  <a:lnTo>
                    <a:pt x="244" y="8"/>
                  </a:lnTo>
                  <a:lnTo>
                    <a:pt x="193" y="0"/>
                  </a:lnTo>
                  <a:lnTo>
                    <a:pt x="147" y="8"/>
                  </a:lnTo>
                  <a:lnTo>
                    <a:pt x="108" y="28"/>
                  </a:lnTo>
                  <a:lnTo>
                    <a:pt x="74" y="59"/>
                  </a:lnTo>
                  <a:lnTo>
                    <a:pt x="46" y="95"/>
                  </a:lnTo>
                  <a:lnTo>
                    <a:pt x="27" y="131"/>
                  </a:lnTo>
                  <a:lnTo>
                    <a:pt x="12" y="162"/>
                  </a:lnTo>
                  <a:lnTo>
                    <a:pt x="4" y="190"/>
                  </a:lnTo>
                  <a:lnTo>
                    <a:pt x="0" y="206"/>
                  </a:lnTo>
                  <a:lnTo>
                    <a:pt x="0" y="214"/>
                  </a:lnTo>
                  <a:lnTo>
                    <a:pt x="4" y="218"/>
                  </a:lnTo>
                  <a:lnTo>
                    <a:pt x="12" y="222"/>
                  </a:lnTo>
                  <a:lnTo>
                    <a:pt x="16" y="222"/>
                  </a:lnTo>
                  <a:lnTo>
                    <a:pt x="19" y="226"/>
                  </a:lnTo>
                  <a:lnTo>
                    <a:pt x="31" y="226"/>
                  </a:lnTo>
                  <a:lnTo>
                    <a:pt x="39" y="222"/>
                  </a:lnTo>
                  <a:lnTo>
                    <a:pt x="43" y="218"/>
                  </a:lnTo>
                  <a:lnTo>
                    <a:pt x="46" y="210"/>
                  </a:lnTo>
                  <a:lnTo>
                    <a:pt x="46" y="202"/>
                  </a:lnTo>
                  <a:lnTo>
                    <a:pt x="77" y="127"/>
                  </a:lnTo>
                  <a:lnTo>
                    <a:pt x="112" y="75"/>
                  </a:lnTo>
                  <a:lnTo>
                    <a:pt x="151" y="47"/>
                  </a:lnTo>
                  <a:lnTo>
                    <a:pt x="190" y="36"/>
                  </a:lnTo>
                  <a:lnTo>
                    <a:pt x="213" y="43"/>
                  </a:lnTo>
                  <a:lnTo>
                    <a:pt x="224" y="67"/>
                  </a:lnTo>
                  <a:lnTo>
                    <a:pt x="224" y="83"/>
                  </a:lnTo>
                  <a:lnTo>
                    <a:pt x="217" y="127"/>
                  </a:lnTo>
                  <a:lnTo>
                    <a:pt x="205" y="162"/>
                  </a:lnTo>
                  <a:lnTo>
                    <a:pt x="178" y="237"/>
                  </a:lnTo>
                  <a:lnTo>
                    <a:pt x="159" y="293"/>
                  </a:lnTo>
                  <a:lnTo>
                    <a:pt x="143" y="340"/>
                  </a:lnTo>
                  <a:lnTo>
                    <a:pt x="135" y="376"/>
                  </a:lnTo>
                  <a:lnTo>
                    <a:pt x="128" y="408"/>
                  </a:lnTo>
                  <a:lnTo>
                    <a:pt x="128" y="463"/>
                  </a:lnTo>
                  <a:lnTo>
                    <a:pt x="135" y="495"/>
                  </a:lnTo>
                  <a:lnTo>
                    <a:pt x="151" y="534"/>
                  </a:lnTo>
                  <a:lnTo>
                    <a:pt x="182" y="570"/>
                  </a:lnTo>
                  <a:lnTo>
                    <a:pt x="224" y="598"/>
                  </a:lnTo>
                  <a:lnTo>
                    <a:pt x="271" y="610"/>
                  </a:lnTo>
                  <a:lnTo>
                    <a:pt x="313" y="610"/>
                  </a:lnTo>
                  <a:lnTo>
                    <a:pt x="364" y="606"/>
                  </a:lnTo>
                  <a:lnTo>
                    <a:pt x="414" y="586"/>
                  </a:lnTo>
                  <a:lnTo>
                    <a:pt x="457" y="550"/>
                  </a:lnTo>
                  <a:lnTo>
                    <a:pt x="445" y="602"/>
                  </a:lnTo>
                  <a:lnTo>
                    <a:pt x="429" y="653"/>
                  </a:lnTo>
                  <a:lnTo>
                    <a:pt x="406" y="701"/>
                  </a:lnTo>
                  <a:lnTo>
                    <a:pt x="371" y="748"/>
                  </a:lnTo>
                  <a:lnTo>
                    <a:pt x="340" y="780"/>
                  </a:lnTo>
                  <a:lnTo>
                    <a:pt x="302" y="808"/>
                  </a:lnTo>
                  <a:lnTo>
                    <a:pt x="259" y="831"/>
                  </a:lnTo>
                  <a:lnTo>
                    <a:pt x="209" y="835"/>
                  </a:lnTo>
                  <a:lnTo>
                    <a:pt x="193" y="835"/>
                  </a:lnTo>
                  <a:lnTo>
                    <a:pt x="166" y="831"/>
                  </a:lnTo>
                  <a:lnTo>
                    <a:pt x="135" y="819"/>
                  </a:lnTo>
                  <a:lnTo>
                    <a:pt x="112" y="792"/>
                  </a:lnTo>
                  <a:lnTo>
                    <a:pt x="147" y="780"/>
                  </a:lnTo>
                  <a:lnTo>
                    <a:pt x="166" y="764"/>
                  </a:lnTo>
                  <a:lnTo>
                    <a:pt x="178" y="740"/>
                  </a:lnTo>
                  <a:lnTo>
                    <a:pt x="182" y="724"/>
                  </a:lnTo>
                  <a:lnTo>
                    <a:pt x="182" y="701"/>
                  </a:lnTo>
                  <a:lnTo>
                    <a:pt x="178" y="689"/>
                  </a:lnTo>
                  <a:lnTo>
                    <a:pt x="170" y="681"/>
                  </a:lnTo>
                  <a:lnTo>
                    <a:pt x="163" y="677"/>
                  </a:lnTo>
                  <a:lnTo>
                    <a:pt x="155" y="669"/>
                  </a:lnTo>
                  <a:lnTo>
                    <a:pt x="143" y="669"/>
                  </a:lnTo>
                  <a:lnTo>
                    <a:pt x="135" y="665"/>
                  </a:lnTo>
                  <a:lnTo>
                    <a:pt x="132" y="665"/>
                  </a:lnTo>
                  <a:lnTo>
                    <a:pt x="105" y="669"/>
                  </a:lnTo>
                  <a:lnTo>
                    <a:pt x="81" y="689"/>
                  </a:lnTo>
                  <a:lnTo>
                    <a:pt x="62" y="716"/>
                  </a:lnTo>
                  <a:lnTo>
                    <a:pt x="54" y="756"/>
                  </a:lnTo>
                  <a:lnTo>
                    <a:pt x="66" y="804"/>
                  </a:lnTo>
                  <a:lnTo>
                    <a:pt x="97" y="843"/>
                  </a:lnTo>
                  <a:lnTo>
                    <a:pt x="147" y="867"/>
                  </a:lnTo>
                  <a:lnTo>
                    <a:pt x="213" y="875"/>
                  </a:lnTo>
                  <a:lnTo>
                    <a:pt x="282" y="867"/>
                  </a:lnTo>
                  <a:lnTo>
                    <a:pt x="352" y="843"/>
                  </a:lnTo>
                  <a:lnTo>
                    <a:pt x="418" y="800"/>
                  </a:lnTo>
                  <a:lnTo>
                    <a:pt x="476" y="748"/>
                  </a:lnTo>
                  <a:lnTo>
                    <a:pt x="522" y="677"/>
                  </a:lnTo>
                  <a:lnTo>
                    <a:pt x="549" y="598"/>
                  </a:lnTo>
                  <a:lnTo>
                    <a:pt x="677" y="8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28" name="Freeform 252"/>
            <p:cNvSpPr>
              <a:spLocks/>
            </p:cNvSpPr>
            <p:nvPr/>
          </p:nvSpPr>
          <p:spPr bwMode="auto">
            <a:xfrm>
              <a:off x="14433" y="5006"/>
              <a:ext cx="171" cy="420"/>
            </a:xfrm>
            <a:custGeom>
              <a:avLst/>
              <a:gdLst/>
              <a:ahLst/>
              <a:cxnLst>
                <a:cxn ang="0">
                  <a:pos x="132" y="139"/>
                </a:cxn>
                <a:cxn ang="0">
                  <a:pos x="128" y="194"/>
                </a:cxn>
                <a:cxn ang="0">
                  <a:pos x="116" y="258"/>
                </a:cxn>
                <a:cxn ang="0">
                  <a:pos x="85" y="321"/>
                </a:cxn>
                <a:cxn ang="0">
                  <a:pos x="31" y="384"/>
                </a:cxn>
                <a:cxn ang="0">
                  <a:pos x="27" y="392"/>
                </a:cxn>
                <a:cxn ang="0">
                  <a:pos x="20" y="400"/>
                </a:cxn>
                <a:cxn ang="0">
                  <a:pos x="27" y="416"/>
                </a:cxn>
                <a:cxn ang="0">
                  <a:pos x="31" y="420"/>
                </a:cxn>
                <a:cxn ang="0">
                  <a:pos x="39" y="420"/>
                </a:cxn>
                <a:cxn ang="0">
                  <a:pos x="74" y="396"/>
                </a:cxn>
                <a:cxn ang="0">
                  <a:pos x="97" y="365"/>
                </a:cxn>
                <a:cxn ang="0">
                  <a:pos x="124" y="325"/>
                </a:cxn>
                <a:cxn ang="0">
                  <a:pos x="147" y="274"/>
                </a:cxn>
                <a:cxn ang="0">
                  <a:pos x="163" y="218"/>
                </a:cxn>
                <a:cxn ang="0">
                  <a:pos x="171" y="151"/>
                </a:cxn>
                <a:cxn ang="0">
                  <a:pos x="167" y="103"/>
                </a:cxn>
                <a:cxn ang="0">
                  <a:pos x="155" y="64"/>
                </a:cxn>
                <a:cxn ang="0">
                  <a:pos x="136" y="32"/>
                </a:cxn>
                <a:cxn ang="0">
                  <a:pos x="113" y="8"/>
                </a:cxn>
                <a:cxn ang="0">
                  <a:pos x="78" y="0"/>
                </a:cxn>
                <a:cxn ang="0">
                  <a:pos x="39" y="12"/>
                </a:cxn>
                <a:cxn ang="0">
                  <a:pos x="12" y="40"/>
                </a:cxn>
                <a:cxn ang="0">
                  <a:pos x="0" y="80"/>
                </a:cxn>
                <a:cxn ang="0">
                  <a:pos x="8" y="111"/>
                </a:cxn>
                <a:cxn ang="0">
                  <a:pos x="24" y="135"/>
                </a:cxn>
                <a:cxn ang="0">
                  <a:pos x="47" y="151"/>
                </a:cxn>
                <a:cxn ang="0">
                  <a:pos x="78" y="159"/>
                </a:cxn>
                <a:cxn ang="0">
                  <a:pos x="93" y="159"/>
                </a:cxn>
                <a:cxn ang="0">
                  <a:pos x="109" y="155"/>
                </a:cxn>
                <a:cxn ang="0">
                  <a:pos x="116" y="147"/>
                </a:cxn>
                <a:cxn ang="0">
                  <a:pos x="132" y="139"/>
                </a:cxn>
              </a:cxnLst>
              <a:rect l="0" t="0" r="r" b="b"/>
              <a:pathLst>
                <a:path w="171" h="420">
                  <a:moveTo>
                    <a:pt x="132" y="139"/>
                  </a:moveTo>
                  <a:lnTo>
                    <a:pt x="128" y="194"/>
                  </a:lnTo>
                  <a:lnTo>
                    <a:pt x="116" y="258"/>
                  </a:lnTo>
                  <a:lnTo>
                    <a:pt x="85" y="321"/>
                  </a:lnTo>
                  <a:lnTo>
                    <a:pt x="31" y="384"/>
                  </a:lnTo>
                  <a:lnTo>
                    <a:pt x="27" y="392"/>
                  </a:lnTo>
                  <a:lnTo>
                    <a:pt x="20" y="400"/>
                  </a:lnTo>
                  <a:lnTo>
                    <a:pt x="27" y="416"/>
                  </a:lnTo>
                  <a:lnTo>
                    <a:pt x="31" y="420"/>
                  </a:lnTo>
                  <a:lnTo>
                    <a:pt x="39" y="420"/>
                  </a:lnTo>
                  <a:lnTo>
                    <a:pt x="74" y="396"/>
                  </a:lnTo>
                  <a:lnTo>
                    <a:pt x="97" y="365"/>
                  </a:lnTo>
                  <a:lnTo>
                    <a:pt x="124" y="325"/>
                  </a:lnTo>
                  <a:lnTo>
                    <a:pt x="147" y="274"/>
                  </a:lnTo>
                  <a:lnTo>
                    <a:pt x="163" y="218"/>
                  </a:lnTo>
                  <a:lnTo>
                    <a:pt x="171" y="151"/>
                  </a:lnTo>
                  <a:lnTo>
                    <a:pt x="167" y="103"/>
                  </a:lnTo>
                  <a:lnTo>
                    <a:pt x="155" y="64"/>
                  </a:lnTo>
                  <a:lnTo>
                    <a:pt x="136" y="32"/>
                  </a:lnTo>
                  <a:lnTo>
                    <a:pt x="113" y="8"/>
                  </a:lnTo>
                  <a:lnTo>
                    <a:pt x="78" y="0"/>
                  </a:lnTo>
                  <a:lnTo>
                    <a:pt x="39" y="12"/>
                  </a:lnTo>
                  <a:lnTo>
                    <a:pt x="12" y="40"/>
                  </a:lnTo>
                  <a:lnTo>
                    <a:pt x="0" y="80"/>
                  </a:lnTo>
                  <a:lnTo>
                    <a:pt x="8" y="111"/>
                  </a:lnTo>
                  <a:lnTo>
                    <a:pt x="24" y="135"/>
                  </a:lnTo>
                  <a:lnTo>
                    <a:pt x="47" y="151"/>
                  </a:lnTo>
                  <a:lnTo>
                    <a:pt x="78" y="159"/>
                  </a:lnTo>
                  <a:lnTo>
                    <a:pt x="93" y="159"/>
                  </a:lnTo>
                  <a:lnTo>
                    <a:pt x="109" y="155"/>
                  </a:lnTo>
                  <a:lnTo>
                    <a:pt x="116" y="147"/>
                  </a:lnTo>
                  <a:lnTo>
                    <a:pt x="132" y="1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29" name="Freeform 253"/>
            <p:cNvSpPr>
              <a:spLocks noEditPoints="1"/>
            </p:cNvSpPr>
            <p:nvPr/>
          </p:nvSpPr>
          <p:spPr bwMode="auto">
            <a:xfrm>
              <a:off x="14739" y="4262"/>
              <a:ext cx="580" cy="1180"/>
            </a:xfrm>
            <a:custGeom>
              <a:avLst/>
              <a:gdLst/>
              <a:ahLst/>
              <a:cxnLst>
                <a:cxn ang="0">
                  <a:pos x="580" y="44"/>
                </a:cxn>
                <a:cxn ang="0">
                  <a:pos x="573" y="24"/>
                </a:cxn>
                <a:cxn ang="0">
                  <a:pos x="553" y="8"/>
                </a:cxn>
                <a:cxn ang="0">
                  <a:pos x="491" y="12"/>
                </a:cxn>
                <a:cxn ang="0">
                  <a:pos x="453" y="75"/>
                </a:cxn>
                <a:cxn ang="0">
                  <a:pos x="456" y="95"/>
                </a:cxn>
                <a:cxn ang="0">
                  <a:pos x="480" y="123"/>
                </a:cxn>
                <a:cxn ang="0">
                  <a:pos x="507" y="127"/>
                </a:cxn>
                <a:cxn ang="0">
                  <a:pos x="569" y="91"/>
                </a:cxn>
                <a:cxn ang="0">
                  <a:pos x="302" y="970"/>
                </a:cxn>
                <a:cxn ang="0">
                  <a:pos x="251" y="1069"/>
                </a:cxn>
                <a:cxn ang="0">
                  <a:pos x="174" y="1132"/>
                </a:cxn>
                <a:cxn ang="0">
                  <a:pos x="104" y="1140"/>
                </a:cxn>
                <a:cxn ang="0">
                  <a:pos x="108" y="1113"/>
                </a:cxn>
                <a:cxn ang="0">
                  <a:pos x="128" y="1065"/>
                </a:cxn>
                <a:cxn ang="0">
                  <a:pos x="120" y="1037"/>
                </a:cxn>
                <a:cxn ang="0">
                  <a:pos x="101" y="1021"/>
                </a:cxn>
                <a:cxn ang="0">
                  <a:pos x="73" y="1014"/>
                </a:cxn>
                <a:cxn ang="0">
                  <a:pos x="8" y="1053"/>
                </a:cxn>
                <a:cxn ang="0">
                  <a:pos x="8" y="1128"/>
                </a:cxn>
                <a:cxn ang="0">
                  <a:pos x="77" y="1176"/>
                </a:cxn>
                <a:cxn ang="0">
                  <a:pos x="170" y="1176"/>
                </a:cxn>
                <a:cxn ang="0">
                  <a:pos x="259" y="1148"/>
                </a:cxn>
                <a:cxn ang="0">
                  <a:pos x="348" y="1081"/>
                </a:cxn>
                <a:cxn ang="0">
                  <a:pos x="406" y="966"/>
                </a:cxn>
                <a:cxn ang="0">
                  <a:pos x="530" y="463"/>
                </a:cxn>
                <a:cxn ang="0">
                  <a:pos x="534" y="432"/>
                </a:cxn>
                <a:cxn ang="0">
                  <a:pos x="507" y="352"/>
                </a:cxn>
                <a:cxn ang="0">
                  <a:pos x="437" y="309"/>
                </a:cxn>
                <a:cxn ang="0">
                  <a:pos x="333" y="313"/>
                </a:cxn>
                <a:cxn ang="0">
                  <a:pos x="236" y="380"/>
                </a:cxn>
                <a:cxn ang="0">
                  <a:pos x="178" y="463"/>
                </a:cxn>
                <a:cxn ang="0">
                  <a:pos x="159" y="511"/>
                </a:cxn>
                <a:cxn ang="0">
                  <a:pos x="166" y="527"/>
                </a:cxn>
                <a:cxn ang="0">
                  <a:pos x="178" y="531"/>
                </a:cxn>
                <a:cxn ang="0">
                  <a:pos x="197" y="523"/>
                </a:cxn>
                <a:cxn ang="0">
                  <a:pos x="205" y="503"/>
                </a:cxn>
                <a:cxn ang="0">
                  <a:pos x="263" y="412"/>
                </a:cxn>
                <a:cxn ang="0">
                  <a:pos x="340" y="352"/>
                </a:cxn>
                <a:cxn ang="0">
                  <a:pos x="414" y="348"/>
                </a:cxn>
                <a:cxn ang="0">
                  <a:pos x="433" y="408"/>
                </a:cxn>
                <a:cxn ang="0">
                  <a:pos x="429" y="432"/>
                </a:cxn>
                <a:cxn ang="0">
                  <a:pos x="426" y="447"/>
                </a:cxn>
              </a:cxnLst>
              <a:rect l="0" t="0" r="r" b="b"/>
              <a:pathLst>
                <a:path w="580" h="1180">
                  <a:moveTo>
                    <a:pt x="580" y="52"/>
                  </a:moveTo>
                  <a:lnTo>
                    <a:pt x="580" y="44"/>
                  </a:lnTo>
                  <a:lnTo>
                    <a:pt x="576" y="32"/>
                  </a:lnTo>
                  <a:lnTo>
                    <a:pt x="573" y="24"/>
                  </a:lnTo>
                  <a:lnTo>
                    <a:pt x="565" y="16"/>
                  </a:lnTo>
                  <a:lnTo>
                    <a:pt x="553" y="8"/>
                  </a:lnTo>
                  <a:lnTo>
                    <a:pt x="530" y="0"/>
                  </a:lnTo>
                  <a:lnTo>
                    <a:pt x="491" y="12"/>
                  </a:lnTo>
                  <a:lnTo>
                    <a:pt x="464" y="40"/>
                  </a:lnTo>
                  <a:lnTo>
                    <a:pt x="453" y="75"/>
                  </a:lnTo>
                  <a:lnTo>
                    <a:pt x="453" y="87"/>
                  </a:lnTo>
                  <a:lnTo>
                    <a:pt x="456" y="95"/>
                  </a:lnTo>
                  <a:lnTo>
                    <a:pt x="464" y="107"/>
                  </a:lnTo>
                  <a:lnTo>
                    <a:pt x="480" y="123"/>
                  </a:lnTo>
                  <a:lnTo>
                    <a:pt x="491" y="127"/>
                  </a:lnTo>
                  <a:lnTo>
                    <a:pt x="507" y="127"/>
                  </a:lnTo>
                  <a:lnTo>
                    <a:pt x="542" y="115"/>
                  </a:lnTo>
                  <a:lnTo>
                    <a:pt x="569" y="91"/>
                  </a:lnTo>
                  <a:lnTo>
                    <a:pt x="580" y="52"/>
                  </a:lnTo>
                  <a:close/>
                  <a:moveTo>
                    <a:pt x="302" y="970"/>
                  </a:moveTo>
                  <a:lnTo>
                    <a:pt x="282" y="1025"/>
                  </a:lnTo>
                  <a:lnTo>
                    <a:pt x="251" y="1069"/>
                  </a:lnTo>
                  <a:lnTo>
                    <a:pt x="217" y="1109"/>
                  </a:lnTo>
                  <a:lnTo>
                    <a:pt x="174" y="1132"/>
                  </a:lnTo>
                  <a:lnTo>
                    <a:pt x="128" y="1140"/>
                  </a:lnTo>
                  <a:lnTo>
                    <a:pt x="104" y="1140"/>
                  </a:lnTo>
                  <a:lnTo>
                    <a:pt x="81" y="1132"/>
                  </a:lnTo>
                  <a:lnTo>
                    <a:pt x="108" y="1113"/>
                  </a:lnTo>
                  <a:lnTo>
                    <a:pt x="120" y="1089"/>
                  </a:lnTo>
                  <a:lnTo>
                    <a:pt x="128" y="1065"/>
                  </a:lnTo>
                  <a:lnTo>
                    <a:pt x="124" y="1049"/>
                  </a:lnTo>
                  <a:lnTo>
                    <a:pt x="120" y="1037"/>
                  </a:lnTo>
                  <a:lnTo>
                    <a:pt x="108" y="1025"/>
                  </a:lnTo>
                  <a:lnTo>
                    <a:pt x="101" y="1021"/>
                  </a:lnTo>
                  <a:lnTo>
                    <a:pt x="85" y="1018"/>
                  </a:lnTo>
                  <a:lnTo>
                    <a:pt x="73" y="1014"/>
                  </a:lnTo>
                  <a:lnTo>
                    <a:pt x="35" y="1025"/>
                  </a:lnTo>
                  <a:lnTo>
                    <a:pt x="8" y="1053"/>
                  </a:lnTo>
                  <a:lnTo>
                    <a:pt x="0" y="1093"/>
                  </a:lnTo>
                  <a:lnTo>
                    <a:pt x="8" y="1128"/>
                  </a:lnTo>
                  <a:lnTo>
                    <a:pt x="35" y="1156"/>
                  </a:lnTo>
                  <a:lnTo>
                    <a:pt x="77" y="1176"/>
                  </a:lnTo>
                  <a:lnTo>
                    <a:pt x="132" y="1180"/>
                  </a:lnTo>
                  <a:lnTo>
                    <a:pt x="170" y="1176"/>
                  </a:lnTo>
                  <a:lnTo>
                    <a:pt x="213" y="1168"/>
                  </a:lnTo>
                  <a:lnTo>
                    <a:pt x="259" y="1148"/>
                  </a:lnTo>
                  <a:lnTo>
                    <a:pt x="306" y="1120"/>
                  </a:lnTo>
                  <a:lnTo>
                    <a:pt x="348" y="1081"/>
                  </a:lnTo>
                  <a:lnTo>
                    <a:pt x="383" y="1029"/>
                  </a:lnTo>
                  <a:lnTo>
                    <a:pt x="406" y="966"/>
                  </a:lnTo>
                  <a:lnTo>
                    <a:pt x="526" y="479"/>
                  </a:lnTo>
                  <a:lnTo>
                    <a:pt x="530" y="463"/>
                  </a:lnTo>
                  <a:lnTo>
                    <a:pt x="530" y="447"/>
                  </a:lnTo>
                  <a:lnTo>
                    <a:pt x="534" y="432"/>
                  </a:lnTo>
                  <a:lnTo>
                    <a:pt x="526" y="388"/>
                  </a:lnTo>
                  <a:lnTo>
                    <a:pt x="507" y="352"/>
                  </a:lnTo>
                  <a:lnTo>
                    <a:pt x="476" y="325"/>
                  </a:lnTo>
                  <a:lnTo>
                    <a:pt x="437" y="309"/>
                  </a:lnTo>
                  <a:lnTo>
                    <a:pt x="391" y="305"/>
                  </a:lnTo>
                  <a:lnTo>
                    <a:pt x="333" y="313"/>
                  </a:lnTo>
                  <a:lnTo>
                    <a:pt x="279" y="341"/>
                  </a:lnTo>
                  <a:lnTo>
                    <a:pt x="236" y="380"/>
                  </a:lnTo>
                  <a:lnTo>
                    <a:pt x="201" y="420"/>
                  </a:lnTo>
                  <a:lnTo>
                    <a:pt x="178" y="463"/>
                  </a:lnTo>
                  <a:lnTo>
                    <a:pt x="162" y="495"/>
                  </a:lnTo>
                  <a:lnTo>
                    <a:pt x="159" y="511"/>
                  </a:lnTo>
                  <a:lnTo>
                    <a:pt x="159" y="519"/>
                  </a:lnTo>
                  <a:lnTo>
                    <a:pt x="166" y="527"/>
                  </a:lnTo>
                  <a:lnTo>
                    <a:pt x="174" y="527"/>
                  </a:lnTo>
                  <a:lnTo>
                    <a:pt x="178" y="531"/>
                  </a:lnTo>
                  <a:lnTo>
                    <a:pt x="190" y="531"/>
                  </a:lnTo>
                  <a:lnTo>
                    <a:pt x="197" y="523"/>
                  </a:lnTo>
                  <a:lnTo>
                    <a:pt x="201" y="515"/>
                  </a:lnTo>
                  <a:lnTo>
                    <a:pt x="205" y="503"/>
                  </a:lnTo>
                  <a:lnTo>
                    <a:pt x="228" y="455"/>
                  </a:lnTo>
                  <a:lnTo>
                    <a:pt x="263" y="412"/>
                  </a:lnTo>
                  <a:lnTo>
                    <a:pt x="298" y="376"/>
                  </a:lnTo>
                  <a:lnTo>
                    <a:pt x="340" y="352"/>
                  </a:lnTo>
                  <a:lnTo>
                    <a:pt x="387" y="341"/>
                  </a:lnTo>
                  <a:lnTo>
                    <a:pt x="414" y="348"/>
                  </a:lnTo>
                  <a:lnTo>
                    <a:pt x="426" y="372"/>
                  </a:lnTo>
                  <a:lnTo>
                    <a:pt x="433" y="408"/>
                  </a:lnTo>
                  <a:lnTo>
                    <a:pt x="433" y="420"/>
                  </a:lnTo>
                  <a:lnTo>
                    <a:pt x="429" y="432"/>
                  </a:lnTo>
                  <a:lnTo>
                    <a:pt x="429" y="439"/>
                  </a:lnTo>
                  <a:lnTo>
                    <a:pt x="426" y="447"/>
                  </a:lnTo>
                  <a:lnTo>
                    <a:pt x="302" y="9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415" name="Straight Arrow Connector 414"/>
          <p:cNvCxnSpPr/>
          <p:nvPr/>
        </p:nvCxnSpPr>
        <p:spPr>
          <a:xfrm rot="16200000" flipV="1">
            <a:off x="3821901" y="4822041"/>
            <a:ext cx="857256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863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>
                <a:ea typeface="宋体" charset="-122"/>
              </a:rPr>
              <a:t>MaxEnt</a:t>
            </a:r>
            <a:r>
              <a:rPr lang="en-US" altLang="zh-CN" dirty="0" smtClean="0">
                <a:ea typeface="宋体" charset="-122"/>
              </a:rPr>
              <a:t> for Classification</a:t>
            </a:r>
            <a:endParaRPr lang="en-US" altLang="zh-CN" dirty="0">
              <a:ea typeface="宋体" charset="-122"/>
            </a:endParaRPr>
          </a:p>
        </p:txBody>
      </p:sp>
      <p:pic>
        <p:nvPicPr>
          <p:cNvPr id="175" name="Picture 17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02" y="2893186"/>
            <a:ext cx="5896769" cy="944628"/>
          </a:xfrm>
          <a:prstGeom prst="rect">
            <a:avLst/>
          </a:prstGeom>
        </p:spPr>
      </p:pic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043" y="2826394"/>
            <a:ext cx="2232757" cy="101142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918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dirty="0" smtClean="0"/>
              <a:t>K nearest neighborhood classification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Basic variant</a:t>
            </a:r>
          </a:p>
          <a:p>
            <a:pPr lvl="1"/>
            <a:r>
              <a:rPr lang="en-US" dirty="0"/>
              <a:t> I</a:t>
            </a:r>
            <a:r>
              <a:rPr lang="en-US" dirty="0" smtClean="0"/>
              <a:t>mproved variants</a:t>
            </a:r>
            <a:endParaRPr lang="en-US" dirty="0"/>
          </a:p>
          <a:p>
            <a:r>
              <a:rPr lang="en-US" dirty="0" smtClean="0"/>
              <a:t> Probabilistic Generative Model</a:t>
            </a:r>
          </a:p>
          <a:p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Discriminant Functions</a:t>
            </a:r>
          </a:p>
          <a:p>
            <a:r>
              <a:rPr lang="en-US" dirty="0"/>
              <a:t> </a:t>
            </a:r>
            <a:r>
              <a:rPr lang="en-US" b="1" dirty="0" smtClean="0">
                <a:solidFill>
                  <a:srgbClr val="800000"/>
                </a:solidFill>
              </a:rPr>
              <a:t>Probabilistic Discriminative </a:t>
            </a:r>
            <a:r>
              <a:rPr lang="en-US" b="1" dirty="0" smtClean="0">
                <a:solidFill>
                  <a:srgbClr val="800000"/>
                </a:solidFill>
              </a:rPr>
              <a:t>Model</a:t>
            </a:r>
          </a:p>
          <a:p>
            <a:pPr lvl="1"/>
            <a:r>
              <a:rPr lang="en-US" dirty="0" smtClean="0"/>
              <a:t> Motivations and Explanations </a:t>
            </a:r>
          </a:p>
          <a:p>
            <a:pPr lvl="1"/>
            <a:r>
              <a:rPr lang="en-US" b="1" dirty="0">
                <a:solidFill>
                  <a:srgbClr val="008000"/>
                </a:solidFill>
              </a:rPr>
              <a:t> </a:t>
            </a:r>
            <a:r>
              <a:rPr lang="en-US" b="1" dirty="0" smtClean="0">
                <a:solidFill>
                  <a:srgbClr val="008000"/>
                </a:solidFill>
              </a:rPr>
              <a:t>Optimizations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Examples 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 smtClean="0"/>
              <a:t> Support Vector Machine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740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Probabilistic Discriminative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Optimization for Logistic Regression Model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Gradient Descent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82</a:t>
            </a:fld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13" y="2528455"/>
            <a:ext cx="7179174" cy="1039091"/>
          </a:xfrm>
          <a:prstGeom prst="rect">
            <a:avLst/>
          </a:prstGeom>
        </p:spPr>
      </p:pic>
      <p:sp>
        <p:nvSpPr>
          <p:cNvPr id="6" name="Right Brace 5"/>
          <p:cNvSpPr/>
          <p:nvPr/>
        </p:nvSpPr>
        <p:spPr>
          <a:xfrm rot="5400000">
            <a:off x="3517276" y="1243979"/>
            <a:ext cx="788024" cy="4775825"/>
          </a:xfrm>
          <a:prstGeom prst="rightBrace">
            <a:avLst>
              <a:gd name="adj1" fmla="val 8333"/>
              <a:gd name="adj2" fmla="val 53115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950" y="4064000"/>
            <a:ext cx="1003300" cy="4699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" y="4705350"/>
            <a:ext cx="61976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32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Probabilistic Discriminative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Optimization for Logistic Regression Model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S</a:t>
            </a:r>
            <a:r>
              <a:rPr lang="en-US" dirty="0" smtClean="0"/>
              <a:t>tochastic Gradient Descent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83</a:t>
            </a:fld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13" y="2528455"/>
            <a:ext cx="7179174" cy="1039091"/>
          </a:xfrm>
          <a:prstGeom prst="rect">
            <a:avLst/>
          </a:prstGeom>
        </p:spPr>
      </p:pic>
      <p:sp>
        <p:nvSpPr>
          <p:cNvPr id="6" name="Right Brace 5"/>
          <p:cNvSpPr/>
          <p:nvPr/>
        </p:nvSpPr>
        <p:spPr>
          <a:xfrm rot="5400000">
            <a:off x="4137210" y="1577169"/>
            <a:ext cx="501279" cy="3822701"/>
          </a:xfrm>
          <a:prstGeom prst="rightBrace">
            <a:avLst>
              <a:gd name="adj1" fmla="val 8333"/>
              <a:gd name="adj2" fmla="val 53115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537700" y="481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170" y="3567546"/>
            <a:ext cx="860661" cy="388347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13" y="4599709"/>
            <a:ext cx="5934364" cy="427182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13" y="5287793"/>
            <a:ext cx="7557025" cy="905215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258" y="3567546"/>
            <a:ext cx="1084285" cy="719965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8893" y="4403452"/>
            <a:ext cx="1006215" cy="64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743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Probabilistic Discriminative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Understanding the update of SGD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84</a:t>
            </a:fld>
            <a:endParaRPr lang="en-US"/>
          </a:p>
        </p:txBody>
      </p:sp>
      <p:sp>
        <p:nvSpPr>
          <p:cNvPr id="6" name="Rounded Rectangular Callout 5"/>
          <p:cNvSpPr/>
          <p:nvPr/>
        </p:nvSpPr>
        <p:spPr>
          <a:xfrm>
            <a:off x="1308100" y="3073400"/>
            <a:ext cx="5880100" cy="838200"/>
          </a:xfrm>
          <a:prstGeom prst="wedgeRoundRectCallout">
            <a:avLst>
              <a:gd name="adj1" fmla="val -19913"/>
              <a:gd name="adj2" fmla="val -8638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Shrinking w (penalize large magnitudes of w)</a:t>
            </a:r>
            <a:endParaRPr lang="en-US" sz="2400" dirty="0"/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37" y="1929343"/>
            <a:ext cx="8312727" cy="1018114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2374900" y="1878543"/>
            <a:ext cx="6680200" cy="3633257"/>
            <a:chOff x="2374900" y="2018243"/>
            <a:chExt cx="6680200" cy="3633257"/>
          </a:xfrm>
        </p:grpSpPr>
        <p:pic>
          <p:nvPicPr>
            <p:cNvPr id="8" name="Picture 7" descr="latex-image-1.pd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1900" y="4343400"/>
              <a:ext cx="6273800" cy="1054100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4889500" y="2018243"/>
              <a:ext cx="3365500" cy="1144057"/>
            </a:xfrm>
            <a:prstGeom prst="rect">
              <a:avLst/>
            </a:prstGeom>
            <a:noFill/>
            <a:ln w="38100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374900" y="4215343"/>
              <a:ext cx="6680200" cy="1436157"/>
            </a:xfrm>
            <a:prstGeom prst="rect">
              <a:avLst/>
            </a:prstGeom>
            <a:noFill/>
            <a:ln w="38100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>
              <a:off x="2374900" y="3162300"/>
              <a:ext cx="2501900" cy="1053043"/>
            </a:xfrm>
            <a:prstGeom prst="line">
              <a:avLst/>
            </a:prstGeom>
            <a:ln>
              <a:solidFill>
                <a:srgbClr val="8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8255000" y="3162300"/>
              <a:ext cx="800100" cy="1053043"/>
            </a:xfrm>
            <a:prstGeom prst="line">
              <a:avLst/>
            </a:prstGeom>
            <a:ln>
              <a:solidFill>
                <a:srgbClr val="8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ed Rectangular Callout 19"/>
          <p:cNvSpPr/>
          <p:nvPr/>
        </p:nvSpPr>
        <p:spPr>
          <a:xfrm>
            <a:off x="3038764" y="5626100"/>
            <a:ext cx="5880100" cy="838200"/>
          </a:xfrm>
          <a:prstGeom prst="wedgeRoundRectCallout">
            <a:avLst>
              <a:gd name="adj1" fmla="val 42722"/>
              <a:gd name="adj2" fmla="val -131844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Probability belongs to class </a:t>
            </a:r>
            <a:r>
              <a:rPr lang="en-US" sz="2400" dirty="0" err="1" smtClean="0"/>
              <a:t>y_i</a:t>
            </a:r>
            <a:endParaRPr lang="en-US" sz="2400" dirty="0"/>
          </a:p>
        </p:txBody>
      </p:sp>
      <p:sp>
        <p:nvSpPr>
          <p:cNvPr id="21" name="Rounded Rectangular Callout 20"/>
          <p:cNvSpPr/>
          <p:nvPr/>
        </p:nvSpPr>
        <p:spPr>
          <a:xfrm>
            <a:off x="3175000" y="3073400"/>
            <a:ext cx="5880100" cy="838200"/>
          </a:xfrm>
          <a:prstGeom prst="wedgeRoundRectCallout">
            <a:avLst>
              <a:gd name="adj1" fmla="val 38402"/>
              <a:gd name="adj2" fmla="val -96995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Positive data with positive weights</a:t>
            </a:r>
            <a:endParaRPr lang="en-US" sz="2400" dirty="0"/>
          </a:p>
        </p:txBody>
      </p:sp>
      <p:pic>
        <p:nvPicPr>
          <p:cNvPr id="22" name="Picture 21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0" y="3162300"/>
            <a:ext cx="1079500" cy="495300"/>
          </a:xfrm>
          <a:prstGeom prst="rect">
            <a:avLst/>
          </a:prstGeom>
        </p:spPr>
      </p:pic>
      <p:sp>
        <p:nvSpPr>
          <p:cNvPr id="23" name="Rounded Rectangular Callout 22"/>
          <p:cNvSpPr/>
          <p:nvPr/>
        </p:nvSpPr>
        <p:spPr>
          <a:xfrm>
            <a:off x="2349500" y="5626100"/>
            <a:ext cx="5880100" cy="838200"/>
          </a:xfrm>
          <a:prstGeom prst="wedgeRoundRectCallout">
            <a:avLst>
              <a:gd name="adj1" fmla="val 40994"/>
              <a:gd name="adj2" fmla="val -140934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Optimal probability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886909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20" grpId="0" animBg="1"/>
      <p:bldP spid="20" grpId="1" animBg="1"/>
      <p:bldP spid="21" grpId="0" animBg="1"/>
      <p:bldP spid="21" grpId="1" animBg="1"/>
      <p:bldP spid="23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Illustration of </a:t>
            </a:r>
            <a:r>
              <a:rPr lang="en-US" dirty="0" smtClean="0"/>
              <a:t>SGD</a:t>
            </a:r>
            <a:endParaRPr lang="en-US" dirty="0"/>
          </a:p>
        </p:txBody>
      </p:sp>
      <p:pic>
        <p:nvPicPr>
          <p:cNvPr id="1607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905000"/>
            <a:ext cx="8545513" cy="3505200"/>
          </a:xfrm>
          <a:noFill/>
          <a:ln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947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Probabilistic Discriminative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Understanding the solution of Logistic regression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86</a:t>
            </a:fld>
            <a:endParaRPr lang="en-US"/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37" y="1980143"/>
            <a:ext cx="8312727" cy="1018114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16649"/>
            <a:ext cx="3136900" cy="125730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528" y="3142444"/>
            <a:ext cx="3511345" cy="1020962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73" y="4406900"/>
            <a:ext cx="6680200" cy="1066800"/>
          </a:xfrm>
          <a:prstGeom prst="rect">
            <a:avLst/>
          </a:prstGeom>
        </p:spPr>
      </p:pic>
      <p:sp>
        <p:nvSpPr>
          <p:cNvPr id="66" name="Rounded Rectangular Callout 65"/>
          <p:cNvSpPr/>
          <p:nvPr/>
        </p:nvSpPr>
        <p:spPr>
          <a:xfrm>
            <a:off x="2225573" y="5524500"/>
            <a:ext cx="5880100" cy="838200"/>
          </a:xfrm>
          <a:prstGeom prst="wedgeRoundRectCallout">
            <a:avLst>
              <a:gd name="adj1" fmla="val -19049"/>
              <a:gd name="adj2" fmla="val -9851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Similarity</a:t>
            </a:r>
            <a:endParaRPr lang="en-US" sz="2400" dirty="0"/>
          </a:p>
        </p:txBody>
      </p:sp>
      <p:sp>
        <p:nvSpPr>
          <p:cNvPr id="67" name="Rounded Rectangular Callout 66"/>
          <p:cNvSpPr/>
          <p:nvPr/>
        </p:nvSpPr>
        <p:spPr>
          <a:xfrm>
            <a:off x="2225573" y="5525750"/>
            <a:ext cx="5880100" cy="838200"/>
          </a:xfrm>
          <a:prstGeom prst="wedgeRoundRectCallout">
            <a:avLst>
              <a:gd name="adj1" fmla="val 22852"/>
              <a:gd name="adj2" fmla="val -96995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Similarity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470885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dirty="0" smtClean="0"/>
              <a:t>K nearest neighborhood classification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Basic variant</a:t>
            </a:r>
          </a:p>
          <a:p>
            <a:pPr lvl="1"/>
            <a:r>
              <a:rPr lang="en-US" dirty="0"/>
              <a:t> I</a:t>
            </a:r>
            <a:r>
              <a:rPr lang="en-US" dirty="0" smtClean="0"/>
              <a:t>mproved variants</a:t>
            </a:r>
            <a:endParaRPr lang="en-US" dirty="0"/>
          </a:p>
          <a:p>
            <a:r>
              <a:rPr lang="en-US" dirty="0" smtClean="0"/>
              <a:t> Probabilistic Generative Model</a:t>
            </a:r>
          </a:p>
          <a:p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Discriminant Functions</a:t>
            </a:r>
          </a:p>
          <a:p>
            <a:r>
              <a:rPr lang="en-US" dirty="0"/>
              <a:t> </a:t>
            </a:r>
            <a:r>
              <a:rPr lang="en-US" b="1" dirty="0" smtClean="0">
                <a:solidFill>
                  <a:srgbClr val="800000"/>
                </a:solidFill>
              </a:rPr>
              <a:t>Probabilistic Discriminative </a:t>
            </a:r>
            <a:r>
              <a:rPr lang="en-US" b="1" dirty="0" smtClean="0">
                <a:solidFill>
                  <a:srgbClr val="800000"/>
                </a:solidFill>
              </a:rPr>
              <a:t>Model</a:t>
            </a:r>
          </a:p>
          <a:p>
            <a:pPr lvl="1"/>
            <a:r>
              <a:rPr lang="en-US" dirty="0" smtClean="0"/>
              <a:t> Motivations and Explanations 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Optimizations</a:t>
            </a:r>
          </a:p>
          <a:p>
            <a:pPr lvl="1"/>
            <a:r>
              <a:rPr lang="en-US" b="1" dirty="0">
                <a:solidFill>
                  <a:srgbClr val="008000"/>
                </a:solidFill>
              </a:rPr>
              <a:t> </a:t>
            </a:r>
            <a:r>
              <a:rPr lang="en-US" b="1" dirty="0" smtClean="0">
                <a:solidFill>
                  <a:srgbClr val="008000"/>
                </a:solidFill>
              </a:rPr>
              <a:t>Examples </a:t>
            </a:r>
            <a:endParaRPr lang="en-US" b="1" dirty="0">
              <a:solidFill>
                <a:srgbClr val="008000"/>
              </a:solidFill>
            </a:endParaRPr>
          </a:p>
          <a:p>
            <a:r>
              <a:rPr lang="en-US" dirty="0" smtClean="0"/>
              <a:t> Support Vector Machine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516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Heart </a:t>
            </a:r>
            <a:r>
              <a:rPr lang="en-US" dirty="0"/>
              <a:t>Disease</a:t>
            </a:r>
          </a:p>
        </p:txBody>
      </p:sp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571472" y="4446607"/>
            <a:ext cx="5372128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 </a:t>
            </a:r>
            <a:r>
              <a:rPr lang="en-US" sz="2000" dirty="0"/>
              <a:t>Input feature </a:t>
            </a:r>
            <a:r>
              <a:rPr lang="en-US" sz="2000" i="1" dirty="0"/>
              <a:t>x</a:t>
            </a:r>
            <a:r>
              <a:rPr lang="en-US" sz="2000" dirty="0"/>
              <a:t>: age group id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Output </a:t>
            </a:r>
            <a:r>
              <a:rPr lang="en-US" sz="2000" i="1" dirty="0"/>
              <a:t>y</a:t>
            </a:r>
            <a:r>
              <a:rPr lang="en-US" sz="2000" dirty="0"/>
              <a:t>: </a:t>
            </a:r>
            <a:r>
              <a:rPr lang="en-US" sz="2000" dirty="0" smtClean="0"/>
              <a:t> if having </a:t>
            </a:r>
            <a:r>
              <a:rPr lang="en-US" sz="2000" dirty="0"/>
              <a:t>heart </a:t>
            </a:r>
            <a:r>
              <a:rPr lang="en-US" sz="2000" dirty="0" smtClean="0"/>
              <a:t>disease</a:t>
            </a:r>
            <a:endParaRPr lang="en-US" sz="2000" dirty="0"/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y=1</a:t>
            </a:r>
            <a:r>
              <a:rPr lang="en-US" sz="2000" dirty="0"/>
              <a:t>: having heart disease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y=-1</a:t>
            </a:r>
            <a:r>
              <a:rPr lang="en-US" sz="2000" dirty="0"/>
              <a:t>: no heart disease</a:t>
            </a:r>
          </a:p>
        </p:txBody>
      </p:sp>
      <p:sp>
        <p:nvSpPr>
          <p:cNvPr id="89107" name="Text Box 19"/>
          <p:cNvSpPr txBox="1">
            <a:spLocks noChangeArrowheads="1"/>
          </p:cNvSpPr>
          <p:nvPr/>
        </p:nvSpPr>
        <p:spPr bwMode="auto">
          <a:xfrm>
            <a:off x="6215074" y="1571612"/>
            <a:ext cx="1295400" cy="325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1: 25-29</a:t>
            </a:r>
          </a:p>
          <a:p>
            <a:pPr>
              <a:spcBef>
                <a:spcPct val="50000"/>
              </a:spcBef>
            </a:pPr>
            <a:r>
              <a:rPr lang="en-US" dirty="0"/>
              <a:t>2: 30-34</a:t>
            </a:r>
          </a:p>
          <a:p>
            <a:pPr>
              <a:spcBef>
                <a:spcPct val="50000"/>
              </a:spcBef>
            </a:pPr>
            <a:r>
              <a:rPr lang="en-US" dirty="0"/>
              <a:t>3: 35-39</a:t>
            </a:r>
          </a:p>
          <a:p>
            <a:pPr>
              <a:spcBef>
                <a:spcPct val="50000"/>
              </a:spcBef>
            </a:pPr>
            <a:r>
              <a:rPr lang="en-US" dirty="0"/>
              <a:t>4: 40-44</a:t>
            </a:r>
          </a:p>
          <a:p>
            <a:pPr>
              <a:spcBef>
                <a:spcPct val="50000"/>
              </a:spcBef>
            </a:pPr>
            <a:r>
              <a:rPr lang="en-US" dirty="0"/>
              <a:t>5: 45-49</a:t>
            </a:r>
          </a:p>
          <a:p>
            <a:pPr>
              <a:spcBef>
                <a:spcPct val="50000"/>
              </a:spcBef>
            </a:pPr>
            <a:r>
              <a:rPr lang="en-US" dirty="0"/>
              <a:t>6: 50-54</a:t>
            </a:r>
          </a:p>
          <a:p>
            <a:pPr>
              <a:spcBef>
                <a:spcPct val="50000"/>
              </a:spcBef>
            </a:pPr>
            <a:r>
              <a:rPr lang="en-US" dirty="0"/>
              <a:t>7: 55-59</a:t>
            </a:r>
          </a:p>
          <a:p>
            <a:pPr>
              <a:spcBef>
                <a:spcPct val="50000"/>
              </a:spcBef>
            </a:pPr>
            <a:r>
              <a:rPr lang="en-US" dirty="0"/>
              <a:t>8: 60-64</a:t>
            </a:r>
          </a:p>
        </p:txBody>
      </p:sp>
      <p:graphicFrame>
        <p:nvGraphicFramePr>
          <p:cNvPr id="89109" name="Object 21"/>
          <p:cNvGraphicFramePr>
            <a:graphicFrameLocks noGrp="1" noChangeAspect="1"/>
          </p:cNvGraphicFramePr>
          <p:nvPr>
            <p:ph idx="1"/>
          </p:nvPr>
        </p:nvGraphicFramePr>
        <p:xfrm>
          <a:off x="714348" y="1500174"/>
          <a:ext cx="4643470" cy="29040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6" name="Worksheet" r:id="rId3" imgW="3000451" imgH="1876349" progId="Excel.Sheet.8">
                  <p:embed/>
                </p:oleObj>
              </mc:Choice>
              <mc:Fallback>
                <p:oleObj name="Worksheet" r:id="rId3" imgW="3000451" imgH="1876349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48" y="1500174"/>
                        <a:ext cx="4643470" cy="29040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361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 Given the parameters                    and </a:t>
            </a:r>
            <a:endParaRPr lang="en-GB" dirty="0"/>
          </a:p>
          <a:p>
            <a:r>
              <a:rPr lang="en-GB" dirty="0"/>
              <a:t> </a:t>
            </a:r>
            <a:r>
              <a:rPr lang="en-GB" dirty="0" smtClean="0"/>
              <a:t>The decision rule</a:t>
            </a:r>
            <a:r>
              <a:rPr lang="en-GB" sz="2800" dirty="0" smtClean="0"/>
              <a:t> (consider two classes)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/>
              <a:t> </a:t>
            </a:r>
            <a:r>
              <a:rPr lang="en-GB" dirty="0" smtClean="0"/>
              <a:t>The decision function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a typeface="宋体" charset="-122"/>
              </a:rPr>
              <a:t>Probabilistic Generative Model</a:t>
            </a:r>
            <a:endParaRPr lang="en-US" dirty="0"/>
          </a:p>
        </p:txBody>
      </p:sp>
      <p:pic>
        <p:nvPicPr>
          <p:cNvPr id="31" name="Picture 30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197" y="1609227"/>
            <a:ext cx="2015206" cy="388347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1346200" y="2498316"/>
            <a:ext cx="5689600" cy="1570242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190" y="2531858"/>
            <a:ext cx="4814220" cy="1387884"/>
          </a:xfrm>
          <a:prstGeom prst="rect">
            <a:avLst/>
          </a:prstGeom>
        </p:spPr>
      </p:pic>
      <p:pic>
        <p:nvPicPr>
          <p:cNvPr id="40" name="Picture 39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893" y="1535269"/>
            <a:ext cx="1189182" cy="427182"/>
          </a:xfrm>
          <a:prstGeom prst="rect">
            <a:avLst/>
          </a:prstGeom>
        </p:spPr>
      </p:pic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947" y="4307054"/>
            <a:ext cx="2728925" cy="39121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634" y="4894767"/>
            <a:ext cx="5473466" cy="685268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07" y="5580035"/>
            <a:ext cx="3291886" cy="400751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45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Heart </a:t>
            </a:r>
            <a:r>
              <a:rPr lang="en-US" dirty="0"/>
              <a:t>Disease</a:t>
            </a:r>
          </a:p>
        </p:txBody>
      </p:sp>
      <p:graphicFrame>
        <p:nvGraphicFramePr>
          <p:cNvPr id="7" name="Object 11"/>
          <p:cNvGraphicFramePr>
            <a:graphicFrameLocks noGrp="1" noChangeAspect="1"/>
          </p:cNvGraphicFramePr>
          <p:nvPr>
            <p:ph sz="half" idx="1"/>
          </p:nvPr>
        </p:nvGraphicFramePr>
        <p:xfrm>
          <a:off x="5214942" y="3429000"/>
          <a:ext cx="3429024" cy="2710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0" name="Worksheet" r:id="rId5" imgW="3000451" imgH="1876349" progId="Excel.Sheet.8">
                  <p:embed/>
                </p:oleObj>
              </mc:Choice>
              <mc:Fallback>
                <p:oleObj name="Worksheet" r:id="rId5" imgW="3000451" imgH="1876349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42" y="3429000"/>
                        <a:ext cx="3429024" cy="27101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571472" y="1428736"/>
            <a:ext cx="4776855" cy="785818"/>
            <a:chOff x="722" y="1002"/>
            <a:chExt cx="26911" cy="4427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722" y="2746"/>
              <a:ext cx="990" cy="1244"/>
            </a:xfrm>
            <a:custGeom>
              <a:avLst/>
              <a:gdLst/>
              <a:ahLst/>
              <a:cxnLst>
                <a:cxn ang="0">
                  <a:pos x="124" y="1151"/>
                </a:cxn>
                <a:cxn ang="0">
                  <a:pos x="99" y="1176"/>
                </a:cxn>
                <a:cxn ang="0">
                  <a:pos x="17" y="1185"/>
                </a:cxn>
                <a:cxn ang="0">
                  <a:pos x="0" y="1202"/>
                </a:cxn>
                <a:cxn ang="0">
                  <a:pos x="8" y="1236"/>
                </a:cxn>
                <a:cxn ang="0">
                  <a:pos x="182" y="1236"/>
                </a:cxn>
                <a:cxn ang="0">
                  <a:pos x="380" y="1244"/>
                </a:cxn>
                <a:cxn ang="0">
                  <a:pos x="396" y="1236"/>
                </a:cxn>
                <a:cxn ang="0">
                  <a:pos x="404" y="1202"/>
                </a:cxn>
                <a:cxn ang="0">
                  <a:pos x="380" y="1185"/>
                </a:cxn>
                <a:cxn ang="0">
                  <a:pos x="281" y="1176"/>
                </a:cxn>
                <a:cxn ang="0">
                  <a:pos x="264" y="1151"/>
                </a:cxn>
                <a:cxn ang="0">
                  <a:pos x="281" y="1049"/>
                </a:cxn>
                <a:cxn ang="0">
                  <a:pos x="322" y="880"/>
                </a:cxn>
                <a:cxn ang="0">
                  <a:pos x="355" y="762"/>
                </a:cxn>
                <a:cxn ang="0">
                  <a:pos x="413" y="846"/>
                </a:cxn>
                <a:cxn ang="0">
                  <a:pos x="528" y="889"/>
                </a:cxn>
                <a:cxn ang="0">
                  <a:pos x="742" y="804"/>
                </a:cxn>
                <a:cxn ang="0">
                  <a:pos x="916" y="592"/>
                </a:cxn>
                <a:cxn ang="0">
                  <a:pos x="990" y="313"/>
                </a:cxn>
                <a:cxn ang="0">
                  <a:pos x="916" y="93"/>
                </a:cxn>
                <a:cxn ang="0">
                  <a:pos x="734" y="0"/>
                </a:cxn>
                <a:cxn ang="0">
                  <a:pos x="561" y="76"/>
                </a:cxn>
                <a:cxn ang="0">
                  <a:pos x="462" y="84"/>
                </a:cxn>
                <a:cxn ang="0">
                  <a:pos x="371" y="8"/>
                </a:cxn>
                <a:cxn ang="0">
                  <a:pos x="256" y="17"/>
                </a:cxn>
                <a:cxn ang="0">
                  <a:pos x="190" y="84"/>
                </a:cxn>
                <a:cxn ang="0">
                  <a:pos x="149" y="169"/>
                </a:cxn>
                <a:cxn ang="0">
                  <a:pos x="124" y="279"/>
                </a:cxn>
                <a:cxn ang="0">
                  <a:pos x="116" y="313"/>
                </a:cxn>
                <a:cxn ang="0">
                  <a:pos x="157" y="321"/>
                </a:cxn>
                <a:cxn ang="0">
                  <a:pos x="173" y="279"/>
                </a:cxn>
                <a:cxn ang="0">
                  <a:pos x="231" y="110"/>
                </a:cxn>
                <a:cxn ang="0">
                  <a:pos x="314" y="42"/>
                </a:cxn>
                <a:cxn ang="0">
                  <a:pos x="338" y="50"/>
                </a:cxn>
                <a:cxn ang="0">
                  <a:pos x="363" y="76"/>
                </a:cxn>
                <a:cxn ang="0">
                  <a:pos x="371" y="135"/>
                </a:cxn>
                <a:cxn ang="0">
                  <a:pos x="363" y="186"/>
                </a:cxn>
                <a:cxn ang="0">
                  <a:pos x="355" y="237"/>
                </a:cxn>
                <a:cxn ang="0">
                  <a:pos x="478" y="254"/>
                </a:cxn>
                <a:cxn ang="0">
                  <a:pos x="520" y="177"/>
                </a:cxn>
                <a:cxn ang="0">
                  <a:pos x="577" y="118"/>
                </a:cxn>
                <a:cxn ang="0">
                  <a:pos x="693" y="50"/>
                </a:cxn>
                <a:cxn ang="0">
                  <a:pos x="792" y="67"/>
                </a:cxn>
                <a:cxn ang="0">
                  <a:pos x="850" y="228"/>
                </a:cxn>
                <a:cxn ang="0">
                  <a:pos x="817" y="448"/>
                </a:cxn>
                <a:cxn ang="0">
                  <a:pos x="751" y="643"/>
                </a:cxn>
                <a:cxn ang="0">
                  <a:pos x="602" y="821"/>
                </a:cxn>
                <a:cxn ang="0">
                  <a:pos x="462" y="821"/>
                </a:cxn>
                <a:cxn ang="0">
                  <a:pos x="396" y="736"/>
                </a:cxn>
                <a:cxn ang="0">
                  <a:pos x="380" y="651"/>
                </a:cxn>
                <a:cxn ang="0">
                  <a:pos x="478" y="254"/>
                </a:cxn>
              </a:cxnLst>
              <a:rect l="0" t="0" r="r" b="b"/>
              <a:pathLst>
                <a:path w="990" h="1244">
                  <a:moveTo>
                    <a:pt x="140" y="1100"/>
                  </a:moveTo>
                  <a:lnTo>
                    <a:pt x="124" y="1151"/>
                  </a:lnTo>
                  <a:lnTo>
                    <a:pt x="116" y="1168"/>
                  </a:lnTo>
                  <a:lnTo>
                    <a:pt x="99" y="1176"/>
                  </a:lnTo>
                  <a:lnTo>
                    <a:pt x="25" y="1176"/>
                  </a:lnTo>
                  <a:lnTo>
                    <a:pt x="17" y="1185"/>
                  </a:lnTo>
                  <a:lnTo>
                    <a:pt x="8" y="1185"/>
                  </a:lnTo>
                  <a:lnTo>
                    <a:pt x="0" y="1202"/>
                  </a:lnTo>
                  <a:lnTo>
                    <a:pt x="0" y="1227"/>
                  </a:lnTo>
                  <a:lnTo>
                    <a:pt x="8" y="1236"/>
                  </a:lnTo>
                  <a:lnTo>
                    <a:pt x="25" y="1244"/>
                  </a:lnTo>
                  <a:lnTo>
                    <a:pt x="182" y="1236"/>
                  </a:lnTo>
                  <a:lnTo>
                    <a:pt x="371" y="1244"/>
                  </a:lnTo>
                  <a:lnTo>
                    <a:pt x="380" y="1244"/>
                  </a:lnTo>
                  <a:lnTo>
                    <a:pt x="388" y="1236"/>
                  </a:lnTo>
                  <a:lnTo>
                    <a:pt x="396" y="1236"/>
                  </a:lnTo>
                  <a:lnTo>
                    <a:pt x="404" y="1219"/>
                  </a:lnTo>
                  <a:lnTo>
                    <a:pt x="404" y="1202"/>
                  </a:lnTo>
                  <a:lnTo>
                    <a:pt x="388" y="1185"/>
                  </a:lnTo>
                  <a:lnTo>
                    <a:pt x="380" y="1185"/>
                  </a:lnTo>
                  <a:lnTo>
                    <a:pt x="355" y="1176"/>
                  </a:lnTo>
                  <a:lnTo>
                    <a:pt x="281" y="1176"/>
                  </a:lnTo>
                  <a:lnTo>
                    <a:pt x="264" y="1159"/>
                  </a:lnTo>
                  <a:lnTo>
                    <a:pt x="264" y="1151"/>
                  </a:lnTo>
                  <a:lnTo>
                    <a:pt x="272" y="1117"/>
                  </a:lnTo>
                  <a:lnTo>
                    <a:pt x="281" y="1049"/>
                  </a:lnTo>
                  <a:lnTo>
                    <a:pt x="305" y="965"/>
                  </a:lnTo>
                  <a:lnTo>
                    <a:pt x="322" y="880"/>
                  </a:lnTo>
                  <a:lnTo>
                    <a:pt x="347" y="804"/>
                  </a:lnTo>
                  <a:lnTo>
                    <a:pt x="355" y="762"/>
                  </a:lnTo>
                  <a:lnTo>
                    <a:pt x="380" y="804"/>
                  </a:lnTo>
                  <a:lnTo>
                    <a:pt x="413" y="846"/>
                  </a:lnTo>
                  <a:lnTo>
                    <a:pt x="462" y="872"/>
                  </a:lnTo>
                  <a:lnTo>
                    <a:pt x="528" y="889"/>
                  </a:lnTo>
                  <a:lnTo>
                    <a:pt x="635" y="863"/>
                  </a:lnTo>
                  <a:lnTo>
                    <a:pt x="742" y="804"/>
                  </a:lnTo>
                  <a:lnTo>
                    <a:pt x="841" y="711"/>
                  </a:lnTo>
                  <a:lnTo>
                    <a:pt x="916" y="592"/>
                  </a:lnTo>
                  <a:lnTo>
                    <a:pt x="965" y="457"/>
                  </a:lnTo>
                  <a:lnTo>
                    <a:pt x="990" y="313"/>
                  </a:lnTo>
                  <a:lnTo>
                    <a:pt x="965" y="186"/>
                  </a:lnTo>
                  <a:lnTo>
                    <a:pt x="916" y="93"/>
                  </a:lnTo>
                  <a:lnTo>
                    <a:pt x="833" y="25"/>
                  </a:lnTo>
                  <a:lnTo>
                    <a:pt x="734" y="0"/>
                  </a:lnTo>
                  <a:lnTo>
                    <a:pt x="643" y="25"/>
                  </a:lnTo>
                  <a:lnTo>
                    <a:pt x="561" y="76"/>
                  </a:lnTo>
                  <a:lnTo>
                    <a:pt x="487" y="152"/>
                  </a:lnTo>
                  <a:lnTo>
                    <a:pt x="462" y="84"/>
                  </a:lnTo>
                  <a:lnTo>
                    <a:pt x="421" y="33"/>
                  </a:lnTo>
                  <a:lnTo>
                    <a:pt x="371" y="8"/>
                  </a:lnTo>
                  <a:lnTo>
                    <a:pt x="314" y="0"/>
                  </a:lnTo>
                  <a:lnTo>
                    <a:pt x="256" y="17"/>
                  </a:lnTo>
                  <a:lnTo>
                    <a:pt x="223" y="42"/>
                  </a:lnTo>
                  <a:lnTo>
                    <a:pt x="190" y="84"/>
                  </a:lnTo>
                  <a:lnTo>
                    <a:pt x="173" y="110"/>
                  </a:lnTo>
                  <a:lnTo>
                    <a:pt x="149" y="169"/>
                  </a:lnTo>
                  <a:lnTo>
                    <a:pt x="132" y="228"/>
                  </a:lnTo>
                  <a:lnTo>
                    <a:pt x="124" y="279"/>
                  </a:lnTo>
                  <a:lnTo>
                    <a:pt x="116" y="304"/>
                  </a:lnTo>
                  <a:lnTo>
                    <a:pt x="116" y="313"/>
                  </a:lnTo>
                  <a:lnTo>
                    <a:pt x="124" y="321"/>
                  </a:lnTo>
                  <a:lnTo>
                    <a:pt x="157" y="321"/>
                  </a:lnTo>
                  <a:lnTo>
                    <a:pt x="157" y="313"/>
                  </a:lnTo>
                  <a:lnTo>
                    <a:pt x="173" y="279"/>
                  </a:lnTo>
                  <a:lnTo>
                    <a:pt x="198" y="186"/>
                  </a:lnTo>
                  <a:lnTo>
                    <a:pt x="231" y="110"/>
                  </a:lnTo>
                  <a:lnTo>
                    <a:pt x="264" y="59"/>
                  </a:lnTo>
                  <a:lnTo>
                    <a:pt x="314" y="42"/>
                  </a:lnTo>
                  <a:lnTo>
                    <a:pt x="330" y="42"/>
                  </a:lnTo>
                  <a:lnTo>
                    <a:pt x="338" y="50"/>
                  </a:lnTo>
                  <a:lnTo>
                    <a:pt x="355" y="59"/>
                  </a:lnTo>
                  <a:lnTo>
                    <a:pt x="363" y="76"/>
                  </a:lnTo>
                  <a:lnTo>
                    <a:pt x="363" y="101"/>
                  </a:lnTo>
                  <a:lnTo>
                    <a:pt x="371" y="135"/>
                  </a:lnTo>
                  <a:lnTo>
                    <a:pt x="371" y="169"/>
                  </a:lnTo>
                  <a:lnTo>
                    <a:pt x="363" y="186"/>
                  </a:lnTo>
                  <a:lnTo>
                    <a:pt x="363" y="211"/>
                  </a:lnTo>
                  <a:lnTo>
                    <a:pt x="355" y="237"/>
                  </a:lnTo>
                  <a:lnTo>
                    <a:pt x="140" y="1100"/>
                  </a:lnTo>
                  <a:close/>
                  <a:moveTo>
                    <a:pt x="478" y="254"/>
                  </a:moveTo>
                  <a:lnTo>
                    <a:pt x="495" y="220"/>
                  </a:lnTo>
                  <a:lnTo>
                    <a:pt x="520" y="177"/>
                  </a:lnTo>
                  <a:lnTo>
                    <a:pt x="544" y="144"/>
                  </a:lnTo>
                  <a:lnTo>
                    <a:pt x="577" y="118"/>
                  </a:lnTo>
                  <a:lnTo>
                    <a:pt x="635" y="76"/>
                  </a:lnTo>
                  <a:lnTo>
                    <a:pt x="693" y="50"/>
                  </a:lnTo>
                  <a:lnTo>
                    <a:pt x="726" y="42"/>
                  </a:lnTo>
                  <a:lnTo>
                    <a:pt x="792" y="67"/>
                  </a:lnTo>
                  <a:lnTo>
                    <a:pt x="833" y="127"/>
                  </a:lnTo>
                  <a:lnTo>
                    <a:pt x="850" y="228"/>
                  </a:lnTo>
                  <a:lnTo>
                    <a:pt x="841" y="330"/>
                  </a:lnTo>
                  <a:lnTo>
                    <a:pt x="817" y="448"/>
                  </a:lnTo>
                  <a:lnTo>
                    <a:pt x="784" y="558"/>
                  </a:lnTo>
                  <a:lnTo>
                    <a:pt x="751" y="643"/>
                  </a:lnTo>
                  <a:lnTo>
                    <a:pt x="685" y="753"/>
                  </a:lnTo>
                  <a:lnTo>
                    <a:pt x="602" y="821"/>
                  </a:lnTo>
                  <a:lnTo>
                    <a:pt x="528" y="838"/>
                  </a:lnTo>
                  <a:lnTo>
                    <a:pt x="462" y="821"/>
                  </a:lnTo>
                  <a:lnTo>
                    <a:pt x="421" y="787"/>
                  </a:lnTo>
                  <a:lnTo>
                    <a:pt x="396" y="736"/>
                  </a:lnTo>
                  <a:lnTo>
                    <a:pt x="380" y="694"/>
                  </a:lnTo>
                  <a:lnTo>
                    <a:pt x="380" y="651"/>
                  </a:lnTo>
                  <a:lnTo>
                    <a:pt x="388" y="635"/>
                  </a:lnTo>
                  <a:lnTo>
                    <a:pt x="478" y="2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926" y="2153"/>
              <a:ext cx="437" cy="1939"/>
            </a:xfrm>
            <a:custGeom>
              <a:avLst/>
              <a:gdLst/>
              <a:ahLst/>
              <a:cxnLst>
                <a:cxn ang="0">
                  <a:pos x="437" y="1922"/>
                </a:cxn>
                <a:cxn ang="0">
                  <a:pos x="437" y="1913"/>
                </a:cxn>
                <a:cxn ang="0">
                  <a:pos x="404" y="1879"/>
                </a:cxn>
                <a:cxn ang="0">
                  <a:pos x="297" y="1744"/>
                </a:cxn>
                <a:cxn ang="0">
                  <a:pos x="223" y="1600"/>
                </a:cxn>
                <a:cxn ang="0">
                  <a:pos x="165" y="1448"/>
                </a:cxn>
                <a:cxn ang="0">
                  <a:pos x="132" y="1287"/>
                </a:cxn>
                <a:cxn ang="0">
                  <a:pos x="116" y="1126"/>
                </a:cxn>
                <a:cxn ang="0">
                  <a:pos x="107" y="974"/>
                </a:cxn>
                <a:cxn ang="0">
                  <a:pos x="116" y="770"/>
                </a:cxn>
                <a:cxn ang="0">
                  <a:pos x="149" y="567"/>
                </a:cxn>
                <a:cxn ang="0">
                  <a:pos x="206" y="381"/>
                </a:cxn>
                <a:cxn ang="0">
                  <a:pos x="289" y="203"/>
                </a:cxn>
                <a:cxn ang="0">
                  <a:pos x="413" y="51"/>
                </a:cxn>
                <a:cxn ang="0">
                  <a:pos x="429" y="34"/>
                </a:cxn>
                <a:cxn ang="0">
                  <a:pos x="429" y="25"/>
                </a:cxn>
                <a:cxn ang="0">
                  <a:pos x="437" y="25"/>
                </a:cxn>
                <a:cxn ang="0">
                  <a:pos x="437" y="8"/>
                </a:cxn>
                <a:cxn ang="0">
                  <a:pos x="429" y="0"/>
                </a:cxn>
                <a:cxn ang="0">
                  <a:pos x="421" y="0"/>
                </a:cxn>
                <a:cxn ang="0">
                  <a:pos x="396" y="8"/>
                </a:cxn>
                <a:cxn ang="0">
                  <a:pos x="355" y="42"/>
                </a:cxn>
                <a:cxn ang="0">
                  <a:pos x="305" y="93"/>
                </a:cxn>
                <a:cxn ang="0">
                  <a:pos x="239" y="169"/>
                </a:cxn>
                <a:cxn ang="0">
                  <a:pos x="182" y="262"/>
                </a:cxn>
                <a:cxn ang="0">
                  <a:pos x="116" y="372"/>
                </a:cxn>
                <a:cxn ang="0">
                  <a:pos x="42" y="584"/>
                </a:cxn>
                <a:cxn ang="0">
                  <a:pos x="9" y="787"/>
                </a:cxn>
                <a:cxn ang="0">
                  <a:pos x="0" y="974"/>
                </a:cxn>
                <a:cxn ang="0">
                  <a:pos x="0" y="1101"/>
                </a:cxn>
                <a:cxn ang="0">
                  <a:pos x="25" y="1244"/>
                </a:cxn>
                <a:cxn ang="0">
                  <a:pos x="58" y="1414"/>
                </a:cxn>
                <a:cxn ang="0">
                  <a:pos x="124" y="1575"/>
                </a:cxn>
                <a:cxn ang="0">
                  <a:pos x="198" y="1702"/>
                </a:cxn>
                <a:cxn ang="0">
                  <a:pos x="272" y="1812"/>
                </a:cxn>
                <a:cxn ang="0">
                  <a:pos x="338" y="1879"/>
                </a:cxn>
                <a:cxn ang="0">
                  <a:pos x="396" y="1930"/>
                </a:cxn>
                <a:cxn ang="0">
                  <a:pos x="421" y="1939"/>
                </a:cxn>
                <a:cxn ang="0">
                  <a:pos x="429" y="1939"/>
                </a:cxn>
                <a:cxn ang="0">
                  <a:pos x="437" y="1930"/>
                </a:cxn>
                <a:cxn ang="0">
                  <a:pos x="437" y="1922"/>
                </a:cxn>
              </a:cxnLst>
              <a:rect l="0" t="0" r="r" b="b"/>
              <a:pathLst>
                <a:path w="437" h="1939">
                  <a:moveTo>
                    <a:pt x="437" y="1922"/>
                  </a:moveTo>
                  <a:lnTo>
                    <a:pt x="437" y="1913"/>
                  </a:lnTo>
                  <a:lnTo>
                    <a:pt x="404" y="1879"/>
                  </a:lnTo>
                  <a:lnTo>
                    <a:pt x="297" y="1744"/>
                  </a:lnTo>
                  <a:lnTo>
                    <a:pt x="223" y="1600"/>
                  </a:lnTo>
                  <a:lnTo>
                    <a:pt x="165" y="1448"/>
                  </a:lnTo>
                  <a:lnTo>
                    <a:pt x="132" y="1287"/>
                  </a:lnTo>
                  <a:lnTo>
                    <a:pt x="116" y="1126"/>
                  </a:lnTo>
                  <a:lnTo>
                    <a:pt x="107" y="974"/>
                  </a:lnTo>
                  <a:lnTo>
                    <a:pt x="116" y="770"/>
                  </a:lnTo>
                  <a:lnTo>
                    <a:pt x="149" y="567"/>
                  </a:lnTo>
                  <a:lnTo>
                    <a:pt x="206" y="381"/>
                  </a:lnTo>
                  <a:lnTo>
                    <a:pt x="289" y="203"/>
                  </a:lnTo>
                  <a:lnTo>
                    <a:pt x="413" y="51"/>
                  </a:lnTo>
                  <a:lnTo>
                    <a:pt x="429" y="34"/>
                  </a:lnTo>
                  <a:lnTo>
                    <a:pt x="429" y="25"/>
                  </a:lnTo>
                  <a:lnTo>
                    <a:pt x="437" y="25"/>
                  </a:lnTo>
                  <a:lnTo>
                    <a:pt x="437" y="8"/>
                  </a:lnTo>
                  <a:lnTo>
                    <a:pt x="429" y="0"/>
                  </a:lnTo>
                  <a:lnTo>
                    <a:pt x="421" y="0"/>
                  </a:lnTo>
                  <a:lnTo>
                    <a:pt x="396" y="8"/>
                  </a:lnTo>
                  <a:lnTo>
                    <a:pt x="355" y="42"/>
                  </a:lnTo>
                  <a:lnTo>
                    <a:pt x="305" y="93"/>
                  </a:lnTo>
                  <a:lnTo>
                    <a:pt x="239" y="169"/>
                  </a:lnTo>
                  <a:lnTo>
                    <a:pt x="182" y="262"/>
                  </a:lnTo>
                  <a:lnTo>
                    <a:pt x="116" y="372"/>
                  </a:lnTo>
                  <a:lnTo>
                    <a:pt x="42" y="584"/>
                  </a:lnTo>
                  <a:lnTo>
                    <a:pt x="9" y="787"/>
                  </a:lnTo>
                  <a:lnTo>
                    <a:pt x="0" y="974"/>
                  </a:lnTo>
                  <a:lnTo>
                    <a:pt x="0" y="1101"/>
                  </a:lnTo>
                  <a:lnTo>
                    <a:pt x="25" y="1244"/>
                  </a:lnTo>
                  <a:lnTo>
                    <a:pt x="58" y="1414"/>
                  </a:lnTo>
                  <a:lnTo>
                    <a:pt x="124" y="1575"/>
                  </a:lnTo>
                  <a:lnTo>
                    <a:pt x="198" y="1702"/>
                  </a:lnTo>
                  <a:lnTo>
                    <a:pt x="272" y="1812"/>
                  </a:lnTo>
                  <a:lnTo>
                    <a:pt x="338" y="1879"/>
                  </a:lnTo>
                  <a:lnTo>
                    <a:pt x="396" y="1930"/>
                  </a:lnTo>
                  <a:lnTo>
                    <a:pt x="421" y="1939"/>
                  </a:lnTo>
                  <a:lnTo>
                    <a:pt x="429" y="1939"/>
                  </a:lnTo>
                  <a:lnTo>
                    <a:pt x="437" y="1930"/>
                  </a:lnTo>
                  <a:lnTo>
                    <a:pt x="437" y="19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2528" y="2746"/>
              <a:ext cx="875" cy="1261"/>
            </a:xfrm>
            <a:custGeom>
              <a:avLst/>
              <a:gdLst/>
              <a:ahLst/>
              <a:cxnLst>
                <a:cxn ang="0">
                  <a:pos x="866" y="101"/>
                </a:cxn>
                <a:cxn ang="0">
                  <a:pos x="875" y="76"/>
                </a:cxn>
                <a:cxn ang="0">
                  <a:pos x="858" y="33"/>
                </a:cxn>
                <a:cxn ang="0">
                  <a:pos x="800" y="25"/>
                </a:cxn>
                <a:cxn ang="0">
                  <a:pos x="751" y="67"/>
                </a:cxn>
                <a:cxn ang="0">
                  <a:pos x="743" y="93"/>
                </a:cxn>
                <a:cxn ang="0">
                  <a:pos x="726" y="169"/>
                </a:cxn>
                <a:cxn ang="0">
                  <a:pos x="602" y="677"/>
                </a:cxn>
                <a:cxn ang="0">
                  <a:pos x="561" y="745"/>
                </a:cxn>
                <a:cxn ang="0">
                  <a:pos x="454" y="829"/>
                </a:cxn>
                <a:cxn ang="0">
                  <a:pos x="330" y="829"/>
                </a:cxn>
                <a:cxn ang="0">
                  <a:pos x="272" y="736"/>
                </a:cxn>
                <a:cxn ang="0">
                  <a:pos x="281" y="584"/>
                </a:cxn>
                <a:cxn ang="0">
                  <a:pos x="363" y="304"/>
                </a:cxn>
                <a:cxn ang="0">
                  <a:pos x="396" y="194"/>
                </a:cxn>
                <a:cxn ang="0">
                  <a:pos x="396" y="101"/>
                </a:cxn>
                <a:cxn ang="0">
                  <a:pos x="314" y="17"/>
                </a:cxn>
                <a:cxn ang="0">
                  <a:pos x="165" y="25"/>
                </a:cxn>
                <a:cxn ang="0">
                  <a:pos x="58" y="144"/>
                </a:cxn>
                <a:cxn ang="0">
                  <a:pos x="0" y="271"/>
                </a:cxn>
                <a:cxn ang="0">
                  <a:pos x="9" y="321"/>
                </a:cxn>
                <a:cxn ang="0">
                  <a:pos x="42" y="313"/>
                </a:cxn>
                <a:cxn ang="0">
                  <a:pos x="50" y="287"/>
                </a:cxn>
                <a:cxn ang="0">
                  <a:pos x="141" y="101"/>
                </a:cxn>
                <a:cxn ang="0">
                  <a:pos x="239" y="42"/>
                </a:cxn>
                <a:cxn ang="0">
                  <a:pos x="264" y="50"/>
                </a:cxn>
                <a:cxn ang="0">
                  <a:pos x="289" y="84"/>
                </a:cxn>
                <a:cxn ang="0">
                  <a:pos x="281" y="160"/>
                </a:cxn>
                <a:cxn ang="0">
                  <a:pos x="256" y="245"/>
                </a:cxn>
                <a:cxn ang="0">
                  <a:pos x="174" y="491"/>
                </a:cxn>
                <a:cxn ang="0">
                  <a:pos x="149" y="651"/>
                </a:cxn>
                <a:cxn ang="0">
                  <a:pos x="198" y="812"/>
                </a:cxn>
                <a:cxn ang="0">
                  <a:pos x="314" y="880"/>
                </a:cxn>
                <a:cxn ang="0">
                  <a:pos x="479" y="863"/>
                </a:cxn>
                <a:cxn ang="0">
                  <a:pos x="545" y="897"/>
                </a:cxn>
                <a:cxn ang="0">
                  <a:pos x="446" y="1100"/>
                </a:cxn>
                <a:cxn ang="0">
                  <a:pos x="322" y="1202"/>
                </a:cxn>
                <a:cxn ang="0">
                  <a:pos x="207" y="1219"/>
                </a:cxn>
                <a:cxn ang="0">
                  <a:pos x="124" y="1185"/>
                </a:cxn>
                <a:cxn ang="0">
                  <a:pos x="149" y="1134"/>
                </a:cxn>
                <a:cxn ang="0">
                  <a:pos x="190" y="1100"/>
                </a:cxn>
                <a:cxn ang="0">
                  <a:pos x="215" y="1032"/>
                </a:cxn>
                <a:cxn ang="0">
                  <a:pos x="207" y="990"/>
                </a:cxn>
                <a:cxn ang="0">
                  <a:pos x="182" y="973"/>
                </a:cxn>
                <a:cxn ang="0">
                  <a:pos x="157" y="965"/>
                </a:cxn>
                <a:cxn ang="0">
                  <a:pos x="99" y="973"/>
                </a:cxn>
                <a:cxn ang="0">
                  <a:pos x="66" y="1007"/>
                </a:cxn>
                <a:cxn ang="0">
                  <a:pos x="33" y="1092"/>
                </a:cxn>
                <a:cxn ang="0">
                  <a:pos x="91" y="1210"/>
                </a:cxn>
                <a:cxn ang="0">
                  <a:pos x="239" y="1261"/>
                </a:cxn>
                <a:cxn ang="0">
                  <a:pos x="462" y="1185"/>
                </a:cxn>
                <a:cxn ang="0">
                  <a:pos x="635" y="990"/>
                </a:cxn>
                <a:cxn ang="0">
                  <a:pos x="866" y="118"/>
                </a:cxn>
              </a:cxnLst>
              <a:rect l="0" t="0" r="r" b="b"/>
              <a:pathLst>
                <a:path w="875" h="1261">
                  <a:moveTo>
                    <a:pt x="866" y="118"/>
                  </a:moveTo>
                  <a:lnTo>
                    <a:pt x="866" y="101"/>
                  </a:lnTo>
                  <a:lnTo>
                    <a:pt x="875" y="93"/>
                  </a:lnTo>
                  <a:lnTo>
                    <a:pt x="875" y="76"/>
                  </a:lnTo>
                  <a:lnTo>
                    <a:pt x="866" y="50"/>
                  </a:lnTo>
                  <a:lnTo>
                    <a:pt x="858" y="33"/>
                  </a:lnTo>
                  <a:lnTo>
                    <a:pt x="833" y="25"/>
                  </a:lnTo>
                  <a:lnTo>
                    <a:pt x="800" y="25"/>
                  </a:lnTo>
                  <a:lnTo>
                    <a:pt x="784" y="33"/>
                  </a:lnTo>
                  <a:lnTo>
                    <a:pt x="751" y="67"/>
                  </a:lnTo>
                  <a:lnTo>
                    <a:pt x="751" y="76"/>
                  </a:lnTo>
                  <a:lnTo>
                    <a:pt x="743" y="93"/>
                  </a:lnTo>
                  <a:lnTo>
                    <a:pt x="726" y="144"/>
                  </a:lnTo>
                  <a:lnTo>
                    <a:pt x="726" y="169"/>
                  </a:lnTo>
                  <a:lnTo>
                    <a:pt x="685" y="330"/>
                  </a:lnTo>
                  <a:lnTo>
                    <a:pt x="602" y="677"/>
                  </a:lnTo>
                  <a:lnTo>
                    <a:pt x="586" y="702"/>
                  </a:lnTo>
                  <a:lnTo>
                    <a:pt x="561" y="745"/>
                  </a:lnTo>
                  <a:lnTo>
                    <a:pt x="512" y="795"/>
                  </a:lnTo>
                  <a:lnTo>
                    <a:pt x="454" y="829"/>
                  </a:lnTo>
                  <a:lnTo>
                    <a:pt x="388" y="838"/>
                  </a:lnTo>
                  <a:lnTo>
                    <a:pt x="330" y="829"/>
                  </a:lnTo>
                  <a:lnTo>
                    <a:pt x="289" y="787"/>
                  </a:lnTo>
                  <a:lnTo>
                    <a:pt x="272" y="736"/>
                  </a:lnTo>
                  <a:lnTo>
                    <a:pt x="272" y="685"/>
                  </a:lnTo>
                  <a:lnTo>
                    <a:pt x="281" y="584"/>
                  </a:lnTo>
                  <a:lnTo>
                    <a:pt x="314" y="457"/>
                  </a:lnTo>
                  <a:lnTo>
                    <a:pt x="363" y="304"/>
                  </a:lnTo>
                  <a:lnTo>
                    <a:pt x="388" y="237"/>
                  </a:lnTo>
                  <a:lnTo>
                    <a:pt x="396" y="194"/>
                  </a:lnTo>
                  <a:lnTo>
                    <a:pt x="404" y="160"/>
                  </a:lnTo>
                  <a:lnTo>
                    <a:pt x="396" y="101"/>
                  </a:lnTo>
                  <a:lnTo>
                    <a:pt x="363" y="50"/>
                  </a:lnTo>
                  <a:lnTo>
                    <a:pt x="314" y="17"/>
                  </a:lnTo>
                  <a:lnTo>
                    <a:pt x="248" y="0"/>
                  </a:lnTo>
                  <a:lnTo>
                    <a:pt x="165" y="25"/>
                  </a:lnTo>
                  <a:lnTo>
                    <a:pt x="99" y="76"/>
                  </a:lnTo>
                  <a:lnTo>
                    <a:pt x="58" y="144"/>
                  </a:lnTo>
                  <a:lnTo>
                    <a:pt x="25" y="220"/>
                  </a:lnTo>
                  <a:lnTo>
                    <a:pt x="0" y="271"/>
                  </a:lnTo>
                  <a:lnTo>
                    <a:pt x="0" y="313"/>
                  </a:lnTo>
                  <a:lnTo>
                    <a:pt x="9" y="321"/>
                  </a:lnTo>
                  <a:lnTo>
                    <a:pt x="33" y="321"/>
                  </a:lnTo>
                  <a:lnTo>
                    <a:pt x="42" y="313"/>
                  </a:lnTo>
                  <a:lnTo>
                    <a:pt x="42" y="304"/>
                  </a:lnTo>
                  <a:lnTo>
                    <a:pt x="50" y="287"/>
                  </a:lnTo>
                  <a:lnTo>
                    <a:pt x="91" y="169"/>
                  </a:lnTo>
                  <a:lnTo>
                    <a:pt x="141" y="101"/>
                  </a:lnTo>
                  <a:lnTo>
                    <a:pt x="190" y="59"/>
                  </a:lnTo>
                  <a:lnTo>
                    <a:pt x="239" y="42"/>
                  </a:lnTo>
                  <a:lnTo>
                    <a:pt x="248" y="42"/>
                  </a:lnTo>
                  <a:lnTo>
                    <a:pt x="264" y="50"/>
                  </a:lnTo>
                  <a:lnTo>
                    <a:pt x="272" y="50"/>
                  </a:lnTo>
                  <a:lnTo>
                    <a:pt x="289" y="84"/>
                  </a:lnTo>
                  <a:lnTo>
                    <a:pt x="289" y="110"/>
                  </a:lnTo>
                  <a:lnTo>
                    <a:pt x="281" y="160"/>
                  </a:lnTo>
                  <a:lnTo>
                    <a:pt x="272" y="203"/>
                  </a:lnTo>
                  <a:lnTo>
                    <a:pt x="256" y="245"/>
                  </a:lnTo>
                  <a:lnTo>
                    <a:pt x="207" y="381"/>
                  </a:lnTo>
                  <a:lnTo>
                    <a:pt x="174" y="491"/>
                  </a:lnTo>
                  <a:lnTo>
                    <a:pt x="157" y="575"/>
                  </a:lnTo>
                  <a:lnTo>
                    <a:pt x="149" y="651"/>
                  </a:lnTo>
                  <a:lnTo>
                    <a:pt x="165" y="745"/>
                  </a:lnTo>
                  <a:lnTo>
                    <a:pt x="198" y="812"/>
                  </a:lnTo>
                  <a:lnTo>
                    <a:pt x="248" y="855"/>
                  </a:lnTo>
                  <a:lnTo>
                    <a:pt x="314" y="880"/>
                  </a:lnTo>
                  <a:lnTo>
                    <a:pt x="380" y="889"/>
                  </a:lnTo>
                  <a:lnTo>
                    <a:pt x="479" y="863"/>
                  </a:lnTo>
                  <a:lnTo>
                    <a:pt x="569" y="795"/>
                  </a:lnTo>
                  <a:lnTo>
                    <a:pt x="545" y="897"/>
                  </a:lnTo>
                  <a:lnTo>
                    <a:pt x="503" y="999"/>
                  </a:lnTo>
                  <a:lnTo>
                    <a:pt x="446" y="1100"/>
                  </a:lnTo>
                  <a:lnTo>
                    <a:pt x="388" y="1159"/>
                  </a:lnTo>
                  <a:lnTo>
                    <a:pt x="322" y="1202"/>
                  </a:lnTo>
                  <a:lnTo>
                    <a:pt x="239" y="1219"/>
                  </a:lnTo>
                  <a:lnTo>
                    <a:pt x="207" y="1219"/>
                  </a:lnTo>
                  <a:lnTo>
                    <a:pt x="165" y="1210"/>
                  </a:lnTo>
                  <a:lnTo>
                    <a:pt x="124" y="1185"/>
                  </a:lnTo>
                  <a:lnTo>
                    <a:pt x="91" y="1134"/>
                  </a:lnTo>
                  <a:lnTo>
                    <a:pt x="149" y="1134"/>
                  </a:lnTo>
                  <a:lnTo>
                    <a:pt x="174" y="1117"/>
                  </a:lnTo>
                  <a:lnTo>
                    <a:pt x="190" y="1100"/>
                  </a:lnTo>
                  <a:lnTo>
                    <a:pt x="198" y="1083"/>
                  </a:lnTo>
                  <a:lnTo>
                    <a:pt x="215" y="1032"/>
                  </a:lnTo>
                  <a:lnTo>
                    <a:pt x="215" y="1007"/>
                  </a:lnTo>
                  <a:lnTo>
                    <a:pt x="207" y="990"/>
                  </a:lnTo>
                  <a:lnTo>
                    <a:pt x="190" y="982"/>
                  </a:lnTo>
                  <a:lnTo>
                    <a:pt x="182" y="973"/>
                  </a:lnTo>
                  <a:lnTo>
                    <a:pt x="165" y="973"/>
                  </a:lnTo>
                  <a:lnTo>
                    <a:pt x="157" y="965"/>
                  </a:lnTo>
                  <a:lnTo>
                    <a:pt x="124" y="965"/>
                  </a:lnTo>
                  <a:lnTo>
                    <a:pt x="99" y="973"/>
                  </a:lnTo>
                  <a:lnTo>
                    <a:pt x="83" y="982"/>
                  </a:lnTo>
                  <a:lnTo>
                    <a:pt x="66" y="1007"/>
                  </a:lnTo>
                  <a:lnTo>
                    <a:pt x="50" y="1024"/>
                  </a:lnTo>
                  <a:lnTo>
                    <a:pt x="33" y="1092"/>
                  </a:lnTo>
                  <a:lnTo>
                    <a:pt x="50" y="1159"/>
                  </a:lnTo>
                  <a:lnTo>
                    <a:pt x="91" y="1210"/>
                  </a:lnTo>
                  <a:lnTo>
                    <a:pt x="157" y="1253"/>
                  </a:lnTo>
                  <a:lnTo>
                    <a:pt x="239" y="1261"/>
                  </a:lnTo>
                  <a:lnTo>
                    <a:pt x="355" y="1244"/>
                  </a:lnTo>
                  <a:lnTo>
                    <a:pt x="462" y="1185"/>
                  </a:lnTo>
                  <a:lnTo>
                    <a:pt x="561" y="1100"/>
                  </a:lnTo>
                  <a:lnTo>
                    <a:pt x="635" y="990"/>
                  </a:lnTo>
                  <a:lnTo>
                    <a:pt x="685" y="863"/>
                  </a:lnTo>
                  <a:lnTo>
                    <a:pt x="866" y="11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691" y="2153"/>
              <a:ext cx="83" cy="1939"/>
            </a:xfrm>
            <a:custGeom>
              <a:avLst/>
              <a:gdLst/>
              <a:ahLst/>
              <a:cxnLst>
                <a:cxn ang="0">
                  <a:pos x="83" y="59"/>
                </a:cxn>
                <a:cxn ang="0">
                  <a:pos x="83" y="34"/>
                </a:cxn>
                <a:cxn ang="0">
                  <a:pos x="74" y="17"/>
                </a:cxn>
                <a:cxn ang="0">
                  <a:pos x="58" y="0"/>
                </a:cxn>
                <a:cxn ang="0">
                  <a:pos x="25" y="0"/>
                </a:cxn>
                <a:cxn ang="0">
                  <a:pos x="8" y="17"/>
                </a:cxn>
                <a:cxn ang="0">
                  <a:pos x="8" y="34"/>
                </a:cxn>
                <a:cxn ang="0">
                  <a:pos x="0" y="42"/>
                </a:cxn>
                <a:cxn ang="0">
                  <a:pos x="0" y="1905"/>
                </a:cxn>
                <a:cxn ang="0">
                  <a:pos x="8" y="1922"/>
                </a:cxn>
                <a:cxn ang="0">
                  <a:pos x="25" y="1939"/>
                </a:cxn>
                <a:cxn ang="0">
                  <a:pos x="58" y="1939"/>
                </a:cxn>
                <a:cxn ang="0">
                  <a:pos x="74" y="1922"/>
                </a:cxn>
                <a:cxn ang="0">
                  <a:pos x="74" y="1905"/>
                </a:cxn>
                <a:cxn ang="0">
                  <a:pos x="83" y="1896"/>
                </a:cxn>
                <a:cxn ang="0">
                  <a:pos x="83" y="1879"/>
                </a:cxn>
                <a:cxn ang="0">
                  <a:pos x="83" y="59"/>
                </a:cxn>
              </a:cxnLst>
              <a:rect l="0" t="0" r="r" b="b"/>
              <a:pathLst>
                <a:path w="83" h="1939">
                  <a:moveTo>
                    <a:pt x="83" y="59"/>
                  </a:moveTo>
                  <a:lnTo>
                    <a:pt x="83" y="34"/>
                  </a:lnTo>
                  <a:lnTo>
                    <a:pt x="74" y="17"/>
                  </a:lnTo>
                  <a:lnTo>
                    <a:pt x="58" y="0"/>
                  </a:lnTo>
                  <a:lnTo>
                    <a:pt x="25" y="0"/>
                  </a:lnTo>
                  <a:lnTo>
                    <a:pt x="8" y="17"/>
                  </a:lnTo>
                  <a:lnTo>
                    <a:pt x="8" y="34"/>
                  </a:lnTo>
                  <a:lnTo>
                    <a:pt x="0" y="42"/>
                  </a:lnTo>
                  <a:lnTo>
                    <a:pt x="0" y="1905"/>
                  </a:lnTo>
                  <a:lnTo>
                    <a:pt x="8" y="1922"/>
                  </a:lnTo>
                  <a:lnTo>
                    <a:pt x="25" y="1939"/>
                  </a:lnTo>
                  <a:lnTo>
                    <a:pt x="58" y="1939"/>
                  </a:lnTo>
                  <a:lnTo>
                    <a:pt x="74" y="1922"/>
                  </a:lnTo>
                  <a:lnTo>
                    <a:pt x="74" y="1905"/>
                  </a:lnTo>
                  <a:lnTo>
                    <a:pt x="83" y="1896"/>
                  </a:lnTo>
                  <a:lnTo>
                    <a:pt x="83" y="1879"/>
                  </a:lnTo>
                  <a:lnTo>
                    <a:pt x="83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054" y="2746"/>
              <a:ext cx="940" cy="889"/>
            </a:xfrm>
            <a:custGeom>
              <a:avLst/>
              <a:gdLst/>
              <a:ahLst/>
              <a:cxnLst>
                <a:cxn ang="0">
                  <a:pos x="586" y="237"/>
                </a:cxn>
                <a:cxn ang="0">
                  <a:pos x="643" y="110"/>
                </a:cxn>
                <a:cxn ang="0">
                  <a:pos x="767" y="42"/>
                </a:cxn>
                <a:cxn ang="0">
                  <a:pos x="825" y="59"/>
                </a:cxn>
                <a:cxn ang="0">
                  <a:pos x="825" y="76"/>
                </a:cxn>
                <a:cxn ang="0">
                  <a:pos x="775" y="152"/>
                </a:cxn>
                <a:cxn ang="0">
                  <a:pos x="767" y="194"/>
                </a:cxn>
                <a:cxn ang="0">
                  <a:pos x="792" y="228"/>
                </a:cxn>
                <a:cxn ang="0">
                  <a:pos x="841" y="245"/>
                </a:cxn>
                <a:cxn ang="0">
                  <a:pos x="883" y="237"/>
                </a:cxn>
                <a:cxn ang="0">
                  <a:pos x="916" y="211"/>
                </a:cxn>
                <a:cxn ang="0">
                  <a:pos x="940" y="160"/>
                </a:cxn>
                <a:cxn ang="0">
                  <a:pos x="932" y="84"/>
                </a:cxn>
                <a:cxn ang="0">
                  <a:pos x="858" y="17"/>
                </a:cxn>
                <a:cxn ang="0">
                  <a:pos x="767" y="0"/>
                </a:cxn>
                <a:cxn ang="0">
                  <a:pos x="635" y="59"/>
                </a:cxn>
                <a:cxn ang="0">
                  <a:pos x="569" y="152"/>
                </a:cxn>
                <a:cxn ang="0">
                  <a:pos x="470" y="25"/>
                </a:cxn>
                <a:cxn ang="0">
                  <a:pos x="363" y="0"/>
                </a:cxn>
                <a:cxn ang="0">
                  <a:pos x="198" y="67"/>
                </a:cxn>
                <a:cxn ang="0">
                  <a:pos x="91" y="203"/>
                </a:cxn>
                <a:cxn ang="0">
                  <a:pos x="58" y="304"/>
                </a:cxn>
                <a:cxn ang="0">
                  <a:pos x="66" y="321"/>
                </a:cxn>
                <a:cxn ang="0">
                  <a:pos x="107" y="304"/>
                </a:cxn>
                <a:cxn ang="0">
                  <a:pos x="206" y="127"/>
                </a:cxn>
                <a:cxn ang="0">
                  <a:pos x="313" y="50"/>
                </a:cxn>
                <a:cxn ang="0">
                  <a:pos x="371" y="42"/>
                </a:cxn>
                <a:cxn ang="0">
                  <a:pos x="437" y="84"/>
                </a:cxn>
                <a:cxn ang="0">
                  <a:pos x="462" y="177"/>
                </a:cxn>
                <a:cxn ang="0">
                  <a:pos x="445" y="287"/>
                </a:cxn>
                <a:cxn ang="0">
                  <a:pos x="396" y="491"/>
                </a:cxn>
                <a:cxn ang="0">
                  <a:pos x="313" y="745"/>
                </a:cxn>
                <a:cxn ang="0">
                  <a:pos x="182" y="838"/>
                </a:cxn>
                <a:cxn ang="0">
                  <a:pos x="116" y="829"/>
                </a:cxn>
                <a:cxn ang="0">
                  <a:pos x="107" y="804"/>
                </a:cxn>
                <a:cxn ang="0">
                  <a:pos x="165" y="745"/>
                </a:cxn>
                <a:cxn ang="0">
                  <a:pos x="173" y="685"/>
                </a:cxn>
                <a:cxn ang="0">
                  <a:pos x="116" y="643"/>
                </a:cxn>
                <a:cxn ang="0">
                  <a:pos x="66" y="651"/>
                </a:cxn>
                <a:cxn ang="0">
                  <a:pos x="0" y="719"/>
                </a:cxn>
                <a:cxn ang="0">
                  <a:pos x="17" y="812"/>
                </a:cxn>
                <a:cxn ang="0">
                  <a:pos x="116" y="880"/>
                </a:cxn>
                <a:cxn ang="0">
                  <a:pos x="239" y="872"/>
                </a:cxn>
                <a:cxn ang="0">
                  <a:pos x="338" y="795"/>
                </a:cxn>
                <a:cxn ang="0">
                  <a:pos x="371" y="736"/>
                </a:cxn>
                <a:cxn ang="0">
                  <a:pos x="445" y="838"/>
                </a:cxn>
                <a:cxn ang="0">
                  <a:pos x="577" y="889"/>
                </a:cxn>
                <a:cxn ang="0">
                  <a:pos x="742" y="821"/>
                </a:cxn>
                <a:cxn ang="0">
                  <a:pos x="850" y="685"/>
                </a:cxn>
                <a:cxn ang="0">
                  <a:pos x="883" y="584"/>
                </a:cxn>
                <a:cxn ang="0">
                  <a:pos x="874" y="567"/>
                </a:cxn>
                <a:cxn ang="0">
                  <a:pos x="833" y="584"/>
                </a:cxn>
                <a:cxn ang="0">
                  <a:pos x="734" y="770"/>
                </a:cxn>
                <a:cxn ang="0">
                  <a:pos x="627" y="838"/>
                </a:cxn>
                <a:cxn ang="0">
                  <a:pos x="528" y="829"/>
                </a:cxn>
                <a:cxn ang="0">
                  <a:pos x="478" y="745"/>
                </a:cxn>
                <a:cxn ang="0">
                  <a:pos x="495" y="618"/>
                </a:cxn>
                <a:cxn ang="0">
                  <a:pos x="577" y="279"/>
                </a:cxn>
              </a:cxnLst>
              <a:rect l="0" t="0" r="r" b="b"/>
              <a:pathLst>
                <a:path w="940" h="889">
                  <a:moveTo>
                    <a:pt x="577" y="279"/>
                  </a:moveTo>
                  <a:lnTo>
                    <a:pt x="586" y="237"/>
                  </a:lnTo>
                  <a:lnTo>
                    <a:pt x="610" y="177"/>
                  </a:lnTo>
                  <a:lnTo>
                    <a:pt x="643" y="110"/>
                  </a:lnTo>
                  <a:lnTo>
                    <a:pt x="693" y="67"/>
                  </a:lnTo>
                  <a:lnTo>
                    <a:pt x="767" y="42"/>
                  </a:lnTo>
                  <a:lnTo>
                    <a:pt x="775" y="42"/>
                  </a:lnTo>
                  <a:lnTo>
                    <a:pt x="825" y="59"/>
                  </a:lnTo>
                  <a:lnTo>
                    <a:pt x="858" y="67"/>
                  </a:lnTo>
                  <a:lnTo>
                    <a:pt x="825" y="76"/>
                  </a:lnTo>
                  <a:lnTo>
                    <a:pt x="784" y="118"/>
                  </a:lnTo>
                  <a:lnTo>
                    <a:pt x="775" y="152"/>
                  </a:lnTo>
                  <a:lnTo>
                    <a:pt x="767" y="177"/>
                  </a:lnTo>
                  <a:lnTo>
                    <a:pt x="767" y="194"/>
                  </a:lnTo>
                  <a:lnTo>
                    <a:pt x="775" y="211"/>
                  </a:lnTo>
                  <a:lnTo>
                    <a:pt x="792" y="228"/>
                  </a:lnTo>
                  <a:lnTo>
                    <a:pt x="808" y="237"/>
                  </a:lnTo>
                  <a:lnTo>
                    <a:pt x="841" y="245"/>
                  </a:lnTo>
                  <a:lnTo>
                    <a:pt x="858" y="245"/>
                  </a:lnTo>
                  <a:lnTo>
                    <a:pt x="883" y="237"/>
                  </a:lnTo>
                  <a:lnTo>
                    <a:pt x="899" y="228"/>
                  </a:lnTo>
                  <a:lnTo>
                    <a:pt x="916" y="211"/>
                  </a:lnTo>
                  <a:lnTo>
                    <a:pt x="932" y="186"/>
                  </a:lnTo>
                  <a:lnTo>
                    <a:pt x="940" y="160"/>
                  </a:lnTo>
                  <a:lnTo>
                    <a:pt x="940" y="135"/>
                  </a:lnTo>
                  <a:lnTo>
                    <a:pt x="932" y="84"/>
                  </a:lnTo>
                  <a:lnTo>
                    <a:pt x="899" y="42"/>
                  </a:lnTo>
                  <a:lnTo>
                    <a:pt x="858" y="17"/>
                  </a:lnTo>
                  <a:lnTo>
                    <a:pt x="808" y="8"/>
                  </a:lnTo>
                  <a:lnTo>
                    <a:pt x="767" y="0"/>
                  </a:lnTo>
                  <a:lnTo>
                    <a:pt x="693" y="17"/>
                  </a:lnTo>
                  <a:lnTo>
                    <a:pt x="635" y="59"/>
                  </a:lnTo>
                  <a:lnTo>
                    <a:pt x="594" y="110"/>
                  </a:lnTo>
                  <a:lnTo>
                    <a:pt x="569" y="152"/>
                  </a:lnTo>
                  <a:lnTo>
                    <a:pt x="520" y="76"/>
                  </a:lnTo>
                  <a:lnTo>
                    <a:pt x="470" y="25"/>
                  </a:lnTo>
                  <a:lnTo>
                    <a:pt x="412" y="8"/>
                  </a:lnTo>
                  <a:lnTo>
                    <a:pt x="363" y="0"/>
                  </a:lnTo>
                  <a:lnTo>
                    <a:pt x="272" y="17"/>
                  </a:lnTo>
                  <a:lnTo>
                    <a:pt x="198" y="67"/>
                  </a:lnTo>
                  <a:lnTo>
                    <a:pt x="132" y="135"/>
                  </a:lnTo>
                  <a:lnTo>
                    <a:pt x="91" y="203"/>
                  </a:lnTo>
                  <a:lnTo>
                    <a:pt x="66" y="262"/>
                  </a:lnTo>
                  <a:lnTo>
                    <a:pt x="58" y="304"/>
                  </a:lnTo>
                  <a:lnTo>
                    <a:pt x="58" y="313"/>
                  </a:lnTo>
                  <a:lnTo>
                    <a:pt x="66" y="321"/>
                  </a:lnTo>
                  <a:lnTo>
                    <a:pt x="91" y="321"/>
                  </a:lnTo>
                  <a:lnTo>
                    <a:pt x="107" y="304"/>
                  </a:lnTo>
                  <a:lnTo>
                    <a:pt x="149" y="194"/>
                  </a:lnTo>
                  <a:lnTo>
                    <a:pt x="206" y="127"/>
                  </a:lnTo>
                  <a:lnTo>
                    <a:pt x="256" y="76"/>
                  </a:lnTo>
                  <a:lnTo>
                    <a:pt x="313" y="50"/>
                  </a:lnTo>
                  <a:lnTo>
                    <a:pt x="355" y="42"/>
                  </a:lnTo>
                  <a:lnTo>
                    <a:pt x="371" y="42"/>
                  </a:lnTo>
                  <a:lnTo>
                    <a:pt x="421" y="67"/>
                  </a:lnTo>
                  <a:lnTo>
                    <a:pt x="437" y="84"/>
                  </a:lnTo>
                  <a:lnTo>
                    <a:pt x="454" y="135"/>
                  </a:lnTo>
                  <a:lnTo>
                    <a:pt x="462" y="177"/>
                  </a:lnTo>
                  <a:lnTo>
                    <a:pt x="454" y="220"/>
                  </a:lnTo>
                  <a:lnTo>
                    <a:pt x="445" y="287"/>
                  </a:lnTo>
                  <a:lnTo>
                    <a:pt x="421" y="372"/>
                  </a:lnTo>
                  <a:lnTo>
                    <a:pt x="396" y="491"/>
                  </a:lnTo>
                  <a:lnTo>
                    <a:pt x="355" y="643"/>
                  </a:lnTo>
                  <a:lnTo>
                    <a:pt x="313" y="745"/>
                  </a:lnTo>
                  <a:lnTo>
                    <a:pt x="256" y="812"/>
                  </a:lnTo>
                  <a:lnTo>
                    <a:pt x="182" y="838"/>
                  </a:lnTo>
                  <a:lnTo>
                    <a:pt x="140" y="838"/>
                  </a:lnTo>
                  <a:lnTo>
                    <a:pt x="116" y="829"/>
                  </a:lnTo>
                  <a:lnTo>
                    <a:pt x="83" y="812"/>
                  </a:lnTo>
                  <a:lnTo>
                    <a:pt x="107" y="804"/>
                  </a:lnTo>
                  <a:lnTo>
                    <a:pt x="157" y="770"/>
                  </a:lnTo>
                  <a:lnTo>
                    <a:pt x="165" y="745"/>
                  </a:lnTo>
                  <a:lnTo>
                    <a:pt x="173" y="711"/>
                  </a:lnTo>
                  <a:lnTo>
                    <a:pt x="173" y="685"/>
                  </a:lnTo>
                  <a:lnTo>
                    <a:pt x="149" y="660"/>
                  </a:lnTo>
                  <a:lnTo>
                    <a:pt x="116" y="643"/>
                  </a:lnTo>
                  <a:lnTo>
                    <a:pt x="99" y="643"/>
                  </a:lnTo>
                  <a:lnTo>
                    <a:pt x="66" y="651"/>
                  </a:lnTo>
                  <a:lnTo>
                    <a:pt x="17" y="685"/>
                  </a:lnTo>
                  <a:lnTo>
                    <a:pt x="0" y="719"/>
                  </a:lnTo>
                  <a:lnTo>
                    <a:pt x="0" y="753"/>
                  </a:lnTo>
                  <a:lnTo>
                    <a:pt x="17" y="812"/>
                  </a:lnTo>
                  <a:lnTo>
                    <a:pt x="58" y="855"/>
                  </a:lnTo>
                  <a:lnTo>
                    <a:pt x="116" y="880"/>
                  </a:lnTo>
                  <a:lnTo>
                    <a:pt x="173" y="889"/>
                  </a:lnTo>
                  <a:lnTo>
                    <a:pt x="239" y="872"/>
                  </a:lnTo>
                  <a:lnTo>
                    <a:pt x="297" y="838"/>
                  </a:lnTo>
                  <a:lnTo>
                    <a:pt x="338" y="795"/>
                  </a:lnTo>
                  <a:lnTo>
                    <a:pt x="363" y="753"/>
                  </a:lnTo>
                  <a:lnTo>
                    <a:pt x="371" y="736"/>
                  </a:lnTo>
                  <a:lnTo>
                    <a:pt x="396" y="787"/>
                  </a:lnTo>
                  <a:lnTo>
                    <a:pt x="445" y="838"/>
                  </a:lnTo>
                  <a:lnTo>
                    <a:pt x="503" y="872"/>
                  </a:lnTo>
                  <a:lnTo>
                    <a:pt x="577" y="889"/>
                  </a:lnTo>
                  <a:lnTo>
                    <a:pt x="668" y="872"/>
                  </a:lnTo>
                  <a:lnTo>
                    <a:pt x="742" y="821"/>
                  </a:lnTo>
                  <a:lnTo>
                    <a:pt x="800" y="753"/>
                  </a:lnTo>
                  <a:lnTo>
                    <a:pt x="850" y="685"/>
                  </a:lnTo>
                  <a:lnTo>
                    <a:pt x="874" y="626"/>
                  </a:lnTo>
                  <a:lnTo>
                    <a:pt x="883" y="584"/>
                  </a:lnTo>
                  <a:lnTo>
                    <a:pt x="883" y="575"/>
                  </a:lnTo>
                  <a:lnTo>
                    <a:pt x="874" y="567"/>
                  </a:lnTo>
                  <a:lnTo>
                    <a:pt x="850" y="567"/>
                  </a:lnTo>
                  <a:lnTo>
                    <a:pt x="833" y="584"/>
                  </a:lnTo>
                  <a:lnTo>
                    <a:pt x="792" y="694"/>
                  </a:lnTo>
                  <a:lnTo>
                    <a:pt x="734" y="770"/>
                  </a:lnTo>
                  <a:lnTo>
                    <a:pt x="676" y="812"/>
                  </a:lnTo>
                  <a:lnTo>
                    <a:pt x="627" y="838"/>
                  </a:lnTo>
                  <a:lnTo>
                    <a:pt x="553" y="838"/>
                  </a:lnTo>
                  <a:lnTo>
                    <a:pt x="528" y="829"/>
                  </a:lnTo>
                  <a:lnTo>
                    <a:pt x="495" y="795"/>
                  </a:lnTo>
                  <a:lnTo>
                    <a:pt x="478" y="745"/>
                  </a:lnTo>
                  <a:lnTo>
                    <a:pt x="478" y="668"/>
                  </a:lnTo>
                  <a:lnTo>
                    <a:pt x="495" y="618"/>
                  </a:lnTo>
                  <a:lnTo>
                    <a:pt x="511" y="541"/>
                  </a:lnTo>
                  <a:lnTo>
                    <a:pt x="577" y="2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184" y="2153"/>
              <a:ext cx="437" cy="1939"/>
            </a:xfrm>
            <a:custGeom>
              <a:avLst/>
              <a:gdLst/>
              <a:ahLst/>
              <a:cxnLst>
                <a:cxn ang="0">
                  <a:pos x="437" y="974"/>
                </a:cxn>
                <a:cxn ang="0">
                  <a:pos x="437" y="847"/>
                </a:cxn>
                <a:cxn ang="0">
                  <a:pos x="421" y="694"/>
                </a:cxn>
                <a:cxn ang="0">
                  <a:pos x="379" y="525"/>
                </a:cxn>
                <a:cxn ang="0">
                  <a:pos x="313" y="364"/>
                </a:cxn>
                <a:cxn ang="0">
                  <a:pos x="239" y="237"/>
                </a:cxn>
                <a:cxn ang="0">
                  <a:pos x="165" y="127"/>
                </a:cxn>
                <a:cxn ang="0">
                  <a:pos x="49" y="8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25"/>
                </a:cxn>
                <a:cxn ang="0">
                  <a:pos x="33" y="59"/>
                </a:cxn>
                <a:cxn ang="0">
                  <a:pos x="140" y="186"/>
                </a:cxn>
                <a:cxn ang="0">
                  <a:pos x="223" y="347"/>
                </a:cxn>
                <a:cxn ang="0">
                  <a:pos x="280" y="533"/>
                </a:cxn>
                <a:cxn ang="0">
                  <a:pos x="322" y="737"/>
                </a:cxn>
                <a:cxn ang="0">
                  <a:pos x="330" y="974"/>
                </a:cxn>
                <a:cxn ang="0">
                  <a:pos x="322" y="1168"/>
                </a:cxn>
                <a:cxn ang="0">
                  <a:pos x="289" y="1371"/>
                </a:cxn>
                <a:cxn ang="0">
                  <a:pos x="231" y="1558"/>
                </a:cxn>
                <a:cxn ang="0">
                  <a:pos x="148" y="1736"/>
                </a:cxn>
                <a:cxn ang="0">
                  <a:pos x="25" y="1888"/>
                </a:cxn>
                <a:cxn ang="0">
                  <a:pos x="16" y="1905"/>
                </a:cxn>
                <a:cxn ang="0">
                  <a:pos x="8" y="1913"/>
                </a:cxn>
                <a:cxn ang="0">
                  <a:pos x="0" y="1913"/>
                </a:cxn>
                <a:cxn ang="0">
                  <a:pos x="0" y="1930"/>
                </a:cxn>
                <a:cxn ang="0">
                  <a:pos x="8" y="1939"/>
                </a:cxn>
                <a:cxn ang="0">
                  <a:pos x="16" y="1939"/>
                </a:cxn>
                <a:cxn ang="0">
                  <a:pos x="41" y="1930"/>
                </a:cxn>
                <a:cxn ang="0">
                  <a:pos x="82" y="1896"/>
                </a:cxn>
                <a:cxn ang="0">
                  <a:pos x="132" y="1846"/>
                </a:cxn>
                <a:cxn ang="0">
                  <a:pos x="198" y="1769"/>
                </a:cxn>
                <a:cxn ang="0">
                  <a:pos x="264" y="1676"/>
                </a:cxn>
                <a:cxn ang="0">
                  <a:pos x="322" y="1566"/>
                </a:cxn>
                <a:cxn ang="0">
                  <a:pos x="396" y="1355"/>
                </a:cxn>
                <a:cxn ang="0">
                  <a:pos x="429" y="1151"/>
                </a:cxn>
                <a:cxn ang="0">
                  <a:pos x="437" y="974"/>
                </a:cxn>
              </a:cxnLst>
              <a:rect l="0" t="0" r="r" b="b"/>
              <a:pathLst>
                <a:path w="437" h="1939">
                  <a:moveTo>
                    <a:pt x="437" y="974"/>
                  </a:moveTo>
                  <a:lnTo>
                    <a:pt x="437" y="847"/>
                  </a:lnTo>
                  <a:lnTo>
                    <a:pt x="421" y="694"/>
                  </a:lnTo>
                  <a:lnTo>
                    <a:pt x="379" y="525"/>
                  </a:lnTo>
                  <a:lnTo>
                    <a:pt x="313" y="364"/>
                  </a:lnTo>
                  <a:lnTo>
                    <a:pt x="239" y="237"/>
                  </a:lnTo>
                  <a:lnTo>
                    <a:pt x="165" y="127"/>
                  </a:lnTo>
                  <a:lnTo>
                    <a:pt x="49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25"/>
                  </a:lnTo>
                  <a:lnTo>
                    <a:pt x="33" y="59"/>
                  </a:lnTo>
                  <a:lnTo>
                    <a:pt x="140" y="186"/>
                  </a:lnTo>
                  <a:lnTo>
                    <a:pt x="223" y="347"/>
                  </a:lnTo>
                  <a:lnTo>
                    <a:pt x="280" y="533"/>
                  </a:lnTo>
                  <a:lnTo>
                    <a:pt x="322" y="737"/>
                  </a:lnTo>
                  <a:lnTo>
                    <a:pt x="330" y="974"/>
                  </a:lnTo>
                  <a:lnTo>
                    <a:pt x="322" y="1168"/>
                  </a:lnTo>
                  <a:lnTo>
                    <a:pt x="289" y="1371"/>
                  </a:lnTo>
                  <a:lnTo>
                    <a:pt x="231" y="1558"/>
                  </a:lnTo>
                  <a:lnTo>
                    <a:pt x="148" y="1736"/>
                  </a:lnTo>
                  <a:lnTo>
                    <a:pt x="25" y="1888"/>
                  </a:lnTo>
                  <a:lnTo>
                    <a:pt x="16" y="1905"/>
                  </a:lnTo>
                  <a:lnTo>
                    <a:pt x="8" y="1913"/>
                  </a:lnTo>
                  <a:lnTo>
                    <a:pt x="0" y="1913"/>
                  </a:lnTo>
                  <a:lnTo>
                    <a:pt x="0" y="1930"/>
                  </a:lnTo>
                  <a:lnTo>
                    <a:pt x="8" y="1939"/>
                  </a:lnTo>
                  <a:lnTo>
                    <a:pt x="16" y="1939"/>
                  </a:lnTo>
                  <a:lnTo>
                    <a:pt x="41" y="1930"/>
                  </a:lnTo>
                  <a:lnTo>
                    <a:pt x="82" y="1896"/>
                  </a:lnTo>
                  <a:lnTo>
                    <a:pt x="132" y="1846"/>
                  </a:lnTo>
                  <a:lnTo>
                    <a:pt x="198" y="1769"/>
                  </a:lnTo>
                  <a:lnTo>
                    <a:pt x="264" y="1676"/>
                  </a:lnTo>
                  <a:lnTo>
                    <a:pt x="322" y="1566"/>
                  </a:lnTo>
                  <a:lnTo>
                    <a:pt x="396" y="1355"/>
                  </a:lnTo>
                  <a:lnTo>
                    <a:pt x="429" y="1151"/>
                  </a:lnTo>
                  <a:lnTo>
                    <a:pt x="437" y="9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6446" y="2898"/>
              <a:ext cx="1262" cy="449"/>
            </a:xfrm>
            <a:custGeom>
              <a:avLst/>
              <a:gdLst/>
              <a:ahLst/>
              <a:cxnLst>
                <a:cxn ang="0">
                  <a:pos x="1196" y="76"/>
                </a:cxn>
                <a:cxn ang="0">
                  <a:pos x="1229" y="76"/>
                </a:cxn>
                <a:cxn ang="0">
                  <a:pos x="1237" y="68"/>
                </a:cxn>
                <a:cxn ang="0">
                  <a:pos x="1253" y="59"/>
                </a:cxn>
                <a:cxn ang="0">
                  <a:pos x="1253" y="51"/>
                </a:cxn>
                <a:cxn ang="0">
                  <a:pos x="1262" y="34"/>
                </a:cxn>
                <a:cxn ang="0">
                  <a:pos x="1262" y="17"/>
                </a:cxn>
                <a:cxn ang="0">
                  <a:pos x="1253" y="8"/>
                </a:cxn>
                <a:cxn ang="0">
                  <a:pos x="1237" y="0"/>
                </a:cxn>
                <a:cxn ang="0">
                  <a:pos x="16" y="0"/>
                </a:cxn>
                <a:cxn ang="0">
                  <a:pos x="0" y="17"/>
                </a:cxn>
                <a:cxn ang="0">
                  <a:pos x="0" y="51"/>
                </a:cxn>
                <a:cxn ang="0">
                  <a:pos x="8" y="59"/>
                </a:cxn>
                <a:cxn ang="0">
                  <a:pos x="25" y="68"/>
                </a:cxn>
                <a:cxn ang="0">
                  <a:pos x="33" y="76"/>
                </a:cxn>
                <a:cxn ang="0">
                  <a:pos x="66" y="76"/>
                </a:cxn>
                <a:cxn ang="0">
                  <a:pos x="1196" y="76"/>
                </a:cxn>
                <a:cxn ang="0">
                  <a:pos x="1196" y="449"/>
                </a:cxn>
                <a:cxn ang="0">
                  <a:pos x="1237" y="449"/>
                </a:cxn>
                <a:cxn ang="0">
                  <a:pos x="1253" y="440"/>
                </a:cxn>
                <a:cxn ang="0">
                  <a:pos x="1253" y="432"/>
                </a:cxn>
                <a:cxn ang="0">
                  <a:pos x="1262" y="415"/>
                </a:cxn>
                <a:cxn ang="0">
                  <a:pos x="1262" y="398"/>
                </a:cxn>
                <a:cxn ang="0">
                  <a:pos x="1253" y="389"/>
                </a:cxn>
                <a:cxn ang="0">
                  <a:pos x="1237" y="381"/>
                </a:cxn>
                <a:cxn ang="0">
                  <a:pos x="1229" y="372"/>
                </a:cxn>
                <a:cxn ang="0">
                  <a:pos x="33" y="372"/>
                </a:cxn>
                <a:cxn ang="0">
                  <a:pos x="25" y="381"/>
                </a:cxn>
                <a:cxn ang="0">
                  <a:pos x="8" y="389"/>
                </a:cxn>
                <a:cxn ang="0">
                  <a:pos x="0" y="398"/>
                </a:cxn>
                <a:cxn ang="0">
                  <a:pos x="0" y="432"/>
                </a:cxn>
                <a:cxn ang="0">
                  <a:pos x="16" y="449"/>
                </a:cxn>
                <a:cxn ang="0">
                  <a:pos x="58" y="449"/>
                </a:cxn>
                <a:cxn ang="0">
                  <a:pos x="1196" y="449"/>
                </a:cxn>
              </a:cxnLst>
              <a:rect l="0" t="0" r="r" b="b"/>
              <a:pathLst>
                <a:path w="1262" h="449">
                  <a:moveTo>
                    <a:pt x="1196" y="76"/>
                  </a:moveTo>
                  <a:lnTo>
                    <a:pt x="1229" y="76"/>
                  </a:lnTo>
                  <a:lnTo>
                    <a:pt x="1237" y="68"/>
                  </a:lnTo>
                  <a:lnTo>
                    <a:pt x="1253" y="59"/>
                  </a:lnTo>
                  <a:lnTo>
                    <a:pt x="1253" y="51"/>
                  </a:lnTo>
                  <a:lnTo>
                    <a:pt x="1262" y="34"/>
                  </a:lnTo>
                  <a:lnTo>
                    <a:pt x="1262" y="17"/>
                  </a:lnTo>
                  <a:lnTo>
                    <a:pt x="1253" y="8"/>
                  </a:lnTo>
                  <a:lnTo>
                    <a:pt x="1237" y="0"/>
                  </a:lnTo>
                  <a:lnTo>
                    <a:pt x="16" y="0"/>
                  </a:lnTo>
                  <a:lnTo>
                    <a:pt x="0" y="17"/>
                  </a:lnTo>
                  <a:lnTo>
                    <a:pt x="0" y="51"/>
                  </a:lnTo>
                  <a:lnTo>
                    <a:pt x="8" y="59"/>
                  </a:lnTo>
                  <a:lnTo>
                    <a:pt x="25" y="68"/>
                  </a:lnTo>
                  <a:lnTo>
                    <a:pt x="33" y="76"/>
                  </a:lnTo>
                  <a:lnTo>
                    <a:pt x="66" y="76"/>
                  </a:lnTo>
                  <a:lnTo>
                    <a:pt x="1196" y="76"/>
                  </a:lnTo>
                  <a:close/>
                  <a:moveTo>
                    <a:pt x="1196" y="449"/>
                  </a:moveTo>
                  <a:lnTo>
                    <a:pt x="1237" y="449"/>
                  </a:lnTo>
                  <a:lnTo>
                    <a:pt x="1253" y="440"/>
                  </a:lnTo>
                  <a:lnTo>
                    <a:pt x="1253" y="432"/>
                  </a:lnTo>
                  <a:lnTo>
                    <a:pt x="1262" y="415"/>
                  </a:lnTo>
                  <a:lnTo>
                    <a:pt x="1262" y="398"/>
                  </a:lnTo>
                  <a:lnTo>
                    <a:pt x="1253" y="389"/>
                  </a:lnTo>
                  <a:lnTo>
                    <a:pt x="1237" y="381"/>
                  </a:lnTo>
                  <a:lnTo>
                    <a:pt x="1229" y="372"/>
                  </a:lnTo>
                  <a:lnTo>
                    <a:pt x="33" y="372"/>
                  </a:lnTo>
                  <a:lnTo>
                    <a:pt x="25" y="381"/>
                  </a:lnTo>
                  <a:lnTo>
                    <a:pt x="8" y="389"/>
                  </a:lnTo>
                  <a:lnTo>
                    <a:pt x="0" y="398"/>
                  </a:lnTo>
                  <a:lnTo>
                    <a:pt x="0" y="432"/>
                  </a:lnTo>
                  <a:lnTo>
                    <a:pt x="16" y="449"/>
                  </a:lnTo>
                  <a:lnTo>
                    <a:pt x="58" y="449"/>
                  </a:lnTo>
                  <a:lnTo>
                    <a:pt x="1196" y="4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7753" y="1002"/>
              <a:ext cx="627" cy="1295"/>
            </a:xfrm>
            <a:custGeom>
              <a:avLst/>
              <a:gdLst/>
              <a:ahLst/>
              <a:cxnLst>
                <a:cxn ang="0">
                  <a:pos x="396" y="50"/>
                </a:cxn>
                <a:cxn ang="0">
                  <a:pos x="396" y="25"/>
                </a:cxn>
                <a:cxn ang="0">
                  <a:pos x="388" y="8"/>
                </a:cxn>
                <a:cxn ang="0">
                  <a:pos x="379" y="0"/>
                </a:cxn>
                <a:cxn ang="0">
                  <a:pos x="346" y="0"/>
                </a:cxn>
                <a:cxn ang="0">
                  <a:pos x="256" y="67"/>
                </a:cxn>
                <a:cxn ang="0">
                  <a:pos x="157" y="110"/>
                </a:cxn>
                <a:cxn ang="0">
                  <a:pos x="66" y="118"/>
                </a:cxn>
                <a:cxn ang="0">
                  <a:pos x="0" y="127"/>
                </a:cxn>
                <a:cxn ang="0">
                  <a:pos x="0" y="186"/>
                </a:cxn>
                <a:cxn ang="0">
                  <a:pos x="66" y="186"/>
                </a:cxn>
                <a:cxn ang="0">
                  <a:pos x="148" y="169"/>
                </a:cxn>
                <a:cxn ang="0">
                  <a:pos x="256" y="135"/>
                </a:cxn>
                <a:cxn ang="0">
                  <a:pos x="256" y="1176"/>
                </a:cxn>
                <a:cxn ang="0">
                  <a:pos x="239" y="1202"/>
                </a:cxn>
                <a:cxn ang="0">
                  <a:pos x="214" y="1219"/>
                </a:cxn>
                <a:cxn ang="0">
                  <a:pos x="157" y="1236"/>
                </a:cxn>
                <a:cxn ang="0">
                  <a:pos x="17" y="1236"/>
                </a:cxn>
                <a:cxn ang="0">
                  <a:pos x="17" y="1295"/>
                </a:cxn>
                <a:cxn ang="0">
                  <a:pos x="82" y="1295"/>
                </a:cxn>
                <a:cxn ang="0">
                  <a:pos x="165" y="1286"/>
                </a:cxn>
                <a:cxn ang="0">
                  <a:pos x="478" y="1286"/>
                </a:cxn>
                <a:cxn ang="0">
                  <a:pos x="561" y="1295"/>
                </a:cxn>
                <a:cxn ang="0">
                  <a:pos x="627" y="1295"/>
                </a:cxn>
                <a:cxn ang="0">
                  <a:pos x="627" y="1236"/>
                </a:cxn>
                <a:cxn ang="0">
                  <a:pos x="487" y="1236"/>
                </a:cxn>
                <a:cxn ang="0">
                  <a:pos x="437" y="1219"/>
                </a:cxn>
                <a:cxn ang="0">
                  <a:pos x="404" y="1202"/>
                </a:cxn>
                <a:cxn ang="0">
                  <a:pos x="396" y="1176"/>
                </a:cxn>
                <a:cxn ang="0">
                  <a:pos x="396" y="1143"/>
                </a:cxn>
                <a:cxn ang="0">
                  <a:pos x="396" y="50"/>
                </a:cxn>
              </a:cxnLst>
              <a:rect l="0" t="0" r="r" b="b"/>
              <a:pathLst>
                <a:path w="627" h="1295">
                  <a:moveTo>
                    <a:pt x="396" y="50"/>
                  </a:moveTo>
                  <a:lnTo>
                    <a:pt x="396" y="25"/>
                  </a:lnTo>
                  <a:lnTo>
                    <a:pt x="388" y="8"/>
                  </a:lnTo>
                  <a:lnTo>
                    <a:pt x="379" y="0"/>
                  </a:lnTo>
                  <a:lnTo>
                    <a:pt x="346" y="0"/>
                  </a:lnTo>
                  <a:lnTo>
                    <a:pt x="256" y="67"/>
                  </a:lnTo>
                  <a:lnTo>
                    <a:pt x="157" y="110"/>
                  </a:lnTo>
                  <a:lnTo>
                    <a:pt x="66" y="118"/>
                  </a:lnTo>
                  <a:lnTo>
                    <a:pt x="0" y="127"/>
                  </a:lnTo>
                  <a:lnTo>
                    <a:pt x="0" y="186"/>
                  </a:lnTo>
                  <a:lnTo>
                    <a:pt x="66" y="186"/>
                  </a:lnTo>
                  <a:lnTo>
                    <a:pt x="148" y="169"/>
                  </a:lnTo>
                  <a:lnTo>
                    <a:pt x="256" y="135"/>
                  </a:lnTo>
                  <a:lnTo>
                    <a:pt x="256" y="1176"/>
                  </a:lnTo>
                  <a:lnTo>
                    <a:pt x="239" y="1202"/>
                  </a:lnTo>
                  <a:lnTo>
                    <a:pt x="214" y="1219"/>
                  </a:lnTo>
                  <a:lnTo>
                    <a:pt x="157" y="1236"/>
                  </a:lnTo>
                  <a:lnTo>
                    <a:pt x="17" y="1236"/>
                  </a:lnTo>
                  <a:lnTo>
                    <a:pt x="17" y="1295"/>
                  </a:lnTo>
                  <a:lnTo>
                    <a:pt x="82" y="1295"/>
                  </a:lnTo>
                  <a:lnTo>
                    <a:pt x="165" y="1286"/>
                  </a:lnTo>
                  <a:lnTo>
                    <a:pt x="478" y="1286"/>
                  </a:lnTo>
                  <a:lnTo>
                    <a:pt x="561" y="1295"/>
                  </a:lnTo>
                  <a:lnTo>
                    <a:pt x="627" y="1295"/>
                  </a:lnTo>
                  <a:lnTo>
                    <a:pt x="627" y="1236"/>
                  </a:lnTo>
                  <a:lnTo>
                    <a:pt x="487" y="1236"/>
                  </a:lnTo>
                  <a:lnTo>
                    <a:pt x="437" y="1219"/>
                  </a:lnTo>
                  <a:lnTo>
                    <a:pt x="404" y="1202"/>
                  </a:lnTo>
                  <a:lnTo>
                    <a:pt x="396" y="1176"/>
                  </a:lnTo>
                  <a:lnTo>
                    <a:pt x="396" y="1143"/>
                  </a:lnTo>
                  <a:lnTo>
                    <a:pt x="396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8631" y="3135"/>
              <a:ext cx="19002" cy="93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8730" y="3651"/>
              <a:ext cx="627" cy="1296"/>
            </a:xfrm>
            <a:custGeom>
              <a:avLst/>
              <a:gdLst/>
              <a:ahLst/>
              <a:cxnLst>
                <a:cxn ang="0">
                  <a:pos x="396" y="51"/>
                </a:cxn>
                <a:cxn ang="0">
                  <a:pos x="396" y="26"/>
                </a:cxn>
                <a:cxn ang="0">
                  <a:pos x="388" y="9"/>
                </a:cxn>
                <a:cxn ang="0">
                  <a:pos x="380" y="0"/>
                </a:cxn>
                <a:cxn ang="0">
                  <a:pos x="347" y="0"/>
                </a:cxn>
                <a:cxn ang="0">
                  <a:pos x="256" y="68"/>
                </a:cxn>
                <a:cxn ang="0">
                  <a:pos x="157" y="111"/>
                </a:cxn>
                <a:cxn ang="0">
                  <a:pos x="66" y="119"/>
                </a:cxn>
                <a:cxn ang="0">
                  <a:pos x="0" y="127"/>
                </a:cxn>
                <a:cxn ang="0">
                  <a:pos x="0" y="187"/>
                </a:cxn>
                <a:cxn ang="0">
                  <a:pos x="66" y="187"/>
                </a:cxn>
                <a:cxn ang="0">
                  <a:pos x="149" y="170"/>
                </a:cxn>
                <a:cxn ang="0">
                  <a:pos x="256" y="136"/>
                </a:cxn>
                <a:cxn ang="0">
                  <a:pos x="256" y="1177"/>
                </a:cxn>
                <a:cxn ang="0">
                  <a:pos x="240" y="1203"/>
                </a:cxn>
                <a:cxn ang="0">
                  <a:pos x="215" y="1220"/>
                </a:cxn>
                <a:cxn ang="0">
                  <a:pos x="157" y="1236"/>
                </a:cxn>
                <a:cxn ang="0">
                  <a:pos x="17" y="1236"/>
                </a:cxn>
                <a:cxn ang="0">
                  <a:pos x="17" y="1296"/>
                </a:cxn>
                <a:cxn ang="0">
                  <a:pos x="83" y="1296"/>
                </a:cxn>
                <a:cxn ang="0">
                  <a:pos x="165" y="1287"/>
                </a:cxn>
                <a:cxn ang="0">
                  <a:pos x="479" y="1287"/>
                </a:cxn>
                <a:cxn ang="0">
                  <a:pos x="561" y="1296"/>
                </a:cxn>
                <a:cxn ang="0">
                  <a:pos x="627" y="1296"/>
                </a:cxn>
                <a:cxn ang="0">
                  <a:pos x="627" y="1236"/>
                </a:cxn>
                <a:cxn ang="0">
                  <a:pos x="487" y="1236"/>
                </a:cxn>
                <a:cxn ang="0">
                  <a:pos x="437" y="1220"/>
                </a:cxn>
                <a:cxn ang="0">
                  <a:pos x="404" y="1203"/>
                </a:cxn>
                <a:cxn ang="0">
                  <a:pos x="396" y="1177"/>
                </a:cxn>
                <a:cxn ang="0">
                  <a:pos x="396" y="1143"/>
                </a:cxn>
                <a:cxn ang="0">
                  <a:pos x="396" y="51"/>
                </a:cxn>
              </a:cxnLst>
              <a:rect l="0" t="0" r="r" b="b"/>
              <a:pathLst>
                <a:path w="627" h="1296">
                  <a:moveTo>
                    <a:pt x="396" y="51"/>
                  </a:moveTo>
                  <a:lnTo>
                    <a:pt x="396" y="26"/>
                  </a:lnTo>
                  <a:lnTo>
                    <a:pt x="388" y="9"/>
                  </a:lnTo>
                  <a:lnTo>
                    <a:pt x="380" y="0"/>
                  </a:lnTo>
                  <a:lnTo>
                    <a:pt x="347" y="0"/>
                  </a:lnTo>
                  <a:lnTo>
                    <a:pt x="256" y="68"/>
                  </a:lnTo>
                  <a:lnTo>
                    <a:pt x="157" y="111"/>
                  </a:lnTo>
                  <a:lnTo>
                    <a:pt x="66" y="119"/>
                  </a:lnTo>
                  <a:lnTo>
                    <a:pt x="0" y="127"/>
                  </a:lnTo>
                  <a:lnTo>
                    <a:pt x="0" y="187"/>
                  </a:lnTo>
                  <a:lnTo>
                    <a:pt x="66" y="187"/>
                  </a:lnTo>
                  <a:lnTo>
                    <a:pt x="149" y="170"/>
                  </a:lnTo>
                  <a:lnTo>
                    <a:pt x="256" y="136"/>
                  </a:lnTo>
                  <a:lnTo>
                    <a:pt x="256" y="1177"/>
                  </a:lnTo>
                  <a:lnTo>
                    <a:pt x="240" y="1203"/>
                  </a:lnTo>
                  <a:lnTo>
                    <a:pt x="215" y="1220"/>
                  </a:lnTo>
                  <a:lnTo>
                    <a:pt x="157" y="1236"/>
                  </a:lnTo>
                  <a:lnTo>
                    <a:pt x="17" y="1236"/>
                  </a:lnTo>
                  <a:lnTo>
                    <a:pt x="17" y="1296"/>
                  </a:lnTo>
                  <a:lnTo>
                    <a:pt x="83" y="1296"/>
                  </a:lnTo>
                  <a:lnTo>
                    <a:pt x="165" y="1287"/>
                  </a:lnTo>
                  <a:lnTo>
                    <a:pt x="479" y="1287"/>
                  </a:lnTo>
                  <a:lnTo>
                    <a:pt x="561" y="1296"/>
                  </a:lnTo>
                  <a:lnTo>
                    <a:pt x="627" y="1296"/>
                  </a:lnTo>
                  <a:lnTo>
                    <a:pt x="627" y="1236"/>
                  </a:lnTo>
                  <a:lnTo>
                    <a:pt x="487" y="1236"/>
                  </a:lnTo>
                  <a:lnTo>
                    <a:pt x="437" y="1220"/>
                  </a:lnTo>
                  <a:lnTo>
                    <a:pt x="404" y="1203"/>
                  </a:lnTo>
                  <a:lnTo>
                    <a:pt x="396" y="1177"/>
                  </a:lnTo>
                  <a:lnTo>
                    <a:pt x="396" y="1143"/>
                  </a:lnTo>
                  <a:lnTo>
                    <a:pt x="396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0033" y="3812"/>
              <a:ext cx="1262" cy="1296"/>
            </a:xfrm>
            <a:custGeom>
              <a:avLst/>
              <a:gdLst/>
              <a:ahLst/>
              <a:cxnLst>
                <a:cxn ang="0">
                  <a:pos x="668" y="686"/>
                </a:cxn>
                <a:cxn ang="0">
                  <a:pos x="1238" y="686"/>
                </a:cxn>
                <a:cxn ang="0">
                  <a:pos x="1254" y="678"/>
                </a:cxn>
                <a:cxn ang="0">
                  <a:pos x="1254" y="661"/>
                </a:cxn>
                <a:cxn ang="0">
                  <a:pos x="1262" y="652"/>
                </a:cxn>
                <a:cxn ang="0">
                  <a:pos x="1262" y="635"/>
                </a:cxn>
                <a:cxn ang="0">
                  <a:pos x="1254" y="618"/>
                </a:cxn>
                <a:cxn ang="0">
                  <a:pos x="1238" y="618"/>
                </a:cxn>
                <a:cxn ang="0">
                  <a:pos x="1229" y="610"/>
                </a:cxn>
                <a:cxn ang="0">
                  <a:pos x="668" y="610"/>
                </a:cxn>
                <a:cxn ang="0">
                  <a:pos x="668" y="34"/>
                </a:cxn>
                <a:cxn ang="0">
                  <a:pos x="660" y="26"/>
                </a:cxn>
                <a:cxn ang="0">
                  <a:pos x="660" y="9"/>
                </a:cxn>
                <a:cxn ang="0">
                  <a:pos x="644" y="0"/>
                </a:cxn>
                <a:cxn ang="0">
                  <a:pos x="611" y="0"/>
                </a:cxn>
                <a:cxn ang="0">
                  <a:pos x="603" y="9"/>
                </a:cxn>
                <a:cxn ang="0">
                  <a:pos x="594" y="26"/>
                </a:cxn>
                <a:cxn ang="0">
                  <a:pos x="594" y="610"/>
                </a:cxn>
                <a:cxn ang="0">
                  <a:pos x="33" y="610"/>
                </a:cxn>
                <a:cxn ang="0">
                  <a:pos x="17" y="618"/>
                </a:cxn>
                <a:cxn ang="0">
                  <a:pos x="9" y="618"/>
                </a:cxn>
                <a:cxn ang="0">
                  <a:pos x="0" y="635"/>
                </a:cxn>
                <a:cxn ang="0">
                  <a:pos x="0" y="669"/>
                </a:cxn>
                <a:cxn ang="0">
                  <a:pos x="17" y="686"/>
                </a:cxn>
                <a:cxn ang="0">
                  <a:pos x="594" y="686"/>
                </a:cxn>
                <a:cxn ang="0">
                  <a:pos x="594" y="1270"/>
                </a:cxn>
                <a:cxn ang="0">
                  <a:pos x="603" y="1287"/>
                </a:cxn>
                <a:cxn ang="0">
                  <a:pos x="611" y="1296"/>
                </a:cxn>
                <a:cxn ang="0">
                  <a:pos x="644" y="1296"/>
                </a:cxn>
                <a:cxn ang="0">
                  <a:pos x="660" y="1287"/>
                </a:cxn>
                <a:cxn ang="0">
                  <a:pos x="660" y="1270"/>
                </a:cxn>
                <a:cxn ang="0">
                  <a:pos x="668" y="1262"/>
                </a:cxn>
                <a:cxn ang="0">
                  <a:pos x="668" y="1228"/>
                </a:cxn>
                <a:cxn ang="0">
                  <a:pos x="668" y="686"/>
                </a:cxn>
              </a:cxnLst>
              <a:rect l="0" t="0" r="r" b="b"/>
              <a:pathLst>
                <a:path w="1262" h="1296">
                  <a:moveTo>
                    <a:pt x="668" y="686"/>
                  </a:moveTo>
                  <a:lnTo>
                    <a:pt x="1238" y="686"/>
                  </a:lnTo>
                  <a:lnTo>
                    <a:pt x="1254" y="678"/>
                  </a:lnTo>
                  <a:lnTo>
                    <a:pt x="1254" y="661"/>
                  </a:lnTo>
                  <a:lnTo>
                    <a:pt x="1262" y="652"/>
                  </a:lnTo>
                  <a:lnTo>
                    <a:pt x="1262" y="635"/>
                  </a:lnTo>
                  <a:lnTo>
                    <a:pt x="1254" y="618"/>
                  </a:lnTo>
                  <a:lnTo>
                    <a:pt x="1238" y="618"/>
                  </a:lnTo>
                  <a:lnTo>
                    <a:pt x="1229" y="610"/>
                  </a:lnTo>
                  <a:lnTo>
                    <a:pt x="668" y="610"/>
                  </a:lnTo>
                  <a:lnTo>
                    <a:pt x="668" y="34"/>
                  </a:lnTo>
                  <a:lnTo>
                    <a:pt x="660" y="26"/>
                  </a:lnTo>
                  <a:lnTo>
                    <a:pt x="660" y="9"/>
                  </a:lnTo>
                  <a:lnTo>
                    <a:pt x="644" y="0"/>
                  </a:lnTo>
                  <a:lnTo>
                    <a:pt x="611" y="0"/>
                  </a:lnTo>
                  <a:lnTo>
                    <a:pt x="603" y="9"/>
                  </a:lnTo>
                  <a:lnTo>
                    <a:pt x="594" y="26"/>
                  </a:lnTo>
                  <a:lnTo>
                    <a:pt x="594" y="610"/>
                  </a:lnTo>
                  <a:lnTo>
                    <a:pt x="33" y="610"/>
                  </a:lnTo>
                  <a:lnTo>
                    <a:pt x="17" y="618"/>
                  </a:lnTo>
                  <a:lnTo>
                    <a:pt x="9" y="618"/>
                  </a:lnTo>
                  <a:lnTo>
                    <a:pt x="0" y="635"/>
                  </a:lnTo>
                  <a:lnTo>
                    <a:pt x="0" y="669"/>
                  </a:lnTo>
                  <a:lnTo>
                    <a:pt x="17" y="686"/>
                  </a:lnTo>
                  <a:lnTo>
                    <a:pt x="594" y="686"/>
                  </a:lnTo>
                  <a:lnTo>
                    <a:pt x="594" y="1270"/>
                  </a:lnTo>
                  <a:lnTo>
                    <a:pt x="603" y="1287"/>
                  </a:lnTo>
                  <a:lnTo>
                    <a:pt x="611" y="1296"/>
                  </a:lnTo>
                  <a:lnTo>
                    <a:pt x="644" y="1296"/>
                  </a:lnTo>
                  <a:lnTo>
                    <a:pt x="660" y="1287"/>
                  </a:lnTo>
                  <a:lnTo>
                    <a:pt x="660" y="1270"/>
                  </a:lnTo>
                  <a:lnTo>
                    <a:pt x="668" y="1262"/>
                  </a:lnTo>
                  <a:lnTo>
                    <a:pt x="668" y="1228"/>
                  </a:lnTo>
                  <a:lnTo>
                    <a:pt x="668" y="6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11864" y="4075"/>
              <a:ext cx="734" cy="897"/>
            </a:xfrm>
            <a:custGeom>
              <a:avLst/>
              <a:gdLst/>
              <a:ahLst/>
              <a:cxnLst>
                <a:cxn ang="0">
                  <a:pos x="693" y="423"/>
                </a:cxn>
                <a:cxn ang="0">
                  <a:pos x="726" y="423"/>
                </a:cxn>
                <a:cxn ang="0">
                  <a:pos x="734" y="415"/>
                </a:cxn>
                <a:cxn ang="0">
                  <a:pos x="734" y="381"/>
                </a:cxn>
                <a:cxn ang="0">
                  <a:pos x="726" y="288"/>
                </a:cxn>
                <a:cxn ang="0">
                  <a:pos x="701" y="194"/>
                </a:cxn>
                <a:cxn ang="0">
                  <a:pos x="660" y="118"/>
                </a:cxn>
                <a:cxn ang="0">
                  <a:pos x="594" y="59"/>
                </a:cxn>
                <a:cxn ang="0">
                  <a:pos x="503" y="17"/>
                </a:cxn>
                <a:cxn ang="0">
                  <a:pos x="396" y="0"/>
                </a:cxn>
                <a:cxn ang="0">
                  <a:pos x="273" y="25"/>
                </a:cxn>
                <a:cxn ang="0">
                  <a:pos x="165" y="84"/>
                </a:cxn>
                <a:cxn ang="0">
                  <a:pos x="83" y="186"/>
                </a:cxn>
                <a:cxn ang="0">
                  <a:pos x="25" y="305"/>
                </a:cxn>
                <a:cxn ang="0">
                  <a:pos x="0" y="440"/>
                </a:cxn>
                <a:cxn ang="0">
                  <a:pos x="25" y="592"/>
                </a:cxn>
                <a:cxn ang="0">
                  <a:pos x="91" y="711"/>
                </a:cxn>
                <a:cxn ang="0">
                  <a:pos x="182" y="812"/>
                </a:cxn>
                <a:cxn ang="0">
                  <a:pos x="297" y="872"/>
                </a:cxn>
                <a:cxn ang="0">
                  <a:pos x="421" y="897"/>
                </a:cxn>
                <a:cxn ang="0">
                  <a:pos x="528" y="880"/>
                </a:cxn>
                <a:cxn ang="0">
                  <a:pos x="602" y="838"/>
                </a:cxn>
                <a:cxn ang="0">
                  <a:pos x="668" y="779"/>
                </a:cxn>
                <a:cxn ang="0">
                  <a:pos x="710" y="719"/>
                </a:cxn>
                <a:cxn ang="0">
                  <a:pos x="734" y="669"/>
                </a:cxn>
                <a:cxn ang="0">
                  <a:pos x="734" y="626"/>
                </a:cxn>
                <a:cxn ang="0">
                  <a:pos x="726" y="618"/>
                </a:cxn>
                <a:cxn ang="0">
                  <a:pos x="701" y="618"/>
                </a:cxn>
                <a:cxn ang="0">
                  <a:pos x="693" y="626"/>
                </a:cxn>
                <a:cxn ang="0">
                  <a:pos x="644" y="728"/>
                </a:cxn>
                <a:cxn ang="0">
                  <a:pos x="594" y="787"/>
                </a:cxn>
                <a:cxn ang="0">
                  <a:pos x="545" y="821"/>
                </a:cxn>
                <a:cxn ang="0">
                  <a:pos x="495" y="838"/>
                </a:cxn>
                <a:cxn ang="0">
                  <a:pos x="454" y="846"/>
                </a:cxn>
                <a:cxn ang="0">
                  <a:pos x="429" y="846"/>
                </a:cxn>
                <a:cxn ang="0">
                  <a:pos x="347" y="829"/>
                </a:cxn>
                <a:cxn ang="0">
                  <a:pos x="273" y="779"/>
                </a:cxn>
                <a:cxn ang="0">
                  <a:pos x="215" y="711"/>
                </a:cxn>
                <a:cxn ang="0">
                  <a:pos x="174" y="609"/>
                </a:cxn>
                <a:cxn ang="0">
                  <a:pos x="165" y="508"/>
                </a:cxn>
                <a:cxn ang="0">
                  <a:pos x="165" y="423"/>
                </a:cxn>
                <a:cxn ang="0">
                  <a:pos x="693" y="423"/>
                </a:cxn>
                <a:cxn ang="0">
                  <a:pos x="165" y="381"/>
                </a:cxn>
                <a:cxn ang="0">
                  <a:pos x="182" y="254"/>
                </a:cxn>
                <a:cxn ang="0">
                  <a:pos x="215" y="161"/>
                </a:cxn>
                <a:cxn ang="0">
                  <a:pos x="264" y="101"/>
                </a:cxn>
                <a:cxn ang="0">
                  <a:pos x="314" y="67"/>
                </a:cxn>
                <a:cxn ang="0">
                  <a:pos x="363" y="51"/>
                </a:cxn>
                <a:cxn ang="0">
                  <a:pos x="396" y="42"/>
                </a:cxn>
                <a:cxn ang="0">
                  <a:pos x="470" y="59"/>
                </a:cxn>
                <a:cxn ang="0">
                  <a:pos x="528" y="93"/>
                </a:cxn>
                <a:cxn ang="0">
                  <a:pos x="561" y="152"/>
                </a:cxn>
                <a:cxn ang="0">
                  <a:pos x="586" y="220"/>
                </a:cxn>
                <a:cxn ang="0">
                  <a:pos x="602" y="279"/>
                </a:cxn>
                <a:cxn ang="0">
                  <a:pos x="611" y="338"/>
                </a:cxn>
                <a:cxn ang="0">
                  <a:pos x="611" y="381"/>
                </a:cxn>
                <a:cxn ang="0">
                  <a:pos x="165" y="381"/>
                </a:cxn>
              </a:cxnLst>
              <a:rect l="0" t="0" r="r" b="b"/>
              <a:pathLst>
                <a:path w="734" h="897">
                  <a:moveTo>
                    <a:pt x="693" y="423"/>
                  </a:moveTo>
                  <a:lnTo>
                    <a:pt x="726" y="423"/>
                  </a:lnTo>
                  <a:lnTo>
                    <a:pt x="734" y="415"/>
                  </a:lnTo>
                  <a:lnTo>
                    <a:pt x="734" y="381"/>
                  </a:lnTo>
                  <a:lnTo>
                    <a:pt x="726" y="288"/>
                  </a:lnTo>
                  <a:lnTo>
                    <a:pt x="701" y="194"/>
                  </a:lnTo>
                  <a:lnTo>
                    <a:pt x="660" y="118"/>
                  </a:lnTo>
                  <a:lnTo>
                    <a:pt x="594" y="59"/>
                  </a:lnTo>
                  <a:lnTo>
                    <a:pt x="503" y="17"/>
                  </a:lnTo>
                  <a:lnTo>
                    <a:pt x="396" y="0"/>
                  </a:lnTo>
                  <a:lnTo>
                    <a:pt x="273" y="25"/>
                  </a:lnTo>
                  <a:lnTo>
                    <a:pt x="165" y="84"/>
                  </a:lnTo>
                  <a:lnTo>
                    <a:pt x="83" y="186"/>
                  </a:lnTo>
                  <a:lnTo>
                    <a:pt x="25" y="305"/>
                  </a:lnTo>
                  <a:lnTo>
                    <a:pt x="0" y="440"/>
                  </a:lnTo>
                  <a:lnTo>
                    <a:pt x="25" y="592"/>
                  </a:lnTo>
                  <a:lnTo>
                    <a:pt x="91" y="711"/>
                  </a:lnTo>
                  <a:lnTo>
                    <a:pt x="182" y="812"/>
                  </a:lnTo>
                  <a:lnTo>
                    <a:pt x="297" y="872"/>
                  </a:lnTo>
                  <a:lnTo>
                    <a:pt x="421" y="897"/>
                  </a:lnTo>
                  <a:lnTo>
                    <a:pt x="528" y="880"/>
                  </a:lnTo>
                  <a:lnTo>
                    <a:pt x="602" y="838"/>
                  </a:lnTo>
                  <a:lnTo>
                    <a:pt x="668" y="779"/>
                  </a:lnTo>
                  <a:lnTo>
                    <a:pt x="710" y="719"/>
                  </a:lnTo>
                  <a:lnTo>
                    <a:pt x="734" y="669"/>
                  </a:lnTo>
                  <a:lnTo>
                    <a:pt x="734" y="626"/>
                  </a:lnTo>
                  <a:lnTo>
                    <a:pt x="726" y="618"/>
                  </a:lnTo>
                  <a:lnTo>
                    <a:pt x="701" y="618"/>
                  </a:lnTo>
                  <a:lnTo>
                    <a:pt x="693" y="626"/>
                  </a:lnTo>
                  <a:lnTo>
                    <a:pt x="644" y="728"/>
                  </a:lnTo>
                  <a:lnTo>
                    <a:pt x="594" y="787"/>
                  </a:lnTo>
                  <a:lnTo>
                    <a:pt x="545" y="821"/>
                  </a:lnTo>
                  <a:lnTo>
                    <a:pt x="495" y="838"/>
                  </a:lnTo>
                  <a:lnTo>
                    <a:pt x="454" y="846"/>
                  </a:lnTo>
                  <a:lnTo>
                    <a:pt x="429" y="846"/>
                  </a:lnTo>
                  <a:lnTo>
                    <a:pt x="347" y="829"/>
                  </a:lnTo>
                  <a:lnTo>
                    <a:pt x="273" y="779"/>
                  </a:lnTo>
                  <a:lnTo>
                    <a:pt x="215" y="711"/>
                  </a:lnTo>
                  <a:lnTo>
                    <a:pt x="174" y="609"/>
                  </a:lnTo>
                  <a:lnTo>
                    <a:pt x="165" y="508"/>
                  </a:lnTo>
                  <a:lnTo>
                    <a:pt x="165" y="423"/>
                  </a:lnTo>
                  <a:lnTo>
                    <a:pt x="693" y="423"/>
                  </a:lnTo>
                  <a:close/>
                  <a:moveTo>
                    <a:pt x="165" y="381"/>
                  </a:moveTo>
                  <a:lnTo>
                    <a:pt x="182" y="254"/>
                  </a:lnTo>
                  <a:lnTo>
                    <a:pt x="215" y="161"/>
                  </a:lnTo>
                  <a:lnTo>
                    <a:pt x="264" y="101"/>
                  </a:lnTo>
                  <a:lnTo>
                    <a:pt x="314" y="67"/>
                  </a:lnTo>
                  <a:lnTo>
                    <a:pt x="363" y="51"/>
                  </a:lnTo>
                  <a:lnTo>
                    <a:pt x="396" y="42"/>
                  </a:lnTo>
                  <a:lnTo>
                    <a:pt x="470" y="59"/>
                  </a:lnTo>
                  <a:lnTo>
                    <a:pt x="528" y="93"/>
                  </a:lnTo>
                  <a:lnTo>
                    <a:pt x="561" y="152"/>
                  </a:lnTo>
                  <a:lnTo>
                    <a:pt x="586" y="220"/>
                  </a:lnTo>
                  <a:lnTo>
                    <a:pt x="602" y="279"/>
                  </a:lnTo>
                  <a:lnTo>
                    <a:pt x="611" y="338"/>
                  </a:lnTo>
                  <a:lnTo>
                    <a:pt x="611" y="381"/>
                  </a:lnTo>
                  <a:lnTo>
                    <a:pt x="165" y="3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2681" y="4109"/>
              <a:ext cx="957" cy="838"/>
            </a:xfrm>
            <a:custGeom>
              <a:avLst/>
              <a:gdLst/>
              <a:ahLst/>
              <a:cxnLst>
                <a:cxn ang="0">
                  <a:pos x="577" y="304"/>
                </a:cxn>
                <a:cxn ang="0">
                  <a:pos x="693" y="160"/>
                </a:cxn>
                <a:cxn ang="0">
                  <a:pos x="833" y="67"/>
                </a:cxn>
                <a:cxn ang="0">
                  <a:pos x="924" y="0"/>
                </a:cxn>
                <a:cxn ang="0">
                  <a:pos x="701" y="8"/>
                </a:cxn>
                <a:cxn ang="0">
                  <a:pos x="585" y="0"/>
                </a:cxn>
                <a:cxn ang="0">
                  <a:pos x="610" y="67"/>
                </a:cxn>
                <a:cxn ang="0">
                  <a:pos x="635" y="101"/>
                </a:cxn>
                <a:cxn ang="0">
                  <a:pos x="618" y="177"/>
                </a:cxn>
                <a:cxn ang="0">
                  <a:pos x="495" y="338"/>
                </a:cxn>
                <a:cxn ang="0">
                  <a:pos x="330" y="127"/>
                </a:cxn>
                <a:cxn ang="0">
                  <a:pos x="346" y="76"/>
                </a:cxn>
                <a:cxn ang="0">
                  <a:pos x="396" y="0"/>
                </a:cxn>
                <a:cxn ang="0">
                  <a:pos x="190" y="8"/>
                </a:cxn>
                <a:cxn ang="0">
                  <a:pos x="66" y="0"/>
                </a:cxn>
                <a:cxn ang="0">
                  <a:pos x="8" y="59"/>
                </a:cxn>
                <a:cxn ang="0">
                  <a:pos x="115" y="67"/>
                </a:cxn>
                <a:cxn ang="0">
                  <a:pos x="190" y="118"/>
                </a:cxn>
                <a:cxn ang="0">
                  <a:pos x="420" y="431"/>
                </a:cxn>
                <a:cxn ang="0">
                  <a:pos x="346" y="533"/>
                </a:cxn>
                <a:cxn ang="0">
                  <a:pos x="289" y="609"/>
                </a:cxn>
                <a:cxn ang="0">
                  <a:pos x="99" y="762"/>
                </a:cxn>
                <a:cxn ang="0">
                  <a:pos x="0" y="778"/>
                </a:cxn>
                <a:cxn ang="0">
                  <a:pos x="74" y="829"/>
                </a:cxn>
                <a:cxn ang="0">
                  <a:pos x="247" y="838"/>
                </a:cxn>
                <a:cxn ang="0">
                  <a:pos x="338" y="778"/>
                </a:cxn>
                <a:cxn ang="0">
                  <a:pos x="297" y="762"/>
                </a:cxn>
                <a:cxn ang="0">
                  <a:pos x="280" y="736"/>
                </a:cxn>
                <a:cxn ang="0">
                  <a:pos x="289" y="677"/>
                </a:cxn>
                <a:cxn ang="0">
                  <a:pos x="379" y="558"/>
                </a:cxn>
                <a:cxn ang="0">
                  <a:pos x="552" y="601"/>
                </a:cxn>
                <a:cxn ang="0">
                  <a:pos x="610" y="685"/>
                </a:cxn>
                <a:cxn ang="0">
                  <a:pos x="635" y="719"/>
                </a:cxn>
                <a:cxn ang="0">
                  <a:pos x="627" y="753"/>
                </a:cxn>
                <a:cxn ang="0">
                  <a:pos x="569" y="778"/>
                </a:cxn>
                <a:cxn ang="0">
                  <a:pos x="635" y="838"/>
                </a:cxn>
                <a:cxn ang="0">
                  <a:pos x="866" y="829"/>
                </a:cxn>
                <a:cxn ang="0">
                  <a:pos x="957" y="778"/>
                </a:cxn>
                <a:cxn ang="0">
                  <a:pos x="816" y="762"/>
                </a:cxn>
                <a:cxn ang="0">
                  <a:pos x="519" y="381"/>
                </a:cxn>
              </a:cxnLst>
              <a:rect l="0" t="0" r="r" b="b"/>
              <a:pathLst>
                <a:path w="957" h="838">
                  <a:moveTo>
                    <a:pt x="519" y="381"/>
                  </a:moveTo>
                  <a:lnTo>
                    <a:pt x="577" y="304"/>
                  </a:lnTo>
                  <a:lnTo>
                    <a:pt x="643" y="220"/>
                  </a:lnTo>
                  <a:lnTo>
                    <a:pt x="693" y="160"/>
                  </a:lnTo>
                  <a:lnTo>
                    <a:pt x="759" y="101"/>
                  </a:lnTo>
                  <a:lnTo>
                    <a:pt x="833" y="67"/>
                  </a:lnTo>
                  <a:lnTo>
                    <a:pt x="924" y="59"/>
                  </a:lnTo>
                  <a:lnTo>
                    <a:pt x="924" y="0"/>
                  </a:lnTo>
                  <a:lnTo>
                    <a:pt x="767" y="8"/>
                  </a:lnTo>
                  <a:lnTo>
                    <a:pt x="701" y="8"/>
                  </a:lnTo>
                  <a:lnTo>
                    <a:pt x="627" y="0"/>
                  </a:lnTo>
                  <a:lnTo>
                    <a:pt x="585" y="0"/>
                  </a:lnTo>
                  <a:lnTo>
                    <a:pt x="585" y="59"/>
                  </a:lnTo>
                  <a:lnTo>
                    <a:pt x="610" y="67"/>
                  </a:lnTo>
                  <a:lnTo>
                    <a:pt x="627" y="76"/>
                  </a:lnTo>
                  <a:lnTo>
                    <a:pt x="635" y="101"/>
                  </a:lnTo>
                  <a:lnTo>
                    <a:pt x="635" y="144"/>
                  </a:lnTo>
                  <a:lnTo>
                    <a:pt x="618" y="177"/>
                  </a:lnTo>
                  <a:lnTo>
                    <a:pt x="610" y="186"/>
                  </a:lnTo>
                  <a:lnTo>
                    <a:pt x="495" y="338"/>
                  </a:lnTo>
                  <a:lnTo>
                    <a:pt x="346" y="144"/>
                  </a:lnTo>
                  <a:lnTo>
                    <a:pt x="330" y="127"/>
                  </a:lnTo>
                  <a:lnTo>
                    <a:pt x="330" y="93"/>
                  </a:lnTo>
                  <a:lnTo>
                    <a:pt x="346" y="76"/>
                  </a:lnTo>
                  <a:lnTo>
                    <a:pt x="396" y="59"/>
                  </a:lnTo>
                  <a:lnTo>
                    <a:pt x="396" y="0"/>
                  </a:lnTo>
                  <a:lnTo>
                    <a:pt x="247" y="0"/>
                  </a:lnTo>
                  <a:lnTo>
                    <a:pt x="190" y="8"/>
                  </a:lnTo>
                  <a:lnTo>
                    <a:pt x="140" y="8"/>
                  </a:lnTo>
                  <a:lnTo>
                    <a:pt x="66" y="0"/>
                  </a:lnTo>
                  <a:lnTo>
                    <a:pt x="8" y="0"/>
                  </a:lnTo>
                  <a:lnTo>
                    <a:pt x="8" y="59"/>
                  </a:lnTo>
                  <a:lnTo>
                    <a:pt x="74" y="59"/>
                  </a:lnTo>
                  <a:lnTo>
                    <a:pt x="115" y="67"/>
                  </a:lnTo>
                  <a:lnTo>
                    <a:pt x="157" y="84"/>
                  </a:lnTo>
                  <a:lnTo>
                    <a:pt x="190" y="118"/>
                  </a:lnTo>
                  <a:lnTo>
                    <a:pt x="231" y="177"/>
                  </a:lnTo>
                  <a:lnTo>
                    <a:pt x="420" y="431"/>
                  </a:lnTo>
                  <a:lnTo>
                    <a:pt x="379" y="491"/>
                  </a:lnTo>
                  <a:lnTo>
                    <a:pt x="346" y="533"/>
                  </a:lnTo>
                  <a:lnTo>
                    <a:pt x="322" y="567"/>
                  </a:lnTo>
                  <a:lnTo>
                    <a:pt x="289" y="609"/>
                  </a:lnTo>
                  <a:lnTo>
                    <a:pt x="173" y="728"/>
                  </a:lnTo>
                  <a:lnTo>
                    <a:pt x="99" y="762"/>
                  </a:lnTo>
                  <a:lnTo>
                    <a:pt x="41" y="778"/>
                  </a:lnTo>
                  <a:lnTo>
                    <a:pt x="0" y="778"/>
                  </a:lnTo>
                  <a:lnTo>
                    <a:pt x="0" y="838"/>
                  </a:lnTo>
                  <a:lnTo>
                    <a:pt x="74" y="829"/>
                  </a:lnTo>
                  <a:lnTo>
                    <a:pt x="157" y="829"/>
                  </a:lnTo>
                  <a:lnTo>
                    <a:pt x="247" y="838"/>
                  </a:lnTo>
                  <a:lnTo>
                    <a:pt x="338" y="838"/>
                  </a:lnTo>
                  <a:lnTo>
                    <a:pt x="338" y="778"/>
                  </a:lnTo>
                  <a:lnTo>
                    <a:pt x="313" y="770"/>
                  </a:lnTo>
                  <a:lnTo>
                    <a:pt x="297" y="762"/>
                  </a:lnTo>
                  <a:lnTo>
                    <a:pt x="289" y="753"/>
                  </a:lnTo>
                  <a:lnTo>
                    <a:pt x="280" y="736"/>
                  </a:lnTo>
                  <a:lnTo>
                    <a:pt x="280" y="719"/>
                  </a:lnTo>
                  <a:lnTo>
                    <a:pt x="289" y="677"/>
                  </a:lnTo>
                  <a:lnTo>
                    <a:pt x="322" y="626"/>
                  </a:lnTo>
                  <a:lnTo>
                    <a:pt x="379" y="558"/>
                  </a:lnTo>
                  <a:lnTo>
                    <a:pt x="453" y="474"/>
                  </a:lnTo>
                  <a:lnTo>
                    <a:pt x="552" y="601"/>
                  </a:lnTo>
                  <a:lnTo>
                    <a:pt x="594" y="668"/>
                  </a:lnTo>
                  <a:lnTo>
                    <a:pt x="610" y="685"/>
                  </a:lnTo>
                  <a:lnTo>
                    <a:pt x="618" y="702"/>
                  </a:lnTo>
                  <a:lnTo>
                    <a:pt x="635" y="719"/>
                  </a:lnTo>
                  <a:lnTo>
                    <a:pt x="635" y="736"/>
                  </a:lnTo>
                  <a:lnTo>
                    <a:pt x="627" y="753"/>
                  </a:lnTo>
                  <a:lnTo>
                    <a:pt x="594" y="770"/>
                  </a:lnTo>
                  <a:lnTo>
                    <a:pt x="569" y="778"/>
                  </a:lnTo>
                  <a:lnTo>
                    <a:pt x="569" y="838"/>
                  </a:lnTo>
                  <a:lnTo>
                    <a:pt x="635" y="838"/>
                  </a:lnTo>
                  <a:lnTo>
                    <a:pt x="717" y="829"/>
                  </a:lnTo>
                  <a:lnTo>
                    <a:pt x="866" y="829"/>
                  </a:lnTo>
                  <a:lnTo>
                    <a:pt x="957" y="838"/>
                  </a:lnTo>
                  <a:lnTo>
                    <a:pt x="957" y="778"/>
                  </a:lnTo>
                  <a:lnTo>
                    <a:pt x="874" y="778"/>
                  </a:lnTo>
                  <a:lnTo>
                    <a:pt x="816" y="762"/>
                  </a:lnTo>
                  <a:lnTo>
                    <a:pt x="775" y="719"/>
                  </a:lnTo>
                  <a:lnTo>
                    <a:pt x="519" y="3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13712" y="4083"/>
              <a:ext cx="932" cy="1245"/>
            </a:xfrm>
            <a:custGeom>
              <a:avLst/>
              <a:gdLst/>
              <a:ahLst/>
              <a:cxnLst>
                <a:cxn ang="0">
                  <a:pos x="280" y="212"/>
                </a:cxn>
                <a:cxn ang="0">
                  <a:pos x="338" y="127"/>
                </a:cxn>
                <a:cxn ang="0">
                  <a:pos x="429" y="68"/>
                </a:cxn>
                <a:cxn ang="0">
                  <a:pos x="519" y="51"/>
                </a:cxn>
                <a:cxn ang="0">
                  <a:pos x="602" y="68"/>
                </a:cxn>
                <a:cxn ang="0">
                  <a:pos x="668" y="127"/>
                </a:cxn>
                <a:cxn ang="0">
                  <a:pos x="726" y="212"/>
                </a:cxn>
                <a:cxn ang="0">
                  <a:pos x="767" y="322"/>
                </a:cxn>
                <a:cxn ang="0">
                  <a:pos x="775" y="440"/>
                </a:cxn>
                <a:cxn ang="0">
                  <a:pos x="759" y="576"/>
                </a:cxn>
                <a:cxn ang="0">
                  <a:pos x="717" y="686"/>
                </a:cxn>
                <a:cxn ang="0">
                  <a:pos x="660" y="771"/>
                </a:cxn>
                <a:cxn ang="0">
                  <a:pos x="585" y="821"/>
                </a:cxn>
                <a:cxn ang="0">
                  <a:pos x="503" y="838"/>
                </a:cxn>
                <a:cxn ang="0">
                  <a:pos x="429" y="830"/>
                </a:cxn>
                <a:cxn ang="0">
                  <a:pos x="363" y="788"/>
                </a:cxn>
                <a:cxn ang="0">
                  <a:pos x="305" y="720"/>
                </a:cxn>
                <a:cxn ang="0">
                  <a:pos x="288" y="703"/>
                </a:cxn>
                <a:cxn ang="0">
                  <a:pos x="280" y="686"/>
                </a:cxn>
                <a:cxn ang="0">
                  <a:pos x="280" y="644"/>
                </a:cxn>
                <a:cxn ang="0">
                  <a:pos x="280" y="212"/>
                </a:cxn>
                <a:cxn ang="0">
                  <a:pos x="280" y="745"/>
                </a:cxn>
                <a:cxn ang="0">
                  <a:pos x="297" y="779"/>
                </a:cxn>
                <a:cxn ang="0">
                  <a:pos x="338" y="830"/>
                </a:cxn>
                <a:cxn ang="0">
                  <a:pos x="412" y="872"/>
                </a:cxn>
                <a:cxn ang="0">
                  <a:pos x="511" y="889"/>
                </a:cxn>
                <a:cxn ang="0">
                  <a:pos x="643" y="864"/>
                </a:cxn>
                <a:cxn ang="0">
                  <a:pos x="759" y="804"/>
                </a:cxn>
                <a:cxn ang="0">
                  <a:pos x="849" y="711"/>
                </a:cxn>
                <a:cxn ang="0">
                  <a:pos x="915" y="584"/>
                </a:cxn>
                <a:cxn ang="0">
                  <a:pos x="932" y="440"/>
                </a:cxn>
                <a:cxn ang="0">
                  <a:pos x="915" y="305"/>
                </a:cxn>
                <a:cxn ang="0">
                  <a:pos x="858" y="178"/>
                </a:cxn>
                <a:cxn ang="0">
                  <a:pos x="767" y="85"/>
                </a:cxn>
                <a:cxn ang="0">
                  <a:pos x="660" y="26"/>
                </a:cxn>
                <a:cxn ang="0">
                  <a:pos x="536" y="0"/>
                </a:cxn>
                <a:cxn ang="0">
                  <a:pos x="437" y="17"/>
                </a:cxn>
                <a:cxn ang="0">
                  <a:pos x="363" y="51"/>
                </a:cxn>
                <a:cxn ang="0">
                  <a:pos x="313" y="93"/>
                </a:cxn>
                <a:cxn ang="0">
                  <a:pos x="272" y="136"/>
                </a:cxn>
                <a:cxn ang="0">
                  <a:pos x="272" y="0"/>
                </a:cxn>
                <a:cxn ang="0">
                  <a:pos x="0" y="26"/>
                </a:cxn>
                <a:cxn ang="0">
                  <a:pos x="0" y="85"/>
                </a:cxn>
                <a:cxn ang="0">
                  <a:pos x="82" y="85"/>
                </a:cxn>
                <a:cxn ang="0">
                  <a:pos x="124" y="102"/>
                </a:cxn>
                <a:cxn ang="0">
                  <a:pos x="140" y="127"/>
                </a:cxn>
                <a:cxn ang="0">
                  <a:pos x="148" y="186"/>
                </a:cxn>
                <a:cxn ang="0">
                  <a:pos x="148" y="1092"/>
                </a:cxn>
                <a:cxn ang="0">
                  <a:pos x="140" y="1143"/>
                </a:cxn>
                <a:cxn ang="0">
                  <a:pos x="124" y="1169"/>
                </a:cxn>
                <a:cxn ang="0">
                  <a:pos x="74" y="1177"/>
                </a:cxn>
                <a:cxn ang="0">
                  <a:pos x="0" y="1177"/>
                </a:cxn>
                <a:cxn ang="0">
                  <a:pos x="0" y="1245"/>
                </a:cxn>
                <a:cxn ang="0">
                  <a:pos x="74" y="1236"/>
                </a:cxn>
                <a:cxn ang="0">
                  <a:pos x="354" y="1236"/>
                </a:cxn>
                <a:cxn ang="0">
                  <a:pos x="429" y="1245"/>
                </a:cxn>
                <a:cxn ang="0">
                  <a:pos x="429" y="1177"/>
                </a:cxn>
                <a:cxn ang="0">
                  <a:pos x="354" y="1177"/>
                </a:cxn>
                <a:cxn ang="0">
                  <a:pos x="305" y="1169"/>
                </a:cxn>
                <a:cxn ang="0">
                  <a:pos x="280" y="1143"/>
                </a:cxn>
                <a:cxn ang="0">
                  <a:pos x="280" y="771"/>
                </a:cxn>
                <a:cxn ang="0">
                  <a:pos x="280" y="745"/>
                </a:cxn>
              </a:cxnLst>
              <a:rect l="0" t="0" r="r" b="b"/>
              <a:pathLst>
                <a:path w="932" h="1245">
                  <a:moveTo>
                    <a:pt x="280" y="212"/>
                  </a:moveTo>
                  <a:lnTo>
                    <a:pt x="338" y="127"/>
                  </a:lnTo>
                  <a:lnTo>
                    <a:pt x="429" y="68"/>
                  </a:lnTo>
                  <a:lnTo>
                    <a:pt x="519" y="51"/>
                  </a:lnTo>
                  <a:lnTo>
                    <a:pt x="602" y="68"/>
                  </a:lnTo>
                  <a:lnTo>
                    <a:pt x="668" y="127"/>
                  </a:lnTo>
                  <a:lnTo>
                    <a:pt x="726" y="212"/>
                  </a:lnTo>
                  <a:lnTo>
                    <a:pt x="767" y="322"/>
                  </a:lnTo>
                  <a:lnTo>
                    <a:pt x="775" y="440"/>
                  </a:lnTo>
                  <a:lnTo>
                    <a:pt x="759" y="576"/>
                  </a:lnTo>
                  <a:lnTo>
                    <a:pt x="717" y="686"/>
                  </a:lnTo>
                  <a:lnTo>
                    <a:pt x="660" y="771"/>
                  </a:lnTo>
                  <a:lnTo>
                    <a:pt x="585" y="821"/>
                  </a:lnTo>
                  <a:lnTo>
                    <a:pt x="503" y="838"/>
                  </a:lnTo>
                  <a:lnTo>
                    <a:pt x="429" y="830"/>
                  </a:lnTo>
                  <a:lnTo>
                    <a:pt x="363" y="788"/>
                  </a:lnTo>
                  <a:lnTo>
                    <a:pt x="305" y="720"/>
                  </a:lnTo>
                  <a:lnTo>
                    <a:pt x="288" y="703"/>
                  </a:lnTo>
                  <a:lnTo>
                    <a:pt x="280" y="686"/>
                  </a:lnTo>
                  <a:lnTo>
                    <a:pt x="280" y="644"/>
                  </a:lnTo>
                  <a:lnTo>
                    <a:pt x="280" y="212"/>
                  </a:lnTo>
                  <a:close/>
                  <a:moveTo>
                    <a:pt x="280" y="745"/>
                  </a:moveTo>
                  <a:lnTo>
                    <a:pt x="297" y="779"/>
                  </a:lnTo>
                  <a:lnTo>
                    <a:pt x="338" y="830"/>
                  </a:lnTo>
                  <a:lnTo>
                    <a:pt x="412" y="872"/>
                  </a:lnTo>
                  <a:lnTo>
                    <a:pt x="511" y="889"/>
                  </a:lnTo>
                  <a:lnTo>
                    <a:pt x="643" y="864"/>
                  </a:lnTo>
                  <a:lnTo>
                    <a:pt x="759" y="804"/>
                  </a:lnTo>
                  <a:lnTo>
                    <a:pt x="849" y="711"/>
                  </a:lnTo>
                  <a:lnTo>
                    <a:pt x="915" y="584"/>
                  </a:lnTo>
                  <a:lnTo>
                    <a:pt x="932" y="440"/>
                  </a:lnTo>
                  <a:lnTo>
                    <a:pt x="915" y="305"/>
                  </a:lnTo>
                  <a:lnTo>
                    <a:pt x="858" y="178"/>
                  </a:lnTo>
                  <a:lnTo>
                    <a:pt x="767" y="85"/>
                  </a:lnTo>
                  <a:lnTo>
                    <a:pt x="660" y="26"/>
                  </a:lnTo>
                  <a:lnTo>
                    <a:pt x="536" y="0"/>
                  </a:lnTo>
                  <a:lnTo>
                    <a:pt x="437" y="17"/>
                  </a:lnTo>
                  <a:lnTo>
                    <a:pt x="363" y="51"/>
                  </a:lnTo>
                  <a:lnTo>
                    <a:pt x="313" y="93"/>
                  </a:lnTo>
                  <a:lnTo>
                    <a:pt x="272" y="136"/>
                  </a:lnTo>
                  <a:lnTo>
                    <a:pt x="272" y="0"/>
                  </a:lnTo>
                  <a:lnTo>
                    <a:pt x="0" y="26"/>
                  </a:lnTo>
                  <a:lnTo>
                    <a:pt x="0" y="85"/>
                  </a:lnTo>
                  <a:lnTo>
                    <a:pt x="82" y="85"/>
                  </a:lnTo>
                  <a:lnTo>
                    <a:pt x="124" y="102"/>
                  </a:lnTo>
                  <a:lnTo>
                    <a:pt x="140" y="127"/>
                  </a:lnTo>
                  <a:lnTo>
                    <a:pt x="148" y="186"/>
                  </a:lnTo>
                  <a:lnTo>
                    <a:pt x="148" y="1092"/>
                  </a:lnTo>
                  <a:lnTo>
                    <a:pt x="140" y="1143"/>
                  </a:lnTo>
                  <a:lnTo>
                    <a:pt x="124" y="1169"/>
                  </a:lnTo>
                  <a:lnTo>
                    <a:pt x="74" y="1177"/>
                  </a:lnTo>
                  <a:lnTo>
                    <a:pt x="0" y="1177"/>
                  </a:lnTo>
                  <a:lnTo>
                    <a:pt x="0" y="1245"/>
                  </a:lnTo>
                  <a:lnTo>
                    <a:pt x="74" y="1236"/>
                  </a:lnTo>
                  <a:lnTo>
                    <a:pt x="354" y="1236"/>
                  </a:lnTo>
                  <a:lnTo>
                    <a:pt x="429" y="1245"/>
                  </a:lnTo>
                  <a:lnTo>
                    <a:pt x="429" y="1177"/>
                  </a:lnTo>
                  <a:lnTo>
                    <a:pt x="354" y="1177"/>
                  </a:lnTo>
                  <a:lnTo>
                    <a:pt x="305" y="1169"/>
                  </a:lnTo>
                  <a:lnTo>
                    <a:pt x="280" y="1143"/>
                  </a:lnTo>
                  <a:lnTo>
                    <a:pt x="280" y="771"/>
                  </a:lnTo>
                  <a:lnTo>
                    <a:pt x="280" y="7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14899" y="3491"/>
              <a:ext cx="438" cy="1938"/>
            </a:xfrm>
            <a:custGeom>
              <a:avLst/>
              <a:gdLst/>
              <a:ahLst/>
              <a:cxnLst>
                <a:cxn ang="0">
                  <a:pos x="438" y="1921"/>
                </a:cxn>
                <a:cxn ang="0">
                  <a:pos x="438" y="1913"/>
                </a:cxn>
                <a:cxn ang="0">
                  <a:pos x="405" y="1879"/>
                </a:cxn>
                <a:cxn ang="0">
                  <a:pos x="306" y="1744"/>
                </a:cxn>
                <a:cxn ang="0">
                  <a:pos x="223" y="1600"/>
                </a:cxn>
                <a:cxn ang="0">
                  <a:pos x="174" y="1447"/>
                </a:cxn>
                <a:cxn ang="0">
                  <a:pos x="132" y="1286"/>
                </a:cxn>
                <a:cxn ang="0">
                  <a:pos x="116" y="1126"/>
                </a:cxn>
                <a:cxn ang="0">
                  <a:pos x="108" y="973"/>
                </a:cxn>
                <a:cxn ang="0">
                  <a:pos x="116" y="770"/>
                </a:cxn>
                <a:cxn ang="0">
                  <a:pos x="149" y="567"/>
                </a:cxn>
                <a:cxn ang="0">
                  <a:pos x="207" y="381"/>
                </a:cxn>
                <a:cxn ang="0">
                  <a:pos x="297" y="203"/>
                </a:cxn>
                <a:cxn ang="0">
                  <a:pos x="413" y="50"/>
                </a:cxn>
                <a:cxn ang="0">
                  <a:pos x="438" y="25"/>
                </a:cxn>
                <a:cxn ang="0">
                  <a:pos x="438" y="8"/>
                </a:cxn>
                <a:cxn ang="0">
                  <a:pos x="429" y="0"/>
                </a:cxn>
                <a:cxn ang="0">
                  <a:pos x="421" y="0"/>
                </a:cxn>
                <a:cxn ang="0">
                  <a:pos x="396" y="8"/>
                </a:cxn>
                <a:cxn ang="0">
                  <a:pos x="363" y="42"/>
                </a:cxn>
                <a:cxn ang="0">
                  <a:pos x="306" y="93"/>
                </a:cxn>
                <a:cxn ang="0">
                  <a:pos x="240" y="169"/>
                </a:cxn>
                <a:cxn ang="0">
                  <a:pos x="182" y="262"/>
                </a:cxn>
                <a:cxn ang="0">
                  <a:pos x="116" y="372"/>
                </a:cxn>
                <a:cxn ang="0">
                  <a:pos x="42" y="584"/>
                </a:cxn>
                <a:cxn ang="0">
                  <a:pos x="9" y="787"/>
                </a:cxn>
                <a:cxn ang="0">
                  <a:pos x="0" y="973"/>
                </a:cxn>
                <a:cxn ang="0">
                  <a:pos x="9" y="1100"/>
                </a:cxn>
                <a:cxn ang="0">
                  <a:pos x="25" y="1244"/>
                </a:cxn>
                <a:cxn ang="0">
                  <a:pos x="58" y="1413"/>
                </a:cxn>
                <a:cxn ang="0">
                  <a:pos x="124" y="1574"/>
                </a:cxn>
                <a:cxn ang="0">
                  <a:pos x="198" y="1701"/>
                </a:cxn>
                <a:cxn ang="0">
                  <a:pos x="273" y="1811"/>
                </a:cxn>
                <a:cxn ang="0">
                  <a:pos x="339" y="1879"/>
                </a:cxn>
                <a:cxn ang="0">
                  <a:pos x="396" y="1930"/>
                </a:cxn>
                <a:cxn ang="0">
                  <a:pos x="421" y="1938"/>
                </a:cxn>
                <a:cxn ang="0">
                  <a:pos x="429" y="1938"/>
                </a:cxn>
                <a:cxn ang="0">
                  <a:pos x="438" y="1930"/>
                </a:cxn>
                <a:cxn ang="0">
                  <a:pos x="438" y="1921"/>
                </a:cxn>
              </a:cxnLst>
              <a:rect l="0" t="0" r="r" b="b"/>
              <a:pathLst>
                <a:path w="438" h="1938">
                  <a:moveTo>
                    <a:pt x="438" y="1921"/>
                  </a:moveTo>
                  <a:lnTo>
                    <a:pt x="438" y="1913"/>
                  </a:lnTo>
                  <a:lnTo>
                    <a:pt x="405" y="1879"/>
                  </a:lnTo>
                  <a:lnTo>
                    <a:pt x="306" y="1744"/>
                  </a:lnTo>
                  <a:lnTo>
                    <a:pt x="223" y="1600"/>
                  </a:lnTo>
                  <a:lnTo>
                    <a:pt x="174" y="1447"/>
                  </a:lnTo>
                  <a:lnTo>
                    <a:pt x="132" y="1286"/>
                  </a:lnTo>
                  <a:lnTo>
                    <a:pt x="116" y="1126"/>
                  </a:lnTo>
                  <a:lnTo>
                    <a:pt x="108" y="973"/>
                  </a:lnTo>
                  <a:lnTo>
                    <a:pt x="116" y="770"/>
                  </a:lnTo>
                  <a:lnTo>
                    <a:pt x="149" y="567"/>
                  </a:lnTo>
                  <a:lnTo>
                    <a:pt x="207" y="381"/>
                  </a:lnTo>
                  <a:lnTo>
                    <a:pt x="297" y="203"/>
                  </a:lnTo>
                  <a:lnTo>
                    <a:pt x="413" y="50"/>
                  </a:lnTo>
                  <a:lnTo>
                    <a:pt x="438" y="25"/>
                  </a:lnTo>
                  <a:lnTo>
                    <a:pt x="438" y="8"/>
                  </a:lnTo>
                  <a:lnTo>
                    <a:pt x="429" y="0"/>
                  </a:lnTo>
                  <a:lnTo>
                    <a:pt x="421" y="0"/>
                  </a:lnTo>
                  <a:lnTo>
                    <a:pt x="396" y="8"/>
                  </a:lnTo>
                  <a:lnTo>
                    <a:pt x="363" y="42"/>
                  </a:lnTo>
                  <a:lnTo>
                    <a:pt x="306" y="93"/>
                  </a:lnTo>
                  <a:lnTo>
                    <a:pt x="240" y="169"/>
                  </a:lnTo>
                  <a:lnTo>
                    <a:pt x="182" y="262"/>
                  </a:lnTo>
                  <a:lnTo>
                    <a:pt x="116" y="372"/>
                  </a:lnTo>
                  <a:lnTo>
                    <a:pt x="42" y="584"/>
                  </a:lnTo>
                  <a:lnTo>
                    <a:pt x="9" y="787"/>
                  </a:lnTo>
                  <a:lnTo>
                    <a:pt x="0" y="973"/>
                  </a:lnTo>
                  <a:lnTo>
                    <a:pt x="9" y="1100"/>
                  </a:lnTo>
                  <a:lnTo>
                    <a:pt x="25" y="1244"/>
                  </a:lnTo>
                  <a:lnTo>
                    <a:pt x="58" y="1413"/>
                  </a:lnTo>
                  <a:lnTo>
                    <a:pt x="124" y="1574"/>
                  </a:lnTo>
                  <a:lnTo>
                    <a:pt x="198" y="1701"/>
                  </a:lnTo>
                  <a:lnTo>
                    <a:pt x="273" y="1811"/>
                  </a:lnTo>
                  <a:lnTo>
                    <a:pt x="339" y="1879"/>
                  </a:lnTo>
                  <a:lnTo>
                    <a:pt x="396" y="1930"/>
                  </a:lnTo>
                  <a:lnTo>
                    <a:pt x="421" y="1938"/>
                  </a:lnTo>
                  <a:lnTo>
                    <a:pt x="429" y="1938"/>
                  </a:lnTo>
                  <a:lnTo>
                    <a:pt x="438" y="1930"/>
                  </a:lnTo>
                  <a:lnTo>
                    <a:pt x="438" y="19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15609" y="4422"/>
              <a:ext cx="1163" cy="76"/>
            </a:xfrm>
            <a:custGeom>
              <a:avLst/>
              <a:gdLst/>
              <a:ahLst/>
              <a:cxnLst>
                <a:cxn ang="0">
                  <a:pos x="1097" y="76"/>
                </a:cxn>
                <a:cxn ang="0">
                  <a:pos x="1138" y="76"/>
                </a:cxn>
                <a:cxn ang="0">
                  <a:pos x="1146" y="68"/>
                </a:cxn>
                <a:cxn ang="0">
                  <a:pos x="1154" y="51"/>
                </a:cxn>
                <a:cxn ang="0">
                  <a:pos x="1163" y="42"/>
                </a:cxn>
                <a:cxn ang="0">
                  <a:pos x="1146" y="8"/>
                </a:cxn>
                <a:cxn ang="0">
                  <a:pos x="1138" y="8"/>
                </a:cxn>
                <a:cxn ang="0">
                  <a:pos x="1121" y="0"/>
                </a:cxn>
                <a:cxn ang="0">
                  <a:pos x="33" y="0"/>
                </a:cxn>
                <a:cxn ang="0">
                  <a:pos x="24" y="8"/>
                </a:cxn>
                <a:cxn ang="0">
                  <a:pos x="8" y="8"/>
                </a:cxn>
                <a:cxn ang="0">
                  <a:pos x="0" y="25"/>
                </a:cxn>
                <a:cxn ang="0">
                  <a:pos x="0" y="59"/>
                </a:cxn>
                <a:cxn ang="0">
                  <a:pos x="8" y="68"/>
                </a:cxn>
                <a:cxn ang="0">
                  <a:pos x="24" y="76"/>
                </a:cxn>
                <a:cxn ang="0">
                  <a:pos x="66" y="76"/>
                </a:cxn>
                <a:cxn ang="0">
                  <a:pos x="1097" y="76"/>
                </a:cxn>
              </a:cxnLst>
              <a:rect l="0" t="0" r="r" b="b"/>
              <a:pathLst>
                <a:path w="1163" h="76">
                  <a:moveTo>
                    <a:pt x="1097" y="76"/>
                  </a:moveTo>
                  <a:lnTo>
                    <a:pt x="1138" y="76"/>
                  </a:lnTo>
                  <a:lnTo>
                    <a:pt x="1146" y="68"/>
                  </a:lnTo>
                  <a:lnTo>
                    <a:pt x="1154" y="51"/>
                  </a:lnTo>
                  <a:lnTo>
                    <a:pt x="1163" y="42"/>
                  </a:lnTo>
                  <a:lnTo>
                    <a:pt x="1146" y="8"/>
                  </a:lnTo>
                  <a:lnTo>
                    <a:pt x="1138" y="8"/>
                  </a:lnTo>
                  <a:lnTo>
                    <a:pt x="1121" y="0"/>
                  </a:lnTo>
                  <a:lnTo>
                    <a:pt x="33" y="0"/>
                  </a:lnTo>
                  <a:lnTo>
                    <a:pt x="24" y="8"/>
                  </a:lnTo>
                  <a:lnTo>
                    <a:pt x="8" y="8"/>
                  </a:lnTo>
                  <a:lnTo>
                    <a:pt x="0" y="25"/>
                  </a:lnTo>
                  <a:lnTo>
                    <a:pt x="0" y="59"/>
                  </a:lnTo>
                  <a:lnTo>
                    <a:pt x="8" y="68"/>
                  </a:lnTo>
                  <a:lnTo>
                    <a:pt x="24" y="76"/>
                  </a:lnTo>
                  <a:lnTo>
                    <a:pt x="66" y="76"/>
                  </a:lnTo>
                  <a:lnTo>
                    <a:pt x="1097" y="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16986" y="4083"/>
              <a:ext cx="874" cy="1262"/>
            </a:xfrm>
            <a:custGeom>
              <a:avLst/>
              <a:gdLst/>
              <a:ahLst/>
              <a:cxnLst>
                <a:cxn ang="0">
                  <a:pos x="866" y="102"/>
                </a:cxn>
                <a:cxn ang="0">
                  <a:pos x="874" y="76"/>
                </a:cxn>
                <a:cxn ang="0">
                  <a:pos x="858" y="34"/>
                </a:cxn>
                <a:cxn ang="0">
                  <a:pos x="800" y="26"/>
                </a:cxn>
                <a:cxn ang="0">
                  <a:pos x="751" y="68"/>
                </a:cxn>
                <a:cxn ang="0">
                  <a:pos x="742" y="93"/>
                </a:cxn>
                <a:cxn ang="0">
                  <a:pos x="726" y="170"/>
                </a:cxn>
                <a:cxn ang="0">
                  <a:pos x="602" y="677"/>
                </a:cxn>
                <a:cxn ang="0">
                  <a:pos x="561" y="745"/>
                </a:cxn>
                <a:cxn ang="0">
                  <a:pos x="454" y="830"/>
                </a:cxn>
                <a:cxn ang="0">
                  <a:pos x="330" y="830"/>
                </a:cxn>
                <a:cxn ang="0">
                  <a:pos x="272" y="737"/>
                </a:cxn>
                <a:cxn ang="0">
                  <a:pos x="280" y="584"/>
                </a:cxn>
                <a:cxn ang="0">
                  <a:pos x="363" y="305"/>
                </a:cxn>
                <a:cxn ang="0">
                  <a:pos x="396" y="195"/>
                </a:cxn>
                <a:cxn ang="0">
                  <a:pos x="396" y="102"/>
                </a:cxn>
                <a:cxn ang="0">
                  <a:pos x="313" y="17"/>
                </a:cxn>
                <a:cxn ang="0">
                  <a:pos x="165" y="26"/>
                </a:cxn>
                <a:cxn ang="0">
                  <a:pos x="58" y="144"/>
                </a:cxn>
                <a:cxn ang="0">
                  <a:pos x="0" y="271"/>
                </a:cxn>
                <a:cxn ang="0">
                  <a:pos x="8" y="322"/>
                </a:cxn>
                <a:cxn ang="0">
                  <a:pos x="41" y="313"/>
                </a:cxn>
                <a:cxn ang="0">
                  <a:pos x="49" y="288"/>
                </a:cxn>
                <a:cxn ang="0">
                  <a:pos x="140" y="102"/>
                </a:cxn>
                <a:cxn ang="0">
                  <a:pos x="239" y="43"/>
                </a:cxn>
                <a:cxn ang="0">
                  <a:pos x="264" y="51"/>
                </a:cxn>
                <a:cxn ang="0">
                  <a:pos x="289" y="85"/>
                </a:cxn>
                <a:cxn ang="0">
                  <a:pos x="280" y="161"/>
                </a:cxn>
                <a:cxn ang="0">
                  <a:pos x="256" y="246"/>
                </a:cxn>
                <a:cxn ang="0">
                  <a:pos x="173" y="491"/>
                </a:cxn>
                <a:cxn ang="0">
                  <a:pos x="148" y="652"/>
                </a:cxn>
                <a:cxn ang="0">
                  <a:pos x="198" y="813"/>
                </a:cxn>
                <a:cxn ang="0">
                  <a:pos x="313" y="881"/>
                </a:cxn>
                <a:cxn ang="0">
                  <a:pos x="478" y="864"/>
                </a:cxn>
                <a:cxn ang="0">
                  <a:pos x="544" y="898"/>
                </a:cxn>
                <a:cxn ang="0">
                  <a:pos x="445" y="1101"/>
                </a:cxn>
                <a:cxn ang="0">
                  <a:pos x="322" y="1202"/>
                </a:cxn>
                <a:cxn ang="0">
                  <a:pos x="206" y="1219"/>
                </a:cxn>
                <a:cxn ang="0">
                  <a:pos x="124" y="1185"/>
                </a:cxn>
                <a:cxn ang="0">
                  <a:pos x="148" y="1135"/>
                </a:cxn>
                <a:cxn ang="0">
                  <a:pos x="190" y="1101"/>
                </a:cxn>
                <a:cxn ang="0">
                  <a:pos x="214" y="1033"/>
                </a:cxn>
                <a:cxn ang="0">
                  <a:pos x="206" y="991"/>
                </a:cxn>
                <a:cxn ang="0">
                  <a:pos x="181" y="974"/>
                </a:cxn>
                <a:cxn ang="0">
                  <a:pos x="157" y="965"/>
                </a:cxn>
                <a:cxn ang="0">
                  <a:pos x="99" y="974"/>
                </a:cxn>
                <a:cxn ang="0">
                  <a:pos x="66" y="1008"/>
                </a:cxn>
                <a:cxn ang="0">
                  <a:pos x="33" y="1092"/>
                </a:cxn>
                <a:cxn ang="0">
                  <a:pos x="91" y="1211"/>
                </a:cxn>
                <a:cxn ang="0">
                  <a:pos x="239" y="1262"/>
                </a:cxn>
                <a:cxn ang="0">
                  <a:pos x="462" y="1185"/>
                </a:cxn>
                <a:cxn ang="0">
                  <a:pos x="635" y="991"/>
                </a:cxn>
                <a:cxn ang="0">
                  <a:pos x="866" y="119"/>
                </a:cxn>
              </a:cxnLst>
              <a:rect l="0" t="0" r="r" b="b"/>
              <a:pathLst>
                <a:path w="874" h="1262">
                  <a:moveTo>
                    <a:pt x="866" y="119"/>
                  </a:moveTo>
                  <a:lnTo>
                    <a:pt x="866" y="102"/>
                  </a:lnTo>
                  <a:lnTo>
                    <a:pt x="874" y="93"/>
                  </a:lnTo>
                  <a:lnTo>
                    <a:pt x="874" y="76"/>
                  </a:lnTo>
                  <a:lnTo>
                    <a:pt x="866" y="51"/>
                  </a:lnTo>
                  <a:lnTo>
                    <a:pt x="858" y="34"/>
                  </a:lnTo>
                  <a:lnTo>
                    <a:pt x="833" y="26"/>
                  </a:lnTo>
                  <a:lnTo>
                    <a:pt x="800" y="26"/>
                  </a:lnTo>
                  <a:lnTo>
                    <a:pt x="784" y="34"/>
                  </a:lnTo>
                  <a:lnTo>
                    <a:pt x="751" y="68"/>
                  </a:lnTo>
                  <a:lnTo>
                    <a:pt x="751" y="76"/>
                  </a:lnTo>
                  <a:lnTo>
                    <a:pt x="742" y="93"/>
                  </a:lnTo>
                  <a:lnTo>
                    <a:pt x="726" y="144"/>
                  </a:lnTo>
                  <a:lnTo>
                    <a:pt x="726" y="170"/>
                  </a:lnTo>
                  <a:lnTo>
                    <a:pt x="685" y="330"/>
                  </a:lnTo>
                  <a:lnTo>
                    <a:pt x="602" y="677"/>
                  </a:lnTo>
                  <a:lnTo>
                    <a:pt x="586" y="703"/>
                  </a:lnTo>
                  <a:lnTo>
                    <a:pt x="561" y="745"/>
                  </a:lnTo>
                  <a:lnTo>
                    <a:pt x="511" y="796"/>
                  </a:lnTo>
                  <a:lnTo>
                    <a:pt x="454" y="830"/>
                  </a:lnTo>
                  <a:lnTo>
                    <a:pt x="388" y="838"/>
                  </a:lnTo>
                  <a:lnTo>
                    <a:pt x="330" y="830"/>
                  </a:lnTo>
                  <a:lnTo>
                    <a:pt x="289" y="788"/>
                  </a:lnTo>
                  <a:lnTo>
                    <a:pt x="272" y="737"/>
                  </a:lnTo>
                  <a:lnTo>
                    <a:pt x="272" y="686"/>
                  </a:lnTo>
                  <a:lnTo>
                    <a:pt x="280" y="584"/>
                  </a:lnTo>
                  <a:lnTo>
                    <a:pt x="313" y="457"/>
                  </a:lnTo>
                  <a:lnTo>
                    <a:pt x="363" y="305"/>
                  </a:lnTo>
                  <a:lnTo>
                    <a:pt x="388" y="237"/>
                  </a:lnTo>
                  <a:lnTo>
                    <a:pt x="396" y="195"/>
                  </a:lnTo>
                  <a:lnTo>
                    <a:pt x="404" y="161"/>
                  </a:lnTo>
                  <a:lnTo>
                    <a:pt x="396" y="102"/>
                  </a:lnTo>
                  <a:lnTo>
                    <a:pt x="363" y="51"/>
                  </a:lnTo>
                  <a:lnTo>
                    <a:pt x="313" y="17"/>
                  </a:lnTo>
                  <a:lnTo>
                    <a:pt x="247" y="0"/>
                  </a:lnTo>
                  <a:lnTo>
                    <a:pt x="165" y="26"/>
                  </a:lnTo>
                  <a:lnTo>
                    <a:pt x="99" y="76"/>
                  </a:lnTo>
                  <a:lnTo>
                    <a:pt x="58" y="144"/>
                  </a:lnTo>
                  <a:lnTo>
                    <a:pt x="25" y="220"/>
                  </a:lnTo>
                  <a:lnTo>
                    <a:pt x="0" y="271"/>
                  </a:lnTo>
                  <a:lnTo>
                    <a:pt x="0" y="313"/>
                  </a:lnTo>
                  <a:lnTo>
                    <a:pt x="8" y="322"/>
                  </a:lnTo>
                  <a:lnTo>
                    <a:pt x="33" y="322"/>
                  </a:lnTo>
                  <a:lnTo>
                    <a:pt x="41" y="313"/>
                  </a:lnTo>
                  <a:lnTo>
                    <a:pt x="41" y="305"/>
                  </a:lnTo>
                  <a:lnTo>
                    <a:pt x="49" y="288"/>
                  </a:lnTo>
                  <a:lnTo>
                    <a:pt x="91" y="170"/>
                  </a:lnTo>
                  <a:lnTo>
                    <a:pt x="140" y="102"/>
                  </a:lnTo>
                  <a:lnTo>
                    <a:pt x="190" y="59"/>
                  </a:lnTo>
                  <a:lnTo>
                    <a:pt x="239" y="43"/>
                  </a:lnTo>
                  <a:lnTo>
                    <a:pt x="247" y="43"/>
                  </a:lnTo>
                  <a:lnTo>
                    <a:pt x="264" y="51"/>
                  </a:lnTo>
                  <a:lnTo>
                    <a:pt x="272" y="51"/>
                  </a:lnTo>
                  <a:lnTo>
                    <a:pt x="289" y="85"/>
                  </a:lnTo>
                  <a:lnTo>
                    <a:pt x="289" y="110"/>
                  </a:lnTo>
                  <a:lnTo>
                    <a:pt x="280" y="161"/>
                  </a:lnTo>
                  <a:lnTo>
                    <a:pt x="272" y="203"/>
                  </a:lnTo>
                  <a:lnTo>
                    <a:pt x="256" y="246"/>
                  </a:lnTo>
                  <a:lnTo>
                    <a:pt x="206" y="381"/>
                  </a:lnTo>
                  <a:lnTo>
                    <a:pt x="173" y="491"/>
                  </a:lnTo>
                  <a:lnTo>
                    <a:pt x="157" y="576"/>
                  </a:lnTo>
                  <a:lnTo>
                    <a:pt x="148" y="652"/>
                  </a:lnTo>
                  <a:lnTo>
                    <a:pt x="165" y="745"/>
                  </a:lnTo>
                  <a:lnTo>
                    <a:pt x="198" y="813"/>
                  </a:lnTo>
                  <a:lnTo>
                    <a:pt x="247" y="855"/>
                  </a:lnTo>
                  <a:lnTo>
                    <a:pt x="313" y="881"/>
                  </a:lnTo>
                  <a:lnTo>
                    <a:pt x="379" y="889"/>
                  </a:lnTo>
                  <a:lnTo>
                    <a:pt x="478" y="864"/>
                  </a:lnTo>
                  <a:lnTo>
                    <a:pt x="569" y="796"/>
                  </a:lnTo>
                  <a:lnTo>
                    <a:pt x="544" y="898"/>
                  </a:lnTo>
                  <a:lnTo>
                    <a:pt x="503" y="999"/>
                  </a:lnTo>
                  <a:lnTo>
                    <a:pt x="445" y="1101"/>
                  </a:lnTo>
                  <a:lnTo>
                    <a:pt x="388" y="1160"/>
                  </a:lnTo>
                  <a:lnTo>
                    <a:pt x="322" y="1202"/>
                  </a:lnTo>
                  <a:lnTo>
                    <a:pt x="239" y="1219"/>
                  </a:lnTo>
                  <a:lnTo>
                    <a:pt x="206" y="1219"/>
                  </a:lnTo>
                  <a:lnTo>
                    <a:pt x="165" y="1211"/>
                  </a:lnTo>
                  <a:lnTo>
                    <a:pt x="124" y="1185"/>
                  </a:lnTo>
                  <a:lnTo>
                    <a:pt x="91" y="1135"/>
                  </a:lnTo>
                  <a:lnTo>
                    <a:pt x="148" y="1135"/>
                  </a:lnTo>
                  <a:lnTo>
                    <a:pt x="173" y="1118"/>
                  </a:lnTo>
                  <a:lnTo>
                    <a:pt x="190" y="1101"/>
                  </a:lnTo>
                  <a:lnTo>
                    <a:pt x="198" y="1084"/>
                  </a:lnTo>
                  <a:lnTo>
                    <a:pt x="214" y="1033"/>
                  </a:lnTo>
                  <a:lnTo>
                    <a:pt x="214" y="1008"/>
                  </a:lnTo>
                  <a:lnTo>
                    <a:pt x="206" y="991"/>
                  </a:lnTo>
                  <a:lnTo>
                    <a:pt x="190" y="982"/>
                  </a:lnTo>
                  <a:lnTo>
                    <a:pt x="181" y="974"/>
                  </a:lnTo>
                  <a:lnTo>
                    <a:pt x="165" y="974"/>
                  </a:lnTo>
                  <a:lnTo>
                    <a:pt x="157" y="965"/>
                  </a:lnTo>
                  <a:lnTo>
                    <a:pt x="124" y="965"/>
                  </a:lnTo>
                  <a:lnTo>
                    <a:pt x="99" y="974"/>
                  </a:lnTo>
                  <a:lnTo>
                    <a:pt x="82" y="982"/>
                  </a:lnTo>
                  <a:lnTo>
                    <a:pt x="66" y="1008"/>
                  </a:lnTo>
                  <a:lnTo>
                    <a:pt x="49" y="1025"/>
                  </a:lnTo>
                  <a:lnTo>
                    <a:pt x="33" y="1092"/>
                  </a:lnTo>
                  <a:lnTo>
                    <a:pt x="49" y="1160"/>
                  </a:lnTo>
                  <a:lnTo>
                    <a:pt x="91" y="1211"/>
                  </a:lnTo>
                  <a:lnTo>
                    <a:pt x="157" y="1253"/>
                  </a:lnTo>
                  <a:lnTo>
                    <a:pt x="239" y="1262"/>
                  </a:lnTo>
                  <a:lnTo>
                    <a:pt x="355" y="1245"/>
                  </a:lnTo>
                  <a:lnTo>
                    <a:pt x="462" y="1185"/>
                  </a:lnTo>
                  <a:lnTo>
                    <a:pt x="561" y="1101"/>
                  </a:lnTo>
                  <a:lnTo>
                    <a:pt x="635" y="991"/>
                  </a:lnTo>
                  <a:lnTo>
                    <a:pt x="685" y="864"/>
                  </a:lnTo>
                  <a:lnTo>
                    <a:pt x="866" y="1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18149" y="3491"/>
              <a:ext cx="264" cy="1938"/>
            </a:xfrm>
            <a:custGeom>
              <a:avLst/>
              <a:gdLst/>
              <a:ahLst/>
              <a:cxnLst>
                <a:cxn ang="0">
                  <a:pos x="264" y="1938"/>
                </a:cxn>
                <a:cxn ang="0">
                  <a:pos x="264" y="1862"/>
                </a:cxn>
                <a:cxn ang="0">
                  <a:pos x="74" y="1862"/>
                </a:cxn>
                <a:cxn ang="0">
                  <a:pos x="74" y="76"/>
                </a:cxn>
                <a:cxn ang="0">
                  <a:pos x="264" y="76"/>
                </a:cxn>
                <a:cxn ang="0">
                  <a:pos x="264" y="0"/>
                </a:cxn>
                <a:cxn ang="0">
                  <a:pos x="0" y="0"/>
                </a:cxn>
                <a:cxn ang="0">
                  <a:pos x="0" y="1938"/>
                </a:cxn>
                <a:cxn ang="0">
                  <a:pos x="264" y="1938"/>
                </a:cxn>
              </a:cxnLst>
              <a:rect l="0" t="0" r="r" b="b"/>
              <a:pathLst>
                <a:path w="264" h="1938">
                  <a:moveTo>
                    <a:pt x="264" y="1938"/>
                  </a:moveTo>
                  <a:lnTo>
                    <a:pt x="264" y="1862"/>
                  </a:lnTo>
                  <a:lnTo>
                    <a:pt x="74" y="1862"/>
                  </a:lnTo>
                  <a:lnTo>
                    <a:pt x="74" y="76"/>
                  </a:lnTo>
                  <a:lnTo>
                    <a:pt x="264" y="76"/>
                  </a:lnTo>
                  <a:lnTo>
                    <a:pt x="264" y="0"/>
                  </a:lnTo>
                  <a:lnTo>
                    <a:pt x="0" y="0"/>
                  </a:lnTo>
                  <a:lnTo>
                    <a:pt x="0" y="1938"/>
                  </a:lnTo>
                  <a:lnTo>
                    <a:pt x="264" y="19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18512" y="4083"/>
              <a:ext cx="940" cy="889"/>
            </a:xfrm>
            <a:custGeom>
              <a:avLst/>
              <a:gdLst/>
              <a:ahLst/>
              <a:cxnLst>
                <a:cxn ang="0">
                  <a:pos x="585" y="237"/>
                </a:cxn>
                <a:cxn ang="0">
                  <a:pos x="643" y="110"/>
                </a:cxn>
                <a:cxn ang="0">
                  <a:pos x="767" y="43"/>
                </a:cxn>
                <a:cxn ang="0">
                  <a:pos x="825" y="59"/>
                </a:cxn>
                <a:cxn ang="0">
                  <a:pos x="825" y="76"/>
                </a:cxn>
                <a:cxn ang="0">
                  <a:pos x="775" y="153"/>
                </a:cxn>
                <a:cxn ang="0">
                  <a:pos x="767" y="195"/>
                </a:cxn>
                <a:cxn ang="0">
                  <a:pos x="792" y="229"/>
                </a:cxn>
                <a:cxn ang="0">
                  <a:pos x="841" y="246"/>
                </a:cxn>
                <a:cxn ang="0">
                  <a:pos x="882" y="237"/>
                </a:cxn>
                <a:cxn ang="0">
                  <a:pos x="915" y="212"/>
                </a:cxn>
                <a:cxn ang="0">
                  <a:pos x="940" y="161"/>
                </a:cxn>
                <a:cxn ang="0">
                  <a:pos x="932" y="85"/>
                </a:cxn>
                <a:cxn ang="0">
                  <a:pos x="858" y="17"/>
                </a:cxn>
                <a:cxn ang="0">
                  <a:pos x="767" y="0"/>
                </a:cxn>
                <a:cxn ang="0">
                  <a:pos x="635" y="59"/>
                </a:cxn>
                <a:cxn ang="0">
                  <a:pos x="569" y="153"/>
                </a:cxn>
                <a:cxn ang="0">
                  <a:pos x="470" y="26"/>
                </a:cxn>
                <a:cxn ang="0">
                  <a:pos x="363" y="0"/>
                </a:cxn>
                <a:cxn ang="0">
                  <a:pos x="198" y="68"/>
                </a:cxn>
                <a:cxn ang="0">
                  <a:pos x="91" y="203"/>
                </a:cxn>
                <a:cxn ang="0">
                  <a:pos x="58" y="305"/>
                </a:cxn>
                <a:cxn ang="0">
                  <a:pos x="66" y="322"/>
                </a:cxn>
                <a:cxn ang="0">
                  <a:pos x="107" y="305"/>
                </a:cxn>
                <a:cxn ang="0">
                  <a:pos x="206" y="127"/>
                </a:cxn>
                <a:cxn ang="0">
                  <a:pos x="313" y="51"/>
                </a:cxn>
                <a:cxn ang="0">
                  <a:pos x="371" y="43"/>
                </a:cxn>
                <a:cxn ang="0">
                  <a:pos x="437" y="85"/>
                </a:cxn>
                <a:cxn ang="0">
                  <a:pos x="462" y="178"/>
                </a:cxn>
                <a:cxn ang="0">
                  <a:pos x="445" y="288"/>
                </a:cxn>
                <a:cxn ang="0">
                  <a:pos x="396" y="491"/>
                </a:cxn>
                <a:cxn ang="0">
                  <a:pos x="313" y="745"/>
                </a:cxn>
                <a:cxn ang="0">
                  <a:pos x="181" y="838"/>
                </a:cxn>
                <a:cxn ang="0">
                  <a:pos x="115" y="830"/>
                </a:cxn>
                <a:cxn ang="0">
                  <a:pos x="107" y="804"/>
                </a:cxn>
                <a:cxn ang="0">
                  <a:pos x="165" y="745"/>
                </a:cxn>
                <a:cxn ang="0">
                  <a:pos x="173" y="686"/>
                </a:cxn>
                <a:cxn ang="0">
                  <a:pos x="115" y="644"/>
                </a:cxn>
                <a:cxn ang="0">
                  <a:pos x="66" y="652"/>
                </a:cxn>
                <a:cxn ang="0">
                  <a:pos x="0" y="720"/>
                </a:cxn>
                <a:cxn ang="0">
                  <a:pos x="16" y="813"/>
                </a:cxn>
                <a:cxn ang="0">
                  <a:pos x="115" y="881"/>
                </a:cxn>
                <a:cxn ang="0">
                  <a:pos x="239" y="872"/>
                </a:cxn>
                <a:cxn ang="0">
                  <a:pos x="338" y="796"/>
                </a:cxn>
                <a:cxn ang="0">
                  <a:pos x="371" y="737"/>
                </a:cxn>
                <a:cxn ang="0">
                  <a:pos x="445" y="838"/>
                </a:cxn>
                <a:cxn ang="0">
                  <a:pos x="577" y="889"/>
                </a:cxn>
                <a:cxn ang="0">
                  <a:pos x="742" y="821"/>
                </a:cxn>
                <a:cxn ang="0">
                  <a:pos x="849" y="686"/>
                </a:cxn>
                <a:cxn ang="0">
                  <a:pos x="882" y="584"/>
                </a:cxn>
                <a:cxn ang="0">
                  <a:pos x="874" y="567"/>
                </a:cxn>
                <a:cxn ang="0">
                  <a:pos x="833" y="584"/>
                </a:cxn>
                <a:cxn ang="0">
                  <a:pos x="734" y="771"/>
                </a:cxn>
                <a:cxn ang="0">
                  <a:pos x="627" y="838"/>
                </a:cxn>
                <a:cxn ang="0">
                  <a:pos x="528" y="830"/>
                </a:cxn>
                <a:cxn ang="0">
                  <a:pos x="478" y="745"/>
                </a:cxn>
                <a:cxn ang="0">
                  <a:pos x="495" y="618"/>
                </a:cxn>
                <a:cxn ang="0">
                  <a:pos x="577" y="280"/>
                </a:cxn>
              </a:cxnLst>
              <a:rect l="0" t="0" r="r" b="b"/>
              <a:pathLst>
                <a:path w="940" h="889">
                  <a:moveTo>
                    <a:pt x="577" y="280"/>
                  </a:moveTo>
                  <a:lnTo>
                    <a:pt x="585" y="237"/>
                  </a:lnTo>
                  <a:lnTo>
                    <a:pt x="610" y="178"/>
                  </a:lnTo>
                  <a:lnTo>
                    <a:pt x="643" y="110"/>
                  </a:lnTo>
                  <a:lnTo>
                    <a:pt x="693" y="68"/>
                  </a:lnTo>
                  <a:lnTo>
                    <a:pt x="767" y="43"/>
                  </a:lnTo>
                  <a:lnTo>
                    <a:pt x="775" y="43"/>
                  </a:lnTo>
                  <a:lnTo>
                    <a:pt x="825" y="59"/>
                  </a:lnTo>
                  <a:lnTo>
                    <a:pt x="858" y="68"/>
                  </a:lnTo>
                  <a:lnTo>
                    <a:pt x="825" y="76"/>
                  </a:lnTo>
                  <a:lnTo>
                    <a:pt x="783" y="119"/>
                  </a:lnTo>
                  <a:lnTo>
                    <a:pt x="775" y="153"/>
                  </a:lnTo>
                  <a:lnTo>
                    <a:pt x="767" y="178"/>
                  </a:lnTo>
                  <a:lnTo>
                    <a:pt x="767" y="195"/>
                  </a:lnTo>
                  <a:lnTo>
                    <a:pt x="775" y="212"/>
                  </a:lnTo>
                  <a:lnTo>
                    <a:pt x="792" y="229"/>
                  </a:lnTo>
                  <a:lnTo>
                    <a:pt x="808" y="237"/>
                  </a:lnTo>
                  <a:lnTo>
                    <a:pt x="841" y="246"/>
                  </a:lnTo>
                  <a:lnTo>
                    <a:pt x="858" y="246"/>
                  </a:lnTo>
                  <a:lnTo>
                    <a:pt x="882" y="237"/>
                  </a:lnTo>
                  <a:lnTo>
                    <a:pt x="899" y="229"/>
                  </a:lnTo>
                  <a:lnTo>
                    <a:pt x="915" y="212"/>
                  </a:lnTo>
                  <a:lnTo>
                    <a:pt x="932" y="186"/>
                  </a:lnTo>
                  <a:lnTo>
                    <a:pt x="940" y="161"/>
                  </a:lnTo>
                  <a:lnTo>
                    <a:pt x="940" y="136"/>
                  </a:lnTo>
                  <a:lnTo>
                    <a:pt x="932" y="85"/>
                  </a:lnTo>
                  <a:lnTo>
                    <a:pt x="899" y="43"/>
                  </a:lnTo>
                  <a:lnTo>
                    <a:pt x="858" y="17"/>
                  </a:lnTo>
                  <a:lnTo>
                    <a:pt x="808" y="9"/>
                  </a:lnTo>
                  <a:lnTo>
                    <a:pt x="767" y="0"/>
                  </a:lnTo>
                  <a:lnTo>
                    <a:pt x="693" y="17"/>
                  </a:lnTo>
                  <a:lnTo>
                    <a:pt x="635" y="59"/>
                  </a:lnTo>
                  <a:lnTo>
                    <a:pt x="594" y="110"/>
                  </a:lnTo>
                  <a:lnTo>
                    <a:pt x="569" y="153"/>
                  </a:lnTo>
                  <a:lnTo>
                    <a:pt x="519" y="76"/>
                  </a:lnTo>
                  <a:lnTo>
                    <a:pt x="470" y="26"/>
                  </a:lnTo>
                  <a:lnTo>
                    <a:pt x="412" y="9"/>
                  </a:lnTo>
                  <a:lnTo>
                    <a:pt x="363" y="0"/>
                  </a:lnTo>
                  <a:lnTo>
                    <a:pt x="272" y="17"/>
                  </a:lnTo>
                  <a:lnTo>
                    <a:pt x="198" y="68"/>
                  </a:lnTo>
                  <a:lnTo>
                    <a:pt x="132" y="136"/>
                  </a:lnTo>
                  <a:lnTo>
                    <a:pt x="91" y="203"/>
                  </a:lnTo>
                  <a:lnTo>
                    <a:pt x="66" y="263"/>
                  </a:lnTo>
                  <a:lnTo>
                    <a:pt x="58" y="305"/>
                  </a:lnTo>
                  <a:lnTo>
                    <a:pt x="58" y="313"/>
                  </a:lnTo>
                  <a:lnTo>
                    <a:pt x="66" y="322"/>
                  </a:lnTo>
                  <a:lnTo>
                    <a:pt x="91" y="322"/>
                  </a:lnTo>
                  <a:lnTo>
                    <a:pt x="107" y="305"/>
                  </a:lnTo>
                  <a:lnTo>
                    <a:pt x="148" y="195"/>
                  </a:lnTo>
                  <a:lnTo>
                    <a:pt x="206" y="127"/>
                  </a:lnTo>
                  <a:lnTo>
                    <a:pt x="255" y="76"/>
                  </a:lnTo>
                  <a:lnTo>
                    <a:pt x="313" y="51"/>
                  </a:lnTo>
                  <a:lnTo>
                    <a:pt x="354" y="43"/>
                  </a:lnTo>
                  <a:lnTo>
                    <a:pt x="371" y="43"/>
                  </a:lnTo>
                  <a:lnTo>
                    <a:pt x="420" y="68"/>
                  </a:lnTo>
                  <a:lnTo>
                    <a:pt x="437" y="85"/>
                  </a:lnTo>
                  <a:lnTo>
                    <a:pt x="453" y="136"/>
                  </a:lnTo>
                  <a:lnTo>
                    <a:pt x="462" y="178"/>
                  </a:lnTo>
                  <a:lnTo>
                    <a:pt x="453" y="220"/>
                  </a:lnTo>
                  <a:lnTo>
                    <a:pt x="445" y="288"/>
                  </a:lnTo>
                  <a:lnTo>
                    <a:pt x="420" y="373"/>
                  </a:lnTo>
                  <a:lnTo>
                    <a:pt x="396" y="491"/>
                  </a:lnTo>
                  <a:lnTo>
                    <a:pt x="354" y="644"/>
                  </a:lnTo>
                  <a:lnTo>
                    <a:pt x="313" y="745"/>
                  </a:lnTo>
                  <a:lnTo>
                    <a:pt x="255" y="813"/>
                  </a:lnTo>
                  <a:lnTo>
                    <a:pt x="181" y="838"/>
                  </a:lnTo>
                  <a:lnTo>
                    <a:pt x="140" y="838"/>
                  </a:lnTo>
                  <a:lnTo>
                    <a:pt x="115" y="830"/>
                  </a:lnTo>
                  <a:lnTo>
                    <a:pt x="82" y="813"/>
                  </a:lnTo>
                  <a:lnTo>
                    <a:pt x="107" y="804"/>
                  </a:lnTo>
                  <a:lnTo>
                    <a:pt x="156" y="771"/>
                  </a:lnTo>
                  <a:lnTo>
                    <a:pt x="165" y="745"/>
                  </a:lnTo>
                  <a:lnTo>
                    <a:pt x="173" y="711"/>
                  </a:lnTo>
                  <a:lnTo>
                    <a:pt x="173" y="686"/>
                  </a:lnTo>
                  <a:lnTo>
                    <a:pt x="148" y="661"/>
                  </a:lnTo>
                  <a:lnTo>
                    <a:pt x="115" y="644"/>
                  </a:lnTo>
                  <a:lnTo>
                    <a:pt x="99" y="644"/>
                  </a:lnTo>
                  <a:lnTo>
                    <a:pt x="66" y="652"/>
                  </a:lnTo>
                  <a:lnTo>
                    <a:pt x="16" y="686"/>
                  </a:lnTo>
                  <a:lnTo>
                    <a:pt x="0" y="720"/>
                  </a:lnTo>
                  <a:lnTo>
                    <a:pt x="0" y="754"/>
                  </a:lnTo>
                  <a:lnTo>
                    <a:pt x="16" y="813"/>
                  </a:lnTo>
                  <a:lnTo>
                    <a:pt x="58" y="855"/>
                  </a:lnTo>
                  <a:lnTo>
                    <a:pt x="115" y="881"/>
                  </a:lnTo>
                  <a:lnTo>
                    <a:pt x="173" y="889"/>
                  </a:lnTo>
                  <a:lnTo>
                    <a:pt x="239" y="872"/>
                  </a:lnTo>
                  <a:lnTo>
                    <a:pt x="297" y="838"/>
                  </a:lnTo>
                  <a:lnTo>
                    <a:pt x="338" y="796"/>
                  </a:lnTo>
                  <a:lnTo>
                    <a:pt x="363" y="754"/>
                  </a:lnTo>
                  <a:lnTo>
                    <a:pt x="371" y="737"/>
                  </a:lnTo>
                  <a:lnTo>
                    <a:pt x="396" y="788"/>
                  </a:lnTo>
                  <a:lnTo>
                    <a:pt x="445" y="838"/>
                  </a:lnTo>
                  <a:lnTo>
                    <a:pt x="503" y="872"/>
                  </a:lnTo>
                  <a:lnTo>
                    <a:pt x="577" y="889"/>
                  </a:lnTo>
                  <a:lnTo>
                    <a:pt x="668" y="872"/>
                  </a:lnTo>
                  <a:lnTo>
                    <a:pt x="742" y="821"/>
                  </a:lnTo>
                  <a:lnTo>
                    <a:pt x="800" y="754"/>
                  </a:lnTo>
                  <a:lnTo>
                    <a:pt x="849" y="686"/>
                  </a:lnTo>
                  <a:lnTo>
                    <a:pt x="874" y="627"/>
                  </a:lnTo>
                  <a:lnTo>
                    <a:pt x="882" y="584"/>
                  </a:lnTo>
                  <a:lnTo>
                    <a:pt x="882" y="576"/>
                  </a:lnTo>
                  <a:lnTo>
                    <a:pt x="874" y="567"/>
                  </a:lnTo>
                  <a:lnTo>
                    <a:pt x="849" y="567"/>
                  </a:lnTo>
                  <a:lnTo>
                    <a:pt x="833" y="584"/>
                  </a:lnTo>
                  <a:lnTo>
                    <a:pt x="792" y="694"/>
                  </a:lnTo>
                  <a:lnTo>
                    <a:pt x="734" y="771"/>
                  </a:lnTo>
                  <a:lnTo>
                    <a:pt x="676" y="813"/>
                  </a:lnTo>
                  <a:lnTo>
                    <a:pt x="627" y="838"/>
                  </a:lnTo>
                  <a:lnTo>
                    <a:pt x="552" y="838"/>
                  </a:lnTo>
                  <a:lnTo>
                    <a:pt x="528" y="830"/>
                  </a:lnTo>
                  <a:lnTo>
                    <a:pt x="495" y="796"/>
                  </a:lnTo>
                  <a:lnTo>
                    <a:pt x="478" y="745"/>
                  </a:lnTo>
                  <a:lnTo>
                    <a:pt x="478" y="669"/>
                  </a:lnTo>
                  <a:lnTo>
                    <a:pt x="495" y="618"/>
                  </a:lnTo>
                  <a:lnTo>
                    <a:pt x="511" y="542"/>
                  </a:lnTo>
                  <a:lnTo>
                    <a:pt x="577" y="2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19592" y="4083"/>
              <a:ext cx="1254" cy="889"/>
            </a:xfrm>
            <a:custGeom>
              <a:avLst/>
              <a:gdLst/>
              <a:ahLst/>
              <a:cxnLst>
                <a:cxn ang="0">
                  <a:pos x="825" y="178"/>
                </a:cxn>
                <a:cxn ang="0">
                  <a:pos x="841" y="102"/>
                </a:cxn>
                <a:cxn ang="0">
                  <a:pos x="850" y="76"/>
                </a:cxn>
                <a:cxn ang="0">
                  <a:pos x="833" y="34"/>
                </a:cxn>
                <a:cxn ang="0">
                  <a:pos x="775" y="26"/>
                </a:cxn>
                <a:cxn ang="0">
                  <a:pos x="742" y="51"/>
                </a:cxn>
                <a:cxn ang="0">
                  <a:pos x="718" y="102"/>
                </a:cxn>
                <a:cxn ang="0">
                  <a:pos x="685" y="237"/>
                </a:cxn>
                <a:cxn ang="0">
                  <a:pos x="643" y="407"/>
                </a:cxn>
                <a:cxn ang="0">
                  <a:pos x="611" y="559"/>
                </a:cxn>
                <a:cxn ang="0">
                  <a:pos x="602" y="677"/>
                </a:cxn>
                <a:cxn ang="0">
                  <a:pos x="495" y="821"/>
                </a:cxn>
                <a:cxn ang="0">
                  <a:pos x="363" y="830"/>
                </a:cxn>
                <a:cxn ang="0">
                  <a:pos x="297" y="762"/>
                </a:cxn>
                <a:cxn ang="0">
                  <a:pos x="272" y="686"/>
                </a:cxn>
                <a:cxn ang="0">
                  <a:pos x="281" y="576"/>
                </a:cxn>
                <a:cxn ang="0">
                  <a:pos x="330" y="415"/>
                </a:cxn>
                <a:cxn ang="0">
                  <a:pos x="388" y="246"/>
                </a:cxn>
                <a:cxn ang="0">
                  <a:pos x="404" y="161"/>
                </a:cxn>
                <a:cxn ang="0">
                  <a:pos x="363" y="51"/>
                </a:cxn>
                <a:cxn ang="0">
                  <a:pos x="248" y="0"/>
                </a:cxn>
                <a:cxn ang="0">
                  <a:pos x="107" y="76"/>
                </a:cxn>
                <a:cxn ang="0">
                  <a:pos x="25" y="220"/>
                </a:cxn>
                <a:cxn ang="0">
                  <a:pos x="0" y="305"/>
                </a:cxn>
                <a:cxn ang="0">
                  <a:pos x="8" y="322"/>
                </a:cxn>
                <a:cxn ang="0">
                  <a:pos x="50" y="305"/>
                </a:cxn>
                <a:cxn ang="0">
                  <a:pos x="99" y="170"/>
                </a:cxn>
                <a:cxn ang="0">
                  <a:pos x="198" y="59"/>
                </a:cxn>
                <a:cxn ang="0">
                  <a:pos x="256" y="43"/>
                </a:cxn>
                <a:cxn ang="0">
                  <a:pos x="272" y="51"/>
                </a:cxn>
                <a:cxn ang="0">
                  <a:pos x="289" y="110"/>
                </a:cxn>
                <a:cxn ang="0">
                  <a:pos x="256" y="246"/>
                </a:cxn>
                <a:cxn ang="0">
                  <a:pos x="182" y="466"/>
                </a:cxn>
                <a:cxn ang="0">
                  <a:pos x="157" y="593"/>
                </a:cxn>
                <a:cxn ang="0">
                  <a:pos x="165" y="737"/>
                </a:cxn>
                <a:cxn ang="0">
                  <a:pos x="264" y="847"/>
                </a:cxn>
                <a:cxn ang="0">
                  <a:pos x="421" y="889"/>
                </a:cxn>
                <a:cxn ang="0">
                  <a:pos x="503" y="872"/>
                </a:cxn>
                <a:cxn ang="0">
                  <a:pos x="619" y="745"/>
                </a:cxn>
                <a:cxn ang="0">
                  <a:pos x="709" y="847"/>
                </a:cxn>
                <a:cxn ang="0">
                  <a:pos x="817" y="881"/>
                </a:cxn>
                <a:cxn ang="0">
                  <a:pos x="957" y="864"/>
                </a:cxn>
                <a:cxn ang="0">
                  <a:pos x="1089" y="728"/>
                </a:cxn>
                <a:cxn ang="0">
                  <a:pos x="1171" y="542"/>
                </a:cxn>
                <a:cxn ang="0">
                  <a:pos x="1229" y="313"/>
                </a:cxn>
                <a:cxn ang="0">
                  <a:pos x="1254" y="136"/>
                </a:cxn>
                <a:cxn ang="0">
                  <a:pos x="1246" y="68"/>
                </a:cxn>
                <a:cxn ang="0">
                  <a:pos x="1221" y="26"/>
                </a:cxn>
                <a:cxn ang="0">
                  <a:pos x="1188" y="9"/>
                </a:cxn>
                <a:cxn ang="0">
                  <a:pos x="1147" y="9"/>
                </a:cxn>
                <a:cxn ang="0">
                  <a:pos x="1081" y="68"/>
                </a:cxn>
                <a:cxn ang="0">
                  <a:pos x="1089" y="127"/>
                </a:cxn>
                <a:cxn ang="0">
                  <a:pos x="1105" y="153"/>
                </a:cxn>
                <a:cxn ang="0">
                  <a:pos x="1163" y="237"/>
                </a:cxn>
                <a:cxn ang="0">
                  <a:pos x="1163" y="364"/>
                </a:cxn>
                <a:cxn ang="0">
                  <a:pos x="1130" y="525"/>
                </a:cxn>
                <a:cxn ang="0">
                  <a:pos x="1072" y="669"/>
                </a:cxn>
                <a:cxn ang="0">
                  <a:pos x="949" y="821"/>
                </a:cxn>
                <a:cxn ang="0">
                  <a:pos x="800" y="830"/>
                </a:cxn>
                <a:cxn ang="0">
                  <a:pos x="734" y="745"/>
                </a:cxn>
                <a:cxn ang="0">
                  <a:pos x="726" y="593"/>
                </a:cxn>
                <a:cxn ang="0">
                  <a:pos x="825" y="203"/>
                </a:cxn>
              </a:cxnLst>
              <a:rect l="0" t="0" r="r" b="b"/>
              <a:pathLst>
                <a:path w="1254" h="889">
                  <a:moveTo>
                    <a:pt x="825" y="203"/>
                  </a:moveTo>
                  <a:lnTo>
                    <a:pt x="825" y="178"/>
                  </a:lnTo>
                  <a:lnTo>
                    <a:pt x="841" y="127"/>
                  </a:lnTo>
                  <a:lnTo>
                    <a:pt x="841" y="102"/>
                  </a:lnTo>
                  <a:lnTo>
                    <a:pt x="850" y="85"/>
                  </a:lnTo>
                  <a:lnTo>
                    <a:pt x="850" y="76"/>
                  </a:lnTo>
                  <a:lnTo>
                    <a:pt x="841" y="51"/>
                  </a:lnTo>
                  <a:lnTo>
                    <a:pt x="833" y="34"/>
                  </a:lnTo>
                  <a:lnTo>
                    <a:pt x="817" y="26"/>
                  </a:lnTo>
                  <a:lnTo>
                    <a:pt x="775" y="26"/>
                  </a:lnTo>
                  <a:lnTo>
                    <a:pt x="759" y="34"/>
                  </a:lnTo>
                  <a:lnTo>
                    <a:pt x="742" y="51"/>
                  </a:lnTo>
                  <a:lnTo>
                    <a:pt x="726" y="76"/>
                  </a:lnTo>
                  <a:lnTo>
                    <a:pt x="718" y="102"/>
                  </a:lnTo>
                  <a:lnTo>
                    <a:pt x="701" y="161"/>
                  </a:lnTo>
                  <a:lnTo>
                    <a:pt x="685" y="237"/>
                  </a:lnTo>
                  <a:lnTo>
                    <a:pt x="660" y="330"/>
                  </a:lnTo>
                  <a:lnTo>
                    <a:pt x="643" y="407"/>
                  </a:lnTo>
                  <a:lnTo>
                    <a:pt x="627" y="474"/>
                  </a:lnTo>
                  <a:lnTo>
                    <a:pt x="611" y="559"/>
                  </a:lnTo>
                  <a:lnTo>
                    <a:pt x="602" y="584"/>
                  </a:lnTo>
                  <a:lnTo>
                    <a:pt x="602" y="677"/>
                  </a:lnTo>
                  <a:lnTo>
                    <a:pt x="553" y="771"/>
                  </a:lnTo>
                  <a:lnTo>
                    <a:pt x="495" y="821"/>
                  </a:lnTo>
                  <a:lnTo>
                    <a:pt x="429" y="838"/>
                  </a:lnTo>
                  <a:lnTo>
                    <a:pt x="363" y="830"/>
                  </a:lnTo>
                  <a:lnTo>
                    <a:pt x="322" y="804"/>
                  </a:lnTo>
                  <a:lnTo>
                    <a:pt x="297" y="762"/>
                  </a:lnTo>
                  <a:lnTo>
                    <a:pt x="281" y="728"/>
                  </a:lnTo>
                  <a:lnTo>
                    <a:pt x="272" y="686"/>
                  </a:lnTo>
                  <a:lnTo>
                    <a:pt x="272" y="627"/>
                  </a:lnTo>
                  <a:lnTo>
                    <a:pt x="281" y="576"/>
                  </a:lnTo>
                  <a:lnTo>
                    <a:pt x="297" y="508"/>
                  </a:lnTo>
                  <a:lnTo>
                    <a:pt x="330" y="415"/>
                  </a:lnTo>
                  <a:lnTo>
                    <a:pt x="371" y="288"/>
                  </a:lnTo>
                  <a:lnTo>
                    <a:pt x="388" y="246"/>
                  </a:lnTo>
                  <a:lnTo>
                    <a:pt x="404" y="195"/>
                  </a:lnTo>
                  <a:lnTo>
                    <a:pt x="404" y="161"/>
                  </a:lnTo>
                  <a:lnTo>
                    <a:pt x="396" y="102"/>
                  </a:lnTo>
                  <a:lnTo>
                    <a:pt x="363" y="51"/>
                  </a:lnTo>
                  <a:lnTo>
                    <a:pt x="314" y="17"/>
                  </a:lnTo>
                  <a:lnTo>
                    <a:pt x="248" y="0"/>
                  </a:lnTo>
                  <a:lnTo>
                    <a:pt x="165" y="26"/>
                  </a:lnTo>
                  <a:lnTo>
                    <a:pt x="107" y="76"/>
                  </a:lnTo>
                  <a:lnTo>
                    <a:pt x="58" y="144"/>
                  </a:lnTo>
                  <a:lnTo>
                    <a:pt x="25" y="220"/>
                  </a:lnTo>
                  <a:lnTo>
                    <a:pt x="8" y="271"/>
                  </a:lnTo>
                  <a:lnTo>
                    <a:pt x="0" y="305"/>
                  </a:lnTo>
                  <a:lnTo>
                    <a:pt x="0" y="313"/>
                  </a:lnTo>
                  <a:lnTo>
                    <a:pt x="8" y="322"/>
                  </a:lnTo>
                  <a:lnTo>
                    <a:pt x="33" y="322"/>
                  </a:lnTo>
                  <a:lnTo>
                    <a:pt x="50" y="305"/>
                  </a:lnTo>
                  <a:lnTo>
                    <a:pt x="58" y="288"/>
                  </a:lnTo>
                  <a:lnTo>
                    <a:pt x="99" y="170"/>
                  </a:lnTo>
                  <a:lnTo>
                    <a:pt x="140" y="102"/>
                  </a:lnTo>
                  <a:lnTo>
                    <a:pt x="198" y="59"/>
                  </a:lnTo>
                  <a:lnTo>
                    <a:pt x="248" y="43"/>
                  </a:lnTo>
                  <a:lnTo>
                    <a:pt x="256" y="43"/>
                  </a:lnTo>
                  <a:lnTo>
                    <a:pt x="264" y="51"/>
                  </a:lnTo>
                  <a:lnTo>
                    <a:pt x="272" y="51"/>
                  </a:lnTo>
                  <a:lnTo>
                    <a:pt x="289" y="85"/>
                  </a:lnTo>
                  <a:lnTo>
                    <a:pt x="289" y="110"/>
                  </a:lnTo>
                  <a:lnTo>
                    <a:pt x="281" y="186"/>
                  </a:lnTo>
                  <a:lnTo>
                    <a:pt x="256" y="246"/>
                  </a:lnTo>
                  <a:lnTo>
                    <a:pt x="215" y="364"/>
                  </a:lnTo>
                  <a:lnTo>
                    <a:pt x="182" y="466"/>
                  </a:lnTo>
                  <a:lnTo>
                    <a:pt x="165" y="534"/>
                  </a:lnTo>
                  <a:lnTo>
                    <a:pt x="157" y="593"/>
                  </a:lnTo>
                  <a:lnTo>
                    <a:pt x="149" y="644"/>
                  </a:lnTo>
                  <a:lnTo>
                    <a:pt x="165" y="737"/>
                  </a:lnTo>
                  <a:lnTo>
                    <a:pt x="206" y="804"/>
                  </a:lnTo>
                  <a:lnTo>
                    <a:pt x="264" y="847"/>
                  </a:lnTo>
                  <a:lnTo>
                    <a:pt x="338" y="881"/>
                  </a:lnTo>
                  <a:lnTo>
                    <a:pt x="421" y="889"/>
                  </a:lnTo>
                  <a:lnTo>
                    <a:pt x="454" y="881"/>
                  </a:lnTo>
                  <a:lnTo>
                    <a:pt x="503" y="872"/>
                  </a:lnTo>
                  <a:lnTo>
                    <a:pt x="561" y="830"/>
                  </a:lnTo>
                  <a:lnTo>
                    <a:pt x="619" y="745"/>
                  </a:lnTo>
                  <a:lnTo>
                    <a:pt x="660" y="813"/>
                  </a:lnTo>
                  <a:lnTo>
                    <a:pt x="709" y="847"/>
                  </a:lnTo>
                  <a:lnTo>
                    <a:pt x="759" y="872"/>
                  </a:lnTo>
                  <a:lnTo>
                    <a:pt x="817" y="881"/>
                  </a:lnTo>
                  <a:lnTo>
                    <a:pt x="858" y="889"/>
                  </a:lnTo>
                  <a:lnTo>
                    <a:pt x="957" y="864"/>
                  </a:lnTo>
                  <a:lnTo>
                    <a:pt x="1031" y="813"/>
                  </a:lnTo>
                  <a:lnTo>
                    <a:pt x="1089" y="728"/>
                  </a:lnTo>
                  <a:lnTo>
                    <a:pt x="1130" y="644"/>
                  </a:lnTo>
                  <a:lnTo>
                    <a:pt x="1171" y="542"/>
                  </a:lnTo>
                  <a:lnTo>
                    <a:pt x="1204" y="432"/>
                  </a:lnTo>
                  <a:lnTo>
                    <a:pt x="1229" y="313"/>
                  </a:lnTo>
                  <a:lnTo>
                    <a:pt x="1246" y="212"/>
                  </a:lnTo>
                  <a:lnTo>
                    <a:pt x="1254" y="136"/>
                  </a:lnTo>
                  <a:lnTo>
                    <a:pt x="1254" y="93"/>
                  </a:lnTo>
                  <a:lnTo>
                    <a:pt x="1246" y="68"/>
                  </a:lnTo>
                  <a:lnTo>
                    <a:pt x="1229" y="43"/>
                  </a:lnTo>
                  <a:lnTo>
                    <a:pt x="1221" y="26"/>
                  </a:lnTo>
                  <a:lnTo>
                    <a:pt x="1204" y="9"/>
                  </a:lnTo>
                  <a:lnTo>
                    <a:pt x="1188" y="9"/>
                  </a:lnTo>
                  <a:lnTo>
                    <a:pt x="1171" y="0"/>
                  </a:lnTo>
                  <a:lnTo>
                    <a:pt x="1147" y="9"/>
                  </a:lnTo>
                  <a:lnTo>
                    <a:pt x="1097" y="43"/>
                  </a:lnTo>
                  <a:lnTo>
                    <a:pt x="1081" y="68"/>
                  </a:lnTo>
                  <a:lnTo>
                    <a:pt x="1081" y="110"/>
                  </a:lnTo>
                  <a:lnTo>
                    <a:pt x="1089" y="127"/>
                  </a:lnTo>
                  <a:lnTo>
                    <a:pt x="1097" y="136"/>
                  </a:lnTo>
                  <a:lnTo>
                    <a:pt x="1105" y="153"/>
                  </a:lnTo>
                  <a:lnTo>
                    <a:pt x="1130" y="178"/>
                  </a:lnTo>
                  <a:lnTo>
                    <a:pt x="1163" y="237"/>
                  </a:lnTo>
                  <a:lnTo>
                    <a:pt x="1171" y="313"/>
                  </a:lnTo>
                  <a:lnTo>
                    <a:pt x="1163" y="364"/>
                  </a:lnTo>
                  <a:lnTo>
                    <a:pt x="1155" y="440"/>
                  </a:lnTo>
                  <a:lnTo>
                    <a:pt x="1130" y="525"/>
                  </a:lnTo>
                  <a:lnTo>
                    <a:pt x="1097" y="601"/>
                  </a:lnTo>
                  <a:lnTo>
                    <a:pt x="1072" y="669"/>
                  </a:lnTo>
                  <a:lnTo>
                    <a:pt x="1015" y="762"/>
                  </a:lnTo>
                  <a:lnTo>
                    <a:pt x="949" y="821"/>
                  </a:lnTo>
                  <a:lnTo>
                    <a:pt x="858" y="838"/>
                  </a:lnTo>
                  <a:lnTo>
                    <a:pt x="800" y="830"/>
                  </a:lnTo>
                  <a:lnTo>
                    <a:pt x="759" y="796"/>
                  </a:lnTo>
                  <a:lnTo>
                    <a:pt x="734" y="745"/>
                  </a:lnTo>
                  <a:lnTo>
                    <a:pt x="718" y="669"/>
                  </a:lnTo>
                  <a:lnTo>
                    <a:pt x="726" y="593"/>
                  </a:lnTo>
                  <a:lnTo>
                    <a:pt x="742" y="534"/>
                  </a:lnTo>
                  <a:lnTo>
                    <a:pt x="825" y="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21044" y="4320"/>
              <a:ext cx="478" cy="906"/>
            </a:xfrm>
            <a:custGeom>
              <a:avLst/>
              <a:gdLst/>
              <a:ahLst/>
              <a:cxnLst>
                <a:cxn ang="0">
                  <a:pos x="297" y="43"/>
                </a:cxn>
                <a:cxn ang="0">
                  <a:pos x="297" y="17"/>
                </a:cxn>
                <a:cxn ang="0">
                  <a:pos x="280" y="0"/>
                </a:cxn>
                <a:cxn ang="0">
                  <a:pos x="255" y="0"/>
                </a:cxn>
                <a:cxn ang="0">
                  <a:pos x="189" y="51"/>
                </a:cxn>
                <a:cxn ang="0">
                  <a:pos x="115" y="76"/>
                </a:cxn>
                <a:cxn ang="0">
                  <a:pos x="49" y="85"/>
                </a:cxn>
                <a:cxn ang="0">
                  <a:pos x="0" y="85"/>
                </a:cxn>
                <a:cxn ang="0">
                  <a:pos x="0" y="136"/>
                </a:cxn>
                <a:cxn ang="0">
                  <a:pos x="41" y="136"/>
                </a:cxn>
                <a:cxn ang="0">
                  <a:pos x="115" y="127"/>
                </a:cxn>
                <a:cxn ang="0">
                  <a:pos x="189" y="102"/>
                </a:cxn>
                <a:cxn ang="0">
                  <a:pos x="189" y="821"/>
                </a:cxn>
                <a:cxn ang="0">
                  <a:pos x="173" y="847"/>
                </a:cxn>
                <a:cxn ang="0">
                  <a:pos x="132" y="855"/>
                </a:cxn>
                <a:cxn ang="0">
                  <a:pos x="8" y="855"/>
                </a:cxn>
                <a:cxn ang="0">
                  <a:pos x="8" y="906"/>
                </a:cxn>
                <a:cxn ang="0">
                  <a:pos x="115" y="906"/>
                </a:cxn>
                <a:cxn ang="0">
                  <a:pos x="189" y="898"/>
                </a:cxn>
                <a:cxn ang="0">
                  <a:pos x="288" y="898"/>
                </a:cxn>
                <a:cxn ang="0">
                  <a:pos x="363" y="906"/>
                </a:cxn>
                <a:cxn ang="0">
                  <a:pos x="478" y="906"/>
                </a:cxn>
                <a:cxn ang="0">
                  <a:pos x="478" y="855"/>
                </a:cxn>
                <a:cxn ang="0">
                  <a:pos x="354" y="855"/>
                </a:cxn>
                <a:cxn ang="0">
                  <a:pos x="313" y="838"/>
                </a:cxn>
                <a:cxn ang="0">
                  <a:pos x="297" y="821"/>
                </a:cxn>
                <a:cxn ang="0">
                  <a:pos x="297" y="796"/>
                </a:cxn>
                <a:cxn ang="0">
                  <a:pos x="297" y="43"/>
                </a:cxn>
              </a:cxnLst>
              <a:rect l="0" t="0" r="r" b="b"/>
              <a:pathLst>
                <a:path w="478" h="906">
                  <a:moveTo>
                    <a:pt x="297" y="43"/>
                  </a:moveTo>
                  <a:lnTo>
                    <a:pt x="297" y="17"/>
                  </a:lnTo>
                  <a:lnTo>
                    <a:pt x="280" y="0"/>
                  </a:lnTo>
                  <a:lnTo>
                    <a:pt x="255" y="0"/>
                  </a:lnTo>
                  <a:lnTo>
                    <a:pt x="189" y="51"/>
                  </a:lnTo>
                  <a:lnTo>
                    <a:pt x="115" y="76"/>
                  </a:lnTo>
                  <a:lnTo>
                    <a:pt x="49" y="85"/>
                  </a:lnTo>
                  <a:lnTo>
                    <a:pt x="0" y="85"/>
                  </a:lnTo>
                  <a:lnTo>
                    <a:pt x="0" y="136"/>
                  </a:lnTo>
                  <a:lnTo>
                    <a:pt x="41" y="136"/>
                  </a:lnTo>
                  <a:lnTo>
                    <a:pt x="115" y="127"/>
                  </a:lnTo>
                  <a:lnTo>
                    <a:pt x="189" y="102"/>
                  </a:lnTo>
                  <a:lnTo>
                    <a:pt x="189" y="821"/>
                  </a:lnTo>
                  <a:lnTo>
                    <a:pt x="173" y="847"/>
                  </a:lnTo>
                  <a:lnTo>
                    <a:pt x="132" y="855"/>
                  </a:lnTo>
                  <a:lnTo>
                    <a:pt x="8" y="855"/>
                  </a:lnTo>
                  <a:lnTo>
                    <a:pt x="8" y="906"/>
                  </a:lnTo>
                  <a:lnTo>
                    <a:pt x="115" y="906"/>
                  </a:lnTo>
                  <a:lnTo>
                    <a:pt x="189" y="898"/>
                  </a:lnTo>
                  <a:lnTo>
                    <a:pt x="288" y="898"/>
                  </a:lnTo>
                  <a:lnTo>
                    <a:pt x="363" y="906"/>
                  </a:lnTo>
                  <a:lnTo>
                    <a:pt x="478" y="906"/>
                  </a:lnTo>
                  <a:lnTo>
                    <a:pt x="478" y="855"/>
                  </a:lnTo>
                  <a:lnTo>
                    <a:pt x="354" y="855"/>
                  </a:lnTo>
                  <a:lnTo>
                    <a:pt x="313" y="838"/>
                  </a:lnTo>
                  <a:lnTo>
                    <a:pt x="297" y="821"/>
                  </a:lnTo>
                  <a:lnTo>
                    <a:pt x="297" y="796"/>
                  </a:lnTo>
                  <a:lnTo>
                    <a:pt x="297" y="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22281" y="3812"/>
              <a:ext cx="1262" cy="1296"/>
            </a:xfrm>
            <a:custGeom>
              <a:avLst/>
              <a:gdLst/>
              <a:ahLst/>
              <a:cxnLst>
                <a:cxn ang="0">
                  <a:pos x="668" y="686"/>
                </a:cxn>
                <a:cxn ang="0">
                  <a:pos x="1237" y="686"/>
                </a:cxn>
                <a:cxn ang="0">
                  <a:pos x="1253" y="678"/>
                </a:cxn>
                <a:cxn ang="0">
                  <a:pos x="1253" y="661"/>
                </a:cxn>
                <a:cxn ang="0">
                  <a:pos x="1262" y="652"/>
                </a:cxn>
                <a:cxn ang="0">
                  <a:pos x="1262" y="635"/>
                </a:cxn>
                <a:cxn ang="0">
                  <a:pos x="1253" y="618"/>
                </a:cxn>
                <a:cxn ang="0">
                  <a:pos x="1237" y="618"/>
                </a:cxn>
                <a:cxn ang="0">
                  <a:pos x="1229" y="610"/>
                </a:cxn>
                <a:cxn ang="0">
                  <a:pos x="668" y="610"/>
                </a:cxn>
                <a:cxn ang="0">
                  <a:pos x="668" y="34"/>
                </a:cxn>
                <a:cxn ang="0">
                  <a:pos x="660" y="26"/>
                </a:cxn>
                <a:cxn ang="0">
                  <a:pos x="660" y="9"/>
                </a:cxn>
                <a:cxn ang="0">
                  <a:pos x="643" y="0"/>
                </a:cxn>
                <a:cxn ang="0">
                  <a:pos x="610" y="0"/>
                </a:cxn>
                <a:cxn ang="0">
                  <a:pos x="602" y="9"/>
                </a:cxn>
                <a:cxn ang="0">
                  <a:pos x="594" y="26"/>
                </a:cxn>
                <a:cxn ang="0">
                  <a:pos x="594" y="610"/>
                </a:cxn>
                <a:cxn ang="0">
                  <a:pos x="33" y="610"/>
                </a:cxn>
                <a:cxn ang="0">
                  <a:pos x="16" y="618"/>
                </a:cxn>
                <a:cxn ang="0">
                  <a:pos x="8" y="618"/>
                </a:cxn>
                <a:cxn ang="0">
                  <a:pos x="0" y="635"/>
                </a:cxn>
                <a:cxn ang="0">
                  <a:pos x="0" y="669"/>
                </a:cxn>
                <a:cxn ang="0">
                  <a:pos x="16" y="686"/>
                </a:cxn>
                <a:cxn ang="0">
                  <a:pos x="594" y="686"/>
                </a:cxn>
                <a:cxn ang="0">
                  <a:pos x="594" y="1270"/>
                </a:cxn>
                <a:cxn ang="0">
                  <a:pos x="602" y="1287"/>
                </a:cxn>
                <a:cxn ang="0">
                  <a:pos x="610" y="1296"/>
                </a:cxn>
                <a:cxn ang="0">
                  <a:pos x="643" y="1296"/>
                </a:cxn>
                <a:cxn ang="0">
                  <a:pos x="660" y="1287"/>
                </a:cxn>
                <a:cxn ang="0">
                  <a:pos x="660" y="1270"/>
                </a:cxn>
                <a:cxn ang="0">
                  <a:pos x="668" y="1262"/>
                </a:cxn>
                <a:cxn ang="0">
                  <a:pos x="668" y="1228"/>
                </a:cxn>
                <a:cxn ang="0">
                  <a:pos x="668" y="686"/>
                </a:cxn>
              </a:cxnLst>
              <a:rect l="0" t="0" r="r" b="b"/>
              <a:pathLst>
                <a:path w="1262" h="1296">
                  <a:moveTo>
                    <a:pt x="668" y="686"/>
                  </a:moveTo>
                  <a:lnTo>
                    <a:pt x="1237" y="686"/>
                  </a:lnTo>
                  <a:lnTo>
                    <a:pt x="1253" y="678"/>
                  </a:lnTo>
                  <a:lnTo>
                    <a:pt x="1253" y="661"/>
                  </a:lnTo>
                  <a:lnTo>
                    <a:pt x="1262" y="652"/>
                  </a:lnTo>
                  <a:lnTo>
                    <a:pt x="1262" y="635"/>
                  </a:lnTo>
                  <a:lnTo>
                    <a:pt x="1253" y="618"/>
                  </a:lnTo>
                  <a:lnTo>
                    <a:pt x="1237" y="618"/>
                  </a:lnTo>
                  <a:lnTo>
                    <a:pt x="1229" y="610"/>
                  </a:lnTo>
                  <a:lnTo>
                    <a:pt x="668" y="610"/>
                  </a:lnTo>
                  <a:lnTo>
                    <a:pt x="668" y="34"/>
                  </a:lnTo>
                  <a:lnTo>
                    <a:pt x="660" y="26"/>
                  </a:lnTo>
                  <a:lnTo>
                    <a:pt x="660" y="9"/>
                  </a:lnTo>
                  <a:lnTo>
                    <a:pt x="643" y="0"/>
                  </a:lnTo>
                  <a:lnTo>
                    <a:pt x="610" y="0"/>
                  </a:lnTo>
                  <a:lnTo>
                    <a:pt x="602" y="9"/>
                  </a:lnTo>
                  <a:lnTo>
                    <a:pt x="594" y="26"/>
                  </a:lnTo>
                  <a:lnTo>
                    <a:pt x="594" y="610"/>
                  </a:lnTo>
                  <a:lnTo>
                    <a:pt x="33" y="610"/>
                  </a:lnTo>
                  <a:lnTo>
                    <a:pt x="16" y="618"/>
                  </a:lnTo>
                  <a:lnTo>
                    <a:pt x="8" y="618"/>
                  </a:lnTo>
                  <a:lnTo>
                    <a:pt x="0" y="635"/>
                  </a:lnTo>
                  <a:lnTo>
                    <a:pt x="0" y="669"/>
                  </a:lnTo>
                  <a:lnTo>
                    <a:pt x="16" y="686"/>
                  </a:lnTo>
                  <a:lnTo>
                    <a:pt x="594" y="686"/>
                  </a:lnTo>
                  <a:lnTo>
                    <a:pt x="594" y="1270"/>
                  </a:lnTo>
                  <a:lnTo>
                    <a:pt x="602" y="1287"/>
                  </a:lnTo>
                  <a:lnTo>
                    <a:pt x="610" y="1296"/>
                  </a:lnTo>
                  <a:lnTo>
                    <a:pt x="643" y="1296"/>
                  </a:lnTo>
                  <a:lnTo>
                    <a:pt x="660" y="1287"/>
                  </a:lnTo>
                  <a:lnTo>
                    <a:pt x="660" y="1270"/>
                  </a:lnTo>
                  <a:lnTo>
                    <a:pt x="668" y="1262"/>
                  </a:lnTo>
                  <a:lnTo>
                    <a:pt x="668" y="1228"/>
                  </a:lnTo>
                  <a:lnTo>
                    <a:pt x="668" y="6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24120" y="4083"/>
              <a:ext cx="1254" cy="889"/>
            </a:xfrm>
            <a:custGeom>
              <a:avLst/>
              <a:gdLst/>
              <a:ahLst/>
              <a:cxnLst>
                <a:cxn ang="0">
                  <a:pos x="833" y="153"/>
                </a:cxn>
                <a:cxn ang="0">
                  <a:pos x="841" y="102"/>
                </a:cxn>
                <a:cxn ang="0">
                  <a:pos x="849" y="76"/>
                </a:cxn>
                <a:cxn ang="0">
                  <a:pos x="833" y="34"/>
                </a:cxn>
                <a:cxn ang="0">
                  <a:pos x="775" y="26"/>
                </a:cxn>
                <a:cxn ang="0">
                  <a:pos x="734" y="51"/>
                </a:cxn>
                <a:cxn ang="0">
                  <a:pos x="709" y="102"/>
                </a:cxn>
                <a:cxn ang="0">
                  <a:pos x="676" y="237"/>
                </a:cxn>
                <a:cxn ang="0">
                  <a:pos x="643" y="407"/>
                </a:cxn>
                <a:cxn ang="0">
                  <a:pos x="610" y="517"/>
                </a:cxn>
                <a:cxn ang="0">
                  <a:pos x="602" y="584"/>
                </a:cxn>
                <a:cxn ang="0">
                  <a:pos x="594" y="669"/>
                </a:cxn>
                <a:cxn ang="0">
                  <a:pos x="553" y="771"/>
                </a:cxn>
                <a:cxn ang="0">
                  <a:pos x="421" y="838"/>
                </a:cxn>
                <a:cxn ang="0">
                  <a:pos x="313" y="804"/>
                </a:cxn>
                <a:cxn ang="0">
                  <a:pos x="280" y="728"/>
                </a:cxn>
                <a:cxn ang="0">
                  <a:pos x="272" y="627"/>
                </a:cxn>
                <a:cxn ang="0">
                  <a:pos x="297" y="508"/>
                </a:cxn>
                <a:cxn ang="0">
                  <a:pos x="371" y="288"/>
                </a:cxn>
                <a:cxn ang="0">
                  <a:pos x="404" y="195"/>
                </a:cxn>
                <a:cxn ang="0">
                  <a:pos x="396" y="102"/>
                </a:cxn>
                <a:cxn ang="0">
                  <a:pos x="313" y="17"/>
                </a:cxn>
                <a:cxn ang="0">
                  <a:pos x="165" y="26"/>
                </a:cxn>
                <a:cxn ang="0">
                  <a:pos x="58" y="144"/>
                </a:cxn>
                <a:cxn ang="0">
                  <a:pos x="0" y="271"/>
                </a:cxn>
                <a:cxn ang="0">
                  <a:pos x="8" y="322"/>
                </a:cxn>
                <a:cxn ang="0">
                  <a:pos x="41" y="313"/>
                </a:cxn>
                <a:cxn ang="0">
                  <a:pos x="49" y="288"/>
                </a:cxn>
                <a:cxn ang="0">
                  <a:pos x="140" y="102"/>
                </a:cxn>
                <a:cxn ang="0">
                  <a:pos x="239" y="43"/>
                </a:cxn>
                <a:cxn ang="0">
                  <a:pos x="264" y="51"/>
                </a:cxn>
                <a:cxn ang="0">
                  <a:pos x="289" y="85"/>
                </a:cxn>
                <a:cxn ang="0">
                  <a:pos x="280" y="186"/>
                </a:cxn>
                <a:cxn ang="0">
                  <a:pos x="214" y="364"/>
                </a:cxn>
                <a:cxn ang="0">
                  <a:pos x="165" y="534"/>
                </a:cxn>
                <a:cxn ang="0">
                  <a:pos x="148" y="644"/>
                </a:cxn>
                <a:cxn ang="0">
                  <a:pos x="206" y="804"/>
                </a:cxn>
                <a:cxn ang="0">
                  <a:pos x="338" y="881"/>
                </a:cxn>
                <a:cxn ang="0">
                  <a:pos x="454" y="881"/>
                </a:cxn>
                <a:cxn ang="0">
                  <a:pos x="561" y="830"/>
                </a:cxn>
                <a:cxn ang="0">
                  <a:pos x="652" y="813"/>
                </a:cxn>
                <a:cxn ang="0">
                  <a:pos x="759" y="872"/>
                </a:cxn>
                <a:cxn ang="0">
                  <a:pos x="849" y="889"/>
                </a:cxn>
                <a:cxn ang="0">
                  <a:pos x="998" y="838"/>
                </a:cxn>
                <a:cxn ang="0">
                  <a:pos x="1097" y="711"/>
                </a:cxn>
                <a:cxn ang="0">
                  <a:pos x="1163" y="542"/>
                </a:cxn>
                <a:cxn ang="0">
                  <a:pos x="1229" y="313"/>
                </a:cxn>
                <a:cxn ang="0">
                  <a:pos x="1254" y="136"/>
                </a:cxn>
                <a:cxn ang="0">
                  <a:pos x="1245" y="68"/>
                </a:cxn>
                <a:cxn ang="0">
                  <a:pos x="1196" y="9"/>
                </a:cxn>
                <a:cxn ang="0">
                  <a:pos x="1171" y="0"/>
                </a:cxn>
                <a:cxn ang="0">
                  <a:pos x="1113" y="26"/>
                </a:cxn>
                <a:cxn ang="0">
                  <a:pos x="1080" y="68"/>
                </a:cxn>
                <a:cxn ang="0">
                  <a:pos x="1072" y="110"/>
                </a:cxn>
                <a:cxn ang="0">
                  <a:pos x="1130" y="178"/>
                </a:cxn>
                <a:cxn ang="0">
                  <a:pos x="1171" y="313"/>
                </a:cxn>
                <a:cxn ang="0">
                  <a:pos x="1138" y="483"/>
                </a:cxn>
                <a:cxn ang="0">
                  <a:pos x="1064" y="669"/>
                </a:cxn>
                <a:cxn ang="0">
                  <a:pos x="940" y="821"/>
                </a:cxn>
                <a:cxn ang="0">
                  <a:pos x="800" y="830"/>
                </a:cxn>
                <a:cxn ang="0">
                  <a:pos x="726" y="745"/>
                </a:cxn>
                <a:cxn ang="0">
                  <a:pos x="726" y="593"/>
                </a:cxn>
                <a:cxn ang="0">
                  <a:pos x="817" y="203"/>
                </a:cxn>
              </a:cxnLst>
              <a:rect l="0" t="0" r="r" b="b"/>
              <a:pathLst>
                <a:path w="1254" h="889">
                  <a:moveTo>
                    <a:pt x="817" y="203"/>
                  </a:moveTo>
                  <a:lnTo>
                    <a:pt x="833" y="153"/>
                  </a:lnTo>
                  <a:lnTo>
                    <a:pt x="833" y="127"/>
                  </a:lnTo>
                  <a:lnTo>
                    <a:pt x="841" y="102"/>
                  </a:lnTo>
                  <a:lnTo>
                    <a:pt x="841" y="85"/>
                  </a:lnTo>
                  <a:lnTo>
                    <a:pt x="849" y="76"/>
                  </a:lnTo>
                  <a:lnTo>
                    <a:pt x="841" y="51"/>
                  </a:lnTo>
                  <a:lnTo>
                    <a:pt x="833" y="34"/>
                  </a:lnTo>
                  <a:lnTo>
                    <a:pt x="817" y="26"/>
                  </a:lnTo>
                  <a:lnTo>
                    <a:pt x="775" y="26"/>
                  </a:lnTo>
                  <a:lnTo>
                    <a:pt x="751" y="34"/>
                  </a:lnTo>
                  <a:lnTo>
                    <a:pt x="734" y="51"/>
                  </a:lnTo>
                  <a:lnTo>
                    <a:pt x="718" y="76"/>
                  </a:lnTo>
                  <a:lnTo>
                    <a:pt x="709" y="102"/>
                  </a:lnTo>
                  <a:lnTo>
                    <a:pt x="701" y="161"/>
                  </a:lnTo>
                  <a:lnTo>
                    <a:pt x="676" y="237"/>
                  </a:lnTo>
                  <a:lnTo>
                    <a:pt x="660" y="330"/>
                  </a:lnTo>
                  <a:lnTo>
                    <a:pt x="643" y="407"/>
                  </a:lnTo>
                  <a:lnTo>
                    <a:pt x="627" y="474"/>
                  </a:lnTo>
                  <a:lnTo>
                    <a:pt x="610" y="517"/>
                  </a:lnTo>
                  <a:lnTo>
                    <a:pt x="602" y="559"/>
                  </a:lnTo>
                  <a:lnTo>
                    <a:pt x="602" y="584"/>
                  </a:lnTo>
                  <a:lnTo>
                    <a:pt x="594" y="618"/>
                  </a:lnTo>
                  <a:lnTo>
                    <a:pt x="594" y="669"/>
                  </a:lnTo>
                  <a:lnTo>
                    <a:pt x="602" y="677"/>
                  </a:lnTo>
                  <a:lnTo>
                    <a:pt x="553" y="771"/>
                  </a:lnTo>
                  <a:lnTo>
                    <a:pt x="495" y="821"/>
                  </a:lnTo>
                  <a:lnTo>
                    <a:pt x="421" y="838"/>
                  </a:lnTo>
                  <a:lnTo>
                    <a:pt x="355" y="830"/>
                  </a:lnTo>
                  <a:lnTo>
                    <a:pt x="313" y="804"/>
                  </a:lnTo>
                  <a:lnTo>
                    <a:pt x="289" y="762"/>
                  </a:lnTo>
                  <a:lnTo>
                    <a:pt x="280" y="728"/>
                  </a:lnTo>
                  <a:lnTo>
                    <a:pt x="272" y="686"/>
                  </a:lnTo>
                  <a:lnTo>
                    <a:pt x="272" y="627"/>
                  </a:lnTo>
                  <a:lnTo>
                    <a:pt x="280" y="576"/>
                  </a:lnTo>
                  <a:lnTo>
                    <a:pt x="297" y="508"/>
                  </a:lnTo>
                  <a:lnTo>
                    <a:pt x="330" y="415"/>
                  </a:lnTo>
                  <a:lnTo>
                    <a:pt x="371" y="288"/>
                  </a:lnTo>
                  <a:lnTo>
                    <a:pt x="388" y="246"/>
                  </a:lnTo>
                  <a:lnTo>
                    <a:pt x="404" y="195"/>
                  </a:lnTo>
                  <a:lnTo>
                    <a:pt x="404" y="161"/>
                  </a:lnTo>
                  <a:lnTo>
                    <a:pt x="396" y="102"/>
                  </a:lnTo>
                  <a:lnTo>
                    <a:pt x="363" y="51"/>
                  </a:lnTo>
                  <a:lnTo>
                    <a:pt x="313" y="17"/>
                  </a:lnTo>
                  <a:lnTo>
                    <a:pt x="247" y="0"/>
                  </a:lnTo>
                  <a:lnTo>
                    <a:pt x="165" y="26"/>
                  </a:lnTo>
                  <a:lnTo>
                    <a:pt x="99" y="76"/>
                  </a:lnTo>
                  <a:lnTo>
                    <a:pt x="58" y="144"/>
                  </a:lnTo>
                  <a:lnTo>
                    <a:pt x="25" y="220"/>
                  </a:lnTo>
                  <a:lnTo>
                    <a:pt x="0" y="271"/>
                  </a:lnTo>
                  <a:lnTo>
                    <a:pt x="0" y="313"/>
                  </a:lnTo>
                  <a:lnTo>
                    <a:pt x="8" y="322"/>
                  </a:lnTo>
                  <a:lnTo>
                    <a:pt x="33" y="322"/>
                  </a:lnTo>
                  <a:lnTo>
                    <a:pt x="41" y="313"/>
                  </a:lnTo>
                  <a:lnTo>
                    <a:pt x="41" y="305"/>
                  </a:lnTo>
                  <a:lnTo>
                    <a:pt x="49" y="288"/>
                  </a:lnTo>
                  <a:lnTo>
                    <a:pt x="91" y="170"/>
                  </a:lnTo>
                  <a:lnTo>
                    <a:pt x="140" y="102"/>
                  </a:lnTo>
                  <a:lnTo>
                    <a:pt x="190" y="59"/>
                  </a:lnTo>
                  <a:lnTo>
                    <a:pt x="239" y="43"/>
                  </a:lnTo>
                  <a:lnTo>
                    <a:pt x="247" y="43"/>
                  </a:lnTo>
                  <a:lnTo>
                    <a:pt x="264" y="51"/>
                  </a:lnTo>
                  <a:lnTo>
                    <a:pt x="272" y="51"/>
                  </a:lnTo>
                  <a:lnTo>
                    <a:pt x="289" y="85"/>
                  </a:lnTo>
                  <a:lnTo>
                    <a:pt x="289" y="110"/>
                  </a:lnTo>
                  <a:lnTo>
                    <a:pt x="280" y="186"/>
                  </a:lnTo>
                  <a:lnTo>
                    <a:pt x="256" y="246"/>
                  </a:lnTo>
                  <a:lnTo>
                    <a:pt x="214" y="364"/>
                  </a:lnTo>
                  <a:lnTo>
                    <a:pt x="181" y="466"/>
                  </a:lnTo>
                  <a:lnTo>
                    <a:pt x="165" y="534"/>
                  </a:lnTo>
                  <a:lnTo>
                    <a:pt x="148" y="593"/>
                  </a:lnTo>
                  <a:lnTo>
                    <a:pt x="148" y="644"/>
                  </a:lnTo>
                  <a:lnTo>
                    <a:pt x="165" y="737"/>
                  </a:lnTo>
                  <a:lnTo>
                    <a:pt x="206" y="804"/>
                  </a:lnTo>
                  <a:lnTo>
                    <a:pt x="264" y="847"/>
                  </a:lnTo>
                  <a:lnTo>
                    <a:pt x="338" y="881"/>
                  </a:lnTo>
                  <a:lnTo>
                    <a:pt x="421" y="889"/>
                  </a:lnTo>
                  <a:lnTo>
                    <a:pt x="454" y="881"/>
                  </a:lnTo>
                  <a:lnTo>
                    <a:pt x="503" y="872"/>
                  </a:lnTo>
                  <a:lnTo>
                    <a:pt x="561" y="830"/>
                  </a:lnTo>
                  <a:lnTo>
                    <a:pt x="619" y="745"/>
                  </a:lnTo>
                  <a:lnTo>
                    <a:pt x="652" y="813"/>
                  </a:lnTo>
                  <a:lnTo>
                    <a:pt x="701" y="847"/>
                  </a:lnTo>
                  <a:lnTo>
                    <a:pt x="759" y="872"/>
                  </a:lnTo>
                  <a:lnTo>
                    <a:pt x="808" y="881"/>
                  </a:lnTo>
                  <a:lnTo>
                    <a:pt x="849" y="889"/>
                  </a:lnTo>
                  <a:lnTo>
                    <a:pt x="932" y="872"/>
                  </a:lnTo>
                  <a:lnTo>
                    <a:pt x="998" y="838"/>
                  </a:lnTo>
                  <a:lnTo>
                    <a:pt x="1047" y="779"/>
                  </a:lnTo>
                  <a:lnTo>
                    <a:pt x="1097" y="711"/>
                  </a:lnTo>
                  <a:lnTo>
                    <a:pt x="1130" y="644"/>
                  </a:lnTo>
                  <a:lnTo>
                    <a:pt x="1163" y="542"/>
                  </a:lnTo>
                  <a:lnTo>
                    <a:pt x="1196" y="432"/>
                  </a:lnTo>
                  <a:lnTo>
                    <a:pt x="1229" y="313"/>
                  </a:lnTo>
                  <a:lnTo>
                    <a:pt x="1245" y="212"/>
                  </a:lnTo>
                  <a:lnTo>
                    <a:pt x="1254" y="136"/>
                  </a:lnTo>
                  <a:lnTo>
                    <a:pt x="1254" y="93"/>
                  </a:lnTo>
                  <a:lnTo>
                    <a:pt x="1245" y="68"/>
                  </a:lnTo>
                  <a:lnTo>
                    <a:pt x="1229" y="43"/>
                  </a:lnTo>
                  <a:lnTo>
                    <a:pt x="1196" y="9"/>
                  </a:lnTo>
                  <a:lnTo>
                    <a:pt x="1188" y="9"/>
                  </a:lnTo>
                  <a:lnTo>
                    <a:pt x="1171" y="0"/>
                  </a:lnTo>
                  <a:lnTo>
                    <a:pt x="1138" y="9"/>
                  </a:lnTo>
                  <a:lnTo>
                    <a:pt x="1113" y="26"/>
                  </a:lnTo>
                  <a:lnTo>
                    <a:pt x="1097" y="43"/>
                  </a:lnTo>
                  <a:lnTo>
                    <a:pt x="1080" y="68"/>
                  </a:lnTo>
                  <a:lnTo>
                    <a:pt x="1072" y="93"/>
                  </a:lnTo>
                  <a:lnTo>
                    <a:pt x="1072" y="110"/>
                  </a:lnTo>
                  <a:lnTo>
                    <a:pt x="1080" y="127"/>
                  </a:lnTo>
                  <a:lnTo>
                    <a:pt x="1130" y="178"/>
                  </a:lnTo>
                  <a:lnTo>
                    <a:pt x="1155" y="237"/>
                  </a:lnTo>
                  <a:lnTo>
                    <a:pt x="1171" y="313"/>
                  </a:lnTo>
                  <a:lnTo>
                    <a:pt x="1163" y="381"/>
                  </a:lnTo>
                  <a:lnTo>
                    <a:pt x="1138" y="483"/>
                  </a:lnTo>
                  <a:lnTo>
                    <a:pt x="1105" y="584"/>
                  </a:lnTo>
                  <a:lnTo>
                    <a:pt x="1064" y="669"/>
                  </a:lnTo>
                  <a:lnTo>
                    <a:pt x="1014" y="762"/>
                  </a:lnTo>
                  <a:lnTo>
                    <a:pt x="940" y="821"/>
                  </a:lnTo>
                  <a:lnTo>
                    <a:pt x="858" y="838"/>
                  </a:lnTo>
                  <a:lnTo>
                    <a:pt x="800" y="830"/>
                  </a:lnTo>
                  <a:lnTo>
                    <a:pt x="751" y="796"/>
                  </a:lnTo>
                  <a:lnTo>
                    <a:pt x="726" y="745"/>
                  </a:lnTo>
                  <a:lnTo>
                    <a:pt x="718" y="669"/>
                  </a:lnTo>
                  <a:lnTo>
                    <a:pt x="726" y="593"/>
                  </a:lnTo>
                  <a:lnTo>
                    <a:pt x="742" y="534"/>
                  </a:lnTo>
                  <a:lnTo>
                    <a:pt x="817" y="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25489" y="4320"/>
              <a:ext cx="619" cy="932"/>
            </a:xfrm>
            <a:custGeom>
              <a:avLst/>
              <a:gdLst/>
              <a:ahLst/>
              <a:cxnLst>
                <a:cxn ang="0">
                  <a:pos x="619" y="474"/>
                </a:cxn>
                <a:cxn ang="0">
                  <a:pos x="610" y="339"/>
                </a:cxn>
                <a:cxn ang="0">
                  <a:pos x="586" y="220"/>
                </a:cxn>
                <a:cxn ang="0">
                  <a:pos x="544" y="119"/>
                </a:cxn>
                <a:cxn ang="0">
                  <a:pos x="487" y="60"/>
                </a:cxn>
                <a:cxn ang="0">
                  <a:pos x="412" y="17"/>
                </a:cxn>
                <a:cxn ang="0">
                  <a:pos x="313" y="0"/>
                </a:cxn>
                <a:cxn ang="0">
                  <a:pos x="215" y="17"/>
                </a:cxn>
                <a:cxn ang="0">
                  <a:pos x="132" y="60"/>
                </a:cxn>
                <a:cxn ang="0">
                  <a:pos x="83" y="127"/>
                </a:cxn>
                <a:cxn ang="0">
                  <a:pos x="41" y="203"/>
                </a:cxn>
                <a:cxn ang="0">
                  <a:pos x="17" y="280"/>
                </a:cxn>
                <a:cxn ang="0">
                  <a:pos x="8" y="356"/>
                </a:cxn>
                <a:cxn ang="0">
                  <a:pos x="0" y="424"/>
                </a:cxn>
                <a:cxn ang="0">
                  <a:pos x="0" y="525"/>
                </a:cxn>
                <a:cxn ang="0">
                  <a:pos x="8" y="584"/>
                </a:cxn>
                <a:cxn ang="0">
                  <a:pos x="17" y="661"/>
                </a:cxn>
                <a:cxn ang="0">
                  <a:pos x="41" y="737"/>
                </a:cxn>
                <a:cxn ang="0">
                  <a:pos x="74" y="813"/>
                </a:cxn>
                <a:cxn ang="0">
                  <a:pos x="132" y="872"/>
                </a:cxn>
                <a:cxn ang="0">
                  <a:pos x="206" y="915"/>
                </a:cxn>
                <a:cxn ang="0">
                  <a:pos x="313" y="932"/>
                </a:cxn>
                <a:cxn ang="0">
                  <a:pos x="412" y="915"/>
                </a:cxn>
                <a:cxn ang="0">
                  <a:pos x="487" y="872"/>
                </a:cxn>
                <a:cxn ang="0">
                  <a:pos x="544" y="813"/>
                </a:cxn>
                <a:cxn ang="0">
                  <a:pos x="577" y="737"/>
                </a:cxn>
                <a:cxn ang="0">
                  <a:pos x="602" y="661"/>
                </a:cxn>
                <a:cxn ang="0">
                  <a:pos x="610" y="584"/>
                </a:cxn>
                <a:cxn ang="0">
                  <a:pos x="619" y="517"/>
                </a:cxn>
                <a:cxn ang="0">
                  <a:pos x="619" y="474"/>
                </a:cxn>
                <a:cxn ang="0">
                  <a:pos x="313" y="898"/>
                </a:cxn>
                <a:cxn ang="0">
                  <a:pos x="264" y="889"/>
                </a:cxn>
                <a:cxn ang="0">
                  <a:pos x="215" y="864"/>
                </a:cxn>
                <a:cxn ang="0">
                  <a:pos x="173" y="813"/>
                </a:cxn>
                <a:cxn ang="0">
                  <a:pos x="140" y="745"/>
                </a:cxn>
                <a:cxn ang="0">
                  <a:pos x="132" y="661"/>
                </a:cxn>
                <a:cxn ang="0">
                  <a:pos x="124" y="559"/>
                </a:cxn>
                <a:cxn ang="0">
                  <a:pos x="124" y="356"/>
                </a:cxn>
                <a:cxn ang="0">
                  <a:pos x="132" y="263"/>
                </a:cxn>
                <a:cxn ang="0">
                  <a:pos x="140" y="178"/>
                </a:cxn>
                <a:cxn ang="0">
                  <a:pos x="173" y="110"/>
                </a:cxn>
                <a:cxn ang="0">
                  <a:pos x="215" y="68"/>
                </a:cxn>
                <a:cxn ang="0">
                  <a:pos x="264" y="43"/>
                </a:cxn>
                <a:cxn ang="0">
                  <a:pos x="313" y="43"/>
                </a:cxn>
                <a:cxn ang="0">
                  <a:pos x="379" y="51"/>
                </a:cxn>
                <a:cxn ang="0">
                  <a:pos x="437" y="93"/>
                </a:cxn>
                <a:cxn ang="0">
                  <a:pos x="478" y="161"/>
                </a:cxn>
                <a:cxn ang="0">
                  <a:pos x="495" y="288"/>
                </a:cxn>
                <a:cxn ang="0">
                  <a:pos x="495" y="601"/>
                </a:cxn>
                <a:cxn ang="0">
                  <a:pos x="478" y="745"/>
                </a:cxn>
                <a:cxn ang="0">
                  <a:pos x="454" y="821"/>
                </a:cxn>
                <a:cxn ang="0">
                  <a:pos x="404" y="864"/>
                </a:cxn>
                <a:cxn ang="0">
                  <a:pos x="355" y="889"/>
                </a:cxn>
                <a:cxn ang="0">
                  <a:pos x="313" y="898"/>
                </a:cxn>
              </a:cxnLst>
              <a:rect l="0" t="0" r="r" b="b"/>
              <a:pathLst>
                <a:path w="619" h="932">
                  <a:moveTo>
                    <a:pt x="619" y="474"/>
                  </a:moveTo>
                  <a:lnTo>
                    <a:pt x="610" y="339"/>
                  </a:lnTo>
                  <a:lnTo>
                    <a:pt x="586" y="220"/>
                  </a:lnTo>
                  <a:lnTo>
                    <a:pt x="544" y="119"/>
                  </a:lnTo>
                  <a:lnTo>
                    <a:pt x="487" y="60"/>
                  </a:lnTo>
                  <a:lnTo>
                    <a:pt x="412" y="17"/>
                  </a:lnTo>
                  <a:lnTo>
                    <a:pt x="313" y="0"/>
                  </a:lnTo>
                  <a:lnTo>
                    <a:pt x="215" y="17"/>
                  </a:lnTo>
                  <a:lnTo>
                    <a:pt x="132" y="60"/>
                  </a:lnTo>
                  <a:lnTo>
                    <a:pt x="83" y="127"/>
                  </a:lnTo>
                  <a:lnTo>
                    <a:pt x="41" y="203"/>
                  </a:lnTo>
                  <a:lnTo>
                    <a:pt x="17" y="280"/>
                  </a:lnTo>
                  <a:lnTo>
                    <a:pt x="8" y="356"/>
                  </a:lnTo>
                  <a:lnTo>
                    <a:pt x="0" y="424"/>
                  </a:lnTo>
                  <a:lnTo>
                    <a:pt x="0" y="525"/>
                  </a:lnTo>
                  <a:lnTo>
                    <a:pt x="8" y="584"/>
                  </a:lnTo>
                  <a:lnTo>
                    <a:pt x="17" y="661"/>
                  </a:lnTo>
                  <a:lnTo>
                    <a:pt x="41" y="737"/>
                  </a:lnTo>
                  <a:lnTo>
                    <a:pt x="74" y="813"/>
                  </a:lnTo>
                  <a:lnTo>
                    <a:pt x="132" y="872"/>
                  </a:lnTo>
                  <a:lnTo>
                    <a:pt x="206" y="915"/>
                  </a:lnTo>
                  <a:lnTo>
                    <a:pt x="313" y="932"/>
                  </a:lnTo>
                  <a:lnTo>
                    <a:pt x="412" y="915"/>
                  </a:lnTo>
                  <a:lnTo>
                    <a:pt x="487" y="872"/>
                  </a:lnTo>
                  <a:lnTo>
                    <a:pt x="544" y="813"/>
                  </a:lnTo>
                  <a:lnTo>
                    <a:pt x="577" y="737"/>
                  </a:lnTo>
                  <a:lnTo>
                    <a:pt x="602" y="661"/>
                  </a:lnTo>
                  <a:lnTo>
                    <a:pt x="610" y="584"/>
                  </a:lnTo>
                  <a:lnTo>
                    <a:pt x="619" y="517"/>
                  </a:lnTo>
                  <a:lnTo>
                    <a:pt x="619" y="474"/>
                  </a:lnTo>
                  <a:close/>
                  <a:moveTo>
                    <a:pt x="313" y="898"/>
                  </a:moveTo>
                  <a:lnTo>
                    <a:pt x="264" y="889"/>
                  </a:lnTo>
                  <a:lnTo>
                    <a:pt x="215" y="864"/>
                  </a:lnTo>
                  <a:lnTo>
                    <a:pt x="173" y="813"/>
                  </a:lnTo>
                  <a:lnTo>
                    <a:pt x="140" y="745"/>
                  </a:lnTo>
                  <a:lnTo>
                    <a:pt x="132" y="661"/>
                  </a:lnTo>
                  <a:lnTo>
                    <a:pt x="124" y="559"/>
                  </a:lnTo>
                  <a:lnTo>
                    <a:pt x="124" y="356"/>
                  </a:lnTo>
                  <a:lnTo>
                    <a:pt x="132" y="263"/>
                  </a:lnTo>
                  <a:lnTo>
                    <a:pt x="140" y="178"/>
                  </a:lnTo>
                  <a:lnTo>
                    <a:pt x="173" y="110"/>
                  </a:lnTo>
                  <a:lnTo>
                    <a:pt x="215" y="68"/>
                  </a:lnTo>
                  <a:lnTo>
                    <a:pt x="264" y="43"/>
                  </a:lnTo>
                  <a:lnTo>
                    <a:pt x="313" y="43"/>
                  </a:lnTo>
                  <a:lnTo>
                    <a:pt x="379" y="51"/>
                  </a:lnTo>
                  <a:lnTo>
                    <a:pt x="437" y="93"/>
                  </a:lnTo>
                  <a:lnTo>
                    <a:pt x="478" y="161"/>
                  </a:lnTo>
                  <a:lnTo>
                    <a:pt x="495" y="288"/>
                  </a:lnTo>
                  <a:lnTo>
                    <a:pt x="495" y="601"/>
                  </a:lnTo>
                  <a:lnTo>
                    <a:pt x="478" y="745"/>
                  </a:lnTo>
                  <a:lnTo>
                    <a:pt x="454" y="821"/>
                  </a:lnTo>
                  <a:lnTo>
                    <a:pt x="404" y="864"/>
                  </a:lnTo>
                  <a:lnTo>
                    <a:pt x="355" y="889"/>
                  </a:lnTo>
                  <a:lnTo>
                    <a:pt x="313" y="8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26330" y="3491"/>
              <a:ext cx="264" cy="1938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0" y="0"/>
                </a:cxn>
                <a:cxn ang="0">
                  <a:pos x="0" y="76"/>
                </a:cxn>
                <a:cxn ang="0">
                  <a:pos x="182" y="76"/>
                </a:cxn>
                <a:cxn ang="0">
                  <a:pos x="182" y="1862"/>
                </a:cxn>
                <a:cxn ang="0">
                  <a:pos x="0" y="1862"/>
                </a:cxn>
                <a:cxn ang="0">
                  <a:pos x="0" y="1938"/>
                </a:cxn>
                <a:cxn ang="0">
                  <a:pos x="264" y="1938"/>
                </a:cxn>
                <a:cxn ang="0">
                  <a:pos x="264" y="0"/>
                </a:cxn>
              </a:cxnLst>
              <a:rect l="0" t="0" r="r" b="b"/>
              <a:pathLst>
                <a:path w="264" h="1938">
                  <a:moveTo>
                    <a:pt x="264" y="0"/>
                  </a:moveTo>
                  <a:lnTo>
                    <a:pt x="0" y="0"/>
                  </a:lnTo>
                  <a:lnTo>
                    <a:pt x="0" y="76"/>
                  </a:lnTo>
                  <a:lnTo>
                    <a:pt x="182" y="76"/>
                  </a:lnTo>
                  <a:lnTo>
                    <a:pt x="182" y="1862"/>
                  </a:lnTo>
                  <a:lnTo>
                    <a:pt x="0" y="1862"/>
                  </a:lnTo>
                  <a:lnTo>
                    <a:pt x="0" y="1938"/>
                  </a:lnTo>
                  <a:lnTo>
                    <a:pt x="264" y="1938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26924" y="3491"/>
              <a:ext cx="437" cy="1938"/>
            </a:xfrm>
            <a:custGeom>
              <a:avLst/>
              <a:gdLst/>
              <a:ahLst/>
              <a:cxnLst>
                <a:cxn ang="0">
                  <a:pos x="437" y="973"/>
                </a:cxn>
                <a:cxn ang="0">
                  <a:pos x="437" y="846"/>
                </a:cxn>
                <a:cxn ang="0">
                  <a:pos x="413" y="694"/>
                </a:cxn>
                <a:cxn ang="0">
                  <a:pos x="380" y="524"/>
                </a:cxn>
                <a:cxn ang="0">
                  <a:pos x="314" y="364"/>
                </a:cxn>
                <a:cxn ang="0">
                  <a:pos x="239" y="237"/>
                </a:cxn>
                <a:cxn ang="0">
                  <a:pos x="165" y="127"/>
                </a:cxn>
                <a:cxn ang="0">
                  <a:pos x="50" y="8"/>
                </a:cxn>
                <a:cxn ang="0">
                  <a:pos x="17" y="0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25"/>
                </a:cxn>
                <a:cxn ang="0">
                  <a:pos x="33" y="59"/>
                </a:cxn>
                <a:cxn ang="0">
                  <a:pos x="140" y="186"/>
                </a:cxn>
                <a:cxn ang="0">
                  <a:pos x="223" y="347"/>
                </a:cxn>
                <a:cxn ang="0">
                  <a:pos x="281" y="533"/>
                </a:cxn>
                <a:cxn ang="0">
                  <a:pos x="314" y="736"/>
                </a:cxn>
                <a:cxn ang="0">
                  <a:pos x="330" y="973"/>
                </a:cxn>
                <a:cxn ang="0">
                  <a:pos x="322" y="1168"/>
                </a:cxn>
                <a:cxn ang="0">
                  <a:pos x="289" y="1371"/>
                </a:cxn>
                <a:cxn ang="0">
                  <a:pos x="231" y="1557"/>
                </a:cxn>
                <a:cxn ang="0">
                  <a:pos x="149" y="1735"/>
                </a:cxn>
                <a:cxn ang="0">
                  <a:pos x="25" y="1888"/>
                </a:cxn>
                <a:cxn ang="0">
                  <a:pos x="17" y="1904"/>
                </a:cxn>
                <a:cxn ang="0">
                  <a:pos x="8" y="1913"/>
                </a:cxn>
                <a:cxn ang="0">
                  <a:pos x="0" y="1913"/>
                </a:cxn>
                <a:cxn ang="0">
                  <a:pos x="0" y="1930"/>
                </a:cxn>
                <a:cxn ang="0">
                  <a:pos x="8" y="1938"/>
                </a:cxn>
                <a:cxn ang="0">
                  <a:pos x="17" y="1938"/>
                </a:cxn>
                <a:cxn ang="0">
                  <a:pos x="41" y="1930"/>
                </a:cxn>
                <a:cxn ang="0">
                  <a:pos x="83" y="1896"/>
                </a:cxn>
                <a:cxn ang="0">
                  <a:pos x="132" y="1845"/>
                </a:cxn>
                <a:cxn ang="0">
                  <a:pos x="198" y="1769"/>
                </a:cxn>
                <a:cxn ang="0">
                  <a:pos x="264" y="1676"/>
                </a:cxn>
                <a:cxn ang="0">
                  <a:pos x="322" y="1566"/>
                </a:cxn>
                <a:cxn ang="0">
                  <a:pos x="396" y="1354"/>
                </a:cxn>
                <a:cxn ang="0">
                  <a:pos x="429" y="1151"/>
                </a:cxn>
                <a:cxn ang="0">
                  <a:pos x="437" y="973"/>
                </a:cxn>
              </a:cxnLst>
              <a:rect l="0" t="0" r="r" b="b"/>
              <a:pathLst>
                <a:path w="437" h="1938">
                  <a:moveTo>
                    <a:pt x="437" y="973"/>
                  </a:moveTo>
                  <a:lnTo>
                    <a:pt x="437" y="846"/>
                  </a:lnTo>
                  <a:lnTo>
                    <a:pt x="413" y="694"/>
                  </a:lnTo>
                  <a:lnTo>
                    <a:pt x="380" y="524"/>
                  </a:lnTo>
                  <a:lnTo>
                    <a:pt x="314" y="364"/>
                  </a:lnTo>
                  <a:lnTo>
                    <a:pt x="239" y="237"/>
                  </a:lnTo>
                  <a:lnTo>
                    <a:pt x="165" y="127"/>
                  </a:lnTo>
                  <a:lnTo>
                    <a:pt x="50" y="8"/>
                  </a:lnTo>
                  <a:lnTo>
                    <a:pt x="17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25"/>
                  </a:lnTo>
                  <a:lnTo>
                    <a:pt x="33" y="59"/>
                  </a:lnTo>
                  <a:lnTo>
                    <a:pt x="140" y="186"/>
                  </a:lnTo>
                  <a:lnTo>
                    <a:pt x="223" y="347"/>
                  </a:lnTo>
                  <a:lnTo>
                    <a:pt x="281" y="533"/>
                  </a:lnTo>
                  <a:lnTo>
                    <a:pt x="314" y="736"/>
                  </a:lnTo>
                  <a:lnTo>
                    <a:pt x="330" y="973"/>
                  </a:lnTo>
                  <a:lnTo>
                    <a:pt x="322" y="1168"/>
                  </a:lnTo>
                  <a:lnTo>
                    <a:pt x="289" y="1371"/>
                  </a:lnTo>
                  <a:lnTo>
                    <a:pt x="231" y="1557"/>
                  </a:lnTo>
                  <a:lnTo>
                    <a:pt x="149" y="1735"/>
                  </a:lnTo>
                  <a:lnTo>
                    <a:pt x="25" y="1888"/>
                  </a:lnTo>
                  <a:lnTo>
                    <a:pt x="17" y="1904"/>
                  </a:lnTo>
                  <a:lnTo>
                    <a:pt x="8" y="1913"/>
                  </a:lnTo>
                  <a:lnTo>
                    <a:pt x="0" y="1913"/>
                  </a:lnTo>
                  <a:lnTo>
                    <a:pt x="0" y="1930"/>
                  </a:lnTo>
                  <a:lnTo>
                    <a:pt x="8" y="1938"/>
                  </a:lnTo>
                  <a:lnTo>
                    <a:pt x="17" y="1938"/>
                  </a:lnTo>
                  <a:lnTo>
                    <a:pt x="41" y="1930"/>
                  </a:lnTo>
                  <a:lnTo>
                    <a:pt x="83" y="1896"/>
                  </a:lnTo>
                  <a:lnTo>
                    <a:pt x="132" y="1845"/>
                  </a:lnTo>
                  <a:lnTo>
                    <a:pt x="198" y="1769"/>
                  </a:lnTo>
                  <a:lnTo>
                    <a:pt x="264" y="1676"/>
                  </a:lnTo>
                  <a:lnTo>
                    <a:pt x="322" y="1566"/>
                  </a:lnTo>
                  <a:lnTo>
                    <a:pt x="396" y="1354"/>
                  </a:lnTo>
                  <a:lnTo>
                    <a:pt x="429" y="1151"/>
                  </a:lnTo>
                  <a:lnTo>
                    <a:pt x="437" y="9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4" name="Group 99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691852" y="3297529"/>
            <a:ext cx="3714776" cy="361464"/>
            <a:chOff x="543" y="3535"/>
            <a:chExt cx="18437" cy="1794"/>
          </a:xfrm>
        </p:grpSpPr>
        <p:sp>
          <p:nvSpPr>
            <p:cNvPr id="75" name="Freeform 101"/>
            <p:cNvSpPr>
              <a:spLocks/>
            </p:cNvSpPr>
            <p:nvPr/>
          </p:nvSpPr>
          <p:spPr bwMode="auto">
            <a:xfrm>
              <a:off x="543" y="4019"/>
              <a:ext cx="1252" cy="937"/>
            </a:xfrm>
            <a:custGeom>
              <a:avLst/>
              <a:gdLst/>
              <a:ahLst/>
              <a:cxnLst>
                <a:cxn ang="0">
                  <a:pos x="834" y="136"/>
                </a:cxn>
                <a:cxn ang="0">
                  <a:pos x="834" y="43"/>
                </a:cxn>
                <a:cxn ang="0">
                  <a:pos x="777" y="25"/>
                </a:cxn>
                <a:cxn ang="0">
                  <a:pos x="720" y="81"/>
                </a:cxn>
                <a:cxn ang="0">
                  <a:pos x="691" y="217"/>
                </a:cxn>
                <a:cxn ang="0">
                  <a:pos x="634" y="453"/>
                </a:cxn>
                <a:cxn ang="0">
                  <a:pos x="606" y="596"/>
                </a:cxn>
                <a:cxn ang="0">
                  <a:pos x="566" y="788"/>
                </a:cxn>
                <a:cxn ang="0">
                  <a:pos x="423" y="887"/>
                </a:cxn>
                <a:cxn ang="0">
                  <a:pos x="303" y="825"/>
                </a:cxn>
                <a:cxn ang="0">
                  <a:pos x="274" y="664"/>
                </a:cxn>
                <a:cxn ang="0">
                  <a:pos x="309" y="503"/>
                </a:cxn>
                <a:cxn ang="0">
                  <a:pos x="400" y="211"/>
                </a:cxn>
                <a:cxn ang="0">
                  <a:pos x="360" y="50"/>
                </a:cxn>
                <a:cxn ang="0">
                  <a:pos x="183" y="12"/>
                </a:cxn>
                <a:cxn ang="0">
                  <a:pos x="57" y="155"/>
                </a:cxn>
                <a:cxn ang="0">
                  <a:pos x="0" y="298"/>
                </a:cxn>
                <a:cxn ang="0">
                  <a:pos x="11" y="335"/>
                </a:cxn>
                <a:cxn ang="0">
                  <a:pos x="40" y="335"/>
                </a:cxn>
                <a:cxn ang="0">
                  <a:pos x="86" y="205"/>
                </a:cxn>
                <a:cxn ang="0">
                  <a:pos x="200" y="56"/>
                </a:cxn>
                <a:cxn ang="0">
                  <a:pos x="269" y="56"/>
                </a:cxn>
                <a:cxn ang="0">
                  <a:pos x="291" y="112"/>
                </a:cxn>
                <a:cxn ang="0">
                  <a:pos x="217" y="372"/>
                </a:cxn>
                <a:cxn ang="0">
                  <a:pos x="160" y="590"/>
                </a:cxn>
                <a:cxn ang="0">
                  <a:pos x="188" y="825"/>
                </a:cxn>
                <a:cxn ang="0">
                  <a:pos x="349" y="931"/>
                </a:cxn>
                <a:cxn ang="0">
                  <a:pos x="480" y="925"/>
                </a:cxn>
                <a:cxn ang="0">
                  <a:pos x="617" y="788"/>
                </a:cxn>
                <a:cxn ang="0">
                  <a:pos x="731" y="912"/>
                </a:cxn>
                <a:cxn ang="0">
                  <a:pos x="851" y="937"/>
                </a:cxn>
                <a:cxn ang="0">
                  <a:pos x="1052" y="825"/>
                </a:cxn>
                <a:cxn ang="0">
                  <a:pos x="1160" y="596"/>
                </a:cxn>
                <a:cxn ang="0">
                  <a:pos x="1234" y="292"/>
                </a:cxn>
                <a:cxn ang="0">
                  <a:pos x="1246" y="87"/>
                </a:cxn>
                <a:cxn ang="0">
                  <a:pos x="1194" y="6"/>
                </a:cxn>
                <a:cxn ang="0">
                  <a:pos x="1092" y="56"/>
                </a:cxn>
                <a:cxn ang="0">
                  <a:pos x="1092" y="143"/>
                </a:cxn>
                <a:cxn ang="0">
                  <a:pos x="1166" y="267"/>
                </a:cxn>
                <a:cxn ang="0">
                  <a:pos x="1149" y="465"/>
                </a:cxn>
                <a:cxn ang="0">
                  <a:pos x="1069" y="707"/>
                </a:cxn>
                <a:cxn ang="0">
                  <a:pos x="926" y="875"/>
                </a:cxn>
                <a:cxn ang="0">
                  <a:pos x="754" y="844"/>
                </a:cxn>
                <a:cxn ang="0">
                  <a:pos x="731" y="596"/>
                </a:cxn>
              </a:cxnLst>
              <a:rect l="0" t="0" r="r" b="b"/>
              <a:pathLst>
                <a:path w="1252" h="937">
                  <a:moveTo>
                    <a:pt x="817" y="211"/>
                  </a:moveTo>
                  <a:lnTo>
                    <a:pt x="829" y="174"/>
                  </a:lnTo>
                  <a:lnTo>
                    <a:pt x="834" y="136"/>
                  </a:lnTo>
                  <a:lnTo>
                    <a:pt x="846" y="99"/>
                  </a:lnTo>
                  <a:lnTo>
                    <a:pt x="846" y="62"/>
                  </a:lnTo>
                  <a:lnTo>
                    <a:pt x="834" y="43"/>
                  </a:lnTo>
                  <a:lnTo>
                    <a:pt x="823" y="31"/>
                  </a:lnTo>
                  <a:lnTo>
                    <a:pt x="811" y="25"/>
                  </a:lnTo>
                  <a:lnTo>
                    <a:pt x="777" y="25"/>
                  </a:lnTo>
                  <a:lnTo>
                    <a:pt x="760" y="31"/>
                  </a:lnTo>
                  <a:lnTo>
                    <a:pt x="731" y="62"/>
                  </a:lnTo>
                  <a:lnTo>
                    <a:pt x="720" y="81"/>
                  </a:lnTo>
                  <a:lnTo>
                    <a:pt x="714" y="105"/>
                  </a:lnTo>
                  <a:lnTo>
                    <a:pt x="703" y="149"/>
                  </a:lnTo>
                  <a:lnTo>
                    <a:pt x="691" y="217"/>
                  </a:lnTo>
                  <a:lnTo>
                    <a:pt x="669" y="298"/>
                  </a:lnTo>
                  <a:lnTo>
                    <a:pt x="651" y="379"/>
                  </a:lnTo>
                  <a:lnTo>
                    <a:pt x="634" y="453"/>
                  </a:lnTo>
                  <a:lnTo>
                    <a:pt x="623" y="509"/>
                  </a:lnTo>
                  <a:lnTo>
                    <a:pt x="617" y="546"/>
                  </a:lnTo>
                  <a:lnTo>
                    <a:pt x="606" y="596"/>
                  </a:lnTo>
                  <a:lnTo>
                    <a:pt x="600" y="639"/>
                  </a:lnTo>
                  <a:lnTo>
                    <a:pt x="600" y="714"/>
                  </a:lnTo>
                  <a:lnTo>
                    <a:pt x="566" y="788"/>
                  </a:lnTo>
                  <a:lnTo>
                    <a:pt x="526" y="844"/>
                  </a:lnTo>
                  <a:lnTo>
                    <a:pt x="480" y="875"/>
                  </a:lnTo>
                  <a:lnTo>
                    <a:pt x="423" y="887"/>
                  </a:lnTo>
                  <a:lnTo>
                    <a:pt x="366" y="881"/>
                  </a:lnTo>
                  <a:lnTo>
                    <a:pt x="326" y="856"/>
                  </a:lnTo>
                  <a:lnTo>
                    <a:pt x="303" y="825"/>
                  </a:lnTo>
                  <a:lnTo>
                    <a:pt x="286" y="788"/>
                  </a:lnTo>
                  <a:lnTo>
                    <a:pt x="274" y="757"/>
                  </a:lnTo>
                  <a:lnTo>
                    <a:pt x="274" y="664"/>
                  </a:lnTo>
                  <a:lnTo>
                    <a:pt x="280" y="627"/>
                  </a:lnTo>
                  <a:lnTo>
                    <a:pt x="291" y="571"/>
                  </a:lnTo>
                  <a:lnTo>
                    <a:pt x="309" y="503"/>
                  </a:lnTo>
                  <a:lnTo>
                    <a:pt x="331" y="416"/>
                  </a:lnTo>
                  <a:lnTo>
                    <a:pt x="371" y="304"/>
                  </a:lnTo>
                  <a:lnTo>
                    <a:pt x="400" y="211"/>
                  </a:lnTo>
                  <a:lnTo>
                    <a:pt x="406" y="168"/>
                  </a:lnTo>
                  <a:lnTo>
                    <a:pt x="394" y="105"/>
                  </a:lnTo>
                  <a:lnTo>
                    <a:pt x="360" y="50"/>
                  </a:lnTo>
                  <a:lnTo>
                    <a:pt x="314" y="12"/>
                  </a:lnTo>
                  <a:lnTo>
                    <a:pt x="246" y="0"/>
                  </a:lnTo>
                  <a:lnTo>
                    <a:pt x="183" y="12"/>
                  </a:lnTo>
                  <a:lnTo>
                    <a:pt x="131" y="50"/>
                  </a:lnTo>
                  <a:lnTo>
                    <a:pt x="91" y="99"/>
                  </a:lnTo>
                  <a:lnTo>
                    <a:pt x="57" y="155"/>
                  </a:lnTo>
                  <a:lnTo>
                    <a:pt x="28" y="211"/>
                  </a:lnTo>
                  <a:lnTo>
                    <a:pt x="11" y="261"/>
                  </a:lnTo>
                  <a:lnTo>
                    <a:pt x="0" y="298"/>
                  </a:lnTo>
                  <a:lnTo>
                    <a:pt x="0" y="329"/>
                  </a:lnTo>
                  <a:lnTo>
                    <a:pt x="6" y="335"/>
                  </a:lnTo>
                  <a:lnTo>
                    <a:pt x="11" y="335"/>
                  </a:lnTo>
                  <a:lnTo>
                    <a:pt x="17" y="341"/>
                  </a:lnTo>
                  <a:lnTo>
                    <a:pt x="28" y="341"/>
                  </a:lnTo>
                  <a:lnTo>
                    <a:pt x="40" y="335"/>
                  </a:lnTo>
                  <a:lnTo>
                    <a:pt x="40" y="329"/>
                  </a:lnTo>
                  <a:lnTo>
                    <a:pt x="51" y="304"/>
                  </a:lnTo>
                  <a:lnTo>
                    <a:pt x="86" y="205"/>
                  </a:lnTo>
                  <a:lnTo>
                    <a:pt x="120" y="130"/>
                  </a:lnTo>
                  <a:lnTo>
                    <a:pt x="160" y="81"/>
                  </a:lnTo>
                  <a:lnTo>
                    <a:pt x="200" y="56"/>
                  </a:lnTo>
                  <a:lnTo>
                    <a:pt x="240" y="50"/>
                  </a:lnTo>
                  <a:lnTo>
                    <a:pt x="257" y="50"/>
                  </a:lnTo>
                  <a:lnTo>
                    <a:pt x="269" y="56"/>
                  </a:lnTo>
                  <a:lnTo>
                    <a:pt x="286" y="74"/>
                  </a:lnTo>
                  <a:lnTo>
                    <a:pt x="286" y="93"/>
                  </a:lnTo>
                  <a:lnTo>
                    <a:pt x="291" y="112"/>
                  </a:lnTo>
                  <a:lnTo>
                    <a:pt x="280" y="192"/>
                  </a:lnTo>
                  <a:lnTo>
                    <a:pt x="257" y="261"/>
                  </a:lnTo>
                  <a:lnTo>
                    <a:pt x="217" y="372"/>
                  </a:lnTo>
                  <a:lnTo>
                    <a:pt x="194" y="459"/>
                  </a:lnTo>
                  <a:lnTo>
                    <a:pt x="171" y="527"/>
                  </a:lnTo>
                  <a:lnTo>
                    <a:pt x="160" y="590"/>
                  </a:lnTo>
                  <a:lnTo>
                    <a:pt x="148" y="676"/>
                  </a:lnTo>
                  <a:lnTo>
                    <a:pt x="160" y="763"/>
                  </a:lnTo>
                  <a:lnTo>
                    <a:pt x="188" y="825"/>
                  </a:lnTo>
                  <a:lnTo>
                    <a:pt x="229" y="875"/>
                  </a:lnTo>
                  <a:lnTo>
                    <a:pt x="286" y="912"/>
                  </a:lnTo>
                  <a:lnTo>
                    <a:pt x="349" y="931"/>
                  </a:lnTo>
                  <a:lnTo>
                    <a:pt x="417" y="937"/>
                  </a:lnTo>
                  <a:lnTo>
                    <a:pt x="446" y="937"/>
                  </a:lnTo>
                  <a:lnTo>
                    <a:pt x="480" y="925"/>
                  </a:lnTo>
                  <a:lnTo>
                    <a:pt x="526" y="906"/>
                  </a:lnTo>
                  <a:lnTo>
                    <a:pt x="571" y="863"/>
                  </a:lnTo>
                  <a:lnTo>
                    <a:pt x="617" y="788"/>
                  </a:lnTo>
                  <a:lnTo>
                    <a:pt x="646" y="844"/>
                  </a:lnTo>
                  <a:lnTo>
                    <a:pt x="686" y="887"/>
                  </a:lnTo>
                  <a:lnTo>
                    <a:pt x="731" y="912"/>
                  </a:lnTo>
                  <a:lnTo>
                    <a:pt x="777" y="925"/>
                  </a:lnTo>
                  <a:lnTo>
                    <a:pt x="817" y="931"/>
                  </a:lnTo>
                  <a:lnTo>
                    <a:pt x="851" y="937"/>
                  </a:lnTo>
                  <a:lnTo>
                    <a:pt x="931" y="919"/>
                  </a:lnTo>
                  <a:lnTo>
                    <a:pt x="1000" y="881"/>
                  </a:lnTo>
                  <a:lnTo>
                    <a:pt x="1052" y="825"/>
                  </a:lnTo>
                  <a:lnTo>
                    <a:pt x="1097" y="757"/>
                  </a:lnTo>
                  <a:lnTo>
                    <a:pt x="1132" y="683"/>
                  </a:lnTo>
                  <a:lnTo>
                    <a:pt x="1160" y="596"/>
                  </a:lnTo>
                  <a:lnTo>
                    <a:pt x="1189" y="496"/>
                  </a:lnTo>
                  <a:lnTo>
                    <a:pt x="1217" y="391"/>
                  </a:lnTo>
                  <a:lnTo>
                    <a:pt x="1234" y="292"/>
                  </a:lnTo>
                  <a:lnTo>
                    <a:pt x="1252" y="211"/>
                  </a:lnTo>
                  <a:lnTo>
                    <a:pt x="1252" y="143"/>
                  </a:lnTo>
                  <a:lnTo>
                    <a:pt x="1246" y="87"/>
                  </a:lnTo>
                  <a:lnTo>
                    <a:pt x="1234" y="43"/>
                  </a:lnTo>
                  <a:lnTo>
                    <a:pt x="1212" y="19"/>
                  </a:lnTo>
                  <a:lnTo>
                    <a:pt x="1194" y="6"/>
                  </a:lnTo>
                  <a:lnTo>
                    <a:pt x="1172" y="0"/>
                  </a:lnTo>
                  <a:lnTo>
                    <a:pt x="1126" y="19"/>
                  </a:lnTo>
                  <a:lnTo>
                    <a:pt x="1092" y="56"/>
                  </a:lnTo>
                  <a:lnTo>
                    <a:pt x="1074" y="99"/>
                  </a:lnTo>
                  <a:lnTo>
                    <a:pt x="1080" y="118"/>
                  </a:lnTo>
                  <a:lnTo>
                    <a:pt x="1092" y="143"/>
                  </a:lnTo>
                  <a:lnTo>
                    <a:pt x="1126" y="180"/>
                  </a:lnTo>
                  <a:lnTo>
                    <a:pt x="1149" y="217"/>
                  </a:lnTo>
                  <a:lnTo>
                    <a:pt x="1166" y="267"/>
                  </a:lnTo>
                  <a:lnTo>
                    <a:pt x="1172" y="329"/>
                  </a:lnTo>
                  <a:lnTo>
                    <a:pt x="1166" y="385"/>
                  </a:lnTo>
                  <a:lnTo>
                    <a:pt x="1149" y="465"/>
                  </a:lnTo>
                  <a:lnTo>
                    <a:pt x="1126" y="552"/>
                  </a:lnTo>
                  <a:lnTo>
                    <a:pt x="1097" y="633"/>
                  </a:lnTo>
                  <a:lnTo>
                    <a:pt x="1069" y="707"/>
                  </a:lnTo>
                  <a:lnTo>
                    <a:pt x="1029" y="782"/>
                  </a:lnTo>
                  <a:lnTo>
                    <a:pt x="983" y="838"/>
                  </a:lnTo>
                  <a:lnTo>
                    <a:pt x="926" y="875"/>
                  </a:lnTo>
                  <a:lnTo>
                    <a:pt x="857" y="887"/>
                  </a:lnTo>
                  <a:lnTo>
                    <a:pt x="800" y="875"/>
                  </a:lnTo>
                  <a:lnTo>
                    <a:pt x="754" y="844"/>
                  </a:lnTo>
                  <a:lnTo>
                    <a:pt x="726" y="788"/>
                  </a:lnTo>
                  <a:lnTo>
                    <a:pt x="720" y="707"/>
                  </a:lnTo>
                  <a:lnTo>
                    <a:pt x="731" y="596"/>
                  </a:lnTo>
                  <a:lnTo>
                    <a:pt x="737" y="559"/>
                  </a:lnTo>
                  <a:lnTo>
                    <a:pt x="817" y="2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102"/>
            <p:cNvSpPr>
              <a:spLocks/>
            </p:cNvSpPr>
            <p:nvPr/>
          </p:nvSpPr>
          <p:spPr bwMode="auto">
            <a:xfrm>
              <a:off x="1977" y="4273"/>
              <a:ext cx="486" cy="956"/>
            </a:xfrm>
            <a:custGeom>
              <a:avLst/>
              <a:gdLst/>
              <a:ahLst/>
              <a:cxnLst>
                <a:cxn ang="0">
                  <a:pos x="303" y="38"/>
                </a:cxn>
                <a:cxn ang="0">
                  <a:pos x="303" y="19"/>
                </a:cxn>
                <a:cxn ang="0">
                  <a:pos x="298" y="7"/>
                </a:cxn>
                <a:cxn ang="0">
                  <a:pos x="292" y="0"/>
                </a:cxn>
                <a:cxn ang="0">
                  <a:pos x="263" y="0"/>
                </a:cxn>
                <a:cxn ang="0">
                  <a:pos x="195" y="50"/>
                </a:cxn>
                <a:cxn ang="0">
                  <a:pos x="120" y="81"/>
                </a:cxn>
                <a:cxn ang="0">
                  <a:pos x="52" y="87"/>
                </a:cxn>
                <a:cxn ang="0">
                  <a:pos x="0" y="94"/>
                </a:cxn>
                <a:cxn ang="0">
                  <a:pos x="0" y="143"/>
                </a:cxn>
                <a:cxn ang="0">
                  <a:pos x="52" y="143"/>
                </a:cxn>
                <a:cxn ang="0">
                  <a:pos x="120" y="131"/>
                </a:cxn>
                <a:cxn ang="0">
                  <a:pos x="195" y="100"/>
                </a:cxn>
                <a:cxn ang="0">
                  <a:pos x="195" y="863"/>
                </a:cxn>
                <a:cxn ang="0">
                  <a:pos x="189" y="882"/>
                </a:cxn>
                <a:cxn ang="0">
                  <a:pos x="166" y="894"/>
                </a:cxn>
                <a:cxn ang="0">
                  <a:pos x="126" y="900"/>
                </a:cxn>
                <a:cxn ang="0">
                  <a:pos x="63" y="907"/>
                </a:cxn>
                <a:cxn ang="0">
                  <a:pos x="12" y="907"/>
                </a:cxn>
                <a:cxn ang="0">
                  <a:pos x="12" y="956"/>
                </a:cxn>
                <a:cxn ang="0">
                  <a:pos x="92" y="956"/>
                </a:cxn>
                <a:cxn ang="0">
                  <a:pos x="149" y="950"/>
                </a:cxn>
                <a:cxn ang="0">
                  <a:pos x="343" y="950"/>
                </a:cxn>
                <a:cxn ang="0">
                  <a:pos x="400" y="956"/>
                </a:cxn>
                <a:cxn ang="0">
                  <a:pos x="486" y="956"/>
                </a:cxn>
                <a:cxn ang="0">
                  <a:pos x="486" y="907"/>
                </a:cxn>
                <a:cxn ang="0">
                  <a:pos x="435" y="907"/>
                </a:cxn>
                <a:cxn ang="0">
                  <a:pos x="372" y="900"/>
                </a:cxn>
                <a:cxn ang="0">
                  <a:pos x="332" y="894"/>
                </a:cxn>
                <a:cxn ang="0">
                  <a:pos x="309" y="882"/>
                </a:cxn>
                <a:cxn ang="0">
                  <a:pos x="303" y="863"/>
                </a:cxn>
                <a:cxn ang="0">
                  <a:pos x="303" y="838"/>
                </a:cxn>
                <a:cxn ang="0">
                  <a:pos x="303" y="38"/>
                </a:cxn>
              </a:cxnLst>
              <a:rect l="0" t="0" r="r" b="b"/>
              <a:pathLst>
                <a:path w="486" h="956">
                  <a:moveTo>
                    <a:pt x="303" y="38"/>
                  </a:moveTo>
                  <a:lnTo>
                    <a:pt x="303" y="19"/>
                  </a:lnTo>
                  <a:lnTo>
                    <a:pt x="298" y="7"/>
                  </a:lnTo>
                  <a:lnTo>
                    <a:pt x="292" y="0"/>
                  </a:lnTo>
                  <a:lnTo>
                    <a:pt x="263" y="0"/>
                  </a:lnTo>
                  <a:lnTo>
                    <a:pt x="195" y="50"/>
                  </a:lnTo>
                  <a:lnTo>
                    <a:pt x="120" y="81"/>
                  </a:lnTo>
                  <a:lnTo>
                    <a:pt x="52" y="87"/>
                  </a:lnTo>
                  <a:lnTo>
                    <a:pt x="0" y="94"/>
                  </a:lnTo>
                  <a:lnTo>
                    <a:pt x="0" y="143"/>
                  </a:lnTo>
                  <a:lnTo>
                    <a:pt x="52" y="143"/>
                  </a:lnTo>
                  <a:lnTo>
                    <a:pt x="120" y="131"/>
                  </a:lnTo>
                  <a:lnTo>
                    <a:pt x="195" y="100"/>
                  </a:lnTo>
                  <a:lnTo>
                    <a:pt x="195" y="863"/>
                  </a:lnTo>
                  <a:lnTo>
                    <a:pt x="189" y="882"/>
                  </a:lnTo>
                  <a:lnTo>
                    <a:pt x="166" y="894"/>
                  </a:lnTo>
                  <a:lnTo>
                    <a:pt x="126" y="900"/>
                  </a:lnTo>
                  <a:lnTo>
                    <a:pt x="63" y="907"/>
                  </a:lnTo>
                  <a:lnTo>
                    <a:pt x="12" y="907"/>
                  </a:lnTo>
                  <a:lnTo>
                    <a:pt x="12" y="956"/>
                  </a:lnTo>
                  <a:lnTo>
                    <a:pt x="92" y="956"/>
                  </a:lnTo>
                  <a:lnTo>
                    <a:pt x="149" y="950"/>
                  </a:lnTo>
                  <a:lnTo>
                    <a:pt x="343" y="950"/>
                  </a:lnTo>
                  <a:lnTo>
                    <a:pt x="400" y="956"/>
                  </a:lnTo>
                  <a:lnTo>
                    <a:pt x="486" y="956"/>
                  </a:lnTo>
                  <a:lnTo>
                    <a:pt x="486" y="907"/>
                  </a:lnTo>
                  <a:lnTo>
                    <a:pt x="435" y="907"/>
                  </a:lnTo>
                  <a:lnTo>
                    <a:pt x="372" y="900"/>
                  </a:lnTo>
                  <a:lnTo>
                    <a:pt x="332" y="894"/>
                  </a:lnTo>
                  <a:lnTo>
                    <a:pt x="309" y="882"/>
                  </a:lnTo>
                  <a:lnTo>
                    <a:pt x="303" y="863"/>
                  </a:lnTo>
                  <a:lnTo>
                    <a:pt x="303" y="838"/>
                  </a:lnTo>
                  <a:lnTo>
                    <a:pt x="303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03"/>
            <p:cNvSpPr>
              <a:spLocks noEditPoints="1"/>
            </p:cNvSpPr>
            <p:nvPr/>
          </p:nvSpPr>
          <p:spPr bwMode="auto">
            <a:xfrm>
              <a:off x="3338" y="4174"/>
              <a:ext cx="1257" cy="484"/>
            </a:xfrm>
            <a:custGeom>
              <a:avLst/>
              <a:gdLst/>
              <a:ahLst/>
              <a:cxnLst>
                <a:cxn ang="0">
                  <a:pos x="1194" y="81"/>
                </a:cxn>
                <a:cxn ang="0">
                  <a:pos x="1234" y="81"/>
                </a:cxn>
                <a:cxn ang="0">
                  <a:pos x="1246" y="75"/>
                </a:cxn>
                <a:cxn ang="0">
                  <a:pos x="1251" y="68"/>
                </a:cxn>
                <a:cxn ang="0">
                  <a:pos x="1257" y="56"/>
                </a:cxn>
                <a:cxn ang="0">
                  <a:pos x="1257" y="25"/>
                </a:cxn>
                <a:cxn ang="0">
                  <a:pos x="1251" y="19"/>
                </a:cxn>
                <a:cxn ang="0">
                  <a:pos x="1246" y="6"/>
                </a:cxn>
                <a:cxn ang="0">
                  <a:pos x="1234" y="6"/>
                </a:cxn>
                <a:cxn ang="0">
                  <a:pos x="1223" y="0"/>
                </a:cxn>
                <a:cxn ang="0">
                  <a:pos x="40" y="0"/>
                </a:cxn>
                <a:cxn ang="0">
                  <a:pos x="23" y="6"/>
                </a:cxn>
                <a:cxn ang="0">
                  <a:pos x="11" y="6"/>
                </a:cxn>
                <a:cxn ang="0">
                  <a:pos x="5" y="19"/>
                </a:cxn>
                <a:cxn ang="0">
                  <a:pos x="0" y="25"/>
                </a:cxn>
                <a:cxn ang="0">
                  <a:pos x="0" y="56"/>
                </a:cxn>
                <a:cxn ang="0">
                  <a:pos x="5" y="68"/>
                </a:cxn>
                <a:cxn ang="0">
                  <a:pos x="17" y="75"/>
                </a:cxn>
                <a:cxn ang="0">
                  <a:pos x="23" y="81"/>
                </a:cxn>
                <a:cxn ang="0">
                  <a:pos x="63" y="81"/>
                </a:cxn>
                <a:cxn ang="0">
                  <a:pos x="1194" y="81"/>
                </a:cxn>
                <a:cxn ang="0">
                  <a:pos x="1194" y="484"/>
                </a:cxn>
                <a:cxn ang="0">
                  <a:pos x="1223" y="484"/>
                </a:cxn>
                <a:cxn ang="0">
                  <a:pos x="1234" y="478"/>
                </a:cxn>
                <a:cxn ang="0">
                  <a:pos x="1246" y="478"/>
                </a:cxn>
                <a:cxn ang="0">
                  <a:pos x="1251" y="466"/>
                </a:cxn>
                <a:cxn ang="0">
                  <a:pos x="1257" y="459"/>
                </a:cxn>
                <a:cxn ang="0">
                  <a:pos x="1257" y="428"/>
                </a:cxn>
                <a:cxn ang="0">
                  <a:pos x="1251" y="416"/>
                </a:cxn>
                <a:cxn ang="0">
                  <a:pos x="1240" y="410"/>
                </a:cxn>
                <a:cxn ang="0">
                  <a:pos x="1234" y="404"/>
                </a:cxn>
                <a:cxn ang="0">
                  <a:pos x="23" y="404"/>
                </a:cxn>
                <a:cxn ang="0">
                  <a:pos x="11" y="410"/>
                </a:cxn>
                <a:cxn ang="0">
                  <a:pos x="5" y="416"/>
                </a:cxn>
                <a:cxn ang="0">
                  <a:pos x="0" y="428"/>
                </a:cxn>
                <a:cxn ang="0">
                  <a:pos x="0" y="459"/>
                </a:cxn>
                <a:cxn ang="0">
                  <a:pos x="17" y="478"/>
                </a:cxn>
                <a:cxn ang="0">
                  <a:pos x="23" y="478"/>
                </a:cxn>
                <a:cxn ang="0">
                  <a:pos x="34" y="484"/>
                </a:cxn>
                <a:cxn ang="0">
                  <a:pos x="63" y="484"/>
                </a:cxn>
                <a:cxn ang="0">
                  <a:pos x="1194" y="484"/>
                </a:cxn>
              </a:cxnLst>
              <a:rect l="0" t="0" r="r" b="b"/>
              <a:pathLst>
                <a:path w="1257" h="484">
                  <a:moveTo>
                    <a:pt x="1194" y="81"/>
                  </a:moveTo>
                  <a:lnTo>
                    <a:pt x="1234" y="81"/>
                  </a:lnTo>
                  <a:lnTo>
                    <a:pt x="1246" y="75"/>
                  </a:lnTo>
                  <a:lnTo>
                    <a:pt x="1251" y="68"/>
                  </a:lnTo>
                  <a:lnTo>
                    <a:pt x="1257" y="56"/>
                  </a:lnTo>
                  <a:lnTo>
                    <a:pt x="1257" y="25"/>
                  </a:lnTo>
                  <a:lnTo>
                    <a:pt x="1251" y="19"/>
                  </a:lnTo>
                  <a:lnTo>
                    <a:pt x="1246" y="6"/>
                  </a:lnTo>
                  <a:lnTo>
                    <a:pt x="1234" y="6"/>
                  </a:lnTo>
                  <a:lnTo>
                    <a:pt x="1223" y="0"/>
                  </a:lnTo>
                  <a:lnTo>
                    <a:pt x="40" y="0"/>
                  </a:lnTo>
                  <a:lnTo>
                    <a:pt x="23" y="6"/>
                  </a:lnTo>
                  <a:lnTo>
                    <a:pt x="11" y="6"/>
                  </a:lnTo>
                  <a:lnTo>
                    <a:pt x="5" y="19"/>
                  </a:lnTo>
                  <a:lnTo>
                    <a:pt x="0" y="25"/>
                  </a:lnTo>
                  <a:lnTo>
                    <a:pt x="0" y="56"/>
                  </a:lnTo>
                  <a:lnTo>
                    <a:pt x="5" y="68"/>
                  </a:lnTo>
                  <a:lnTo>
                    <a:pt x="17" y="75"/>
                  </a:lnTo>
                  <a:lnTo>
                    <a:pt x="23" y="81"/>
                  </a:lnTo>
                  <a:lnTo>
                    <a:pt x="63" y="81"/>
                  </a:lnTo>
                  <a:lnTo>
                    <a:pt x="1194" y="81"/>
                  </a:lnTo>
                  <a:close/>
                  <a:moveTo>
                    <a:pt x="1194" y="484"/>
                  </a:moveTo>
                  <a:lnTo>
                    <a:pt x="1223" y="484"/>
                  </a:lnTo>
                  <a:lnTo>
                    <a:pt x="1234" y="478"/>
                  </a:lnTo>
                  <a:lnTo>
                    <a:pt x="1246" y="478"/>
                  </a:lnTo>
                  <a:lnTo>
                    <a:pt x="1251" y="466"/>
                  </a:lnTo>
                  <a:lnTo>
                    <a:pt x="1257" y="459"/>
                  </a:lnTo>
                  <a:lnTo>
                    <a:pt x="1257" y="428"/>
                  </a:lnTo>
                  <a:lnTo>
                    <a:pt x="1251" y="416"/>
                  </a:lnTo>
                  <a:lnTo>
                    <a:pt x="1240" y="410"/>
                  </a:lnTo>
                  <a:lnTo>
                    <a:pt x="1234" y="404"/>
                  </a:lnTo>
                  <a:lnTo>
                    <a:pt x="23" y="404"/>
                  </a:lnTo>
                  <a:lnTo>
                    <a:pt x="11" y="410"/>
                  </a:lnTo>
                  <a:lnTo>
                    <a:pt x="5" y="416"/>
                  </a:lnTo>
                  <a:lnTo>
                    <a:pt x="0" y="428"/>
                  </a:lnTo>
                  <a:lnTo>
                    <a:pt x="0" y="459"/>
                  </a:lnTo>
                  <a:lnTo>
                    <a:pt x="17" y="478"/>
                  </a:lnTo>
                  <a:lnTo>
                    <a:pt x="23" y="478"/>
                  </a:lnTo>
                  <a:lnTo>
                    <a:pt x="34" y="484"/>
                  </a:lnTo>
                  <a:lnTo>
                    <a:pt x="63" y="484"/>
                  </a:lnTo>
                  <a:lnTo>
                    <a:pt x="1194" y="4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04"/>
            <p:cNvSpPr>
              <a:spLocks noEditPoints="1"/>
            </p:cNvSpPr>
            <p:nvPr/>
          </p:nvSpPr>
          <p:spPr bwMode="auto">
            <a:xfrm>
              <a:off x="5304" y="3560"/>
              <a:ext cx="800" cy="1415"/>
            </a:xfrm>
            <a:custGeom>
              <a:avLst/>
              <a:gdLst/>
              <a:ahLst/>
              <a:cxnLst>
                <a:cxn ang="0">
                  <a:pos x="794" y="546"/>
                </a:cxn>
                <a:cxn ang="0">
                  <a:pos x="720" y="229"/>
                </a:cxn>
                <a:cxn ang="0">
                  <a:pos x="617" y="80"/>
                </a:cxn>
                <a:cxn ang="0">
                  <a:pos x="497" y="12"/>
                </a:cxn>
                <a:cxn ang="0">
                  <a:pos x="400" y="0"/>
                </a:cxn>
                <a:cxn ang="0">
                  <a:pos x="257" y="31"/>
                </a:cxn>
                <a:cxn ang="0">
                  <a:pos x="125" y="142"/>
                </a:cxn>
                <a:cxn ang="0">
                  <a:pos x="23" y="391"/>
                </a:cxn>
                <a:cxn ang="0">
                  <a:pos x="0" y="713"/>
                </a:cxn>
                <a:cxn ang="0">
                  <a:pos x="11" y="962"/>
                </a:cxn>
                <a:cxn ang="0">
                  <a:pos x="85" y="1210"/>
                </a:cxn>
                <a:cxn ang="0">
                  <a:pos x="205" y="1353"/>
                </a:cxn>
                <a:cxn ang="0">
                  <a:pos x="337" y="1409"/>
                </a:cxn>
                <a:cxn ang="0">
                  <a:pos x="451" y="1409"/>
                </a:cxn>
                <a:cxn ang="0">
                  <a:pos x="571" y="1371"/>
                </a:cxn>
                <a:cxn ang="0">
                  <a:pos x="680" y="1266"/>
                </a:cxn>
                <a:cxn ang="0">
                  <a:pos x="766" y="1067"/>
                </a:cxn>
                <a:cxn ang="0">
                  <a:pos x="794" y="831"/>
                </a:cxn>
                <a:cxn ang="0">
                  <a:pos x="400" y="1371"/>
                </a:cxn>
                <a:cxn ang="0">
                  <a:pos x="314" y="1353"/>
                </a:cxn>
                <a:cxn ang="0">
                  <a:pos x="234" y="1272"/>
                </a:cxn>
                <a:cxn ang="0">
                  <a:pos x="177" y="1123"/>
                </a:cxn>
                <a:cxn ang="0">
                  <a:pos x="160" y="900"/>
                </a:cxn>
                <a:cxn ang="0">
                  <a:pos x="171" y="310"/>
                </a:cxn>
                <a:cxn ang="0">
                  <a:pos x="223" y="149"/>
                </a:cxn>
                <a:cxn ang="0">
                  <a:pos x="303" y="68"/>
                </a:cxn>
                <a:cxn ang="0">
                  <a:pos x="400" y="43"/>
                </a:cxn>
                <a:cxn ang="0">
                  <a:pos x="474" y="62"/>
                </a:cxn>
                <a:cxn ang="0">
                  <a:pos x="560" y="130"/>
                </a:cxn>
                <a:cxn ang="0">
                  <a:pos x="623" y="285"/>
                </a:cxn>
                <a:cxn ang="0">
                  <a:pos x="640" y="552"/>
                </a:cxn>
                <a:cxn ang="0">
                  <a:pos x="623" y="1111"/>
                </a:cxn>
                <a:cxn ang="0">
                  <a:pos x="571" y="1266"/>
                </a:cxn>
                <a:cxn ang="0">
                  <a:pos x="485" y="1346"/>
                </a:cxn>
                <a:cxn ang="0">
                  <a:pos x="400" y="1371"/>
                </a:cxn>
              </a:cxnLst>
              <a:rect l="0" t="0" r="r" b="b"/>
              <a:pathLst>
                <a:path w="800" h="1415">
                  <a:moveTo>
                    <a:pt x="800" y="713"/>
                  </a:moveTo>
                  <a:lnTo>
                    <a:pt x="794" y="546"/>
                  </a:lnTo>
                  <a:lnTo>
                    <a:pt x="771" y="384"/>
                  </a:lnTo>
                  <a:lnTo>
                    <a:pt x="720" y="229"/>
                  </a:lnTo>
                  <a:lnTo>
                    <a:pt x="674" y="142"/>
                  </a:lnTo>
                  <a:lnTo>
                    <a:pt x="617" y="80"/>
                  </a:lnTo>
                  <a:lnTo>
                    <a:pt x="560" y="37"/>
                  </a:lnTo>
                  <a:lnTo>
                    <a:pt x="497" y="12"/>
                  </a:lnTo>
                  <a:lnTo>
                    <a:pt x="445" y="0"/>
                  </a:lnTo>
                  <a:lnTo>
                    <a:pt x="400" y="0"/>
                  </a:lnTo>
                  <a:lnTo>
                    <a:pt x="331" y="6"/>
                  </a:lnTo>
                  <a:lnTo>
                    <a:pt x="257" y="31"/>
                  </a:lnTo>
                  <a:lnTo>
                    <a:pt x="188" y="74"/>
                  </a:lnTo>
                  <a:lnTo>
                    <a:pt x="125" y="142"/>
                  </a:lnTo>
                  <a:lnTo>
                    <a:pt x="68" y="242"/>
                  </a:lnTo>
                  <a:lnTo>
                    <a:pt x="23" y="391"/>
                  </a:lnTo>
                  <a:lnTo>
                    <a:pt x="5" y="546"/>
                  </a:lnTo>
                  <a:lnTo>
                    <a:pt x="0" y="713"/>
                  </a:lnTo>
                  <a:lnTo>
                    <a:pt x="0" y="831"/>
                  </a:lnTo>
                  <a:lnTo>
                    <a:pt x="11" y="962"/>
                  </a:lnTo>
                  <a:lnTo>
                    <a:pt x="40" y="1086"/>
                  </a:lnTo>
                  <a:lnTo>
                    <a:pt x="85" y="1210"/>
                  </a:lnTo>
                  <a:lnTo>
                    <a:pt x="143" y="1297"/>
                  </a:lnTo>
                  <a:lnTo>
                    <a:pt x="205" y="1353"/>
                  </a:lnTo>
                  <a:lnTo>
                    <a:pt x="268" y="1390"/>
                  </a:lnTo>
                  <a:lnTo>
                    <a:pt x="337" y="1409"/>
                  </a:lnTo>
                  <a:lnTo>
                    <a:pt x="400" y="1415"/>
                  </a:lnTo>
                  <a:lnTo>
                    <a:pt x="451" y="1409"/>
                  </a:lnTo>
                  <a:lnTo>
                    <a:pt x="508" y="1396"/>
                  </a:lnTo>
                  <a:lnTo>
                    <a:pt x="571" y="1371"/>
                  </a:lnTo>
                  <a:lnTo>
                    <a:pt x="628" y="1328"/>
                  </a:lnTo>
                  <a:lnTo>
                    <a:pt x="680" y="1266"/>
                  </a:lnTo>
                  <a:lnTo>
                    <a:pt x="726" y="1179"/>
                  </a:lnTo>
                  <a:lnTo>
                    <a:pt x="766" y="1067"/>
                  </a:lnTo>
                  <a:lnTo>
                    <a:pt x="788" y="955"/>
                  </a:lnTo>
                  <a:lnTo>
                    <a:pt x="794" y="831"/>
                  </a:lnTo>
                  <a:lnTo>
                    <a:pt x="800" y="713"/>
                  </a:lnTo>
                  <a:close/>
                  <a:moveTo>
                    <a:pt x="400" y="1371"/>
                  </a:moveTo>
                  <a:lnTo>
                    <a:pt x="360" y="1365"/>
                  </a:lnTo>
                  <a:lnTo>
                    <a:pt x="314" y="1353"/>
                  </a:lnTo>
                  <a:lnTo>
                    <a:pt x="274" y="1322"/>
                  </a:lnTo>
                  <a:lnTo>
                    <a:pt x="234" y="1272"/>
                  </a:lnTo>
                  <a:lnTo>
                    <a:pt x="200" y="1210"/>
                  </a:lnTo>
                  <a:lnTo>
                    <a:pt x="177" y="1123"/>
                  </a:lnTo>
                  <a:lnTo>
                    <a:pt x="165" y="1018"/>
                  </a:lnTo>
                  <a:lnTo>
                    <a:pt x="160" y="900"/>
                  </a:lnTo>
                  <a:lnTo>
                    <a:pt x="160" y="428"/>
                  </a:lnTo>
                  <a:lnTo>
                    <a:pt x="171" y="310"/>
                  </a:lnTo>
                  <a:lnTo>
                    <a:pt x="194" y="217"/>
                  </a:lnTo>
                  <a:lnTo>
                    <a:pt x="223" y="149"/>
                  </a:lnTo>
                  <a:lnTo>
                    <a:pt x="263" y="99"/>
                  </a:lnTo>
                  <a:lnTo>
                    <a:pt x="303" y="68"/>
                  </a:lnTo>
                  <a:lnTo>
                    <a:pt x="371" y="43"/>
                  </a:lnTo>
                  <a:lnTo>
                    <a:pt x="400" y="43"/>
                  </a:lnTo>
                  <a:lnTo>
                    <a:pt x="434" y="49"/>
                  </a:lnTo>
                  <a:lnTo>
                    <a:pt x="474" y="62"/>
                  </a:lnTo>
                  <a:lnTo>
                    <a:pt x="520" y="87"/>
                  </a:lnTo>
                  <a:lnTo>
                    <a:pt x="560" y="130"/>
                  </a:lnTo>
                  <a:lnTo>
                    <a:pt x="600" y="198"/>
                  </a:lnTo>
                  <a:lnTo>
                    <a:pt x="623" y="285"/>
                  </a:lnTo>
                  <a:lnTo>
                    <a:pt x="634" y="409"/>
                  </a:lnTo>
                  <a:lnTo>
                    <a:pt x="640" y="552"/>
                  </a:lnTo>
                  <a:lnTo>
                    <a:pt x="640" y="912"/>
                  </a:lnTo>
                  <a:lnTo>
                    <a:pt x="623" y="1111"/>
                  </a:lnTo>
                  <a:lnTo>
                    <a:pt x="600" y="1198"/>
                  </a:lnTo>
                  <a:lnTo>
                    <a:pt x="571" y="1266"/>
                  </a:lnTo>
                  <a:lnTo>
                    <a:pt x="531" y="1315"/>
                  </a:lnTo>
                  <a:lnTo>
                    <a:pt x="485" y="1346"/>
                  </a:lnTo>
                  <a:lnTo>
                    <a:pt x="440" y="1365"/>
                  </a:lnTo>
                  <a:lnTo>
                    <a:pt x="400" y="13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05"/>
            <p:cNvSpPr>
              <a:spLocks/>
            </p:cNvSpPr>
            <p:nvPr/>
          </p:nvSpPr>
          <p:spPr bwMode="auto">
            <a:xfrm>
              <a:off x="6344" y="4714"/>
              <a:ext cx="200" cy="217"/>
            </a:xfrm>
            <a:custGeom>
              <a:avLst/>
              <a:gdLst/>
              <a:ahLst/>
              <a:cxnLst>
                <a:cxn ang="0">
                  <a:pos x="200" y="106"/>
                </a:cxn>
                <a:cxn ang="0">
                  <a:pos x="183" y="50"/>
                </a:cxn>
                <a:cxn ang="0">
                  <a:pos x="148" y="12"/>
                </a:cxn>
                <a:cxn ang="0">
                  <a:pos x="97" y="0"/>
                </a:cxn>
                <a:cxn ang="0">
                  <a:pos x="46" y="12"/>
                </a:cxn>
                <a:cxn ang="0">
                  <a:pos x="11" y="56"/>
                </a:cxn>
                <a:cxn ang="0">
                  <a:pos x="0" y="106"/>
                </a:cxn>
                <a:cxn ang="0">
                  <a:pos x="11" y="161"/>
                </a:cxn>
                <a:cxn ang="0">
                  <a:pos x="46" y="205"/>
                </a:cxn>
                <a:cxn ang="0">
                  <a:pos x="97" y="217"/>
                </a:cxn>
                <a:cxn ang="0">
                  <a:pos x="148" y="205"/>
                </a:cxn>
                <a:cxn ang="0">
                  <a:pos x="183" y="161"/>
                </a:cxn>
                <a:cxn ang="0">
                  <a:pos x="200" y="106"/>
                </a:cxn>
              </a:cxnLst>
              <a:rect l="0" t="0" r="r" b="b"/>
              <a:pathLst>
                <a:path w="200" h="217">
                  <a:moveTo>
                    <a:pt x="200" y="106"/>
                  </a:moveTo>
                  <a:lnTo>
                    <a:pt x="183" y="50"/>
                  </a:lnTo>
                  <a:lnTo>
                    <a:pt x="148" y="12"/>
                  </a:lnTo>
                  <a:lnTo>
                    <a:pt x="97" y="0"/>
                  </a:lnTo>
                  <a:lnTo>
                    <a:pt x="46" y="12"/>
                  </a:lnTo>
                  <a:lnTo>
                    <a:pt x="11" y="56"/>
                  </a:lnTo>
                  <a:lnTo>
                    <a:pt x="0" y="106"/>
                  </a:lnTo>
                  <a:lnTo>
                    <a:pt x="11" y="161"/>
                  </a:lnTo>
                  <a:lnTo>
                    <a:pt x="46" y="205"/>
                  </a:lnTo>
                  <a:lnTo>
                    <a:pt x="97" y="217"/>
                  </a:lnTo>
                  <a:lnTo>
                    <a:pt x="148" y="205"/>
                  </a:lnTo>
                  <a:lnTo>
                    <a:pt x="183" y="161"/>
                  </a:lnTo>
                  <a:lnTo>
                    <a:pt x="200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06"/>
            <p:cNvSpPr>
              <a:spLocks/>
            </p:cNvSpPr>
            <p:nvPr/>
          </p:nvSpPr>
          <p:spPr bwMode="auto">
            <a:xfrm>
              <a:off x="6801" y="3560"/>
              <a:ext cx="754" cy="1415"/>
            </a:xfrm>
            <a:custGeom>
              <a:avLst/>
              <a:gdLst/>
              <a:ahLst/>
              <a:cxnLst>
                <a:cxn ang="0">
                  <a:pos x="743" y="838"/>
                </a:cxn>
                <a:cxn ang="0">
                  <a:pos x="652" y="639"/>
                </a:cxn>
                <a:cxn ang="0">
                  <a:pos x="492" y="521"/>
                </a:cxn>
                <a:cxn ang="0">
                  <a:pos x="309" y="515"/>
                </a:cxn>
                <a:cxn ang="0">
                  <a:pos x="154" y="608"/>
                </a:cxn>
                <a:cxn ang="0">
                  <a:pos x="223" y="229"/>
                </a:cxn>
                <a:cxn ang="0">
                  <a:pos x="406" y="223"/>
                </a:cxn>
                <a:cxn ang="0">
                  <a:pos x="554" y="161"/>
                </a:cxn>
                <a:cxn ang="0">
                  <a:pos x="652" y="74"/>
                </a:cxn>
                <a:cxn ang="0">
                  <a:pos x="680" y="18"/>
                </a:cxn>
                <a:cxn ang="0">
                  <a:pos x="674" y="0"/>
                </a:cxn>
                <a:cxn ang="0">
                  <a:pos x="646" y="6"/>
                </a:cxn>
                <a:cxn ang="0">
                  <a:pos x="549" y="43"/>
                </a:cxn>
                <a:cxn ang="0">
                  <a:pos x="389" y="62"/>
                </a:cxn>
                <a:cxn ang="0">
                  <a:pos x="137" y="6"/>
                </a:cxn>
                <a:cxn ang="0">
                  <a:pos x="103" y="0"/>
                </a:cxn>
                <a:cxn ang="0">
                  <a:pos x="97" y="695"/>
                </a:cxn>
                <a:cxn ang="0">
                  <a:pos x="109" y="713"/>
                </a:cxn>
                <a:cxn ang="0">
                  <a:pos x="149" y="695"/>
                </a:cxn>
                <a:cxn ang="0">
                  <a:pos x="200" y="633"/>
                </a:cxn>
                <a:cxn ang="0">
                  <a:pos x="309" y="564"/>
                </a:cxn>
                <a:cxn ang="0">
                  <a:pos x="440" y="564"/>
                </a:cxn>
                <a:cxn ang="0">
                  <a:pos x="514" y="620"/>
                </a:cxn>
                <a:cxn ang="0">
                  <a:pos x="554" y="682"/>
                </a:cxn>
                <a:cxn ang="0">
                  <a:pos x="589" y="943"/>
                </a:cxn>
                <a:cxn ang="0">
                  <a:pos x="583" y="1080"/>
                </a:cxn>
                <a:cxn ang="0">
                  <a:pos x="543" y="1222"/>
                </a:cxn>
                <a:cxn ang="0">
                  <a:pos x="417" y="1340"/>
                </a:cxn>
                <a:cxn ang="0">
                  <a:pos x="257" y="1346"/>
                </a:cxn>
                <a:cxn ang="0">
                  <a:pos x="132" y="1260"/>
                </a:cxn>
                <a:cxn ang="0">
                  <a:pos x="57" y="1129"/>
                </a:cxn>
                <a:cxn ang="0">
                  <a:pos x="132" y="1123"/>
                </a:cxn>
                <a:cxn ang="0">
                  <a:pos x="177" y="1067"/>
                </a:cxn>
                <a:cxn ang="0">
                  <a:pos x="177" y="993"/>
                </a:cxn>
                <a:cxn ang="0">
                  <a:pos x="132" y="937"/>
                </a:cxn>
                <a:cxn ang="0">
                  <a:pos x="69" y="931"/>
                </a:cxn>
                <a:cxn ang="0">
                  <a:pos x="23" y="962"/>
                </a:cxn>
                <a:cxn ang="0">
                  <a:pos x="0" y="1042"/>
                </a:cxn>
                <a:cxn ang="0">
                  <a:pos x="40" y="1216"/>
                </a:cxn>
                <a:cxn ang="0">
                  <a:pos x="160" y="1359"/>
                </a:cxn>
                <a:cxn ang="0">
                  <a:pos x="343" y="1415"/>
                </a:cxn>
                <a:cxn ang="0">
                  <a:pos x="549" y="1353"/>
                </a:cxn>
                <a:cxn ang="0">
                  <a:pos x="697" y="1191"/>
                </a:cxn>
                <a:cxn ang="0">
                  <a:pos x="754" y="955"/>
                </a:cxn>
              </a:cxnLst>
              <a:rect l="0" t="0" r="r" b="b"/>
              <a:pathLst>
                <a:path w="754" h="1415">
                  <a:moveTo>
                    <a:pt x="754" y="955"/>
                  </a:moveTo>
                  <a:lnTo>
                    <a:pt x="743" y="838"/>
                  </a:lnTo>
                  <a:lnTo>
                    <a:pt x="709" y="732"/>
                  </a:lnTo>
                  <a:lnTo>
                    <a:pt x="652" y="639"/>
                  </a:lnTo>
                  <a:lnTo>
                    <a:pt x="577" y="571"/>
                  </a:lnTo>
                  <a:lnTo>
                    <a:pt x="492" y="521"/>
                  </a:lnTo>
                  <a:lnTo>
                    <a:pt x="394" y="509"/>
                  </a:lnTo>
                  <a:lnTo>
                    <a:pt x="309" y="515"/>
                  </a:lnTo>
                  <a:lnTo>
                    <a:pt x="229" y="552"/>
                  </a:lnTo>
                  <a:lnTo>
                    <a:pt x="154" y="608"/>
                  </a:lnTo>
                  <a:lnTo>
                    <a:pt x="154" y="211"/>
                  </a:lnTo>
                  <a:lnTo>
                    <a:pt x="223" y="229"/>
                  </a:lnTo>
                  <a:lnTo>
                    <a:pt x="314" y="235"/>
                  </a:lnTo>
                  <a:lnTo>
                    <a:pt x="406" y="223"/>
                  </a:lnTo>
                  <a:lnTo>
                    <a:pt x="492" y="198"/>
                  </a:lnTo>
                  <a:lnTo>
                    <a:pt x="554" y="161"/>
                  </a:lnTo>
                  <a:lnTo>
                    <a:pt x="612" y="118"/>
                  </a:lnTo>
                  <a:lnTo>
                    <a:pt x="652" y="74"/>
                  </a:lnTo>
                  <a:lnTo>
                    <a:pt x="674" y="43"/>
                  </a:lnTo>
                  <a:lnTo>
                    <a:pt x="680" y="18"/>
                  </a:lnTo>
                  <a:lnTo>
                    <a:pt x="680" y="12"/>
                  </a:lnTo>
                  <a:lnTo>
                    <a:pt x="674" y="0"/>
                  </a:lnTo>
                  <a:lnTo>
                    <a:pt x="657" y="0"/>
                  </a:lnTo>
                  <a:lnTo>
                    <a:pt x="646" y="6"/>
                  </a:lnTo>
                  <a:lnTo>
                    <a:pt x="606" y="24"/>
                  </a:lnTo>
                  <a:lnTo>
                    <a:pt x="549" y="43"/>
                  </a:lnTo>
                  <a:lnTo>
                    <a:pt x="480" y="56"/>
                  </a:lnTo>
                  <a:lnTo>
                    <a:pt x="389" y="62"/>
                  </a:lnTo>
                  <a:lnTo>
                    <a:pt x="269" y="49"/>
                  </a:lnTo>
                  <a:lnTo>
                    <a:pt x="137" y="6"/>
                  </a:lnTo>
                  <a:lnTo>
                    <a:pt x="126" y="0"/>
                  </a:lnTo>
                  <a:lnTo>
                    <a:pt x="103" y="0"/>
                  </a:lnTo>
                  <a:lnTo>
                    <a:pt x="97" y="6"/>
                  </a:lnTo>
                  <a:lnTo>
                    <a:pt x="97" y="695"/>
                  </a:lnTo>
                  <a:lnTo>
                    <a:pt x="103" y="707"/>
                  </a:lnTo>
                  <a:lnTo>
                    <a:pt x="109" y="713"/>
                  </a:lnTo>
                  <a:lnTo>
                    <a:pt x="132" y="713"/>
                  </a:lnTo>
                  <a:lnTo>
                    <a:pt x="149" y="695"/>
                  </a:lnTo>
                  <a:lnTo>
                    <a:pt x="166" y="670"/>
                  </a:lnTo>
                  <a:lnTo>
                    <a:pt x="200" y="633"/>
                  </a:lnTo>
                  <a:lnTo>
                    <a:pt x="246" y="589"/>
                  </a:lnTo>
                  <a:lnTo>
                    <a:pt x="309" y="564"/>
                  </a:lnTo>
                  <a:lnTo>
                    <a:pt x="389" y="552"/>
                  </a:lnTo>
                  <a:lnTo>
                    <a:pt x="440" y="564"/>
                  </a:lnTo>
                  <a:lnTo>
                    <a:pt x="486" y="589"/>
                  </a:lnTo>
                  <a:lnTo>
                    <a:pt x="514" y="620"/>
                  </a:lnTo>
                  <a:lnTo>
                    <a:pt x="537" y="658"/>
                  </a:lnTo>
                  <a:lnTo>
                    <a:pt x="554" y="682"/>
                  </a:lnTo>
                  <a:lnTo>
                    <a:pt x="583" y="800"/>
                  </a:lnTo>
                  <a:lnTo>
                    <a:pt x="589" y="943"/>
                  </a:lnTo>
                  <a:lnTo>
                    <a:pt x="589" y="1005"/>
                  </a:lnTo>
                  <a:lnTo>
                    <a:pt x="583" y="1080"/>
                  </a:lnTo>
                  <a:lnTo>
                    <a:pt x="566" y="1154"/>
                  </a:lnTo>
                  <a:lnTo>
                    <a:pt x="543" y="1222"/>
                  </a:lnTo>
                  <a:lnTo>
                    <a:pt x="486" y="1297"/>
                  </a:lnTo>
                  <a:lnTo>
                    <a:pt x="417" y="1340"/>
                  </a:lnTo>
                  <a:lnTo>
                    <a:pt x="337" y="1359"/>
                  </a:lnTo>
                  <a:lnTo>
                    <a:pt x="257" y="1346"/>
                  </a:lnTo>
                  <a:lnTo>
                    <a:pt x="189" y="1315"/>
                  </a:lnTo>
                  <a:lnTo>
                    <a:pt x="132" y="1260"/>
                  </a:lnTo>
                  <a:lnTo>
                    <a:pt x="86" y="1198"/>
                  </a:lnTo>
                  <a:lnTo>
                    <a:pt x="57" y="1129"/>
                  </a:lnTo>
                  <a:lnTo>
                    <a:pt x="92" y="1129"/>
                  </a:lnTo>
                  <a:lnTo>
                    <a:pt x="132" y="1123"/>
                  </a:lnTo>
                  <a:lnTo>
                    <a:pt x="160" y="1098"/>
                  </a:lnTo>
                  <a:lnTo>
                    <a:pt x="177" y="1067"/>
                  </a:lnTo>
                  <a:lnTo>
                    <a:pt x="183" y="1030"/>
                  </a:lnTo>
                  <a:lnTo>
                    <a:pt x="177" y="993"/>
                  </a:lnTo>
                  <a:lnTo>
                    <a:pt x="160" y="962"/>
                  </a:lnTo>
                  <a:lnTo>
                    <a:pt x="132" y="937"/>
                  </a:lnTo>
                  <a:lnTo>
                    <a:pt x="92" y="931"/>
                  </a:lnTo>
                  <a:lnTo>
                    <a:pt x="69" y="931"/>
                  </a:lnTo>
                  <a:lnTo>
                    <a:pt x="46" y="943"/>
                  </a:lnTo>
                  <a:lnTo>
                    <a:pt x="23" y="962"/>
                  </a:lnTo>
                  <a:lnTo>
                    <a:pt x="6" y="993"/>
                  </a:lnTo>
                  <a:lnTo>
                    <a:pt x="0" y="1042"/>
                  </a:lnTo>
                  <a:lnTo>
                    <a:pt x="12" y="1129"/>
                  </a:lnTo>
                  <a:lnTo>
                    <a:pt x="40" y="1216"/>
                  </a:lnTo>
                  <a:lnTo>
                    <a:pt x="92" y="1297"/>
                  </a:lnTo>
                  <a:lnTo>
                    <a:pt x="160" y="1359"/>
                  </a:lnTo>
                  <a:lnTo>
                    <a:pt x="240" y="1402"/>
                  </a:lnTo>
                  <a:lnTo>
                    <a:pt x="343" y="1415"/>
                  </a:lnTo>
                  <a:lnTo>
                    <a:pt x="452" y="1402"/>
                  </a:lnTo>
                  <a:lnTo>
                    <a:pt x="549" y="1353"/>
                  </a:lnTo>
                  <a:lnTo>
                    <a:pt x="629" y="1284"/>
                  </a:lnTo>
                  <a:lnTo>
                    <a:pt x="697" y="1191"/>
                  </a:lnTo>
                  <a:lnTo>
                    <a:pt x="737" y="1080"/>
                  </a:lnTo>
                  <a:lnTo>
                    <a:pt x="754" y="9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07"/>
            <p:cNvSpPr>
              <a:spLocks noEditPoints="1"/>
            </p:cNvSpPr>
            <p:nvPr/>
          </p:nvSpPr>
          <p:spPr bwMode="auto">
            <a:xfrm>
              <a:off x="7733" y="3560"/>
              <a:ext cx="788" cy="1415"/>
            </a:xfrm>
            <a:custGeom>
              <a:avLst/>
              <a:gdLst/>
              <a:ahLst/>
              <a:cxnLst>
                <a:cxn ang="0">
                  <a:pos x="177" y="384"/>
                </a:cxn>
                <a:cxn ang="0">
                  <a:pos x="137" y="298"/>
                </a:cxn>
                <a:cxn ang="0">
                  <a:pos x="148" y="192"/>
                </a:cxn>
                <a:cxn ang="0">
                  <a:pos x="245" y="87"/>
                </a:cxn>
                <a:cxn ang="0">
                  <a:pos x="394" y="49"/>
                </a:cxn>
                <a:cxn ang="0">
                  <a:pos x="543" y="99"/>
                </a:cxn>
                <a:cxn ang="0">
                  <a:pos x="640" y="223"/>
                </a:cxn>
                <a:cxn ang="0">
                  <a:pos x="640" y="391"/>
                </a:cxn>
                <a:cxn ang="0">
                  <a:pos x="543" y="533"/>
                </a:cxn>
                <a:cxn ang="0">
                  <a:pos x="228" y="428"/>
                </a:cxn>
                <a:cxn ang="0">
                  <a:pos x="600" y="564"/>
                </a:cxn>
                <a:cxn ang="0">
                  <a:pos x="720" y="403"/>
                </a:cxn>
                <a:cxn ang="0">
                  <a:pos x="726" y="217"/>
                </a:cxn>
                <a:cxn ang="0">
                  <a:pos x="628" y="80"/>
                </a:cxn>
                <a:cxn ang="0">
                  <a:pos x="480" y="6"/>
                </a:cxn>
                <a:cxn ang="0">
                  <a:pos x="285" y="18"/>
                </a:cxn>
                <a:cxn ang="0">
                  <a:pos x="120" y="136"/>
                </a:cxn>
                <a:cxn ang="0">
                  <a:pos x="51" y="341"/>
                </a:cxn>
                <a:cxn ang="0">
                  <a:pos x="63" y="434"/>
                </a:cxn>
                <a:cxn ang="0">
                  <a:pos x="137" y="571"/>
                </a:cxn>
                <a:cxn ang="0">
                  <a:pos x="194" y="620"/>
                </a:cxn>
                <a:cxn ang="0">
                  <a:pos x="217" y="713"/>
                </a:cxn>
                <a:cxn ang="0">
                  <a:pos x="97" y="819"/>
                </a:cxn>
                <a:cxn ang="0">
                  <a:pos x="11" y="968"/>
                </a:cxn>
                <a:cxn ang="0">
                  <a:pos x="17" y="1160"/>
                </a:cxn>
                <a:cxn ang="0">
                  <a:pos x="120" y="1322"/>
                </a:cxn>
                <a:cxn ang="0">
                  <a:pos x="297" y="1402"/>
                </a:cxn>
                <a:cxn ang="0">
                  <a:pos x="497" y="1402"/>
                </a:cxn>
                <a:cxn ang="0">
                  <a:pos x="668" y="1303"/>
                </a:cxn>
                <a:cxn ang="0">
                  <a:pos x="771" y="1129"/>
                </a:cxn>
                <a:cxn ang="0">
                  <a:pos x="777" y="943"/>
                </a:cxn>
                <a:cxn ang="0">
                  <a:pos x="697" y="769"/>
                </a:cxn>
                <a:cxn ang="0">
                  <a:pos x="645" y="726"/>
                </a:cxn>
                <a:cxn ang="0">
                  <a:pos x="571" y="670"/>
                </a:cxn>
                <a:cxn ang="0">
                  <a:pos x="314" y="713"/>
                </a:cxn>
                <a:cxn ang="0">
                  <a:pos x="463" y="813"/>
                </a:cxn>
                <a:cxn ang="0">
                  <a:pos x="623" y="931"/>
                </a:cxn>
                <a:cxn ang="0">
                  <a:pos x="685" y="1030"/>
                </a:cxn>
                <a:cxn ang="0">
                  <a:pos x="674" y="1185"/>
                </a:cxn>
                <a:cxn ang="0">
                  <a:pos x="565" y="1309"/>
                </a:cxn>
                <a:cxn ang="0">
                  <a:pos x="394" y="1359"/>
                </a:cxn>
                <a:cxn ang="0">
                  <a:pos x="217" y="1303"/>
                </a:cxn>
                <a:cxn ang="0">
                  <a:pos x="108" y="1154"/>
                </a:cxn>
                <a:cxn ang="0">
                  <a:pos x="103" y="986"/>
                </a:cxn>
                <a:cxn ang="0">
                  <a:pos x="171" y="844"/>
                </a:cxn>
                <a:cxn ang="0">
                  <a:pos x="314" y="713"/>
                </a:cxn>
              </a:cxnLst>
              <a:rect l="0" t="0" r="r" b="b"/>
              <a:pathLst>
                <a:path w="788" h="1415">
                  <a:moveTo>
                    <a:pt x="228" y="428"/>
                  </a:moveTo>
                  <a:lnTo>
                    <a:pt x="177" y="384"/>
                  </a:lnTo>
                  <a:lnTo>
                    <a:pt x="148" y="335"/>
                  </a:lnTo>
                  <a:lnTo>
                    <a:pt x="137" y="298"/>
                  </a:lnTo>
                  <a:lnTo>
                    <a:pt x="137" y="260"/>
                  </a:lnTo>
                  <a:lnTo>
                    <a:pt x="148" y="192"/>
                  </a:lnTo>
                  <a:lnTo>
                    <a:pt x="188" y="130"/>
                  </a:lnTo>
                  <a:lnTo>
                    <a:pt x="245" y="87"/>
                  </a:lnTo>
                  <a:lnTo>
                    <a:pt x="314" y="62"/>
                  </a:lnTo>
                  <a:lnTo>
                    <a:pt x="394" y="49"/>
                  </a:lnTo>
                  <a:lnTo>
                    <a:pt x="474" y="62"/>
                  </a:lnTo>
                  <a:lnTo>
                    <a:pt x="543" y="99"/>
                  </a:lnTo>
                  <a:lnTo>
                    <a:pt x="600" y="149"/>
                  </a:lnTo>
                  <a:lnTo>
                    <a:pt x="640" y="223"/>
                  </a:lnTo>
                  <a:lnTo>
                    <a:pt x="651" y="304"/>
                  </a:lnTo>
                  <a:lnTo>
                    <a:pt x="640" y="391"/>
                  </a:lnTo>
                  <a:lnTo>
                    <a:pt x="600" y="465"/>
                  </a:lnTo>
                  <a:lnTo>
                    <a:pt x="543" y="533"/>
                  </a:lnTo>
                  <a:lnTo>
                    <a:pt x="463" y="595"/>
                  </a:lnTo>
                  <a:lnTo>
                    <a:pt x="228" y="428"/>
                  </a:lnTo>
                  <a:close/>
                  <a:moveTo>
                    <a:pt x="508" y="627"/>
                  </a:moveTo>
                  <a:lnTo>
                    <a:pt x="600" y="564"/>
                  </a:lnTo>
                  <a:lnTo>
                    <a:pt x="674" y="490"/>
                  </a:lnTo>
                  <a:lnTo>
                    <a:pt x="720" y="403"/>
                  </a:lnTo>
                  <a:lnTo>
                    <a:pt x="737" y="304"/>
                  </a:lnTo>
                  <a:lnTo>
                    <a:pt x="726" y="217"/>
                  </a:lnTo>
                  <a:lnTo>
                    <a:pt x="685" y="142"/>
                  </a:lnTo>
                  <a:lnTo>
                    <a:pt x="628" y="80"/>
                  </a:lnTo>
                  <a:lnTo>
                    <a:pt x="560" y="37"/>
                  </a:lnTo>
                  <a:lnTo>
                    <a:pt x="480" y="6"/>
                  </a:lnTo>
                  <a:lnTo>
                    <a:pt x="394" y="0"/>
                  </a:lnTo>
                  <a:lnTo>
                    <a:pt x="285" y="18"/>
                  </a:lnTo>
                  <a:lnTo>
                    <a:pt x="194" y="62"/>
                  </a:lnTo>
                  <a:lnTo>
                    <a:pt x="120" y="136"/>
                  </a:lnTo>
                  <a:lnTo>
                    <a:pt x="68" y="235"/>
                  </a:lnTo>
                  <a:lnTo>
                    <a:pt x="51" y="341"/>
                  </a:lnTo>
                  <a:lnTo>
                    <a:pt x="51" y="378"/>
                  </a:lnTo>
                  <a:lnTo>
                    <a:pt x="63" y="434"/>
                  </a:lnTo>
                  <a:lnTo>
                    <a:pt x="85" y="496"/>
                  </a:lnTo>
                  <a:lnTo>
                    <a:pt x="137" y="571"/>
                  </a:lnTo>
                  <a:lnTo>
                    <a:pt x="160" y="595"/>
                  </a:lnTo>
                  <a:lnTo>
                    <a:pt x="194" y="620"/>
                  </a:lnTo>
                  <a:lnTo>
                    <a:pt x="274" y="682"/>
                  </a:lnTo>
                  <a:lnTo>
                    <a:pt x="217" y="713"/>
                  </a:lnTo>
                  <a:lnTo>
                    <a:pt x="154" y="763"/>
                  </a:lnTo>
                  <a:lnTo>
                    <a:pt x="97" y="819"/>
                  </a:lnTo>
                  <a:lnTo>
                    <a:pt x="45" y="887"/>
                  </a:lnTo>
                  <a:lnTo>
                    <a:pt x="11" y="968"/>
                  </a:lnTo>
                  <a:lnTo>
                    <a:pt x="0" y="1061"/>
                  </a:lnTo>
                  <a:lnTo>
                    <a:pt x="17" y="1160"/>
                  </a:lnTo>
                  <a:lnTo>
                    <a:pt x="57" y="1247"/>
                  </a:lnTo>
                  <a:lnTo>
                    <a:pt x="120" y="1322"/>
                  </a:lnTo>
                  <a:lnTo>
                    <a:pt x="200" y="1371"/>
                  </a:lnTo>
                  <a:lnTo>
                    <a:pt x="297" y="1402"/>
                  </a:lnTo>
                  <a:lnTo>
                    <a:pt x="394" y="1415"/>
                  </a:lnTo>
                  <a:lnTo>
                    <a:pt x="497" y="1402"/>
                  </a:lnTo>
                  <a:lnTo>
                    <a:pt x="588" y="1365"/>
                  </a:lnTo>
                  <a:lnTo>
                    <a:pt x="668" y="1303"/>
                  </a:lnTo>
                  <a:lnTo>
                    <a:pt x="731" y="1222"/>
                  </a:lnTo>
                  <a:lnTo>
                    <a:pt x="771" y="1129"/>
                  </a:lnTo>
                  <a:lnTo>
                    <a:pt x="788" y="1024"/>
                  </a:lnTo>
                  <a:lnTo>
                    <a:pt x="777" y="943"/>
                  </a:lnTo>
                  <a:lnTo>
                    <a:pt x="748" y="856"/>
                  </a:lnTo>
                  <a:lnTo>
                    <a:pt x="697" y="769"/>
                  </a:lnTo>
                  <a:lnTo>
                    <a:pt x="674" y="744"/>
                  </a:lnTo>
                  <a:lnTo>
                    <a:pt x="645" y="726"/>
                  </a:lnTo>
                  <a:lnTo>
                    <a:pt x="617" y="701"/>
                  </a:lnTo>
                  <a:lnTo>
                    <a:pt x="571" y="670"/>
                  </a:lnTo>
                  <a:lnTo>
                    <a:pt x="508" y="627"/>
                  </a:lnTo>
                  <a:close/>
                  <a:moveTo>
                    <a:pt x="314" y="713"/>
                  </a:moveTo>
                  <a:lnTo>
                    <a:pt x="377" y="757"/>
                  </a:lnTo>
                  <a:lnTo>
                    <a:pt x="463" y="813"/>
                  </a:lnTo>
                  <a:lnTo>
                    <a:pt x="583" y="900"/>
                  </a:lnTo>
                  <a:lnTo>
                    <a:pt x="623" y="931"/>
                  </a:lnTo>
                  <a:lnTo>
                    <a:pt x="657" y="974"/>
                  </a:lnTo>
                  <a:lnTo>
                    <a:pt x="685" y="1030"/>
                  </a:lnTo>
                  <a:lnTo>
                    <a:pt x="691" y="1098"/>
                  </a:lnTo>
                  <a:lnTo>
                    <a:pt x="674" y="1185"/>
                  </a:lnTo>
                  <a:lnTo>
                    <a:pt x="634" y="1253"/>
                  </a:lnTo>
                  <a:lnTo>
                    <a:pt x="565" y="1309"/>
                  </a:lnTo>
                  <a:lnTo>
                    <a:pt x="485" y="1346"/>
                  </a:lnTo>
                  <a:lnTo>
                    <a:pt x="394" y="1359"/>
                  </a:lnTo>
                  <a:lnTo>
                    <a:pt x="303" y="1346"/>
                  </a:lnTo>
                  <a:lnTo>
                    <a:pt x="217" y="1303"/>
                  </a:lnTo>
                  <a:lnTo>
                    <a:pt x="154" y="1241"/>
                  </a:lnTo>
                  <a:lnTo>
                    <a:pt x="108" y="1154"/>
                  </a:lnTo>
                  <a:lnTo>
                    <a:pt x="97" y="1061"/>
                  </a:lnTo>
                  <a:lnTo>
                    <a:pt x="103" y="986"/>
                  </a:lnTo>
                  <a:lnTo>
                    <a:pt x="125" y="912"/>
                  </a:lnTo>
                  <a:lnTo>
                    <a:pt x="171" y="844"/>
                  </a:lnTo>
                  <a:lnTo>
                    <a:pt x="234" y="775"/>
                  </a:lnTo>
                  <a:lnTo>
                    <a:pt x="314" y="7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08"/>
            <p:cNvSpPr>
              <a:spLocks/>
            </p:cNvSpPr>
            <p:nvPr/>
          </p:nvSpPr>
          <p:spPr bwMode="auto">
            <a:xfrm>
              <a:off x="8767" y="4714"/>
              <a:ext cx="217" cy="615"/>
            </a:xfrm>
            <a:custGeom>
              <a:avLst/>
              <a:gdLst/>
              <a:ahLst/>
              <a:cxnLst>
                <a:cxn ang="0">
                  <a:pos x="217" y="217"/>
                </a:cxn>
                <a:cxn ang="0">
                  <a:pos x="212" y="124"/>
                </a:cxn>
                <a:cxn ang="0">
                  <a:pos x="189" y="56"/>
                </a:cxn>
                <a:cxn ang="0">
                  <a:pos x="149" y="12"/>
                </a:cxn>
                <a:cxn ang="0">
                  <a:pos x="97" y="0"/>
                </a:cxn>
                <a:cxn ang="0">
                  <a:pos x="57" y="6"/>
                </a:cxn>
                <a:cxn ang="0">
                  <a:pos x="23" y="31"/>
                </a:cxn>
                <a:cxn ang="0">
                  <a:pos x="6" y="68"/>
                </a:cxn>
                <a:cxn ang="0">
                  <a:pos x="0" y="106"/>
                </a:cxn>
                <a:cxn ang="0">
                  <a:pos x="6" y="149"/>
                </a:cxn>
                <a:cxn ang="0">
                  <a:pos x="23" y="186"/>
                </a:cxn>
                <a:cxn ang="0">
                  <a:pos x="57" y="211"/>
                </a:cxn>
                <a:cxn ang="0">
                  <a:pos x="97" y="217"/>
                </a:cxn>
                <a:cxn ang="0">
                  <a:pos x="120" y="217"/>
                </a:cxn>
                <a:cxn ang="0">
                  <a:pos x="166" y="192"/>
                </a:cxn>
                <a:cxn ang="0">
                  <a:pos x="172" y="186"/>
                </a:cxn>
                <a:cxn ang="0">
                  <a:pos x="177" y="186"/>
                </a:cxn>
                <a:cxn ang="0">
                  <a:pos x="177" y="217"/>
                </a:cxn>
                <a:cxn ang="0">
                  <a:pos x="166" y="323"/>
                </a:cxn>
                <a:cxn ang="0">
                  <a:pos x="137" y="422"/>
                </a:cxn>
                <a:cxn ang="0">
                  <a:pos x="97" y="497"/>
                </a:cxn>
                <a:cxn ang="0">
                  <a:pos x="52" y="559"/>
                </a:cxn>
                <a:cxn ang="0">
                  <a:pos x="29" y="584"/>
                </a:cxn>
                <a:cxn ang="0">
                  <a:pos x="29" y="602"/>
                </a:cxn>
                <a:cxn ang="0">
                  <a:pos x="40" y="615"/>
                </a:cxn>
                <a:cxn ang="0">
                  <a:pos x="46" y="615"/>
                </a:cxn>
                <a:cxn ang="0">
                  <a:pos x="63" y="608"/>
                </a:cxn>
                <a:cxn ang="0">
                  <a:pos x="92" y="577"/>
                </a:cxn>
                <a:cxn ang="0">
                  <a:pos x="126" y="534"/>
                </a:cxn>
                <a:cxn ang="0">
                  <a:pos x="160" y="472"/>
                </a:cxn>
                <a:cxn ang="0">
                  <a:pos x="189" y="397"/>
                </a:cxn>
                <a:cxn ang="0">
                  <a:pos x="212" y="310"/>
                </a:cxn>
                <a:cxn ang="0">
                  <a:pos x="217" y="217"/>
                </a:cxn>
              </a:cxnLst>
              <a:rect l="0" t="0" r="r" b="b"/>
              <a:pathLst>
                <a:path w="217" h="615">
                  <a:moveTo>
                    <a:pt x="217" y="217"/>
                  </a:moveTo>
                  <a:lnTo>
                    <a:pt x="212" y="124"/>
                  </a:lnTo>
                  <a:lnTo>
                    <a:pt x="189" y="56"/>
                  </a:lnTo>
                  <a:lnTo>
                    <a:pt x="149" y="12"/>
                  </a:lnTo>
                  <a:lnTo>
                    <a:pt x="97" y="0"/>
                  </a:lnTo>
                  <a:lnTo>
                    <a:pt x="57" y="6"/>
                  </a:lnTo>
                  <a:lnTo>
                    <a:pt x="23" y="31"/>
                  </a:lnTo>
                  <a:lnTo>
                    <a:pt x="6" y="68"/>
                  </a:lnTo>
                  <a:lnTo>
                    <a:pt x="0" y="106"/>
                  </a:lnTo>
                  <a:lnTo>
                    <a:pt x="6" y="149"/>
                  </a:lnTo>
                  <a:lnTo>
                    <a:pt x="23" y="186"/>
                  </a:lnTo>
                  <a:lnTo>
                    <a:pt x="57" y="211"/>
                  </a:lnTo>
                  <a:lnTo>
                    <a:pt x="97" y="217"/>
                  </a:lnTo>
                  <a:lnTo>
                    <a:pt x="120" y="217"/>
                  </a:lnTo>
                  <a:lnTo>
                    <a:pt x="166" y="192"/>
                  </a:lnTo>
                  <a:lnTo>
                    <a:pt x="172" y="186"/>
                  </a:lnTo>
                  <a:lnTo>
                    <a:pt x="177" y="186"/>
                  </a:lnTo>
                  <a:lnTo>
                    <a:pt x="177" y="217"/>
                  </a:lnTo>
                  <a:lnTo>
                    <a:pt x="166" y="323"/>
                  </a:lnTo>
                  <a:lnTo>
                    <a:pt x="137" y="422"/>
                  </a:lnTo>
                  <a:lnTo>
                    <a:pt x="97" y="497"/>
                  </a:lnTo>
                  <a:lnTo>
                    <a:pt x="52" y="559"/>
                  </a:lnTo>
                  <a:lnTo>
                    <a:pt x="29" y="584"/>
                  </a:lnTo>
                  <a:lnTo>
                    <a:pt x="29" y="602"/>
                  </a:lnTo>
                  <a:lnTo>
                    <a:pt x="40" y="615"/>
                  </a:lnTo>
                  <a:lnTo>
                    <a:pt x="46" y="615"/>
                  </a:lnTo>
                  <a:lnTo>
                    <a:pt x="63" y="608"/>
                  </a:lnTo>
                  <a:lnTo>
                    <a:pt x="92" y="577"/>
                  </a:lnTo>
                  <a:lnTo>
                    <a:pt x="126" y="534"/>
                  </a:lnTo>
                  <a:lnTo>
                    <a:pt x="160" y="472"/>
                  </a:lnTo>
                  <a:lnTo>
                    <a:pt x="189" y="397"/>
                  </a:lnTo>
                  <a:lnTo>
                    <a:pt x="212" y="310"/>
                  </a:lnTo>
                  <a:lnTo>
                    <a:pt x="217" y="2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09"/>
            <p:cNvSpPr>
              <a:spLocks/>
            </p:cNvSpPr>
            <p:nvPr/>
          </p:nvSpPr>
          <p:spPr bwMode="auto">
            <a:xfrm>
              <a:off x="9504" y="4019"/>
              <a:ext cx="1252" cy="937"/>
            </a:xfrm>
            <a:custGeom>
              <a:avLst/>
              <a:gdLst/>
              <a:ahLst/>
              <a:cxnLst>
                <a:cxn ang="0">
                  <a:pos x="835" y="136"/>
                </a:cxn>
                <a:cxn ang="0">
                  <a:pos x="835" y="43"/>
                </a:cxn>
                <a:cxn ang="0">
                  <a:pos x="778" y="25"/>
                </a:cxn>
                <a:cxn ang="0">
                  <a:pos x="721" y="81"/>
                </a:cxn>
                <a:cxn ang="0">
                  <a:pos x="692" y="217"/>
                </a:cxn>
                <a:cxn ang="0">
                  <a:pos x="635" y="453"/>
                </a:cxn>
                <a:cxn ang="0">
                  <a:pos x="606" y="596"/>
                </a:cxn>
                <a:cxn ang="0">
                  <a:pos x="566" y="788"/>
                </a:cxn>
                <a:cxn ang="0">
                  <a:pos x="423" y="887"/>
                </a:cxn>
                <a:cxn ang="0">
                  <a:pos x="303" y="825"/>
                </a:cxn>
                <a:cxn ang="0">
                  <a:pos x="275" y="627"/>
                </a:cxn>
                <a:cxn ang="0">
                  <a:pos x="332" y="416"/>
                </a:cxn>
                <a:cxn ang="0">
                  <a:pos x="406" y="168"/>
                </a:cxn>
                <a:cxn ang="0">
                  <a:pos x="315" y="12"/>
                </a:cxn>
                <a:cxn ang="0">
                  <a:pos x="132" y="50"/>
                </a:cxn>
                <a:cxn ang="0">
                  <a:pos x="29" y="211"/>
                </a:cxn>
                <a:cxn ang="0">
                  <a:pos x="0" y="329"/>
                </a:cxn>
                <a:cxn ang="0">
                  <a:pos x="18" y="341"/>
                </a:cxn>
                <a:cxn ang="0">
                  <a:pos x="40" y="329"/>
                </a:cxn>
                <a:cxn ang="0">
                  <a:pos x="120" y="130"/>
                </a:cxn>
                <a:cxn ang="0">
                  <a:pos x="240" y="50"/>
                </a:cxn>
                <a:cxn ang="0">
                  <a:pos x="286" y="74"/>
                </a:cxn>
                <a:cxn ang="0">
                  <a:pos x="275" y="192"/>
                </a:cxn>
                <a:cxn ang="0">
                  <a:pos x="195" y="459"/>
                </a:cxn>
                <a:cxn ang="0">
                  <a:pos x="149" y="676"/>
                </a:cxn>
                <a:cxn ang="0">
                  <a:pos x="229" y="875"/>
                </a:cxn>
                <a:cxn ang="0">
                  <a:pos x="418" y="937"/>
                </a:cxn>
                <a:cxn ang="0">
                  <a:pos x="526" y="906"/>
                </a:cxn>
                <a:cxn ang="0">
                  <a:pos x="646" y="844"/>
                </a:cxn>
                <a:cxn ang="0">
                  <a:pos x="778" y="925"/>
                </a:cxn>
                <a:cxn ang="0">
                  <a:pos x="932" y="919"/>
                </a:cxn>
                <a:cxn ang="0">
                  <a:pos x="1098" y="757"/>
                </a:cxn>
                <a:cxn ang="0">
                  <a:pos x="1189" y="496"/>
                </a:cxn>
                <a:cxn ang="0">
                  <a:pos x="1252" y="211"/>
                </a:cxn>
                <a:cxn ang="0">
                  <a:pos x="1235" y="43"/>
                </a:cxn>
                <a:cxn ang="0">
                  <a:pos x="1172" y="0"/>
                </a:cxn>
                <a:cxn ang="0">
                  <a:pos x="1075" y="99"/>
                </a:cxn>
                <a:cxn ang="0">
                  <a:pos x="1126" y="180"/>
                </a:cxn>
                <a:cxn ang="0">
                  <a:pos x="1172" y="329"/>
                </a:cxn>
                <a:cxn ang="0">
                  <a:pos x="1126" y="552"/>
                </a:cxn>
                <a:cxn ang="0">
                  <a:pos x="1029" y="782"/>
                </a:cxn>
                <a:cxn ang="0">
                  <a:pos x="858" y="887"/>
                </a:cxn>
                <a:cxn ang="0">
                  <a:pos x="726" y="788"/>
                </a:cxn>
                <a:cxn ang="0">
                  <a:pos x="738" y="559"/>
                </a:cxn>
              </a:cxnLst>
              <a:rect l="0" t="0" r="r" b="b"/>
              <a:pathLst>
                <a:path w="1252" h="937">
                  <a:moveTo>
                    <a:pt x="818" y="211"/>
                  </a:moveTo>
                  <a:lnTo>
                    <a:pt x="829" y="174"/>
                  </a:lnTo>
                  <a:lnTo>
                    <a:pt x="835" y="136"/>
                  </a:lnTo>
                  <a:lnTo>
                    <a:pt x="846" y="99"/>
                  </a:lnTo>
                  <a:lnTo>
                    <a:pt x="846" y="62"/>
                  </a:lnTo>
                  <a:lnTo>
                    <a:pt x="835" y="43"/>
                  </a:lnTo>
                  <a:lnTo>
                    <a:pt x="823" y="31"/>
                  </a:lnTo>
                  <a:lnTo>
                    <a:pt x="812" y="25"/>
                  </a:lnTo>
                  <a:lnTo>
                    <a:pt x="778" y="25"/>
                  </a:lnTo>
                  <a:lnTo>
                    <a:pt x="761" y="31"/>
                  </a:lnTo>
                  <a:lnTo>
                    <a:pt x="732" y="62"/>
                  </a:lnTo>
                  <a:lnTo>
                    <a:pt x="721" y="81"/>
                  </a:lnTo>
                  <a:lnTo>
                    <a:pt x="715" y="105"/>
                  </a:lnTo>
                  <a:lnTo>
                    <a:pt x="703" y="149"/>
                  </a:lnTo>
                  <a:lnTo>
                    <a:pt x="692" y="217"/>
                  </a:lnTo>
                  <a:lnTo>
                    <a:pt x="669" y="298"/>
                  </a:lnTo>
                  <a:lnTo>
                    <a:pt x="652" y="379"/>
                  </a:lnTo>
                  <a:lnTo>
                    <a:pt x="635" y="453"/>
                  </a:lnTo>
                  <a:lnTo>
                    <a:pt x="623" y="509"/>
                  </a:lnTo>
                  <a:lnTo>
                    <a:pt x="618" y="546"/>
                  </a:lnTo>
                  <a:lnTo>
                    <a:pt x="606" y="596"/>
                  </a:lnTo>
                  <a:lnTo>
                    <a:pt x="600" y="639"/>
                  </a:lnTo>
                  <a:lnTo>
                    <a:pt x="600" y="714"/>
                  </a:lnTo>
                  <a:lnTo>
                    <a:pt x="566" y="788"/>
                  </a:lnTo>
                  <a:lnTo>
                    <a:pt x="526" y="844"/>
                  </a:lnTo>
                  <a:lnTo>
                    <a:pt x="480" y="875"/>
                  </a:lnTo>
                  <a:lnTo>
                    <a:pt x="423" y="887"/>
                  </a:lnTo>
                  <a:lnTo>
                    <a:pt x="366" y="881"/>
                  </a:lnTo>
                  <a:lnTo>
                    <a:pt x="326" y="856"/>
                  </a:lnTo>
                  <a:lnTo>
                    <a:pt x="303" y="825"/>
                  </a:lnTo>
                  <a:lnTo>
                    <a:pt x="286" y="788"/>
                  </a:lnTo>
                  <a:lnTo>
                    <a:pt x="275" y="757"/>
                  </a:lnTo>
                  <a:lnTo>
                    <a:pt x="275" y="627"/>
                  </a:lnTo>
                  <a:lnTo>
                    <a:pt x="292" y="571"/>
                  </a:lnTo>
                  <a:lnTo>
                    <a:pt x="309" y="503"/>
                  </a:lnTo>
                  <a:lnTo>
                    <a:pt x="332" y="416"/>
                  </a:lnTo>
                  <a:lnTo>
                    <a:pt x="372" y="304"/>
                  </a:lnTo>
                  <a:lnTo>
                    <a:pt x="400" y="211"/>
                  </a:lnTo>
                  <a:lnTo>
                    <a:pt x="406" y="168"/>
                  </a:lnTo>
                  <a:lnTo>
                    <a:pt x="395" y="105"/>
                  </a:lnTo>
                  <a:lnTo>
                    <a:pt x="360" y="50"/>
                  </a:lnTo>
                  <a:lnTo>
                    <a:pt x="315" y="12"/>
                  </a:lnTo>
                  <a:lnTo>
                    <a:pt x="246" y="0"/>
                  </a:lnTo>
                  <a:lnTo>
                    <a:pt x="183" y="12"/>
                  </a:lnTo>
                  <a:lnTo>
                    <a:pt x="132" y="50"/>
                  </a:lnTo>
                  <a:lnTo>
                    <a:pt x="92" y="99"/>
                  </a:lnTo>
                  <a:lnTo>
                    <a:pt x="58" y="155"/>
                  </a:lnTo>
                  <a:lnTo>
                    <a:pt x="29" y="211"/>
                  </a:lnTo>
                  <a:lnTo>
                    <a:pt x="12" y="261"/>
                  </a:lnTo>
                  <a:lnTo>
                    <a:pt x="0" y="298"/>
                  </a:lnTo>
                  <a:lnTo>
                    <a:pt x="0" y="329"/>
                  </a:lnTo>
                  <a:lnTo>
                    <a:pt x="6" y="335"/>
                  </a:lnTo>
                  <a:lnTo>
                    <a:pt x="12" y="335"/>
                  </a:lnTo>
                  <a:lnTo>
                    <a:pt x="18" y="341"/>
                  </a:lnTo>
                  <a:lnTo>
                    <a:pt x="29" y="341"/>
                  </a:lnTo>
                  <a:lnTo>
                    <a:pt x="40" y="335"/>
                  </a:lnTo>
                  <a:lnTo>
                    <a:pt x="40" y="329"/>
                  </a:lnTo>
                  <a:lnTo>
                    <a:pt x="52" y="304"/>
                  </a:lnTo>
                  <a:lnTo>
                    <a:pt x="86" y="205"/>
                  </a:lnTo>
                  <a:lnTo>
                    <a:pt x="120" y="130"/>
                  </a:lnTo>
                  <a:lnTo>
                    <a:pt x="160" y="81"/>
                  </a:lnTo>
                  <a:lnTo>
                    <a:pt x="200" y="56"/>
                  </a:lnTo>
                  <a:lnTo>
                    <a:pt x="240" y="50"/>
                  </a:lnTo>
                  <a:lnTo>
                    <a:pt x="258" y="50"/>
                  </a:lnTo>
                  <a:lnTo>
                    <a:pt x="269" y="56"/>
                  </a:lnTo>
                  <a:lnTo>
                    <a:pt x="286" y="74"/>
                  </a:lnTo>
                  <a:lnTo>
                    <a:pt x="286" y="93"/>
                  </a:lnTo>
                  <a:lnTo>
                    <a:pt x="292" y="112"/>
                  </a:lnTo>
                  <a:lnTo>
                    <a:pt x="275" y="192"/>
                  </a:lnTo>
                  <a:lnTo>
                    <a:pt x="258" y="261"/>
                  </a:lnTo>
                  <a:lnTo>
                    <a:pt x="218" y="372"/>
                  </a:lnTo>
                  <a:lnTo>
                    <a:pt x="195" y="459"/>
                  </a:lnTo>
                  <a:lnTo>
                    <a:pt x="172" y="527"/>
                  </a:lnTo>
                  <a:lnTo>
                    <a:pt x="160" y="590"/>
                  </a:lnTo>
                  <a:lnTo>
                    <a:pt x="149" y="676"/>
                  </a:lnTo>
                  <a:lnTo>
                    <a:pt x="160" y="763"/>
                  </a:lnTo>
                  <a:lnTo>
                    <a:pt x="189" y="825"/>
                  </a:lnTo>
                  <a:lnTo>
                    <a:pt x="229" y="875"/>
                  </a:lnTo>
                  <a:lnTo>
                    <a:pt x="286" y="912"/>
                  </a:lnTo>
                  <a:lnTo>
                    <a:pt x="349" y="931"/>
                  </a:lnTo>
                  <a:lnTo>
                    <a:pt x="418" y="937"/>
                  </a:lnTo>
                  <a:lnTo>
                    <a:pt x="446" y="937"/>
                  </a:lnTo>
                  <a:lnTo>
                    <a:pt x="480" y="925"/>
                  </a:lnTo>
                  <a:lnTo>
                    <a:pt x="526" y="906"/>
                  </a:lnTo>
                  <a:lnTo>
                    <a:pt x="572" y="863"/>
                  </a:lnTo>
                  <a:lnTo>
                    <a:pt x="618" y="788"/>
                  </a:lnTo>
                  <a:lnTo>
                    <a:pt x="646" y="844"/>
                  </a:lnTo>
                  <a:lnTo>
                    <a:pt x="686" y="887"/>
                  </a:lnTo>
                  <a:lnTo>
                    <a:pt x="732" y="912"/>
                  </a:lnTo>
                  <a:lnTo>
                    <a:pt x="778" y="925"/>
                  </a:lnTo>
                  <a:lnTo>
                    <a:pt x="818" y="931"/>
                  </a:lnTo>
                  <a:lnTo>
                    <a:pt x="852" y="937"/>
                  </a:lnTo>
                  <a:lnTo>
                    <a:pt x="932" y="919"/>
                  </a:lnTo>
                  <a:lnTo>
                    <a:pt x="1001" y="881"/>
                  </a:lnTo>
                  <a:lnTo>
                    <a:pt x="1052" y="825"/>
                  </a:lnTo>
                  <a:lnTo>
                    <a:pt x="1098" y="757"/>
                  </a:lnTo>
                  <a:lnTo>
                    <a:pt x="1132" y="683"/>
                  </a:lnTo>
                  <a:lnTo>
                    <a:pt x="1161" y="596"/>
                  </a:lnTo>
                  <a:lnTo>
                    <a:pt x="1189" y="496"/>
                  </a:lnTo>
                  <a:lnTo>
                    <a:pt x="1218" y="391"/>
                  </a:lnTo>
                  <a:lnTo>
                    <a:pt x="1235" y="292"/>
                  </a:lnTo>
                  <a:lnTo>
                    <a:pt x="1252" y="211"/>
                  </a:lnTo>
                  <a:lnTo>
                    <a:pt x="1252" y="143"/>
                  </a:lnTo>
                  <a:lnTo>
                    <a:pt x="1246" y="87"/>
                  </a:lnTo>
                  <a:lnTo>
                    <a:pt x="1235" y="43"/>
                  </a:lnTo>
                  <a:lnTo>
                    <a:pt x="1212" y="19"/>
                  </a:lnTo>
                  <a:lnTo>
                    <a:pt x="1195" y="6"/>
                  </a:lnTo>
                  <a:lnTo>
                    <a:pt x="1172" y="0"/>
                  </a:lnTo>
                  <a:lnTo>
                    <a:pt x="1126" y="19"/>
                  </a:lnTo>
                  <a:lnTo>
                    <a:pt x="1092" y="56"/>
                  </a:lnTo>
                  <a:lnTo>
                    <a:pt x="1075" y="99"/>
                  </a:lnTo>
                  <a:lnTo>
                    <a:pt x="1081" y="118"/>
                  </a:lnTo>
                  <a:lnTo>
                    <a:pt x="1092" y="143"/>
                  </a:lnTo>
                  <a:lnTo>
                    <a:pt x="1126" y="180"/>
                  </a:lnTo>
                  <a:lnTo>
                    <a:pt x="1149" y="217"/>
                  </a:lnTo>
                  <a:lnTo>
                    <a:pt x="1166" y="267"/>
                  </a:lnTo>
                  <a:lnTo>
                    <a:pt x="1172" y="329"/>
                  </a:lnTo>
                  <a:lnTo>
                    <a:pt x="1166" y="385"/>
                  </a:lnTo>
                  <a:lnTo>
                    <a:pt x="1149" y="465"/>
                  </a:lnTo>
                  <a:lnTo>
                    <a:pt x="1126" y="552"/>
                  </a:lnTo>
                  <a:lnTo>
                    <a:pt x="1098" y="633"/>
                  </a:lnTo>
                  <a:lnTo>
                    <a:pt x="1069" y="707"/>
                  </a:lnTo>
                  <a:lnTo>
                    <a:pt x="1029" y="782"/>
                  </a:lnTo>
                  <a:lnTo>
                    <a:pt x="983" y="838"/>
                  </a:lnTo>
                  <a:lnTo>
                    <a:pt x="926" y="875"/>
                  </a:lnTo>
                  <a:lnTo>
                    <a:pt x="858" y="887"/>
                  </a:lnTo>
                  <a:lnTo>
                    <a:pt x="801" y="875"/>
                  </a:lnTo>
                  <a:lnTo>
                    <a:pt x="755" y="844"/>
                  </a:lnTo>
                  <a:lnTo>
                    <a:pt x="726" y="788"/>
                  </a:lnTo>
                  <a:lnTo>
                    <a:pt x="721" y="707"/>
                  </a:lnTo>
                  <a:lnTo>
                    <a:pt x="732" y="596"/>
                  </a:lnTo>
                  <a:lnTo>
                    <a:pt x="738" y="559"/>
                  </a:lnTo>
                  <a:lnTo>
                    <a:pt x="818" y="2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10"/>
            <p:cNvSpPr>
              <a:spLocks noEditPoints="1"/>
            </p:cNvSpPr>
            <p:nvPr/>
          </p:nvSpPr>
          <p:spPr bwMode="auto">
            <a:xfrm>
              <a:off x="10910" y="4273"/>
              <a:ext cx="618" cy="987"/>
            </a:xfrm>
            <a:custGeom>
              <a:avLst/>
              <a:gdLst/>
              <a:ahLst/>
              <a:cxnLst>
                <a:cxn ang="0">
                  <a:pos x="612" y="354"/>
                </a:cxn>
                <a:cxn ang="0">
                  <a:pos x="538" y="125"/>
                </a:cxn>
                <a:cxn ang="0">
                  <a:pos x="446" y="38"/>
                </a:cxn>
                <a:cxn ang="0">
                  <a:pos x="309" y="0"/>
                </a:cxn>
                <a:cxn ang="0">
                  <a:pos x="160" y="44"/>
                </a:cxn>
                <a:cxn ang="0">
                  <a:pos x="69" y="143"/>
                </a:cxn>
                <a:cxn ang="0">
                  <a:pos x="23" y="273"/>
                </a:cxn>
                <a:cxn ang="0">
                  <a:pos x="6" y="404"/>
                </a:cxn>
                <a:cxn ang="0">
                  <a:pos x="0" y="590"/>
                </a:cxn>
                <a:cxn ang="0">
                  <a:pos x="23" y="714"/>
                </a:cxn>
                <a:cxn ang="0">
                  <a:pos x="69" y="845"/>
                </a:cxn>
                <a:cxn ang="0">
                  <a:pos x="160" y="944"/>
                </a:cxn>
                <a:cxn ang="0">
                  <a:pos x="309" y="987"/>
                </a:cxn>
                <a:cxn ang="0">
                  <a:pos x="458" y="944"/>
                </a:cxn>
                <a:cxn ang="0">
                  <a:pos x="549" y="845"/>
                </a:cxn>
                <a:cxn ang="0">
                  <a:pos x="595" y="714"/>
                </a:cxn>
                <a:cxn ang="0">
                  <a:pos x="618" y="584"/>
                </a:cxn>
                <a:cxn ang="0">
                  <a:pos x="309" y="944"/>
                </a:cxn>
                <a:cxn ang="0">
                  <a:pos x="229" y="925"/>
                </a:cxn>
                <a:cxn ang="0">
                  <a:pos x="160" y="851"/>
                </a:cxn>
                <a:cxn ang="0">
                  <a:pos x="126" y="696"/>
                </a:cxn>
                <a:cxn ang="0">
                  <a:pos x="120" y="373"/>
                </a:cxn>
                <a:cxn ang="0">
                  <a:pos x="143" y="180"/>
                </a:cxn>
                <a:cxn ang="0">
                  <a:pos x="195" y="81"/>
                </a:cxn>
                <a:cxn ang="0">
                  <a:pos x="275" y="44"/>
                </a:cxn>
                <a:cxn ang="0">
                  <a:pos x="360" y="44"/>
                </a:cxn>
                <a:cxn ang="0">
                  <a:pos x="446" y="112"/>
                </a:cxn>
                <a:cxn ang="0">
                  <a:pos x="492" y="255"/>
                </a:cxn>
                <a:cxn ang="0">
                  <a:pos x="498" y="584"/>
                </a:cxn>
                <a:cxn ang="0">
                  <a:pos x="480" y="782"/>
                </a:cxn>
                <a:cxn ang="0">
                  <a:pos x="423" y="894"/>
                </a:cxn>
                <a:cxn ang="0">
                  <a:pos x="343" y="938"/>
                </a:cxn>
              </a:cxnLst>
              <a:rect l="0" t="0" r="r" b="b"/>
              <a:pathLst>
                <a:path w="618" h="987">
                  <a:moveTo>
                    <a:pt x="618" y="497"/>
                  </a:moveTo>
                  <a:lnTo>
                    <a:pt x="612" y="354"/>
                  </a:lnTo>
                  <a:lnTo>
                    <a:pt x="589" y="230"/>
                  </a:lnTo>
                  <a:lnTo>
                    <a:pt x="538" y="125"/>
                  </a:lnTo>
                  <a:lnTo>
                    <a:pt x="498" y="75"/>
                  </a:lnTo>
                  <a:lnTo>
                    <a:pt x="446" y="38"/>
                  </a:lnTo>
                  <a:lnTo>
                    <a:pt x="383" y="7"/>
                  </a:lnTo>
                  <a:lnTo>
                    <a:pt x="309" y="0"/>
                  </a:lnTo>
                  <a:lnTo>
                    <a:pt x="223" y="13"/>
                  </a:lnTo>
                  <a:lnTo>
                    <a:pt x="160" y="44"/>
                  </a:lnTo>
                  <a:lnTo>
                    <a:pt x="109" y="87"/>
                  </a:lnTo>
                  <a:lnTo>
                    <a:pt x="69" y="143"/>
                  </a:lnTo>
                  <a:lnTo>
                    <a:pt x="40" y="211"/>
                  </a:lnTo>
                  <a:lnTo>
                    <a:pt x="23" y="273"/>
                  </a:lnTo>
                  <a:lnTo>
                    <a:pt x="12" y="342"/>
                  </a:lnTo>
                  <a:lnTo>
                    <a:pt x="6" y="404"/>
                  </a:lnTo>
                  <a:lnTo>
                    <a:pt x="0" y="460"/>
                  </a:lnTo>
                  <a:lnTo>
                    <a:pt x="0" y="590"/>
                  </a:lnTo>
                  <a:lnTo>
                    <a:pt x="12" y="646"/>
                  </a:lnTo>
                  <a:lnTo>
                    <a:pt x="23" y="714"/>
                  </a:lnTo>
                  <a:lnTo>
                    <a:pt x="40" y="782"/>
                  </a:lnTo>
                  <a:lnTo>
                    <a:pt x="69" y="845"/>
                  </a:lnTo>
                  <a:lnTo>
                    <a:pt x="109" y="900"/>
                  </a:lnTo>
                  <a:lnTo>
                    <a:pt x="160" y="944"/>
                  </a:lnTo>
                  <a:lnTo>
                    <a:pt x="223" y="975"/>
                  </a:lnTo>
                  <a:lnTo>
                    <a:pt x="309" y="987"/>
                  </a:lnTo>
                  <a:lnTo>
                    <a:pt x="395" y="975"/>
                  </a:lnTo>
                  <a:lnTo>
                    <a:pt x="458" y="944"/>
                  </a:lnTo>
                  <a:lnTo>
                    <a:pt x="509" y="900"/>
                  </a:lnTo>
                  <a:lnTo>
                    <a:pt x="549" y="845"/>
                  </a:lnTo>
                  <a:lnTo>
                    <a:pt x="578" y="782"/>
                  </a:lnTo>
                  <a:lnTo>
                    <a:pt x="595" y="714"/>
                  </a:lnTo>
                  <a:lnTo>
                    <a:pt x="606" y="646"/>
                  </a:lnTo>
                  <a:lnTo>
                    <a:pt x="618" y="584"/>
                  </a:lnTo>
                  <a:lnTo>
                    <a:pt x="618" y="497"/>
                  </a:lnTo>
                  <a:close/>
                  <a:moveTo>
                    <a:pt x="309" y="944"/>
                  </a:moveTo>
                  <a:lnTo>
                    <a:pt x="269" y="938"/>
                  </a:lnTo>
                  <a:lnTo>
                    <a:pt x="229" y="925"/>
                  </a:lnTo>
                  <a:lnTo>
                    <a:pt x="195" y="894"/>
                  </a:lnTo>
                  <a:lnTo>
                    <a:pt x="160" y="851"/>
                  </a:lnTo>
                  <a:lnTo>
                    <a:pt x="138" y="789"/>
                  </a:lnTo>
                  <a:lnTo>
                    <a:pt x="126" y="696"/>
                  </a:lnTo>
                  <a:lnTo>
                    <a:pt x="120" y="584"/>
                  </a:lnTo>
                  <a:lnTo>
                    <a:pt x="120" y="373"/>
                  </a:lnTo>
                  <a:lnTo>
                    <a:pt x="126" y="273"/>
                  </a:lnTo>
                  <a:lnTo>
                    <a:pt x="143" y="180"/>
                  </a:lnTo>
                  <a:lnTo>
                    <a:pt x="166" y="125"/>
                  </a:lnTo>
                  <a:lnTo>
                    <a:pt x="195" y="81"/>
                  </a:lnTo>
                  <a:lnTo>
                    <a:pt x="235" y="56"/>
                  </a:lnTo>
                  <a:lnTo>
                    <a:pt x="275" y="44"/>
                  </a:lnTo>
                  <a:lnTo>
                    <a:pt x="309" y="38"/>
                  </a:lnTo>
                  <a:lnTo>
                    <a:pt x="360" y="44"/>
                  </a:lnTo>
                  <a:lnTo>
                    <a:pt x="412" y="75"/>
                  </a:lnTo>
                  <a:lnTo>
                    <a:pt x="446" y="112"/>
                  </a:lnTo>
                  <a:lnTo>
                    <a:pt x="475" y="168"/>
                  </a:lnTo>
                  <a:lnTo>
                    <a:pt x="492" y="255"/>
                  </a:lnTo>
                  <a:lnTo>
                    <a:pt x="498" y="360"/>
                  </a:lnTo>
                  <a:lnTo>
                    <a:pt x="498" y="584"/>
                  </a:lnTo>
                  <a:lnTo>
                    <a:pt x="492" y="683"/>
                  </a:lnTo>
                  <a:lnTo>
                    <a:pt x="480" y="782"/>
                  </a:lnTo>
                  <a:lnTo>
                    <a:pt x="458" y="851"/>
                  </a:lnTo>
                  <a:lnTo>
                    <a:pt x="423" y="894"/>
                  </a:lnTo>
                  <a:lnTo>
                    <a:pt x="383" y="925"/>
                  </a:lnTo>
                  <a:lnTo>
                    <a:pt x="343" y="938"/>
                  </a:lnTo>
                  <a:lnTo>
                    <a:pt x="309" y="9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11"/>
            <p:cNvSpPr>
              <a:spLocks noEditPoints="1"/>
            </p:cNvSpPr>
            <p:nvPr/>
          </p:nvSpPr>
          <p:spPr bwMode="auto">
            <a:xfrm>
              <a:off x="12299" y="4174"/>
              <a:ext cx="1257" cy="484"/>
            </a:xfrm>
            <a:custGeom>
              <a:avLst/>
              <a:gdLst/>
              <a:ahLst/>
              <a:cxnLst>
                <a:cxn ang="0">
                  <a:pos x="1195" y="81"/>
                </a:cxn>
                <a:cxn ang="0">
                  <a:pos x="1235" y="81"/>
                </a:cxn>
                <a:cxn ang="0">
                  <a:pos x="1246" y="75"/>
                </a:cxn>
                <a:cxn ang="0">
                  <a:pos x="1252" y="68"/>
                </a:cxn>
                <a:cxn ang="0">
                  <a:pos x="1257" y="56"/>
                </a:cxn>
                <a:cxn ang="0">
                  <a:pos x="1257" y="25"/>
                </a:cxn>
                <a:cxn ang="0">
                  <a:pos x="1252" y="19"/>
                </a:cxn>
                <a:cxn ang="0">
                  <a:pos x="1246" y="6"/>
                </a:cxn>
                <a:cxn ang="0">
                  <a:pos x="1235" y="6"/>
                </a:cxn>
                <a:cxn ang="0">
                  <a:pos x="1223" y="0"/>
                </a:cxn>
                <a:cxn ang="0">
                  <a:pos x="40" y="0"/>
                </a:cxn>
                <a:cxn ang="0">
                  <a:pos x="23" y="6"/>
                </a:cxn>
                <a:cxn ang="0">
                  <a:pos x="12" y="6"/>
                </a:cxn>
                <a:cxn ang="0">
                  <a:pos x="6" y="19"/>
                </a:cxn>
                <a:cxn ang="0">
                  <a:pos x="0" y="25"/>
                </a:cxn>
                <a:cxn ang="0">
                  <a:pos x="0" y="56"/>
                </a:cxn>
                <a:cxn ang="0">
                  <a:pos x="6" y="68"/>
                </a:cxn>
                <a:cxn ang="0">
                  <a:pos x="17" y="75"/>
                </a:cxn>
                <a:cxn ang="0">
                  <a:pos x="23" y="81"/>
                </a:cxn>
                <a:cxn ang="0">
                  <a:pos x="63" y="81"/>
                </a:cxn>
                <a:cxn ang="0">
                  <a:pos x="1195" y="81"/>
                </a:cxn>
                <a:cxn ang="0">
                  <a:pos x="1195" y="484"/>
                </a:cxn>
                <a:cxn ang="0">
                  <a:pos x="1223" y="484"/>
                </a:cxn>
                <a:cxn ang="0">
                  <a:pos x="1235" y="478"/>
                </a:cxn>
                <a:cxn ang="0">
                  <a:pos x="1246" y="478"/>
                </a:cxn>
                <a:cxn ang="0">
                  <a:pos x="1252" y="466"/>
                </a:cxn>
                <a:cxn ang="0">
                  <a:pos x="1257" y="459"/>
                </a:cxn>
                <a:cxn ang="0">
                  <a:pos x="1257" y="428"/>
                </a:cxn>
                <a:cxn ang="0">
                  <a:pos x="1252" y="416"/>
                </a:cxn>
                <a:cxn ang="0">
                  <a:pos x="1240" y="410"/>
                </a:cxn>
                <a:cxn ang="0">
                  <a:pos x="1235" y="404"/>
                </a:cxn>
                <a:cxn ang="0">
                  <a:pos x="23" y="404"/>
                </a:cxn>
                <a:cxn ang="0">
                  <a:pos x="12" y="410"/>
                </a:cxn>
                <a:cxn ang="0">
                  <a:pos x="6" y="416"/>
                </a:cxn>
                <a:cxn ang="0">
                  <a:pos x="0" y="428"/>
                </a:cxn>
                <a:cxn ang="0">
                  <a:pos x="0" y="459"/>
                </a:cxn>
                <a:cxn ang="0">
                  <a:pos x="17" y="478"/>
                </a:cxn>
                <a:cxn ang="0">
                  <a:pos x="23" y="478"/>
                </a:cxn>
                <a:cxn ang="0">
                  <a:pos x="34" y="484"/>
                </a:cxn>
                <a:cxn ang="0">
                  <a:pos x="63" y="484"/>
                </a:cxn>
                <a:cxn ang="0">
                  <a:pos x="1195" y="484"/>
                </a:cxn>
              </a:cxnLst>
              <a:rect l="0" t="0" r="r" b="b"/>
              <a:pathLst>
                <a:path w="1257" h="484">
                  <a:moveTo>
                    <a:pt x="1195" y="81"/>
                  </a:moveTo>
                  <a:lnTo>
                    <a:pt x="1235" y="81"/>
                  </a:lnTo>
                  <a:lnTo>
                    <a:pt x="1246" y="75"/>
                  </a:lnTo>
                  <a:lnTo>
                    <a:pt x="1252" y="68"/>
                  </a:lnTo>
                  <a:lnTo>
                    <a:pt x="1257" y="56"/>
                  </a:lnTo>
                  <a:lnTo>
                    <a:pt x="1257" y="25"/>
                  </a:lnTo>
                  <a:lnTo>
                    <a:pt x="1252" y="19"/>
                  </a:lnTo>
                  <a:lnTo>
                    <a:pt x="1246" y="6"/>
                  </a:lnTo>
                  <a:lnTo>
                    <a:pt x="1235" y="6"/>
                  </a:lnTo>
                  <a:lnTo>
                    <a:pt x="1223" y="0"/>
                  </a:lnTo>
                  <a:lnTo>
                    <a:pt x="40" y="0"/>
                  </a:lnTo>
                  <a:lnTo>
                    <a:pt x="23" y="6"/>
                  </a:lnTo>
                  <a:lnTo>
                    <a:pt x="12" y="6"/>
                  </a:lnTo>
                  <a:lnTo>
                    <a:pt x="6" y="19"/>
                  </a:lnTo>
                  <a:lnTo>
                    <a:pt x="0" y="25"/>
                  </a:lnTo>
                  <a:lnTo>
                    <a:pt x="0" y="56"/>
                  </a:lnTo>
                  <a:lnTo>
                    <a:pt x="6" y="68"/>
                  </a:lnTo>
                  <a:lnTo>
                    <a:pt x="17" y="75"/>
                  </a:lnTo>
                  <a:lnTo>
                    <a:pt x="23" y="81"/>
                  </a:lnTo>
                  <a:lnTo>
                    <a:pt x="63" y="81"/>
                  </a:lnTo>
                  <a:lnTo>
                    <a:pt x="1195" y="81"/>
                  </a:lnTo>
                  <a:close/>
                  <a:moveTo>
                    <a:pt x="1195" y="484"/>
                  </a:moveTo>
                  <a:lnTo>
                    <a:pt x="1223" y="484"/>
                  </a:lnTo>
                  <a:lnTo>
                    <a:pt x="1235" y="478"/>
                  </a:lnTo>
                  <a:lnTo>
                    <a:pt x="1246" y="478"/>
                  </a:lnTo>
                  <a:lnTo>
                    <a:pt x="1252" y="466"/>
                  </a:lnTo>
                  <a:lnTo>
                    <a:pt x="1257" y="459"/>
                  </a:lnTo>
                  <a:lnTo>
                    <a:pt x="1257" y="428"/>
                  </a:lnTo>
                  <a:lnTo>
                    <a:pt x="1252" y="416"/>
                  </a:lnTo>
                  <a:lnTo>
                    <a:pt x="1240" y="410"/>
                  </a:lnTo>
                  <a:lnTo>
                    <a:pt x="1235" y="404"/>
                  </a:lnTo>
                  <a:lnTo>
                    <a:pt x="23" y="404"/>
                  </a:lnTo>
                  <a:lnTo>
                    <a:pt x="12" y="410"/>
                  </a:lnTo>
                  <a:lnTo>
                    <a:pt x="6" y="416"/>
                  </a:lnTo>
                  <a:lnTo>
                    <a:pt x="0" y="428"/>
                  </a:lnTo>
                  <a:lnTo>
                    <a:pt x="0" y="459"/>
                  </a:lnTo>
                  <a:lnTo>
                    <a:pt x="17" y="478"/>
                  </a:lnTo>
                  <a:lnTo>
                    <a:pt x="23" y="478"/>
                  </a:lnTo>
                  <a:lnTo>
                    <a:pt x="34" y="484"/>
                  </a:lnTo>
                  <a:lnTo>
                    <a:pt x="63" y="484"/>
                  </a:lnTo>
                  <a:lnTo>
                    <a:pt x="1195" y="4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12"/>
            <p:cNvSpPr>
              <a:spLocks/>
            </p:cNvSpPr>
            <p:nvPr/>
          </p:nvSpPr>
          <p:spPr bwMode="auto">
            <a:xfrm>
              <a:off x="14351" y="4373"/>
              <a:ext cx="1154" cy="87"/>
            </a:xfrm>
            <a:custGeom>
              <a:avLst/>
              <a:gdLst/>
              <a:ahLst/>
              <a:cxnLst>
                <a:cxn ang="0">
                  <a:pos x="1097" y="87"/>
                </a:cxn>
                <a:cxn ang="0">
                  <a:pos x="1120" y="87"/>
                </a:cxn>
                <a:cxn ang="0">
                  <a:pos x="1143" y="74"/>
                </a:cxn>
                <a:cxn ang="0">
                  <a:pos x="1149" y="68"/>
                </a:cxn>
                <a:cxn ang="0">
                  <a:pos x="1154" y="56"/>
                </a:cxn>
                <a:cxn ang="0">
                  <a:pos x="1154" y="31"/>
                </a:cxn>
                <a:cxn ang="0">
                  <a:pos x="1149" y="18"/>
                </a:cxn>
                <a:cxn ang="0">
                  <a:pos x="1143" y="12"/>
                </a:cxn>
                <a:cxn ang="0">
                  <a:pos x="1120" y="0"/>
                </a:cxn>
                <a:cxn ang="0">
                  <a:pos x="34" y="0"/>
                </a:cxn>
                <a:cxn ang="0">
                  <a:pos x="11" y="12"/>
                </a:cxn>
                <a:cxn ang="0">
                  <a:pos x="6" y="18"/>
                </a:cxn>
                <a:cxn ang="0">
                  <a:pos x="0" y="31"/>
                </a:cxn>
                <a:cxn ang="0">
                  <a:pos x="0" y="56"/>
                </a:cxn>
                <a:cxn ang="0">
                  <a:pos x="6" y="68"/>
                </a:cxn>
                <a:cxn ang="0">
                  <a:pos x="11" y="74"/>
                </a:cxn>
                <a:cxn ang="0">
                  <a:pos x="23" y="80"/>
                </a:cxn>
                <a:cxn ang="0">
                  <a:pos x="34" y="80"/>
                </a:cxn>
                <a:cxn ang="0">
                  <a:pos x="46" y="87"/>
                </a:cxn>
                <a:cxn ang="0">
                  <a:pos x="63" y="87"/>
                </a:cxn>
                <a:cxn ang="0">
                  <a:pos x="1097" y="87"/>
                </a:cxn>
              </a:cxnLst>
              <a:rect l="0" t="0" r="r" b="b"/>
              <a:pathLst>
                <a:path w="1154" h="87">
                  <a:moveTo>
                    <a:pt x="1097" y="87"/>
                  </a:moveTo>
                  <a:lnTo>
                    <a:pt x="1120" y="87"/>
                  </a:lnTo>
                  <a:lnTo>
                    <a:pt x="1143" y="74"/>
                  </a:lnTo>
                  <a:lnTo>
                    <a:pt x="1149" y="68"/>
                  </a:lnTo>
                  <a:lnTo>
                    <a:pt x="1154" y="56"/>
                  </a:lnTo>
                  <a:lnTo>
                    <a:pt x="1154" y="31"/>
                  </a:lnTo>
                  <a:lnTo>
                    <a:pt x="1149" y="18"/>
                  </a:lnTo>
                  <a:lnTo>
                    <a:pt x="1143" y="12"/>
                  </a:lnTo>
                  <a:lnTo>
                    <a:pt x="1120" y="0"/>
                  </a:lnTo>
                  <a:lnTo>
                    <a:pt x="34" y="0"/>
                  </a:lnTo>
                  <a:lnTo>
                    <a:pt x="11" y="12"/>
                  </a:lnTo>
                  <a:lnTo>
                    <a:pt x="6" y="18"/>
                  </a:lnTo>
                  <a:lnTo>
                    <a:pt x="0" y="31"/>
                  </a:lnTo>
                  <a:lnTo>
                    <a:pt x="0" y="56"/>
                  </a:lnTo>
                  <a:lnTo>
                    <a:pt x="6" y="68"/>
                  </a:lnTo>
                  <a:lnTo>
                    <a:pt x="11" y="74"/>
                  </a:lnTo>
                  <a:lnTo>
                    <a:pt x="23" y="80"/>
                  </a:lnTo>
                  <a:lnTo>
                    <a:pt x="34" y="80"/>
                  </a:lnTo>
                  <a:lnTo>
                    <a:pt x="46" y="87"/>
                  </a:lnTo>
                  <a:lnTo>
                    <a:pt x="63" y="87"/>
                  </a:lnTo>
                  <a:lnTo>
                    <a:pt x="1097" y="8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13"/>
            <p:cNvSpPr>
              <a:spLocks/>
            </p:cNvSpPr>
            <p:nvPr/>
          </p:nvSpPr>
          <p:spPr bwMode="auto">
            <a:xfrm>
              <a:off x="15745" y="3560"/>
              <a:ext cx="789" cy="1415"/>
            </a:xfrm>
            <a:custGeom>
              <a:avLst/>
              <a:gdLst/>
              <a:ahLst/>
              <a:cxnLst>
                <a:cxn ang="0">
                  <a:pos x="555" y="602"/>
                </a:cxn>
                <a:cxn ang="0">
                  <a:pos x="686" y="465"/>
                </a:cxn>
                <a:cxn ang="0">
                  <a:pos x="738" y="285"/>
                </a:cxn>
                <a:cxn ang="0">
                  <a:pos x="686" y="136"/>
                </a:cxn>
                <a:cxn ang="0">
                  <a:pos x="561" y="37"/>
                </a:cxn>
                <a:cxn ang="0">
                  <a:pos x="389" y="0"/>
                </a:cxn>
                <a:cxn ang="0">
                  <a:pos x="189" y="49"/>
                </a:cxn>
                <a:cxn ang="0">
                  <a:pos x="69" y="192"/>
                </a:cxn>
                <a:cxn ang="0">
                  <a:pos x="58" y="322"/>
                </a:cxn>
                <a:cxn ang="0">
                  <a:pos x="109" y="378"/>
                </a:cxn>
                <a:cxn ang="0">
                  <a:pos x="200" y="372"/>
                </a:cxn>
                <a:cxn ang="0">
                  <a:pos x="246" y="279"/>
                </a:cxn>
                <a:cxn ang="0">
                  <a:pos x="212" y="198"/>
                </a:cxn>
                <a:cxn ang="0">
                  <a:pos x="149" y="180"/>
                </a:cxn>
                <a:cxn ang="0">
                  <a:pos x="166" y="124"/>
                </a:cxn>
                <a:cxn ang="0">
                  <a:pos x="280" y="68"/>
                </a:cxn>
                <a:cxn ang="0">
                  <a:pos x="378" y="49"/>
                </a:cxn>
                <a:cxn ang="0">
                  <a:pos x="463" y="68"/>
                </a:cxn>
                <a:cxn ang="0">
                  <a:pos x="532" y="136"/>
                </a:cxn>
                <a:cxn ang="0">
                  <a:pos x="561" y="279"/>
                </a:cxn>
                <a:cxn ang="0">
                  <a:pos x="555" y="372"/>
                </a:cxn>
                <a:cxn ang="0">
                  <a:pos x="509" y="515"/>
                </a:cxn>
                <a:cxn ang="0">
                  <a:pos x="423" y="608"/>
                </a:cxn>
                <a:cxn ang="0">
                  <a:pos x="326" y="620"/>
                </a:cxn>
                <a:cxn ang="0">
                  <a:pos x="263" y="627"/>
                </a:cxn>
                <a:cxn ang="0">
                  <a:pos x="246" y="633"/>
                </a:cxn>
                <a:cxn ang="0">
                  <a:pos x="235" y="651"/>
                </a:cxn>
                <a:cxn ang="0">
                  <a:pos x="252" y="676"/>
                </a:cxn>
                <a:cxn ang="0">
                  <a:pos x="435" y="689"/>
                </a:cxn>
                <a:cxn ang="0">
                  <a:pos x="538" y="769"/>
                </a:cxn>
                <a:cxn ang="0">
                  <a:pos x="589" y="924"/>
                </a:cxn>
                <a:cxn ang="0">
                  <a:pos x="589" y="1123"/>
                </a:cxn>
                <a:cxn ang="0">
                  <a:pos x="532" y="1272"/>
                </a:cxn>
                <a:cxn ang="0">
                  <a:pos x="458" y="1340"/>
                </a:cxn>
                <a:cxn ang="0">
                  <a:pos x="378" y="1359"/>
                </a:cxn>
                <a:cxn ang="0">
                  <a:pos x="258" y="1340"/>
                </a:cxn>
                <a:cxn ang="0">
                  <a:pos x="138" y="1266"/>
                </a:cxn>
                <a:cxn ang="0">
                  <a:pos x="132" y="1198"/>
                </a:cxn>
                <a:cxn ang="0">
                  <a:pos x="200" y="1142"/>
                </a:cxn>
                <a:cxn ang="0">
                  <a:pos x="206" y="1042"/>
                </a:cxn>
                <a:cxn ang="0">
                  <a:pos x="149" y="980"/>
                </a:cxn>
                <a:cxn ang="0">
                  <a:pos x="69" y="980"/>
                </a:cxn>
                <a:cxn ang="0">
                  <a:pos x="12" y="1036"/>
                </a:cxn>
                <a:cxn ang="0">
                  <a:pos x="12" y="1179"/>
                </a:cxn>
                <a:cxn ang="0">
                  <a:pos x="115" y="1328"/>
                </a:cxn>
                <a:cxn ang="0">
                  <a:pos x="280" y="1409"/>
                </a:cxn>
                <a:cxn ang="0">
                  <a:pos x="492" y="1402"/>
                </a:cxn>
                <a:cxn ang="0">
                  <a:pos x="675" y="1297"/>
                </a:cxn>
                <a:cxn ang="0">
                  <a:pos x="772" y="1123"/>
                </a:cxn>
                <a:cxn ang="0">
                  <a:pos x="772" y="918"/>
                </a:cxn>
                <a:cxn ang="0">
                  <a:pos x="669" y="744"/>
                </a:cxn>
                <a:cxn ang="0">
                  <a:pos x="469" y="645"/>
                </a:cxn>
              </a:cxnLst>
              <a:rect l="0" t="0" r="r" b="b"/>
              <a:pathLst>
                <a:path w="789" h="1415">
                  <a:moveTo>
                    <a:pt x="469" y="645"/>
                  </a:moveTo>
                  <a:lnTo>
                    <a:pt x="555" y="602"/>
                  </a:lnTo>
                  <a:lnTo>
                    <a:pt x="629" y="540"/>
                  </a:lnTo>
                  <a:lnTo>
                    <a:pt x="686" y="465"/>
                  </a:lnTo>
                  <a:lnTo>
                    <a:pt x="726" y="378"/>
                  </a:lnTo>
                  <a:lnTo>
                    <a:pt x="738" y="285"/>
                  </a:lnTo>
                  <a:lnTo>
                    <a:pt x="726" y="204"/>
                  </a:lnTo>
                  <a:lnTo>
                    <a:pt x="686" y="136"/>
                  </a:lnTo>
                  <a:lnTo>
                    <a:pt x="629" y="80"/>
                  </a:lnTo>
                  <a:lnTo>
                    <a:pt x="561" y="37"/>
                  </a:lnTo>
                  <a:lnTo>
                    <a:pt x="475" y="6"/>
                  </a:lnTo>
                  <a:lnTo>
                    <a:pt x="389" y="0"/>
                  </a:lnTo>
                  <a:lnTo>
                    <a:pt x="280" y="12"/>
                  </a:lnTo>
                  <a:lnTo>
                    <a:pt x="189" y="49"/>
                  </a:lnTo>
                  <a:lnTo>
                    <a:pt x="115" y="111"/>
                  </a:lnTo>
                  <a:lnTo>
                    <a:pt x="69" y="192"/>
                  </a:lnTo>
                  <a:lnTo>
                    <a:pt x="52" y="279"/>
                  </a:lnTo>
                  <a:lnTo>
                    <a:pt x="58" y="322"/>
                  </a:lnTo>
                  <a:lnTo>
                    <a:pt x="80" y="360"/>
                  </a:lnTo>
                  <a:lnTo>
                    <a:pt x="109" y="378"/>
                  </a:lnTo>
                  <a:lnTo>
                    <a:pt x="149" y="384"/>
                  </a:lnTo>
                  <a:lnTo>
                    <a:pt x="200" y="372"/>
                  </a:lnTo>
                  <a:lnTo>
                    <a:pt x="235" y="335"/>
                  </a:lnTo>
                  <a:lnTo>
                    <a:pt x="246" y="279"/>
                  </a:lnTo>
                  <a:lnTo>
                    <a:pt x="235" y="229"/>
                  </a:lnTo>
                  <a:lnTo>
                    <a:pt x="212" y="198"/>
                  </a:lnTo>
                  <a:lnTo>
                    <a:pt x="183" y="186"/>
                  </a:lnTo>
                  <a:lnTo>
                    <a:pt x="149" y="180"/>
                  </a:lnTo>
                  <a:lnTo>
                    <a:pt x="126" y="180"/>
                  </a:lnTo>
                  <a:lnTo>
                    <a:pt x="166" y="124"/>
                  </a:lnTo>
                  <a:lnTo>
                    <a:pt x="223" y="93"/>
                  </a:lnTo>
                  <a:lnTo>
                    <a:pt x="280" y="68"/>
                  </a:lnTo>
                  <a:lnTo>
                    <a:pt x="332" y="56"/>
                  </a:lnTo>
                  <a:lnTo>
                    <a:pt x="378" y="49"/>
                  </a:lnTo>
                  <a:lnTo>
                    <a:pt x="418" y="56"/>
                  </a:lnTo>
                  <a:lnTo>
                    <a:pt x="463" y="68"/>
                  </a:lnTo>
                  <a:lnTo>
                    <a:pt x="498" y="99"/>
                  </a:lnTo>
                  <a:lnTo>
                    <a:pt x="532" y="136"/>
                  </a:lnTo>
                  <a:lnTo>
                    <a:pt x="555" y="198"/>
                  </a:lnTo>
                  <a:lnTo>
                    <a:pt x="561" y="279"/>
                  </a:lnTo>
                  <a:lnTo>
                    <a:pt x="561" y="316"/>
                  </a:lnTo>
                  <a:lnTo>
                    <a:pt x="555" y="372"/>
                  </a:lnTo>
                  <a:lnTo>
                    <a:pt x="538" y="447"/>
                  </a:lnTo>
                  <a:lnTo>
                    <a:pt x="509" y="515"/>
                  </a:lnTo>
                  <a:lnTo>
                    <a:pt x="463" y="571"/>
                  </a:lnTo>
                  <a:lnTo>
                    <a:pt x="423" y="608"/>
                  </a:lnTo>
                  <a:lnTo>
                    <a:pt x="378" y="620"/>
                  </a:lnTo>
                  <a:lnTo>
                    <a:pt x="326" y="620"/>
                  </a:lnTo>
                  <a:lnTo>
                    <a:pt x="309" y="627"/>
                  </a:lnTo>
                  <a:lnTo>
                    <a:pt x="263" y="627"/>
                  </a:lnTo>
                  <a:lnTo>
                    <a:pt x="252" y="633"/>
                  </a:lnTo>
                  <a:lnTo>
                    <a:pt x="246" y="633"/>
                  </a:lnTo>
                  <a:lnTo>
                    <a:pt x="240" y="639"/>
                  </a:lnTo>
                  <a:lnTo>
                    <a:pt x="235" y="651"/>
                  </a:lnTo>
                  <a:lnTo>
                    <a:pt x="240" y="664"/>
                  </a:lnTo>
                  <a:lnTo>
                    <a:pt x="252" y="676"/>
                  </a:lnTo>
                  <a:lnTo>
                    <a:pt x="366" y="676"/>
                  </a:lnTo>
                  <a:lnTo>
                    <a:pt x="435" y="689"/>
                  </a:lnTo>
                  <a:lnTo>
                    <a:pt x="492" y="720"/>
                  </a:lnTo>
                  <a:lnTo>
                    <a:pt x="538" y="769"/>
                  </a:lnTo>
                  <a:lnTo>
                    <a:pt x="566" y="838"/>
                  </a:lnTo>
                  <a:lnTo>
                    <a:pt x="589" y="924"/>
                  </a:lnTo>
                  <a:lnTo>
                    <a:pt x="595" y="1018"/>
                  </a:lnTo>
                  <a:lnTo>
                    <a:pt x="589" y="1123"/>
                  </a:lnTo>
                  <a:lnTo>
                    <a:pt x="566" y="1210"/>
                  </a:lnTo>
                  <a:lnTo>
                    <a:pt x="532" y="1272"/>
                  </a:lnTo>
                  <a:lnTo>
                    <a:pt x="498" y="1315"/>
                  </a:lnTo>
                  <a:lnTo>
                    <a:pt x="458" y="1340"/>
                  </a:lnTo>
                  <a:lnTo>
                    <a:pt x="418" y="1353"/>
                  </a:lnTo>
                  <a:lnTo>
                    <a:pt x="378" y="1359"/>
                  </a:lnTo>
                  <a:lnTo>
                    <a:pt x="320" y="1353"/>
                  </a:lnTo>
                  <a:lnTo>
                    <a:pt x="258" y="1340"/>
                  </a:lnTo>
                  <a:lnTo>
                    <a:pt x="195" y="1309"/>
                  </a:lnTo>
                  <a:lnTo>
                    <a:pt x="138" y="1266"/>
                  </a:lnTo>
                  <a:lnTo>
                    <a:pt x="86" y="1204"/>
                  </a:lnTo>
                  <a:lnTo>
                    <a:pt x="132" y="1198"/>
                  </a:lnTo>
                  <a:lnTo>
                    <a:pt x="178" y="1179"/>
                  </a:lnTo>
                  <a:lnTo>
                    <a:pt x="200" y="1142"/>
                  </a:lnTo>
                  <a:lnTo>
                    <a:pt x="212" y="1092"/>
                  </a:lnTo>
                  <a:lnTo>
                    <a:pt x="206" y="1042"/>
                  </a:lnTo>
                  <a:lnTo>
                    <a:pt x="178" y="1005"/>
                  </a:lnTo>
                  <a:lnTo>
                    <a:pt x="149" y="980"/>
                  </a:lnTo>
                  <a:lnTo>
                    <a:pt x="109" y="974"/>
                  </a:lnTo>
                  <a:lnTo>
                    <a:pt x="69" y="980"/>
                  </a:lnTo>
                  <a:lnTo>
                    <a:pt x="35" y="999"/>
                  </a:lnTo>
                  <a:lnTo>
                    <a:pt x="12" y="1036"/>
                  </a:lnTo>
                  <a:lnTo>
                    <a:pt x="0" y="1092"/>
                  </a:lnTo>
                  <a:lnTo>
                    <a:pt x="12" y="1179"/>
                  </a:lnTo>
                  <a:lnTo>
                    <a:pt x="52" y="1260"/>
                  </a:lnTo>
                  <a:lnTo>
                    <a:pt x="115" y="1328"/>
                  </a:lnTo>
                  <a:lnTo>
                    <a:pt x="195" y="1371"/>
                  </a:lnTo>
                  <a:lnTo>
                    <a:pt x="280" y="1409"/>
                  </a:lnTo>
                  <a:lnTo>
                    <a:pt x="383" y="1415"/>
                  </a:lnTo>
                  <a:lnTo>
                    <a:pt x="492" y="1402"/>
                  </a:lnTo>
                  <a:lnTo>
                    <a:pt x="589" y="1359"/>
                  </a:lnTo>
                  <a:lnTo>
                    <a:pt x="675" y="1297"/>
                  </a:lnTo>
                  <a:lnTo>
                    <a:pt x="732" y="1216"/>
                  </a:lnTo>
                  <a:lnTo>
                    <a:pt x="772" y="1123"/>
                  </a:lnTo>
                  <a:lnTo>
                    <a:pt x="789" y="1018"/>
                  </a:lnTo>
                  <a:lnTo>
                    <a:pt x="772" y="918"/>
                  </a:lnTo>
                  <a:lnTo>
                    <a:pt x="732" y="825"/>
                  </a:lnTo>
                  <a:lnTo>
                    <a:pt x="669" y="744"/>
                  </a:lnTo>
                  <a:lnTo>
                    <a:pt x="578" y="682"/>
                  </a:lnTo>
                  <a:lnTo>
                    <a:pt x="469" y="6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14"/>
            <p:cNvSpPr>
              <a:spLocks/>
            </p:cNvSpPr>
            <p:nvPr/>
          </p:nvSpPr>
          <p:spPr bwMode="auto">
            <a:xfrm>
              <a:off x="16780" y="4714"/>
              <a:ext cx="200" cy="217"/>
            </a:xfrm>
            <a:custGeom>
              <a:avLst/>
              <a:gdLst/>
              <a:ahLst/>
              <a:cxnLst>
                <a:cxn ang="0">
                  <a:pos x="200" y="106"/>
                </a:cxn>
                <a:cxn ang="0">
                  <a:pos x="183" y="50"/>
                </a:cxn>
                <a:cxn ang="0">
                  <a:pos x="148" y="12"/>
                </a:cxn>
                <a:cxn ang="0">
                  <a:pos x="97" y="0"/>
                </a:cxn>
                <a:cxn ang="0">
                  <a:pos x="46" y="12"/>
                </a:cxn>
                <a:cxn ang="0">
                  <a:pos x="11" y="56"/>
                </a:cxn>
                <a:cxn ang="0">
                  <a:pos x="0" y="106"/>
                </a:cxn>
                <a:cxn ang="0">
                  <a:pos x="11" y="161"/>
                </a:cxn>
                <a:cxn ang="0">
                  <a:pos x="46" y="205"/>
                </a:cxn>
                <a:cxn ang="0">
                  <a:pos x="97" y="217"/>
                </a:cxn>
                <a:cxn ang="0">
                  <a:pos x="148" y="205"/>
                </a:cxn>
                <a:cxn ang="0">
                  <a:pos x="183" y="161"/>
                </a:cxn>
                <a:cxn ang="0">
                  <a:pos x="200" y="106"/>
                </a:cxn>
              </a:cxnLst>
              <a:rect l="0" t="0" r="r" b="b"/>
              <a:pathLst>
                <a:path w="200" h="217">
                  <a:moveTo>
                    <a:pt x="200" y="106"/>
                  </a:moveTo>
                  <a:lnTo>
                    <a:pt x="183" y="50"/>
                  </a:lnTo>
                  <a:lnTo>
                    <a:pt x="148" y="12"/>
                  </a:lnTo>
                  <a:lnTo>
                    <a:pt x="97" y="0"/>
                  </a:lnTo>
                  <a:lnTo>
                    <a:pt x="46" y="12"/>
                  </a:lnTo>
                  <a:lnTo>
                    <a:pt x="11" y="56"/>
                  </a:lnTo>
                  <a:lnTo>
                    <a:pt x="0" y="106"/>
                  </a:lnTo>
                  <a:lnTo>
                    <a:pt x="11" y="161"/>
                  </a:lnTo>
                  <a:lnTo>
                    <a:pt x="46" y="205"/>
                  </a:lnTo>
                  <a:lnTo>
                    <a:pt x="97" y="217"/>
                  </a:lnTo>
                  <a:lnTo>
                    <a:pt x="148" y="205"/>
                  </a:lnTo>
                  <a:lnTo>
                    <a:pt x="183" y="161"/>
                  </a:lnTo>
                  <a:lnTo>
                    <a:pt x="200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15"/>
            <p:cNvSpPr>
              <a:spLocks/>
            </p:cNvSpPr>
            <p:nvPr/>
          </p:nvSpPr>
          <p:spPr bwMode="auto">
            <a:xfrm>
              <a:off x="17220" y="3560"/>
              <a:ext cx="789" cy="1415"/>
            </a:xfrm>
            <a:custGeom>
              <a:avLst/>
              <a:gdLst/>
              <a:ahLst/>
              <a:cxnLst>
                <a:cxn ang="0">
                  <a:pos x="554" y="602"/>
                </a:cxn>
                <a:cxn ang="0">
                  <a:pos x="686" y="465"/>
                </a:cxn>
                <a:cxn ang="0">
                  <a:pos x="737" y="285"/>
                </a:cxn>
                <a:cxn ang="0">
                  <a:pos x="686" y="136"/>
                </a:cxn>
                <a:cxn ang="0">
                  <a:pos x="560" y="37"/>
                </a:cxn>
                <a:cxn ang="0">
                  <a:pos x="389" y="0"/>
                </a:cxn>
                <a:cxn ang="0">
                  <a:pos x="189" y="49"/>
                </a:cxn>
                <a:cxn ang="0">
                  <a:pos x="69" y="192"/>
                </a:cxn>
                <a:cxn ang="0">
                  <a:pos x="57" y="322"/>
                </a:cxn>
                <a:cxn ang="0">
                  <a:pos x="109" y="378"/>
                </a:cxn>
                <a:cxn ang="0">
                  <a:pos x="200" y="372"/>
                </a:cxn>
                <a:cxn ang="0">
                  <a:pos x="246" y="279"/>
                </a:cxn>
                <a:cxn ang="0">
                  <a:pos x="211" y="198"/>
                </a:cxn>
                <a:cxn ang="0">
                  <a:pos x="149" y="180"/>
                </a:cxn>
                <a:cxn ang="0">
                  <a:pos x="166" y="124"/>
                </a:cxn>
                <a:cxn ang="0">
                  <a:pos x="280" y="68"/>
                </a:cxn>
                <a:cxn ang="0">
                  <a:pos x="377" y="49"/>
                </a:cxn>
                <a:cxn ang="0">
                  <a:pos x="463" y="68"/>
                </a:cxn>
                <a:cxn ang="0">
                  <a:pos x="531" y="136"/>
                </a:cxn>
                <a:cxn ang="0">
                  <a:pos x="560" y="279"/>
                </a:cxn>
                <a:cxn ang="0">
                  <a:pos x="554" y="372"/>
                </a:cxn>
                <a:cxn ang="0">
                  <a:pos x="509" y="515"/>
                </a:cxn>
                <a:cxn ang="0">
                  <a:pos x="423" y="608"/>
                </a:cxn>
                <a:cxn ang="0">
                  <a:pos x="326" y="620"/>
                </a:cxn>
                <a:cxn ang="0">
                  <a:pos x="263" y="627"/>
                </a:cxn>
                <a:cxn ang="0">
                  <a:pos x="246" y="633"/>
                </a:cxn>
                <a:cxn ang="0">
                  <a:pos x="234" y="651"/>
                </a:cxn>
                <a:cxn ang="0">
                  <a:pos x="251" y="676"/>
                </a:cxn>
                <a:cxn ang="0">
                  <a:pos x="434" y="689"/>
                </a:cxn>
                <a:cxn ang="0">
                  <a:pos x="537" y="769"/>
                </a:cxn>
                <a:cxn ang="0">
                  <a:pos x="589" y="924"/>
                </a:cxn>
                <a:cxn ang="0">
                  <a:pos x="589" y="1123"/>
                </a:cxn>
                <a:cxn ang="0">
                  <a:pos x="531" y="1272"/>
                </a:cxn>
                <a:cxn ang="0">
                  <a:pos x="457" y="1340"/>
                </a:cxn>
                <a:cxn ang="0">
                  <a:pos x="377" y="1359"/>
                </a:cxn>
                <a:cxn ang="0">
                  <a:pos x="257" y="1340"/>
                </a:cxn>
                <a:cxn ang="0">
                  <a:pos x="137" y="1266"/>
                </a:cxn>
                <a:cxn ang="0">
                  <a:pos x="131" y="1198"/>
                </a:cxn>
                <a:cxn ang="0">
                  <a:pos x="200" y="1142"/>
                </a:cxn>
                <a:cxn ang="0">
                  <a:pos x="206" y="1042"/>
                </a:cxn>
                <a:cxn ang="0">
                  <a:pos x="149" y="980"/>
                </a:cxn>
                <a:cxn ang="0">
                  <a:pos x="69" y="980"/>
                </a:cxn>
                <a:cxn ang="0">
                  <a:pos x="11" y="1036"/>
                </a:cxn>
                <a:cxn ang="0">
                  <a:pos x="11" y="1179"/>
                </a:cxn>
                <a:cxn ang="0">
                  <a:pos x="114" y="1328"/>
                </a:cxn>
                <a:cxn ang="0">
                  <a:pos x="280" y="1409"/>
                </a:cxn>
                <a:cxn ang="0">
                  <a:pos x="491" y="1402"/>
                </a:cxn>
                <a:cxn ang="0">
                  <a:pos x="674" y="1297"/>
                </a:cxn>
                <a:cxn ang="0">
                  <a:pos x="772" y="1123"/>
                </a:cxn>
                <a:cxn ang="0">
                  <a:pos x="772" y="918"/>
                </a:cxn>
                <a:cxn ang="0">
                  <a:pos x="669" y="744"/>
                </a:cxn>
                <a:cxn ang="0">
                  <a:pos x="469" y="645"/>
                </a:cxn>
              </a:cxnLst>
              <a:rect l="0" t="0" r="r" b="b"/>
              <a:pathLst>
                <a:path w="789" h="1415">
                  <a:moveTo>
                    <a:pt x="469" y="645"/>
                  </a:moveTo>
                  <a:lnTo>
                    <a:pt x="554" y="602"/>
                  </a:lnTo>
                  <a:lnTo>
                    <a:pt x="629" y="540"/>
                  </a:lnTo>
                  <a:lnTo>
                    <a:pt x="686" y="465"/>
                  </a:lnTo>
                  <a:lnTo>
                    <a:pt x="726" y="378"/>
                  </a:lnTo>
                  <a:lnTo>
                    <a:pt x="737" y="285"/>
                  </a:lnTo>
                  <a:lnTo>
                    <a:pt x="726" y="204"/>
                  </a:lnTo>
                  <a:lnTo>
                    <a:pt x="686" y="136"/>
                  </a:lnTo>
                  <a:lnTo>
                    <a:pt x="629" y="80"/>
                  </a:lnTo>
                  <a:lnTo>
                    <a:pt x="560" y="37"/>
                  </a:lnTo>
                  <a:lnTo>
                    <a:pt x="474" y="6"/>
                  </a:lnTo>
                  <a:lnTo>
                    <a:pt x="389" y="0"/>
                  </a:lnTo>
                  <a:lnTo>
                    <a:pt x="280" y="12"/>
                  </a:lnTo>
                  <a:lnTo>
                    <a:pt x="189" y="49"/>
                  </a:lnTo>
                  <a:lnTo>
                    <a:pt x="114" y="111"/>
                  </a:lnTo>
                  <a:lnTo>
                    <a:pt x="69" y="192"/>
                  </a:lnTo>
                  <a:lnTo>
                    <a:pt x="51" y="279"/>
                  </a:lnTo>
                  <a:lnTo>
                    <a:pt x="57" y="322"/>
                  </a:lnTo>
                  <a:lnTo>
                    <a:pt x="80" y="360"/>
                  </a:lnTo>
                  <a:lnTo>
                    <a:pt x="109" y="378"/>
                  </a:lnTo>
                  <a:lnTo>
                    <a:pt x="149" y="384"/>
                  </a:lnTo>
                  <a:lnTo>
                    <a:pt x="200" y="372"/>
                  </a:lnTo>
                  <a:lnTo>
                    <a:pt x="234" y="335"/>
                  </a:lnTo>
                  <a:lnTo>
                    <a:pt x="246" y="279"/>
                  </a:lnTo>
                  <a:lnTo>
                    <a:pt x="234" y="229"/>
                  </a:lnTo>
                  <a:lnTo>
                    <a:pt x="211" y="198"/>
                  </a:lnTo>
                  <a:lnTo>
                    <a:pt x="183" y="186"/>
                  </a:lnTo>
                  <a:lnTo>
                    <a:pt x="149" y="180"/>
                  </a:lnTo>
                  <a:lnTo>
                    <a:pt x="126" y="180"/>
                  </a:lnTo>
                  <a:lnTo>
                    <a:pt x="166" y="124"/>
                  </a:lnTo>
                  <a:lnTo>
                    <a:pt x="223" y="93"/>
                  </a:lnTo>
                  <a:lnTo>
                    <a:pt x="280" y="68"/>
                  </a:lnTo>
                  <a:lnTo>
                    <a:pt x="331" y="56"/>
                  </a:lnTo>
                  <a:lnTo>
                    <a:pt x="377" y="49"/>
                  </a:lnTo>
                  <a:lnTo>
                    <a:pt x="417" y="56"/>
                  </a:lnTo>
                  <a:lnTo>
                    <a:pt x="463" y="68"/>
                  </a:lnTo>
                  <a:lnTo>
                    <a:pt x="497" y="99"/>
                  </a:lnTo>
                  <a:lnTo>
                    <a:pt x="531" y="136"/>
                  </a:lnTo>
                  <a:lnTo>
                    <a:pt x="554" y="198"/>
                  </a:lnTo>
                  <a:lnTo>
                    <a:pt x="560" y="279"/>
                  </a:lnTo>
                  <a:lnTo>
                    <a:pt x="560" y="316"/>
                  </a:lnTo>
                  <a:lnTo>
                    <a:pt x="554" y="372"/>
                  </a:lnTo>
                  <a:lnTo>
                    <a:pt x="537" y="447"/>
                  </a:lnTo>
                  <a:lnTo>
                    <a:pt x="509" y="515"/>
                  </a:lnTo>
                  <a:lnTo>
                    <a:pt x="463" y="571"/>
                  </a:lnTo>
                  <a:lnTo>
                    <a:pt x="423" y="608"/>
                  </a:lnTo>
                  <a:lnTo>
                    <a:pt x="377" y="620"/>
                  </a:lnTo>
                  <a:lnTo>
                    <a:pt x="326" y="620"/>
                  </a:lnTo>
                  <a:lnTo>
                    <a:pt x="309" y="627"/>
                  </a:lnTo>
                  <a:lnTo>
                    <a:pt x="263" y="627"/>
                  </a:lnTo>
                  <a:lnTo>
                    <a:pt x="251" y="633"/>
                  </a:lnTo>
                  <a:lnTo>
                    <a:pt x="246" y="633"/>
                  </a:lnTo>
                  <a:lnTo>
                    <a:pt x="240" y="639"/>
                  </a:lnTo>
                  <a:lnTo>
                    <a:pt x="234" y="651"/>
                  </a:lnTo>
                  <a:lnTo>
                    <a:pt x="240" y="664"/>
                  </a:lnTo>
                  <a:lnTo>
                    <a:pt x="251" y="676"/>
                  </a:lnTo>
                  <a:lnTo>
                    <a:pt x="366" y="676"/>
                  </a:lnTo>
                  <a:lnTo>
                    <a:pt x="434" y="689"/>
                  </a:lnTo>
                  <a:lnTo>
                    <a:pt x="491" y="720"/>
                  </a:lnTo>
                  <a:lnTo>
                    <a:pt x="537" y="769"/>
                  </a:lnTo>
                  <a:lnTo>
                    <a:pt x="566" y="838"/>
                  </a:lnTo>
                  <a:lnTo>
                    <a:pt x="589" y="924"/>
                  </a:lnTo>
                  <a:lnTo>
                    <a:pt x="594" y="1018"/>
                  </a:lnTo>
                  <a:lnTo>
                    <a:pt x="589" y="1123"/>
                  </a:lnTo>
                  <a:lnTo>
                    <a:pt x="566" y="1210"/>
                  </a:lnTo>
                  <a:lnTo>
                    <a:pt x="531" y="1272"/>
                  </a:lnTo>
                  <a:lnTo>
                    <a:pt x="497" y="1315"/>
                  </a:lnTo>
                  <a:lnTo>
                    <a:pt x="457" y="1340"/>
                  </a:lnTo>
                  <a:lnTo>
                    <a:pt x="417" y="1353"/>
                  </a:lnTo>
                  <a:lnTo>
                    <a:pt x="377" y="1359"/>
                  </a:lnTo>
                  <a:lnTo>
                    <a:pt x="320" y="1353"/>
                  </a:lnTo>
                  <a:lnTo>
                    <a:pt x="257" y="1340"/>
                  </a:lnTo>
                  <a:lnTo>
                    <a:pt x="194" y="1309"/>
                  </a:lnTo>
                  <a:lnTo>
                    <a:pt x="137" y="1266"/>
                  </a:lnTo>
                  <a:lnTo>
                    <a:pt x="86" y="1204"/>
                  </a:lnTo>
                  <a:lnTo>
                    <a:pt x="131" y="1198"/>
                  </a:lnTo>
                  <a:lnTo>
                    <a:pt x="177" y="1179"/>
                  </a:lnTo>
                  <a:lnTo>
                    <a:pt x="200" y="1142"/>
                  </a:lnTo>
                  <a:lnTo>
                    <a:pt x="211" y="1092"/>
                  </a:lnTo>
                  <a:lnTo>
                    <a:pt x="206" y="1042"/>
                  </a:lnTo>
                  <a:lnTo>
                    <a:pt x="177" y="1005"/>
                  </a:lnTo>
                  <a:lnTo>
                    <a:pt x="149" y="980"/>
                  </a:lnTo>
                  <a:lnTo>
                    <a:pt x="109" y="974"/>
                  </a:lnTo>
                  <a:lnTo>
                    <a:pt x="69" y="980"/>
                  </a:lnTo>
                  <a:lnTo>
                    <a:pt x="34" y="999"/>
                  </a:lnTo>
                  <a:lnTo>
                    <a:pt x="11" y="1036"/>
                  </a:lnTo>
                  <a:lnTo>
                    <a:pt x="0" y="1092"/>
                  </a:lnTo>
                  <a:lnTo>
                    <a:pt x="11" y="1179"/>
                  </a:lnTo>
                  <a:lnTo>
                    <a:pt x="51" y="1260"/>
                  </a:lnTo>
                  <a:lnTo>
                    <a:pt x="114" y="1328"/>
                  </a:lnTo>
                  <a:lnTo>
                    <a:pt x="194" y="1371"/>
                  </a:lnTo>
                  <a:lnTo>
                    <a:pt x="280" y="1409"/>
                  </a:lnTo>
                  <a:lnTo>
                    <a:pt x="383" y="1415"/>
                  </a:lnTo>
                  <a:lnTo>
                    <a:pt x="491" y="1402"/>
                  </a:lnTo>
                  <a:lnTo>
                    <a:pt x="589" y="1359"/>
                  </a:lnTo>
                  <a:lnTo>
                    <a:pt x="674" y="1297"/>
                  </a:lnTo>
                  <a:lnTo>
                    <a:pt x="732" y="1216"/>
                  </a:lnTo>
                  <a:lnTo>
                    <a:pt x="772" y="1123"/>
                  </a:lnTo>
                  <a:lnTo>
                    <a:pt x="789" y="1018"/>
                  </a:lnTo>
                  <a:lnTo>
                    <a:pt x="772" y="918"/>
                  </a:lnTo>
                  <a:lnTo>
                    <a:pt x="732" y="825"/>
                  </a:lnTo>
                  <a:lnTo>
                    <a:pt x="669" y="744"/>
                  </a:lnTo>
                  <a:lnTo>
                    <a:pt x="577" y="682"/>
                  </a:lnTo>
                  <a:lnTo>
                    <a:pt x="469" y="6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16"/>
            <p:cNvSpPr>
              <a:spLocks noEditPoints="1"/>
            </p:cNvSpPr>
            <p:nvPr/>
          </p:nvSpPr>
          <p:spPr bwMode="auto">
            <a:xfrm>
              <a:off x="18140" y="3535"/>
              <a:ext cx="840" cy="1396"/>
            </a:xfrm>
            <a:custGeom>
              <a:avLst/>
              <a:gdLst/>
              <a:ahLst/>
              <a:cxnLst>
                <a:cxn ang="0">
                  <a:pos x="0" y="1055"/>
                </a:cxn>
                <a:cxn ang="0">
                  <a:pos x="509" y="1055"/>
                </a:cxn>
                <a:cxn ang="0">
                  <a:pos x="509" y="1272"/>
                </a:cxn>
                <a:cxn ang="0">
                  <a:pos x="497" y="1303"/>
                </a:cxn>
                <a:cxn ang="0">
                  <a:pos x="474" y="1322"/>
                </a:cxn>
                <a:cxn ang="0">
                  <a:pos x="434" y="1328"/>
                </a:cxn>
                <a:cxn ang="0">
                  <a:pos x="360" y="1334"/>
                </a:cxn>
                <a:cxn ang="0">
                  <a:pos x="320" y="1334"/>
                </a:cxn>
                <a:cxn ang="0">
                  <a:pos x="320" y="1396"/>
                </a:cxn>
                <a:cxn ang="0">
                  <a:pos x="452" y="1390"/>
                </a:cxn>
                <a:cxn ang="0">
                  <a:pos x="709" y="1390"/>
                </a:cxn>
                <a:cxn ang="0">
                  <a:pos x="835" y="1396"/>
                </a:cxn>
                <a:cxn ang="0">
                  <a:pos x="835" y="1334"/>
                </a:cxn>
                <a:cxn ang="0">
                  <a:pos x="795" y="1334"/>
                </a:cxn>
                <a:cxn ang="0">
                  <a:pos x="726" y="1328"/>
                </a:cxn>
                <a:cxn ang="0">
                  <a:pos x="686" y="1322"/>
                </a:cxn>
                <a:cxn ang="0">
                  <a:pos x="663" y="1303"/>
                </a:cxn>
                <a:cxn ang="0">
                  <a:pos x="657" y="1272"/>
                </a:cxn>
                <a:cxn ang="0">
                  <a:pos x="652" y="1235"/>
                </a:cxn>
                <a:cxn ang="0">
                  <a:pos x="652" y="1055"/>
                </a:cxn>
                <a:cxn ang="0">
                  <a:pos x="840" y="1055"/>
                </a:cxn>
                <a:cxn ang="0">
                  <a:pos x="840" y="993"/>
                </a:cxn>
                <a:cxn ang="0">
                  <a:pos x="652" y="993"/>
                </a:cxn>
                <a:cxn ang="0">
                  <a:pos x="652" y="18"/>
                </a:cxn>
                <a:cxn ang="0">
                  <a:pos x="646" y="6"/>
                </a:cxn>
                <a:cxn ang="0">
                  <a:pos x="640" y="0"/>
                </a:cxn>
                <a:cxn ang="0">
                  <a:pos x="606" y="0"/>
                </a:cxn>
                <a:cxn ang="0">
                  <a:pos x="583" y="25"/>
                </a:cxn>
                <a:cxn ang="0">
                  <a:pos x="0" y="993"/>
                </a:cxn>
                <a:cxn ang="0">
                  <a:pos x="0" y="1055"/>
                </a:cxn>
                <a:cxn ang="0">
                  <a:pos x="520" y="993"/>
                </a:cxn>
                <a:cxn ang="0">
                  <a:pos x="57" y="993"/>
                </a:cxn>
                <a:cxn ang="0">
                  <a:pos x="520" y="223"/>
                </a:cxn>
                <a:cxn ang="0">
                  <a:pos x="520" y="993"/>
                </a:cxn>
              </a:cxnLst>
              <a:rect l="0" t="0" r="r" b="b"/>
              <a:pathLst>
                <a:path w="840" h="1396">
                  <a:moveTo>
                    <a:pt x="0" y="1055"/>
                  </a:moveTo>
                  <a:lnTo>
                    <a:pt x="509" y="1055"/>
                  </a:lnTo>
                  <a:lnTo>
                    <a:pt x="509" y="1272"/>
                  </a:lnTo>
                  <a:lnTo>
                    <a:pt x="497" y="1303"/>
                  </a:lnTo>
                  <a:lnTo>
                    <a:pt x="474" y="1322"/>
                  </a:lnTo>
                  <a:lnTo>
                    <a:pt x="434" y="1328"/>
                  </a:lnTo>
                  <a:lnTo>
                    <a:pt x="360" y="1334"/>
                  </a:lnTo>
                  <a:lnTo>
                    <a:pt x="320" y="1334"/>
                  </a:lnTo>
                  <a:lnTo>
                    <a:pt x="320" y="1396"/>
                  </a:lnTo>
                  <a:lnTo>
                    <a:pt x="452" y="1390"/>
                  </a:lnTo>
                  <a:lnTo>
                    <a:pt x="709" y="1390"/>
                  </a:lnTo>
                  <a:lnTo>
                    <a:pt x="835" y="1396"/>
                  </a:lnTo>
                  <a:lnTo>
                    <a:pt x="835" y="1334"/>
                  </a:lnTo>
                  <a:lnTo>
                    <a:pt x="795" y="1334"/>
                  </a:lnTo>
                  <a:lnTo>
                    <a:pt x="726" y="1328"/>
                  </a:lnTo>
                  <a:lnTo>
                    <a:pt x="686" y="1322"/>
                  </a:lnTo>
                  <a:lnTo>
                    <a:pt x="663" y="1303"/>
                  </a:lnTo>
                  <a:lnTo>
                    <a:pt x="657" y="1272"/>
                  </a:lnTo>
                  <a:lnTo>
                    <a:pt x="652" y="1235"/>
                  </a:lnTo>
                  <a:lnTo>
                    <a:pt x="652" y="1055"/>
                  </a:lnTo>
                  <a:lnTo>
                    <a:pt x="840" y="1055"/>
                  </a:lnTo>
                  <a:lnTo>
                    <a:pt x="840" y="993"/>
                  </a:lnTo>
                  <a:lnTo>
                    <a:pt x="652" y="993"/>
                  </a:lnTo>
                  <a:lnTo>
                    <a:pt x="652" y="18"/>
                  </a:lnTo>
                  <a:lnTo>
                    <a:pt x="646" y="6"/>
                  </a:lnTo>
                  <a:lnTo>
                    <a:pt x="640" y="0"/>
                  </a:lnTo>
                  <a:lnTo>
                    <a:pt x="606" y="0"/>
                  </a:lnTo>
                  <a:lnTo>
                    <a:pt x="583" y="25"/>
                  </a:lnTo>
                  <a:lnTo>
                    <a:pt x="0" y="993"/>
                  </a:lnTo>
                  <a:lnTo>
                    <a:pt x="0" y="1055"/>
                  </a:lnTo>
                  <a:close/>
                  <a:moveTo>
                    <a:pt x="520" y="993"/>
                  </a:moveTo>
                  <a:lnTo>
                    <a:pt x="57" y="993"/>
                  </a:lnTo>
                  <a:lnTo>
                    <a:pt x="520" y="223"/>
                  </a:lnTo>
                  <a:lnTo>
                    <a:pt x="520" y="99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91" name="Straight Connector 90"/>
          <p:cNvCxnSpPr/>
          <p:nvPr/>
        </p:nvCxnSpPr>
        <p:spPr>
          <a:xfrm rot="16200000" flipH="1">
            <a:off x="6000761" y="4714884"/>
            <a:ext cx="2928958" cy="71438"/>
          </a:xfrm>
          <a:prstGeom prst="line">
            <a:avLst/>
          </a:prstGeom>
          <a:ln w="44450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910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Text Categorization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Learn to classify text into two categories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800" dirty="0" smtClean="0"/>
              <a:t>Input </a:t>
            </a:r>
            <a:r>
              <a:rPr lang="en-US" sz="2800" b="1" dirty="0" smtClean="0"/>
              <a:t>d</a:t>
            </a:r>
            <a:r>
              <a:rPr lang="en-US" sz="2800" dirty="0" smtClean="0"/>
              <a:t>: a document, represented by a word histogram</a:t>
            </a:r>
            <a:endParaRPr lang="en-US" sz="2400" dirty="0" smtClean="0"/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800" dirty="0" smtClean="0"/>
              <a:t>Output y=</a:t>
            </a:r>
            <a:r>
              <a:rPr lang="en-US" sz="2800" dirty="0" smtClean="0">
                <a:sym typeface="Symbol"/>
              </a:rPr>
              <a:t>1</a:t>
            </a:r>
            <a:r>
              <a:rPr lang="en-US" sz="2800" dirty="0" smtClean="0"/>
              <a:t>: +1 for political document, -1 for non-political document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endParaRPr lang="en-US" sz="2400" dirty="0" smtClean="0"/>
          </a:p>
          <a:p>
            <a:pPr lvl="1">
              <a:lnSpc>
                <a:spcPct val="90000"/>
              </a:lnSpc>
            </a:pPr>
            <a:endParaRPr lang="en-US" sz="1800" dirty="0" smtClean="0">
              <a:sym typeface="Symbol" pitchFamily="18" charset="2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694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Text Categorization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Training data </a:t>
            </a:r>
            <a:endParaRPr lang="en-US" dirty="0"/>
          </a:p>
        </p:txBody>
      </p:sp>
      <p:grpSp>
        <p:nvGrpSpPr>
          <p:cNvPr id="4" name="Group 31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357554" y="1714488"/>
            <a:ext cx="4643469" cy="396735"/>
            <a:chOff x="395" y="3625"/>
            <a:chExt cx="23502" cy="2008"/>
          </a:xfrm>
        </p:grpSpPr>
        <p:sp>
          <p:nvSpPr>
            <p:cNvPr id="5" name="Freeform 33"/>
            <p:cNvSpPr>
              <a:spLocks noEditPoints="1"/>
            </p:cNvSpPr>
            <p:nvPr/>
          </p:nvSpPr>
          <p:spPr bwMode="auto">
            <a:xfrm>
              <a:off x="395" y="3766"/>
              <a:ext cx="1418" cy="1367"/>
            </a:xfrm>
            <a:custGeom>
              <a:avLst/>
              <a:gdLst/>
              <a:ahLst/>
              <a:cxnLst>
                <a:cxn ang="0">
                  <a:pos x="488" y="1359"/>
                </a:cxn>
                <a:cxn ang="0">
                  <a:pos x="768" y="1273"/>
                </a:cxn>
                <a:cxn ang="0">
                  <a:pos x="1049" y="1124"/>
                </a:cxn>
                <a:cxn ang="0">
                  <a:pos x="1271" y="906"/>
                </a:cxn>
                <a:cxn ang="0">
                  <a:pos x="1396" y="625"/>
                </a:cxn>
                <a:cxn ang="0">
                  <a:pos x="1404" y="335"/>
                </a:cxn>
                <a:cxn ang="0">
                  <a:pos x="1300" y="156"/>
                </a:cxn>
                <a:cxn ang="0">
                  <a:pos x="1108" y="39"/>
                </a:cxn>
                <a:cxn ang="0">
                  <a:pos x="857" y="0"/>
                </a:cxn>
                <a:cxn ang="0">
                  <a:pos x="502" y="7"/>
                </a:cxn>
                <a:cxn ang="0">
                  <a:pos x="273" y="78"/>
                </a:cxn>
                <a:cxn ang="0">
                  <a:pos x="148" y="156"/>
                </a:cxn>
                <a:cxn ang="0">
                  <a:pos x="29" y="289"/>
                </a:cxn>
                <a:cxn ang="0">
                  <a:pos x="22" y="382"/>
                </a:cxn>
                <a:cxn ang="0">
                  <a:pos x="96" y="359"/>
                </a:cxn>
                <a:cxn ang="0">
                  <a:pos x="162" y="281"/>
                </a:cxn>
                <a:cxn ang="0">
                  <a:pos x="199" y="210"/>
                </a:cxn>
                <a:cxn ang="0">
                  <a:pos x="288" y="140"/>
                </a:cxn>
                <a:cxn ang="0">
                  <a:pos x="488" y="109"/>
                </a:cxn>
                <a:cxn ang="0">
                  <a:pos x="399" y="703"/>
                </a:cxn>
                <a:cxn ang="0">
                  <a:pos x="229" y="1257"/>
                </a:cxn>
                <a:cxn ang="0">
                  <a:pos x="118" y="1335"/>
                </a:cxn>
                <a:cxn ang="0">
                  <a:pos x="111" y="1359"/>
                </a:cxn>
                <a:cxn ang="0">
                  <a:pos x="148" y="1367"/>
                </a:cxn>
                <a:cxn ang="0">
                  <a:pos x="694" y="109"/>
                </a:cxn>
                <a:cxn ang="0">
                  <a:pos x="894" y="132"/>
                </a:cxn>
                <a:cxn ang="0">
                  <a:pos x="1071" y="203"/>
                </a:cxn>
                <a:cxn ang="0">
                  <a:pos x="1204" y="335"/>
                </a:cxn>
                <a:cxn ang="0">
                  <a:pos x="1256" y="546"/>
                </a:cxn>
                <a:cxn ang="0">
                  <a:pos x="1175" y="859"/>
                </a:cxn>
                <a:cxn ang="0">
                  <a:pos x="960" y="1101"/>
                </a:cxn>
                <a:cxn ang="0">
                  <a:pos x="650" y="1242"/>
                </a:cxn>
                <a:cxn ang="0">
                  <a:pos x="362" y="1257"/>
                </a:cxn>
                <a:cxn ang="0">
                  <a:pos x="495" y="859"/>
                </a:cxn>
                <a:cxn ang="0">
                  <a:pos x="584" y="507"/>
                </a:cxn>
                <a:cxn ang="0">
                  <a:pos x="643" y="109"/>
                </a:cxn>
              </a:cxnLst>
              <a:rect l="0" t="0" r="r" b="b"/>
              <a:pathLst>
                <a:path w="1418" h="1367">
                  <a:moveTo>
                    <a:pt x="355" y="1367"/>
                  </a:moveTo>
                  <a:lnTo>
                    <a:pt x="488" y="1359"/>
                  </a:lnTo>
                  <a:lnTo>
                    <a:pt x="628" y="1328"/>
                  </a:lnTo>
                  <a:lnTo>
                    <a:pt x="768" y="1273"/>
                  </a:lnTo>
                  <a:lnTo>
                    <a:pt x="916" y="1210"/>
                  </a:lnTo>
                  <a:lnTo>
                    <a:pt x="1049" y="1124"/>
                  </a:lnTo>
                  <a:lnTo>
                    <a:pt x="1167" y="1023"/>
                  </a:lnTo>
                  <a:lnTo>
                    <a:pt x="1271" y="906"/>
                  </a:lnTo>
                  <a:lnTo>
                    <a:pt x="1345" y="773"/>
                  </a:lnTo>
                  <a:lnTo>
                    <a:pt x="1396" y="625"/>
                  </a:lnTo>
                  <a:lnTo>
                    <a:pt x="1418" y="460"/>
                  </a:lnTo>
                  <a:lnTo>
                    <a:pt x="1404" y="335"/>
                  </a:lnTo>
                  <a:lnTo>
                    <a:pt x="1359" y="234"/>
                  </a:lnTo>
                  <a:lnTo>
                    <a:pt x="1300" y="156"/>
                  </a:lnTo>
                  <a:lnTo>
                    <a:pt x="1226" y="93"/>
                  </a:lnTo>
                  <a:lnTo>
                    <a:pt x="1108" y="39"/>
                  </a:lnTo>
                  <a:lnTo>
                    <a:pt x="983" y="7"/>
                  </a:lnTo>
                  <a:lnTo>
                    <a:pt x="857" y="0"/>
                  </a:lnTo>
                  <a:lnTo>
                    <a:pt x="613" y="0"/>
                  </a:lnTo>
                  <a:lnTo>
                    <a:pt x="502" y="7"/>
                  </a:lnTo>
                  <a:lnTo>
                    <a:pt x="384" y="31"/>
                  </a:lnTo>
                  <a:lnTo>
                    <a:pt x="273" y="78"/>
                  </a:lnTo>
                  <a:lnTo>
                    <a:pt x="214" y="109"/>
                  </a:lnTo>
                  <a:lnTo>
                    <a:pt x="148" y="156"/>
                  </a:lnTo>
                  <a:lnTo>
                    <a:pt x="81" y="218"/>
                  </a:lnTo>
                  <a:lnTo>
                    <a:pt x="29" y="289"/>
                  </a:lnTo>
                  <a:lnTo>
                    <a:pt x="0" y="382"/>
                  </a:lnTo>
                  <a:lnTo>
                    <a:pt x="22" y="382"/>
                  </a:lnTo>
                  <a:lnTo>
                    <a:pt x="52" y="375"/>
                  </a:lnTo>
                  <a:lnTo>
                    <a:pt x="96" y="359"/>
                  </a:lnTo>
                  <a:lnTo>
                    <a:pt x="140" y="328"/>
                  </a:lnTo>
                  <a:lnTo>
                    <a:pt x="162" y="281"/>
                  </a:lnTo>
                  <a:lnTo>
                    <a:pt x="177" y="242"/>
                  </a:lnTo>
                  <a:lnTo>
                    <a:pt x="199" y="210"/>
                  </a:lnTo>
                  <a:lnTo>
                    <a:pt x="236" y="171"/>
                  </a:lnTo>
                  <a:lnTo>
                    <a:pt x="288" y="140"/>
                  </a:lnTo>
                  <a:lnTo>
                    <a:pt x="369" y="117"/>
                  </a:lnTo>
                  <a:lnTo>
                    <a:pt x="488" y="109"/>
                  </a:lnTo>
                  <a:lnTo>
                    <a:pt x="451" y="414"/>
                  </a:lnTo>
                  <a:lnTo>
                    <a:pt x="399" y="703"/>
                  </a:lnTo>
                  <a:lnTo>
                    <a:pt x="318" y="984"/>
                  </a:lnTo>
                  <a:lnTo>
                    <a:pt x="229" y="1257"/>
                  </a:lnTo>
                  <a:lnTo>
                    <a:pt x="155" y="1296"/>
                  </a:lnTo>
                  <a:lnTo>
                    <a:pt x="118" y="1335"/>
                  </a:lnTo>
                  <a:lnTo>
                    <a:pt x="111" y="1351"/>
                  </a:lnTo>
                  <a:lnTo>
                    <a:pt x="111" y="1359"/>
                  </a:lnTo>
                  <a:lnTo>
                    <a:pt x="118" y="1367"/>
                  </a:lnTo>
                  <a:lnTo>
                    <a:pt x="148" y="1367"/>
                  </a:lnTo>
                  <a:lnTo>
                    <a:pt x="355" y="1367"/>
                  </a:lnTo>
                  <a:close/>
                  <a:moveTo>
                    <a:pt x="694" y="109"/>
                  </a:moveTo>
                  <a:lnTo>
                    <a:pt x="790" y="117"/>
                  </a:lnTo>
                  <a:lnTo>
                    <a:pt x="894" y="132"/>
                  </a:lnTo>
                  <a:lnTo>
                    <a:pt x="983" y="156"/>
                  </a:lnTo>
                  <a:lnTo>
                    <a:pt x="1071" y="203"/>
                  </a:lnTo>
                  <a:lnTo>
                    <a:pt x="1145" y="257"/>
                  </a:lnTo>
                  <a:lnTo>
                    <a:pt x="1204" y="335"/>
                  </a:lnTo>
                  <a:lnTo>
                    <a:pt x="1241" y="429"/>
                  </a:lnTo>
                  <a:lnTo>
                    <a:pt x="1256" y="546"/>
                  </a:lnTo>
                  <a:lnTo>
                    <a:pt x="1234" y="710"/>
                  </a:lnTo>
                  <a:lnTo>
                    <a:pt x="1175" y="859"/>
                  </a:lnTo>
                  <a:lnTo>
                    <a:pt x="1086" y="992"/>
                  </a:lnTo>
                  <a:lnTo>
                    <a:pt x="960" y="1101"/>
                  </a:lnTo>
                  <a:lnTo>
                    <a:pt x="820" y="1187"/>
                  </a:lnTo>
                  <a:lnTo>
                    <a:pt x="650" y="1242"/>
                  </a:lnTo>
                  <a:lnTo>
                    <a:pt x="465" y="1257"/>
                  </a:lnTo>
                  <a:lnTo>
                    <a:pt x="362" y="1257"/>
                  </a:lnTo>
                  <a:lnTo>
                    <a:pt x="436" y="1054"/>
                  </a:lnTo>
                  <a:lnTo>
                    <a:pt x="495" y="859"/>
                  </a:lnTo>
                  <a:lnTo>
                    <a:pt x="547" y="679"/>
                  </a:lnTo>
                  <a:lnTo>
                    <a:pt x="584" y="507"/>
                  </a:lnTo>
                  <a:lnTo>
                    <a:pt x="613" y="312"/>
                  </a:lnTo>
                  <a:lnTo>
                    <a:pt x="643" y="109"/>
                  </a:lnTo>
                  <a:lnTo>
                    <a:pt x="694" y="1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34"/>
            <p:cNvSpPr>
              <a:spLocks noEditPoints="1"/>
            </p:cNvSpPr>
            <p:nvPr/>
          </p:nvSpPr>
          <p:spPr bwMode="auto">
            <a:xfrm>
              <a:off x="2515" y="4398"/>
              <a:ext cx="1264" cy="469"/>
            </a:xfrm>
            <a:custGeom>
              <a:avLst/>
              <a:gdLst/>
              <a:ahLst/>
              <a:cxnLst>
                <a:cxn ang="0">
                  <a:pos x="1197" y="78"/>
                </a:cxn>
                <a:cxn ang="0">
                  <a:pos x="1227" y="78"/>
                </a:cxn>
                <a:cxn ang="0">
                  <a:pos x="1256" y="63"/>
                </a:cxn>
                <a:cxn ang="0">
                  <a:pos x="1264" y="55"/>
                </a:cxn>
                <a:cxn ang="0">
                  <a:pos x="1264" y="24"/>
                </a:cxn>
                <a:cxn ang="0">
                  <a:pos x="1256" y="8"/>
                </a:cxn>
                <a:cxn ang="0">
                  <a:pos x="1242" y="0"/>
                </a:cxn>
                <a:cxn ang="0">
                  <a:pos x="23" y="0"/>
                </a:cxn>
                <a:cxn ang="0">
                  <a:pos x="15" y="8"/>
                </a:cxn>
                <a:cxn ang="0">
                  <a:pos x="0" y="39"/>
                </a:cxn>
                <a:cxn ang="0">
                  <a:pos x="15" y="71"/>
                </a:cxn>
                <a:cxn ang="0">
                  <a:pos x="23" y="71"/>
                </a:cxn>
                <a:cxn ang="0">
                  <a:pos x="37" y="78"/>
                </a:cxn>
                <a:cxn ang="0">
                  <a:pos x="67" y="78"/>
                </a:cxn>
                <a:cxn ang="0">
                  <a:pos x="1197" y="78"/>
                </a:cxn>
                <a:cxn ang="0">
                  <a:pos x="1205" y="469"/>
                </a:cxn>
                <a:cxn ang="0">
                  <a:pos x="1234" y="469"/>
                </a:cxn>
                <a:cxn ang="0">
                  <a:pos x="1242" y="461"/>
                </a:cxn>
                <a:cxn ang="0">
                  <a:pos x="1256" y="453"/>
                </a:cxn>
                <a:cxn ang="0">
                  <a:pos x="1264" y="446"/>
                </a:cxn>
                <a:cxn ang="0">
                  <a:pos x="1264" y="414"/>
                </a:cxn>
                <a:cxn ang="0">
                  <a:pos x="1256" y="399"/>
                </a:cxn>
                <a:cxn ang="0">
                  <a:pos x="1242" y="391"/>
                </a:cxn>
                <a:cxn ang="0">
                  <a:pos x="23" y="391"/>
                </a:cxn>
                <a:cxn ang="0">
                  <a:pos x="15" y="399"/>
                </a:cxn>
                <a:cxn ang="0">
                  <a:pos x="0" y="430"/>
                </a:cxn>
                <a:cxn ang="0">
                  <a:pos x="8" y="446"/>
                </a:cxn>
                <a:cxn ang="0">
                  <a:pos x="23" y="461"/>
                </a:cxn>
                <a:cxn ang="0">
                  <a:pos x="37" y="469"/>
                </a:cxn>
                <a:cxn ang="0">
                  <a:pos x="67" y="469"/>
                </a:cxn>
                <a:cxn ang="0">
                  <a:pos x="1205" y="469"/>
                </a:cxn>
              </a:cxnLst>
              <a:rect l="0" t="0" r="r" b="b"/>
              <a:pathLst>
                <a:path w="1264" h="469">
                  <a:moveTo>
                    <a:pt x="1197" y="78"/>
                  </a:moveTo>
                  <a:lnTo>
                    <a:pt x="1227" y="78"/>
                  </a:lnTo>
                  <a:lnTo>
                    <a:pt x="1256" y="63"/>
                  </a:lnTo>
                  <a:lnTo>
                    <a:pt x="1264" y="55"/>
                  </a:lnTo>
                  <a:lnTo>
                    <a:pt x="1264" y="24"/>
                  </a:lnTo>
                  <a:lnTo>
                    <a:pt x="1256" y="8"/>
                  </a:lnTo>
                  <a:lnTo>
                    <a:pt x="1242" y="0"/>
                  </a:lnTo>
                  <a:lnTo>
                    <a:pt x="23" y="0"/>
                  </a:lnTo>
                  <a:lnTo>
                    <a:pt x="15" y="8"/>
                  </a:lnTo>
                  <a:lnTo>
                    <a:pt x="0" y="39"/>
                  </a:lnTo>
                  <a:lnTo>
                    <a:pt x="15" y="71"/>
                  </a:lnTo>
                  <a:lnTo>
                    <a:pt x="23" y="71"/>
                  </a:lnTo>
                  <a:lnTo>
                    <a:pt x="37" y="78"/>
                  </a:lnTo>
                  <a:lnTo>
                    <a:pt x="67" y="78"/>
                  </a:lnTo>
                  <a:lnTo>
                    <a:pt x="1197" y="78"/>
                  </a:lnTo>
                  <a:close/>
                  <a:moveTo>
                    <a:pt x="1205" y="469"/>
                  </a:moveTo>
                  <a:lnTo>
                    <a:pt x="1234" y="469"/>
                  </a:lnTo>
                  <a:lnTo>
                    <a:pt x="1242" y="461"/>
                  </a:lnTo>
                  <a:lnTo>
                    <a:pt x="1256" y="453"/>
                  </a:lnTo>
                  <a:lnTo>
                    <a:pt x="1264" y="446"/>
                  </a:lnTo>
                  <a:lnTo>
                    <a:pt x="1264" y="414"/>
                  </a:lnTo>
                  <a:lnTo>
                    <a:pt x="1256" y="399"/>
                  </a:lnTo>
                  <a:lnTo>
                    <a:pt x="1242" y="391"/>
                  </a:lnTo>
                  <a:lnTo>
                    <a:pt x="23" y="391"/>
                  </a:lnTo>
                  <a:lnTo>
                    <a:pt x="15" y="399"/>
                  </a:lnTo>
                  <a:lnTo>
                    <a:pt x="0" y="430"/>
                  </a:lnTo>
                  <a:lnTo>
                    <a:pt x="8" y="446"/>
                  </a:lnTo>
                  <a:lnTo>
                    <a:pt x="23" y="461"/>
                  </a:lnTo>
                  <a:lnTo>
                    <a:pt x="37" y="469"/>
                  </a:lnTo>
                  <a:lnTo>
                    <a:pt x="67" y="469"/>
                  </a:lnTo>
                  <a:lnTo>
                    <a:pt x="1205" y="4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35"/>
            <p:cNvSpPr>
              <a:spLocks/>
            </p:cNvSpPr>
            <p:nvPr/>
          </p:nvSpPr>
          <p:spPr bwMode="auto">
            <a:xfrm>
              <a:off x="4525" y="3625"/>
              <a:ext cx="680" cy="2008"/>
            </a:xfrm>
            <a:custGeom>
              <a:avLst/>
              <a:gdLst/>
              <a:ahLst/>
              <a:cxnLst>
                <a:cxn ang="0">
                  <a:pos x="406" y="227"/>
                </a:cxn>
                <a:cxn ang="0">
                  <a:pos x="451" y="141"/>
                </a:cxn>
                <a:cxn ang="0">
                  <a:pos x="517" y="86"/>
                </a:cxn>
                <a:cxn ang="0">
                  <a:pos x="658" y="47"/>
                </a:cxn>
                <a:cxn ang="0">
                  <a:pos x="672" y="39"/>
                </a:cxn>
                <a:cxn ang="0">
                  <a:pos x="672" y="8"/>
                </a:cxn>
                <a:cxn ang="0">
                  <a:pos x="658" y="0"/>
                </a:cxn>
                <a:cxn ang="0">
                  <a:pos x="532" y="16"/>
                </a:cxn>
                <a:cxn ang="0">
                  <a:pos x="355" y="102"/>
                </a:cxn>
                <a:cxn ang="0">
                  <a:pos x="273" y="250"/>
                </a:cxn>
                <a:cxn ang="0">
                  <a:pos x="259" y="851"/>
                </a:cxn>
                <a:cxn ang="0">
                  <a:pos x="199" y="914"/>
                </a:cxn>
                <a:cxn ang="0">
                  <a:pos x="111" y="969"/>
                </a:cxn>
                <a:cxn ang="0">
                  <a:pos x="15" y="984"/>
                </a:cxn>
                <a:cxn ang="0">
                  <a:pos x="0" y="1008"/>
                </a:cxn>
                <a:cxn ang="0">
                  <a:pos x="22" y="1023"/>
                </a:cxn>
                <a:cxn ang="0">
                  <a:pos x="81" y="1039"/>
                </a:cxn>
                <a:cxn ang="0">
                  <a:pos x="185" y="1078"/>
                </a:cxn>
                <a:cxn ang="0">
                  <a:pos x="266" y="1187"/>
                </a:cxn>
                <a:cxn ang="0">
                  <a:pos x="273" y="1750"/>
                </a:cxn>
                <a:cxn ang="0">
                  <a:pos x="318" y="1875"/>
                </a:cxn>
                <a:cxn ang="0">
                  <a:pos x="465" y="1976"/>
                </a:cxn>
                <a:cxn ang="0">
                  <a:pos x="643" y="2008"/>
                </a:cxn>
                <a:cxn ang="0">
                  <a:pos x="672" y="2000"/>
                </a:cxn>
                <a:cxn ang="0">
                  <a:pos x="680" y="1976"/>
                </a:cxn>
                <a:cxn ang="0">
                  <a:pos x="650" y="1969"/>
                </a:cxn>
                <a:cxn ang="0">
                  <a:pos x="480" y="1906"/>
                </a:cxn>
                <a:cxn ang="0">
                  <a:pos x="406" y="1789"/>
                </a:cxn>
                <a:cxn ang="0">
                  <a:pos x="399" y="1211"/>
                </a:cxn>
                <a:cxn ang="0">
                  <a:pos x="332" y="1086"/>
                </a:cxn>
                <a:cxn ang="0">
                  <a:pos x="229" y="1023"/>
                </a:cxn>
                <a:cxn ang="0">
                  <a:pos x="273" y="969"/>
                </a:cxn>
                <a:cxn ang="0">
                  <a:pos x="377" y="867"/>
                </a:cxn>
                <a:cxn ang="0">
                  <a:pos x="406" y="773"/>
                </a:cxn>
                <a:cxn ang="0">
                  <a:pos x="406" y="375"/>
                </a:cxn>
              </a:cxnLst>
              <a:rect l="0" t="0" r="r" b="b"/>
              <a:pathLst>
                <a:path w="680" h="2008">
                  <a:moveTo>
                    <a:pt x="406" y="375"/>
                  </a:moveTo>
                  <a:lnTo>
                    <a:pt x="406" y="227"/>
                  </a:lnTo>
                  <a:lnTo>
                    <a:pt x="421" y="180"/>
                  </a:lnTo>
                  <a:lnTo>
                    <a:pt x="451" y="141"/>
                  </a:lnTo>
                  <a:lnTo>
                    <a:pt x="480" y="109"/>
                  </a:lnTo>
                  <a:lnTo>
                    <a:pt x="517" y="86"/>
                  </a:lnTo>
                  <a:lnTo>
                    <a:pt x="576" y="62"/>
                  </a:lnTo>
                  <a:lnTo>
                    <a:pt x="658" y="47"/>
                  </a:lnTo>
                  <a:lnTo>
                    <a:pt x="665" y="47"/>
                  </a:lnTo>
                  <a:lnTo>
                    <a:pt x="672" y="39"/>
                  </a:lnTo>
                  <a:lnTo>
                    <a:pt x="680" y="23"/>
                  </a:lnTo>
                  <a:lnTo>
                    <a:pt x="672" y="8"/>
                  </a:lnTo>
                  <a:lnTo>
                    <a:pt x="665" y="8"/>
                  </a:lnTo>
                  <a:lnTo>
                    <a:pt x="658" y="0"/>
                  </a:lnTo>
                  <a:lnTo>
                    <a:pt x="643" y="0"/>
                  </a:lnTo>
                  <a:lnTo>
                    <a:pt x="532" y="16"/>
                  </a:lnTo>
                  <a:lnTo>
                    <a:pt x="428" y="47"/>
                  </a:lnTo>
                  <a:lnTo>
                    <a:pt x="355" y="102"/>
                  </a:lnTo>
                  <a:lnTo>
                    <a:pt x="296" y="172"/>
                  </a:lnTo>
                  <a:lnTo>
                    <a:pt x="273" y="250"/>
                  </a:lnTo>
                  <a:lnTo>
                    <a:pt x="273" y="805"/>
                  </a:lnTo>
                  <a:lnTo>
                    <a:pt x="259" y="851"/>
                  </a:lnTo>
                  <a:lnTo>
                    <a:pt x="229" y="891"/>
                  </a:lnTo>
                  <a:lnTo>
                    <a:pt x="199" y="914"/>
                  </a:lnTo>
                  <a:lnTo>
                    <a:pt x="163" y="945"/>
                  </a:lnTo>
                  <a:lnTo>
                    <a:pt x="111" y="969"/>
                  </a:lnTo>
                  <a:lnTo>
                    <a:pt x="30" y="984"/>
                  </a:lnTo>
                  <a:lnTo>
                    <a:pt x="15" y="984"/>
                  </a:lnTo>
                  <a:lnTo>
                    <a:pt x="7" y="992"/>
                  </a:lnTo>
                  <a:lnTo>
                    <a:pt x="0" y="1008"/>
                  </a:lnTo>
                  <a:lnTo>
                    <a:pt x="15" y="1023"/>
                  </a:lnTo>
                  <a:lnTo>
                    <a:pt x="22" y="1023"/>
                  </a:lnTo>
                  <a:lnTo>
                    <a:pt x="37" y="1031"/>
                  </a:lnTo>
                  <a:lnTo>
                    <a:pt x="81" y="1039"/>
                  </a:lnTo>
                  <a:lnTo>
                    <a:pt x="133" y="1055"/>
                  </a:lnTo>
                  <a:lnTo>
                    <a:pt x="185" y="1078"/>
                  </a:lnTo>
                  <a:lnTo>
                    <a:pt x="229" y="1125"/>
                  </a:lnTo>
                  <a:lnTo>
                    <a:pt x="266" y="1187"/>
                  </a:lnTo>
                  <a:lnTo>
                    <a:pt x="273" y="1273"/>
                  </a:lnTo>
                  <a:lnTo>
                    <a:pt x="273" y="1750"/>
                  </a:lnTo>
                  <a:lnTo>
                    <a:pt x="288" y="1820"/>
                  </a:lnTo>
                  <a:lnTo>
                    <a:pt x="318" y="1875"/>
                  </a:lnTo>
                  <a:lnTo>
                    <a:pt x="377" y="1929"/>
                  </a:lnTo>
                  <a:lnTo>
                    <a:pt x="465" y="1976"/>
                  </a:lnTo>
                  <a:lnTo>
                    <a:pt x="561" y="2000"/>
                  </a:lnTo>
                  <a:lnTo>
                    <a:pt x="643" y="2008"/>
                  </a:lnTo>
                  <a:lnTo>
                    <a:pt x="665" y="2008"/>
                  </a:lnTo>
                  <a:lnTo>
                    <a:pt x="672" y="2000"/>
                  </a:lnTo>
                  <a:lnTo>
                    <a:pt x="680" y="1984"/>
                  </a:lnTo>
                  <a:lnTo>
                    <a:pt x="680" y="1976"/>
                  </a:lnTo>
                  <a:lnTo>
                    <a:pt x="672" y="1969"/>
                  </a:lnTo>
                  <a:lnTo>
                    <a:pt x="650" y="1969"/>
                  </a:lnTo>
                  <a:lnTo>
                    <a:pt x="547" y="1945"/>
                  </a:lnTo>
                  <a:lnTo>
                    <a:pt x="480" y="1906"/>
                  </a:lnTo>
                  <a:lnTo>
                    <a:pt x="436" y="1851"/>
                  </a:lnTo>
                  <a:lnTo>
                    <a:pt x="406" y="1789"/>
                  </a:lnTo>
                  <a:lnTo>
                    <a:pt x="406" y="1258"/>
                  </a:lnTo>
                  <a:lnTo>
                    <a:pt x="399" y="1211"/>
                  </a:lnTo>
                  <a:lnTo>
                    <a:pt x="377" y="1140"/>
                  </a:lnTo>
                  <a:lnTo>
                    <a:pt x="332" y="1086"/>
                  </a:lnTo>
                  <a:lnTo>
                    <a:pt x="281" y="1047"/>
                  </a:lnTo>
                  <a:lnTo>
                    <a:pt x="229" y="1023"/>
                  </a:lnTo>
                  <a:lnTo>
                    <a:pt x="177" y="1008"/>
                  </a:lnTo>
                  <a:lnTo>
                    <a:pt x="273" y="969"/>
                  </a:lnTo>
                  <a:lnTo>
                    <a:pt x="340" y="922"/>
                  </a:lnTo>
                  <a:lnTo>
                    <a:pt x="377" y="867"/>
                  </a:lnTo>
                  <a:lnTo>
                    <a:pt x="399" y="820"/>
                  </a:lnTo>
                  <a:lnTo>
                    <a:pt x="406" y="773"/>
                  </a:lnTo>
                  <a:lnTo>
                    <a:pt x="406" y="742"/>
                  </a:lnTo>
                  <a:lnTo>
                    <a:pt x="406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36"/>
            <p:cNvSpPr>
              <a:spLocks/>
            </p:cNvSpPr>
            <p:nvPr/>
          </p:nvSpPr>
          <p:spPr bwMode="auto">
            <a:xfrm>
              <a:off x="5522" y="3625"/>
              <a:ext cx="444" cy="2008"/>
            </a:xfrm>
            <a:custGeom>
              <a:avLst/>
              <a:gdLst/>
              <a:ahLst/>
              <a:cxnLst>
                <a:cxn ang="0">
                  <a:pos x="444" y="1992"/>
                </a:cxn>
                <a:cxn ang="0">
                  <a:pos x="444" y="1984"/>
                </a:cxn>
                <a:cxn ang="0">
                  <a:pos x="436" y="1976"/>
                </a:cxn>
                <a:cxn ang="0">
                  <a:pos x="429" y="1961"/>
                </a:cxn>
                <a:cxn ang="0">
                  <a:pos x="414" y="1945"/>
                </a:cxn>
                <a:cxn ang="0">
                  <a:pos x="311" y="1812"/>
                </a:cxn>
                <a:cxn ang="0">
                  <a:pos x="229" y="1656"/>
                </a:cxn>
                <a:cxn ang="0">
                  <a:pos x="170" y="1492"/>
                </a:cxn>
                <a:cxn ang="0">
                  <a:pos x="141" y="1328"/>
                </a:cxn>
                <a:cxn ang="0">
                  <a:pos x="119" y="1164"/>
                </a:cxn>
                <a:cxn ang="0">
                  <a:pos x="111" y="1008"/>
                </a:cxn>
                <a:cxn ang="0">
                  <a:pos x="119" y="836"/>
                </a:cxn>
                <a:cxn ang="0">
                  <a:pos x="141" y="664"/>
                </a:cxn>
                <a:cxn ang="0">
                  <a:pos x="178" y="492"/>
                </a:cxn>
                <a:cxn ang="0">
                  <a:pos x="237" y="336"/>
                </a:cxn>
                <a:cxn ang="0">
                  <a:pos x="318" y="187"/>
                </a:cxn>
                <a:cxn ang="0">
                  <a:pos x="422" y="55"/>
                </a:cxn>
                <a:cxn ang="0">
                  <a:pos x="444" y="31"/>
                </a:cxn>
                <a:cxn ang="0">
                  <a:pos x="444" y="8"/>
                </a:cxn>
                <a:cxn ang="0">
                  <a:pos x="436" y="8"/>
                </a:cxn>
                <a:cxn ang="0">
                  <a:pos x="422" y="0"/>
                </a:cxn>
                <a:cxn ang="0">
                  <a:pos x="399" y="16"/>
                </a:cxn>
                <a:cxn ang="0">
                  <a:pos x="362" y="47"/>
                </a:cxn>
                <a:cxn ang="0">
                  <a:pos x="311" y="102"/>
                </a:cxn>
                <a:cxn ang="0">
                  <a:pos x="244" y="180"/>
                </a:cxn>
                <a:cxn ang="0">
                  <a:pos x="185" y="273"/>
                </a:cxn>
                <a:cxn ang="0">
                  <a:pos x="126" y="391"/>
                </a:cxn>
                <a:cxn ang="0">
                  <a:pos x="52" y="609"/>
                </a:cxn>
                <a:cxn ang="0">
                  <a:pos x="15" y="820"/>
                </a:cxn>
                <a:cxn ang="0">
                  <a:pos x="0" y="1008"/>
                </a:cxn>
                <a:cxn ang="0">
                  <a:pos x="8" y="1140"/>
                </a:cxn>
                <a:cxn ang="0">
                  <a:pos x="30" y="1297"/>
                </a:cxn>
                <a:cxn ang="0">
                  <a:pos x="67" y="1461"/>
                </a:cxn>
                <a:cxn ang="0">
                  <a:pos x="126" y="1633"/>
                </a:cxn>
                <a:cxn ang="0">
                  <a:pos x="185" y="1750"/>
                </a:cxn>
                <a:cxn ang="0">
                  <a:pos x="252" y="1844"/>
                </a:cxn>
                <a:cxn ang="0">
                  <a:pos x="311" y="1914"/>
                </a:cxn>
                <a:cxn ang="0">
                  <a:pos x="362" y="1969"/>
                </a:cxn>
                <a:cxn ang="0">
                  <a:pos x="407" y="2000"/>
                </a:cxn>
                <a:cxn ang="0">
                  <a:pos x="422" y="2008"/>
                </a:cxn>
                <a:cxn ang="0">
                  <a:pos x="436" y="2008"/>
                </a:cxn>
                <a:cxn ang="0">
                  <a:pos x="444" y="2000"/>
                </a:cxn>
                <a:cxn ang="0">
                  <a:pos x="444" y="1992"/>
                </a:cxn>
              </a:cxnLst>
              <a:rect l="0" t="0" r="r" b="b"/>
              <a:pathLst>
                <a:path w="444" h="2008">
                  <a:moveTo>
                    <a:pt x="444" y="1992"/>
                  </a:moveTo>
                  <a:lnTo>
                    <a:pt x="444" y="1984"/>
                  </a:lnTo>
                  <a:lnTo>
                    <a:pt x="436" y="1976"/>
                  </a:lnTo>
                  <a:lnTo>
                    <a:pt x="429" y="1961"/>
                  </a:lnTo>
                  <a:lnTo>
                    <a:pt x="414" y="1945"/>
                  </a:lnTo>
                  <a:lnTo>
                    <a:pt x="311" y="1812"/>
                  </a:lnTo>
                  <a:lnTo>
                    <a:pt x="229" y="1656"/>
                  </a:lnTo>
                  <a:lnTo>
                    <a:pt x="170" y="1492"/>
                  </a:lnTo>
                  <a:lnTo>
                    <a:pt x="141" y="1328"/>
                  </a:lnTo>
                  <a:lnTo>
                    <a:pt x="119" y="1164"/>
                  </a:lnTo>
                  <a:lnTo>
                    <a:pt x="111" y="1008"/>
                  </a:lnTo>
                  <a:lnTo>
                    <a:pt x="119" y="836"/>
                  </a:lnTo>
                  <a:lnTo>
                    <a:pt x="141" y="664"/>
                  </a:lnTo>
                  <a:lnTo>
                    <a:pt x="178" y="492"/>
                  </a:lnTo>
                  <a:lnTo>
                    <a:pt x="237" y="336"/>
                  </a:lnTo>
                  <a:lnTo>
                    <a:pt x="318" y="187"/>
                  </a:lnTo>
                  <a:lnTo>
                    <a:pt x="422" y="55"/>
                  </a:lnTo>
                  <a:lnTo>
                    <a:pt x="444" y="31"/>
                  </a:lnTo>
                  <a:lnTo>
                    <a:pt x="444" y="8"/>
                  </a:lnTo>
                  <a:lnTo>
                    <a:pt x="436" y="8"/>
                  </a:lnTo>
                  <a:lnTo>
                    <a:pt x="422" y="0"/>
                  </a:lnTo>
                  <a:lnTo>
                    <a:pt x="399" y="16"/>
                  </a:lnTo>
                  <a:lnTo>
                    <a:pt x="362" y="47"/>
                  </a:lnTo>
                  <a:lnTo>
                    <a:pt x="311" y="102"/>
                  </a:lnTo>
                  <a:lnTo>
                    <a:pt x="244" y="180"/>
                  </a:lnTo>
                  <a:lnTo>
                    <a:pt x="185" y="273"/>
                  </a:lnTo>
                  <a:lnTo>
                    <a:pt x="126" y="391"/>
                  </a:lnTo>
                  <a:lnTo>
                    <a:pt x="52" y="609"/>
                  </a:lnTo>
                  <a:lnTo>
                    <a:pt x="15" y="820"/>
                  </a:lnTo>
                  <a:lnTo>
                    <a:pt x="0" y="1008"/>
                  </a:lnTo>
                  <a:lnTo>
                    <a:pt x="8" y="1140"/>
                  </a:lnTo>
                  <a:lnTo>
                    <a:pt x="30" y="1297"/>
                  </a:lnTo>
                  <a:lnTo>
                    <a:pt x="67" y="1461"/>
                  </a:lnTo>
                  <a:lnTo>
                    <a:pt x="126" y="1633"/>
                  </a:lnTo>
                  <a:lnTo>
                    <a:pt x="185" y="1750"/>
                  </a:lnTo>
                  <a:lnTo>
                    <a:pt x="252" y="1844"/>
                  </a:lnTo>
                  <a:lnTo>
                    <a:pt x="311" y="1914"/>
                  </a:lnTo>
                  <a:lnTo>
                    <a:pt x="362" y="1969"/>
                  </a:lnTo>
                  <a:lnTo>
                    <a:pt x="407" y="2000"/>
                  </a:lnTo>
                  <a:lnTo>
                    <a:pt x="422" y="2008"/>
                  </a:lnTo>
                  <a:lnTo>
                    <a:pt x="436" y="2008"/>
                  </a:lnTo>
                  <a:lnTo>
                    <a:pt x="444" y="2000"/>
                  </a:lnTo>
                  <a:lnTo>
                    <a:pt x="444" y="19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37"/>
            <p:cNvSpPr>
              <a:spLocks noEditPoints="1"/>
            </p:cNvSpPr>
            <p:nvPr/>
          </p:nvSpPr>
          <p:spPr bwMode="auto">
            <a:xfrm>
              <a:off x="6150" y="3742"/>
              <a:ext cx="1064" cy="1406"/>
            </a:xfrm>
            <a:custGeom>
              <a:avLst/>
              <a:gdLst/>
              <a:ahLst/>
              <a:cxnLst>
                <a:cxn ang="0">
                  <a:pos x="1064" y="1297"/>
                </a:cxn>
                <a:cxn ang="0">
                  <a:pos x="998" y="1297"/>
                </a:cxn>
                <a:cxn ang="0">
                  <a:pos x="953" y="1289"/>
                </a:cxn>
                <a:cxn ang="0">
                  <a:pos x="939" y="1266"/>
                </a:cxn>
                <a:cxn ang="0">
                  <a:pos x="939" y="0"/>
                </a:cxn>
                <a:cxn ang="0">
                  <a:pos x="599" y="16"/>
                </a:cxn>
                <a:cxn ang="0">
                  <a:pos x="599" y="110"/>
                </a:cxn>
                <a:cxn ang="0">
                  <a:pos x="673" y="110"/>
                </a:cxn>
                <a:cxn ang="0">
                  <a:pos x="710" y="117"/>
                </a:cxn>
                <a:cxn ang="0">
                  <a:pos x="724" y="141"/>
                </a:cxn>
                <a:cxn ang="0">
                  <a:pos x="732" y="188"/>
                </a:cxn>
                <a:cxn ang="0">
                  <a:pos x="732" y="578"/>
                </a:cxn>
                <a:cxn ang="0">
                  <a:pos x="636" y="524"/>
                </a:cxn>
                <a:cxn ang="0">
                  <a:pos x="547" y="492"/>
                </a:cxn>
                <a:cxn ang="0">
                  <a:pos x="473" y="484"/>
                </a:cxn>
                <a:cxn ang="0">
                  <a:pos x="340" y="500"/>
                </a:cxn>
                <a:cxn ang="0">
                  <a:pos x="229" y="539"/>
                </a:cxn>
                <a:cxn ang="0">
                  <a:pos x="133" y="609"/>
                </a:cxn>
                <a:cxn ang="0">
                  <a:pos x="60" y="703"/>
                </a:cxn>
                <a:cxn ang="0">
                  <a:pos x="15" y="813"/>
                </a:cxn>
                <a:cxn ang="0">
                  <a:pos x="0" y="945"/>
                </a:cxn>
                <a:cxn ang="0">
                  <a:pos x="15" y="1070"/>
                </a:cxn>
                <a:cxn ang="0">
                  <a:pos x="52" y="1180"/>
                </a:cxn>
                <a:cxn ang="0">
                  <a:pos x="119" y="1273"/>
                </a:cxn>
                <a:cxn ang="0">
                  <a:pos x="215" y="1344"/>
                </a:cxn>
                <a:cxn ang="0">
                  <a:pos x="325" y="1391"/>
                </a:cxn>
                <a:cxn ang="0">
                  <a:pos x="451" y="1406"/>
                </a:cxn>
                <a:cxn ang="0">
                  <a:pos x="562" y="1391"/>
                </a:cxn>
                <a:cxn ang="0">
                  <a:pos x="651" y="1352"/>
                </a:cxn>
                <a:cxn ang="0">
                  <a:pos x="717" y="1305"/>
                </a:cxn>
                <a:cxn ang="0">
                  <a:pos x="717" y="1406"/>
                </a:cxn>
                <a:cxn ang="0">
                  <a:pos x="1064" y="1391"/>
                </a:cxn>
                <a:cxn ang="0">
                  <a:pos x="1064" y="1297"/>
                </a:cxn>
                <a:cxn ang="0">
                  <a:pos x="717" y="680"/>
                </a:cxn>
                <a:cxn ang="0">
                  <a:pos x="717" y="1188"/>
                </a:cxn>
                <a:cxn ang="0">
                  <a:pos x="695" y="1219"/>
                </a:cxn>
                <a:cxn ang="0">
                  <a:pos x="665" y="1250"/>
                </a:cxn>
                <a:cxn ang="0">
                  <a:pos x="614" y="1289"/>
                </a:cxn>
                <a:cxn ang="0">
                  <a:pos x="555" y="1320"/>
                </a:cxn>
                <a:cxn ang="0">
                  <a:pos x="473" y="1328"/>
                </a:cxn>
                <a:cxn ang="0">
                  <a:pos x="385" y="1313"/>
                </a:cxn>
                <a:cxn ang="0">
                  <a:pos x="325" y="1281"/>
                </a:cxn>
                <a:cxn ang="0">
                  <a:pos x="281" y="1227"/>
                </a:cxn>
                <a:cxn ang="0">
                  <a:pos x="259" y="1156"/>
                </a:cxn>
                <a:cxn ang="0">
                  <a:pos x="244" y="1086"/>
                </a:cxn>
                <a:cxn ang="0">
                  <a:pos x="244" y="852"/>
                </a:cxn>
                <a:cxn ang="0">
                  <a:pos x="259" y="750"/>
                </a:cxn>
                <a:cxn ang="0">
                  <a:pos x="289" y="664"/>
                </a:cxn>
                <a:cxn ang="0">
                  <a:pos x="333" y="609"/>
                </a:cxn>
                <a:cxn ang="0">
                  <a:pos x="392" y="578"/>
                </a:cxn>
                <a:cxn ang="0">
                  <a:pos x="444" y="563"/>
                </a:cxn>
                <a:cxn ang="0">
                  <a:pos x="495" y="563"/>
                </a:cxn>
                <a:cxn ang="0">
                  <a:pos x="569" y="570"/>
                </a:cxn>
                <a:cxn ang="0">
                  <a:pos x="628" y="602"/>
                </a:cxn>
                <a:cxn ang="0">
                  <a:pos x="680" y="641"/>
                </a:cxn>
                <a:cxn ang="0">
                  <a:pos x="717" y="680"/>
                </a:cxn>
              </a:cxnLst>
              <a:rect l="0" t="0" r="r" b="b"/>
              <a:pathLst>
                <a:path w="1064" h="1406">
                  <a:moveTo>
                    <a:pt x="1064" y="1297"/>
                  </a:moveTo>
                  <a:lnTo>
                    <a:pt x="998" y="1297"/>
                  </a:lnTo>
                  <a:lnTo>
                    <a:pt x="953" y="1289"/>
                  </a:lnTo>
                  <a:lnTo>
                    <a:pt x="939" y="1266"/>
                  </a:lnTo>
                  <a:lnTo>
                    <a:pt x="939" y="0"/>
                  </a:lnTo>
                  <a:lnTo>
                    <a:pt x="599" y="16"/>
                  </a:lnTo>
                  <a:lnTo>
                    <a:pt x="599" y="110"/>
                  </a:lnTo>
                  <a:lnTo>
                    <a:pt x="673" y="110"/>
                  </a:lnTo>
                  <a:lnTo>
                    <a:pt x="710" y="117"/>
                  </a:lnTo>
                  <a:lnTo>
                    <a:pt x="724" y="141"/>
                  </a:lnTo>
                  <a:lnTo>
                    <a:pt x="732" y="188"/>
                  </a:lnTo>
                  <a:lnTo>
                    <a:pt x="732" y="578"/>
                  </a:lnTo>
                  <a:lnTo>
                    <a:pt x="636" y="524"/>
                  </a:lnTo>
                  <a:lnTo>
                    <a:pt x="547" y="492"/>
                  </a:lnTo>
                  <a:lnTo>
                    <a:pt x="473" y="484"/>
                  </a:lnTo>
                  <a:lnTo>
                    <a:pt x="340" y="500"/>
                  </a:lnTo>
                  <a:lnTo>
                    <a:pt x="229" y="539"/>
                  </a:lnTo>
                  <a:lnTo>
                    <a:pt x="133" y="609"/>
                  </a:lnTo>
                  <a:lnTo>
                    <a:pt x="60" y="703"/>
                  </a:lnTo>
                  <a:lnTo>
                    <a:pt x="15" y="813"/>
                  </a:lnTo>
                  <a:lnTo>
                    <a:pt x="0" y="945"/>
                  </a:lnTo>
                  <a:lnTo>
                    <a:pt x="15" y="1070"/>
                  </a:lnTo>
                  <a:lnTo>
                    <a:pt x="52" y="1180"/>
                  </a:lnTo>
                  <a:lnTo>
                    <a:pt x="119" y="1273"/>
                  </a:lnTo>
                  <a:lnTo>
                    <a:pt x="215" y="1344"/>
                  </a:lnTo>
                  <a:lnTo>
                    <a:pt x="325" y="1391"/>
                  </a:lnTo>
                  <a:lnTo>
                    <a:pt x="451" y="1406"/>
                  </a:lnTo>
                  <a:lnTo>
                    <a:pt x="562" y="1391"/>
                  </a:lnTo>
                  <a:lnTo>
                    <a:pt x="651" y="1352"/>
                  </a:lnTo>
                  <a:lnTo>
                    <a:pt x="717" y="1305"/>
                  </a:lnTo>
                  <a:lnTo>
                    <a:pt x="717" y="1406"/>
                  </a:lnTo>
                  <a:lnTo>
                    <a:pt x="1064" y="1391"/>
                  </a:lnTo>
                  <a:lnTo>
                    <a:pt x="1064" y="1297"/>
                  </a:lnTo>
                  <a:close/>
                  <a:moveTo>
                    <a:pt x="717" y="680"/>
                  </a:moveTo>
                  <a:lnTo>
                    <a:pt x="717" y="1188"/>
                  </a:lnTo>
                  <a:lnTo>
                    <a:pt x="695" y="1219"/>
                  </a:lnTo>
                  <a:lnTo>
                    <a:pt x="665" y="1250"/>
                  </a:lnTo>
                  <a:lnTo>
                    <a:pt x="614" y="1289"/>
                  </a:lnTo>
                  <a:lnTo>
                    <a:pt x="555" y="1320"/>
                  </a:lnTo>
                  <a:lnTo>
                    <a:pt x="473" y="1328"/>
                  </a:lnTo>
                  <a:lnTo>
                    <a:pt x="385" y="1313"/>
                  </a:lnTo>
                  <a:lnTo>
                    <a:pt x="325" y="1281"/>
                  </a:lnTo>
                  <a:lnTo>
                    <a:pt x="281" y="1227"/>
                  </a:lnTo>
                  <a:lnTo>
                    <a:pt x="259" y="1156"/>
                  </a:lnTo>
                  <a:lnTo>
                    <a:pt x="244" y="1086"/>
                  </a:lnTo>
                  <a:lnTo>
                    <a:pt x="244" y="852"/>
                  </a:lnTo>
                  <a:lnTo>
                    <a:pt x="259" y="750"/>
                  </a:lnTo>
                  <a:lnTo>
                    <a:pt x="289" y="664"/>
                  </a:lnTo>
                  <a:lnTo>
                    <a:pt x="333" y="609"/>
                  </a:lnTo>
                  <a:lnTo>
                    <a:pt x="392" y="578"/>
                  </a:lnTo>
                  <a:lnTo>
                    <a:pt x="444" y="563"/>
                  </a:lnTo>
                  <a:lnTo>
                    <a:pt x="495" y="563"/>
                  </a:lnTo>
                  <a:lnTo>
                    <a:pt x="569" y="570"/>
                  </a:lnTo>
                  <a:lnTo>
                    <a:pt x="628" y="602"/>
                  </a:lnTo>
                  <a:lnTo>
                    <a:pt x="680" y="641"/>
                  </a:lnTo>
                  <a:lnTo>
                    <a:pt x="717" y="6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38"/>
            <p:cNvSpPr>
              <a:spLocks/>
            </p:cNvSpPr>
            <p:nvPr/>
          </p:nvSpPr>
          <p:spPr bwMode="auto">
            <a:xfrm>
              <a:off x="7451" y="4492"/>
              <a:ext cx="480" cy="930"/>
            </a:xfrm>
            <a:custGeom>
              <a:avLst/>
              <a:gdLst/>
              <a:ahLst/>
              <a:cxnLst>
                <a:cxn ang="0">
                  <a:pos x="295" y="39"/>
                </a:cxn>
                <a:cxn ang="0">
                  <a:pos x="295" y="8"/>
                </a:cxn>
                <a:cxn ang="0">
                  <a:pos x="288" y="0"/>
                </a:cxn>
                <a:cxn ang="0">
                  <a:pos x="258" y="0"/>
                </a:cxn>
                <a:cxn ang="0">
                  <a:pos x="192" y="47"/>
                </a:cxn>
                <a:cxn ang="0">
                  <a:pos x="118" y="78"/>
                </a:cxn>
                <a:cxn ang="0">
                  <a:pos x="51" y="78"/>
                </a:cxn>
                <a:cxn ang="0">
                  <a:pos x="0" y="86"/>
                </a:cxn>
                <a:cxn ang="0">
                  <a:pos x="0" y="141"/>
                </a:cxn>
                <a:cxn ang="0">
                  <a:pos x="44" y="141"/>
                </a:cxn>
                <a:cxn ang="0">
                  <a:pos x="111" y="125"/>
                </a:cxn>
                <a:cxn ang="0">
                  <a:pos x="192" y="102"/>
                </a:cxn>
                <a:cxn ang="0">
                  <a:pos x="192" y="844"/>
                </a:cxn>
                <a:cxn ang="0">
                  <a:pos x="170" y="867"/>
                </a:cxn>
                <a:cxn ang="0">
                  <a:pos x="133" y="875"/>
                </a:cxn>
                <a:cxn ang="0">
                  <a:pos x="59" y="883"/>
                </a:cxn>
                <a:cxn ang="0">
                  <a:pos x="7" y="883"/>
                </a:cxn>
                <a:cxn ang="0">
                  <a:pos x="7" y="930"/>
                </a:cxn>
                <a:cxn ang="0">
                  <a:pos x="118" y="930"/>
                </a:cxn>
                <a:cxn ang="0">
                  <a:pos x="192" y="922"/>
                </a:cxn>
                <a:cxn ang="0">
                  <a:pos x="295" y="922"/>
                </a:cxn>
                <a:cxn ang="0">
                  <a:pos x="369" y="930"/>
                </a:cxn>
                <a:cxn ang="0">
                  <a:pos x="480" y="930"/>
                </a:cxn>
                <a:cxn ang="0">
                  <a:pos x="480" y="883"/>
                </a:cxn>
                <a:cxn ang="0">
                  <a:pos x="428" y="883"/>
                </a:cxn>
                <a:cxn ang="0">
                  <a:pos x="354" y="875"/>
                </a:cxn>
                <a:cxn ang="0">
                  <a:pos x="310" y="867"/>
                </a:cxn>
                <a:cxn ang="0">
                  <a:pos x="303" y="844"/>
                </a:cxn>
                <a:cxn ang="0">
                  <a:pos x="295" y="812"/>
                </a:cxn>
                <a:cxn ang="0">
                  <a:pos x="295" y="39"/>
                </a:cxn>
              </a:cxnLst>
              <a:rect l="0" t="0" r="r" b="b"/>
              <a:pathLst>
                <a:path w="480" h="930">
                  <a:moveTo>
                    <a:pt x="295" y="39"/>
                  </a:moveTo>
                  <a:lnTo>
                    <a:pt x="295" y="8"/>
                  </a:lnTo>
                  <a:lnTo>
                    <a:pt x="288" y="0"/>
                  </a:lnTo>
                  <a:lnTo>
                    <a:pt x="258" y="0"/>
                  </a:lnTo>
                  <a:lnTo>
                    <a:pt x="192" y="47"/>
                  </a:lnTo>
                  <a:lnTo>
                    <a:pt x="118" y="78"/>
                  </a:lnTo>
                  <a:lnTo>
                    <a:pt x="51" y="78"/>
                  </a:lnTo>
                  <a:lnTo>
                    <a:pt x="0" y="86"/>
                  </a:lnTo>
                  <a:lnTo>
                    <a:pt x="0" y="141"/>
                  </a:lnTo>
                  <a:lnTo>
                    <a:pt x="44" y="141"/>
                  </a:lnTo>
                  <a:lnTo>
                    <a:pt x="111" y="125"/>
                  </a:lnTo>
                  <a:lnTo>
                    <a:pt x="192" y="102"/>
                  </a:lnTo>
                  <a:lnTo>
                    <a:pt x="192" y="844"/>
                  </a:lnTo>
                  <a:lnTo>
                    <a:pt x="170" y="867"/>
                  </a:lnTo>
                  <a:lnTo>
                    <a:pt x="133" y="875"/>
                  </a:lnTo>
                  <a:lnTo>
                    <a:pt x="59" y="883"/>
                  </a:lnTo>
                  <a:lnTo>
                    <a:pt x="7" y="883"/>
                  </a:lnTo>
                  <a:lnTo>
                    <a:pt x="7" y="930"/>
                  </a:lnTo>
                  <a:lnTo>
                    <a:pt x="118" y="930"/>
                  </a:lnTo>
                  <a:lnTo>
                    <a:pt x="192" y="922"/>
                  </a:lnTo>
                  <a:lnTo>
                    <a:pt x="295" y="922"/>
                  </a:lnTo>
                  <a:lnTo>
                    <a:pt x="369" y="930"/>
                  </a:lnTo>
                  <a:lnTo>
                    <a:pt x="480" y="930"/>
                  </a:lnTo>
                  <a:lnTo>
                    <a:pt x="480" y="883"/>
                  </a:lnTo>
                  <a:lnTo>
                    <a:pt x="428" y="883"/>
                  </a:lnTo>
                  <a:lnTo>
                    <a:pt x="354" y="875"/>
                  </a:lnTo>
                  <a:lnTo>
                    <a:pt x="310" y="867"/>
                  </a:lnTo>
                  <a:lnTo>
                    <a:pt x="303" y="844"/>
                  </a:lnTo>
                  <a:lnTo>
                    <a:pt x="295" y="812"/>
                  </a:lnTo>
                  <a:lnTo>
                    <a:pt x="29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39"/>
            <p:cNvSpPr>
              <a:spLocks/>
            </p:cNvSpPr>
            <p:nvPr/>
          </p:nvSpPr>
          <p:spPr bwMode="auto">
            <a:xfrm>
              <a:off x="8308" y="4922"/>
              <a:ext cx="221" cy="601"/>
            </a:xfrm>
            <a:custGeom>
              <a:avLst/>
              <a:gdLst/>
              <a:ahLst/>
              <a:cxnLst>
                <a:cxn ang="0">
                  <a:pos x="221" y="211"/>
                </a:cxn>
                <a:cxn ang="0">
                  <a:pos x="214" y="117"/>
                </a:cxn>
                <a:cxn ang="0">
                  <a:pos x="192" y="54"/>
                </a:cxn>
                <a:cxn ang="0">
                  <a:pos x="148" y="15"/>
                </a:cxn>
                <a:cxn ang="0">
                  <a:pos x="103" y="0"/>
                </a:cxn>
                <a:cxn ang="0">
                  <a:pos x="74" y="0"/>
                </a:cxn>
                <a:cxn ang="0">
                  <a:pos x="44" y="15"/>
                </a:cxn>
                <a:cxn ang="0">
                  <a:pos x="29" y="31"/>
                </a:cxn>
                <a:cxn ang="0">
                  <a:pos x="15" y="54"/>
                </a:cxn>
                <a:cxn ang="0">
                  <a:pos x="0" y="101"/>
                </a:cxn>
                <a:cxn ang="0">
                  <a:pos x="0" y="133"/>
                </a:cxn>
                <a:cxn ang="0">
                  <a:pos x="29" y="179"/>
                </a:cxn>
                <a:cxn ang="0">
                  <a:pos x="44" y="195"/>
                </a:cxn>
                <a:cxn ang="0">
                  <a:pos x="103" y="211"/>
                </a:cxn>
                <a:cxn ang="0">
                  <a:pos x="125" y="211"/>
                </a:cxn>
                <a:cxn ang="0">
                  <a:pos x="148" y="203"/>
                </a:cxn>
                <a:cxn ang="0">
                  <a:pos x="170" y="187"/>
                </a:cxn>
                <a:cxn ang="0">
                  <a:pos x="177" y="179"/>
                </a:cxn>
                <a:cxn ang="0">
                  <a:pos x="177" y="211"/>
                </a:cxn>
                <a:cxn ang="0">
                  <a:pos x="170" y="312"/>
                </a:cxn>
                <a:cxn ang="0">
                  <a:pos x="140" y="406"/>
                </a:cxn>
                <a:cxn ang="0">
                  <a:pos x="96" y="484"/>
                </a:cxn>
                <a:cxn ang="0">
                  <a:pos x="52" y="547"/>
                </a:cxn>
                <a:cxn ang="0">
                  <a:pos x="37" y="562"/>
                </a:cxn>
                <a:cxn ang="0">
                  <a:pos x="37" y="570"/>
                </a:cxn>
                <a:cxn ang="0">
                  <a:pos x="29" y="570"/>
                </a:cxn>
                <a:cxn ang="0">
                  <a:pos x="29" y="578"/>
                </a:cxn>
                <a:cxn ang="0">
                  <a:pos x="52" y="601"/>
                </a:cxn>
                <a:cxn ang="0">
                  <a:pos x="74" y="586"/>
                </a:cxn>
                <a:cxn ang="0">
                  <a:pos x="103" y="547"/>
                </a:cxn>
                <a:cxn ang="0">
                  <a:pos x="148" y="492"/>
                </a:cxn>
                <a:cxn ang="0">
                  <a:pos x="184" y="414"/>
                </a:cxn>
                <a:cxn ang="0">
                  <a:pos x="214" y="320"/>
                </a:cxn>
                <a:cxn ang="0">
                  <a:pos x="221" y="211"/>
                </a:cxn>
              </a:cxnLst>
              <a:rect l="0" t="0" r="r" b="b"/>
              <a:pathLst>
                <a:path w="221" h="601">
                  <a:moveTo>
                    <a:pt x="221" y="211"/>
                  </a:moveTo>
                  <a:lnTo>
                    <a:pt x="214" y="117"/>
                  </a:lnTo>
                  <a:lnTo>
                    <a:pt x="192" y="54"/>
                  </a:lnTo>
                  <a:lnTo>
                    <a:pt x="148" y="15"/>
                  </a:lnTo>
                  <a:lnTo>
                    <a:pt x="103" y="0"/>
                  </a:lnTo>
                  <a:lnTo>
                    <a:pt x="74" y="0"/>
                  </a:lnTo>
                  <a:lnTo>
                    <a:pt x="44" y="15"/>
                  </a:lnTo>
                  <a:lnTo>
                    <a:pt x="29" y="31"/>
                  </a:lnTo>
                  <a:lnTo>
                    <a:pt x="15" y="54"/>
                  </a:lnTo>
                  <a:lnTo>
                    <a:pt x="0" y="101"/>
                  </a:lnTo>
                  <a:lnTo>
                    <a:pt x="0" y="133"/>
                  </a:lnTo>
                  <a:lnTo>
                    <a:pt x="29" y="179"/>
                  </a:lnTo>
                  <a:lnTo>
                    <a:pt x="44" y="195"/>
                  </a:lnTo>
                  <a:lnTo>
                    <a:pt x="103" y="211"/>
                  </a:lnTo>
                  <a:lnTo>
                    <a:pt x="125" y="211"/>
                  </a:lnTo>
                  <a:lnTo>
                    <a:pt x="148" y="203"/>
                  </a:lnTo>
                  <a:lnTo>
                    <a:pt x="170" y="187"/>
                  </a:lnTo>
                  <a:lnTo>
                    <a:pt x="177" y="179"/>
                  </a:lnTo>
                  <a:lnTo>
                    <a:pt x="177" y="211"/>
                  </a:lnTo>
                  <a:lnTo>
                    <a:pt x="170" y="312"/>
                  </a:lnTo>
                  <a:lnTo>
                    <a:pt x="140" y="406"/>
                  </a:lnTo>
                  <a:lnTo>
                    <a:pt x="96" y="484"/>
                  </a:lnTo>
                  <a:lnTo>
                    <a:pt x="52" y="547"/>
                  </a:lnTo>
                  <a:lnTo>
                    <a:pt x="37" y="562"/>
                  </a:lnTo>
                  <a:lnTo>
                    <a:pt x="37" y="570"/>
                  </a:lnTo>
                  <a:lnTo>
                    <a:pt x="29" y="570"/>
                  </a:lnTo>
                  <a:lnTo>
                    <a:pt x="29" y="578"/>
                  </a:lnTo>
                  <a:lnTo>
                    <a:pt x="52" y="601"/>
                  </a:lnTo>
                  <a:lnTo>
                    <a:pt x="74" y="586"/>
                  </a:lnTo>
                  <a:lnTo>
                    <a:pt x="103" y="547"/>
                  </a:lnTo>
                  <a:lnTo>
                    <a:pt x="148" y="492"/>
                  </a:lnTo>
                  <a:lnTo>
                    <a:pt x="184" y="414"/>
                  </a:lnTo>
                  <a:lnTo>
                    <a:pt x="214" y="320"/>
                  </a:lnTo>
                  <a:lnTo>
                    <a:pt x="221" y="2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40"/>
            <p:cNvSpPr>
              <a:spLocks/>
            </p:cNvSpPr>
            <p:nvPr/>
          </p:nvSpPr>
          <p:spPr bwMode="auto">
            <a:xfrm>
              <a:off x="9039" y="4242"/>
              <a:ext cx="879" cy="1305"/>
            </a:xfrm>
            <a:custGeom>
              <a:avLst/>
              <a:gdLst/>
              <a:ahLst/>
              <a:cxnLst>
                <a:cxn ang="0">
                  <a:pos x="872" y="109"/>
                </a:cxn>
                <a:cxn ang="0">
                  <a:pos x="879" y="63"/>
                </a:cxn>
                <a:cxn ang="0">
                  <a:pos x="857" y="31"/>
                </a:cxn>
                <a:cxn ang="0">
                  <a:pos x="820" y="24"/>
                </a:cxn>
                <a:cxn ang="0">
                  <a:pos x="791" y="39"/>
                </a:cxn>
                <a:cxn ang="0">
                  <a:pos x="754" y="70"/>
                </a:cxn>
                <a:cxn ang="0">
                  <a:pos x="746" y="94"/>
                </a:cxn>
                <a:cxn ang="0">
                  <a:pos x="732" y="156"/>
                </a:cxn>
                <a:cxn ang="0">
                  <a:pos x="695" y="336"/>
                </a:cxn>
                <a:cxn ang="0">
                  <a:pos x="591" y="727"/>
                </a:cxn>
                <a:cxn ang="0">
                  <a:pos x="517" y="820"/>
                </a:cxn>
                <a:cxn ang="0">
                  <a:pos x="392" y="867"/>
                </a:cxn>
                <a:cxn ang="0">
                  <a:pos x="311" y="836"/>
                </a:cxn>
                <a:cxn ang="0">
                  <a:pos x="274" y="703"/>
                </a:cxn>
                <a:cxn ang="0">
                  <a:pos x="318" y="469"/>
                </a:cxn>
                <a:cxn ang="0">
                  <a:pos x="392" y="250"/>
                </a:cxn>
                <a:cxn ang="0">
                  <a:pos x="407" y="172"/>
                </a:cxn>
                <a:cxn ang="0">
                  <a:pos x="370" y="55"/>
                </a:cxn>
                <a:cxn ang="0">
                  <a:pos x="251" y="0"/>
                </a:cxn>
                <a:cxn ang="0">
                  <a:pos x="126" y="63"/>
                </a:cxn>
                <a:cxn ang="0">
                  <a:pos x="45" y="180"/>
                </a:cxn>
                <a:cxn ang="0">
                  <a:pos x="0" y="313"/>
                </a:cxn>
                <a:cxn ang="0">
                  <a:pos x="45" y="328"/>
                </a:cxn>
                <a:cxn ang="0">
                  <a:pos x="104" y="180"/>
                </a:cxn>
                <a:cxn ang="0">
                  <a:pos x="200" y="63"/>
                </a:cxn>
                <a:cxn ang="0">
                  <a:pos x="266" y="47"/>
                </a:cxn>
                <a:cxn ang="0">
                  <a:pos x="296" y="86"/>
                </a:cxn>
                <a:cxn ang="0">
                  <a:pos x="281" y="188"/>
                </a:cxn>
                <a:cxn ang="0">
                  <a:pos x="214" y="391"/>
                </a:cxn>
                <a:cxn ang="0">
                  <a:pos x="163" y="602"/>
                </a:cxn>
                <a:cxn ang="0">
                  <a:pos x="170" y="766"/>
                </a:cxn>
                <a:cxn ang="0">
                  <a:pos x="259" y="883"/>
                </a:cxn>
                <a:cxn ang="0">
                  <a:pos x="384" y="914"/>
                </a:cxn>
                <a:cxn ang="0">
                  <a:pos x="517" y="867"/>
                </a:cxn>
                <a:cxn ang="0">
                  <a:pos x="547" y="922"/>
                </a:cxn>
                <a:cxn ang="0">
                  <a:pos x="451" y="1133"/>
                </a:cxn>
                <a:cxn ang="0">
                  <a:pos x="325" y="1242"/>
                </a:cxn>
                <a:cxn ang="0">
                  <a:pos x="214" y="1258"/>
                </a:cxn>
                <a:cxn ang="0">
                  <a:pos x="133" y="1219"/>
                </a:cxn>
                <a:cxn ang="0">
                  <a:pos x="141" y="1172"/>
                </a:cxn>
                <a:cxn ang="0">
                  <a:pos x="185" y="1148"/>
                </a:cxn>
                <a:cxn ang="0">
                  <a:pos x="207" y="1117"/>
                </a:cxn>
                <a:cxn ang="0">
                  <a:pos x="222" y="1047"/>
                </a:cxn>
                <a:cxn ang="0">
                  <a:pos x="200" y="1016"/>
                </a:cxn>
                <a:cxn ang="0">
                  <a:pos x="148" y="1000"/>
                </a:cxn>
                <a:cxn ang="0">
                  <a:pos x="82" y="1023"/>
                </a:cxn>
                <a:cxn ang="0">
                  <a:pos x="45" y="1125"/>
                </a:cxn>
                <a:cxn ang="0">
                  <a:pos x="104" y="1250"/>
                </a:cxn>
                <a:cxn ang="0">
                  <a:pos x="244" y="1305"/>
                </a:cxn>
                <a:cxn ang="0">
                  <a:pos x="473" y="1227"/>
                </a:cxn>
                <a:cxn ang="0">
                  <a:pos x="643" y="1023"/>
                </a:cxn>
                <a:cxn ang="0">
                  <a:pos x="872" y="125"/>
                </a:cxn>
              </a:cxnLst>
              <a:rect l="0" t="0" r="r" b="b"/>
              <a:pathLst>
                <a:path w="879" h="1305">
                  <a:moveTo>
                    <a:pt x="872" y="125"/>
                  </a:moveTo>
                  <a:lnTo>
                    <a:pt x="872" y="109"/>
                  </a:lnTo>
                  <a:lnTo>
                    <a:pt x="879" y="94"/>
                  </a:lnTo>
                  <a:lnTo>
                    <a:pt x="879" y="63"/>
                  </a:lnTo>
                  <a:lnTo>
                    <a:pt x="865" y="47"/>
                  </a:lnTo>
                  <a:lnTo>
                    <a:pt x="857" y="31"/>
                  </a:lnTo>
                  <a:lnTo>
                    <a:pt x="842" y="31"/>
                  </a:lnTo>
                  <a:lnTo>
                    <a:pt x="820" y="24"/>
                  </a:lnTo>
                  <a:lnTo>
                    <a:pt x="806" y="24"/>
                  </a:lnTo>
                  <a:lnTo>
                    <a:pt x="791" y="39"/>
                  </a:lnTo>
                  <a:lnTo>
                    <a:pt x="769" y="47"/>
                  </a:lnTo>
                  <a:lnTo>
                    <a:pt x="754" y="70"/>
                  </a:lnTo>
                  <a:lnTo>
                    <a:pt x="754" y="78"/>
                  </a:lnTo>
                  <a:lnTo>
                    <a:pt x="746" y="94"/>
                  </a:lnTo>
                  <a:lnTo>
                    <a:pt x="746" y="109"/>
                  </a:lnTo>
                  <a:lnTo>
                    <a:pt x="732" y="156"/>
                  </a:lnTo>
                  <a:lnTo>
                    <a:pt x="732" y="180"/>
                  </a:lnTo>
                  <a:lnTo>
                    <a:pt x="695" y="336"/>
                  </a:lnTo>
                  <a:lnTo>
                    <a:pt x="606" y="695"/>
                  </a:lnTo>
                  <a:lnTo>
                    <a:pt x="591" y="727"/>
                  </a:lnTo>
                  <a:lnTo>
                    <a:pt x="562" y="773"/>
                  </a:lnTo>
                  <a:lnTo>
                    <a:pt x="517" y="820"/>
                  </a:lnTo>
                  <a:lnTo>
                    <a:pt x="466" y="852"/>
                  </a:lnTo>
                  <a:lnTo>
                    <a:pt x="392" y="867"/>
                  </a:lnTo>
                  <a:lnTo>
                    <a:pt x="340" y="859"/>
                  </a:lnTo>
                  <a:lnTo>
                    <a:pt x="311" y="836"/>
                  </a:lnTo>
                  <a:lnTo>
                    <a:pt x="288" y="797"/>
                  </a:lnTo>
                  <a:lnTo>
                    <a:pt x="274" y="703"/>
                  </a:lnTo>
                  <a:lnTo>
                    <a:pt x="288" y="602"/>
                  </a:lnTo>
                  <a:lnTo>
                    <a:pt x="318" y="469"/>
                  </a:lnTo>
                  <a:lnTo>
                    <a:pt x="370" y="313"/>
                  </a:lnTo>
                  <a:lnTo>
                    <a:pt x="392" y="250"/>
                  </a:lnTo>
                  <a:lnTo>
                    <a:pt x="407" y="203"/>
                  </a:lnTo>
                  <a:lnTo>
                    <a:pt x="407" y="172"/>
                  </a:lnTo>
                  <a:lnTo>
                    <a:pt x="399" y="109"/>
                  </a:lnTo>
                  <a:lnTo>
                    <a:pt x="370" y="55"/>
                  </a:lnTo>
                  <a:lnTo>
                    <a:pt x="318" y="16"/>
                  </a:lnTo>
                  <a:lnTo>
                    <a:pt x="251" y="0"/>
                  </a:lnTo>
                  <a:lnTo>
                    <a:pt x="185" y="16"/>
                  </a:lnTo>
                  <a:lnTo>
                    <a:pt x="126" y="63"/>
                  </a:lnTo>
                  <a:lnTo>
                    <a:pt x="82" y="117"/>
                  </a:lnTo>
                  <a:lnTo>
                    <a:pt x="45" y="180"/>
                  </a:lnTo>
                  <a:lnTo>
                    <a:pt x="22" y="242"/>
                  </a:lnTo>
                  <a:lnTo>
                    <a:pt x="0" y="313"/>
                  </a:lnTo>
                  <a:lnTo>
                    <a:pt x="8" y="328"/>
                  </a:lnTo>
                  <a:lnTo>
                    <a:pt x="45" y="328"/>
                  </a:lnTo>
                  <a:lnTo>
                    <a:pt x="59" y="297"/>
                  </a:lnTo>
                  <a:lnTo>
                    <a:pt x="104" y="180"/>
                  </a:lnTo>
                  <a:lnTo>
                    <a:pt x="148" y="102"/>
                  </a:lnTo>
                  <a:lnTo>
                    <a:pt x="200" y="63"/>
                  </a:lnTo>
                  <a:lnTo>
                    <a:pt x="251" y="47"/>
                  </a:lnTo>
                  <a:lnTo>
                    <a:pt x="266" y="47"/>
                  </a:lnTo>
                  <a:lnTo>
                    <a:pt x="288" y="70"/>
                  </a:lnTo>
                  <a:lnTo>
                    <a:pt x="296" y="86"/>
                  </a:lnTo>
                  <a:lnTo>
                    <a:pt x="296" y="109"/>
                  </a:lnTo>
                  <a:lnTo>
                    <a:pt x="281" y="188"/>
                  </a:lnTo>
                  <a:lnTo>
                    <a:pt x="266" y="250"/>
                  </a:lnTo>
                  <a:lnTo>
                    <a:pt x="214" y="391"/>
                  </a:lnTo>
                  <a:lnTo>
                    <a:pt x="178" y="508"/>
                  </a:lnTo>
                  <a:lnTo>
                    <a:pt x="163" y="602"/>
                  </a:lnTo>
                  <a:lnTo>
                    <a:pt x="155" y="672"/>
                  </a:lnTo>
                  <a:lnTo>
                    <a:pt x="170" y="766"/>
                  </a:lnTo>
                  <a:lnTo>
                    <a:pt x="200" y="836"/>
                  </a:lnTo>
                  <a:lnTo>
                    <a:pt x="259" y="883"/>
                  </a:lnTo>
                  <a:lnTo>
                    <a:pt x="318" y="906"/>
                  </a:lnTo>
                  <a:lnTo>
                    <a:pt x="384" y="914"/>
                  </a:lnTo>
                  <a:lnTo>
                    <a:pt x="458" y="898"/>
                  </a:lnTo>
                  <a:lnTo>
                    <a:pt x="517" y="867"/>
                  </a:lnTo>
                  <a:lnTo>
                    <a:pt x="577" y="820"/>
                  </a:lnTo>
                  <a:lnTo>
                    <a:pt x="547" y="922"/>
                  </a:lnTo>
                  <a:lnTo>
                    <a:pt x="510" y="1023"/>
                  </a:lnTo>
                  <a:lnTo>
                    <a:pt x="451" y="1133"/>
                  </a:lnTo>
                  <a:lnTo>
                    <a:pt x="399" y="1195"/>
                  </a:lnTo>
                  <a:lnTo>
                    <a:pt x="325" y="1242"/>
                  </a:lnTo>
                  <a:lnTo>
                    <a:pt x="244" y="1258"/>
                  </a:lnTo>
                  <a:lnTo>
                    <a:pt x="214" y="1258"/>
                  </a:lnTo>
                  <a:lnTo>
                    <a:pt x="178" y="1242"/>
                  </a:lnTo>
                  <a:lnTo>
                    <a:pt x="133" y="1219"/>
                  </a:lnTo>
                  <a:lnTo>
                    <a:pt x="104" y="1172"/>
                  </a:lnTo>
                  <a:lnTo>
                    <a:pt x="141" y="1172"/>
                  </a:lnTo>
                  <a:lnTo>
                    <a:pt x="163" y="1164"/>
                  </a:lnTo>
                  <a:lnTo>
                    <a:pt x="185" y="1148"/>
                  </a:lnTo>
                  <a:lnTo>
                    <a:pt x="200" y="1133"/>
                  </a:lnTo>
                  <a:lnTo>
                    <a:pt x="207" y="1117"/>
                  </a:lnTo>
                  <a:lnTo>
                    <a:pt x="222" y="1070"/>
                  </a:lnTo>
                  <a:lnTo>
                    <a:pt x="222" y="1047"/>
                  </a:lnTo>
                  <a:lnTo>
                    <a:pt x="207" y="1023"/>
                  </a:lnTo>
                  <a:lnTo>
                    <a:pt x="200" y="1016"/>
                  </a:lnTo>
                  <a:lnTo>
                    <a:pt x="170" y="1000"/>
                  </a:lnTo>
                  <a:lnTo>
                    <a:pt x="148" y="1000"/>
                  </a:lnTo>
                  <a:lnTo>
                    <a:pt x="111" y="1008"/>
                  </a:lnTo>
                  <a:lnTo>
                    <a:pt x="82" y="1023"/>
                  </a:lnTo>
                  <a:lnTo>
                    <a:pt x="52" y="1062"/>
                  </a:lnTo>
                  <a:lnTo>
                    <a:pt x="45" y="1125"/>
                  </a:lnTo>
                  <a:lnTo>
                    <a:pt x="59" y="1195"/>
                  </a:lnTo>
                  <a:lnTo>
                    <a:pt x="104" y="1250"/>
                  </a:lnTo>
                  <a:lnTo>
                    <a:pt x="163" y="1289"/>
                  </a:lnTo>
                  <a:lnTo>
                    <a:pt x="244" y="1305"/>
                  </a:lnTo>
                  <a:lnTo>
                    <a:pt x="362" y="1281"/>
                  </a:lnTo>
                  <a:lnTo>
                    <a:pt x="473" y="1227"/>
                  </a:lnTo>
                  <a:lnTo>
                    <a:pt x="569" y="1133"/>
                  </a:lnTo>
                  <a:lnTo>
                    <a:pt x="643" y="1023"/>
                  </a:lnTo>
                  <a:lnTo>
                    <a:pt x="687" y="891"/>
                  </a:lnTo>
                  <a:lnTo>
                    <a:pt x="872" y="1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41"/>
            <p:cNvSpPr>
              <a:spLocks/>
            </p:cNvSpPr>
            <p:nvPr/>
          </p:nvSpPr>
          <p:spPr bwMode="auto">
            <a:xfrm>
              <a:off x="10081" y="4492"/>
              <a:ext cx="480" cy="930"/>
            </a:xfrm>
            <a:custGeom>
              <a:avLst/>
              <a:gdLst/>
              <a:ahLst/>
              <a:cxnLst>
                <a:cxn ang="0">
                  <a:pos x="296" y="39"/>
                </a:cxn>
                <a:cxn ang="0">
                  <a:pos x="296" y="8"/>
                </a:cxn>
                <a:cxn ang="0">
                  <a:pos x="288" y="0"/>
                </a:cxn>
                <a:cxn ang="0">
                  <a:pos x="259" y="0"/>
                </a:cxn>
                <a:cxn ang="0">
                  <a:pos x="192" y="47"/>
                </a:cxn>
                <a:cxn ang="0">
                  <a:pos x="118" y="78"/>
                </a:cxn>
                <a:cxn ang="0">
                  <a:pos x="52" y="78"/>
                </a:cxn>
                <a:cxn ang="0">
                  <a:pos x="0" y="86"/>
                </a:cxn>
                <a:cxn ang="0">
                  <a:pos x="0" y="141"/>
                </a:cxn>
                <a:cxn ang="0">
                  <a:pos x="44" y="141"/>
                </a:cxn>
                <a:cxn ang="0">
                  <a:pos x="111" y="125"/>
                </a:cxn>
                <a:cxn ang="0">
                  <a:pos x="192" y="102"/>
                </a:cxn>
                <a:cxn ang="0">
                  <a:pos x="192" y="844"/>
                </a:cxn>
                <a:cxn ang="0">
                  <a:pos x="170" y="867"/>
                </a:cxn>
                <a:cxn ang="0">
                  <a:pos x="133" y="875"/>
                </a:cxn>
                <a:cxn ang="0">
                  <a:pos x="59" y="883"/>
                </a:cxn>
                <a:cxn ang="0">
                  <a:pos x="7" y="883"/>
                </a:cxn>
                <a:cxn ang="0">
                  <a:pos x="7" y="930"/>
                </a:cxn>
                <a:cxn ang="0">
                  <a:pos x="118" y="930"/>
                </a:cxn>
                <a:cxn ang="0">
                  <a:pos x="192" y="922"/>
                </a:cxn>
                <a:cxn ang="0">
                  <a:pos x="296" y="922"/>
                </a:cxn>
                <a:cxn ang="0">
                  <a:pos x="369" y="930"/>
                </a:cxn>
                <a:cxn ang="0">
                  <a:pos x="480" y="930"/>
                </a:cxn>
                <a:cxn ang="0">
                  <a:pos x="480" y="883"/>
                </a:cxn>
                <a:cxn ang="0">
                  <a:pos x="429" y="883"/>
                </a:cxn>
                <a:cxn ang="0">
                  <a:pos x="355" y="875"/>
                </a:cxn>
                <a:cxn ang="0">
                  <a:pos x="310" y="867"/>
                </a:cxn>
                <a:cxn ang="0">
                  <a:pos x="303" y="844"/>
                </a:cxn>
                <a:cxn ang="0">
                  <a:pos x="296" y="812"/>
                </a:cxn>
                <a:cxn ang="0">
                  <a:pos x="296" y="39"/>
                </a:cxn>
              </a:cxnLst>
              <a:rect l="0" t="0" r="r" b="b"/>
              <a:pathLst>
                <a:path w="480" h="930">
                  <a:moveTo>
                    <a:pt x="296" y="39"/>
                  </a:moveTo>
                  <a:lnTo>
                    <a:pt x="296" y="8"/>
                  </a:lnTo>
                  <a:lnTo>
                    <a:pt x="288" y="0"/>
                  </a:lnTo>
                  <a:lnTo>
                    <a:pt x="259" y="0"/>
                  </a:lnTo>
                  <a:lnTo>
                    <a:pt x="192" y="47"/>
                  </a:lnTo>
                  <a:lnTo>
                    <a:pt x="118" y="78"/>
                  </a:lnTo>
                  <a:lnTo>
                    <a:pt x="52" y="78"/>
                  </a:lnTo>
                  <a:lnTo>
                    <a:pt x="0" y="86"/>
                  </a:lnTo>
                  <a:lnTo>
                    <a:pt x="0" y="141"/>
                  </a:lnTo>
                  <a:lnTo>
                    <a:pt x="44" y="141"/>
                  </a:lnTo>
                  <a:lnTo>
                    <a:pt x="111" y="125"/>
                  </a:lnTo>
                  <a:lnTo>
                    <a:pt x="192" y="102"/>
                  </a:lnTo>
                  <a:lnTo>
                    <a:pt x="192" y="844"/>
                  </a:lnTo>
                  <a:lnTo>
                    <a:pt x="170" y="867"/>
                  </a:lnTo>
                  <a:lnTo>
                    <a:pt x="133" y="875"/>
                  </a:lnTo>
                  <a:lnTo>
                    <a:pt x="59" y="883"/>
                  </a:lnTo>
                  <a:lnTo>
                    <a:pt x="7" y="883"/>
                  </a:lnTo>
                  <a:lnTo>
                    <a:pt x="7" y="930"/>
                  </a:lnTo>
                  <a:lnTo>
                    <a:pt x="118" y="930"/>
                  </a:lnTo>
                  <a:lnTo>
                    <a:pt x="192" y="922"/>
                  </a:lnTo>
                  <a:lnTo>
                    <a:pt x="296" y="922"/>
                  </a:lnTo>
                  <a:lnTo>
                    <a:pt x="369" y="930"/>
                  </a:lnTo>
                  <a:lnTo>
                    <a:pt x="480" y="930"/>
                  </a:lnTo>
                  <a:lnTo>
                    <a:pt x="480" y="883"/>
                  </a:lnTo>
                  <a:lnTo>
                    <a:pt x="429" y="883"/>
                  </a:lnTo>
                  <a:lnTo>
                    <a:pt x="355" y="875"/>
                  </a:lnTo>
                  <a:lnTo>
                    <a:pt x="310" y="867"/>
                  </a:lnTo>
                  <a:lnTo>
                    <a:pt x="303" y="844"/>
                  </a:lnTo>
                  <a:lnTo>
                    <a:pt x="296" y="812"/>
                  </a:lnTo>
                  <a:lnTo>
                    <a:pt x="296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2"/>
            <p:cNvSpPr>
              <a:spLocks/>
            </p:cNvSpPr>
            <p:nvPr/>
          </p:nvSpPr>
          <p:spPr bwMode="auto">
            <a:xfrm>
              <a:off x="10886" y="3625"/>
              <a:ext cx="436" cy="2008"/>
            </a:xfrm>
            <a:custGeom>
              <a:avLst/>
              <a:gdLst/>
              <a:ahLst/>
              <a:cxnLst>
                <a:cxn ang="0">
                  <a:pos x="436" y="1008"/>
                </a:cxn>
                <a:cxn ang="0">
                  <a:pos x="429" y="875"/>
                </a:cxn>
                <a:cxn ang="0">
                  <a:pos x="414" y="719"/>
                </a:cxn>
                <a:cxn ang="0">
                  <a:pos x="377" y="555"/>
                </a:cxn>
                <a:cxn ang="0">
                  <a:pos x="311" y="383"/>
                </a:cxn>
                <a:cxn ang="0">
                  <a:pos x="252" y="266"/>
                </a:cxn>
                <a:cxn ang="0">
                  <a:pos x="192" y="172"/>
                </a:cxn>
                <a:cxn ang="0">
                  <a:pos x="74" y="47"/>
                </a:cxn>
                <a:cxn ang="0">
                  <a:pos x="37" y="16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31"/>
                </a:cxn>
                <a:cxn ang="0">
                  <a:pos x="8" y="39"/>
                </a:cxn>
                <a:cxn ang="0">
                  <a:pos x="15" y="55"/>
                </a:cxn>
                <a:cxn ang="0">
                  <a:pos x="37" y="70"/>
                </a:cxn>
                <a:cxn ang="0">
                  <a:pos x="141" y="203"/>
                </a:cxn>
                <a:cxn ang="0">
                  <a:pos x="222" y="367"/>
                </a:cxn>
                <a:cxn ang="0">
                  <a:pos x="281" y="555"/>
                </a:cxn>
                <a:cxn ang="0">
                  <a:pos x="318" y="766"/>
                </a:cxn>
                <a:cxn ang="0">
                  <a:pos x="325" y="1008"/>
                </a:cxn>
                <a:cxn ang="0">
                  <a:pos x="318" y="1180"/>
                </a:cxn>
                <a:cxn ang="0">
                  <a:pos x="303" y="1351"/>
                </a:cxn>
                <a:cxn ang="0">
                  <a:pos x="266" y="1515"/>
                </a:cxn>
                <a:cxn ang="0">
                  <a:pos x="207" y="1672"/>
                </a:cxn>
                <a:cxn ang="0">
                  <a:pos x="126" y="1820"/>
                </a:cxn>
                <a:cxn ang="0">
                  <a:pos x="22" y="1953"/>
                </a:cxn>
                <a:cxn ang="0">
                  <a:pos x="0" y="1976"/>
                </a:cxn>
                <a:cxn ang="0">
                  <a:pos x="0" y="2000"/>
                </a:cxn>
                <a:cxn ang="0">
                  <a:pos x="8" y="2008"/>
                </a:cxn>
                <a:cxn ang="0">
                  <a:pos x="15" y="2008"/>
                </a:cxn>
                <a:cxn ang="0">
                  <a:pos x="37" y="2000"/>
                </a:cxn>
                <a:cxn ang="0">
                  <a:pos x="82" y="1961"/>
                </a:cxn>
                <a:cxn ang="0">
                  <a:pos x="133" y="1906"/>
                </a:cxn>
                <a:cxn ang="0">
                  <a:pos x="192" y="1836"/>
                </a:cxn>
                <a:cxn ang="0">
                  <a:pos x="259" y="1734"/>
                </a:cxn>
                <a:cxn ang="0">
                  <a:pos x="318" y="1617"/>
                </a:cxn>
                <a:cxn ang="0">
                  <a:pos x="392" y="1398"/>
                </a:cxn>
                <a:cxn ang="0">
                  <a:pos x="429" y="1187"/>
                </a:cxn>
                <a:cxn ang="0">
                  <a:pos x="436" y="1008"/>
                </a:cxn>
              </a:cxnLst>
              <a:rect l="0" t="0" r="r" b="b"/>
              <a:pathLst>
                <a:path w="436" h="2008">
                  <a:moveTo>
                    <a:pt x="436" y="1008"/>
                  </a:moveTo>
                  <a:lnTo>
                    <a:pt x="429" y="875"/>
                  </a:lnTo>
                  <a:lnTo>
                    <a:pt x="414" y="719"/>
                  </a:lnTo>
                  <a:lnTo>
                    <a:pt x="377" y="555"/>
                  </a:lnTo>
                  <a:lnTo>
                    <a:pt x="311" y="383"/>
                  </a:lnTo>
                  <a:lnTo>
                    <a:pt x="252" y="266"/>
                  </a:lnTo>
                  <a:lnTo>
                    <a:pt x="192" y="172"/>
                  </a:lnTo>
                  <a:lnTo>
                    <a:pt x="74" y="47"/>
                  </a:lnTo>
                  <a:lnTo>
                    <a:pt x="37" y="16"/>
                  </a:lnTo>
                  <a:lnTo>
                    <a:pt x="15" y="0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8" y="39"/>
                  </a:lnTo>
                  <a:lnTo>
                    <a:pt x="15" y="55"/>
                  </a:lnTo>
                  <a:lnTo>
                    <a:pt x="37" y="70"/>
                  </a:lnTo>
                  <a:lnTo>
                    <a:pt x="141" y="203"/>
                  </a:lnTo>
                  <a:lnTo>
                    <a:pt x="222" y="367"/>
                  </a:lnTo>
                  <a:lnTo>
                    <a:pt x="281" y="555"/>
                  </a:lnTo>
                  <a:lnTo>
                    <a:pt x="318" y="766"/>
                  </a:lnTo>
                  <a:lnTo>
                    <a:pt x="325" y="1008"/>
                  </a:lnTo>
                  <a:lnTo>
                    <a:pt x="318" y="1180"/>
                  </a:lnTo>
                  <a:lnTo>
                    <a:pt x="303" y="1351"/>
                  </a:lnTo>
                  <a:lnTo>
                    <a:pt x="266" y="1515"/>
                  </a:lnTo>
                  <a:lnTo>
                    <a:pt x="207" y="1672"/>
                  </a:lnTo>
                  <a:lnTo>
                    <a:pt x="126" y="1820"/>
                  </a:lnTo>
                  <a:lnTo>
                    <a:pt x="22" y="1953"/>
                  </a:lnTo>
                  <a:lnTo>
                    <a:pt x="0" y="1976"/>
                  </a:lnTo>
                  <a:lnTo>
                    <a:pt x="0" y="2000"/>
                  </a:lnTo>
                  <a:lnTo>
                    <a:pt x="8" y="2008"/>
                  </a:lnTo>
                  <a:lnTo>
                    <a:pt x="15" y="2008"/>
                  </a:lnTo>
                  <a:lnTo>
                    <a:pt x="37" y="2000"/>
                  </a:lnTo>
                  <a:lnTo>
                    <a:pt x="82" y="1961"/>
                  </a:lnTo>
                  <a:lnTo>
                    <a:pt x="133" y="1906"/>
                  </a:lnTo>
                  <a:lnTo>
                    <a:pt x="192" y="1836"/>
                  </a:lnTo>
                  <a:lnTo>
                    <a:pt x="259" y="1734"/>
                  </a:lnTo>
                  <a:lnTo>
                    <a:pt x="318" y="1617"/>
                  </a:lnTo>
                  <a:lnTo>
                    <a:pt x="392" y="1398"/>
                  </a:lnTo>
                  <a:lnTo>
                    <a:pt x="429" y="1187"/>
                  </a:lnTo>
                  <a:lnTo>
                    <a:pt x="436" y="10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3"/>
            <p:cNvSpPr>
              <a:spLocks/>
            </p:cNvSpPr>
            <p:nvPr/>
          </p:nvSpPr>
          <p:spPr bwMode="auto">
            <a:xfrm>
              <a:off x="11677" y="4922"/>
              <a:ext cx="222" cy="601"/>
            </a:xfrm>
            <a:custGeom>
              <a:avLst/>
              <a:gdLst/>
              <a:ahLst/>
              <a:cxnLst>
                <a:cxn ang="0">
                  <a:pos x="222" y="211"/>
                </a:cxn>
                <a:cxn ang="0">
                  <a:pos x="214" y="117"/>
                </a:cxn>
                <a:cxn ang="0">
                  <a:pos x="192" y="54"/>
                </a:cxn>
                <a:cxn ang="0">
                  <a:pos x="148" y="15"/>
                </a:cxn>
                <a:cxn ang="0">
                  <a:pos x="103" y="0"/>
                </a:cxn>
                <a:cxn ang="0">
                  <a:pos x="74" y="0"/>
                </a:cxn>
                <a:cxn ang="0">
                  <a:pos x="44" y="15"/>
                </a:cxn>
                <a:cxn ang="0">
                  <a:pos x="29" y="31"/>
                </a:cxn>
                <a:cxn ang="0">
                  <a:pos x="15" y="54"/>
                </a:cxn>
                <a:cxn ang="0">
                  <a:pos x="0" y="101"/>
                </a:cxn>
                <a:cxn ang="0">
                  <a:pos x="0" y="133"/>
                </a:cxn>
                <a:cxn ang="0">
                  <a:pos x="29" y="179"/>
                </a:cxn>
                <a:cxn ang="0">
                  <a:pos x="44" y="195"/>
                </a:cxn>
                <a:cxn ang="0">
                  <a:pos x="103" y="211"/>
                </a:cxn>
                <a:cxn ang="0">
                  <a:pos x="125" y="211"/>
                </a:cxn>
                <a:cxn ang="0">
                  <a:pos x="148" y="203"/>
                </a:cxn>
                <a:cxn ang="0">
                  <a:pos x="170" y="187"/>
                </a:cxn>
                <a:cxn ang="0">
                  <a:pos x="177" y="179"/>
                </a:cxn>
                <a:cxn ang="0">
                  <a:pos x="177" y="211"/>
                </a:cxn>
                <a:cxn ang="0">
                  <a:pos x="170" y="312"/>
                </a:cxn>
                <a:cxn ang="0">
                  <a:pos x="140" y="406"/>
                </a:cxn>
                <a:cxn ang="0">
                  <a:pos x="96" y="484"/>
                </a:cxn>
                <a:cxn ang="0">
                  <a:pos x="52" y="547"/>
                </a:cxn>
                <a:cxn ang="0">
                  <a:pos x="37" y="562"/>
                </a:cxn>
                <a:cxn ang="0">
                  <a:pos x="37" y="570"/>
                </a:cxn>
                <a:cxn ang="0">
                  <a:pos x="29" y="570"/>
                </a:cxn>
                <a:cxn ang="0">
                  <a:pos x="29" y="578"/>
                </a:cxn>
                <a:cxn ang="0">
                  <a:pos x="52" y="601"/>
                </a:cxn>
                <a:cxn ang="0">
                  <a:pos x="74" y="586"/>
                </a:cxn>
                <a:cxn ang="0">
                  <a:pos x="103" y="547"/>
                </a:cxn>
                <a:cxn ang="0">
                  <a:pos x="148" y="492"/>
                </a:cxn>
                <a:cxn ang="0">
                  <a:pos x="185" y="414"/>
                </a:cxn>
                <a:cxn ang="0">
                  <a:pos x="214" y="320"/>
                </a:cxn>
                <a:cxn ang="0">
                  <a:pos x="222" y="211"/>
                </a:cxn>
              </a:cxnLst>
              <a:rect l="0" t="0" r="r" b="b"/>
              <a:pathLst>
                <a:path w="222" h="601">
                  <a:moveTo>
                    <a:pt x="222" y="211"/>
                  </a:moveTo>
                  <a:lnTo>
                    <a:pt x="214" y="117"/>
                  </a:lnTo>
                  <a:lnTo>
                    <a:pt x="192" y="54"/>
                  </a:lnTo>
                  <a:lnTo>
                    <a:pt x="148" y="15"/>
                  </a:lnTo>
                  <a:lnTo>
                    <a:pt x="103" y="0"/>
                  </a:lnTo>
                  <a:lnTo>
                    <a:pt x="74" y="0"/>
                  </a:lnTo>
                  <a:lnTo>
                    <a:pt x="44" y="15"/>
                  </a:lnTo>
                  <a:lnTo>
                    <a:pt x="29" y="31"/>
                  </a:lnTo>
                  <a:lnTo>
                    <a:pt x="15" y="54"/>
                  </a:lnTo>
                  <a:lnTo>
                    <a:pt x="0" y="101"/>
                  </a:lnTo>
                  <a:lnTo>
                    <a:pt x="0" y="133"/>
                  </a:lnTo>
                  <a:lnTo>
                    <a:pt x="29" y="179"/>
                  </a:lnTo>
                  <a:lnTo>
                    <a:pt x="44" y="195"/>
                  </a:lnTo>
                  <a:lnTo>
                    <a:pt x="103" y="211"/>
                  </a:lnTo>
                  <a:lnTo>
                    <a:pt x="125" y="211"/>
                  </a:lnTo>
                  <a:lnTo>
                    <a:pt x="148" y="203"/>
                  </a:lnTo>
                  <a:lnTo>
                    <a:pt x="170" y="187"/>
                  </a:lnTo>
                  <a:lnTo>
                    <a:pt x="177" y="179"/>
                  </a:lnTo>
                  <a:lnTo>
                    <a:pt x="177" y="211"/>
                  </a:lnTo>
                  <a:lnTo>
                    <a:pt x="170" y="312"/>
                  </a:lnTo>
                  <a:lnTo>
                    <a:pt x="140" y="406"/>
                  </a:lnTo>
                  <a:lnTo>
                    <a:pt x="96" y="484"/>
                  </a:lnTo>
                  <a:lnTo>
                    <a:pt x="52" y="547"/>
                  </a:lnTo>
                  <a:lnTo>
                    <a:pt x="37" y="562"/>
                  </a:lnTo>
                  <a:lnTo>
                    <a:pt x="37" y="570"/>
                  </a:lnTo>
                  <a:lnTo>
                    <a:pt x="29" y="570"/>
                  </a:lnTo>
                  <a:lnTo>
                    <a:pt x="29" y="578"/>
                  </a:lnTo>
                  <a:lnTo>
                    <a:pt x="52" y="601"/>
                  </a:lnTo>
                  <a:lnTo>
                    <a:pt x="74" y="586"/>
                  </a:lnTo>
                  <a:lnTo>
                    <a:pt x="103" y="547"/>
                  </a:lnTo>
                  <a:lnTo>
                    <a:pt x="148" y="492"/>
                  </a:lnTo>
                  <a:lnTo>
                    <a:pt x="185" y="414"/>
                  </a:lnTo>
                  <a:lnTo>
                    <a:pt x="214" y="320"/>
                  </a:lnTo>
                  <a:lnTo>
                    <a:pt x="222" y="2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4"/>
            <p:cNvSpPr>
              <a:spLocks/>
            </p:cNvSpPr>
            <p:nvPr/>
          </p:nvSpPr>
          <p:spPr bwMode="auto">
            <a:xfrm>
              <a:off x="12519" y="4922"/>
              <a:ext cx="200" cy="211"/>
            </a:xfrm>
            <a:custGeom>
              <a:avLst/>
              <a:gdLst/>
              <a:ahLst/>
              <a:cxnLst>
                <a:cxn ang="0">
                  <a:pos x="200" y="101"/>
                </a:cxn>
                <a:cxn ang="0">
                  <a:pos x="185" y="39"/>
                </a:cxn>
                <a:cxn ang="0">
                  <a:pos x="163" y="15"/>
                </a:cxn>
                <a:cxn ang="0">
                  <a:pos x="133" y="0"/>
                </a:cxn>
                <a:cxn ang="0">
                  <a:pos x="104" y="0"/>
                </a:cxn>
                <a:cxn ang="0">
                  <a:pos x="44" y="15"/>
                </a:cxn>
                <a:cxn ang="0">
                  <a:pos x="22" y="39"/>
                </a:cxn>
                <a:cxn ang="0">
                  <a:pos x="8" y="70"/>
                </a:cxn>
                <a:cxn ang="0">
                  <a:pos x="0" y="101"/>
                </a:cxn>
                <a:cxn ang="0">
                  <a:pos x="8" y="133"/>
                </a:cxn>
                <a:cxn ang="0">
                  <a:pos x="22" y="164"/>
                </a:cxn>
                <a:cxn ang="0">
                  <a:pos x="44" y="187"/>
                </a:cxn>
                <a:cxn ang="0">
                  <a:pos x="67" y="203"/>
                </a:cxn>
                <a:cxn ang="0">
                  <a:pos x="104" y="211"/>
                </a:cxn>
                <a:cxn ang="0">
                  <a:pos x="133" y="203"/>
                </a:cxn>
                <a:cxn ang="0">
                  <a:pos x="163" y="187"/>
                </a:cxn>
                <a:cxn ang="0">
                  <a:pos x="185" y="164"/>
                </a:cxn>
                <a:cxn ang="0">
                  <a:pos x="200" y="140"/>
                </a:cxn>
                <a:cxn ang="0">
                  <a:pos x="200" y="101"/>
                </a:cxn>
              </a:cxnLst>
              <a:rect l="0" t="0" r="r" b="b"/>
              <a:pathLst>
                <a:path w="200" h="211">
                  <a:moveTo>
                    <a:pt x="200" y="101"/>
                  </a:moveTo>
                  <a:lnTo>
                    <a:pt x="185" y="39"/>
                  </a:lnTo>
                  <a:lnTo>
                    <a:pt x="163" y="15"/>
                  </a:lnTo>
                  <a:lnTo>
                    <a:pt x="133" y="0"/>
                  </a:lnTo>
                  <a:lnTo>
                    <a:pt x="104" y="0"/>
                  </a:lnTo>
                  <a:lnTo>
                    <a:pt x="44" y="15"/>
                  </a:lnTo>
                  <a:lnTo>
                    <a:pt x="22" y="39"/>
                  </a:lnTo>
                  <a:lnTo>
                    <a:pt x="8" y="70"/>
                  </a:lnTo>
                  <a:lnTo>
                    <a:pt x="0" y="101"/>
                  </a:lnTo>
                  <a:lnTo>
                    <a:pt x="8" y="133"/>
                  </a:lnTo>
                  <a:lnTo>
                    <a:pt x="22" y="164"/>
                  </a:lnTo>
                  <a:lnTo>
                    <a:pt x="44" y="187"/>
                  </a:lnTo>
                  <a:lnTo>
                    <a:pt x="67" y="203"/>
                  </a:lnTo>
                  <a:lnTo>
                    <a:pt x="104" y="211"/>
                  </a:lnTo>
                  <a:lnTo>
                    <a:pt x="133" y="203"/>
                  </a:lnTo>
                  <a:lnTo>
                    <a:pt x="163" y="187"/>
                  </a:lnTo>
                  <a:lnTo>
                    <a:pt x="185" y="164"/>
                  </a:lnTo>
                  <a:lnTo>
                    <a:pt x="200" y="140"/>
                  </a:lnTo>
                  <a:lnTo>
                    <a:pt x="200" y="1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5"/>
            <p:cNvSpPr>
              <a:spLocks/>
            </p:cNvSpPr>
            <p:nvPr/>
          </p:nvSpPr>
          <p:spPr bwMode="auto">
            <a:xfrm>
              <a:off x="13361" y="4922"/>
              <a:ext cx="200" cy="211"/>
            </a:xfrm>
            <a:custGeom>
              <a:avLst/>
              <a:gdLst/>
              <a:ahLst/>
              <a:cxnLst>
                <a:cxn ang="0">
                  <a:pos x="200" y="101"/>
                </a:cxn>
                <a:cxn ang="0">
                  <a:pos x="185" y="39"/>
                </a:cxn>
                <a:cxn ang="0">
                  <a:pos x="163" y="15"/>
                </a:cxn>
                <a:cxn ang="0">
                  <a:pos x="133" y="0"/>
                </a:cxn>
                <a:cxn ang="0">
                  <a:pos x="104" y="0"/>
                </a:cxn>
                <a:cxn ang="0">
                  <a:pos x="45" y="15"/>
                </a:cxn>
                <a:cxn ang="0">
                  <a:pos x="23" y="39"/>
                </a:cxn>
                <a:cxn ang="0">
                  <a:pos x="8" y="70"/>
                </a:cxn>
                <a:cxn ang="0">
                  <a:pos x="0" y="101"/>
                </a:cxn>
                <a:cxn ang="0">
                  <a:pos x="8" y="133"/>
                </a:cxn>
                <a:cxn ang="0">
                  <a:pos x="23" y="164"/>
                </a:cxn>
                <a:cxn ang="0">
                  <a:pos x="45" y="187"/>
                </a:cxn>
                <a:cxn ang="0">
                  <a:pos x="67" y="203"/>
                </a:cxn>
                <a:cxn ang="0">
                  <a:pos x="104" y="211"/>
                </a:cxn>
                <a:cxn ang="0">
                  <a:pos x="133" y="203"/>
                </a:cxn>
                <a:cxn ang="0">
                  <a:pos x="163" y="187"/>
                </a:cxn>
                <a:cxn ang="0">
                  <a:pos x="185" y="164"/>
                </a:cxn>
                <a:cxn ang="0">
                  <a:pos x="200" y="140"/>
                </a:cxn>
                <a:cxn ang="0">
                  <a:pos x="200" y="101"/>
                </a:cxn>
              </a:cxnLst>
              <a:rect l="0" t="0" r="r" b="b"/>
              <a:pathLst>
                <a:path w="200" h="211">
                  <a:moveTo>
                    <a:pt x="200" y="101"/>
                  </a:moveTo>
                  <a:lnTo>
                    <a:pt x="185" y="39"/>
                  </a:lnTo>
                  <a:lnTo>
                    <a:pt x="163" y="15"/>
                  </a:lnTo>
                  <a:lnTo>
                    <a:pt x="133" y="0"/>
                  </a:lnTo>
                  <a:lnTo>
                    <a:pt x="104" y="0"/>
                  </a:lnTo>
                  <a:lnTo>
                    <a:pt x="45" y="15"/>
                  </a:lnTo>
                  <a:lnTo>
                    <a:pt x="23" y="39"/>
                  </a:lnTo>
                  <a:lnTo>
                    <a:pt x="8" y="70"/>
                  </a:lnTo>
                  <a:lnTo>
                    <a:pt x="0" y="101"/>
                  </a:lnTo>
                  <a:lnTo>
                    <a:pt x="8" y="133"/>
                  </a:lnTo>
                  <a:lnTo>
                    <a:pt x="23" y="164"/>
                  </a:lnTo>
                  <a:lnTo>
                    <a:pt x="45" y="187"/>
                  </a:lnTo>
                  <a:lnTo>
                    <a:pt x="67" y="203"/>
                  </a:lnTo>
                  <a:lnTo>
                    <a:pt x="104" y="211"/>
                  </a:lnTo>
                  <a:lnTo>
                    <a:pt x="133" y="203"/>
                  </a:lnTo>
                  <a:lnTo>
                    <a:pt x="163" y="187"/>
                  </a:lnTo>
                  <a:lnTo>
                    <a:pt x="185" y="164"/>
                  </a:lnTo>
                  <a:lnTo>
                    <a:pt x="200" y="140"/>
                  </a:lnTo>
                  <a:lnTo>
                    <a:pt x="200" y="1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6"/>
            <p:cNvSpPr>
              <a:spLocks/>
            </p:cNvSpPr>
            <p:nvPr/>
          </p:nvSpPr>
          <p:spPr bwMode="auto">
            <a:xfrm>
              <a:off x="14204" y="4922"/>
              <a:ext cx="199" cy="211"/>
            </a:xfrm>
            <a:custGeom>
              <a:avLst/>
              <a:gdLst/>
              <a:ahLst/>
              <a:cxnLst>
                <a:cxn ang="0">
                  <a:pos x="199" y="101"/>
                </a:cxn>
                <a:cxn ang="0">
                  <a:pos x="184" y="39"/>
                </a:cxn>
                <a:cxn ang="0">
                  <a:pos x="162" y="15"/>
                </a:cxn>
                <a:cxn ang="0">
                  <a:pos x="133" y="0"/>
                </a:cxn>
                <a:cxn ang="0">
                  <a:pos x="103" y="0"/>
                </a:cxn>
                <a:cxn ang="0">
                  <a:pos x="44" y="15"/>
                </a:cxn>
                <a:cxn ang="0">
                  <a:pos x="22" y="39"/>
                </a:cxn>
                <a:cxn ang="0">
                  <a:pos x="7" y="70"/>
                </a:cxn>
                <a:cxn ang="0">
                  <a:pos x="0" y="101"/>
                </a:cxn>
                <a:cxn ang="0">
                  <a:pos x="7" y="133"/>
                </a:cxn>
                <a:cxn ang="0">
                  <a:pos x="22" y="164"/>
                </a:cxn>
                <a:cxn ang="0">
                  <a:pos x="44" y="187"/>
                </a:cxn>
                <a:cxn ang="0">
                  <a:pos x="66" y="203"/>
                </a:cxn>
                <a:cxn ang="0">
                  <a:pos x="103" y="211"/>
                </a:cxn>
                <a:cxn ang="0">
                  <a:pos x="133" y="203"/>
                </a:cxn>
                <a:cxn ang="0">
                  <a:pos x="162" y="187"/>
                </a:cxn>
                <a:cxn ang="0">
                  <a:pos x="184" y="164"/>
                </a:cxn>
                <a:cxn ang="0">
                  <a:pos x="199" y="140"/>
                </a:cxn>
                <a:cxn ang="0">
                  <a:pos x="199" y="101"/>
                </a:cxn>
              </a:cxnLst>
              <a:rect l="0" t="0" r="r" b="b"/>
              <a:pathLst>
                <a:path w="199" h="211">
                  <a:moveTo>
                    <a:pt x="199" y="101"/>
                  </a:moveTo>
                  <a:lnTo>
                    <a:pt x="184" y="39"/>
                  </a:lnTo>
                  <a:lnTo>
                    <a:pt x="162" y="15"/>
                  </a:lnTo>
                  <a:lnTo>
                    <a:pt x="133" y="0"/>
                  </a:lnTo>
                  <a:lnTo>
                    <a:pt x="103" y="0"/>
                  </a:lnTo>
                  <a:lnTo>
                    <a:pt x="44" y="15"/>
                  </a:lnTo>
                  <a:lnTo>
                    <a:pt x="22" y="39"/>
                  </a:lnTo>
                  <a:lnTo>
                    <a:pt x="7" y="70"/>
                  </a:lnTo>
                  <a:lnTo>
                    <a:pt x="0" y="101"/>
                  </a:lnTo>
                  <a:lnTo>
                    <a:pt x="7" y="133"/>
                  </a:lnTo>
                  <a:lnTo>
                    <a:pt x="22" y="164"/>
                  </a:lnTo>
                  <a:lnTo>
                    <a:pt x="44" y="187"/>
                  </a:lnTo>
                  <a:lnTo>
                    <a:pt x="66" y="203"/>
                  </a:lnTo>
                  <a:lnTo>
                    <a:pt x="103" y="211"/>
                  </a:lnTo>
                  <a:lnTo>
                    <a:pt x="133" y="203"/>
                  </a:lnTo>
                  <a:lnTo>
                    <a:pt x="162" y="187"/>
                  </a:lnTo>
                  <a:lnTo>
                    <a:pt x="184" y="164"/>
                  </a:lnTo>
                  <a:lnTo>
                    <a:pt x="199" y="140"/>
                  </a:lnTo>
                  <a:lnTo>
                    <a:pt x="199" y="1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7"/>
            <p:cNvSpPr>
              <a:spLocks/>
            </p:cNvSpPr>
            <p:nvPr/>
          </p:nvSpPr>
          <p:spPr bwMode="auto">
            <a:xfrm>
              <a:off x="15046" y="4922"/>
              <a:ext cx="222" cy="601"/>
            </a:xfrm>
            <a:custGeom>
              <a:avLst/>
              <a:gdLst/>
              <a:ahLst/>
              <a:cxnLst>
                <a:cxn ang="0">
                  <a:pos x="222" y="211"/>
                </a:cxn>
                <a:cxn ang="0">
                  <a:pos x="214" y="117"/>
                </a:cxn>
                <a:cxn ang="0">
                  <a:pos x="192" y="54"/>
                </a:cxn>
                <a:cxn ang="0">
                  <a:pos x="148" y="15"/>
                </a:cxn>
                <a:cxn ang="0">
                  <a:pos x="103" y="0"/>
                </a:cxn>
                <a:cxn ang="0">
                  <a:pos x="74" y="0"/>
                </a:cxn>
                <a:cxn ang="0">
                  <a:pos x="44" y="15"/>
                </a:cxn>
                <a:cxn ang="0">
                  <a:pos x="29" y="31"/>
                </a:cxn>
                <a:cxn ang="0">
                  <a:pos x="15" y="54"/>
                </a:cxn>
                <a:cxn ang="0">
                  <a:pos x="0" y="101"/>
                </a:cxn>
                <a:cxn ang="0">
                  <a:pos x="0" y="133"/>
                </a:cxn>
                <a:cxn ang="0">
                  <a:pos x="29" y="179"/>
                </a:cxn>
                <a:cxn ang="0">
                  <a:pos x="44" y="195"/>
                </a:cxn>
                <a:cxn ang="0">
                  <a:pos x="103" y="211"/>
                </a:cxn>
                <a:cxn ang="0">
                  <a:pos x="126" y="211"/>
                </a:cxn>
                <a:cxn ang="0">
                  <a:pos x="148" y="203"/>
                </a:cxn>
                <a:cxn ang="0">
                  <a:pos x="170" y="187"/>
                </a:cxn>
                <a:cxn ang="0">
                  <a:pos x="177" y="179"/>
                </a:cxn>
                <a:cxn ang="0">
                  <a:pos x="177" y="211"/>
                </a:cxn>
                <a:cxn ang="0">
                  <a:pos x="170" y="312"/>
                </a:cxn>
                <a:cxn ang="0">
                  <a:pos x="140" y="406"/>
                </a:cxn>
                <a:cxn ang="0">
                  <a:pos x="96" y="484"/>
                </a:cxn>
                <a:cxn ang="0">
                  <a:pos x="52" y="547"/>
                </a:cxn>
                <a:cxn ang="0">
                  <a:pos x="37" y="562"/>
                </a:cxn>
                <a:cxn ang="0">
                  <a:pos x="37" y="570"/>
                </a:cxn>
                <a:cxn ang="0">
                  <a:pos x="29" y="570"/>
                </a:cxn>
                <a:cxn ang="0">
                  <a:pos x="29" y="578"/>
                </a:cxn>
                <a:cxn ang="0">
                  <a:pos x="52" y="601"/>
                </a:cxn>
                <a:cxn ang="0">
                  <a:pos x="74" y="586"/>
                </a:cxn>
                <a:cxn ang="0">
                  <a:pos x="103" y="547"/>
                </a:cxn>
                <a:cxn ang="0">
                  <a:pos x="148" y="492"/>
                </a:cxn>
                <a:cxn ang="0">
                  <a:pos x="185" y="414"/>
                </a:cxn>
                <a:cxn ang="0">
                  <a:pos x="214" y="320"/>
                </a:cxn>
                <a:cxn ang="0">
                  <a:pos x="222" y="211"/>
                </a:cxn>
              </a:cxnLst>
              <a:rect l="0" t="0" r="r" b="b"/>
              <a:pathLst>
                <a:path w="222" h="601">
                  <a:moveTo>
                    <a:pt x="222" y="211"/>
                  </a:moveTo>
                  <a:lnTo>
                    <a:pt x="214" y="117"/>
                  </a:lnTo>
                  <a:lnTo>
                    <a:pt x="192" y="54"/>
                  </a:lnTo>
                  <a:lnTo>
                    <a:pt x="148" y="15"/>
                  </a:lnTo>
                  <a:lnTo>
                    <a:pt x="103" y="0"/>
                  </a:lnTo>
                  <a:lnTo>
                    <a:pt x="74" y="0"/>
                  </a:lnTo>
                  <a:lnTo>
                    <a:pt x="44" y="15"/>
                  </a:lnTo>
                  <a:lnTo>
                    <a:pt x="29" y="31"/>
                  </a:lnTo>
                  <a:lnTo>
                    <a:pt x="15" y="54"/>
                  </a:lnTo>
                  <a:lnTo>
                    <a:pt x="0" y="101"/>
                  </a:lnTo>
                  <a:lnTo>
                    <a:pt x="0" y="133"/>
                  </a:lnTo>
                  <a:lnTo>
                    <a:pt x="29" y="179"/>
                  </a:lnTo>
                  <a:lnTo>
                    <a:pt x="44" y="195"/>
                  </a:lnTo>
                  <a:lnTo>
                    <a:pt x="103" y="211"/>
                  </a:lnTo>
                  <a:lnTo>
                    <a:pt x="126" y="211"/>
                  </a:lnTo>
                  <a:lnTo>
                    <a:pt x="148" y="203"/>
                  </a:lnTo>
                  <a:lnTo>
                    <a:pt x="170" y="187"/>
                  </a:lnTo>
                  <a:lnTo>
                    <a:pt x="177" y="179"/>
                  </a:lnTo>
                  <a:lnTo>
                    <a:pt x="177" y="211"/>
                  </a:lnTo>
                  <a:lnTo>
                    <a:pt x="170" y="312"/>
                  </a:lnTo>
                  <a:lnTo>
                    <a:pt x="140" y="406"/>
                  </a:lnTo>
                  <a:lnTo>
                    <a:pt x="96" y="484"/>
                  </a:lnTo>
                  <a:lnTo>
                    <a:pt x="52" y="547"/>
                  </a:lnTo>
                  <a:lnTo>
                    <a:pt x="37" y="562"/>
                  </a:lnTo>
                  <a:lnTo>
                    <a:pt x="37" y="570"/>
                  </a:lnTo>
                  <a:lnTo>
                    <a:pt x="29" y="570"/>
                  </a:lnTo>
                  <a:lnTo>
                    <a:pt x="29" y="578"/>
                  </a:lnTo>
                  <a:lnTo>
                    <a:pt x="52" y="601"/>
                  </a:lnTo>
                  <a:lnTo>
                    <a:pt x="74" y="586"/>
                  </a:lnTo>
                  <a:lnTo>
                    <a:pt x="103" y="547"/>
                  </a:lnTo>
                  <a:lnTo>
                    <a:pt x="148" y="492"/>
                  </a:lnTo>
                  <a:lnTo>
                    <a:pt x="185" y="414"/>
                  </a:lnTo>
                  <a:lnTo>
                    <a:pt x="214" y="320"/>
                  </a:lnTo>
                  <a:lnTo>
                    <a:pt x="222" y="2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48"/>
            <p:cNvSpPr>
              <a:spLocks/>
            </p:cNvSpPr>
            <p:nvPr/>
          </p:nvSpPr>
          <p:spPr bwMode="auto">
            <a:xfrm>
              <a:off x="15910" y="3625"/>
              <a:ext cx="444" cy="2008"/>
            </a:xfrm>
            <a:custGeom>
              <a:avLst/>
              <a:gdLst/>
              <a:ahLst/>
              <a:cxnLst>
                <a:cxn ang="0">
                  <a:pos x="444" y="1992"/>
                </a:cxn>
                <a:cxn ang="0">
                  <a:pos x="444" y="1984"/>
                </a:cxn>
                <a:cxn ang="0">
                  <a:pos x="436" y="1976"/>
                </a:cxn>
                <a:cxn ang="0">
                  <a:pos x="429" y="1961"/>
                </a:cxn>
                <a:cxn ang="0">
                  <a:pos x="414" y="1945"/>
                </a:cxn>
                <a:cxn ang="0">
                  <a:pos x="311" y="1812"/>
                </a:cxn>
                <a:cxn ang="0">
                  <a:pos x="229" y="1656"/>
                </a:cxn>
                <a:cxn ang="0">
                  <a:pos x="170" y="1492"/>
                </a:cxn>
                <a:cxn ang="0">
                  <a:pos x="141" y="1328"/>
                </a:cxn>
                <a:cxn ang="0">
                  <a:pos x="119" y="1164"/>
                </a:cxn>
                <a:cxn ang="0">
                  <a:pos x="111" y="1008"/>
                </a:cxn>
                <a:cxn ang="0">
                  <a:pos x="119" y="836"/>
                </a:cxn>
                <a:cxn ang="0">
                  <a:pos x="141" y="664"/>
                </a:cxn>
                <a:cxn ang="0">
                  <a:pos x="178" y="492"/>
                </a:cxn>
                <a:cxn ang="0">
                  <a:pos x="237" y="336"/>
                </a:cxn>
                <a:cxn ang="0">
                  <a:pos x="318" y="187"/>
                </a:cxn>
                <a:cxn ang="0">
                  <a:pos x="421" y="55"/>
                </a:cxn>
                <a:cxn ang="0">
                  <a:pos x="444" y="31"/>
                </a:cxn>
                <a:cxn ang="0">
                  <a:pos x="444" y="8"/>
                </a:cxn>
                <a:cxn ang="0">
                  <a:pos x="436" y="8"/>
                </a:cxn>
                <a:cxn ang="0">
                  <a:pos x="421" y="0"/>
                </a:cxn>
                <a:cxn ang="0">
                  <a:pos x="399" y="16"/>
                </a:cxn>
                <a:cxn ang="0">
                  <a:pos x="362" y="47"/>
                </a:cxn>
                <a:cxn ang="0">
                  <a:pos x="311" y="102"/>
                </a:cxn>
                <a:cxn ang="0">
                  <a:pos x="244" y="180"/>
                </a:cxn>
                <a:cxn ang="0">
                  <a:pos x="185" y="273"/>
                </a:cxn>
                <a:cxn ang="0">
                  <a:pos x="126" y="391"/>
                </a:cxn>
                <a:cxn ang="0">
                  <a:pos x="52" y="609"/>
                </a:cxn>
                <a:cxn ang="0">
                  <a:pos x="15" y="820"/>
                </a:cxn>
                <a:cxn ang="0">
                  <a:pos x="0" y="1008"/>
                </a:cxn>
                <a:cxn ang="0">
                  <a:pos x="8" y="1140"/>
                </a:cxn>
                <a:cxn ang="0">
                  <a:pos x="30" y="1297"/>
                </a:cxn>
                <a:cxn ang="0">
                  <a:pos x="67" y="1461"/>
                </a:cxn>
                <a:cxn ang="0">
                  <a:pos x="126" y="1633"/>
                </a:cxn>
                <a:cxn ang="0">
                  <a:pos x="185" y="1750"/>
                </a:cxn>
                <a:cxn ang="0">
                  <a:pos x="252" y="1844"/>
                </a:cxn>
                <a:cxn ang="0">
                  <a:pos x="311" y="1914"/>
                </a:cxn>
                <a:cxn ang="0">
                  <a:pos x="362" y="1969"/>
                </a:cxn>
                <a:cxn ang="0">
                  <a:pos x="407" y="2000"/>
                </a:cxn>
                <a:cxn ang="0">
                  <a:pos x="421" y="2008"/>
                </a:cxn>
                <a:cxn ang="0">
                  <a:pos x="436" y="2008"/>
                </a:cxn>
                <a:cxn ang="0">
                  <a:pos x="444" y="2000"/>
                </a:cxn>
                <a:cxn ang="0">
                  <a:pos x="444" y="1992"/>
                </a:cxn>
              </a:cxnLst>
              <a:rect l="0" t="0" r="r" b="b"/>
              <a:pathLst>
                <a:path w="444" h="2008">
                  <a:moveTo>
                    <a:pt x="444" y="1992"/>
                  </a:moveTo>
                  <a:lnTo>
                    <a:pt x="444" y="1984"/>
                  </a:lnTo>
                  <a:lnTo>
                    <a:pt x="436" y="1976"/>
                  </a:lnTo>
                  <a:lnTo>
                    <a:pt x="429" y="1961"/>
                  </a:lnTo>
                  <a:lnTo>
                    <a:pt x="414" y="1945"/>
                  </a:lnTo>
                  <a:lnTo>
                    <a:pt x="311" y="1812"/>
                  </a:lnTo>
                  <a:lnTo>
                    <a:pt x="229" y="1656"/>
                  </a:lnTo>
                  <a:lnTo>
                    <a:pt x="170" y="1492"/>
                  </a:lnTo>
                  <a:lnTo>
                    <a:pt x="141" y="1328"/>
                  </a:lnTo>
                  <a:lnTo>
                    <a:pt x="119" y="1164"/>
                  </a:lnTo>
                  <a:lnTo>
                    <a:pt x="111" y="1008"/>
                  </a:lnTo>
                  <a:lnTo>
                    <a:pt x="119" y="836"/>
                  </a:lnTo>
                  <a:lnTo>
                    <a:pt x="141" y="664"/>
                  </a:lnTo>
                  <a:lnTo>
                    <a:pt x="178" y="492"/>
                  </a:lnTo>
                  <a:lnTo>
                    <a:pt x="237" y="336"/>
                  </a:lnTo>
                  <a:lnTo>
                    <a:pt x="318" y="187"/>
                  </a:lnTo>
                  <a:lnTo>
                    <a:pt x="421" y="55"/>
                  </a:lnTo>
                  <a:lnTo>
                    <a:pt x="444" y="31"/>
                  </a:lnTo>
                  <a:lnTo>
                    <a:pt x="444" y="8"/>
                  </a:lnTo>
                  <a:lnTo>
                    <a:pt x="436" y="8"/>
                  </a:lnTo>
                  <a:lnTo>
                    <a:pt x="421" y="0"/>
                  </a:lnTo>
                  <a:lnTo>
                    <a:pt x="399" y="16"/>
                  </a:lnTo>
                  <a:lnTo>
                    <a:pt x="362" y="47"/>
                  </a:lnTo>
                  <a:lnTo>
                    <a:pt x="311" y="102"/>
                  </a:lnTo>
                  <a:lnTo>
                    <a:pt x="244" y="180"/>
                  </a:lnTo>
                  <a:lnTo>
                    <a:pt x="185" y="273"/>
                  </a:lnTo>
                  <a:lnTo>
                    <a:pt x="126" y="391"/>
                  </a:lnTo>
                  <a:lnTo>
                    <a:pt x="52" y="609"/>
                  </a:lnTo>
                  <a:lnTo>
                    <a:pt x="15" y="820"/>
                  </a:lnTo>
                  <a:lnTo>
                    <a:pt x="0" y="1008"/>
                  </a:lnTo>
                  <a:lnTo>
                    <a:pt x="8" y="1140"/>
                  </a:lnTo>
                  <a:lnTo>
                    <a:pt x="30" y="1297"/>
                  </a:lnTo>
                  <a:lnTo>
                    <a:pt x="67" y="1461"/>
                  </a:lnTo>
                  <a:lnTo>
                    <a:pt x="126" y="1633"/>
                  </a:lnTo>
                  <a:lnTo>
                    <a:pt x="185" y="1750"/>
                  </a:lnTo>
                  <a:lnTo>
                    <a:pt x="252" y="1844"/>
                  </a:lnTo>
                  <a:lnTo>
                    <a:pt x="311" y="1914"/>
                  </a:lnTo>
                  <a:lnTo>
                    <a:pt x="362" y="1969"/>
                  </a:lnTo>
                  <a:lnTo>
                    <a:pt x="407" y="2000"/>
                  </a:lnTo>
                  <a:lnTo>
                    <a:pt x="421" y="2008"/>
                  </a:lnTo>
                  <a:lnTo>
                    <a:pt x="436" y="2008"/>
                  </a:lnTo>
                  <a:lnTo>
                    <a:pt x="444" y="2000"/>
                  </a:lnTo>
                  <a:lnTo>
                    <a:pt x="444" y="19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49"/>
            <p:cNvSpPr>
              <a:spLocks noEditPoints="1"/>
            </p:cNvSpPr>
            <p:nvPr/>
          </p:nvSpPr>
          <p:spPr bwMode="auto">
            <a:xfrm>
              <a:off x="16538" y="3742"/>
              <a:ext cx="1064" cy="1406"/>
            </a:xfrm>
            <a:custGeom>
              <a:avLst/>
              <a:gdLst/>
              <a:ahLst/>
              <a:cxnLst>
                <a:cxn ang="0">
                  <a:pos x="1064" y="1297"/>
                </a:cxn>
                <a:cxn ang="0">
                  <a:pos x="998" y="1297"/>
                </a:cxn>
                <a:cxn ang="0">
                  <a:pos x="953" y="1289"/>
                </a:cxn>
                <a:cxn ang="0">
                  <a:pos x="939" y="1266"/>
                </a:cxn>
                <a:cxn ang="0">
                  <a:pos x="939" y="0"/>
                </a:cxn>
                <a:cxn ang="0">
                  <a:pos x="599" y="16"/>
                </a:cxn>
                <a:cxn ang="0">
                  <a:pos x="599" y="110"/>
                </a:cxn>
                <a:cxn ang="0">
                  <a:pos x="673" y="110"/>
                </a:cxn>
                <a:cxn ang="0">
                  <a:pos x="710" y="117"/>
                </a:cxn>
                <a:cxn ang="0">
                  <a:pos x="724" y="141"/>
                </a:cxn>
                <a:cxn ang="0">
                  <a:pos x="732" y="188"/>
                </a:cxn>
                <a:cxn ang="0">
                  <a:pos x="732" y="578"/>
                </a:cxn>
                <a:cxn ang="0">
                  <a:pos x="636" y="524"/>
                </a:cxn>
                <a:cxn ang="0">
                  <a:pos x="547" y="492"/>
                </a:cxn>
                <a:cxn ang="0">
                  <a:pos x="473" y="484"/>
                </a:cxn>
                <a:cxn ang="0">
                  <a:pos x="340" y="500"/>
                </a:cxn>
                <a:cxn ang="0">
                  <a:pos x="229" y="539"/>
                </a:cxn>
                <a:cxn ang="0">
                  <a:pos x="133" y="609"/>
                </a:cxn>
                <a:cxn ang="0">
                  <a:pos x="59" y="703"/>
                </a:cxn>
                <a:cxn ang="0">
                  <a:pos x="15" y="813"/>
                </a:cxn>
                <a:cxn ang="0">
                  <a:pos x="0" y="945"/>
                </a:cxn>
                <a:cxn ang="0">
                  <a:pos x="15" y="1070"/>
                </a:cxn>
                <a:cxn ang="0">
                  <a:pos x="52" y="1180"/>
                </a:cxn>
                <a:cxn ang="0">
                  <a:pos x="119" y="1273"/>
                </a:cxn>
                <a:cxn ang="0">
                  <a:pos x="215" y="1344"/>
                </a:cxn>
                <a:cxn ang="0">
                  <a:pos x="325" y="1391"/>
                </a:cxn>
                <a:cxn ang="0">
                  <a:pos x="451" y="1406"/>
                </a:cxn>
                <a:cxn ang="0">
                  <a:pos x="562" y="1391"/>
                </a:cxn>
                <a:cxn ang="0">
                  <a:pos x="651" y="1352"/>
                </a:cxn>
                <a:cxn ang="0">
                  <a:pos x="717" y="1305"/>
                </a:cxn>
                <a:cxn ang="0">
                  <a:pos x="717" y="1406"/>
                </a:cxn>
                <a:cxn ang="0">
                  <a:pos x="1064" y="1391"/>
                </a:cxn>
                <a:cxn ang="0">
                  <a:pos x="1064" y="1297"/>
                </a:cxn>
                <a:cxn ang="0">
                  <a:pos x="717" y="680"/>
                </a:cxn>
                <a:cxn ang="0">
                  <a:pos x="717" y="1188"/>
                </a:cxn>
                <a:cxn ang="0">
                  <a:pos x="695" y="1219"/>
                </a:cxn>
                <a:cxn ang="0">
                  <a:pos x="665" y="1250"/>
                </a:cxn>
                <a:cxn ang="0">
                  <a:pos x="614" y="1289"/>
                </a:cxn>
                <a:cxn ang="0">
                  <a:pos x="554" y="1320"/>
                </a:cxn>
                <a:cxn ang="0">
                  <a:pos x="473" y="1328"/>
                </a:cxn>
                <a:cxn ang="0">
                  <a:pos x="385" y="1313"/>
                </a:cxn>
                <a:cxn ang="0">
                  <a:pos x="325" y="1281"/>
                </a:cxn>
                <a:cxn ang="0">
                  <a:pos x="281" y="1227"/>
                </a:cxn>
                <a:cxn ang="0">
                  <a:pos x="259" y="1156"/>
                </a:cxn>
                <a:cxn ang="0">
                  <a:pos x="244" y="1086"/>
                </a:cxn>
                <a:cxn ang="0">
                  <a:pos x="244" y="852"/>
                </a:cxn>
                <a:cxn ang="0">
                  <a:pos x="259" y="750"/>
                </a:cxn>
                <a:cxn ang="0">
                  <a:pos x="289" y="664"/>
                </a:cxn>
                <a:cxn ang="0">
                  <a:pos x="333" y="609"/>
                </a:cxn>
                <a:cxn ang="0">
                  <a:pos x="392" y="578"/>
                </a:cxn>
                <a:cxn ang="0">
                  <a:pos x="444" y="563"/>
                </a:cxn>
                <a:cxn ang="0">
                  <a:pos x="495" y="563"/>
                </a:cxn>
                <a:cxn ang="0">
                  <a:pos x="569" y="570"/>
                </a:cxn>
                <a:cxn ang="0">
                  <a:pos x="628" y="602"/>
                </a:cxn>
                <a:cxn ang="0">
                  <a:pos x="680" y="641"/>
                </a:cxn>
                <a:cxn ang="0">
                  <a:pos x="717" y="680"/>
                </a:cxn>
              </a:cxnLst>
              <a:rect l="0" t="0" r="r" b="b"/>
              <a:pathLst>
                <a:path w="1064" h="1406">
                  <a:moveTo>
                    <a:pt x="1064" y="1297"/>
                  </a:moveTo>
                  <a:lnTo>
                    <a:pt x="998" y="1297"/>
                  </a:lnTo>
                  <a:lnTo>
                    <a:pt x="953" y="1289"/>
                  </a:lnTo>
                  <a:lnTo>
                    <a:pt x="939" y="1266"/>
                  </a:lnTo>
                  <a:lnTo>
                    <a:pt x="939" y="0"/>
                  </a:lnTo>
                  <a:lnTo>
                    <a:pt x="599" y="16"/>
                  </a:lnTo>
                  <a:lnTo>
                    <a:pt x="599" y="110"/>
                  </a:lnTo>
                  <a:lnTo>
                    <a:pt x="673" y="110"/>
                  </a:lnTo>
                  <a:lnTo>
                    <a:pt x="710" y="117"/>
                  </a:lnTo>
                  <a:lnTo>
                    <a:pt x="724" y="141"/>
                  </a:lnTo>
                  <a:lnTo>
                    <a:pt x="732" y="188"/>
                  </a:lnTo>
                  <a:lnTo>
                    <a:pt x="732" y="578"/>
                  </a:lnTo>
                  <a:lnTo>
                    <a:pt x="636" y="524"/>
                  </a:lnTo>
                  <a:lnTo>
                    <a:pt x="547" y="492"/>
                  </a:lnTo>
                  <a:lnTo>
                    <a:pt x="473" y="484"/>
                  </a:lnTo>
                  <a:lnTo>
                    <a:pt x="340" y="500"/>
                  </a:lnTo>
                  <a:lnTo>
                    <a:pt x="229" y="539"/>
                  </a:lnTo>
                  <a:lnTo>
                    <a:pt x="133" y="609"/>
                  </a:lnTo>
                  <a:lnTo>
                    <a:pt x="59" y="703"/>
                  </a:lnTo>
                  <a:lnTo>
                    <a:pt x="15" y="813"/>
                  </a:lnTo>
                  <a:lnTo>
                    <a:pt x="0" y="945"/>
                  </a:lnTo>
                  <a:lnTo>
                    <a:pt x="15" y="1070"/>
                  </a:lnTo>
                  <a:lnTo>
                    <a:pt x="52" y="1180"/>
                  </a:lnTo>
                  <a:lnTo>
                    <a:pt x="119" y="1273"/>
                  </a:lnTo>
                  <a:lnTo>
                    <a:pt x="215" y="1344"/>
                  </a:lnTo>
                  <a:lnTo>
                    <a:pt x="325" y="1391"/>
                  </a:lnTo>
                  <a:lnTo>
                    <a:pt x="451" y="1406"/>
                  </a:lnTo>
                  <a:lnTo>
                    <a:pt x="562" y="1391"/>
                  </a:lnTo>
                  <a:lnTo>
                    <a:pt x="651" y="1352"/>
                  </a:lnTo>
                  <a:lnTo>
                    <a:pt x="717" y="1305"/>
                  </a:lnTo>
                  <a:lnTo>
                    <a:pt x="717" y="1406"/>
                  </a:lnTo>
                  <a:lnTo>
                    <a:pt x="1064" y="1391"/>
                  </a:lnTo>
                  <a:lnTo>
                    <a:pt x="1064" y="1297"/>
                  </a:lnTo>
                  <a:close/>
                  <a:moveTo>
                    <a:pt x="717" y="680"/>
                  </a:moveTo>
                  <a:lnTo>
                    <a:pt x="717" y="1188"/>
                  </a:lnTo>
                  <a:lnTo>
                    <a:pt x="695" y="1219"/>
                  </a:lnTo>
                  <a:lnTo>
                    <a:pt x="665" y="1250"/>
                  </a:lnTo>
                  <a:lnTo>
                    <a:pt x="614" y="1289"/>
                  </a:lnTo>
                  <a:lnTo>
                    <a:pt x="554" y="1320"/>
                  </a:lnTo>
                  <a:lnTo>
                    <a:pt x="473" y="1328"/>
                  </a:lnTo>
                  <a:lnTo>
                    <a:pt x="385" y="1313"/>
                  </a:lnTo>
                  <a:lnTo>
                    <a:pt x="325" y="1281"/>
                  </a:lnTo>
                  <a:lnTo>
                    <a:pt x="281" y="1227"/>
                  </a:lnTo>
                  <a:lnTo>
                    <a:pt x="259" y="1156"/>
                  </a:lnTo>
                  <a:lnTo>
                    <a:pt x="244" y="1086"/>
                  </a:lnTo>
                  <a:lnTo>
                    <a:pt x="244" y="852"/>
                  </a:lnTo>
                  <a:lnTo>
                    <a:pt x="259" y="750"/>
                  </a:lnTo>
                  <a:lnTo>
                    <a:pt x="289" y="664"/>
                  </a:lnTo>
                  <a:lnTo>
                    <a:pt x="333" y="609"/>
                  </a:lnTo>
                  <a:lnTo>
                    <a:pt x="392" y="578"/>
                  </a:lnTo>
                  <a:lnTo>
                    <a:pt x="444" y="563"/>
                  </a:lnTo>
                  <a:lnTo>
                    <a:pt x="495" y="563"/>
                  </a:lnTo>
                  <a:lnTo>
                    <a:pt x="569" y="570"/>
                  </a:lnTo>
                  <a:lnTo>
                    <a:pt x="628" y="602"/>
                  </a:lnTo>
                  <a:lnTo>
                    <a:pt x="680" y="641"/>
                  </a:lnTo>
                  <a:lnTo>
                    <a:pt x="717" y="6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50"/>
            <p:cNvSpPr>
              <a:spLocks/>
            </p:cNvSpPr>
            <p:nvPr/>
          </p:nvSpPr>
          <p:spPr bwMode="auto">
            <a:xfrm>
              <a:off x="17772" y="4461"/>
              <a:ext cx="1190" cy="961"/>
            </a:xfrm>
            <a:custGeom>
              <a:avLst/>
              <a:gdLst/>
              <a:ahLst/>
              <a:cxnLst>
                <a:cxn ang="0">
                  <a:pos x="1035" y="117"/>
                </a:cxn>
                <a:cxn ang="0">
                  <a:pos x="1094" y="62"/>
                </a:cxn>
                <a:cxn ang="0">
                  <a:pos x="1168" y="55"/>
                </a:cxn>
                <a:cxn ang="0">
                  <a:pos x="1182" y="47"/>
                </a:cxn>
                <a:cxn ang="0">
                  <a:pos x="1190" y="23"/>
                </a:cxn>
                <a:cxn ang="0">
                  <a:pos x="1027" y="8"/>
                </a:cxn>
                <a:cxn ang="0">
                  <a:pos x="931" y="0"/>
                </a:cxn>
                <a:cxn ang="0">
                  <a:pos x="872" y="8"/>
                </a:cxn>
                <a:cxn ang="0">
                  <a:pos x="865" y="39"/>
                </a:cxn>
                <a:cxn ang="0">
                  <a:pos x="924" y="55"/>
                </a:cxn>
                <a:cxn ang="0">
                  <a:pos x="975" y="94"/>
                </a:cxn>
                <a:cxn ang="0">
                  <a:pos x="968" y="140"/>
                </a:cxn>
                <a:cxn ang="0">
                  <a:pos x="488" y="23"/>
                </a:cxn>
                <a:cxn ang="0">
                  <a:pos x="473" y="8"/>
                </a:cxn>
                <a:cxn ang="0">
                  <a:pos x="237" y="0"/>
                </a:cxn>
                <a:cxn ang="0">
                  <a:pos x="222" y="47"/>
                </a:cxn>
                <a:cxn ang="0">
                  <a:pos x="244" y="55"/>
                </a:cxn>
                <a:cxn ang="0">
                  <a:pos x="347" y="62"/>
                </a:cxn>
                <a:cxn ang="0">
                  <a:pos x="155" y="851"/>
                </a:cxn>
                <a:cxn ang="0">
                  <a:pos x="96" y="898"/>
                </a:cxn>
                <a:cxn ang="0">
                  <a:pos x="8" y="914"/>
                </a:cxn>
                <a:cxn ang="0">
                  <a:pos x="0" y="937"/>
                </a:cxn>
                <a:cxn ang="0">
                  <a:pos x="15" y="961"/>
                </a:cxn>
                <a:cxn ang="0">
                  <a:pos x="163" y="953"/>
                </a:cxn>
                <a:cxn ang="0">
                  <a:pos x="259" y="961"/>
                </a:cxn>
                <a:cxn ang="0">
                  <a:pos x="325" y="945"/>
                </a:cxn>
                <a:cxn ang="0">
                  <a:pos x="318" y="914"/>
                </a:cxn>
                <a:cxn ang="0">
                  <a:pos x="266" y="906"/>
                </a:cxn>
                <a:cxn ang="0">
                  <a:pos x="229" y="890"/>
                </a:cxn>
                <a:cxn ang="0">
                  <a:pos x="214" y="836"/>
                </a:cxn>
                <a:cxn ang="0">
                  <a:pos x="392" y="94"/>
                </a:cxn>
                <a:cxn ang="0">
                  <a:pos x="783" y="953"/>
                </a:cxn>
                <a:cxn ang="0">
                  <a:pos x="820" y="961"/>
                </a:cxn>
                <a:cxn ang="0">
                  <a:pos x="828" y="945"/>
                </a:cxn>
                <a:cxn ang="0">
                  <a:pos x="1020" y="156"/>
                </a:cxn>
              </a:cxnLst>
              <a:rect l="0" t="0" r="r" b="b"/>
              <a:pathLst>
                <a:path w="1190" h="961">
                  <a:moveTo>
                    <a:pt x="1020" y="156"/>
                  </a:moveTo>
                  <a:lnTo>
                    <a:pt x="1035" y="117"/>
                  </a:lnTo>
                  <a:lnTo>
                    <a:pt x="1057" y="86"/>
                  </a:lnTo>
                  <a:lnTo>
                    <a:pt x="1094" y="62"/>
                  </a:lnTo>
                  <a:lnTo>
                    <a:pt x="1160" y="55"/>
                  </a:lnTo>
                  <a:lnTo>
                    <a:pt x="1168" y="55"/>
                  </a:lnTo>
                  <a:lnTo>
                    <a:pt x="1175" y="47"/>
                  </a:lnTo>
                  <a:lnTo>
                    <a:pt x="1182" y="47"/>
                  </a:lnTo>
                  <a:lnTo>
                    <a:pt x="1182" y="39"/>
                  </a:lnTo>
                  <a:lnTo>
                    <a:pt x="1190" y="23"/>
                  </a:lnTo>
                  <a:lnTo>
                    <a:pt x="1168" y="0"/>
                  </a:lnTo>
                  <a:lnTo>
                    <a:pt x="1027" y="8"/>
                  </a:lnTo>
                  <a:lnTo>
                    <a:pt x="983" y="8"/>
                  </a:lnTo>
                  <a:lnTo>
                    <a:pt x="931" y="0"/>
                  </a:lnTo>
                  <a:lnTo>
                    <a:pt x="872" y="0"/>
                  </a:lnTo>
                  <a:lnTo>
                    <a:pt x="872" y="8"/>
                  </a:lnTo>
                  <a:lnTo>
                    <a:pt x="865" y="15"/>
                  </a:lnTo>
                  <a:lnTo>
                    <a:pt x="865" y="39"/>
                  </a:lnTo>
                  <a:lnTo>
                    <a:pt x="879" y="55"/>
                  </a:lnTo>
                  <a:lnTo>
                    <a:pt x="924" y="55"/>
                  </a:lnTo>
                  <a:lnTo>
                    <a:pt x="946" y="62"/>
                  </a:lnTo>
                  <a:lnTo>
                    <a:pt x="975" y="94"/>
                  </a:lnTo>
                  <a:lnTo>
                    <a:pt x="975" y="133"/>
                  </a:lnTo>
                  <a:lnTo>
                    <a:pt x="968" y="140"/>
                  </a:lnTo>
                  <a:lnTo>
                    <a:pt x="828" y="758"/>
                  </a:lnTo>
                  <a:lnTo>
                    <a:pt x="488" y="23"/>
                  </a:lnTo>
                  <a:lnTo>
                    <a:pt x="480" y="8"/>
                  </a:lnTo>
                  <a:lnTo>
                    <a:pt x="473" y="8"/>
                  </a:lnTo>
                  <a:lnTo>
                    <a:pt x="458" y="0"/>
                  </a:lnTo>
                  <a:lnTo>
                    <a:pt x="237" y="0"/>
                  </a:lnTo>
                  <a:lnTo>
                    <a:pt x="222" y="15"/>
                  </a:lnTo>
                  <a:lnTo>
                    <a:pt x="222" y="47"/>
                  </a:lnTo>
                  <a:lnTo>
                    <a:pt x="229" y="47"/>
                  </a:lnTo>
                  <a:lnTo>
                    <a:pt x="244" y="55"/>
                  </a:lnTo>
                  <a:lnTo>
                    <a:pt x="303" y="55"/>
                  </a:lnTo>
                  <a:lnTo>
                    <a:pt x="347" y="62"/>
                  </a:lnTo>
                  <a:lnTo>
                    <a:pt x="170" y="812"/>
                  </a:lnTo>
                  <a:lnTo>
                    <a:pt x="155" y="851"/>
                  </a:lnTo>
                  <a:lnTo>
                    <a:pt x="133" y="883"/>
                  </a:lnTo>
                  <a:lnTo>
                    <a:pt x="96" y="898"/>
                  </a:lnTo>
                  <a:lnTo>
                    <a:pt x="30" y="914"/>
                  </a:lnTo>
                  <a:lnTo>
                    <a:pt x="8" y="914"/>
                  </a:lnTo>
                  <a:lnTo>
                    <a:pt x="8" y="929"/>
                  </a:lnTo>
                  <a:lnTo>
                    <a:pt x="0" y="937"/>
                  </a:lnTo>
                  <a:lnTo>
                    <a:pt x="8" y="953"/>
                  </a:lnTo>
                  <a:lnTo>
                    <a:pt x="15" y="961"/>
                  </a:lnTo>
                  <a:lnTo>
                    <a:pt x="89" y="961"/>
                  </a:lnTo>
                  <a:lnTo>
                    <a:pt x="163" y="953"/>
                  </a:lnTo>
                  <a:lnTo>
                    <a:pt x="207" y="953"/>
                  </a:lnTo>
                  <a:lnTo>
                    <a:pt x="259" y="961"/>
                  </a:lnTo>
                  <a:lnTo>
                    <a:pt x="311" y="961"/>
                  </a:lnTo>
                  <a:lnTo>
                    <a:pt x="325" y="945"/>
                  </a:lnTo>
                  <a:lnTo>
                    <a:pt x="325" y="922"/>
                  </a:lnTo>
                  <a:lnTo>
                    <a:pt x="318" y="914"/>
                  </a:lnTo>
                  <a:lnTo>
                    <a:pt x="296" y="914"/>
                  </a:lnTo>
                  <a:lnTo>
                    <a:pt x="266" y="906"/>
                  </a:lnTo>
                  <a:lnTo>
                    <a:pt x="244" y="898"/>
                  </a:lnTo>
                  <a:lnTo>
                    <a:pt x="229" y="890"/>
                  </a:lnTo>
                  <a:lnTo>
                    <a:pt x="214" y="875"/>
                  </a:lnTo>
                  <a:lnTo>
                    <a:pt x="214" y="836"/>
                  </a:lnTo>
                  <a:lnTo>
                    <a:pt x="222" y="812"/>
                  </a:lnTo>
                  <a:lnTo>
                    <a:pt x="392" y="94"/>
                  </a:lnTo>
                  <a:lnTo>
                    <a:pt x="776" y="937"/>
                  </a:lnTo>
                  <a:lnTo>
                    <a:pt x="783" y="953"/>
                  </a:lnTo>
                  <a:lnTo>
                    <a:pt x="791" y="961"/>
                  </a:lnTo>
                  <a:lnTo>
                    <a:pt x="820" y="961"/>
                  </a:lnTo>
                  <a:lnTo>
                    <a:pt x="828" y="953"/>
                  </a:lnTo>
                  <a:lnTo>
                    <a:pt x="828" y="945"/>
                  </a:lnTo>
                  <a:lnTo>
                    <a:pt x="835" y="929"/>
                  </a:lnTo>
                  <a:lnTo>
                    <a:pt x="1020" y="15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1"/>
            <p:cNvSpPr>
              <a:spLocks/>
            </p:cNvSpPr>
            <p:nvPr/>
          </p:nvSpPr>
          <p:spPr bwMode="auto">
            <a:xfrm>
              <a:off x="19287" y="4922"/>
              <a:ext cx="221" cy="601"/>
            </a:xfrm>
            <a:custGeom>
              <a:avLst/>
              <a:gdLst/>
              <a:ahLst/>
              <a:cxnLst>
                <a:cxn ang="0">
                  <a:pos x="221" y="211"/>
                </a:cxn>
                <a:cxn ang="0">
                  <a:pos x="214" y="117"/>
                </a:cxn>
                <a:cxn ang="0">
                  <a:pos x="192" y="54"/>
                </a:cxn>
                <a:cxn ang="0">
                  <a:pos x="148" y="15"/>
                </a:cxn>
                <a:cxn ang="0">
                  <a:pos x="103" y="0"/>
                </a:cxn>
                <a:cxn ang="0">
                  <a:pos x="74" y="0"/>
                </a:cxn>
                <a:cxn ang="0">
                  <a:pos x="44" y="15"/>
                </a:cxn>
                <a:cxn ang="0">
                  <a:pos x="29" y="31"/>
                </a:cxn>
                <a:cxn ang="0">
                  <a:pos x="15" y="54"/>
                </a:cxn>
                <a:cxn ang="0">
                  <a:pos x="0" y="101"/>
                </a:cxn>
                <a:cxn ang="0">
                  <a:pos x="0" y="133"/>
                </a:cxn>
                <a:cxn ang="0">
                  <a:pos x="29" y="179"/>
                </a:cxn>
                <a:cxn ang="0">
                  <a:pos x="44" y="195"/>
                </a:cxn>
                <a:cxn ang="0">
                  <a:pos x="103" y="211"/>
                </a:cxn>
                <a:cxn ang="0">
                  <a:pos x="125" y="211"/>
                </a:cxn>
                <a:cxn ang="0">
                  <a:pos x="148" y="203"/>
                </a:cxn>
                <a:cxn ang="0">
                  <a:pos x="170" y="187"/>
                </a:cxn>
                <a:cxn ang="0">
                  <a:pos x="177" y="179"/>
                </a:cxn>
                <a:cxn ang="0">
                  <a:pos x="177" y="211"/>
                </a:cxn>
                <a:cxn ang="0">
                  <a:pos x="170" y="312"/>
                </a:cxn>
                <a:cxn ang="0">
                  <a:pos x="140" y="406"/>
                </a:cxn>
                <a:cxn ang="0">
                  <a:pos x="96" y="484"/>
                </a:cxn>
                <a:cxn ang="0">
                  <a:pos x="52" y="547"/>
                </a:cxn>
                <a:cxn ang="0">
                  <a:pos x="37" y="562"/>
                </a:cxn>
                <a:cxn ang="0">
                  <a:pos x="37" y="570"/>
                </a:cxn>
                <a:cxn ang="0">
                  <a:pos x="29" y="570"/>
                </a:cxn>
                <a:cxn ang="0">
                  <a:pos x="29" y="578"/>
                </a:cxn>
                <a:cxn ang="0">
                  <a:pos x="52" y="601"/>
                </a:cxn>
                <a:cxn ang="0">
                  <a:pos x="74" y="586"/>
                </a:cxn>
                <a:cxn ang="0">
                  <a:pos x="103" y="547"/>
                </a:cxn>
                <a:cxn ang="0">
                  <a:pos x="148" y="492"/>
                </a:cxn>
                <a:cxn ang="0">
                  <a:pos x="185" y="414"/>
                </a:cxn>
                <a:cxn ang="0">
                  <a:pos x="214" y="320"/>
                </a:cxn>
                <a:cxn ang="0">
                  <a:pos x="221" y="211"/>
                </a:cxn>
              </a:cxnLst>
              <a:rect l="0" t="0" r="r" b="b"/>
              <a:pathLst>
                <a:path w="221" h="601">
                  <a:moveTo>
                    <a:pt x="221" y="211"/>
                  </a:moveTo>
                  <a:lnTo>
                    <a:pt x="214" y="117"/>
                  </a:lnTo>
                  <a:lnTo>
                    <a:pt x="192" y="54"/>
                  </a:lnTo>
                  <a:lnTo>
                    <a:pt x="148" y="15"/>
                  </a:lnTo>
                  <a:lnTo>
                    <a:pt x="103" y="0"/>
                  </a:lnTo>
                  <a:lnTo>
                    <a:pt x="74" y="0"/>
                  </a:lnTo>
                  <a:lnTo>
                    <a:pt x="44" y="15"/>
                  </a:lnTo>
                  <a:lnTo>
                    <a:pt x="29" y="31"/>
                  </a:lnTo>
                  <a:lnTo>
                    <a:pt x="15" y="54"/>
                  </a:lnTo>
                  <a:lnTo>
                    <a:pt x="0" y="101"/>
                  </a:lnTo>
                  <a:lnTo>
                    <a:pt x="0" y="133"/>
                  </a:lnTo>
                  <a:lnTo>
                    <a:pt x="29" y="179"/>
                  </a:lnTo>
                  <a:lnTo>
                    <a:pt x="44" y="195"/>
                  </a:lnTo>
                  <a:lnTo>
                    <a:pt x="103" y="211"/>
                  </a:lnTo>
                  <a:lnTo>
                    <a:pt x="125" y="211"/>
                  </a:lnTo>
                  <a:lnTo>
                    <a:pt x="148" y="203"/>
                  </a:lnTo>
                  <a:lnTo>
                    <a:pt x="170" y="187"/>
                  </a:lnTo>
                  <a:lnTo>
                    <a:pt x="177" y="179"/>
                  </a:lnTo>
                  <a:lnTo>
                    <a:pt x="177" y="211"/>
                  </a:lnTo>
                  <a:lnTo>
                    <a:pt x="170" y="312"/>
                  </a:lnTo>
                  <a:lnTo>
                    <a:pt x="140" y="406"/>
                  </a:lnTo>
                  <a:lnTo>
                    <a:pt x="96" y="484"/>
                  </a:lnTo>
                  <a:lnTo>
                    <a:pt x="52" y="547"/>
                  </a:lnTo>
                  <a:lnTo>
                    <a:pt x="37" y="562"/>
                  </a:lnTo>
                  <a:lnTo>
                    <a:pt x="37" y="570"/>
                  </a:lnTo>
                  <a:lnTo>
                    <a:pt x="29" y="570"/>
                  </a:lnTo>
                  <a:lnTo>
                    <a:pt x="29" y="578"/>
                  </a:lnTo>
                  <a:lnTo>
                    <a:pt x="52" y="601"/>
                  </a:lnTo>
                  <a:lnTo>
                    <a:pt x="74" y="586"/>
                  </a:lnTo>
                  <a:lnTo>
                    <a:pt x="103" y="547"/>
                  </a:lnTo>
                  <a:lnTo>
                    <a:pt x="148" y="492"/>
                  </a:lnTo>
                  <a:lnTo>
                    <a:pt x="185" y="414"/>
                  </a:lnTo>
                  <a:lnTo>
                    <a:pt x="214" y="320"/>
                  </a:lnTo>
                  <a:lnTo>
                    <a:pt x="221" y="2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2"/>
            <p:cNvSpPr>
              <a:spLocks/>
            </p:cNvSpPr>
            <p:nvPr/>
          </p:nvSpPr>
          <p:spPr bwMode="auto">
            <a:xfrm>
              <a:off x="20018" y="4242"/>
              <a:ext cx="879" cy="1305"/>
            </a:xfrm>
            <a:custGeom>
              <a:avLst/>
              <a:gdLst/>
              <a:ahLst/>
              <a:cxnLst>
                <a:cxn ang="0">
                  <a:pos x="872" y="109"/>
                </a:cxn>
                <a:cxn ang="0">
                  <a:pos x="879" y="63"/>
                </a:cxn>
                <a:cxn ang="0">
                  <a:pos x="857" y="31"/>
                </a:cxn>
                <a:cxn ang="0">
                  <a:pos x="820" y="24"/>
                </a:cxn>
                <a:cxn ang="0">
                  <a:pos x="791" y="39"/>
                </a:cxn>
                <a:cxn ang="0">
                  <a:pos x="754" y="70"/>
                </a:cxn>
                <a:cxn ang="0">
                  <a:pos x="746" y="94"/>
                </a:cxn>
                <a:cxn ang="0">
                  <a:pos x="732" y="156"/>
                </a:cxn>
                <a:cxn ang="0">
                  <a:pos x="695" y="336"/>
                </a:cxn>
                <a:cxn ang="0">
                  <a:pos x="591" y="727"/>
                </a:cxn>
                <a:cxn ang="0">
                  <a:pos x="517" y="820"/>
                </a:cxn>
                <a:cxn ang="0">
                  <a:pos x="392" y="867"/>
                </a:cxn>
                <a:cxn ang="0">
                  <a:pos x="311" y="836"/>
                </a:cxn>
                <a:cxn ang="0">
                  <a:pos x="274" y="703"/>
                </a:cxn>
                <a:cxn ang="0">
                  <a:pos x="318" y="469"/>
                </a:cxn>
                <a:cxn ang="0">
                  <a:pos x="392" y="250"/>
                </a:cxn>
                <a:cxn ang="0">
                  <a:pos x="407" y="172"/>
                </a:cxn>
                <a:cxn ang="0">
                  <a:pos x="370" y="55"/>
                </a:cxn>
                <a:cxn ang="0">
                  <a:pos x="251" y="0"/>
                </a:cxn>
                <a:cxn ang="0">
                  <a:pos x="126" y="63"/>
                </a:cxn>
                <a:cxn ang="0">
                  <a:pos x="45" y="180"/>
                </a:cxn>
                <a:cxn ang="0">
                  <a:pos x="0" y="313"/>
                </a:cxn>
                <a:cxn ang="0">
                  <a:pos x="45" y="328"/>
                </a:cxn>
                <a:cxn ang="0">
                  <a:pos x="104" y="180"/>
                </a:cxn>
                <a:cxn ang="0">
                  <a:pos x="200" y="63"/>
                </a:cxn>
                <a:cxn ang="0">
                  <a:pos x="266" y="47"/>
                </a:cxn>
                <a:cxn ang="0">
                  <a:pos x="296" y="86"/>
                </a:cxn>
                <a:cxn ang="0">
                  <a:pos x="281" y="188"/>
                </a:cxn>
                <a:cxn ang="0">
                  <a:pos x="215" y="391"/>
                </a:cxn>
                <a:cxn ang="0">
                  <a:pos x="163" y="602"/>
                </a:cxn>
                <a:cxn ang="0">
                  <a:pos x="170" y="766"/>
                </a:cxn>
                <a:cxn ang="0">
                  <a:pos x="259" y="883"/>
                </a:cxn>
                <a:cxn ang="0">
                  <a:pos x="384" y="914"/>
                </a:cxn>
                <a:cxn ang="0">
                  <a:pos x="517" y="867"/>
                </a:cxn>
                <a:cxn ang="0">
                  <a:pos x="547" y="922"/>
                </a:cxn>
                <a:cxn ang="0">
                  <a:pos x="451" y="1133"/>
                </a:cxn>
                <a:cxn ang="0">
                  <a:pos x="325" y="1242"/>
                </a:cxn>
                <a:cxn ang="0">
                  <a:pos x="215" y="1258"/>
                </a:cxn>
                <a:cxn ang="0">
                  <a:pos x="133" y="1219"/>
                </a:cxn>
                <a:cxn ang="0">
                  <a:pos x="141" y="1172"/>
                </a:cxn>
                <a:cxn ang="0">
                  <a:pos x="185" y="1148"/>
                </a:cxn>
                <a:cxn ang="0">
                  <a:pos x="207" y="1117"/>
                </a:cxn>
                <a:cxn ang="0">
                  <a:pos x="222" y="1047"/>
                </a:cxn>
                <a:cxn ang="0">
                  <a:pos x="200" y="1016"/>
                </a:cxn>
                <a:cxn ang="0">
                  <a:pos x="148" y="1000"/>
                </a:cxn>
                <a:cxn ang="0">
                  <a:pos x="82" y="1023"/>
                </a:cxn>
                <a:cxn ang="0">
                  <a:pos x="45" y="1125"/>
                </a:cxn>
                <a:cxn ang="0">
                  <a:pos x="104" y="1250"/>
                </a:cxn>
                <a:cxn ang="0">
                  <a:pos x="244" y="1305"/>
                </a:cxn>
                <a:cxn ang="0">
                  <a:pos x="473" y="1227"/>
                </a:cxn>
                <a:cxn ang="0">
                  <a:pos x="643" y="1023"/>
                </a:cxn>
                <a:cxn ang="0">
                  <a:pos x="872" y="125"/>
                </a:cxn>
              </a:cxnLst>
              <a:rect l="0" t="0" r="r" b="b"/>
              <a:pathLst>
                <a:path w="879" h="1305">
                  <a:moveTo>
                    <a:pt x="872" y="125"/>
                  </a:moveTo>
                  <a:lnTo>
                    <a:pt x="872" y="109"/>
                  </a:lnTo>
                  <a:lnTo>
                    <a:pt x="879" y="94"/>
                  </a:lnTo>
                  <a:lnTo>
                    <a:pt x="879" y="63"/>
                  </a:lnTo>
                  <a:lnTo>
                    <a:pt x="865" y="47"/>
                  </a:lnTo>
                  <a:lnTo>
                    <a:pt x="857" y="31"/>
                  </a:lnTo>
                  <a:lnTo>
                    <a:pt x="843" y="31"/>
                  </a:lnTo>
                  <a:lnTo>
                    <a:pt x="820" y="24"/>
                  </a:lnTo>
                  <a:lnTo>
                    <a:pt x="806" y="24"/>
                  </a:lnTo>
                  <a:lnTo>
                    <a:pt x="791" y="39"/>
                  </a:lnTo>
                  <a:lnTo>
                    <a:pt x="769" y="47"/>
                  </a:lnTo>
                  <a:lnTo>
                    <a:pt x="754" y="70"/>
                  </a:lnTo>
                  <a:lnTo>
                    <a:pt x="754" y="78"/>
                  </a:lnTo>
                  <a:lnTo>
                    <a:pt x="746" y="94"/>
                  </a:lnTo>
                  <a:lnTo>
                    <a:pt x="746" y="109"/>
                  </a:lnTo>
                  <a:lnTo>
                    <a:pt x="732" y="156"/>
                  </a:lnTo>
                  <a:lnTo>
                    <a:pt x="732" y="180"/>
                  </a:lnTo>
                  <a:lnTo>
                    <a:pt x="695" y="336"/>
                  </a:lnTo>
                  <a:lnTo>
                    <a:pt x="606" y="695"/>
                  </a:lnTo>
                  <a:lnTo>
                    <a:pt x="591" y="727"/>
                  </a:lnTo>
                  <a:lnTo>
                    <a:pt x="562" y="773"/>
                  </a:lnTo>
                  <a:lnTo>
                    <a:pt x="517" y="820"/>
                  </a:lnTo>
                  <a:lnTo>
                    <a:pt x="466" y="852"/>
                  </a:lnTo>
                  <a:lnTo>
                    <a:pt x="392" y="867"/>
                  </a:lnTo>
                  <a:lnTo>
                    <a:pt x="340" y="859"/>
                  </a:lnTo>
                  <a:lnTo>
                    <a:pt x="311" y="836"/>
                  </a:lnTo>
                  <a:lnTo>
                    <a:pt x="288" y="797"/>
                  </a:lnTo>
                  <a:lnTo>
                    <a:pt x="274" y="703"/>
                  </a:lnTo>
                  <a:lnTo>
                    <a:pt x="288" y="602"/>
                  </a:lnTo>
                  <a:lnTo>
                    <a:pt x="318" y="469"/>
                  </a:lnTo>
                  <a:lnTo>
                    <a:pt x="370" y="313"/>
                  </a:lnTo>
                  <a:lnTo>
                    <a:pt x="392" y="250"/>
                  </a:lnTo>
                  <a:lnTo>
                    <a:pt x="407" y="203"/>
                  </a:lnTo>
                  <a:lnTo>
                    <a:pt x="407" y="172"/>
                  </a:lnTo>
                  <a:lnTo>
                    <a:pt x="399" y="109"/>
                  </a:lnTo>
                  <a:lnTo>
                    <a:pt x="370" y="55"/>
                  </a:lnTo>
                  <a:lnTo>
                    <a:pt x="318" y="16"/>
                  </a:lnTo>
                  <a:lnTo>
                    <a:pt x="251" y="0"/>
                  </a:lnTo>
                  <a:lnTo>
                    <a:pt x="185" y="16"/>
                  </a:lnTo>
                  <a:lnTo>
                    <a:pt x="126" y="63"/>
                  </a:lnTo>
                  <a:lnTo>
                    <a:pt x="82" y="117"/>
                  </a:lnTo>
                  <a:lnTo>
                    <a:pt x="45" y="180"/>
                  </a:lnTo>
                  <a:lnTo>
                    <a:pt x="22" y="242"/>
                  </a:lnTo>
                  <a:lnTo>
                    <a:pt x="0" y="313"/>
                  </a:lnTo>
                  <a:lnTo>
                    <a:pt x="8" y="328"/>
                  </a:lnTo>
                  <a:lnTo>
                    <a:pt x="45" y="328"/>
                  </a:lnTo>
                  <a:lnTo>
                    <a:pt x="59" y="297"/>
                  </a:lnTo>
                  <a:lnTo>
                    <a:pt x="104" y="180"/>
                  </a:lnTo>
                  <a:lnTo>
                    <a:pt x="148" y="102"/>
                  </a:lnTo>
                  <a:lnTo>
                    <a:pt x="200" y="63"/>
                  </a:lnTo>
                  <a:lnTo>
                    <a:pt x="251" y="47"/>
                  </a:lnTo>
                  <a:lnTo>
                    <a:pt x="266" y="47"/>
                  </a:lnTo>
                  <a:lnTo>
                    <a:pt x="288" y="70"/>
                  </a:lnTo>
                  <a:lnTo>
                    <a:pt x="296" y="86"/>
                  </a:lnTo>
                  <a:lnTo>
                    <a:pt x="296" y="109"/>
                  </a:lnTo>
                  <a:lnTo>
                    <a:pt x="281" y="188"/>
                  </a:lnTo>
                  <a:lnTo>
                    <a:pt x="266" y="250"/>
                  </a:lnTo>
                  <a:lnTo>
                    <a:pt x="215" y="391"/>
                  </a:lnTo>
                  <a:lnTo>
                    <a:pt x="178" y="508"/>
                  </a:lnTo>
                  <a:lnTo>
                    <a:pt x="163" y="602"/>
                  </a:lnTo>
                  <a:lnTo>
                    <a:pt x="155" y="672"/>
                  </a:lnTo>
                  <a:lnTo>
                    <a:pt x="170" y="766"/>
                  </a:lnTo>
                  <a:lnTo>
                    <a:pt x="200" y="836"/>
                  </a:lnTo>
                  <a:lnTo>
                    <a:pt x="259" y="883"/>
                  </a:lnTo>
                  <a:lnTo>
                    <a:pt x="318" y="906"/>
                  </a:lnTo>
                  <a:lnTo>
                    <a:pt x="384" y="914"/>
                  </a:lnTo>
                  <a:lnTo>
                    <a:pt x="458" y="898"/>
                  </a:lnTo>
                  <a:lnTo>
                    <a:pt x="517" y="867"/>
                  </a:lnTo>
                  <a:lnTo>
                    <a:pt x="577" y="820"/>
                  </a:lnTo>
                  <a:lnTo>
                    <a:pt x="547" y="922"/>
                  </a:lnTo>
                  <a:lnTo>
                    <a:pt x="510" y="1023"/>
                  </a:lnTo>
                  <a:lnTo>
                    <a:pt x="451" y="1133"/>
                  </a:lnTo>
                  <a:lnTo>
                    <a:pt x="399" y="1195"/>
                  </a:lnTo>
                  <a:lnTo>
                    <a:pt x="325" y="1242"/>
                  </a:lnTo>
                  <a:lnTo>
                    <a:pt x="244" y="1258"/>
                  </a:lnTo>
                  <a:lnTo>
                    <a:pt x="215" y="1258"/>
                  </a:lnTo>
                  <a:lnTo>
                    <a:pt x="178" y="1242"/>
                  </a:lnTo>
                  <a:lnTo>
                    <a:pt x="133" y="1219"/>
                  </a:lnTo>
                  <a:lnTo>
                    <a:pt x="104" y="1172"/>
                  </a:lnTo>
                  <a:lnTo>
                    <a:pt x="141" y="1172"/>
                  </a:lnTo>
                  <a:lnTo>
                    <a:pt x="163" y="1164"/>
                  </a:lnTo>
                  <a:lnTo>
                    <a:pt x="185" y="1148"/>
                  </a:lnTo>
                  <a:lnTo>
                    <a:pt x="200" y="1133"/>
                  </a:lnTo>
                  <a:lnTo>
                    <a:pt x="207" y="1117"/>
                  </a:lnTo>
                  <a:lnTo>
                    <a:pt x="222" y="1070"/>
                  </a:lnTo>
                  <a:lnTo>
                    <a:pt x="222" y="1047"/>
                  </a:lnTo>
                  <a:lnTo>
                    <a:pt x="207" y="1023"/>
                  </a:lnTo>
                  <a:lnTo>
                    <a:pt x="200" y="1016"/>
                  </a:lnTo>
                  <a:lnTo>
                    <a:pt x="170" y="1000"/>
                  </a:lnTo>
                  <a:lnTo>
                    <a:pt x="148" y="1000"/>
                  </a:lnTo>
                  <a:lnTo>
                    <a:pt x="111" y="1008"/>
                  </a:lnTo>
                  <a:lnTo>
                    <a:pt x="82" y="1023"/>
                  </a:lnTo>
                  <a:lnTo>
                    <a:pt x="52" y="1062"/>
                  </a:lnTo>
                  <a:lnTo>
                    <a:pt x="45" y="1125"/>
                  </a:lnTo>
                  <a:lnTo>
                    <a:pt x="59" y="1195"/>
                  </a:lnTo>
                  <a:lnTo>
                    <a:pt x="104" y="1250"/>
                  </a:lnTo>
                  <a:lnTo>
                    <a:pt x="163" y="1289"/>
                  </a:lnTo>
                  <a:lnTo>
                    <a:pt x="244" y="1305"/>
                  </a:lnTo>
                  <a:lnTo>
                    <a:pt x="362" y="1281"/>
                  </a:lnTo>
                  <a:lnTo>
                    <a:pt x="473" y="1227"/>
                  </a:lnTo>
                  <a:lnTo>
                    <a:pt x="569" y="1133"/>
                  </a:lnTo>
                  <a:lnTo>
                    <a:pt x="643" y="1023"/>
                  </a:lnTo>
                  <a:lnTo>
                    <a:pt x="687" y="891"/>
                  </a:lnTo>
                  <a:lnTo>
                    <a:pt x="872" y="1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3"/>
            <p:cNvSpPr>
              <a:spLocks/>
            </p:cNvSpPr>
            <p:nvPr/>
          </p:nvSpPr>
          <p:spPr bwMode="auto">
            <a:xfrm>
              <a:off x="20994" y="4461"/>
              <a:ext cx="1189" cy="961"/>
            </a:xfrm>
            <a:custGeom>
              <a:avLst/>
              <a:gdLst/>
              <a:ahLst/>
              <a:cxnLst>
                <a:cxn ang="0">
                  <a:pos x="1034" y="117"/>
                </a:cxn>
                <a:cxn ang="0">
                  <a:pos x="1093" y="62"/>
                </a:cxn>
                <a:cxn ang="0">
                  <a:pos x="1167" y="55"/>
                </a:cxn>
                <a:cxn ang="0">
                  <a:pos x="1182" y="47"/>
                </a:cxn>
                <a:cxn ang="0">
                  <a:pos x="1189" y="23"/>
                </a:cxn>
                <a:cxn ang="0">
                  <a:pos x="1026" y="8"/>
                </a:cxn>
                <a:cxn ang="0">
                  <a:pos x="930" y="0"/>
                </a:cxn>
                <a:cxn ang="0">
                  <a:pos x="871" y="8"/>
                </a:cxn>
                <a:cxn ang="0">
                  <a:pos x="864" y="39"/>
                </a:cxn>
                <a:cxn ang="0">
                  <a:pos x="923" y="55"/>
                </a:cxn>
                <a:cxn ang="0">
                  <a:pos x="975" y="94"/>
                </a:cxn>
                <a:cxn ang="0">
                  <a:pos x="967" y="140"/>
                </a:cxn>
                <a:cxn ang="0">
                  <a:pos x="487" y="23"/>
                </a:cxn>
                <a:cxn ang="0">
                  <a:pos x="472" y="8"/>
                </a:cxn>
                <a:cxn ang="0">
                  <a:pos x="236" y="0"/>
                </a:cxn>
                <a:cxn ang="0">
                  <a:pos x="221" y="47"/>
                </a:cxn>
                <a:cxn ang="0">
                  <a:pos x="243" y="55"/>
                </a:cxn>
                <a:cxn ang="0">
                  <a:pos x="347" y="62"/>
                </a:cxn>
                <a:cxn ang="0">
                  <a:pos x="155" y="851"/>
                </a:cxn>
                <a:cxn ang="0">
                  <a:pos x="96" y="898"/>
                </a:cxn>
                <a:cxn ang="0">
                  <a:pos x="7" y="914"/>
                </a:cxn>
                <a:cxn ang="0">
                  <a:pos x="0" y="937"/>
                </a:cxn>
                <a:cxn ang="0">
                  <a:pos x="14" y="961"/>
                </a:cxn>
                <a:cxn ang="0">
                  <a:pos x="162" y="953"/>
                </a:cxn>
                <a:cxn ang="0">
                  <a:pos x="258" y="961"/>
                </a:cxn>
                <a:cxn ang="0">
                  <a:pos x="325" y="945"/>
                </a:cxn>
                <a:cxn ang="0">
                  <a:pos x="317" y="914"/>
                </a:cxn>
                <a:cxn ang="0">
                  <a:pos x="265" y="906"/>
                </a:cxn>
                <a:cxn ang="0">
                  <a:pos x="229" y="890"/>
                </a:cxn>
                <a:cxn ang="0">
                  <a:pos x="214" y="836"/>
                </a:cxn>
                <a:cxn ang="0">
                  <a:pos x="391" y="94"/>
                </a:cxn>
                <a:cxn ang="0">
                  <a:pos x="783" y="953"/>
                </a:cxn>
                <a:cxn ang="0">
                  <a:pos x="820" y="961"/>
                </a:cxn>
                <a:cxn ang="0">
                  <a:pos x="827" y="945"/>
                </a:cxn>
                <a:cxn ang="0">
                  <a:pos x="1019" y="156"/>
                </a:cxn>
              </a:cxnLst>
              <a:rect l="0" t="0" r="r" b="b"/>
              <a:pathLst>
                <a:path w="1189" h="961">
                  <a:moveTo>
                    <a:pt x="1019" y="156"/>
                  </a:moveTo>
                  <a:lnTo>
                    <a:pt x="1034" y="117"/>
                  </a:lnTo>
                  <a:lnTo>
                    <a:pt x="1056" y="86"/>
                  </a:lnTo>
                  <a:lnTo>
                    <a:pt x="1093" y="62"/>
                  </a:lnTo>
                  <a:lnTo>
                    <a:pt x="1159" y="55"/>
                  </a:lnTo>
                  <a:lnTo>
                    <a:pt x="1167" y="55"/>
                  </a:lnTo>
                  <a:lnTo>
                    <a:pt x="1174" y="47"/>
                  </a:lnTo>
                  <a:lnTo>
                    <a:pt x="1182" y="47"/>
                  </a:lnTo>
                  <a:lnTo>
                    <a:pt x="1182" y="39"/>
                  </a:lnTo>
                  <a:lnTo>
                    <a:pt x="1189" y="23"/>
                  </a:lnTo>
                  <a:lnTo>
                    <a:pt x="1167" y="0"/>
                  </a:lnTo>
                  <a:lnTo>
                    <a:pt x="1026" y="8"/>
                  </a:lnTo>
                  <a:lnTo>
                    <a:pt x="982" y="8"/>
                  </a:lnTo>
                  <a:lnTo>
                    <a:pt x="930" y="0"/>
                  </a:lnTo>
                  <a:lnTo>
                    <a:pt x="871" y="0"/>
                  </a:lnTo>
                  <a:lnTo>
                    <a:pt x="871" y="8"/>
                  </a:lnTo>
                  <a:lnTo>
                    <a:pt x="864" y="15"/>
                  </a:lnTo>
                  <a:lnTo>
                    <a:pt x="864" y="39"/>
                  </a:lnTo>
                  <a:lnTo>
                    <a:pt x="879" y="55"/>
                  </a:lnTo>
                  <a:lnTo>
                    <a:pt x="923" y="55"/>
                  </a:lnTo>
                  <a:lnTo>
                    <a:pt x="945" y="62"/>
                  </a:lnTo>
                  <a:lnTo>
                    <a:pt x="975" y="94"/>
                  </a:lnTo>
                  <a:lnTo>
                    <a:pt x="975" y="133"/>
                  </a:lnTo>
                  <a:lnTo>
                    <a:pt x="967" y="140"/>
                  </a:lnTo>
                  <a:lnTo>
                    <a:pt x="827" y="758"/>
                  </a:lnTo>
                  <a:lnTo>
                    <a:pt x="487" y="23"/>
                  </a:lnTo>
                  <a:lnTo>
                    <a:pt x="480" y="8"/>
                  </a:lnTo>
                  <a:lnTo>
                    <a:pt x="472" y="8"/>
                  </a:lnTo>
                  <a:lnTo>
                    <a:pt x="458" y="0"/>
                  </a:lnTo>
                  <a:lnTo>
                    <a:pt x="236" y="0"/>
                  </a:lnTo>
                  <a:lnTo>
                    <a:pt x="221" y="15"/>
                  </a:lnTo>
                  <a:lnTo>
                    <a:pt x="221" y="47"/>
                  </a:lnTo>
                  <a:lnTo>
                    <a:pt x="229" y="47"/>
                  </a:lnTo>
                  <a:lnTo>
                    <a:pt x="243" y="55"/>
                  </a:lnTo>
                  <a:lnTo>
                    <a:pt x="302" y="55"/>
                  </a:lnTo>
                  <a:lnTo>
                    <a:pt x="347" y="62"/>
                  </a:lnTo>
                  <a:lnTo>
                    <a:pt x="169" y="812"/>
                  </a:lnTo>
                  <a:lnTo>
                    <a:pt x="155" y="851"/>
                  </a:lnTo>
                  <a:lnTo>
                    <a:pt x="133" y="883"/>
                  </a:lnTo>
                  <a:lnTo>
                    <a:pt x="96" y="898"/>
                  </a:lnTo>
                  <a:lnTo>
                    <a:pt x="29" y="914"/>
                  </a:lnTo>
                  <a:lnTo>
                    <a:pt x="7" y="914"/>
                  </a:lnTo>
                  <a:lnTo>
                    <a:pt x="7" y="929"/>
                  </a:lnTo>
                  <a:lnTo>
                    <a:pt x="0" y="937"/>
                  </a:lnTo>
                  <a:lnTo>
                    <a:pt x="7" y="953"/>
                  </a:lnTo>
                  <a:lnTo>
                    <a:pt x="14" y="961"/>
                  </a:lnTo>
                  <a:lnTo>
                    <a:pt x="88" y="961"/>
                  </a:lnTo>
                  <a:lnTo>
                    <a:pt x="162" y="953"/>
                  </a:lnTo>
                  <a:lnTo>
                    <a:pt x="206" y="953"/>
                  </a:lnTo>
                  <a:lnTo>
                    <a:pt x="258" y="961"/>
                  </a:lnTo>
                  <a:lnTo>
                    <a:pt x="310" y="961"/>
                  </a:lnTo>
                  <a:lnTo>
                    <a:pt x="325" y="945"/>
                  </a:lnTo>
                  <a:lnTo>
                    <a:pt x="325" y="922"/>
                  </a:lnTo>
                  <a:lnTo>
                    <a:pt x="317" y="914"/>
                  </a:lnTo>
                  <a:lnTo>
                    <a:pt x="295" y="914"/>
                  </a:lnTo>
                  <a:lnTo>
                    <a:pt x="265" y="906"/>
                  </a:lnTo>
                  <a:lnTo>
                    <a:pt x="243" y="898"/>
                  </a:lnTo>
                  <a:lnTo>
                    <a:pt x="229" y="890"/>
                  </a:lnTo>
                  <a:lnTo>
                    <a:pt x="214" y="875"/>
                  </a:lnTo>
                  <a:lnTo>
                    <a:pt x="214" y="836"/>
                  </a:lnTo>
                  <a:lnTo>
                    <a:pt x="221" y="812"/>
                  </a:lnTo>
                  <a:lnTo>
                    <a:pt x="391" y="94"/>
                  </a:lnTo>
                  <a:lnTo>
                    <a:pt x="775" y="937"/>
                  </a:lnTo>
                  <a:lnTo>
                    <a:pt x="783" y="953"/>
                  </a:lnTo>
                  <a:lnTo>
                    <a:pt x="790" y="961"/>
                  </a:lnTo>
                  <a:lnTo>
                    <a:pt x="820" y="961"/>
                  </a:lnTo>
                  <a:lnTo>
                    <a:pt x="827" y="953"/>
                  </a:lnTo>
                  <a:lnTo>
                    <a:pt x="827" y="945"/>
                  </a:lnTo>
                  <a:lnTo>
                    <a:pt x="834" y="929"/>
                  </a:lnTo>
                  <a:lnTo>
                    <a:pt x="1019" y="15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54"/>
            <p:cNvSpPr>
              <a:spLocks/>
            </p:cNvSpPr>
            <p:nvPr/>
          </p:nvSpPr>
          <p:spPr bwMode="auto">
            <a:xfrm>
              <a:off x="22456" y="3625"/>
              <a:ext cx="436" cy="2008"/>
            </a:xfrm>
            <a:custGeom>
              <a:avLst/>
              <a:gdLst/>
              <a:ahLst/>
              <a:cxnLst>
                <a:cxn ang="0">
                  <a:pos x="436" y="1008"/>
                </a:cxn>
                <a:cxn ang="0">
                  <a:pos x="429" y="875"/>
                </a:cxn>
                <a:cxn ang="0">
                  <a:pos x="414" y="719"/>
                </a:cxn>
                <a:cxn ang="0">
                  <a:pos x="377" y="555"/>
                </a:cxn>
                <a:cxn ang="0">
                  <a:pos x="311" y="383"/>
                </a:cxn>
                <a:cxn ang="0">
                  <a:pos x="252" y="266"/>
                </a:cxn>
                <a:cxn ang="0">
                  <a:pos x="192" y="172"/>
                </a:cxn>
                <a:cxn ang="0">
                  <a:pos x="74" y="47"/>
                </a:cxn>
                <a:cxn ang="0">
                  <a:pos x="37" y="16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31"/>
                </a:cxn>
                <a:cxn ang="0">
                  <a:pos x="8" y="39"/>
                </a:cxn>
                <a:cxn ang="0">
                  <a:pos x="15" y="55"/>
                </a:cxn>
                <a:cxn ang="0">
                  <a:pos x="37" y="70"/>
                </a:cxn>
                <a:cxn ang="0">
                  <a:pos x="141" y="203"/>
                </a:cxn>
                <a:cxn ang="0">
                  <a:pos x="222" y="367"/>
                </a:cxn>
                <a:cxn ang="0">
                  <a:pos x="281" y="555"/>
                </a:cxn>
                <a:cxn ang="0">
                  <a:pos x="318" y="766"/>
                </a:cxn>
                <a:cxn ang="0">
                  <a:pos x="325" y="1008"/>
                </a:cxn>
                <a:cxn ang="0">
                  <a:pos x="318" y="1180"/>
                </a:cxn>
                <a:cxn ang="0">
                  <a:pos x="303" y="1351"/>
                </a:cxn>
                <a:cxn ang="0">
                  <a:pos x="266" y="1515"/>
                </a:cxn>
                <a:cxn ang="0">
                  <a:pos x="207" y="1672"/>
                </a:cxn>
                <a:cxn ang="0">
                  <a:pos x="126" y="1820"/>
                </a:cxn>
                <a:cxn ang="0">
                  <a:pos x="23" y="1953"/>
                </a:cxn>
                <a:cxn ang="0">
                  <a:pos x="0" y="1976"/>
                </a:cxn>
                <a:cxn ang="0">
                  <a:pos x="0" y="2000"/>
                </a:cxn>
                <a:cxn ang="0">
                  <a:pos x="8" y="2008"/>
                </a:cxn>
                <a:cxn ang="0">
                  <a:pos x="15" y="2008"/>
                </a:cxn>
                <a:cxn ang="0">
                  <a:pos x="37" y="2000"/>
                </a:cxn>
                <a:cxn ang="0">
                  <a:pos x="82" y="1961"/>
                </a:cxn>
                <a:cxn ang="0">
                  <a:pos x="133" y="1906"/>
                </a:cxn>
                <a:cxn ang="0">
                  <a:pos x="192" y="1836"/>
                </a:cxn>
                <a:cxn ang="0">
                  <a:pos x="259" y="1734"/>
                </a:cxn>
                <a:cxn ang="0">
                  <a:pos x="318" y="1617"/>
                </a:cxn>
                <a:cxn ang="0">
                  <a:pos x="392" y="1398"/>
                </a:cxn>
                <a:cxn ang="0">
                  <a:pos x="429" y="1187"/>
                </a:cxn>
                <a:cxn ang="0">
                  <a:pos x="436" y="1008"/>
                </a:cxn>
              </a:cxnLst>
              <a:rect l="0" t="0" r="r" b="b"/>
              <a:pathLst>
                <a:path w="436" h="2008">
                  <a:moveTo>
                    <a:pt x="436" y="1008"/>
                  </a:moveTo>
                  <a:lnTo>
                    <a:pt x="429" y="875"/>
                  </a:lnTo>
                  <a:lnTo>
                    <a:pt x="414" y="719"/>
                  </a:lnTo>
                  <a:lnTo>
                    <a:pt x="377" y="555"/>
                  </a:lnTo>
                  <a:lnTo>
                    <a:pt x="311" y="383"/>
                  </a:lnTo>
                  <a:lnTo>
                    <a:pt x="252" y="266"/>
                  </a:lnTo>
                  <a:lnTo>
                    <a:pt x="192" y="172"/>
                  </a:lnTo>
                  <a:lnTo>
                    <a:pt x="74" y="47"/>
                  </a:lnTo>
                  <a:lnTo>
                    <a:pt x="37" y="16"/>
                  </a:lnTo>
                  <a:lnTo>
                    <a:pt x="15" y="0"/>
                  </a:lnTo>
                  <a:lnTo>
                    <a:pt x="0" y="16"/>
                  </a:lnTo>
                  <a:lnTo>
                    <a:pt x="0" y="31"/>
                  </a:lnTo>
                  <a:lnTo>
                    <a:pt x="8" y="39"/>
                  </a:lnTo>
                  <a:lnTo>
                    <a:pt x="15" y="55"/>
                  </a:lnTo>
                  <a:lnTo>
                    <a:pt x="37" y="70"/>
                  </a:lnTo>
                  <a:lnTo>
                    <a:pt x="141" y="203"/>
                  </a:lnTo>
                  <a:lnTo>
                    <a:pt x="222" y="367"/>
                  </a:lnTo>
                  <a:lnTo>
                    <a:pt x="281" y="555"/>
                  </a:lnTo>
                  <a:lnTo>
                    <a:pt x="318" y="766"/>
                  </a:lnTo>
                  <a:lnTo>
                    <a:pt x="325" y="1008"/>
                  </a:lnTo>
                  <a:lnTo>
                    <a:pt x="318" y="1180"/>
                  </a:lnTo>
                  <a:lnTo>
                    <a:pt x="303" y="1351"/>
                  </a:lnTo>
                  <a:lnTo>
                    <a:pt x="266" y="1515"/>
                  </a:lnTo>
                  <a:lnTo>
                    <a:pt x="207" y="1672"/>
                  </a:lnTo>
                  <a:lnTo>
                    <a:pt x="126" y="1820"/>
                  </a:lnTo>
                  <a:lnTo>
                    <a:pt x="23" y="1953"/>
                  </a:lnTo>
                  <a:lnTo>
                    <a:pt x="0" y="1976"/>
                  </a:lnTo>
                  <a:lnTo>
                    <a:pt x="0" y="2000"/>
                  </a:lnTo>
                  <a:lnTo>
                    <a:pt x="8" y="2008"/>
                  </a:lnTo>
                  <a:lnTo>
                    <a:pt x="15" y="2008"/>
                  </a:lnTo>
                  <a:lnTo>
                    <a:pt x="37" y="2000"/>
                  </a:lnTo>
                  <a:lnTo>
                    <a:pt x="82" y="1961"/>
                  </a:lnTo>
                  <a:lnTo>
                    <a:pt x="133" y="1906"/>
                  </a:lnTo>
                  <a:lnTo>
                    <a:pt x="192" y="1836"/>
                  </a:lnTo>
                  <a:lnTo>
                    <a:pt x="259" y="1734"/>
                  </a:lnTo>
                  <a:lnTo>
                    <a:pt x="318" y="1617"/>
                  </a:lnTo>
                  <a:lnTo>
                    <a:pt x="392" y="1398"/>
                  </a:lnTo>
                  <a:lnTo>
                    <a:pt x="429" y="1187"/>
                  </a:lnTo>
                  <a:lnTo>
                    <a:pt x="436" y="10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55"/>
            <p:cNvSpPr>
              <a:spLocks/>
            </p:cNvSpPr>
            <p:nvPr/>
          </p:nvSpPr>
          <p:spPr bwMode="auto">
            <a:xfrm>
              <a:off x="23217" y="3625"/>
              <a:ext cx="680" cy="2008"/>
            </a:xfrm>
            <a:custGeom>
              <a:avLst/>
              <a:gdLst/>
              <a:ahLst/>
              <a:cxnLst>
                <a:cxn ang="0">
                  <a:pos x="407" y="258"/>
                </a:cxn>
                <a:cxn ang="0">
                  <a:pos x="362" y="133"/>
                </a:cxn>
                <a:cxn ang="0">
                  <a:pos x="215" y="31"/>
                </a:cxn>
                <a:cxn ang="0">
                  <a:pos x="45" y="0"/>
                </a:cxn>
                <a:cxn ang="0">
                  <a:pos x="0" y="23"/>
                </a:cxn>
                <a:cxn ang="0">
                  <a:pos x="15" y="39"/>
                </a:cxn>
                <a:cxn ang="0">
                  <a:pos x="37" y="47"/>
                </a:cxn>
                <a:cxn ang="0">
                  <a:pos x="200" y="109"/>
                </a:cxn>
                <a:cxn ang="0">
                  <a:pos x="274" y="219"/>
                </a:cxn>
                <a:cxn ang="0">
                  <a:pos x="281" y="758"/>
                </a:cxn>
                <a:cxn ang="0">
                  <a:pos x="303" y="867"/>
                </a:cxn>
                <a:cxn ang="0">
                  <a:pos x="399" y="961"/>
                </a:cxn>
                <a:cxn ang="0">
                  <a:pos x="503" y="1008"/>
                </a:cxn>
                <a:cxn ang="0">
                  <a:pos x="348" y="1094"/>
                </a:cxn>
                <a:cxn ang="0">
                  <a:pos x="289" y="1195"/>
                </a:cxn>
                <a:cxn ang="0">
                  <a:pos x="274" y="1273"/>
                </a:cxn>
                <a:cxn ang="0">
                  <a:pos x="259" y="1836"/>
                </a:cxn>
                <a:cxn ang="0">
                  <a:pos x="200" y="1906"/>
                </a:cxn>
                <a:cxn ang="0">
                  <a:pos x="104" y="1953"/>
                </a:cxn>
                <a:cxn ang="0">
                  <a:pos x="15" y="1969"/>
                </a:cxn>
                <a:cxn ang="0">
                  <a:pos x="8" y="2000"/>
                </a:cxn>
                <a:cxn ang="0">
                  <a:pos x="45" y="2008"/>
                </a:cxn>
                <a:cxn ang="0">
                  <a:pos x="252" y="1961"/>
                </a:cxn>
                <a:cxn ang="0">
                  <a:pos x="385" y="1844"/>
                </a:cxn>
                <a:cxn ang="0">
                  <a:pos x="407" y="1281"/>
                </a:cxn>
                <a:cxn ang="0">
                  <a:pos x="429" y="1156"/>
                </a:cxn>
                <a:cxn ang="0">
                  <a:pos x="481" y="1094"/>
                </a:cxn>
                <a:cxn ang="0">
                  <a:pos x="577" y="1039"/>
                </a:cxn>
                <a:cxn ang="0">
                  <a:pos x="658" y="1031"/>
                </a:cxn>
                <a:cxn ang="0">
                  <a:pos x="673" y="1015"/>
                </a:cxn>
                <a:cxn ang="0">
                  <a:pos x="680" y="992"/>
                </a:cxn>
                <a:cxn ang="0">
                  <a:pos x="658" y="984"/>
                </a:cxn>
                <a:cxn ang="0">
                  <a:pos x="606" y="976"/>
                </a:cxn>
                <a:cxn ang="0">
                  <a:pos x="495" y="930"/>
                </a:cxn>
                <a:cxn ang="0">
                  <a:pos x="414" y="820"/>
                </a:cxn>
                <a:cxn ang="0">
                  <a:pos x="407" y="336"/>
                </a:cxn>
              </a:cxnLst>
              <a:rect l="0" t="0" r="r" b="b"/>
              <a:pathLst>
                <a:path w="680" h="2008">
                  <a:moveTo>
                    <a:pt x="407" y="336"/>
                  </a:moveTo>
                  <a:lnTo>
                    <a:pt x="407" y="258"/>
                  </a:lnTo>
                  <a:lnTo>
                    <a:pt x="392" y="195"/>
                  </a:lnTo>
                  <a:lnTo>
                    <a:pt x="362" y="133"/>
                  </a:lnTo>
                  <a:lnTo>
                    <a:pt x="303" y="78"/>
                  </a:lnTo>
                  <a:lnTo>
                    <a:pt x="215" y="31"/>
                  </a:lnTo>
                  <a:lnTo>
                    <a:pt x="119" y="8"/>
                  </a:lnTo>
                  <a:lnTo>
                    <a:pt x="45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8" y="39"/>
                  </a:lnTo>
                  <a:lnTo>
                    <a:pt x="15" y="39"/>
                  </a:lnTo>
                  <a:lnTo>
                    <a:pt x="23" y="47"/>
                  </a:lnTo>
                  <a:lnTo>
                    <a:pt x="37" y="47"/>
                  </a:lnTo>
                  <a:lnTo>
                    <a:pt x="133" y="70"/>
                  </a:lnTo>
                  <a:lnTo>
                    <a:pt x="200" y="109"/>
                  </a:lnTo>
                  <a:lnTo>
                    <a:pt x="252" y="164"/>
                  </a:lnTo>
                  <a:lnTo>
                    <a:pt x="274" y="219"/>
                  </a:lnTo>
                  <a:lnTo>
                    <a:pt x="274" y="687"/>
                  </a:lnTo>
                  <a:lnTo>
                    <a:pt x="281" y="758"/>
                  </a:lnTo>
                  <a:lnTo>
                    <a:pt x="281" y="797"/>
                  </a:lnTo>
                  <a:lnTo>
                    <a:pt x="303" y="867"/>
                  </a:lnTo>
                  <a:lnTo>
                    <a:pt x="348" y="922"/>
                  </a:lnTo>
                  <a:lnTo>
                    <a:pt x="399" y="961"/>
                  </a:lnTo>
                  <a:lnTo>
                    <a:pt x="451" y="992"/>
                  </a:lnTo>
                  <a:lnTo>
                    <a:pt x="503" y="1008"/>
                  </a:lnTo>
                  <a:lnTo>
                    <a:pt x="407" y="1047"/>
                  </a:lnTo>
                  <a:lnTo>
                    <a:pt x="348" y="1094"/>
                  </a:lnTo>
                  <a:lnTo>
                    <a:pt x="303" y="1140"/>
                  </a:lnTo>
                  <a:lnTo>
                    <a:pt x="289" y="1195"/>
                  </a:lnTo>
                  <a:lnTo>
                    <a:pt x="281" y="1242"/>
                  </a:lnTo>
                  <a:lnTo>
                    <a:pt x="274" y="1273"/>
                  </a:lnTo>
                  <a:lnTo>
                    <a:pt x="274" y="1789"/>
                  </a:lnTo>
                  <a:lnTo>
                    <a:pt x="259" y="1836"/>
                  </a:lnTo>
                  <a:lnTo>
                    <a:pt x="229" y="1875"/>
                  </a:lnTo>
                  <a:lnTo>
                    <a:pt x="200" y="1906"/>
                  </a:lnTo>
                  <a:lnTo>
                    <a:pt x="163" y="1929"/>
                  </a:lnTo>
                  <a:lnTo>
                    <a:pt x="104" y="1953"/>
                  </a:lnTo>
                  <a:lnTo>
                    <a:pt x="23" y="1969"/>
                  </a:lnTo>
                  <a:lnTo>
                    <a:pt x="15" y="1969"/>
                  </a:lnTo>
                  <a:lnTo>
                    <a:pt x="0" y="1984"/>
                  </a:lnTo>
                  <a:lnTo>
                    <a:pt x="8" y="2000"/>
                  </a:lnTo>
                  <a:lnTo>
                    <a:pt x="15" y="2008"/>
                  </a:lnTo>
                  <a:lnTo>
                    <a:pt x="45" y="2008"/>
                  </a:lnTo>
                  <a:lnTo>
                    <a:pt x="156" y="2000"/>
                  </a:lnTo>
                  <a:lnTo>
                    <a:pt x="252" y="1961"/>
                  </a:lnTo>
                  <a:lnTo>
                    <a:pt x="333" y="1914"/>
                  </a:lnTo>
                  <a:lnTo>
                    <a:pt x="385" y="1844"/>
                  </a:lnTo>
                  <a:lnTo>
                    <a:pt x="407" y="1765"/>
                  </a:lnTo>
                  <a:lnTo>
                    <a:pt x="407" y="1281"/>
                  </a:lnTo>
                  <a:lnTo>
                    <a:pt x="414" y="1211"/>
                  </a:lnTo>
                  <a:lnTo>
                    <a:pt x="429" y="1156"/>
                  </a:lnTo>
                  <a:lnTo>
                    <a:pt x="451" y="1117"/>
                  </a:lnTo>
                  <a:lnTo>
                    <a:pt x="481" y="1094"/>
                  </a:lnTo>
                  <a:lnTo>
                    <a:pt x="518" y="1062"/>
                  </a:lnTo>
                  <a:lnTo>
                    <a:pt x="577" y="1039"/>
                  </a:lnTo>
                  <a:lnTo>
                    <a:pt x="651" y="1031"/>
                  </a:lnTo>
                  <a:lnTo>
                    <a:pt x="658" y="1031"/>
                  </a:lnTo>
                  <a:lnTo>
                    <a:pt x="673" y="1023"/>
                  </a:lnTo>
                  <a:lnTo>
                    <a:pt x="673" y="1015"/>
                  </a:lnTo>
                  <a:lnTo>
                    <a:pt x="680" y="1008"/>
                  </a:lnTo>
                  <a:lnTo>
                    <a:pt x="680" y="992"/>
                  </a:lnTo>
                  <a:lnTo>
                    <a:pt x="673" y="992"/>
                  </a:lnTo>
                  <a:lnTo>
                    <a:pt x="658" y="984"/>
                  </a:lnTo>
                  <a:lnTo>
                    <a:pt x="651" y="984"/>
                  </a:lnTo>
                  <a:lnTo>
                    <a:pt x="606" y="976"/>
                  </a:lnTo>
                  <a:lnTo>
                    <a:pt x="547" y="961"/>
                  </a:lnTo>
                  <a:lnTo>
                    <a:pt x="495" y="930"/>
                  </a:lnTo>
                  <a:lnTo>
                    <a:pt x="451" y="891"/>
                  </a:lnTo>
                  <a:lnTo>
                    <a:pt x="414" y="820"/>
                  </a:lnTo>
                  <a:lnTo>
                    <a:pt x="407" y="734"/>
                  </a:lnTo>
                  <a:lnTo>
                    <a:pt x="407" y="33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58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1214414" y="2500306"/>
            <a:ext cx="3286149" cy="411254"/>
            <a:chOff x="691" y="3539"/>
            <a:chExt cx="16085" cy="2013"/>
          </a:xfrm>
        </p:grpSpPr>
        <p:sp>
          <p:nvSpPr>
            <p:cNvPr id="29" name="Freeform 60"/>
            <p:cNvSpPr>
              <a:spLocks noEditPoints="1"/>
            </p:cNvSpPr>
            <p:nvPr/>
          </p:nvSpPr>
          <p:spPr bwMode="auto">
            <a:xfrm>
              <a:off x="691" y="3648"/>
              <a:ext cx="1071" cy="1369"/>
            </a:xfrm>
            <a:custGeom>
              <a:avLst/>
              <a:gdLst/>
              <a:ahLst/>
              <a:cxnLst>
                <a:cxn ang="0">
                  <a:pos x="1001" y="1266"/>
                </a:cxn>
                <a:cxn ang="0">
                  <a:pos x="945" y="1235"/>
                </a:cxn>
                <a:cxn ang="0">
                  <a:pos x="940" y="0"/>
                </a:cxn>
                <a:cxn ang="0">
                  <a:pos x="603" y="109"/>
                </a:cxn>
                <a:cxn ang="0">
                  <a:pos x="699" y="114"/>
                </a:cxn>
                <a:cxn ang="0">
                  <a:pos x="734" y="145"/>
                </a:cxn>
                <a:cxn ang="0">
                  <a:pos x="664" y="519"/>
                </a:cxn>
                <a:cxn ang="0">
                  <a:pos x="533" y="482"/>
                </a:cxn>
                <a:cxn ang="0">
                  <a:pos x="362" y="488"/>
                </a:cxn>
                <a:cxn ang="0">
                  <a:pos x="176" y="565"/>
                </a:cxn>
                <a:cxn ang="0">
                  <a:pos x="50" y="716"/>
                </a:cxn>
                <a:cxn ang="0">
                  <a:pos x="0" y="923"/>
                </a:cxn>
                <a:cxn ang="0">
                  <a:pos x="40" y="1126"/>
                </a:cxn>
                <a:cxn ang="0">
                  <a:pos x="161" y="1276"/>
                </a:cxn>
                <a:cxn ang="0">
                  <a:pos x="342" y="1359"/>
                </a:cxn>
                <a:cxn ang="0">
                  <a:pos x="538" y="1364"/>
                </a:cxn>
                <a:cxn ang="0">
                  <a:pos x="674" y="1312"/>
                </a:cxn>
                <a:cxn ang="0">
                  <a:pos x="724" y="1369"/>
                </a:cxn>
                <a:cxn ang="0">
                  <a:pos x="1071" y="1266"/>
                </a:cxn>
                <a:cxn ang="0">
                  <a:pos x="724" y="1157"/>
                </a:cxn>
                <a:cxn ang="0">
                  <a:pos x="679" y="1209"/>
                </a:cxn>
                <a:cxn ang="0">
                  <a:pos x="598" y="1271"/>
                </a:cxn>
                <a:cxn ang="0">
                  <a:pos x="478" y="1302"/>
                </a:cxn>
                <a:cxn ang="0">
                  <a:pos x="357" y="1271"/>
                </a:cxn>
                <a:cxn ang="0">
                  <a:pos x="287" y="1188"/>
                </a:cxn>
                <a:cxn ang="0">
                  <a:pos x="251" y="1084"/>
                </a:cxn>
                <a:cxn ang="0">
                  <a:pos x="246" y="851"/>
                </a:cxn>
                <a:cxn ang="0">
                  <a:pos x="267" y="711"/>
                </a:cxn>
                <a:cxn ang="0">
                  <a:pos x="342" y="597"/>
                </a:cxn>
                <a:cxn ang="0">
                  <a:pos x="448" y="550"/>
                </a:cxn>
                <a:cxn ang="0">
                  <a:pos x="573" y="560"/>
                </a:cxn>
                <a:cxn ang="0">
                  <a:pos x="684" y="622"/>
                </a:cxn>
              </a:cxnLst>
              <a:rect l="0" t="0" r="r" b="b"/>
              <a:pathLst>
                <a:path w="1071" h="1369">
                  <a:moveTo>
                    <a:pt x="1071" y="1266"/>
                  </a:moveTo>
                  <a:lnTo>
                    <a:pt x="1001" y="1266"/>
                  </a:lnTo>
                  <a:lnTo>
                    <a:pt x="960" y="1255"/>
                  </a:lnTo>
                  <a:lnTo>
                    <a:pt x="945" y="1235"/>
                  </a:lnTo>
                  <a:lnTo>
                    <a:pt x="940" y="1193"/>
                  </a:lnTo>
                  <a:lnTo>
                    <a:pt x="940" y="0"/>
                  </a:lnTo>
                  <a:lnTo>
                    <a:pt x="603" y="16"/>
                  </a:lnTo>
                  <a:lnTo>
                    <a:pt x="603" y="109"/>
                  </a:lnTo>
                  <a:lnTo>
                    <a:pt x="664" y="109"/>
                  </a:lnTo>
                  <a:lnTo>
                    <a:pt x="699" y="114"/>
                  </a:lnTo>
                  <a:lnTo>
                    <a:pt x="724" y="125"/>
                  </a:lnTo>
                  <a:lnTo>
                    <a:pt x="734" y="145"/>
                  </a:lnTo>
                  <a:lnTo>
                    <a:pt x="734" y="565"/>
                  </a:lnTo>
                  <a:lnTo>
                    <a:pt x="664" y="519"/>
                  </a:lnTo>
                  <a:lnTo>
                    <a:pt x="593" y="493"/>
                  </a:lnTo>
                  <a:lnTo>
                    <a:pt x="533" y="482"/>
                  </a:lnTo>
                  <a:lnTo>
                    <a:pt x="478" y="477"/>
                  </a:lnTo>
                  <a:lnTo>
                    <a:pt x="362" y="488"/>
                  </a:lnTo>
                  <a:lnTo>
                    <a:pt x="262" y="519"/>
                  </a:lnTo>
                  <a:lnTo>
                    <a:pt x="176" y="565"/>
                  </a:lnTo>
                  <a:lnTo>
                    <a:pt x="101" y="633"/>
                  </a:lnTo>
                  <a:lnTo>
                    <a:pt x="50" y="716"/>
                  </a:lnTo>
                  <a:lnTo>
                    <a:pt x="15" y="814"/>
                  </a:lnTo>
                  <a:lnTo>
                    <a:pt x="0" y="923"/>
                  </a:lnTo>
                  <a:lnTo>
                    <a:pt x="10" y="1032"/>
                  </a:lnTo>
                  <a:lnTo>
                    <a:pt x="40" y="1126"/>
                  </a:lnTo>
                  <a:lnTo>
                    <a:pt x="91" y="1209"/>
                  </a:lnTo>
                  <a:lnTo>
                    <a:pt x="161" y="1276"/>
                  </a:lnTo>
                  <a:lnTo>
                    <a:pt x="246" y="1328"/>
                  </a:lnTo>
                  <a:lnTo>
                    <a:pt x="342" y="1359"/>
                  </a:lnTo>
                  <a:lnTo>
                    <a:pt x="458" y="1369"/>
                  </a:lnTo>
                  <a:lnTo>
                    <a:pt x="538" y="1364"/>
                  </a:lnTo>
                  <a:lnTo>
                    <a:pt x="613" y="1343"/>
                  </a:lnTo>
                  <a:lnTo>
                    <a:pt x="674" y="1312"/>
                  </a:lnTo>
                  <a:lnTo>
                    <a:pt x="724" y="1276"/>
                  </a:lnTo>
                  <a:lnTo>
                    <a:pt x="724" y="1369"/>
                  </a:lnTo>
                  <a:lnTo>
                    <a:pt x="1071" y="1359"/>
                  </a:lnTo>
                  <a:lnTo>
                    <a:pt x="1071" y="1266"/>
                  </a:lnTo>
                  <a:close/>
                  <a:moveTo>
                    <a:pt x="724" y="669"/>
                  </a:moveTo>
                  <a:lnTo>
                    <a:pt x="724" y="1157"/>
                  </a:lnTo>
                  <a:lnTo>
                    <a:pt x="709" y="1177"/>
                  </a:lnTo>
                  <a:lnTo>
                    <a:pt x="679" y="1209"/>
                  </a:lnTo>
                  <a:lnTo>
                    <a:pt x="644" y="1240"/>
                  </a:lnTo>
                  <a:lnTo>
                    <a:pt x="598" y="1271"/>
                  </a:lnTo>
                  <a:lnTo>
                    <a:pt x="543" y="1292"/>
                  </a:lnTo>
                  <a:lnTo>
                    <a:pt x="478" y="1302"/>
                  </a:lnTo>
                  <a:lnTo>
                    <a:pt x="407" y="1292"/>
                  </a:lnTo>
                  <a:lnTo>
                    <a:pt x="357" y="1271"/>
                  </a:lnTo>
                  <a:lnTo>
                    <a:pt x="312" y="1235"/>
                  </a:lnTo>
                  <a:lnTo>
                    <a:pt x="287" y="1188"/>
                  </a:lnTo>
                  <a:lnTo>
                    <a:pt x="267" y="1136"/>
                  </a:lnTo>
                  <a:lnTo>
                    <a:pt x="251" y="1084"/>
                  </a:lnTo>
                  <a:lnTo>
                    <a:pt x="246" y="1027"/>
                  </a:lnTo>
                  <a:lnTo>
                    <a:pt x="246" y="851"/>
                  </a:lnTo>
                  <a:lnTo>
                    <a:pt x="251" y="783"/>
                  </a:lnTo>
                  <a:lnTo>
                    <a:pt x="267" y="711"/>
                  </a:lnTo>
                  <a:lnTo>
                    <a:pt x="297" y="648"/>
                  </a:lnTo>
                  <a:lnTo>
                    <a:pt x="342" y="597"/>
                  </a:lnTo>
                  <a:lnTo>
                    <a:pt x="397" y="565"/>
                  </a:lnTo>
                  <a:lnTo>
                    <a:pt x="448" y="550"/>
                  </a:lnTo>
                  <a:lnTo>
                    <a:pt x="498" y="550"/>
                  </a:lnTo>
                  <a:lnTo>
                    <a:pt x="573" y="560"/>
                  </a:lnTo>
                  <a:lnTo>
                    <a:pt x="634" y="586"/>
                  </a:lnTo>
                  <a:lnTo>
                    <a:pt x="684" y="622"/>
                  </a:lnTo>
                  <a:lnTo>
                    <a:pt x="724" y="6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1"/>
            <p:cNvSpPr>
              <a:spLocks noEditPoints="1"/>
            </p:cNvSpPr>
            <p:nvPr/>
          </p:nvSpPr>
          <p:spPr bwMode="auto">
            <a:xfrm>
              <a:off x="1893" y="4379"/>
              <a:ext cx="407" cy="924"/>
            </a:xfrm>
            <a:custGeom>
              <a:avLst/>
              <a:gdLst/>
              <a:ahLst/>
              <a:cxnLst>
                <a:cxn ang="0">
                  <a:pos x="372" y="42"/>
                </a:cxn>
                <a:cxn ang="0">
                  <a:pos x="347" y="6"/>
                </a:cxn>
                <a:cxn ang="0">
                  <a:pos x="296" y="0"/>
                </a:cxn>
                <a:cxn ang="0">
                  <a:pos x="246" y="52"/>
                </a:cxn>
                <a:cxn ang="0">
                  <a:pos x="241" y="83"/>
                </a:cxn>
                <a:cxn ang="0">
                  <a:pos x="266" y="120"/>
                </a:cxn>
                <a:cxn ang="0">
                  <a:pos x="296" y="125"/>
                </a:cxn>
                <a:cxn ang="0">
                  <a:pos x="337" y="109"/>
                </a:cxn>
                <a:cxn ang="0">
                  <a:pos x="367" y="73"/>
                </a:cxn>
                <a:cxn ang="0">
                  <a:pos x="100" y="747"/>
                </a:cxn>
                <a:cxn ang="0">
                  <a:pos x="85" y="804"/>
                </a:cxn>
                <a:cxn ang="0">
                  <a:pos x="120" y="887"/>
                </a:cxn>
                <a:cxn ang="0">
                  <a:pos x="211" y="924"/>
                </a:cxn>
                <a:cxn ang="0">
                  <a:pos x="306" y="882"/>
                </a:cxn>
                <a:cxn ang="0">
                  <a:pos x="372" y="804"/>
                </a:cxn>
                <a:cxn ang="0">
                  <a:pos x="402" y="732"/>
                </a:cxn>
                <a:cxn ang="0">
                  <a:pos x="402" y="701"/>
                </a:cxn>
                <a:cxn ang="0">
                  <a:pos x="372" y="695"/>
                </a:cxn>
                <a:cxn ang="0">
                  <a:pos x="357" y="716"/>
                </a:cxn>
                <a:cxn ang="0">
                  <a:pos x="296" y="841"/>
                </a:cxn>
                <a:cxn ang="0">
                  <a:pos x="216" y="882"/>
                </a:cxn>
                <a:cxn ang="0">
                  <a:pos x="186" y="867"/>
                </a:cxn>
                <a:cxn ang="0">
                  <a:pos x="191" y="789"/>
                </a:cxn>
                <a:cxn ang="0">
                  <a:pos x="246" y="638"/>
                </a:cxn>
                <a:cxn ang="0">
                  <a:pos x="276" y="566"/>
                </a:cxn>
                <a:cxn ang="0">
                  <a:pos x="322" y="421"/>
                </a:cxn>
                <a:cxn ang="0">
                  <a:pos x="286" y="338"/>
                </a:cxn>
                <a:cxn ang="0">
                  <a:pos x="196" y="301"/>
                </a:cxn>
                <a:cxn ang="0">
                  <a:pos x="100" y="338"/>
                </a:cxn>
                <a:cxn ang="0">
                  <a:pos x="35" y="421"/>
                </a:cxn>
                <a:cxn ang="0">
                  <a:pos x="5" y="493"/>
                </a:cxn>
                <a:cxn ang="0">
                  <a:pos x="5" y="524"/>
                </a:cxn>
                <a:cxn ang="0">
                  <a:pos x="35" y="529"/>
                </a:cxn>
                <a:cxn ang="0">
                  <a:pos x="50" y="509"/>
                </a:cxn>
                <a:cxn ang="0">
                  <a:pos x="115" y="379"/>
                </a:cxn>
                <a:cxn ang="0">
                  <a:pos x="191" y="343"/>
                </a:cxn>
                <a:cxn ang="0">
                  <a:pos x="211" y="348"/>
                </a:cxn>
                <a:cxn ang="0">
                  <a:pos x="226" y="389"/>
                </a:cxn>
                <a:cxn ang="0">
                  <a:pos x="216" y="436"/>
                </a:cxn>
                <a:cxn ang="0">
                  <a:pos x="181" y="524"/>
                </a:cxn>
              </a:cxnLst>
              <a:rect l="0" t="0" r="r" b="b"/>
              <a:pathLst>
                <a:path w="407" h="924">
                  <a:moveTo>
                    <a:pt x="372" y="52"/>
                  </a:moveTo>
                  <a:lnTo>
                    <a:pt x="372" y="42"/>
                  </a:lnTo>
                  <a:lnTo>
                    <a:pt x="367" y="26"/>
                  </a:lnTo>
                  <a:lnTo>
                    <a:pt x="347" y="6"/>
                  </a:lnTo>
                  <a:lnTo>
                    <a:pt x="332" y="0"/>
                  </a:lnTo>
                  <a:lnTo>
                    <a:pt x="296" y="0"/>
                  </a:lnTo>
                  <a:lnTo>
                    <a:pt x="266" y="21"/>
                  </a:lnTo>
                  <a:lnTo>
                    <a:pt x="246" y="52"/>
                  </a:lnTo>
                  <a:lnTo>
                    <a:pt x="241" y="73"/>
                  </a:lnTo>
                  <a:lnTo>
                    <a:pt x="241" y="83"/>
                  </a:lnTo>
                  <a:lnTo>
                    <a:pt x="246" y="99"/>
                  </a:lnTo>
                  <a:lnTo>
                    <a:pt x="266" y="120"/>
                  </a:lnTo>
                  <a:lnTo>
                    <a:pt x="281" y="125"/>
                  </a:lnTo>
                  <a:lnTo>
                    <a:pt x="296" y="125"/>
                  </a:lnTo>
                  <a:lnTo>
                    <a:pt x="317" y="120"/>
                  </a:lnTo>
                  <a:lnTo>
                    <a:pt x="337" y="109"/>
                  </a:lnTo>
                  <a:lnTo>
                    <a:pt x="357" y="94"/>
                  </a:lnTo>
                  <a:lnTo>
                    <a:pt x="367" y="73"/>
                  </a:lnTo>
                  <a:lnTo>
                    <a:pt x="372" y="52"/>
                  </a:lnTo>
                  <a:close/>
                  <a:moveTo>
                    <a:pt x="100" y="747"/>
                  </a:moveTo>
                  <a:lnTo>
                    <a:pt x="95" y="763"/>
                  </a:lnTo>
                  <a:lnTo>
                    <a:pt x="85" y="804"/>
                  </a:lnTo>
                  <a:lnTo>
                    <a:pt x="95" y="851"/>
                  </a:lnTo>
                  <a:lnTo>
                    <a:pt x="120" y="887"/>
                  </a:lnTo>
                  <a:lnTo>
                    <a:pt x="161" y="913"/>
                  </a:lnTo>
                  <a:lnTo>
                    <a:pt x="211" y="924"/>
                  </a:lnTo>
                  <a:lnTo>
                    <a:pt x="266" y="913"/>
                  </a:lnTo>
                  <a:lnTo>
                    <a:pt x="306" y="882"/>
                  </a:lnTo>
                  <a:lnTo>
                    <a:pt x="342" y="846"/>
                  </a:lnTo>
                  <a:lnTo>
                    <a:pt x="372" y="804"/>
                  </a:lnTo>
                  <a:lnTo>
                    <a:pt x="392" y="763"/>
                  </a:lnTo>
                  <a:lnTo>
                    <a:pt x="402" y="732"/>
                  </a:lnTo>
                  <a:lnTo>
                    <a:pt x="407" y="711"/>
                  </a:lnTo>
                  <a:lnTo>
                    <a:pt x="402" y="701"/>
                  </a:lnTo>
                  <a:lnTo>
                    <a:pt x="397" y="695"/>
                  </a:lnTo>
                  <a:lnTo>
                    <a:pt x="372" y="695"/>
                  </a:lnTo>
                  <a:lnTo>
                    <a:pt x="362" y="706"/>
                  </a:lnTo>
                  <a:lnTo>
                    <a:pt x="357" y="716"/>
                  </a:lnTo>
                  <a:lnTo>
                    <a:pt x="332" y="789"/>
                  </a:lnTo>
                  <a:lnTo>
                    <a:pt x="296" y="841"/>
                  </a:lnTo>
                  <a:lnTo>
                    <a:pt x="256" y="872"/>
                  </a:lnTo>
                  <a:lnTo>
                    <a:pt x="216" y="882"/>
                  </a:lnTo>
                  <a:lnTo>
                    <a:pt x="201" y="882"/>
                  </a:lnTo>
                  <a:lnTo>
                    <a:pt x="186" y="867"/>
                  </a:lnTo>
                  <a:lnTo>
                    <a:pt x="186" y="835"/>
                  </a:lnTo>
                  <a:lnTo>
                    <a:pt x="191" y="789"/>
                  </a:lnTo>
                  <a:lnTo>
                    <a:pt x="206" y="747"/>
                  </a:lnTo>
                  <a:lnTo>
                    <a:pt x="246" y="638"/>
                  </a:lnTo>
                  <a:lnTo>
                    <a:pt x="256" y="607"/>
                  </a:lnTo>
                  <a:lnTo>
                    <a:pt x="276" y="566"/>
                  </a:lnTo>
                  <a:lnTo>
                    <a:pt x="306" y="483"/>
                  </a:lnTo>
                  <a:lnTo>
                    <a:pt x="322" y="421"/>
                  </a:lnTo>
                  <a:lnTo>
                    <a:pt x="312" y="374"/>
                  </a:lnTo>
                  <a:lnTo>
                    <a:pt x="286" y="338"/>
                  </a:lnTo>
                  <a:lnTo>
                    <a:pt x="246" y="312"/>
                  </a:lnTo>
                  <a:lnTo>
                    <a:pt x="196" y="301"/>
                  </a:lnTo>
                  <a:lnTo>
                    <a:pt x="146" y="312"/>
                  </a:lnTo>
                  <a:lnTo>
                    <a:pt x="100" y="338"/>
                  </a:lnTo>
                  <a:lnTo>
                    <a:pt x="65" y="379"/>
                  </a:lnTo>
                  <a:lnTo>
                    <a:pt x="35" y="421"/>
                  </a:lnTo>
                  <a:lnTo>
                    <a:pt x="15" y="462"/>
                  </a:lnTo>
                  <a:lnTo>
                    <a:pt x="5" y="493"/>
                  </a:lnTo>
                  <a:lnTo>
                    <a:pt x="0" y="514"/>
                  </a:lnTo>
                  <a:lnTo>
                    <a:pt x="5" y="524"/>
                  </a:lnTo>
                  <a:lnTo>
                    <a:pt x="10" y="529"/>
                  </a:lnTo>
                  <a:lnTo>
                    <a:pt x="35" y="529"/>
                  </a:lnTo>
                  <a:lnTo>
                    <a:pt x="45" y="519"/>
                  </a:lnTo>
                  <a:lnTo>
                    <a:pt x="50" y="509"/>
                  </a:lnTo>
                  <a:lnTo>
                    <a:pt x="80" y="431"/>
                  </a:lnTo>
                  <a:lnTo>
                    <a:pt x="115" y="379"/>
                  </a:lnTo>
                  <a:lnTo>
                    <a:pt x="151" y="353"/>
                  </a:lnTo>
                  <a:lnTo>
                    <a:pt x="191" y="343"/>
                  </a:lnTo>
                  <a:lnTo>
                    <a:pt x="201" y="343"/>
                  </a:lnTo>
                  <a:lnTo>
                    <a:pt x="211" y="348"/>
                  </a:lnTo>
                  <a:lnTo>
                    <a:pt x="221" y="369"/>
                  </a:lnTo>
                  <a:lnTo>
                    <a:pt x="226" y="389"/>
                  </a:lnTo>
                  <a:lnTo>
                    <a:pt x="221" y="410"/>
                  </a:lnTo>
                  <a:lnTo>
                    <a:pt x="216" y="436"/>
                  </a:lnTo>
                  <a:lnTo>
                    <a:pt x="201" y="472"/>
                  </a:lnTo>
                  <a:lnTo>
                    <a:pt x="181" y="524"/>
                  </a:lnTo>
                  <a:lnTo>
                    <a:pt x="100" y="7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2"/>
            <p:cNvSpPr>
              <a:spLocks noEditPoints="1"/>
            </p:cNvSpPr>
            <p:nvPr/>
          </p:nvSpPr>
          <p:spPr bwMode="auto">
            <a:xfrm>
              <a:off x="3105" y="4286"/>
              <a:ext cx="1262" cy="462"/>
            </a:xfrm>
            <a:custGeom>
              <a:avLst/>
              <a:gdLst/>
              <a:ahLst/>
              <a:cxnLst>
                <a:cxn ang="0">
                  <a:pos x="1201" y="78"/>
                </a:cxn>
                <a:cxn ang="0">
                  <a:pos x="1236" y="78"/>
                </a:cxn>
                <a:cxn ang="0">
                  <a:pos x="1257" y="67"/>
                </a:cxn>
                <a:cxn ang="0">
                  <a:pos x="1262" y="57"/>
                </a:cxn>
                <a:cxn ang="0">
                  <a:pos x="1262" y="26"/>
                </a:cxn>
                <a:cxn ang="0">
                  <a:pos x="1257" y="16"/>
                </a:cxn>
                <a:cxn ang="0">
                  <a:pos x="1226" y="0"/>
                </a:cxn>
                <a:cxn ang="0">
                  <a:pos x="40" y="0"/>
                </a:cxn>
                <a:cxn ang="0">
                  <a:pos x="30" y="5"/>
                </a:cxn>
                <a:cxn ang="0">
                  <a:pos x="15" y="10"/>
                </a:cxn>
                <a:cxn ang="0">
                  <a:pos x="10" y="16"/>
                </a:cxn>
                <a:cxn ang="0">
                  <a:pos x="5" y="26"/>
                </a:cxn>
                <a:cxn ang="0">
                  <a:pos x="0" y="42"/>
                </a:cxn>
                <a:cxn ang="0">
                  <a:pos x="0" y="57"/>
                </a:cxn>
                <a:cxn ang="0">
                  <a:pos x="15" y="73"/>
                </a:cxn>
                <a:cxn ang="0">
                  <a:pos x="30" y="78"/>
                </a:cxn>
                <a:cxn ang="0">
                  <a:pos x="65" y="78"/>
                </a:cxn>
                <a:cxn ang="0">
                  <a:pos x="1201" y="78"/>
                </a:cxn>
                <a:cxn ang="0">
                  <a:pos x="1201" y="462"/>
                </a:cxn>
                <a:cxn ang="0">
                  <a:pos x="1226" y="462"/>
                </a:cxn>
                <a:cxn ang="0">
                  <a:pos x="1257" y="446"/>
                </a:cxn>
                <a:cxn ang="0">
                  <a:pos x="1262" y="436"/>
                </a:cxn>
                <a:cxn ang="0">
                  <a:pos x="1262" y="405"/>
                </a:cxn>
                <a:cxn ang="0">
                  <a:pos x="1257" y="394"/>
                </a:cxn>
                <a:cxn ang="0">
                  <a:pos x="1236" y="384"/>
                </a:cxn>
                <a:cxn ang="0">
                  <a:pos x="30" y="384"/>
                </a:cxn>
                <a:cxn ang="0">
                  <a:pos x="15" y="389"/>
                </a:cxn>
                <a:cxn ang="0">
                  <a:pos x="10" y="394"/>
                </a:cxn>
                <a:cxn ang="0">
                  <a:pos x="5" y="405"/>
                </a:cxn>
                <a:cxn ang="0">
                  <a:pos x="0" y="420"/>
                </a:cxn>
                <a:cxn ang="0">
                  <a:pos x="0" y="436"/>
                </a:cxn>
                <a:cxn ang="0">
                  <a:pos x="15" y="451"/>
                </a:cxn>
                <a:cxn ang="0">
                  <a:pos x="25" y="456"/>
                </a:cxn>
                <a:cxn ang="0">
                  <a:pos x="40" y="462"/>
                </a:cxn>
                <a:cxn ang="0">
                  <a:pos x="65" y="462"/>
                </a:cxn>
                <a:cxn ang="0">
                  <a:pos x="1201" y="462"/>
                </a:cxn>
              </a:cxnLst>
              <a:rect l="0" t="0" r="r" b="b"/>
              <a:pathLst>
                <a:path w="1262" h="462">
                  <a:moveTo>
                    <a:pt x="1201" y="78"/>
                  </a:moveTo>
                  <a:lnTo>
                    <a:pt x="1236" y="78"/>
                  </a:lnTo>
                  <a:lnTo>
                    <a:pt x="1257" y="67"/>
                  </a:lnTo>
                  <a:lnTo>
                    <a:pt x="1262" y="57"/>
                  </a:lnTo>
                  <a:lnTo>
                    <a:pt x="1262" y="26"/>
                  </a:lnTo>
                  <a:lnTo>
                    <a:pt x="1257" y="16"/>
                  </a:lnTo>
                  <a:lnTo>
                    <a:pt x="1226" y="0"/>
                  </a:lnTo>
                  <a:lnTo>
                    <a:pt x="40" y="0"/>
                  </a:lnTo>
                  <a:lnTo>
                    <a:pt x="30" y="5"/>
                  </a:lnTo>
                  <a:lnTo>
                    <a:pt x="15" y="10"/>
                  </a:lnTo>
                  <a:lnTo>
                    <a:pt x="10" y="16"/>
                  </a:lnTo>
                  <a:lnTo>
                    <a:pt x="5" y="26"/>
                  </a:lnTo>
                  <a:lnTo>
                    <a:pt x="0" y="42"/>
                  </a:lnTo>
                  <a:lnTo>
                    <a:pt x="0" y="57"/>
                  </a:lnTo>
                  <a:lnTo>
                    <a:pt x="15" y="73"/>
                  </a:lnTo>
                  <a:lnTo>
                    <a:pt x="30" y="78"/>
                  </a:lnTo>
                  <a:lnTo>
                    <a:pt x="65" y="78"/>
                  </a:lnTo>
                  <a:lnTo>
                    <a:pt x="1201" y="78"/>
                  </a:lnTo>
                  <a:close/>
                  <a:moveTo>
                    <a:pt x="1201" y="462"/>
                  </a:moveTo>
                  <a:lnTo>
                    <a:pt x="1226" y="462"/>
                  </a:lnTo>
                  <a:lnTo>
                    <a:pt x="1257" y="446"/>
                  </a:lnTo>
                  <a:lnTo>
                    <a:pt x="1262" y="436"/>
                  </a:lnTo>
                  <a:lnTo>
                    <a:pt x="1262" y="405"/>
                  </a:lnTo>
                  <a:lnTo>
                    <a:pt x="1257" y="394"/>
                  </a:lnTo>
                  <a:lnTo>
                    <a:pt x="1236" y="384"/>
                  </a:lnTo>
                  <a:lnTo>
                    <a:pt x="30" y="384"/>
                  </a:lnTo>
                  <a:lnTo>
                    <a:pt x="15" y="389"/>
                  </a:lnTo>
                  <a:lnTo>
                    <a:pt x="10" y="394"/>
                  </a:lnTo>
                  <a:lnTo>
                    <a:pt x="5" y="405"/>
                  </a:lnTo>
                  <a:lnTo>
                    <a:pt x="0" y="420"/>
                  </a:lnTo>
                  <a:lnTo>
                    <a:pt x="0" y="436"/>
                  </a:lnTo>
                  <a:lnTo>
                    <a:pt x="15" y="451"/>
                  </a:lnTo>
                  <a:lnTo>
                    <a:pt x="25" y="456"/>
                  </a:lnTo>
                  <a:lnTo>
                    <a:pt x="40" y="462"/>
                  </a:lnTo>
                  <a:lnTo>
                    <a:pt x="65" y="462"/>
                  </a:lnTo>
                  <a:lnTo>
                    <a:pt x="1201" y="4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63"/>
            <p:cNvSpPr>
              <a:spLocks/>
            </p:cNvSpPr>
            <p:nvPr/>
          </p:nvSpPr>
          <p:spPr bwMode="auto">
            <a:xfrm>
              <a:off x="5191" y="3539"/>
              <a:ext cx="443" cy="1956"/>
            </a:xfrm>
            <a:custGeom>
              <a:avLst/>
              <a:gdLst/>
              <a:ahLst/>
              <a:cxnLst>
                <a:cxn ang="0">
                  <a:pos x="443" y="1940"/>
                </a:cxn>
                <a:cxn ang="0">
                  <a:pos x="443" y="1930"/>
                </a:cxn>
                <a:cxn ang="0">
                  <a:pos x="423" y="1909"/>
                </a:cxn>
                <a:cxn ang="0">
                  <a:pos x="412" y="1893"/>
                </a:cxn>
                <a:cxn ang="0">
                  <a:pos x="322" y="1779"/>
                </a:cxn>
                <a:cxn ang="0">
                  <a:pos x="247" y="1655"/>
                </a:cxn>
                <a:cxn ang="0">
                  <a:pos x="196" y="1525"/>
                </a:cxn>
                <a:cxn ang="0">
                  <a:pos x="156" y="1385"/>
                </a:cxn>
                <a:cxn ang="0">
                  <a:pos x="131" y="1250"/>
                </a:cxn>
                <a:cxn ang="0">
                  <a:pos x="116" y="1110"/>
                </a:cxn>
                <a:cxn ang="0">
                  <a:pos x="111" y="980"/>
                </a:cxn>
                <a:cxn ang="0">
                  <a:pos x="116" y="835"/>
                </a:cxn>
                <a:cxn ang="0">
                  <a:pos x="131" y="690"/>
                </a:cxn>
                <a:cxn ang="0">
                  <a:pos x="161" y="550"/>
                </a:cxn>
                <a:cxn ang="0">
                  <a:pos x="201" y="410"/>
                </a:cxn>
                <a:cxn ang="0">
                  <a:pos x="257" y="280"/>
                </a:cxn>
                <a:cxn ang="0">
                  <a:pos x="327" y="161"/>
                </a:cxn>
                <a:cxn ang="0">
                  <a:pos x="418" y="52"/>
                </a:cxn>
                <a:cxn ang="0">
                  <a:pos x="438" y="31"/>
                </a:cxn>
                <a:cxn ang="0">
                  <a:pos x="438" y="26"/>
                </a:cxn>
                <a:cxn ang="0">
                  <a:pos x="443" y="26"/>
                </a:cxn>
                <a:cxn ang="0">
                  <a:pos x="443" y="5"/>
                </a:cxn>
                <a:cxn ang="0">
                  <a:pos x="433" y="0"/>
                </a:cxn>
                <a:cxn ang="0">
                  <a:pos x="423" y="0"/>
                </a:cxn>
                <a:cxn ang="0">
                  <a:pos x="407" y="5"/>
                </a:cxn>
                <a:cxn ang="0">
                  <a:pos x="377" y="31"/>
                </a:cxn>
                <a:cxn ang="0">
                  <a:pos x="332" y="73"/>
                </a:cxn>
                <a:cxn ang="0">
                  <a:pos x="282" y="125"/>
                </a:cxn>
                <a:cxn ang="0">
                  <a:pos x="226" y="197"/>
                </a:cxn>
                <a:cxn ang="0">
                  <a:pos x="171" y="280"/>
                </a:cxn>
                <a:cxn ang="0">
                  <a:pos x="121" y="379"/>
                </a:cxn>
                <a:cxn ang="0">
                  <a:pos x="61" y="540"/>
                </a:cxn>
                <a:cxn ang="0">
                  <a:pos x="25" y="700"/>
                </a:cxn>
                <a:cxn ang="0">
                  <a:pos x="5" y="846"/>
                </a:cxn>
                <a:cxn ang="0">
                  <a:pos x="0" y="980"/>
                </a:cxn>
                <a:cxn ang="0">
                  <a:pos x="5" y="1110"/>
                </a:cxn>
                <a:cxn ang="0">
                  <a:pos x="25" y="1261"/>
                </a:cxn>
                <a:cxn ang="0">
                  <a:pos x="66" y="1421"/>
                </a:cxn>
                <a:cxn ang="0">
                  <a:pos x="126" y="1587"/>
                </a:cxn>
                <a:cxn ang="0">
                  <a:pos x="176" y="1686"/>
                </a:cxn>
                <a:cxn ang="0">
                  <a:pos x="231" y="1769"/>
                </a:cxn>
                <a:cxn ang="0">
                  <a:pos x="287" y="1836"/>
                </a:cxn>
                <a:cxn ang="0">
                  <a:pos x="377" y="1930"/>
                </a:cxn>
                <a:cxn ang="0">
                  <a:pos x="407" y="1950"/>
                </a:cxn>
                <a:cxn ang="0">
                  <a:pos x="423" y="1956"/>
                </a:cxn>
                <a:cxn ang="0">
                  <a:pos x="438" y="1956"/>
                </a:cxn>
                <a:cxn ang="0">
                  <a:pos x="443" y="1945"/>
                </a:cxn>
                <a:cxn ang="0">
                  <a:pos x="443" y="1940"/>
                </a:cxn>
              </a:cxnLst>
              <a:rect l="0" t="0" r="r" b="b"/>
              <a:pathLst>
                <a:path w="443" h="1956">
                  <a:moveTo>
                    <a:pt x="443" y="1940"/>
                  </a:moveTo>
                  <a:lnTo>
                    <a:pt x="443" y="1930"/>
                  </a:lnTo>
                  <a:lnTo>
                    <a:pt x="423" y="1909"/>
                  </a:lnTo>
                  <a:lnTo>
                    <a:pt x="412" y="1893"/>
                  </a:lnTo>
                  <a:lnTo>
                    <a:pt x="322" y="1779"/>
                  </a:lnTo>
                  <a:lnTo>
                    <a:pt x="247" y="1655"/>
                  </a:lnTo>
                  <a:lnTo>
                    <a:pt x="196" y="1525"/>
                  </a:lnTo>
                  <a:lnTo>
                    <a:pt x="156" y="1385"/>
                  </a:lnTo>
                  <a:lnTo>
                    <a:pt x="131" y="1250"/>
                  </a:lnTo>
                  <a:lnTo>
                    <a:pt x="116" y="1110"/>
                  </a:lnTo>
                  <a:lnTo>
                    <a:pt x="111" y="980"/>
                  </a:lnTo>
                  <a:lnTo>
                    <a:pt x="116" y="835"/>
                  </a:lnTo>
                  <a:lnTo>
                    <a:pt x="131" y="690"/>
                  </a:lnTo>
                  <a:lnTo>
                    <a:pt x="161" y="550"/>
                  </a:lnTo>
                  <a:lnTo>
                    <a:pt x="201" y="410"/>
                  </a:lnTo>
                  <a:lnTo>
                    <a:pt x="257" y="280"/>
                  </a:lnTo>
                  <a:lnTo>
                    <a:pt x="327" y="161"/>
                  </a:lnTo>
                  <a:lnTo>
                    <a:pt x="418" y="52"/>
                  </a:lnTo>
                  <a:lnTo>
                    <a:pt x="438" y="31"/>
                  </a:lnTo>
                  <a:lnTo>
                    <a:pt x="438" y="26"/>
                  </a:lnTo>
                  <a:lnTo>
                    <a:pt x="443" y="26"/>
                  </a:lnTo>
                  <a:lnTo>
                    <a:pt x="443" y="5"/>
                  </a:lnTo>
                  <a:lnTo>
                    <a:pt x="433" y="0"/>
                  </a:lnTo>
                  <a:lnTo>
                    <a:pt x="423" y="0"/>
                  </a:lnTo>
                  <a:lnTo>
                    <a:pt x="407" y="5"/>
                  </a:lnTo>
                  <a:lnTo>
                    <a:pt x="377" y="31"/>
                  </a:lnTo>
                  <a:lnTo>
                    <a:pt x="332" y="73"/>
                  </a:lnTo>
                  <a:lnTo>
                    <a:pt x="282" y="125"/>
                  </a:lnTo>
                  <a:lnTo>
                    <a:pt x="226" y="197"/>
                  </a:lnTo>
                  <a:lnTo>
                    <a:pt x="171" y="280"/>
                  </a:lnTo>
                  <a:lnTo>
                    <a:pt x="121" y="379"/>
                  </a:lnTo>
                  <a:lnTo>
                    <a:pt x="61" y="540"/>
                  </a:lnTo>
                  <a:lnTo>
                    <a:pt x="25" y="700"/>
                  </a:lnTo>
                  <a:lnTo>
                    <a:pt x="5" y="846"/>
                  </a:lnTo>
                  <a:lnTo>
                    <a:pt x="0" y="980"/>
                  </a:lnTo>
                  <a:lnTo>
                    <a:pt x="5" y="1110"/>
                  </a:lnTo>
                  <a:lnTo>
                    <a:pt x="25" y="1261"/>
                  </a:lnTo>
                  <a:lnTo>
                    <a:pt x="66" y="1421"/>
                  </a:lnTo>
                  <a:lnTo>
                    <a:pt x="126" y="1587"/>
                  </a:lnTo>
                  <a:lnTo>
                    <a:pt x="176" y="1686"/>
                  </a:lnTo>
                  <a:lnTo>
                    <a:pt x="231" y="1769"/>
                  </a:lnTo>
                  <a:lnTo>
                    <a:pt x="287" y="1836"/>
                  </a:lnTo>
                  <a:lnTo>
                    <a:pt x="377" y="1930"/>
                  </a:lnTo>
                  <a:lnTo>
                    <a:pt x="407" y="1950"/>
                  </a:lnTo>
                  <a:lnTo>
                    <a:pt x="423" y="1956"/>
                  </a:lnTo>
                  <a:lnTo>
                    <a:pt x="438" y="1956"/>
                  </a:lnTo>
                  <a:lnTo>
                    <a:pt x="443" y="1945"/>
                  </a:lnTo>
                  <a:lnTo>
                    <a:pt x="443" y="19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64"/>
            <p:cNvSpPr>
              <a:spLocks noEditPoints="1"/>
            </p:cNvSpPr>
            <p:nvPr/>
          </p:nvSpPr>
          <p:spPr bwMode="auto">
            <a:xfrm>
              <a:off x="5820" y="3648"/>
              <a:ext cx="905" cy="1380"/>
            </a:xfrm>
            <a:custGeom>
              <a:avLst/>
              <a:gdLst/>
              <a:ahLst/>
              <a:cxnLst>
                <a:cxn ang="0">
                  <a:pos x="905" y="16"/>
                </a:cxn>
                <a:cxn ang="0">
                  <a:pos x="900" y="5"/>
                </a:cxn>
                <a:cxn ang="0">
                  <a:pos x="854" y="0"/>
                </a:cxn>
                <a:cxn ang="0">
                  <a:pos x="759" y="10"/>
                </a:cxn>
                <a:cxn ang="0">
                  <a:pos x="663" y="16"/>
                </a:cxn>
                <a:cxn ang="0">
                  <a:pos x="618" y="31"/>
                </a:cxn>
                <a:cxn ang="0">
                  <a:pos x="613" y="68"/>
                </a:cxn>
                <a:cxn ang="0">
                  <a:pos x="628" y="78"/>
                </a:cxn>
                <a:cxn ang="0">
                  <a:pos x="714" y="83"/>
                </a:cxn>
                <a:cxn ang="0">
                  <a:pos x="749" y="99"/>
                </a:cxn>
                <a:cxn ang="0">
                  <a:pos x="749" y="156"/>
                </a:cxn>
                <a:cxn ang="0">
                  <a:pos x="603" y="565"/>
                </a:cxn>
                <a:cxn ang="0">
                  <a:pos x="518" y="503"/>
                </a:cxn>
                <a:cxn ang="0">
                  <a:pos x="362" y="508"/>
                </a:cxn>
                <a:cxn ang="0">
                  <a:pos x="186" y="628"/>
                </a:cxn>
                <a:cxn ang="0">
                  <a:pos x="50" y="830"/>
                </a:cxn>
                <a:cxn ang="0">
                  <a:pos x="0" y="1069"/>
                </a:cxn>
                <a:cxn ang="0">
                  <a:pos x="35" y="1229"/>
                </a:cxn>
                <a:cxn ang="0">
                  <a:pos x="120" y="1338"/>
                </a:cxn>
                <a:cxn ang="0">
                  <a:pos x="251" y="1380"/>
                </a:cxn>
                <a:cxn ang="0">
                  <a:pos x="321" y="1369"/>
                </a:cxn>
                <a:cxn ang="0">
                  <a:pos x="432" y="1302"/>
                </a:cxn>
                <a:cxn ang="0">
                  <a:pos x="523" y="1292"/>
                </a:cxn>
                <a:cxn ang="0">
                  <a:pos x="608" y="1369"/>
                </a:cxn>
                <a:cxn ang="0">
                  <a:pos x="719" y="1375"/>
                </a:cxn>
                <a:cxn ang="0">
                  <a:pos x="789" y="1317"/>
                </a:cxn>
                <a:cxn ang="0">
                  <a:pos x="834" y="1224"/>
                </a:cxn>
                <a:cxn ang="0">
                  <a:pos x="859" y="1131"/>
                </a:cxn>
                <a:cxn ang="0">
                  <a:pos x="870" y="1069"/>
                </a:cxn>
                <a:cxn ang="0">
                  <a:pos x="839" y="1058"/>
                </a:cxn>
                <a:cxn ang="0">
                  <a:pos x="824" y="1079"/>
                </a:cxn>
                <a:cxn ang="0">
                  <a:pos x="799" y="1167"/>
                </a:cxn>
                <a:cxn ang="0">
                  <a:pos x="754" y="1286"/>
                </a:cxn>
                <a:cxn ang="0">
                  <a:pos x="678" y="1338"/>
                </a:cxn>
                <a:cxn ang="0">
                  <a:pos x="628" y="1307"/>
                </a:cxn>
                <a:cxn ang="0">
                  <a:pos x="618" y="1209"/>
                </a:cxn>
                <a:cxn ang="0">
                  <a:pos x="633" y="1152"/>
                </a:cxn>
                <a:cxn ang="0">
                  <a:pos x="508" y="1126"/>
                </a:cxn>
                <a:cxn ang="0">
                  <a:pos x="502" y="1152"/>
                </a:cxn>
                <a:cxn ang="0">
                  <a:pos x="482" y="1183"/>
                </a:cxn>
                <a:cxn ang="0">
                  <a:pos x="412" y="1266"/>
                </a:cxn>
                <a:cxn ang="0">
                  <a:pos x="301" y="1333"/>
                </a:cxn>
                <a:cxn ang="0">
                  <a:pos x="216" y="1328"/>
                </a:cxn>
                <a:cxn ang="0">
                  <a:pos x="161" y="1276"/>
                </a:cxn>
                <a:cxn ang="0">
                  <a:pos x="135" y="1193"/>
                </a:cxn>
                <a:cxn ang="0">
                  <a:pos x="140" y="1094"/>
                </a:cxn>
                <a:cxn ang="0">
                  <a:pos x="171" y="934"/>
                </a:cxn>
                <a:cxn ang="0">
                  <a:pos x="216" y="778"/>
                </a:cxn>
                <a:cxn ang="0">
                  <a:pos x="291" y="648"/>
                </a:cxn>
                <a:cxn ang="0">
                  <a:pos x="402" y="550"/>
                </a:cxn>
                <a:cxn ang="0">
                  <a:pos x="508" y="545"/>
                </a:cxn>
                <a:cxn ang="0">
                  <a:pos x="573" y="602"/>
                </a:cxn>
                <a:cxn ang="0">
                  <a:pos x="603" y="669"/>
                </a:cxn>
                <a:cxn ang="0">
                  <a:pos x="608" y="731"/>
                </a:cxn>
                <a:cxn ang="0">
                  <a:pos x="508" y="1126"/>
                </a:cxn>
              </a:cxnLst>
              <a:rect l="0" t="0" r="r" b="b"/>
              <a:pathLst>
                <a:path w="905" h="1380">
                  <a:moveTo>
                    <a:pt x="905" y="21"/>
                  </a:moveTo>
                  <a:lnTo>
                    <a:pt x="905" y="16"/>
                  </a:lnTo>
                  <a:lnTo>
                    <a:pt x="900" y="10"/>
                  </a:lnTo>
                  <a:lnTo>
                    <a:pt x="900" y="5"/>
                  </a:lnTo>
                  <a:lnTo>
                    <a:pt x="890" y="0"/>
                  </a:lnTo>
                  <a:lnTo>
                    <a:pt x="854" y="0"/>
                  </a:lnTo>
                  <a:lnTo>
                    <a:pt x="814" y="5"/>
                  </a:lnTo>
                  <a:lnTo>
                    <a:pt x="759" y="10"/>
                  </a:lnTo>
                  <a:lnTo>
                    <a:pt x="709" y="10"/>
                  </a:lnTo>
                  <a:lnTo>
                    <a:pt x="663" y="16"/>
                  </a:lnTo>
                  <a:lnTo>
                    <a:pt x="638" y="21"/>
                  </a:lnTo>
                  <a:lnTo>
                    <a:pt x="618" y="31"/>
                  </a:lnTo>
                  <a:lnTo>
                    <a:pt x="613" y="42"/>
                  </a:lnTo>
                  <a:lnTo>
                    <a:pt x="613" y="68"/>
                  </a:lnTo>
                  <a:lnTo>
                    <a:pt x="618" y="78"/>
                  </a:lnTo>
                  <a:lnTo>
                    <a:pt x="628" y="78"/>
                  </a:lnTo>
                  <a:lnTo>
                    <a:pt x="643" y="83"/>
                  </a:lnTo>
                  <a:lnTo>
                    <a:pt x="714" y="83"/>
                  </a:lnTo>
                  <a:lnTo>
                    <a:pt x="739" y="88"/>
                  </a:lnTo>
                  <a:lnTo>
                    <a:pt x="749" y="99"/>
                  </a:lnTo>
                  <a:lnTo>
                    <a:pt x="754" y="114"/>
                  </a:lnTo>
                  <a:lnTo>
                    <a:pt x="749" y="156"/>
                  </a:lnTo>
                  <a:lnTo>
                    <a:pt x="633" y="617"/>
                  </a:lnTo>
                  <a:lnTo>
                    <a:pt x="603" y="565"/>
                  </a:lnTo>
                  <a:lnTo>
                    <a:pt x="563" y="529"/>
                  </a:lnTo>
                  <a:lnTo>
                    <a:pt x="518" y="503"/>
                  </a:lnTo>
                  <a:lnTo>
                    <a:pt x="457" y="493"/>
                  </a:lnTo>
                  <a:lnTo>
                    <a:pt x="362" y="508"/>
                  </a:lnTo>
                  <a:lnTo>
                    <a:pt x="271" y="555"/>
                  </a:lnTo>
                  <a:lnTo>
                    <a:pt x="186" y="628"/>
                  </a:lnTo>
                  <a:lnTo>
                    <a:pt x="110" y="721"/>
                  </a:lnTo>
                  <a:lnTo>
                    <a:pt x="50" y="830"/>
                  </a:lnTo>
                  <a:lnTo>
                    <a:pt x="15" y="944"/>
                  </a:lnTo>
                  <a:lnTo>
                    <a:pt x="0" y="1069"/>
                  </a:lnTo>
                  <a:lnTo>
                    <a:pt x="10" y="1157"/>
                  </a:lnTo>
                  <a:lnTo>
                    <a:pt x="35" y="1229"/>
                  </a:lnTo>
                  <a:lnTo>
                    <a:pt x="70" y="1292"/>
                  </a:lnTo>
                  <a:lnTo>
                    <a:pt x="120" y="1338"/>
                  </a:lnTo>
                  <a:lnTo>
                    <a:pt x="181" y="1369"/>
                  </a:lnTo>
                  <a:lnTo>
                    <a:pt x="251" y="1380"/>
                  </a:lnTo>
                  <a:lnTo>
                    <a:pt x="281" y="1380"/>
                  </a:lnTo>
                  <a:lnTo>
                    <a:pt x="321" y="1369"/>
                  </a:lnTo>
                  <a:lnTo>
                    <a:pt x="377" y="1343"/>
                  </a:lnTo>
                  <a:lnTo>
                    <a:pt x="432" y="1302"/>
                  </a:lnTo>
                  <a:lnTo>
                    <a:pt x="502" y="1235"/>
                  </a:lnTo>
                  <a:lnTo>
                    <a:pt x="523" y="1292"/>
                  </a:lnTo>
                  <a:lnTo>
                    <a:pt x="558" y="1338"/>
                  </a:lnTo>
                  <a:lnTo>
                    <a:pt x="608" y="1369"/>
                  </a:lnTo>
                  <a:lnTo>
                    <a:pt x="673" y="1380"/>
                  </a:lnTo>
                  <a:lnTo>
                    <a:pt x="719" y="1375"/>
                  </a:lnTo>
                  <a:lnTo>
                    <a:pt x="759" y="1349"/>
                  </a:lnTo>
                  <a:lnTo>
                    <a:pt x="789" y="1317"/>
                  </a:lnTo>
                  <a:lnTo>
                    <a:pt x="814" y="1271"/>
                  </a:lnTo>
                  <a:lnTo>
                    <a:pt x="834" y="1224"/>
                  </a:lnTo>
                  <a:lnTo>
                    <a:pt x="849" y="1172"/>
                  </a:lnTo>
                  <a:lnTo>
                    <a:pt x="859" y="1131"/>
                  </a:lnTo>
                  <a:lnTo>
                    <a:pt x="870" y="1094"/>
                  </a:lnTo>
                  <a:lnTo>
                    <a:pt x="870" y="1069"/>
                  </a:lnTo>
                  <a:lnTo>
                    <a:pt x="859" y="1058"/>
                  </a:lnTo>
                  <a:lnTo>
                    <a:pt x="839" y="1058"/>
                  </a:lnTo>
                  <a:lnTo>
                    <a:pt x="829" y="1069"/>
                  </a:lnTo>
                  <a:lnTo>
                    <a:pt x="824" y="1079"/>
                  </a:lnTo>
                  <a:lnTo>
                    <a:pt x="819" y="1094"/>
                  </a:lnTo>
                  <a:lnTo>
                    <a:pt x="799" y="1167"/>
                  </a:lnTo>
                  <a:lnTo>
                    <a:pt x="779" y="1235"/>
                  </a:lnTo>
                  <a:lnTo>
                    <a:pt x="754" y="1286"/>
                  </a:lnTo>
                  <a:lnTo>
                    <a:pt x="719" y="1323"/>
                  </a:lnTo>
                  <a:lnTo>
                    <a:pt x="678" y="1338"/>
                  </a:lnTo>
                  <a:lnTo>
                    <a:pt x="648" y="1328"/>
                  </a:lnTo>
                  <a:lnTo>
                    <a:pt x="628" y="1307"/>
                  </a:lnTo>
                  <a:lnTo>
                    <a:pt x="618" y="1245"/>
                  </a:lnTo>
                  <a:lnTo>
                    <a:pt x="618" y="1209"/>
                  </a:lnTo>
                  <a:lnTo>
                    <a:pt x="623" y="1183"/>
                  </a:lnTo>
                  <a:lnTo>
                    <a:pt x="633" y="1152"/>
                  </a:lnTo>
                  <a:lnTo>
                    <a:pt x="905" y="21"/>
                  </a:lnTo>
                  <a:close/>
                  <a:moveTo>
                    <a:pt x="508" y="1126"/>
                  </a:moveTo>
                  <a:lnTo>
                    <a:pt x="502" y="1141"/>
                  </a:lnTo>
                  <a:lnTo>
                    <a:pt x="502" y="1152"/>
                  </a:lnTo>
                  <a:lnTo>
                    <a:pt x="492" y="1172"/>
                  </a:lnTo>
                  <a:lnTo>
                    <a:pt x="482" y="1183"/>
                  </a:lnTo>
                  <a:lnTo>
                    <a:pt x="472" y="1198"/>
                  </a:lnTo>
                  <a:lnTo>
                    <a:pt x="412" y="1266"/>
                  </a:lnTo>
                  <a:lnTo>
                    <a:pt x="352" y="1307"/>
                  </a:lnTo>
                  <a:lnTo>
                    <a:pt x="301" y="1333"/>
                  </a:lnTo>
                  <a:lnTo>
                    <a:pt x="256" y="1338"/>
                  </a:lnTo>
                  <a:lnTo>
                    <a:pt x="216" y="1328"/>
                  </a:lnTo>
                  <a:lnTo>
                    <a:pt x="181" y="1307"/>
                  </a:lnTo>
                  <a:lnTo>
                    <a:pt x="161" y="1276"/>
                  </a:lnTo>
                  <a:lnTo>
                    <a:pt x="146" y="1235"/>
                  </a:lnTo>
                  <a:lnTo>
                    <a:pt x="135" y="1193"/>
                  </a:lnTo>
                  <a:lnTo>
                    <a:pt x="135" y="1152"/>
                  </a:lnTo>
                  <a:lnTo>
                    <a:pt x="140" y="1094"/>
                  </a:lnTo>
                  <a:lnTo>
                    <a:pt x="151" y="1017"/>
                  </a:lnTo>
                  <a:lnTo>
                    <a:pt x="171" y="934"/>
                  </a:lnTo>
                  <a:lnTo>
                    <a:pt x="191" y="856"/>
                  </a:lnTo>
                  <a:lnTo>
                    <a:pt x="216" y="778"/>
                  </a:lnTo>
                  <a:lnTo>
                    <a:pt x="241" y="726"/>
                  </a:lnTo>
                  <a:lnTo>
                    <a:pt x="291" y="648"/>
                  </a:lnTo>
                  <a:lnTo>
                    <a:pt x="342" y="586"/>
                  </a:lnTo>
                  <a:lnTo>
                    <a:pt x="402" y="550"/>
                  </a:lnTo>
                  <a:lnTo>
                    <a:pt x="462" y="534"/>
                  </a:lnTo>
                  <a:lnTo>
                    <a:pt x="508" y="545"/>
                  </a:lnTo>
                  <a:lnTo>
                    <a:pt x="543" y="565"/>
                  </a:lnTo>
                  <a:lnTo>
                    <a:pt x="573" y="602"/>
                  </a:lnTo>
                  <a:lnTo>
                    <a:pt x="588" y="633"/>
                  </a:lnTo>
                  <a:lnTo>
                    <a:pt x="603" y="669"/>
                  </a:lnTo>
                  <a:lnTo>
                    <a:pt x="608" y="695"/>
                  </a:lnTo>
                  <a:lnTo>
                    <a:pt x="608" y="731"/>
                  </a:lnTo>
                  <a:lnTo>
                    <a:pt x="603" y="742"/>
                  </a:lnTo>
                  <a:lnTo>
                    <a:pt x="508" y="112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65"/>
            <p:cNvSpPr>
              <a:spLocks noEditPoints="1"/>
            </p:cNvSpPr>
            <p:nvPr/>
          </p:nvSpPr>
          <p:spPr bwMode="auto">
            <a:xfrm>
              <a:off x="6790" y="4379"/>
              <a:ext cx="407" cy="924"/>
            </a:xfrm>
            <a:custGeom>
              <a:avLst/>
              <a:gdLst/>
              <a:ahLst/>
              <a:cxnLst>
                <a:cxn ang="0">
                  <a:pos x="372" y="42"/>
                </a:cxn>
                <a:cxn ang="0">
                  <a:pos x="347" y="6"/>
                </a:cxn>
                <a:cxn ang="0">
                  <a:pos x="297" y="0"/>
                </a:cxn>
                <a:cxn ang="0">
                  <a:pos x="246" y="52"/>
                </a:cxn>
                <a:cxn ang="0">
                  <a:pos x="241" y="83"/>
                </a:cxn>
                <a:cxn ang="0">
                  <a:pos x="267" y="120"/>
                </a:cxn>
                <a:cxn ang="0">
                  <a:pos x="297" y="125"/>
                </a:cxn>
                <a:cxn ang="0">
                  <a:pos x="337" y="109"/>
                </a:cxn>
                <a:cxn ang="0">
                  <a:pos x="367" y="73"/>
                </a:cxn>
                <a:cxn ang="0">
                  <a:pos x="101" y="747"/>
                </a:cxn>
                <a:cxn ang="0">
                  <a:pos x="86" y="804"/>
                </a:cxn>
                <a:cxn ang="0">
                  <a:pos x="121" y="887"/>
                </a:cxn>
                <a:cxn ang="0">
                  <a:pos x="211" y="924"/>
                </a:cxn>
                <a:cxn ang="0">
                  <a:pos x="307" y="882"/>
                </a:cxn>
                <a:cxn ang="0">
                  <a:pos x="372" y="804"/>
                </a:cxn>
                <a:cxn ang="0">
                  <a:pos x="402" y="732"/>
                </a:cxn>
                <a:cxn ang="0">
                  <a:pos x="402" y="701"/>
                </a:cxn>
                <a:cxn ang="0">
                  <a:pos x="372" y="695"/>
                </a:cxn>
                <a:cxn ang="0">
                  <a:pos x="357" y="716"/>
                </a:cxn>
                <a:cxn ang="0">
                  <a:pos x="297" y="841"/>
                </a:cxn>
                <a:cxn ang="0">
                  <a:pos x="216" y="882"/>
                </a:cxn>
                <a:cxn ang="0">
                  <a:pos x="186" y="867"/>
                </a:cxn>
                <a:cxn ang="0">
                  <a:pos x="191" y="789"/>
                </a:cxn>
                <a:cxn ang="0">
                  <a:pos x="246" y="638"/>
                </a:cxn>
                <a:cxn ang="0">
                  <a:pos x="277" y="566"/>
                </a:cxn>
                <a:cxn ang="0">
                  <a:pos x="322" y="421"/>
                </a:cxn>
                <a:cxn ang="0">
                  <a:pos x="287" y="338"/>
                </a:cxn>
                <a:cxn ang="0">
                  <a:pos x="196" y="301"/>
                </a:cxn>
                <a:cxn ang="0">
                  <a:pos x="101" y="338"/>
                </a:cxn>
                <a:cxn ang="0">
                  <a:pos x="35" y="421"/>
                </a:cxn>
                <a:cxn ang="0">
                  <a:pos x="5" y="493"/>
                </a:cxn>
                <a:cxn ang="0">
                  <a:pos x="5" y="524"/>
                </a:cxn>
                <a:cxn ang="0">
                  <a:pos x="35" y="529"/>
                </a:cxn>
                <a:cxn ang="0">
                  <a:pos x="50" y="509"/>
                </a:cxn>
                <a:cxn ang="0">
                  <a:pos x="116" y="379"/>
                </a:cxn>
                <a:cxn ang="0">
                  <a:pos x="191" y="343"/>
                </a:cxn>
                <a:cxn ang="0">
                  <a:pos x="211" y="348"/>
                </a:cxn>
                <a:cxn ang="0">
                  <a:pos x="226" y="389"/>
                </a:cxn>
                <a:cxn ang="0">
                  <a:pos x="216" y="436"/>
                </a:cxn>
                <a:cxn ang="0">
                  <a:pos x="181" y="524"/>
                </a:cxn>
              </a:cxnLst>
              <a:rect l="0" t="0" r="r" b="b"/>
              <a:pathLst>
                <a:path w="407" h="924">
                  <a:moveTo>
                    <a:pt x="372" y="52"/>
                  </a:moveTo>
                  <a:lnTo>
                    <a:pt x="372" y="42"/>
                  </a:lnTo>
                  <a:lnTo>
                    <a:pt x="367" y="26"/>
                  </a:lnTo>
                  <a:lnTo>
                    <a:pt x="347" y="6"/>
                  </a:lnTo>
                  <a:lnTo>
                    <a:pt x="332" y="0"/>
                  </a:lnTo>
                  <a:lnTo>
                    <a:pt x="297" y="0"/>
                  </a:lnTo>
                  <a:lnTo>
                    <a:pt x="267" y="21"/>
                  </a:lnTo>
                  <a:lnTo>
                    <a:pt x="246" y="52"/>
                  </a:lnTo>
                  <a:lnTo>
                    <a:pt x="241" y="73"/>
                  </a:lnTo>
                  <a:lnTo>
                    <a:pt x="241" y="83"/>
                  </a:lnTo>
                  <a:lnTo>
                    <a:pt x="246" y="99"/>
                  </a:lnTo>
                  <a:lnTo>
                    <a:pt x="267" y="120"/>
                  </a:lnTo>
                  <a:lnTo>
                    <a:pt x="282" y="125"/>
                  </a:lnTo>
                  <a:lnTo>
                    <a:pt x="297" y="125"/>
                  </a:lnTo>
                  <a:lnTo>
                    <a:pt x="317" y="120"/>
                  </a:lnTo>
                  <a:lnTo>
                    <a:pt x="337" y="109"/>
                  </a:lnTo>
                  <a:lnTo>
                    <a:pt x="357" y="94"/>
                  </a:lnTo>
                  <a:lnTo>
                    <a:pt x="367" y="73"/>
                  </a:lnTo>
                  <a:lnTo>
                    <a:pt x="372" y="52"/>
                  </a:lnTo>
                  <a:close/>
                  <a:moveTo>
                    <a:pt x="101" y="747"/>
                  </a:moveTo>
                  <a:lnTo>
                    <a:pt x="96" y="763"/>
                  </a:lnTo>
                  <a:lnTo>
                    <a:pt x="86" y="804"/>
                  </a:lnTo>
                  <a:lnTo>
                    <a:pt x="96" y="851"/>
                  </a:lnTo>
                  <a:lnTo>
                    <a:pt x="121" y="887"/>
                  </a:lnTo>
                  <a:lnTo>
                    <a:pt x="161" y="913"/>
                  </a:lnTo>
                  <a:lnTo>
                    <a:pt x="211" y="924"/>
                  </a:lnTo>
                  <a:lnTo>
                    <a:pt x="267" y="913"/>
                  </a:lnTo>
                  <a:lnTo>
                    <a:pt x="307" y="882"/>
                  </a:lnTo>
                  <a:lnTo>
                    <a:pt x="342" y="846"/>
                  </a:lnTo>
                  <a:lnTo>
                    <a:pt x="372" y="804"/>
                  </a:lnTo>
                  <a:lnTo>
                    <a:pt x="392" y="763"/>
                  </a:lnTo>
                  <a:lnTo>
                    <a:pt x="402" y="732"/>
                  </a:lnTo>
                  <a:lnTo>
                    <a:pt x="407" y="711"/>
                  </a:lnTo>
                  <a:lnTo>
                    <a:pt x="402" y="701"/>
                  </a:lnTo>
                  <a:lnTo>
                    <a:pt x="397" y="695"/>
                  </a:lnTo>
                  <a:lnTo>
                    <a:pt x="372" y="695"/>
                  </a:lnTo>
                  <a:lnTo>
                    <a:pt x="362" y="706"/>
                  </a:lnTo>
                  <a:lnTo>
                    <a:pt x="357" y="716"/>
                  </a:lnTo>
                  <a:lnTo>
                    <a:pt x="332" y="789"/>
                  </a:lnTo>
                  <a:lnTo>
                    <a:pt x="297" y="841"/>
                  </a:lnTo>
                  <a:lnTo>
                    <a:pt x="257" y="872"/>
                  </a:lnTo>
                  <a:lnTo>
                    <a:pt x="216" y="882"/>
                  </a:lnTo>
                  <a:lnTo>
                    <a:pt x="201" y="882"/>
                  </a:lnTo>
                  <a:lnTo>
                    <a:pt x="186" y="867"/>
                  </a:lnTo>
                  <a:lnTo>
                    <a:pt x="186" y="835"/>
                  </a:lnTo>
                  <a:lnTo>
                    <a:pt x="191" y="789"/>
                  </a:lnTo>
                  <a:lnTo>
                    <a:pt x="206" y="747"/>
                  </a:lnTo>
                  <a:lnTo>
                    <a:pt x="246" y="638"/>
                  </a:lnTo>
                  <a:lnTo>
                    <a:pt x="257" y="607"/>
                  </a:lnTo>
                  <a:lnTo>
                    <a:pt x="277" y="566"/>
                  </a:lnTo>
                  <a:lnTo>
                    <a:pt x="307" y="483"/>
                  </a:lnTo>
                  <a:lnTo>
                    <a:pt x="322" y="421"/>
                  </a:lnTo>
                  <a:lnTo>
                    <a:pt x="312" y="374"/>
                  </a:lnTo>
                  <a:lnTo>
                    <a:pt x="287" y="338"/>
                  </a:lnTo>
                  <a:lnTo>
                    <a:pt x="246" y="312"/>
                  </a:lnTo>
                  <a:lnTo>
                    <a:pt x="196" y="301"/>
                  </a:lnTo>
                  <a:lnTo>
                    <a:pt x="146" y="312"/>
                  </a:lnTo>
                  <a:lnTo>
                    <a:pt x="101" y="338"/>
                  </a:lnTo>
                  <a:lnTo>
                    <a:pt x="65" y="379"/>
                  </a:lnTo>
                  <a:lnTo>
                    <a:pt x="35" y="421"/>
                  </a:lnTo>
                  <a:lnTo>
                    <a:pt x="15" y="462"/>
                  </a:lnTo>
                  <a:lnTo>
                    <a:pt x="5" y="493"/>
                  </a:lnTo>
                  <a:lnTo>
                    <a:pt x="0" y="514"/>
                  </a:lnTo>
                  <a:lnTo>
                    <a:pt x="5" y="524"/>
                  </a:lnTo>
                  <a:lnTo>
                    <a:pt x="10" y="529"/>
                  </a:lnTo>
                  <a:lnTo>
                    <a:pt x="35" y="529"/>
                  </a:lnTo>
                  <a:lnTo>
                    <a:pt x="45" y="519"/>
                  </a:lnTo>
                  <a:lnTo>
                    <a:pt x="50" y="509"/>
                  </a:lnTo>
                  <a:lnTo>
                    <a:pt x="81" y="431"/>
                  </a:lnTo>
                  <a:lnTo>
                    <a:pt x="116" y="379"/>
                  </a:lnTo>
                  <a:lnTo>
                    <a:pt x="151" y="353"/>
                  </a:lnTo>
                  <a:lnTo>
                    <a:pt x="191" y="343"/>
                  </a:lnTo>
                  <a:lnTo>
                    <a:pt x="201" y="343"/>
                  </a:lnTo>
                  <a:lnTo>
                    <a:pt x="211" y="348"/>
                  </a:lnTo>
                  <a:lnTo>
                    <a:pt x="221" y="369"/>
                  </a:lnTo>
                  <a:lnTo>
                    <a:pt x="226" y="389"/>
                  </a:lnTo>
                  <a:lnTo>
                    <a:pt x="221" y="410"/>
                  </a:lnTo>
                  <a:lnTo>
                    <a:pt x="216" y="436"/>
                  </a:lnTo>
                  <a:lnTo>
                    <a:pt x="201" y="472"/>
                  </a:lnTo>
                  <a:lnTo>
                    <a:pt x="181" y="524"/>
                  </a:lnTo>
                  <a:lnTo>
                    <a:pt x="101" y="7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66"/>
            <p:cNvSpPr>
              <a:spLocks/>
            </p:cNvSpPr>
            <p:nvPr/>
          </p:nvSpPr>
          <p:spPr bwMode="auto">
            <a:xfrm>
              <a:off x="7419" y="5131"/>
              <a:ext cx="166" cy="421"/>
            </a:xfrm>
            <a:custGeom>
              <a:avLst/>
              <a:gdLst/>
              <a:ahLst/>
              <a:cxnLst>
                <a:cxn ang="0">
                  <a:pos x="130" y="135"/>
                </a:cxn>
                <a:cxn ang="0">
                  <a:pos x="125" y="192"/>
                </a:cxn>
                <a:cxn ang="0">
                  <a:pos x="110" y="255"/>
                </a:cxn>
                <a:cxn ang="0">
                  <a:pos x="80" y="322"/>
                </a:cxn>
                <a:cxn ang="0">
                  <a:pos x="25" y="384"/>
                </a:cxn>
                <a:cxn ang="0">
                  <a:pos x="20" y="395"/>
                </a:cxn>
                <a:cxn ang="0">
                  <a:pos x="15" y="400"/>
                </a:cxn>
                <a:cxn ang="0">
                  <a:pos x="20" y="410"/>
                </a:cxn>
                <a:cxn ang="0">
                  <a:pos x="25" y="415"/>
                </a:cxn>
                <a:cxn ang="0">
                  <a:pos x="35" y="421"/>
                </a:cxn>
                <a:cxn ang="0">
                  <a:pos x="50" y="410"/>
                </a:cxn>
                <a:cxn ang="0">
                  <a:pos x="75" y="384"/>
                </a:cxn>
                <a:cxn ang="0">
                  <a:pos x="105" y="348"/>
                </a:cxn>
                <a:cxn ang="0">
                  <a:pos x="135" y="291"/>
                </a:cxn>
                <a:cxn ang="0">
                  <a:pos x="155" y="223"/>
                </a:cxn>
                <a:cxn ang="0">
                  <a:pos x="166" y="146"/>
                </a:cxn>
                <a:cxn ang="0">
                  <a:pos x="161" y="89"/>
                </a:cxn>
                <a:cxn ang="0">
                  <a:pos x="140" y="42"/>
                </a:cxn>
                <a:cxn ang="0">
                  <a:pos x="115" y="11"/>
                </a:cxn>
                <a:cxn ang="0">
                  <a:pos x="75" y="0"/>
                </a:cxn>
                <a:cxn ang="0">
                  <a:pos x="55" y="0"/>
                </a:cxn>
                <a:cxn ang="0">
                  <a:pos x="35" y="11"/>
                </a:cxn>
                <a:cxn ang="0">
                  <a:pos x="20" y="21"/>
                </a:cxn>
                <a:cxn ang="0">
                  <a:pos x="10" y="37"/>
                </a:cxn>
                <a:cxn ang="0">
                  <a:pos x="0" y="58"/>
                </a:cxn>
                <a:cxn ang="0">
                  <a:pos x="0" y="99"/>
                </a:cxn>
                <a:cxn ang="0">
                  <a:pos x="10" y="115"/>
                </a:cxn>
                <a:cxn ang="0">
                  <a:pos x="20" y="135"/>
                </a:cxn>
                <a:cxn ang="0">
                  <a:pos x="35" y="146"/>
                </a:cxn>
                <a:cxn ang="0">
                  <a:pos x="75" y="156"/>
                </a:cxn>
                <a:cxn ang="0">
                  <a:pos x="90" y="156"/>
                </a:cxn>
                <a:cxn ang="0">
                  <a:pos x="105" y="151"/>
                </a:cxn>
                <a:cxn ang="0">
                  <a:pos x="120" y="141"/>
                </a:cxn>
                <a:cxn ang="0">
                  <a:pos x="125" y="135"/>
                </a:cxn>
                <a:cxn ang="0">
                  <a:pos x="130" y="135"/>
                </a:cxn>
              </a:cxnLst>
              <a:rect l="0" t="0" r="r" b="b"/>
              <a:pathLst>
                <a:path w="166" h="421">
                  <a:moveTo>
                    <a:pt x="130" y="135"/>
                  </a:moveTo>
                  <a:lnTo>
                    <a:pt x="125" y="192"/>
                  </a:lnTo>
                  <a:lnTo>
                    <a:pt x="110" y="255"/>
                  </a:lnTo>
                  <a:lnTo>
                    <a:pt x="80" y="322"/>
                  </a:lnTo>
                  <a:lnTo>
                    <a:pt x="25" y="384"/>
                  </a:lnTo>
                  <a:lnTo>
                    <a:pt x="20" y="395"/>
                  </a:lnTo>
                  <a:lnTo>
                    <a:pt x="15" y="400"/>
                  </a:lnTo>
                  <a:lnTo>
                    <a:pt x="20" y="410"/>
                  </a:lnTo>
                  <a:lnTo>
                    <a:pt x="25" y="415"/>
                  </a:lnTo>
                  <a:lnTo>
                    <a:pt x="35" y="421"/>
                  </a:lnTo>
                  <a:lnTo>
                    <a:pt x="50" y="410"/>
                  </a:lnTo>
                  <a:lnTo>
                    <a:pt x="75" y="384"/>
                  </a:lnTo>
                  <a:lnTo>
                    <a:pt x="105" y="348"/>
                  </a:lnTo>
                  <a:lnTo>
                    <a:pt x="135" y="291"/>
                  </a:lnTo>
                  <a:lnTo>
                    <a:pt x="155" y="223"/>
                  </a:lnTo>
                  <a:lnTo>
                    <a:pt x="166" y="146"/>
                  </a:lnTo>
                  <a:lnTo>
                    <a:pt x="161" y="89"/>
                  </a:lnTo>
                  <a:lnTo>
                    <a:pt x="140" y="42"/>
                  </a:lnTo>
                  <a:lnTo>
                    <a:pt x="115" y="11"/>
                  </a:lnTo>
                  <a:lnTo>
                    <a:pt x="75" y="0"/>
                  </a:lnTo>
                  <a:lnTo>
                    <a:pt x="55" y="0"/>
                  </a:lnTo>
                  <a:lnTo>
                    <a:pt x="35" y="11"/>
                  </a:lnTo>
                  <a:lnTo>
                    <a:pt x="20" y="21"/>
                  </a:lnTo>
                  <a:lnTo>
                    <a:pt x="10" y="37"/>
                  </a:lnTo>
                  <a:lnTo>
                    <a:pt x="0" y="58"/>
                  </a:lnTo>
                  <a:lnTo>
                    <a:pt x="0" y="99"/>
                  </a:lnTo>
                  <a:lnTo>
                    <a:pt x="10" y="115"/>
                  </a:lnTo>
                  <a:lnTo>
                    <a:pt x="20" y="135"/>
                  </a:lnTo>
                  <a:lnTo>
                    <a:pt x="35" y="146"/>
                  </a:lnTo>
                  <a:lnTo>
                    <a:pt x="75" y="156"/>
                  </a:lnTo>
                  <a:lnTo>
                    <a:pt x="90" y="156"/>
                  </a:lnTo>
                  <a:lnTo>
                    <a:pt x="105" y="151"/>
                  </a:lnTo>
                  <a:lnTo>
                    <a:pt x="120" y="141"/>
                  </a:lnTo>
                  <a:lnTo>
                    <a:pt x="125" y="135"/>
                  </a:lnTo>
                  <a:lnTo>
                    <a:pt x="130" y="13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7"/>
            <p:cNvSpPr>
              <a:spLocks/>
            </p:cNvSpPr>
            <p:nvPr/>
          </p:nvSpPr>
          <p:spPr bwMode="auto">
            <a:xfrm>
              <a:off x="7866" y="4374"/>
              <a:ext cx="483" cy="913"/>
            </a:xfrm>
            <a:custGeom>
              <a:avLst/>
              <a:gdLst/>
              <a:ahLst/>
              <a:cxnLst>
                <a:cxn ang="0">
                  <a:pos x="302" y="42"/>
                </a:cxn>
                <a:cxn ang="0">
                  <a:pos x="302" y="21"/>
                </a:cxn>
                <a:cxn ang="0">
                  <a:pos x="297" y="11"/>
                </a:cxn>
                <a:cxn ang="0">
                  <a:pos x="292" y="5"/>
                </a:cxn>
                <a:cxn ang="0">
                  <a:pos x="277" y="0"/>
                </a:cxn>
                <a:cxn ang="0">
                  <a:pos x="262" y="0"/>
                </a:cxn>
                <a:cxn ang="0">
                  <a:pos x="206" y="42"/>
                </a:cxn>
                <a:cxn ang="0">
                  <a:pos x="146" y="68"/>
                </a:cxn>
                <a:cxn ang="0">
                  <a:pos x="91" y="83"/>
                </a:cxn>
                <a:cxn ang="0">
                  <a:pos x="40" y="88"/>
                </a:cxn>
                <a:cxn ang="0">
                  <a:pos x="0" y="88"/>
                </a:cxn>
                <a:cxn ang="0">
                  <a:pos x="0" y="140"/>
                </a:cxn>
                <a:cxn ang="0">
                  <a:pos x="45" y="140"/>
                </a:cxn>
                <a:cxn ang="0">
                  <a:pos x="116" y="130"/>
                </a:cxn>
                <a:cxn ang="0">
                  <a:pos x="191" y="99"/>
                </a:cxn>
                <a:cxn ang="0">
                  <a:pos x="191" y="825"/>
                </a:cxn>
                <a:cxn ang="0">
                  <a:pos x="181" y="840"/>
                </a:cxn>
                <a:cxn ang="0">
                  <a:pos x="161" y="856"/>
                </a:cxn>
                <a:cxn ang="0">
                  <a:pos x="126" y="861"/>
                </a:cxn>
                <a:cxn ang="0">
                  <a:pos x="10" y="861"/>
                </a:cxn>
                <a:cxn ang="0">
                  <a:pos x="10" y="913"/>
                </a:cxn>
                <a:cxn ang="0">
                  <a:pos x="91" y="913"/>
                </a:cxn>
                <a:cxn ang="0">
                  <a:pos x="146" y="908"/>
                </a:cxn>
                <a:cxn ang="0">
                  <a:pos x="337" y="908"/>
                </a:cxn>
                <a:cxn ang="0">
                  <a:pos x="397" y="913"/>
                </a:cxn>
                <a:cxn ang="0">
                  <a:pos x="483" y="913"/>
                </a:cxn>
                <a:cxn ang="0">
                  <a:pos x="483" y="861"/>
                </a:cxn>
                <a:cxn ang="0">
                  <a:pos x="367" y="861"/>
                </a:cxn>
                <a:cxn ang="0">
                  <a:pos x="327" y="856"/>
                </a:cxn>
                <a:cxn ang="0">
                  <a:pos x="307" y="840"/>
                </a:cxn>
                <a:cxn ang="0">
                  <a:pos x="302" y="825"/>
                </a:cxn>
                <a:cxn ang="0">
                  <a:pos x="302" y="799"/>
                </a:cxn>
                <a:cxn ang="0">
                  <a:pos x="302" y="42"/>
                </a:cxn>
              </a:cxnLst>
              <a:rect l="0" t="0" r="r" b="b"/>
              <a:pathLst>
                <a:path w="483" h="913">
                  <a:moveTo>
                    <a:pt x="302" y="42"/>
                  </a:moveTo>
                  <a:lnTo>
                    <a:pt x="302" y="21"/>
                  </a:lnTo>
                  <a:lnTo>
                    <a:pt x="297" y="11"/>
                  </a:lnTo>
                  <a:lnTo>
                    <a:pt x="292" y="5"/>
                  </a:lnTo>
                  <a:lnTo>
                    <a:pt x="277" y="0"/>
                  </a:lnTo>
                  <a:lnTo>
                    <a:pt x="262" y="0"/>
                  </a:lnTo>
                  <a:lnTo>
                    <a:pt x="206" y="42"/>
                  </a:lnTo>
                  <a:lnTo>
                    <a:pt x="146" y="68"/>
                  </a:lnTo>
                  <a:lnTo>
                    <a:pt x="91" y="83"/>
                  </a:lnTo>
                  <a:lnTo>
                    <a:pt x="40" y="88"/>
                  </a:lnTo>
                  <a:lnTo>
                    <a:pt x="0" y="88"/>
                  </a:lnTo>
                  <a:lnTo>
                    <a:pt x="0" y="140"/>
                  </a:lnTo>
                  <a:lnTo>
                    <a:pt x="45" y="140"/>
                  </a:lnTo>
                  <a:lnTo>
                    <a:pt x="116" y="130"/>
                  </a:lnTo>
                  <a:lnTo>
                    <a:pt x="191" y="99"/>
                  </a:lnTo>
                  <a:lnTo>
                    <a:pt x="191" y="825"/>
                  </a:lnTo>
                  <a:lnTo>
                    <a:pt x="181" y="840"/>
                  </a:lnTo>
                  <a:lnTo>
                    <a:pt x="161" y="856"/>
                  </a:lnTo>
                  <a:lnTo>
                    <a:pt x="126" y="861"/>
                  </a:lnTo>
                  <a:lnTo>
                    <a:pt x="10" y="861"/>
                  </a:lnTo>
                  <a:lnTo>
                    <a:pt x="10" y="913"/>
                  </a:lnTo>
                  <a:lnTo>
                    <a:pt x="91" y="913"/>
                  </a:lnTo>
                  <a:lnTo>
                    <a:pt x="146" y="908"/>
                  </a:lnTo>
                  <a:lnTo>
                    <a:pt x="337" y="908"/>
                  </a:lnTo>
                  <a:lnTo>
                    <a:pt x="397" y="913"/>
                  </a:lnTo>
                  <a:lnTo>
                    <a:pt x="483" y="913"/>
                  </a:lnTo>
                  <a:lnTo>
                    <a:pt x="483" y="861"/>
                  </a:lnTo>
                  <a:lnTo>
                    <a:pt x="367" y="861"/>
                  </a:lnTo>
                  <a:lnTo>
                    <a:pt x="327" y="856"/>
                  </a:lnTo>
                  <a:lnTo>
                    <a:pt x="307" y="840"/>
                  </a:lnTo>
                  <a:lnTo>
                    <a:pt x="302" y="825"/>
                  </a:lnTo>
                  <a:lnTo>
                    <a:pt x="302" y="799"/>
                  </a:lnTo>
                  <a:lnTo>
                    <a:pt x="302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68"/>
            <p:cNvSpPr>
              <a:spLocks/>
            </p:cNvSpPr>
            <p:nvPr/>
          </p:nvSpPr>
          <p:spPr bwMode="auto">
            <a:xfrm>
              <a:off x="8746" y="4800"/>
              <a:ext cx="226" cy="586"/>
            </a:xfrm>
            <a:custGeom>
              <a:avLst/>
              <a:gdLst/>
              <a:ahLst/>
              <a:cxnLst>
                <a:cxn ang="0">
                  <a:pos x="226" y="207"/>
                </a:cxn>
                <a:cxn ang="0">
                  <a:pos x="216" y="119"/>
                </a:cxn>
                <a:cxn ang="0">
                  <a:pos x="191" y="51"/>
                </a:cxn>
                <a:cxn ang="0">
                  <a:pos x="156" y="15"/>
                </a:cxn>
                <a:cxn ang="0">
                  <a:pos x="106" y="0"/>
                </a:cxn>
                <a:cxn ang="0">
                  <a:pos x="60" y="10"/>
                </a:cxn>
                <a:cxn ang="0">
                  <a:pos x="30" y="31"/>
                </a:cxn>
                <a:cxn ang="0">
                  <a:pos x="10" y="62"/>
                </a:cxn>
                <a:cxn ang="0">
                  <a:pos x="0" y="103"/>
                </a:cxn>
                <a:cxn ang="0">
                  <a:pos x="10" y="140"/>
                </a:cxn>
                <a:cxn ang="0">
                  <a:pos x="30" y="176"/>
                </a:cxn>
                <a:cxn ang="0">
                  <a:pos x="60" y="197"/>
                </a:cxn>
                <a:cxn ang="0">
                  <a:pos x="106" y="207"/>
                </a:cxn>
                <a:cxn ang="0">
                  <a:pos x="121" y="207"/>
                </a:cxn>
                <a:cxn ang="0">
                  <a:pos x="136" y="202"/>
                </a:cxn>
                <a:cxn ang="0">
                  <a:pos x="156" y="191"/>
                </a:cxn>
                <a:cxn ang="0">
                  <a:pos x="171" y="181"/>
                </a:cxn>
                <a:cxn ang="0">
                  <a:pos x="176" y="176"/>
                </a:cxn>
                <a:cxn ang="0">
                  <a:pos x="181" y="176"/>
                </a:cxn>
                <a:cxn ang="0">
                  <a:pos x="181" y="207"/>
                </a:cxn>
                <a:cxn ang="0">
                  <a:pos x="171" y="311"/>
                </a:cxn>
                <a:cxn ang="0">
                  <a:pos x="141" y="399"/>
                </a:cxn>
                <a:cxn ang="0">
                  <a:pos x="101" y="477"/>
                </a:cxn>
                <a:cxn ang="0">
                  <a:pos x="55" y="534"/>
                </a:cxn>
                <a:cxn ang="0">
                  <a:pos x="45" y="544"/>
                </a:cxn>
                <a:cxn ang="0">
                  <a:pos x="35" y="549"/>
                </a:cxn>
                <a:cxn ang="0">
                  <a:pos x="35" y="580"/>
                </a:cxn>
                <a:cxn ang="0">
                  <a:pos x="45" y="586"/>
                </a:cxn>
                <a:cxn ang="0">
                  <a:pos x="50" y="586"/>
                </a:cxn>
                <a:cxn ang="0">
                  <a:pos x="65" y="575"/>
                </a:cxn>
                <a:cxn ang="0">
                  <a:pos x="96" y="549"/>
                </a:cxn>
                <a:cxn ang="0">
                  <a:pos x="131" y="508"/>
                </a:cxn>
                <a:cxn ang="0">
                  <a:pos x="161" y="451"/>
                </a:cxn>
                <a:cxn ang="0">
                  <a:pos x="196" y="378"/>
                </a:cxn>
                <a:cxn ang="0">
                  <a:pos x="216" y="300"/>
                </a:cxn>
                <a:cxn ang="0">
                  <a:pos x="226" y="207"/>
                </a:cxn>
              </a:cxnLst>
              <a:rect l="0" t="0" r="r" b="b"/>
              <a:pathLst>
                <a:path w="226" h="586">
                  <a:moveTo>
                    <a:pt x="226" y="207"/>
                  </a:moveTo>
                  <a:lnTo>
                    <a:pt x="216" y="119"/>
                  </a:lnTo>
                  <a:lnTo>
                    <a:pt x="191" y="51"/>
                  </a:lnTo>
                  <a:lnTo>
                    <a:pt x="156" y="15"/>
                  </a:lnTo>
                  <a:lnTo>
                    <a:pt x="106" y="0"/>
                  </a:lnTo>
                  <a:lnTo>
                    <a:pt x="60" y="10"/>
                  </a:lnTo>
                  <a:lnTo>
                    <a:pt x="30" y="31"/>
                  </a:lnTo>
                  <a:lnTo>
                    <a:pt x="10" y="62"/>
                  </a:lnTo>
                  <a:lnTo>
                    <a:pt x="0" y="103"/>
                  </a:lnTo>
                  <a:lnTo>
                    <a:pt x="10" y="140"/>
                  </a:lnTo>
                  <a:lnTo>
                    <a:pt x="30" y="176"/>
                  </a:lnTo>
                  <a:lnTo>
                    <a:pt x="60" y="197"/>
                  </a:lnTo>
                  <a:lnTo>
                    <a:pt x="106" y="207"/>
                  </a:lnTo>
                  <a:lnTo>
                    <a:pt x="121" y="207"/>
                  </a:lnTo>
                  <a:lnTo>
                    <a:pt x="136" y="202"/>
                  </a:lnTo>
                  <a:lnTo>
                    <a:pt x="156" y="191"/>
                  </a:lnTo>
                  <a:lnTo>
                    <a:pt x="171" y="181"/>
                  </a:lnTo>
                  <a:lnTo>
                    <a:pt x="176" y="176"/>
                  </a:lnTo>
                  <a:lnTo>
                    <a:pt x="181" y="176"/>
                  </a:lnTo>
                  <a:lnTo>
                    <a:pt x="181" y="207"/>
                  </a:lnTo>
                  <a:lnTo>
                    <a:pt x="171" y="311"/>
                  </a:lnTo>
                  <a:lnTo>
                    <a:pt x="141" y="399"/>
                  </a:lnTo>
                  <a:lnTo>
                    <a:pt x="101" y="477"/>
                  </a:lnTo>
                  <a:lnTo>
                    <a:pt x="55" y="534"/>
                  </a:lnTo>
                  <a:lnTo>
                    <a:pt x="45" y="544"/>
                  </a:lnTo>
                  <a:lnTo>
                    <a:pt x="35" y="549"/>
                  </a:lnTo>
                  <a:lnTo>
                    <a:pt x="35" y="580"/>
                  </a:lnTo>
                  <a:lnTo>
                    <a:pt x="45" y="586"/>
                  </a:lnTo>
                  <a:lnTo>
                    <a:pt x="50" y="586"/>
                  </a:lnTo>
                  <a:lnTo>
                    <a:pt x="65" y="575"/>
                  </a:lnTo>
                  <a:lnTo>
                    <a:pt x="96" y="549"/>
                  </a:lnTo>
                  <a:lnTo>
                    <a:pt x="131" y="508"/>
                  </a:lnTo>
                  <a:lnTo>
                    <a:pt x="161" y="451"/>
                  </a:lnTo>
                  <a:lnTo>
                    <a:pt x="196" y="378"/>
                  </a:lnTo>
                  <a:lnTo>
                    <a:pt x="216" y="300"/>
                  </a:lnTo>
                  <a:lnTo>
                    <a:pt x="226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9"/>
            <p:cNvSpPr>
              <a:spLocks/>
            </p:cNvSpPr>
            <p:nvPr/>
          </p:nvSpPr>
          <p:spPr bwMode="auto">
            <a:xfrm>
              <a:off x="9596" y="4800"/>
              <a:ext cx="206" cy="207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191" y="51"/>
                </a:cxn>
                <a:cxn ang="0">
                  <a:pos x="156" y="15"/>
                </a:cxn>
                <a:cxn ang="0">
                  <a:pos x="105" y="0"/>
                </a:cxn>
                <a:cxn ang="0">
                  <a:pos x="55" y="15"/>
                </a:cxn>
                <a:cxn ang="0">
                  <a:pos x="15" y="51"/>
                </a:cxn>
                <a:cxn ang="0">
                  <a:pos x="0" y="103"/>
                </a:cxn>
                <a:cxn ang="0">
                  <a:pos x="15" y="155"/>
                </a:cxn>
                <a:cxn ang="0">
                  <a:pos x="50" y="191"/>
                </a:cxn>
                <a:cxn ang="0">
                  <a:pos x="105" y="207"/>
                </a:cxn>
                <a:cxn ang="0">
                  <a:pos x="156" y="191"/>
                </a:cxn>
                <a:cxn ang="0">
                  <a:pos x="191" y="155"/>
                </a:cxn>
                <a:cxn ang="0">
                  <a:pos x="206" y="103"/>
                </a:cxn>
              </a:cxnLst>
              <a:rect l="0" t="0" r="r" b="b"/>
              <a:pathLst>
                <a:path w="206" h="207">
                  <a:moveTo>
                    <a:pt x="206" y="103"/>
                  </a:moveTo>
                  <a:lnTo>
                    <a:pt x="191" y="51"/>
                  </a:lnTo>
                  <a:lnTo>
                    <a:pt x="156" y="15"/>
                  </a:lnTo>
                  <a:lnTo>
                    <a:pt x="105" y="0"/>
                  </a:lnTo>
                  <a:lnTo>
                    <a:pt x="55" y="15"/>
                  </a:lnTo>
                  <a:lnTo>
                    <a:pt x="15" y="51"/>
                  </a:lnTo>
                  <a:lnTo>
                    <a:pt x="0" y="103"/>
                  </a:lnTo>
                  <a:lnTo>
                    <a:pt x="15" y="155"/>
                  </a:lnTo>
                  <a:lnTo>
                    <a:pt x="50" y="191"/>
                  </a:lnTo>
                  <a:lnTo>
                    <a:pt x="105" y="207"/>
                  </a:lnTo>
                  <a:lnTo>
                    <a:pt x="156" y="191"/>
                  </a:lnTo>
                  <a:lnTo>
                    <a:pt x="191" y="155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0"/>
            <p:cNvSpPr>
              <a:spLocks/>
            </p:cNvSpPr>
            <p:nvPr/>
          </p:nvSpPr>
          <p:spPr bwMode="auto">
            <a:xfrm>
              <a:off x="10446" y="4800"/>
              <a:ext cx="206" cy="207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191" y="51"/>
                </a:cxn>
                <a:cxn ang="0">
                  <a:pos x="155" y="15"/>
                </a:cxn>
                <a:cxn ang="0">
                  <a:pos x="105" y="0"/>
                </a:cxn>
                <a:cxn ang="0">
                  <a:pos x="55" y="15"/>
                </a:cxn>
                <a:cxn ang="0">
                  <a:pos x="15" y="51"/>
                </a:cxn>
                <a:cxn ang="0">
                  <a:pos x="0" y="103"/>
                </a:cxn>
                <a:cxn ang="0">
                  <a:pos x="15" y="155"/>
                </a:cxn>
                <a:cxn ang="0">
                  <a:pos x="50" y="191"/>
                </a:cxn>
                <a:cxn ang="0">
                  <a:pos x="105" y="207"/>
                </a:cxn>
                <a:cxn ang="0">
                  <a:pos x="155" y="191"/>
                </a:cxn>
                <a:cxn ang="0">
                  <a:pos x="191" y="155"/>
                </a:cxn>
                <a:cxn ang="0">
                  <a:pos x="206" y="103"/>
                </a:cxn>
              </a:cxnLst>
              <a:rect l="0" t="0" r="r" b="b"/>
              <a:pathLst>
                <a:path w="206" h="207">
                  <a:moveTo>
                    <a:pt x="206" y="103"/>
                  </a:moveTo>
                  <a:lnTo>
                    <a:pt x="191" y="51"/>
                  </a:lnTo>
                  <a:lnTo>
                    <a:pt x="155" y="15"/>
                  </a:lnTo>
                  <a:lnTo>
                    <a:pt x="105" y="0"/>
                  </a:lnTo>
                  <a:lnTo>
                    <a:pt x="55" y="15"/>
                  </a:lnTo>
                  <a:lnTo>
                    <a:pt x="15" y="51"/>
                  </a:lnTo>
                  <a:lnTo>
                    <a:pt x="0" y="103"/>
                  </a:lnTo>
                  <a:lnTo>
                    <a:pt x="15" y="155"/>
                  </a:lnTo>
                  <a:lnTo>
                    <a:pt x="50" y="191"/>
                  </a:lnTo>
                  <a:lnTo>
                    <a:pt x="105" y="207"/>
                  </a:lnTo>
                  <a:lnTo>
                    <a:pt x="155" y="191"/>
                  </a:lnTo>
                  <a:lnTo>
                    <a:pt x="191" y="155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71"/>
            <p:cNvSpPr>
              <a:spLocks/>
            </p:cNvSpPr>
            <p:nvPr/>
          </p:nvSpPr>
          <p:spPr bwMode="auto">
            <a:xfrm>
              <a:off x="11295" y="4800"/>
              <a:ext cx="206" cy="207"/>
            </a:xfrm>
            <a:custGeom>
              <a:avLst/>
              <a:gdLst/>
              <a:ahLst/>
              <a:cxnLst>
                <a:cxn ang="0">
                  <a:pos x="206" y="103"/>
                </a:cxn>
                <a:cxn ang="0">
                  <a:pos x="191" y="51"/>
                </a:cxn>
                <a:cxn ang="0">
                  <a:pos x="156" y="15"/>
                </a:cxn>
                <a:cxn ang="0">
                  <a:pos x="106" y="0"/>
                </a:cxn>
                <a:cxn ang="0">
                  <a:pos x="56" y="15"/>
                </a:cxn>
                <a:cxn ang="0">
                  <a:pos x="15" y="51"/>
                </a:cxn>
                <a:cxn ang="0">
                  <a:pos x="0" y="103"/>
                </a:cxn>
                <a:cxn ang="0">
                  <a:pos x="15" y="155"/>
                </a:cxn>
                <a:cxn ang="0">
                  <a:pos x="51" y="191"/>
                </a:cxn>
                <a:cxn ang="0">
                  <a:pos x="106" y="207"/>
                </a:cxn>
                <a:cxn ang="0">
                  <a:pos x="156" y="191"/>
                </a:cxn>
                <a:cxn ang="0">
                  <a:pos x="191" y="155"/>
                </a:cxn>
                <a:cxn ang="0">
                  <a:pos x="206" y="103"/>
                </a:cxn>
              </a:cxnLst>
              <a:rect l="0" t="0" r="r" b="b"/>
              <a:pathLst>
                <a:path w="206" h="207">
                  <a:moveTo>
                    <a:pt x="206" y="103"/>
                  </a:moveTo>
                  <a:lnTo>
                    <a:pt x="191" y="51"/>
                  </a:lnTo>
                  <a:lnTo>
                    <a:pt x="156" y="15"/>
                  </a:lnTo>
                  <a:lnTo>
                    <a:pt x="106" y="0"/>
                  </a:lnTo>
                  <a:lnTo>
                    <a:pt x="56" y="15"/>
                  </a:lnTo>
                  <a:lnTo>
                    <a:pt x="15" y="51"/>
                  </a:lnTo>
                  <a:lnTo>
                    <a:pt x="0" y="103"/>
                  </a:lnTo>
                  <a:lnTo>
                    <a:pt x="15" y="155"/>
                  </a:lnTo>
                  <a:lnTo>
                    <a:pt x="51" y="191"/>
                  </a:lnTo>
                  <a:lnTo>
                    <a:pt x="106" y="207"/>
                  </a:lnTo>
                  <a:lnTo>
                    <a:pt x="156" y="191"/>
                  </a:lnTo>
                  <a:lnTo>
                    <a:pt x="191" y="155"/>
                  </a:lnTo>
                  <a:lnTo>
                    <a:pt x="20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72"/>
            <p:cNvSpPr>
              <a:spLocks/>
            </p:cNvSpPr>
            <p:nvPr/>
          </p:nvSpPr>
          <p:spPr bwMode="auto">
            <a:xfrm>
              <a:off x="12120" y="4800"/>
              <a:ext cx="226" cy="586"/>
            </a:xfrm>
            <a:custGeom>
              <a:avLst/>
              <a:gdLst/>
              <a:ahLst/>
              <a:cxnLst>
                <a:cxn ang="0">
                  <a:pos x="226" y="207"/>
                </a:cxn>
                <a:cxn ang="0">
                  <a:pos x="216" y="119"/>
                </a:cxn>
                <a:cxn ang="0">
                  <a:pos x="191" y="51"/>
                </a:cxn>
                <a:cxn ang="0">
                  <a:pos x="156" y="15"/>
                </a:cxn>
                <a:cxn ang="0">
                  <a:pos x="105" y="0"/>
                </a:cxn>
                <a:cxn ang="0">
                  <a:pos x="60" y="10"/>
                </a:cxn>
                <a:cxn ang="0">
                  <a:pos x="30" y="31"/>
                </a:cxn>
                <a:cxn ang="0">
                  <a:pos x="10" y="62"/>
                </a:cxn>
                <a:cxn ang="0">
                  <a:pos x="0" y="103"/>
                </a:cxn>
                <a:cxn ang="0">
                  <a:pos x="10" y="140"/>
                </a:cxn>
                <a:cxn ang="0">
                  <a:pos x="30" y="176"/>
                </a:cxn>
                <a:cxn ang="0">
                  <a:pos x="60" y="197"/>
                </a:cxn>
                <a:cxn ang="0">
                  <a:pos x="105" y="207"/>
                </a:cxn>
                <a:cxn ang="0">
                  <a:pos x="121" y="207"/>
                </a:cxn>
                <a:cxn ang="0">
                  <a:pos x="136" y="202"/>
                </a:cxn>
                <a:cxn ang="0">
                  <a:pos x="156" y="191"/>
                </a:cxn>
                <a:cxn ang="0">
                  <a:pos x="171" y="181"/>
                </a:cxn>
                <a:cxn ang="0">
                  <a:pos x="176" y="176"/>
                </a:cxn>
                <a:cxn ang="0">
                  <a:pos x="181" y="176"/>
                </a:cxn>
                <a:cxn ang="0">
                  <a:pos x="181" y="207"/>
                </a:cxn>
                <a:cxn ang="0">
                  <a:pos x="171" y="311"/>
                </a:cxn>
                <a:cxn ang="0">
                  <a:pos x="141" y="399"/>
                </a:cxn>
                <a:cxn ang="0">
                  <a:pos x="100" y="477"/>
                </a:cxn>
                <a:cxn ang="0">
                  <a:pos x="55" y="534"/>
                </a:cxn>
                <a:cxn ang="0">
                  <a:pos x="35" y="554"/>
                </a:cxn>
                <a:cxn ang="0">
                  <a:pos x="35" y="575"/>
                </a:cxn>
                <a:cxn ang="0">
                  <a:pos x="45" y="586"/>
                </a:cxn>
                <a:cxn ang="0">
                  <a:pos x="50" y="586"/>
                </a:cxn>
                <a:cxn ang="0">
                  <a:pos x="65" y="575"/>
                </a:cxn>
                <a:cxn ang="0">
                  <a:pos x="95" y="549"/>
                </a:cxn>
                <a:cxn ang="0">
                  <a:pos x="131" y="508"/>
                </a:cxn>
                <a:cxn ang="0">
                  <a:pos x="161" y="451"/>
                </a:cxn>
                <a:cxn ang="0">
                  <a:pos x="196" y="378"/>
                </a:cxn>
                <a:cxn ang="0">
                  <a:pos x="216" y="300"/>
                </a:cxn>
                <a:cxn ang="0">
                  <a:pos x="226" y="207"/>
                </a:cxn>
              </a:cxnLst>
              <a:rect l="0" t="0" r="r" b="b"/>
              <a:pathLst>
                <a:path w="226" h="586">
                  <a:moveTo>
                    <a:pt x="226" y="207"/>
                  </a:moveTo>
                  <a:lnTo>
                    <a:pt x="216" y="119"/>
                  </a:lnTo>
                  <a:lnTo>
                    <a:pt x="191" y="51"/>
                  </a:lnTo>
                  <a:lnTo>
                    <a:pt x="156" y="15"/>
                  </a:lnTo>
                  <a:lnTo>
                    <a:pt x="105" y="0"/>
                  </a:lnTo>
                  <a:lnTo>
                    <a:pt x="60" y="10"/>
                  </a:lnTo>
                  <a:lnTo>
                    <a:pt x="30" y="31"/>
                  </a:lnTo>
                  <a:lnTo>
                    <a:pt x="10" y="62"/>
                  </a:lnTo>
                  <a:lnTo>
                    <a:pt x="0" y="103"/>
                  </a:lnTo>
                  <a:lnTo>
                    <a:pt x="10" y="140"/>
                  </a:lnTo>
                  <a:lnTo>
                    <a:pt x="30" y="176"/>
                  </a:lnTo>
                  <a:lnTo>
                    <a:pt x="60" y="197"/>
                  </a:lnTo>
                  <a:lnTo>
                    <a:pt x="105" y="207"/>
                  </a:lnTo>
                  <a:lnTo>
                    <a:pt x="121" y="207"/>
                  </a:lnTo>
                  <a:lnTo>
                    <a:pt x="136" y="202"/>
                  </a:lnTo>
                  <a:lnTo>
                    <a:pt x="156" y="191"/>
                  </a:lnTo>
                  <a:lnTo>
                    <a:pt x="171" y="181"/>
                  </a:lnTo>
                  <a:lnTo>
                    <a:pt x="176" y="176"/>
                  </a:lnTo>
                  <a:lnTo>
                    <a:pt x="181" y="176"/>
                  </a:lnTo>
                  <a:lnTo>
                    <a:pt x="181" y="207"/>
                  </a:lnTo>
                  <a:lnTo>
                    <a:pt x="171" y="311"/>
                  </a:lnTo>
                  <a:lnTo>
                    <a:pt x="141" y="399"/>
                  </a:lnTo>
                  <a:lnTo>
                    <a:pt x="100" y="477"/>
                  </a:lnTo>
                  <a:lnTo>
                    <a:pt x="55" y="534"/>
                  </a:lnTo>
                  <a:lnTo>
                    <a:pt x="35" y="554"/>
                  </a:lnTo>
                  <a:lnTo>
                    <a:pt x="35" y="575"/>
                  </a:lnTo>
                  <a:lnTo>
                    <a:pt x="45" y="586"/>
                  </a:lnTo>
                  <a:lnTo>
                    <a:pt x="50" y="586"/>
                  </a:lnTo>
                  <a:lnTo>
                    <a:pt x="65" y="575"/>
                  </a:lnTo>
                  <a:lnTo>
                    <a:pt x="95" y="549"/>
                  </a:lnTo>
                  <a:lnTo>
                    <a:pt x="131" y="508"/>
                  </a:lnTo>
                  <a:lnTo>
                    <a:pt x="161" y="451"/>
                  </a:lnTo>
                  <a:lnTo>
                    <a:pt x="196" y="378"/>
                  </a:lnTo>
                  <a:lnTo>
                    <a:pt x="216" y="300"/>
                  </a:lnTo>
                  <a:lnTo>
                    <a:pt x="226" y="20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73"/>
            <p:cNvSpPr>
              <a:spLocks noEditPoints="1"/>
            </p:cNvSpPr>
            <p:nvPr/>
          </p:nvSpPr>
          <p:spPr bwMode="auto">
            <a:xfrm>
              <a:off x="12884" y="3648"/>
              <a:ext cx="905" cy="1380"/>
            </a:xfrm>
            <a:custGeom>
              <a:avLst/>
              <a:gdLst/>
              <a:ahLst/>
              <a:cxnLst>
                <a:cxn ang="0">
                  <a:pos x="905" y="16"/>
                </a:cxn>
                <a:cxn ang="0">
                  <a:pos x="900" y="5"/>
                </a:cxn>
                <a:cxn ang="0">
                  <a:pos x="855" y="0"/>
                </a:cxn>
                <a:cxn ang="0">
                  <a:pos x="759" y="10"/>
                </a:cxn>
                <a:cxn ang="0">
                  <a:pos x="664" y="16"/>
                </a:cxn>
                <a:cxn ang="0">
                  <a:pos x="619" y="31"/>
                </a:cxn>
                <a:cxn ang="0">
                  <a:pos x="614" y="68"/>
                </a:cxn>
                <a:cxn ang="0">
                  <a:pos x="629" y="78"/>
                </a:cxn>
                <a:cxn ang="0">
                  <a:pos x="714" y="83"/>
                </a:cxn>
                <a:cxn ang="0">
                  <a:pos x="749" y="99"/>
                </a:cxn>
                <a:cxn ang="0">
                  <a:pos x="749" y="156"/>
                </a:cxn>
                <a:cxn ang="0">
                  <a:pos x="603" y="565"/>
                </a:cxn>
                <a:cxn ang="0">
                  <a:pos x="518" y="503"/>
                </a:cxn>
                <a:cxn ang="0">
                  <a:pos x="362" y="508"/>
                </a:cxn>
                <a:cxn ang="0">
                  <a:pos x="186" y="628"/>
                </a:cxn>
                <a:cxn ang="0">
                  <a:pos x="50" y="830"/>
                </a:cxn>
                <a:cxn ang="0">
                  <a:pos x="0" y="1069"/>
                </a:cxn>
                <a:cxn ang="0">
                  <a:pos x="35" y="1229"/>
                </a:cxn>
                <a:cxn ang="0">
                  <a:pos x="121" y="1338"/>
                </a:cxn>
                <a:cxn ang="0">
                  <a:pos x="252" y="1380"/>
                </a:cxn>
                <a:cxn ang="0">
                  <a:pos x="322" y="1369"/>
                </a:cxn>
                <a:cxn ang="0">
                  <a:pos x="433" y="1302"/>
                </a:cxn>
                <a:cxn ang="0">
                  <a:pos x="523" y="1292"/>
                </a:cxn>
                <a:cxn ang="0">
                  <a:pos x="609" y="1369"/>
                </a:cxn>
                <a:cxn ang="0">
                  <a:pos x="719" y="1375"/>
                </a:cxn>
                <a:cxn ang="0">
                  <a:pos x="790" y="1317"/>
                </a:cxn>
                <a:cxn ang="0">
                  <a:pos x="835" y="1224"/>
                </a:cxn>
                <a:cxn ang="0">
                  <a:pos x="860" y="1131"/>
                </a:cxn>
                <a:cxn ang="0">
                  <a:pos x="870" y="1069"/>
                </a:cxn>
                <a:cxn ang="0">
                  <a:pos x="840" y="1058"/>
                </a:cxn>
                <a:cxn ang="0">
                  <a:pos x="825" y="1079"/>
                </a:cxn>
                <a:cxn ang="0">
                  <a:pos x="800" y="1167"/>
                </a:cxn>
                <a:cxn ang="0">
                  <a:pos x="754" y="1286"/>
                </a:cxn>
                <a:cxn ang="0">
                  <a:pos x="679" y="1338"/>
                </a:cxn>
                <a:cxn ang="0">
                  <a:pos x="629" y="1307"/>
                </a:cxn>
                <a:cxn ang="0">
                  <a:pos x="619" y="1209"/>
                </a:cxn>
                <a:cxn ang="0">
                  <a:pos x="634" y="1152"/>
                </a:cxn>
                <a:cxn ang="0">
                  <a:pos x="508" y="1126"/>
                </a:cxn>
                <a:cxn ang="0">
                  <a:pos x="503" y="1152"/>
                </a:cxn>
                <a:cxn ang="0">
                  <a:pos x="483" y="1183"/>
                </a:cxn>
                <a:cxn ang="0">
                  <a:pos x="412" y="1266"/>
                </a:cxn>
                <a:cxn ang="0">
                  <a:pos x="302" y="1333"/>
                </a:cxn>
                <a:cxn ang="0">
                  <a:pos x="216" y="1328"/>
                </a:cxn>
                <a:cxn ang="0">
                  <a:pos x="161" y="1276"/>
                </a:cxn>
                <a:cxn ang="0">
                  <a:pos x="136" y="1193"/>
                </a:cxn>
                <a:cxn ang="0">
                  <a:pos x="141" y="1094"/>
                </a:cxn>
                <a:cxn ang="0">
                  <a:pos x="171" y="934"/>
                </a:cxn>
                <a:cxn ang="0">
                  <a:pos x="216" y="778"/>
                </a:cxn>
                <a:cxn ang="0">
                  <a:pos x="292" y="648"/>
                </a:cxn>
                <a:cxn ang="0">
                  <a:pos x="402" y="550"/>
                </a:cxn>
                <a:cxn ang="0">
                  <a:pos x="508" y="545"/>
                </a:cxn>
                <a:cxn ang="0">
                  <a:pos x="573" y="602"/>
                </a:cxn>
                <a:cxn ang="0">
                  <a:pos x="603" y="669"/>
                </a:cxn>
                <a:cxn ang="0">
                  <a:pos x="609" y="731"/>
                </a:cxn>
                <a:cxn ang="0">
                  <a:pos x="508" y="1126"/>
                </a:cxn>
              </a:cxnLst>
              <a:rect l="0" t="0" r="r" b="b"/>
              <a:pathLst>
                <a:path w="905" h="1380">
                  <a:moveTo>
                    <a:pt x="905" y="21"/>
                  </a:moveTo>
                  <a:lnTo>
                    <a:pt x="905" y="16"/>
                  </a:lnTo>
                  <a:lnTo>
                    <a:pt x="900" y="10"/>
                  </a:lnTo>
                  <a:lnTo>
                    <a:pt x="900" y="5"/>
                  </a:lnTo>
                  <a:lnTo>
                    <a:pt x="890" y="0"/>
                  </a:lnTo>
                  <a:lnTo>
                    <a:pt x="855" y="0"/>
                  </a:lnTo>
                  <a:lnTo>
                    <a:pt x="815" y="5"/>
                  </a:lnTo>
                  <a:lnTo>
                    <a:pt x="759" y="10"/>
                  </a:lnTo>
                  <a:lnTo>
                    <a:pt x="709" y="10"/>
                  </a:lnTo>
                  <a:lnTo>
                    <a:pt x="664" y="16"/>
                  </a:lnTo>
                  <a:lnTo>
                    <a:pt x="639" y="21"/>
                  </a:lnTo>
                  <a:lnTo>
                    <a:pt x="619" y="31"/>
                  </a:lnTo>
                  <a:lnTo>
                    <a:pt x="614" y="42"/>
                  </a:lnTo>
                  <a:lnTo>
                    <a:pt x="614" y="68"/>
                  </a:lnTo>
                  <a:lnTo>
                    <a:pt x="619" y="78"/>
                  </a:lnTo>
                  <a:lnTo>
                    <a:pt x="629" y="78"/>
                  </a:lnTo>
                  <a:lnTo>
                    <a:pt x="644" y="83"/>
                  </a:lnTo>
                  <a:lnTo>
                    <a:pt x="714" y="83"/>
                  </a:lnTo>
                  <a:lnTo>
                    <a:pt x="739" y="88"/>
                  </a:lnTo>
                  <a:lnTo>
                    <a:pt x="749" y="99"/>
                  </a:lnTo>
                  <a:lnTo>
                    <a:pt x="754" y="114"/>
                  </a:lnTo>
                  <a:lnTo>
                    <a:pt x="749" y="156"/>
                  </a:lnTo>
                  <a:lnTo>
                    <a:pt x="634" y="617"/>
                  </a:lnTo>
                  <a:lnTo>
                    <a:pt x="603" y="565"/>
                  </a:lnTo>
                  <a:lnTo>
                    <a:pt x="563" y="529"/>
                  </a:lnTo>
                  <a:lnTo>
                    <a:pt x="518" y="503"/>
                  </a:lnTo>
                  <a:lnTo>
                    <a:pt x="458" y="493"/>
                  </a:lnTo>
                  <a:lnTo>
                    <a:pt x="362" y="508"/>
                  </a:lnTo>
                  <a:lnTo>
                    <a:pt x="272" y="555"/>
                  </a:lnTo>
                  <a:lnTo>
                    <a:pt x="186" y="628"/>
                  </a:lnTo>
                  <a:lnTo>
                    <a:pt x="111" y="721"/>
                  </a:lnTo>
                  <a:lnTo>
                    <a:pt x="50" y="830"/>
                  </a:lnTo>
                  <a:lnTo>
                    <a:pt x="15" y="944"/>
                  </a:lnTo>
                  <a:lnTo>
                    <a:pt x="0" y="1069"/>
                  </a:lnTo>
                  <a:lnTo>
                    <a:pt x="10" y="1157"/>
                  </a:lnTo>
                  <a:lnTo>
                    <a:pt x="35" y="1229"/>
                  </a:lnTo>
                  <a:lnTo>
                    <a:pt x="71" y="1292"/>
                  </a:lnTo>
                  <a:lnTo>
                    <a:pt x="121" y="1338"/>
                  </a:lnTo>
                  <a:lnTo>
                    <a:pt x="181" y="1369"/>
                  </a:lnTo>
                  <a:lnTo>
                    <a:pt x="252" y="1380"/>
                  </a:lnTo>
                  <a:lnTo>
                    <a:pt x="282" y="1380"/>
                  </a:lnTo>
                  <a:lnTo>
                    <a:pt x="322" y="1369"/>
                  </a:lnTo>
                  <a:lnTo>
                    <a:pt x="377" y="1343"/>
                  </a:lnTo>
                  <a:lnTo>
                    <a:pt x="433" y="1302"/>
                  </a:lnTo>
                  <a:lnTo>
                    <a:pt x="503" y="1235"/>
                  </a:lnTo>
                  <a:lnTo>
                    <a:pt x="523" y="1292"/>
                  </a:lnTo>
                  <a:lnTo>
                    <a:pt x="558" y="1338"/>
                  </a:lnTo>
                  <a:lnTo>
                    <a:pt x="609" y="1369"/>
                  </a:lnTo>
                  <a:lnTo>
                    <a:pt x="674" y="1380"/>
                  </a:lnTo>
                  <a:lnTo>
                    <a:pt x="719" y="1375"/>
                  </a:lnTo>
                  <a:lnTo>
                    <a:pt x="759" y="1349"/>
                  </a:lnTo>
                  <a:lnTo>
                    <a:pt x="790" y="1317"/>
                  </a:lnTo>
                  <a:lnTo>
                    <a:pt x="815" y="1271"/>
                  </a:lnTo>
                  <a:lnTo>
                    <a:pt x="835" y="1224"/>
                  </a:lnTo>
                  <a:lnTo>
                    <a:pt x="850" y="1172"/>
                  </a:lnTo>
                  <a:lnTo>
                    <a:pt x="860" y="1131"/>
                  </a:lnTo>
                  <a:lnTo>
                    <a:pt x="870" y="1094"/>
                  </a:lnTo>
                  <a:lnTo>
                    <a:pt x="870" y="1069"/>
                  </a:lnTo>
                  <a:lnTo>
                    <a:pt x="860" y="1058"/>
                  </a:lnTo>
                  <a:lnTo>
                    <a:pt x="840" y="1058"/>
                  </a:lnTo>
                  <a:lnTo>
                    <a:pt x="830" y="1069"/>
                  </a:lnTo>
                  <a:lnTo>
                    <a:pt x="825" y="1079"/>
                  </a:lnTo>
                  <a:lnTo>
                    <a:pt x="820" y="1094"/>
                  </a:lnTo>
                  <a:lnTo>
                    <a:pt x="800" y="1167"/>
                  </a:lnTo>
                  <a:lnTo>
                    <a:pt x="779" y="1235"/>
                  </a:lnTo>
                  <a:lnTo>
                    <a:pt x="754" y="1286"/>
                  </a:lnTo>
                  <a:lnTo>
                    <a:pt x="719" y="1323"/>
                  </a:lnTo>
                  <a:lnTo>
                    <a:pt x="679" y="1338"/>
                  </a:lnTo>
                  <a:lnTo>
                    <a:pt x="649" y="1328"/>
                  </a:lnTo>
                  <a:lnTo>
                    <a:pt x="629" y="1307"/>
                  </a:lnTo>
                  <a:lnTo>
                    <a:pt x="619" y="1245"/>
                  </a:lnTo>
                  <a:lnTo>
                    <a:pt x="619" y="1209"/>
                  </a:lnTo>
                  <a:lnTo>
                    <a:pt x="624" y="1183"/>
                  </a:lnTo>
                  <a:lnTo>
                    <a:pt x="634" y="1152"/>
                  </a:lnTo>
                  <a:lnTo>
                    <a:pt x="905" y="21"/>
                  </a:lnTo>
                  <a:close/>
                  <a:moveTo>
                    <a:pt x="508" y="1126"/>
                  </a:moveTo>
                  <a:lnTo>
                    <a:pt x="503" y="1141"/>
                  </a:lnTo>
                  <a:lnTo>
                    <a:pt x="503" y="1152"/>
                  </a:lnTo>
                  <a:lnTo>
                    <a:pt x="493" y="1172"/>
                  </a:lnTo>
                  <a:lnTo>
                    <a:pt x="483" y="1183"/>
                  </a:lnTo>
                  <a:lnTo>
                    <a:pt x="473" y="1198"/>
                  </a:lnTo>
                  <a:lnTo>
                    <a:pt x="412" y="1266"/>
                  </a:lnTo>
                  <a:lnTo>
                    <a:pt x="352" y="1307"/>
                  </a:lnTo>
                  <a:lnTo>
                    <a:pt x="302" y="1333"/>
                  </a:lnTo>
                  <a:lnTo>
                    <a:pt x="257" y="1338"/>
                  </a:lnTo>
                  <a:lnTo>
                    <a:pt x="216" y="1328"/>
                  </a:lnTo>
                  <a:lnTo>
                    <a:pt x="181" y="1307"/>
                  </a:lnTo>
                  <a:lnTo>
                    <a:pt x="161" y="1276"/>
                  </a:lnTo>
                  <a:lnTo>
                    <a:pt x="146" y="1235"/>
                  </a:lnTo>
                  <a:lnTo>
                    <a:pt x="136" y="1193"/>
                  </a:lnTo>
                  <a:lnTo>
                    <a:pt x="136" y="1152"/>
                  </a:lnTo>
                  <a:lnTo>
                    <a:pt x="141" y="1094"/>
                  </a:lnTo>
                  <a:lnTo>
                    <a:pt x="151" y="1017"/>
                  </a:lnTo>
                  <a:lnTo>
                    <a:pt x="171" y="934"/>
                  </a:lnTo>
                  <a:lnTo>
                    <a:pt x="191" y="856"/>
                  </a:lnTo>
                  <a:lnTo>
                    <a:pt x="216" y="778"/>
                  </a:lnTo>
                  <a:lnTo>
                    <a:pt x="241" y="726"/>
                  </a:lnTo>
                  <a:lnTo>
                    <a:pt x="292" y="648"/>
                  </a:lnTo>
                  <a:lnTo>
                    <a:pt x="342" y="586"/>
                  </a:lnTo>
                  <a:lnTo>
                    <a:pt x="402" y="550"/>
                  </a:lnTo>
                  <a:lnTo>
                    <a:pt x="463" y="534"/>
                  </a:lnTo>
                  <a:lnTo>
                    <a:pt x="508" y="545"/>
                  </a:lnTo>
                  <a:lnTo>
                    <a:pt x="543" y="565"/>
                  </a:lnTo>
                  <a:lnTo>
                    <a:pt x="573" y="602"/>
                  </a:lnTo>
                  <a:lnTo>
                    <a:pt x="588" y="633"/>
                  </a:lnTo>
                  <a:lnTo>
                    <a:pt x="603" y="669"/>
                  </a:lnTo>
                  <a:lnTo>
                    <a:pt x="609" y="695"/>
                  </a:lnTo>
                  <a:lnTo>
                    <a:pt x="609" y="731"/>
                  </a:lnTo>
                  <a:lnTo>
                    <a:pt x="603" y="742"/>
                  </a:lnTo>
                  <a:lnTo>
                    <a:pt x="508" y="112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74"/>
            <p:cNvSpPr>
              <a:spLocks noEditPoints="1"/>
            </p:cNvSpPr>
            <p:nvPr/>
          </p:nvSpPr>
          <p:spPr bwMode="auto">
            <a:xfrm>
              <a:off x="13839" y="4379"/>
              <a:ext cx="408" cy="924"/>
            </a:xfrm>
            <a:custGeom>
              <a:avLst/>
              <a:gdLst/>
              <a:ahLst/>
              <a:cxnLst>
                <a:cxn ang="0">
                  <a:pos x="373" y="42"/>
                </a:cxn>
                <a:cxn ang="0">
                  <a:pos x="347" y="6"/>
                </a:cxn>
                <a:cxn ang="0">
                  <a:pos x="297" y="0"/>
                </a:cxn>
                <a:cxn ang="0">
                  <a:pos x="247" y="52"/>
                </a:cxn>
                <a:cxn ang="0">
                  <a:pos x="242" y="83"/>
                </a:cxn>
                <a:cxn ang="0">
                  <a:pos x="267" y="120"/>
                </a:cxn>
                <a:cxn ang="0">
                  <a:pos x="297" y="125"/>
                </a:cxn>
                <a:cxn ang="0">
                  <a:pos x="337" y="109"/>
                </a:cxn>
                <a:cxn ang="0">
                  <a:pos x="368" y="73"/>
                </a:cxn>
                <a:cxn ang="0">
                  <a:pos x="101" y="747"/>
                </a:cxn>
                <a:cxn ang="0">
                  <a:pos x="86" y="804"/>
                </a:cxn>
                <a:cxn ang="0">
                  <a:pos x="121" y="887"/>
                </a:cxn>
                <a:cxn ang="0">
                  <a:pos x="212" y="924"/>
                </a:cxn>
                <a:cxn ang="0">
                  <a:pos x="307" y="882"/>
                </a:cxn>
                <a:cxn ang="0">
                  <a:pos x="373" y="804"/>
                </a:cxn>
                <a:cxn ang="0">
                  <a:pos x="403" y="732"/>
                </a:cxn>
                <a:cxn ang="0">
                  <a:pos x="403" y="701"/>
                </a:cxn>
                <a:cxn ang="0">
                  <a:pos x="373" y="695"/>
                </a:cxn>
                <a:cxn ang="0">
                  <a:pos x="357" y="716"/>
                </a:cxn>
                <a:cxn ang="0">
                  <a:pos x="297" y="841"/>
                </a:cxn>
                <a:cxn ang="0">
                  <a:pos x="217" y="882"/>
                </a:cxn>
                <a:cxn ang="0">
                  <a:pos x="186" y="867"/>
                </a:cxn>
                <a:cxn ang="0">
                  <a:pos x="192" y="789"/>
                </a:cxn>
                <a:cxn ang="0">
                  <a:pos x="247" y="638"/>
                </a:cxn>
                <a:cxn ang="0">
                  <a:pos x="277" y="566"/>
                </a:cxn>
                <a:cxn ang="0">
                  <a:pos x="322" y="421"/>
                </a:cxn>
                <a:cxn ang="0">
                  <a:pos x="287" y="338"/>
                </a:cxn>
                <a:cxn ang="0">
                  <a:pos x="197" y="301"/>
                </a:cxn>
                <a:cxn ang="0">
                  <a:pos x="101" y="338"/>
                </a:cxn>
                <a:cxn ang="0">
                  <a:pos x="36" y="421"/>
                </a:cxn>
                <a:cxn ang="0">
                  <a:pos x="5" y="493"/>
                </a:cxn>
                <a:cxn ang="0">
                  <a:pos x="5" y="524"/>
                </a:cxn>
                <a:cxn ang="0">
                  <a:pos x="36" y="529"/>
                </a:cxn>
                <a:cxn ang="0">
                  <a:pos x="51" y="509"/>
                </a:cxn>
                <a:cxn ang="0">
                  <a:pos x="116" y="379"/>
                </a:cxn>
                <a:cxn ang="0">
                  <a:pos x="192" y="343"/>
                </a:cxn>
                <a:cxn ang="0">
                  <a:pos x="212" y="348"/>
                </a:cxn>
                <a:cxn ang="0">
                  <a:pos x="227" y="389"/>
                </a:cxn>
                <a:cxn ang="0">
                  <a:pos x="217" y="436"/>
                </a:cxn>
                <a:cxn ang="0">
                  <a:pos x="181" y="524"/>
                </a:cxn>
              </a:cxnLst>
              <a:rect l="0" t="0" r="r" b="b"/>
              <a:pathLst>
                <a:path w="408" h="924">
                  <a:moveTo>
                    <a:pt x="373" y="52"/>
                  </a:moveTo>
                  <a:lnTo>
                    <a:pt x="373" y="42"/>
                  </a:lnTo>
                  <a:lnTo>
                    <a:pt x="368" y="26"/>
                  </a:lnTo>
                  <a:lnTo>
                    <a:pt x="347" y="6"/>
                  </a:lnTo>
                  <a:lnTo>
                    <a:pt x="332" y="0"/>
                  </a:lnTo>
                  <a:lnTo>
                    <a:pt x="297" y="0"/>
                  </a:lnTo>
                  <a:lnTo>
                    <a:pt x="267" y="21"/>
                  </a:lnTo>
                  <a:lnTo>
                    <a:pt x="247" y="52"/>
                  </a:lnTo>
                  <a:lnTo>
                    <a:pt x="242" y="73"/>
                  </a:lnTo>
                  <a:lnTo>
                    <a:pt x="242" y="83"/>
                  </a:lnTo>
                  <a:lnTo>
                    <a:pt x="247" y="99"/>
                  </a:lnTo>
                  <a:lnTo>
                    <a:pt x="267" y="120"/>
                  </a:lnTo>
                  <a:lnTo>
                    <a:pt x="282" y="125"/>
                  </a:lnTo>
                  <a:lnTo>
                    <a:pt x="297" y="125"/>
                  </a:lnTo>
                  <a:lnTo>
                    <a:pt x="317" y="120"/>
                  </a:lnTo>
                  <a:lnTo>
                    <a:pt x="337" y="109"/>
                  </a:lnTo>
                  <a:lnTo>
                    <a:pt x="357" y="94"/>
                  </a:lnTo>
                  <a:lnTo>
                    <a:pt x="368" y="73"/>
                  </a:lnTo>
                  <a:lnTo>
                    <a:pt x="373" y="52"/>
                  </a:lnTo>
                  <a:close/>
                  <a:moveTo>
                    <a:pt x="101" y="747"/>
                  </a:moveTo>
                  <a:lnTo>
                    <a:pt x="96" y="763"/>
                  </a:lnTo>
                  <a:lnTo>
                    <a:pt x="86" y="804"/>
                  </a:lnTo>
                  <a:lnTo>
                    <a:pt x="96" y="851"/>
                  </a:lnTo>
                  <a:lnTo>
                    <a:pt x="121" y="887"/>
                  </a:lnTo>
                  <a:lnTo>
                    <a:pt x="161" y="913"/>
                  </a:lnTo>
                  <a:lnTo>
                    <a:pt x="212" y="924"/>
                  </a:lnTo>
                  <a:lnTo>
                    <a:pt x="267" y="913"/>
                  </a:lnTo>
                  <a:lnTo>
                    <a:pt x="307" y="882"/>
                  </a:lnTo>
                  <a:lnTo>
                    <a:pt x="342" y="846"/>
                  </a:lnTo>
                  <a:lnTo>
                    <a:pt x="373" y="804"/>
                  </a:lnTo>
                  <a:lnTo>
                    <a:pt x="393" y="763"/>
                  </a:lnTo>
                  <a:lnTo>
                    <a:pt x="403" y="732"/>
                  </a:lnTo>
                  <a:lnTo>
                    <a:pt x="408" y="711"/>
                  </a:lnTo>
                  <a:lnTo>
                    <a:pt x="403" y="701"/>
                  </a:lnTo>
                  <a:lnTo>
                    <a:pt x="398" y="695"/>
                  </a:lnTo>
                  <a:lnTo>
                    <a:pt x="373" y="695"/>
                  </a:lnTo>
                  <a:lnTo>
                    <a:pt x="362" y="706"/>
                  </a:lnTo>
                  <a:lnTo>
                    <a:pt x="357" y="716"/>
                  </a:lnTo>
                  <a:lnTo>
                    <a:pt x="332" y="789"/>
                  </a:lnTo>
                  <a:lnTo>
                    <a:pt x="297" y="841"/>
                  </a:lnTo>
                  <a:lnTo>
                    <a:pt x="257" y="872"/>
                  </a:lnTo>
                  <a:lnTo>
                    <a:pt x="217" y="882"/>
                  </a:lnTo>
                  <a:lnTo>
                    <a:pt x="202" y="882"/>
                  </a:lnTo>
                  <a:lnTo>
                    <a:pt x="186" y="867"/>
                  </a:lnTo>
                  <a:lnTo>
                    <a:pt x="186" y="835"/>
                  </a:lnTo>
                  <a:lnTo>
                    <a:pt x="192" y="789"/>
                  </a:lnTo>
                  <a:lnTo>
                    <a:pt x="207" y="747"/>
                  </a:lnTo>
                  <a:lnTo>
                    <a:pt x="247" y="638"/>
                  </a:lnTo>
                  <a:lnTo>
                    <a:pt x="257" y="607"/>
                  </a:lnTo>
                  <a:lnTo>
                    <a:pt x="277" y="566"/>
                  </a:lnTo>
                  <a:lnTo>
                    <a:pt x="307" y="483"/>
                  </a:lnTo>
                  <a:lnTo>
                    <a:pt x="322" y="421"/>
                  </a:lnTo>
                  <a:lnTo>
                    <a:pt x="312" y="374"/>
                  </a:lnTo>
                  <a:lnTo>
                    <a:pt x="287" y="338"/>
                  </a:lnTo>
                  <a:lnTo>
                    <a:pt x="247" y="312"/>
                  </a:lnTo>
                  <a:lnTo>
                    <a:pt x="197" y="301"/>
                  </a:lnTo>
                  <a:lnTo>
                    <a:pt x="146" y="312"/>
                  </a:lnTo>
                  <a:lnTo>
                    <a:pt x="101" y="338"/>
                  </a:lnTo>
                  <a:lnTo>
                    <a:pt x="66" y="379"/>
                  </a:lnTo>
                  <a:lnTo>
                    <a:pt x="36" y="421"/>
                  </a:lnTo>
                  <a:lnTo>
                    <a:pt x="16" y="462"/>
                  </a:lnTo>
                  <a:lnTo>
                    <a:pt x="5" y="493"/>
                  </a:lnTo>
                  <a:lnTo>
                    <a:pt x="0" y="514"/>
                  </a:lnTo>
                  <a:lnTo>
                    <a:pt x="5" y="524"/>
                  </a:lnTo>
                  <a:lnTo>
                    <a:pt x="11" y="529"/>
                  </a:lnTo>
                  <a:lnTo>
                    <a:pt x="36" y="529"/>
                  </a:lnTo>
                  <a:lnTo>
                    <a:pt x="46" y="519"/>
                  </a:lnTo>
                  <a:lnTo>
                    <a:pt x="51" y="509"/>
                  </a:lnTo>
                  <a:lnTo>
                    <a:pt x="81" y="431"/>
                  </a:lnTo>
                  <a:lnTo>
                    <a:pt x="116" y="379"/>
                  </a:lnTo>
                  <a:lnTo>
                    <a:pt x="151" y="353"/>
                  </a:lnTo>
                  <a:lnTo>
                    <a:pt x="192" y="343"/>
                  </a:lnTo>
                  <a:lnTo>
                    <a:pt x="202" y="343"/>
                  </a:lnTo>
                  <a:lnTo>
                    <a:pt x="212" y="348"/>
                  </a:lnTo>
                  <a:lnTo>
                    <a:pt x="222" y="369"/>
                  </a:lnTo>
                  <a:lnTo>
                    <a:pt x="227" y="389"/>
                  </a:lnTo>
                  <a:lnTo>
                    <a:pt x="222" y="410"/>
                  </a:lnTo>
                  <a:lnTo>
                    <a:pt x="217" y="436"/>
                  </a:lnTo>
                  <a:lnTo>
                    <a:pt x="202" y="472"/>
                  </a:lnTo>
                  <a:lnTo>
                    <a:pt x="181" y="524"/>
                  </a:lnTo>
                  <a:lnTo>
                    <a:pt x="101" y="7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75"/>
            <p:cNvSpPr>
              <a:spLocks/>
            </p:cNvSpPr>
            <p:nvPr/>
          </p:nvSpPr>
          <p:spPr bwMode="auto">
            <a:xfrm>
              <a:off x="14468" y="5131"/>
              <a:ext cx="166" cy="421"/>
            </a:xfrm>
            <a:custGeom>
              <a:avLst/>
              <a:gdLst/>
              <a:ahLst/>
              <a:cxnLst>
                <a:cxn ang="0">
                  <a:pos x="131" y="135"/>
                </a:cxn>
                <a:cxn ang="0">
                  <a:pos x="126" y="192"/>
                </a:cxn>
                <a:cxn ang="0">
                  <a:pos x="111" y="255"/>
                </a:cxn>
                <a:cxn ang="0">
                  <a:pos x="80" y="322"/>
                </a:cxn>
                <a:cxn ang="0">
                  <a:pos x="25" y="384"/>
                </a:cxn>
                <a:cxn ang="0">
                  <a:pos x="20" y="395"/>
                </a:cxn>
                <a:cxn ang="0">
                  <a:pos x="15" y="400"/>
                </a:cxn>
                <a:cxn ang="0">
                  <a:pos x="20" y="410"/>
                </a:cxn>
                <a:cxn ang="0">
                  <a:pos x="25" y="415"/>
                </a:cxn>
                <a:cxn ang="0">
                  <a:pos x="35" y="421"/>
                </a:cxn>
                <a:cxn ang="0">
                  <a:pos x="50" y="410"/>
                </a:cxn>
                <a:cxn ang="0">
                  <a:pos x="75" y="384"/>
                </a:cxn>
                <a:cxn ang="0">
                  <a:pos x="106" y="348"/>
                </a:cxn>
                <a:cxn ang="0">
                  <a:pos x="136" y="291"/>
                </a:cxn>
                <a:cxn ang="0">
                  <a:pos x="156" y="223"/>
                </a:cxn>
                <a:cxn ang="0">
                  <a:pos x="166" y="146"/>
                </a:cxn>
                <a:cxn ang="0">
                  <a:pos x="161" y="89"/>
                </a:cxn>
                <a:cxn ang="0">
                  <a:pos x="141" y="42"/>
                </a:cxn>
                <a:cxn ang="0">
                  <a:pos x="116" y="11"/>
                </a:cxn>
                <a:cxn ang="0">
                  <a:pos x="75" y="0"/>
                </a:cxn>
                <a:cxn ang="0">
                  <a:pos x="55" y="0"/>
                </a:cxn>
                <a:cxn ang="0">
                  <a:pos x="35" y="11"/>
                </a:cxn>
                <a:cxn ang="0">
                  <a:pos x="20" y="21"/>
                </a:cxn>
                <a:cxn ang="0">
                  <a:pos x="10" y="37"/>
                </a:cxn>
                <a:cxn ang="0">
                  <a:pos x="0" y="58"/>
                </a:cxn>
                <a:cxn ang="0">
                  <a:pos x="0" y="99"/>
                </a:cxn>
                <a:cxn ang="0">
                  <a:pos x="10" y="115"/>
                </a:cxn>
                <a:cxn ang="0">
                  <a:pos x="20" y="135"/>
                </a:cxn>
                <a:cxn ang="0">
                  <a:pos x="35" y="146"/>
                </a:cxn>
                <a:cxn ang="0">
                  <a:pos x="75" y="156"/>
                </a:cxn>
                <a:cxn ang="0">
                  <a:pos x="90" y="156"/>
                </a:cxn>
                <a:cxn ang="0">
                  <a:pos x="106" y="151"/>
                </a:cxn>
                <a:cxn ang="0">
                  <a:pos x="121" y="141"/>
                </a:cxn>
                <a:cxn ang="0">
                  <a:pos x="126" y="135"/>
                </a:cxn>
                <a:cxn ang="0">
                  <a:pos x="131" y="135"/>
                </a:cxn>
              </a:cxnLst>
              <a:rect l="0" t="0" r="r" b="b"/>
              <a:pathLst>
                <a:path w="166" h="421">
                  <a:moveTo>
                    <a:pt x="131" y="135"/>
                  </a:moveTo>
                  <a:lnTo>
                    <a:pt x="126" y="192"/>
                  </a:lnTo>
                  <a:lnTo>
                    <a:pt x="111" y="255"/>
                  </a:lnTo>
                  <a:lnTo>
                    <a:pt x="80" y="322"/>
                  </a:lnTo>
                  <a:lnTo>
                    <a:pt x="25" y="384"/>
                  </a:lnTo>
                  <a:lnTo>
                    <a:pt x="20" y="395"/>
                  </a:lnTo>
                  <a:lnTo>
                    <a:pt x="15" y="400"/>
                  </a:lnTo>
                  <a:lnTo>
                    <a:pt x="20" y="410"/>
                  </a:lnTo>
                  <a:lnTo>
                    <a:pt x="25" y="415"/>
                  </a:lnTo>
                  <a:lnTo>
                    <a:pt x="35" y="421"/>
                  </a:lnTo>
                  <a:lnTo>
                    <a:pt x="50" y="410"/>
                  </a:lnTo>
                  <a:lnTo>
                    <a:pt x="75" y="384"/>
                  </a:lnTo>
                  <a:lnTo>
                    <a:pt x="106" y="348"/>
                  </a:lnTo>
                  <a:lnTo>
                    <a:pt x="136" y="291"/>
                  </a:lnTo>
                  <a:lnTo>
                    <a:pt x="156" y="223"/>
                  </a:lnTo>
                  <a:lnTo>
                    <a:pt x="166" y="146"/>
                  </a:lnTo>
                  <a:lnTo>
                    <a:pt x="161" y="89"/>
                  </a:lnTo>
                  <a:lnTo>
                    <a:pt x="141" y="42"/>
                  </a:lnTo>
                  <a:lnTo>
                    <a:pt x="116" y="11"/>
                  </a:lnTo>
                  <a:lnTo>
                    <a:pt x="75" y="0"/>
                  </a:lnTo>
                  <a:lnTo>
                    <a:pt x="55" y="0"/>
                  </a:lnTo>
                  <a:lnTo>
                    <a:pt x="35" y="11"/>
                  </a:lnTo>
                  <a:lnTo>
                    <a:pt x="20" y="21"/>
                  </a:lnTo>
                  <a:lnTo>
                    <a:pt x="10" y="37"/>
                  </a:lnTo>
                  <a:lnTo>
                    <a:pt x="0" y="58"/>
                  </a:lnTo>
                  <a:lnTo>
                    <a:pt x="0" y="99"/>
                  </a:lnTo>
                  <a:lnTo>
                    <a:pt x="10" y="115"/>
                  </a:lnTo>
                  <a:lnTo>
                    <a:pt x="20" y="135"/>
                  </a:lnTo>
                  <a:lnTo>
                    <a:pt x="35" y="146"/>
                  </a:lnTo>
                  <a:lnTo>
                    <a:pt x="75" y="156"/>
                  </a:lnTo>
                  <a:lnTo>
                    <a:pt x="90" y="156"/>
                  </a:lnTo>
                  <a:lnTo>
                    <a:pt x="106" y="151"/>
                  </a:lnTo>
                  <a:lnTo>
                    <a:pt x="121" y="141"/>
                  </a:lnTo>
                  <a:lnTo>
                    <a:pt x="126" y="135"/>
                  </a:lnTo>
                  <a:lnTo>
                    <a:pt x="131" y="13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76"/>
            <p:cNvSpPr>
              <a:spLocks/>
            </p:cNvSpPr>
            <p:nvPr/>
          </p:nvSpPr>
          <p:spPr bwMode="auto">
            <a:xfrm>
              <a:off x="14830" y="4680"/>
              <a:ext cx="1222" cy="623"/>
            </a:xfrm>
            <a:custGeom>
              <a:avLst/>
              <a:gdLst/>
              <a:ahLst/>
              <a:cxnLst>
                <a:cxn ang="0">
                  <a:pos x="508" y="529"/>
                </a:cxn>
                <a:cxn ang="0">
                  <a:pos x="503" y="602"/>
                </a:cxn>
                <a:cxn ang="0">
                  <a:pos x="533" y="617"/>
                </a:cxn>
                <a:cxn ang="0">
                  <a:pos x="588" y="602"/>
                </a:cxn>
                <a:cxn ang="0">
                  <a:pos x="628" y="467"/>
                </a:cxn>
                <a:cxn ang="0">
                  <a:pos x="679" y="254"/>
                </a:cxn>
                <a:cxn ang="0">
                  <a:pos x="709" y="187"/>
                </a:cxn>
                <a:cxn ang="0">
                  <a:pos x="815" y="73"/>
                </a:cxn>
                <a:cxn ang="0">
                  <a:pos x="960" y="47"/>
                </a:cxn>
                <a:cxn ang="0">
                  <a:pos x="1001" y="114"/>
                </a:cxn>
                <a:cxn ang="0">
                  <a:pos x="980" y="260"/>
                </a:cxn>
                <a:cxn ang="0">
                  <a:pos x="925" y="431"/>
                </a:cxn>
                <a:cxn ang="0">
                  <a:pos x="905" y="477"/>
                </a:cxn>
                <a:cxn ang="0">
                  <a:pos x="940" y="592"/>
                </a:cxn>
                <a:cxn ang="0">
                  <a:pos x="1081" y="612"/>
                </a:cxn>
                <a:cxn ang="0">
                  <a:pos x="1187" y="503"/>
                </a:cxn>
                <a:cxn ang="0">
                  <a:pos x="1222" y="410"/>
                </a:cxn>
                <a:cxn ang="0">
                  <a:pos x="1192" y="394"/>
                </a:cxn>
                <a:cxn ang="0">
                  <a:pos x="1177" y="410"/>
                </a:cxn>
                <a:cxn ang="0">
                  <a:pos x="1111" y="540"/>
                </a:cxn>
                <a:cxn ang="0">
                  <a:pos x="1021" y="581"/>
                </a:cxn>
                <a:cxn ang="0">
                  <a:pos x="1006" y="560"/>
                </a:cxn>
                <a:cxn ang="0">
                  <a:pos x="1011" y="472"/>
                </a:cxn>
                <a:cxn ang="0">
                  <a:pos x="1061" y="332"/>
                </a:cxn>
                <a:cxn ang="0">
                  <a:pos x="1101" y="161"/>
                </a:cxn>
                <a:cxn ang="0">
                  <a:pos x="1081" y="73"/>
                </a:cxn>
                <a:cxn ang="0">
                  <a:pos x="985" y="5"/>
                </a:cxn>
                <a:cxn ang="0">
                  <a:pos x="804" y="31"/>
                </a:cxn>
                <a:cxn ang="0">
                  <a:pos x="694" y="140"/>
                </a:cxn>
                <a:cxn ang="0">
                  <a:pos x="628" y="26"/>
                </a:cxn>
                <a:cxn ang="0">
                  <a:pos x="447" y="11"/>
                </a:cxn>
                <a:cxn ang="0">
                  <a:pos x="297" y="125"/>
                </a:cxn>
                <a:cxn ang="0">
                  <a:pos x="226" y="21"/>
                </a:cxn>
                <a:cxn ang="0">
                  <a:pos x="116" y="11"/>
                </a:cxn>
                <a:cxn ang="0">
                  <a:pos x="50" y="78"/>
                </a:cxn>
                <a:cxn ang="0">
                  <a:pos x="5" y="197"/>
                </a:cxn>
                <a:cxn ang="0">
                  <a:pos x="5" y="228"/>
                </a:cxn>
                <a:cxn ang="0">
                  <a:pos x="45" y="208"/>
                </a:cxn>
                <a:cxn ang="0">
                  <a:pos x="90" y="83"/>
                </a:cxn>
                <a:cxn ang="0">
                  <a:pos x="166" y="42"/>
                </a:cxn>
                <a:cxn ang="0">
                  <a:pos x="191" y="140"/>
                </a:cxn>
                <a:cxn ang="0">
                  <a:pos x="101" y="519"/>
                </a:cxn>
                <a:cxn ang="0">
                  <a:pos x="90" y="560"/>
                </a:cxn>
                <a:cxn ang="0">
                  <a:pos x="96" y="607"/>
                </a:cxn>
                <a:cxn ang="0">
                  <a:pos x="131" y="623"/>
                </a:cxn>
                <a:cxn ang="0">
                  <a:pos x="186" y="592"/>
                </a:cxn>
                <a:cxn ang="0">
                  <a:pos x="206" y="503"/>
                </a:cxn>
                <a:cxn ang="0">
                  <a:pos x="261" y="291"/>
                </a:cxn>
                <a:cxn ang="0">
                  <a:pos x="292" y="203"/>
                </a:cxn>
                <a:cxn ang="0">
                  <a:pos x="392" y="83"/>
                </a:cxn>
                <a:cxn ang="0">
                  <a:pos x="553" y="47"/>
                </a:cxn>
                <a:cxn ang="0">
                  <a:pos x="593" y="114"/>
                </a:cxn>
                <a:cxn ang="0">
                  <a:pos x="583" y="218"/>
                </a:cxn>
              </a:cxnLst>
              <a:rect l="0" t="0" r="r" b="b"/>
              <a:pathLst>
                <a:path w="1222" h="623">
                  <a:moveTo>
                    <a:pt x="513" y="498"/>
                  </a:moveTo>
                  <a:lnTo>
                    <a:pt x="508" y="514"/>
                  </a:lnTo>
                  <a:lnTo>
                    <a:pt x="508" y="529"/>
                  </a:lnTo>
                  <a:lnTo>
                    <a:pt x="498" y="560"/>
                  </a:lnTo>
                  <a:lnTo>
                    <a:pt x="498" y="592"/>
                  </a:lnTo>
                  <a:lnTo>
                    <a:pt x="503" y="602"/>
                  </a:lnTo>
                  <a:lnTo>
                    <a:pt x="513" y="612"/>
                  </a:lnTo>
                  <a:lnTo>
                    <a:pt x="523" y="617"/>
                  </a:lnTo>
                  <a:lnTo>
                    <a:pt x="533" y="617"/>
                  </a:lnTo>
                  <a:lnTo>
                    <a:pt x="543" y="623"/>
                  </a:lnTo>
                  <a:lnTo>
                    <a:pt x="573" y="612"/>
                  </a:lnTo>
                  <a:lnTo>
                    <a:pt x="588" y="602"/>
                  </a:lnTo>
                  <a:lnTo>
                    <a:pt x="603" y="571"/>
                  </a:lnTo>
                  <a:lnTo>
                    <a:pt x="608" y="540"/>
                  </a:lnTo>
                  <a:lnTo>
                    <a:pt x="628" y="467"/>
                  </a:lnTo>
                  <a:lnTo>
                    <a:pt x="649" y="384"/>
                  </a:lnTo>
                  <a:lnTo>
                    <a:pt x="669" y="291"/>
                  </a:lnTo>
                  <a:lnTo>
                    <a:pt x="679" y="254"/>
                  </a:lnTo>
                  <a:lnTo>
                    <a:pt x="684" y="234"/>
                  </a:lnTo>
                  <a:lnTo>
                    <a:pt x="694" y="213"/>
                  </a:lnTo>
                  <a:lnTo>
                    <a:pt x="709" y="187"/>
                  </a:lnTo>
                  <a:lnTo>
                    <a:pt x="739" y="145"/>
                  </a:lnTo>
                  <a:lnTo>
                    <a:pt x="774" y="104"/>
                  </a:lnTo>
                  <a:lnTo>
                    <a:pt x="815" y="73"/>
                  </a:lnTo>
                  <a:lnTo>
                    <a:pt x="865" y="47"/>
                  </a:lnTo>
                  <a:lnTo>
                    <a:pt x="925" y="42"/>
                  </a:lnTo>
                  <a:lnTo>
                    <a:pt x="960" y="47"/>
                  </a:lnTo>
                  <a:lnTo>
                    <a:pt x="985" y="62"/>
                  </a:lnTo>
                  <a:lnTo>
                    <a:pt x="996" y="88"/>
                  </a:lnTo>
                  <a:lnTo>
                    <a:pt x="1001" y="114"/>
                  </a:lnTo>
                  <a:lnTo>
                    <a:pt x="1001" y="135"/>
                  </a:lnTo>
                  <a:lnTo>
                    <a:pt x="996" y="192"/>
                  </a:lnTo>
                  <a:lnTo>
                    <a:pt x="980" y="260"/>
                  </a:lnTo>
                  <a:lnTo>
                    <a:pt x="960" y="327"/>
                  </a:lnTo>
                  <a:lnTo>
                    <a:pt x="940" y="384"/>
                  </a:lnTo>
                  <a:lnTo>
                    <a:pt x="925" y="431"/>
                  </a:lnTo>
                  <a:lnTo>
                    <a:pt x="915" y="451"/>
                  </a:lnTo>
                  <a:lnTo>
                    <a:pt x="910" y="467"/>
                  </a:lnTo>
                  <a:lnTo>
                    <a:pt x="905" y="477"/>
                  </a:lnTo>
                  <a:lnTo>
                    <a:pt x="905" y="503"/>
                  </a:lnTo>
                  <a:lnTo>
                    <a:pt x="915" y="550"/>
                  </a:lnTo>
                  <a:lnTo>
                    <a:pt x="940" y="592"/>
                  </a:lnTo>
                  <a:lnTo>
                    <a:pt x="980" y="612"/>
                  </a:lnTo>
                  <a:lnTo>
                    <a:pt x="1031" y="623"/>
                  </a:lnTo>
                  <a:lnTo>
                    <a:pt x="1081" y="612"/>
                  </a:lnTo>
                  <a:lnTo>
                    <a:pt x="1126" y="581"/>
                  </a:lnTo>
                  <a:lnTo>
                    <a:pt x="1161" y="545"/>
                  </a:lnTo>
                  <a:lnTo>
                    <a:pt x="1187" y="503"/>
                  </a:lnTo>
                  <a:lnTo>
                    <a:pt x="1207" y="462"/>
                  </a:lnTo>
                  <a:lnTo>
                    <a:pt x="1217" y="431"/>
                  </a:lnTo>
                  <a:lnTo>
                    <a:pt x="1222" y="410"/>
                  </a:lnTo>
                  <a:lnTo>
                    <a:pt x="1222" y="400"/>
                  </a:lnTo>
                  <a:lnTo>
                    <a:pt x="1217" y="394"/>
                  </a:lnTo>
                  <a:lnTo>
                    <a:pt x="1192" y="394"/>
                  </a:lnTo>
                  <a:lnTo>
                    <a:pt x="1187" y="400"/>
                  </a:lnTo>
                  <a:lnTo>
                    <a:pt x="1182" y="400"/>
                  </a:lnTo>
                  <a:lnTo>
                    <a:pt x="1177" y="410"/>
                  </a:lnTo>
                  <a:lnTo>
                    <a:pt x="1177" y="415"/>
                  </a:lnTo>
                  <a:lnTo>
                    <a:pt x="1146" y="488"/>
                  </a:lnTo>
                  <a:lnTo>
                    <a:pt x="1111" y="540"/>
                  </a:lnTo>
                  <a:lnTo>
                    <a:pt x="1076" y="571"/>
                  </a:lnTo>
                  <a:lnTo>
                    <a:pt x="1036" y="581"/>
                  </a:lnTo>
                  <a:lnTo>
                    <a:pt x="1021" y="581"/>
                  </a:lnTo>
                  <a:lnTo>
                    <a:pt x="1016" y="576"/>
                  </a:lnTo>
                  <a:lnTo>
                    <a:pt x="1006" y="571"/>
                  </a:lnTo>
                  <a:lnTo>
                    <a:pt x="1006" y="560"/>
                  </a:lnTo>
                  <a:lnTo>
                    <a:pt x="1001" y="550"/>
                  </a:lnTo>
                  <a:lnTo>
                    <a:pt x="1001" y="534"/>
                  </a:lnTo>
                  <a:lnTo>
                    <a:pt x="1011" y="472"/>
                  </a:lnTo>
                  <a:lnTo>
                    <a:pt x="1031" y="426"/>
                  </a:lnTo>
                  <a:lnTo>
                    <a:pt x="1046" y="389"/>
                  </a:lnTo>
                  <a:lnTo>
                    <a:pt x="1061" y="332"/>
                  </a:lnTo>
                  <a:lnTo>
                    <a:pt x="1081" y="275"/>
                  </a:lnTo>
                  <a:lnTo>
                    <a:pt x="1096" y="213"/>
                  </a:lnTo>
                  <a:lnTo>
                    <a:pt x="1101" y="161"/>
                  </a:lnTo>
                  <a:lnTo>
                    <a:pt x="1101" y="135"/>
                  </a:lnTo>
                  <a:lnTo>
                    <a:pt x="1096" y="104"/>
                  </a:lnTo>
                  <a:lnTo>
                    <a:pt x="1081" y="73"/>
                  </a:lnTo>
                  <a:lnTo>
                    <a:pt x="1051" y="37"/>
                  </a:lnTo>
                  <a:lnTo>
                    <a:pt x="1026" y="21"/>
                  </a:lnTo>
                  <a:lnTo>
                    <a:pt x="985" y="5"/>
                  </a:lnTo>
                  <a:lnTo>
                    <a:pt x="930" y="0"/>
                  </a:lnTo>
                  <a:lnTo>
                    <a:pt x="865" y="11"/>
                  </a:lnTo>
                  <a:lnTo>
                    <a:pt x="804" y="31"/>
                  </a:lnTo>
                  <a:lnTo>
                    <a:pt x="759" y="68"/>
                  </a:lnTo>
                  <a:lnTo>
                    <a:pt x="724" y="104"/>
                  </a:lnTo>
                  <a:lnTo>
                    <a:pt x="694" y="140"/>
                  </a:lnTo>
                  <a:lnTo>
                    <a:pt x="684" y="88"/>
                  </a:lnTo>
                  <a:lnTo>
                    <a:pt x="659" y="52"/>
                  </a:lnTo>
                  <a:lnTo>
                    <a:pt x="628" y="26"/>
                  </a:lnTo>
                  <a:lnTo>
                    <a:pt x="593" y="11"/>
                  </a:lnTo>
                  <a:lnTo>
                    <a:pt x="523" y="0"/>
                  </a:lnTo>
                  <a:lnTo>
                    <a:pt x="447" y="11"/>
                  </a:lnTo>
                  <a:lnTo>
                    <a:pt x="382" y="42"/>
                  </a:lnTo>
                  <a:lnTo>
                    <a:pt x="332" y="83"/>
                  </a:lnTo>
                  <a:lnTo>
                    <a:pt x="297" y="125"/>
                  </a:lnTo>
                  <a:lnTo>
                    <a:pt x="282" y="78"/>
                  </a:lnTo>
                  <a:lnTo>
                    <a:pt x="256" y="42"/>
                  </a:lnTo>
                  <a:lnTo>
                    <a:pt x="226" y="21"/>
                  </a:lnTo>
                  <a:lnTo>
                    <a:pt x="186" y="5"/>
                  </a:lnTo>
                  <a:lnTo>
                    <a:pt x="156" y="0"/>
                  </a:lnTo>
                  <a:lnTo>
                    <a:pt x="116" y="11"/>
                  </a:lnTo>
                  <a:lnTo>
                    <a:pt x="85" y="26"/>
                  </a:lnTo>
                  <a:lnTo>
                    <a:pt x="65" y="52"/>
                  </a:lnTo>
                  <a:lnTo>
                    <a:pt x="50" y="78"/>
                  </a:lnTo>
                  <a:lnTo>
                    <a:pt x="30" y="120"/>
                  </a:lnTo>
                  <a:lnTo>
                    <a:pt x="15" y="161"/>
                  </a:lnTo>
                  <a:lnTo>
                    <a:pt x="5" y="197"/>
                  </a:lnTo>
                  <a:lnTo>
                    <a:pt x="0" y="213"/>
                  </a:lnTo>
                  <a:lnTo>
                    <a:pt x="0" y="223"/>
                  </a:lnTo>
                  <a:lnTo>
                    <a:pt x="5" y="228"/>
                  </a:lnTo>
                  <a:lnTo>
                    <a:pt x="35" y="228"/>
                  </a:lnTo>
                  <a:lnTo>
                    <a:pt x="45" y="218"/>
                  </a:lnTo>
                  <a:lnTo>
                    <a:pt x="45" y="208"/>
                  </a:lnTo>
                  <a:lnTo>
                    <a:pt x="50" y="187"/>
                  </a:lnTo>
                  <a:lnTo>
                    <a:pt x="65" y="130"/>
                  </a:lnTo>
                  <a:lnTo>
                    <a:pt x="90" y="83"/>
                  </a:lnTo>
                  <a:lnTo>
                    <a:pt x="116" y="52"/>
                  </a:lnTo>
                  <a:lnTo>
                    <a:pt x="151" y="42"/>
                  </a:lnTo>
                  <a:lnTo>
                    <a:pt x="166" y="42"/>
                  </a:lnTo>
                  <a:lnTo>
                    <a:pt x="186" y="62"/>
                  </a:lnTo>
                  <a:lnTo>
                    <a:pt x="191" y="73"/>
                  </a:lnTo>
                  <a:lnTo>
                    <a:pt x="191" y="140"/>
                  </a:lnTo>
                  <a:lnTo>
                    <a:pt x="151" y="306"/>
                  </a:lnTo>
                  <a:lnTo>
                    <a:pt x="141" y="343"/>
                  </a:lnTo>
                  <a:lnTo>
                    <a:pt x="101" y="519"/>
                  </a:lnTo>
                  <a:lnTo>
                    <a:pt x="96" y="534"/>
                  </a:lnTo>
                  <a:lnTo>
                    <a:pt x="96" y="545"/>
                  </a:lnTo>
                  <a:lnTo>
                    <a:pt x="90" y="560"/>
                  </a:lnTo>
                  <a:lnTo>
                    <a:pt x="85" y="571"/>
                  </a:lnTo>
                  <a:lnTo>
                    <a:pt x="85" y="576"/>
                  </a:lnTo>
                  <a:lnTo>
                    <a:pt x="96" y="607"/>
                  </a:lnTo>
                  <a:lnTo>
                    <a:pt x="106" y="612"/>
                  </a:lnTo>
                  <a:lnTo>
                    <a:pt x="121" y="617"/>
                  </a:lnTo>
                  <a:lnTo>
                    <a:pt x="131" y="623"/>
                  </a:lnTo>
                  <a:lnTo>
                    <a:pt x="151" y="617"/>
                  </a:lnTo>
                  <a:lnTo>
                    <a:pt x="166" y="612"/>
                  </a:lnTo>
                  <a:lnTo>
                    <a:pt x="186" y="592"/>
                  </a:lnTo>
                  <a:lnTo>
                    <a:pt x="191" y="571"/>
                  </a:lnTo>
                  <a:lnTo>
                    <a:pt x="201" y="540"/>
                  </a:lnTo>
                  <a:lnTo>
                    <a:pt x="206" y="503"/>
                  </a:lnTo>
                  <a:lnTo>
                    <a:pt x="216" y="467"/>
                  </a:lnTo>
                  <a:lnTo>
                    <a:pt x="236" y="384"/>
                  </a:lnTo>
                  <a:lnTo>
                    <a:pt x="261" y="291"/>
                  </a:lnTo>
                  <a:lnTo>
                    <a:pt x="271" y="254"/>
                  </a:lnTo>
                  <a:lnTo>
                    <a:pt x="277" y="228"/>
                  </a:lnTo>
                  <a:lnTo>
                    <a:pt x="292" y="203"/>
                  </a:lnTo>
                  <a:lnTo>
                    <a:pt x="317" y="166"/>
                  </a:lnTo>
                  <a:lnTo>
                    <a:pt x="347" y="125"/>
                  </a:lnTo>
                  <a:lnTo>
                    <a:pt x="392" y="83"/>
                  </a:lnTo>
                  <a:lnTo>
                    <a:pt x="447" y="52"/>
                  </a:lnTo>
                  <a:lnTo>
                    <a:pt x="513" y="42"/>
                  </a:lnTo>
                  <a:lnTo>
                    <a:pt x="553" y="47"/>
                  </a:lnTo>
                  <a:lnTo>
                    <a:pt x="573" y="68"/>
                  </a:lnTo>
                  <a:lnTo>
                    <a:pt x="588" y="94"/>
                  </a:lnTo>
                  <a:lnTo>
                    <a:pt x="593" y="114"/>
                  </a:lnTo>
                  <a:lnTo>
                    <a:pt x="593" y="161"/>
                  </a:lnTo>
                  <a:lnTo>
                    <a:pt x="588" y="187"/>
                  </a:lnTo>
                  <a:lnTo>
                    <a:pt x="583" y="218"/>
                  </a:lnTo>
                  <a:lnTo>
                    <a:pt x="573" y="265"/>
                  </a:lnTo>
                  <a:lnTo>
                    <a:pt x="513" y="4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77"/>
            <p:cNvSpPr>
              <a:spLocks/>
            </p:cNvSpPr>
            <p:nvPr/>
          </p:nvSpPr>
          <p:spPr bwMode="auto">
            <a:xfrm>
              <a:off x="16338" y="3539"/>
              <a:ext cx="438" cy="1956"/>
            </a:xfrm>
            <a:custGeom>
              <a:avLst/>
              <a:gdLst/>
              <a:ahLst/>
              <a:cxnLst>
                <a:cxn ang="0">
                  <a:pos x="438" y="980"/>
                </a:cxn>
                <a:cxn ang="0">
                  <a:pos x="433" y="851"/>
                </a:cxn>
                <a:cxn ang="0">
                  <a:pos x="418" y="700"/>
                </a:cxn>
                <a:cxn ang="0">
                  <a:pos x="378" y="534"/>
                </a:cxn>
                <a:cxn ang="0">
                  <a:pos x="312" y="368"/>
                </a:cxn>
                <a:cxn ang="0">
                  <a:pos x="262" y="270"/>
                </a:cxn>
                <a:cxn ang="0">
                  <a:pos x="207" y="187"/>
                </a:cxn>
                <a:cxn ang="0">
                  <a:pos x="156" y="119"/>
                </a:cxn>
                <a:cxn ang="0">
                  <a:pos x="106" y="68"/>
                </a:cxn>
                <a:cxn ang="0">
                  <a:pos x="66" y="31"/>
                </a:cxn>
                <a:cxn ang="0">
                  <a:pos x="36" y="5"/>
                </a:cxn>
                <a:cxn ang="0">
                  <a:pos x="15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26"/>
                </a:cxn>
                <a:cxn ang="0">
                  <a:pos x="5" y="31"/>
                </a:cxn>
                <a:cxn ang="0">
                  <a:pos x="10" y="42"/>
                </a:cxn>
                <a:cxn ang="0">
                  <a:pos x="21" y="47"/>
                </a:cxn>
                <a:cxn ang="0">
                  <a:pos x="36" y="62"/>
                </a:cxn>
                <a:cxn ang="0">
                  <a:pos x="121" y="171"/>
                </a:cxn>
                <a:cxn ang="0">
                  <a:pos x="191" y="296"/>
                </a:cxn>
                <a:cxn ang="0">
                  <a:pos x="252" y="441"/>
                </a:cxn>
                <a:cxn ang="0">
                  <a:pos x="292" y="602"/>
                </a:cxn>
                <a:cxn ang="0">
                  <a:pos x="322" y="783"/>
                </a:cxn>
                <a:cxn ang="0">
                  <a:pos x="327" y="980"/>
                </a:cxn>
                <a:cxn ang="0">
                  <a:pos x="322" y="1126"/>
                </a:cxn>
                <a:cxn ang="0">
                  <a:pos x="307" y="1266"/>
                </a:cxn>
                <a:cxn ang="0">
                  <a:pos x="282" y="1406"/>
                </a:cxn>
                <a:cxn ang="0">
                  <a:pos x="242" y="1541"/>
                </a:cxn>
                <a:cxn ang="0">
                  <a:pos x="186" y="1670"/>
                </a:cxn>
                <a:cxn ang="0">
                  <a:pos x="116" y="1795"/>
                </a:cxn>
                <a:cxn ang="0">
                  <a:pos x="21" y="1904"/>
                </a:cxn>
                <a:cxn ang="0">
                  <a:pos x="10" y="1914"/>
                </a:cxn>
                <a:cxn ang="0">
                  <a:pos x="5" y="1924"/>
                </a:cxn>
                <a:cxn ang="0">
                  <a:pos x="0" y="1930"/>
                </a:cxn>
                <a:cxn ang="0">
                  <a:pos x="0" y="1950"/>
                </a:cxn>
                <a:cxn ang="0">
                  <a:pos x="5" y="1956"/>
                </a:cxn>
                <a:cxn ang="0">
                  <a:pos x="15" y="1956"/>
                </a:cxn>
                <a:cxn ang="0">
                  <a:pos x="31" y="1950"/>
                </a:cxn>
                <a:cxn ang="0">
                  <a:pos x="66" y="1924"/>
                </a:cxn>
                <a:cxn ang="0">
                  <a:pos x="106" y="1883"/>
                </a:cxn>
                <a:cxn ang="0">
                  <a:pos x="161" y="1831"/>
                </a:cxn>
                <a:cxn ang="0">
                  <a:pos x="212" y="1758"/>
                </a:cxn>
                <a:cxn ang="0">
                  <a:pos x="267" y="1675"/>
                </a:cxn>
                <a:cxn ang="0">
                  <a:pos x="317" y="1577"/>
                </a:cxn>
                <a:cxn ang="0">
                  <a:pos x="378" y="1416"/>
                </a:cxn>
                <a:cxn ang="0">
                  <a:pos x="413" y="1255"/>
                </a:cxn>
                <a:cxn ang="0">
                  <a:pos x="433" y="1110"/>
                </a:cxn>
                <a:cxn ang="0">
                  <a:pos x="438" y="980"/>
                </a:cxn>
              </a:cxnLst>
              <a:rect l="0" t="0" r="r" b="b"/>
              <a:pathLst>
                <a:path w="438" h="1956">
                  <a:moveTo>
                    <a:pt x="438" y="980"/>
                  </a:moveTo>
                  <a:lnTo>
                    <a:pt x="433" y="851"/>
                  </a:lnTo>
                  <a:lnTo>
                    <a:pt x="418" y="700"/>
                  </a:lnTo>
                  <a:lnTo>
                    <a:pt x="378" y="534"/>
                  </a:lnTo>
                  <a:lnTo>
                    <a:pt x="312" y="368"/>
                  </a:lnTo>
                  <a:lnTo>
                    <a:pt x="262" y="270"/>
                  </a:lnTo>
                  <a:lnTo>
                    <a:pt x="207" y="187"/>
                  </a:lnTo>
                  <a:lnTo>
                    <a:pt x="156" y="119"/>
                  </a:lnTo>
                  <a:lnTo>
                    <a:pt x="106" y="68"/>
                  </a:lnTo>
                  <a:lnTo>
                    <a:pt x="66" y="31"/>
                  </a:lnTo>
                  <a:lnTo>
                    <a:pt x="36" y="5"/>
                  </a:lnTo>
                  <a:lnTo>
                    <a:pt x="15" y="0"/>
                  </a:lnTo>
                  <a:lnTo>
                    <a:pt x="5" y="0"/>
                  </a:lnTo>
                  <a:lnTo>
                    <a:pt x="0" y="5"/>
                  </a:lnTo>
                  <a:lnTo>
                    <a:pt x="0" y="26"/>
                  </a:lnTo>
                  <a:lnTo>
                    <a:pt x="5" y="31"/>
                  </a:lnTo>
                  <a:lnTo>
                    <a:pt x="10" y="42"/>
                  </a:lnTo>
                  <a:lnTo>
                    <a:pt x="21" y="47"/>
                  </a:lnTo>
                  <a:lnTo>
                    <a:pt x="36" y="62"/>
                  </a:lnTo>
                  <a:lnTo>
                    <a:pt x="121" y="171"/>
                  </a:lnTo>
                  <a:lnTo>
                    <a:pt x="191" y="296"/>
                  </a:lnTo>
                  <a:lnTo>
                    <a:pt x="252" y="441"/>
                  </a:lnTo>
                  <a:lnTo>
                    <a:pt x="292" y="602"/>
                  </a:lnTo>
                  <a:lnTo>
                    <a:pt x="322" y="783"/>
                  </a:lnTo>
                  <a:lnTo>
                    <a:pt x="327" y="980"/>
                  </a:lnTo>
                  <a:lnTo>
                    <a:pt x="322" y="1126"/>
                  </a:lnTo>
                  <a:lnTo>
                    <a:pt x="307" y="1266"/>
                  </a:lnTo>
                  <a:lnTo>
                    <a:pt x="282" y="1406"/>
                  </a:lnTo>
                  <a:lnTo>
                    <a:pt x="242" y="1541"/>
                  </a:lnTo>
                  <a:lnTo>
                    <a:pt x="186" y="1670"/>
                  </a:lnTo>
                  <a:lnTo>
                    <a:pt x="116" y="1795"/>
                  </a:lnTo>
                  <a:lnTo>
                    <a:pt x="21" y="1904"/>
                  </a:lnTo>
                  <a:lnTo>
                    <a:pt x="10" y="1914"/>
                  </a:lnTo>
                  <a:lnTo>
                    <a:pt x="5" y="1924"/>
                  </a:lnTo>
                  <a:lnTo>
                    <a:pt x="0" y="1930"/>
                  </a:lnTo>
                  <a:lnTo>
                    <a:pt x="0" y="1950"/>
                  </a:lnTo>
                  <a:lnTo>
                    <a:pt x="5" y="1956"/>
                  </a:lnTo>
                  <a:lnTo>
                    <a:pt x="15" y="1956"/>
                  </a:lnTo>
                  <a:lnTo>
                    <a:pt x="31" y="1950"/>
                  </a:lnTo>
                  <a:lnTo>
                    <a:pt x="66" y="1924"/>
                  </a:lnTo>
                  <a:lnTo>
                    <a:pt x="106" y="1883"/>
                  </a:lnTo>
                  <a:lnTo>
                    <a:pt x="161" y="1831"/>
                  </a:lnTo>
                  <a:lnTo>
                    <a:pt x="212" y="1758"/>
                  </a:lnTo>
                  <a:lnTo>
                    <a:pt x="267" y="1675"/>
                  </a:lnTo>
                  <a:lnTo>
                    <a:pt x="317" y="1577"/>
                  </a:lnTo>
                  <a:lnTo>
                    <a:pt x="378" y="1416"/>
                  </a:lnTo>
                  <a:lnTo>
                    <a:pt x="413" y="1255"/>
                  </a:lnTo>
                  <a:lnTo>
                    <a:pt x="433" y="1110"/>
                  </a:lnTo>
                  <a:lnTo>
                    <a:pt x="438" y="9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" name="Group 80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5491171" y="2508156"/>
            <a:ext cx="2338660" cy="411254"/>
            <a:chOff x="3168" y="3588"/>
            <a:chExt cx="11379" cy="2001"/>
          </a:xfrm>
        </p:grpSpPr>
        <p:sp>
          <p:nvSpPr>
            <p:cNvPr id="48" name="Freeform 82"/>
            <p:cNvSpPr>
              <a:spLocks/>
            </p:cNvSpPr>
            <p:nvPr/>
          </p:nvSpPr>
          <p:spPr bwMode="auto">
            <a:xfrm>
              <a:off x="3168" y="4202"/>
              <a:ext cx="881" cy="1300"/>
            </a:xfrm>
            <a:custGeom>
              <a:avLst/>
              <a:gdLst/>
              <a:ahLst/>
              <a:cxnLst>
                <a:cxn ang="0">
                  <a:pos x="877" y="99"/>
                </a:cxn>
                <a:cxn ang="0">
                  <a:pos x="874" y="48"/>
                </a:cxn>
                <a:cxn ang="0">
                  <a:pos x="840" y="24"/>
                </a:cxn>
                <a:cxn ang="0">
                  <a:pos x="779" y="40"/>
                </a:cxn>
                <a:cxn ang="0">
                  <a:pos x="745" y="111"/>
                </a:cxn>
                <a:cxn ang="0">
                  <a:pos x="598" y="717"/>
                </a:cxn>
                <a:cxn ang="0">
                  <a:pos x="503" y="828"/>
                </a:cxn>
                <a:cxn ang="0">
                  <a:pos x="348" y="856"/>
                </a:cxn>
                <a:cxn ang="0">
                  <a:pos x="280" y="777"/>
                </a:cxn>
                <a:cxn ang="0">
                  <a:pos x="276" y="642"/>
                </a:cxn>
                <a:cxn ang="0">
                  <a:pos x="337" y="408"/>
                </a:cxn>
                <a:cxn ang="0">
                  <a:pos x="401" y="222"/>
                </a:cxn>
                <a:cxn ang="0">
                  <a:pos x="382" y="71"/>
                </a:cxn>
                <a:cxn ang="0">
                  <a:pos x="250" y="0"/>
                </a:cxn>
                <a:cxn ang="0">
                  <a:pos x="106" y="75"/>
                </a:cxn>
                <a:cxn ang="0">
                  <a:pos x="23" y="222"/>
                </a:cxn>
                <a:cxn ang="0">
                  <a:pos x="0" y="317"/>
                </a:cxn>
                <a:cxn ang="0">
                  <a:pos x="38" y="329"/>
                </a:cxn>
                <a:cxn ang="0">
                  <a:pos x="53" y="293"/>
                </a:cxn>
                <a:cxn ang="0">
                  <a:pos x="144" y="99"/>
                </a:cxn>
                <a:cxn ang="0">
                  <a:pos x="246" y="48"/>
                </a:cxn>
                <a:cxn ang="0">
                  <a:pos x="284" y="63"/>
                </a:cxn>
                <a:cxn ang="0">
                  <a:pos x="295" y="111"/>
                </a:cxn>
                <a:cxn ang="0">
                  <a:pos x="261" y="250"/>
                </a:cxn>
                <a:cxn ang="0">
                  <a:pos x="178" y="503"/>
                </a:cxn>
                <a:cxn ang="0">
                  <a:pos x="151" y="670"/>
                </a:cxn>
                <a:cxn ang="0">
                  <a:pos x="208" y="840"/>
                </a:cxn>
                <a:cxn ang="0">
                  <a:pos x="337" y="908"/>
                </a:cxn>
                <a:cxn ang="0">
                  <a:pos x="518" y="868"/>
                </a:cxn>
                <a:cxn ang="0">
                  <a:pos x="533" y="975"/>
                </a:cxn>
                <a:cxn ang="0">
                  <a:pos x="412" y="1177"/>
                </a:cxn>
                <a:cxn ang="0">
                  <a:pos x="242" y="1256"/>
                </a:cxn>
                <a:cxn ang="0">
                  <a:pos x="155" y="1233"/>
                </a:cxn>
                <a:cxn ang="0">
                  <a:pos x="125" y="1169"/>
                </a:cxn>
                <a:cxn ang="0">
                  <a:pos x="197" y="1126"/>
                </a:cxn>
                <a:cxn ang="0">
                  <a:pos x="212" y="1034"/>
                </a:cxn>
                <a:cxn ang="0">
                  <a:pos x="163" y="995"/>
                </a:cxn>
                <a:cxn ang="0">
                  <a:pos x="98" y="1007"/>
                </a:cxn>
                <a:cxn ang="0">
                  <a:pos x="46" y="1082"/>
                </a:cxn>
                <a:cxn ang="0">
                  <a:pos x="76" y="1229"/>
                </a:cxn>
                <a:cxn ang="0">
                  <a:pos x="242" y="1300"/>
                </a:cxn>
                <a:cxn ang="0">
                  <a:pos x="484" y="1209"/>
                </a:cxn>
                <a:cxn ang="0">
                  <a:pos x="658" y="983"/>
                </a:cxn>
              </a:cxnLst>
              <a:rect l="0" t="0" r="r" b="b"/>
              <a:pathLst>
                <a:path w="881" h="1300">
                  <a:moveTo>
                    <a:pt x="874" y="123"/>
                  </a:moveTo>
                  <a:lnTo>
                    <a:pt x="877" y="111"/>
                  </a:lnTo>
                  <a:lnTo>
                    <a:pt x="877" y="99"/>
                  </a:lnTo>
                  <a:lnTo>
                    <a:pt x="881" y="91"/>
                  </a:lnTo>
                  <a:lnTo>
                    <a:pt x="881" y="79"/>
                  </a:lnTo>
                  <a:lnTo>
                    <a:pt x="874" y="48"/>
                  </a:lnTo>
                  <a:lnTo>
                    <a:pt x="862" y="36"/>
                  </a:lnTo>
                  <a:lnTo>
                    <a:pt x="851" y="32"/>
                  </a:lnTo>
                  <a:lnTo>
                    <a:pt x="840" y="24"/>
                  </a:lnTo>
                  <a:lnTo>
                    <a:pt x="825" y="24"/>
                  </a:lnTo>
                  <a:lnTo>
                    <a:pt x="802" y="28"/>
                  </a:lnTo>
                  <a:lnTo>
                    <a:pt x="779" y="40"/>
                  </a:lnTo>
                  <a:lnTo>
                    <a:pt x="756" y="67"/>
                  </a:lnTo>
                  <a:lnTo>
                    <a:pt x="753" y="83"/>
                  </a:lnTo>
                  <a:lnTo>
                    <a:pt x="745" y="111"/>
                  </a:lnTo>
                  <a:lnTo>
                    <a:pt x="692" y="333"/>
                  </a:lnTo>
                  <a:lnTo>
                    <a:pt x="609" y="694"/>
                  </a:lnTo>
                  <a:lnTo>
                    <a:pt x="598" y="717"/>
                  </a:lnTo>
                  <a:lnTo>
                    <a:pt x="575" y="753"/>
                  </a:lnTo>
                  <a:lnTo>
                    <a:pt x="545" y="793"/>
                  </a:lnTo>
                  <a:lnTo>
                    <a:pt x="503" y="828"/>
                  </a:lnTo>
                  <a:lnTo>
                    <a:pt x="450" y="856"/>
                  </a:lnTo>
                  <a:lnTo>
                    <a:pt x="390" y="864"/>
                  </a:lnTo>
                  <a:lnTo>
                    <a:pt x="348" y="856"/>
                  </a:lnTo>
                  <a:lnTo>
                    <a:pt x="318" y="840"/>
                  </a:lnTo>
                  <a:lnTo>
                    <a:pt x="295" y="813"/>
                  </a:lnTo>
                  <a:lnTo>
                    <a:pt x="280" y="777"/>
                  </a:lnTo>
                  <a:lnTo>
                    <a:pt x="276" y="741"/>
                  </a:lnTo>
                  <a:lnTo>
                    <a:pt x="272" y="702"/>
                  </a:lnTo>
                  <a:lnTo>
                    <a:pt x="276" y="642"/>
                  </a:lnTo>
                  <a:lnTo>
                    <a:pt x="288" y="575"/>
                  </a:lnTo>
                  <a:lnTo>
                    <a:pt x="306" y="499"/>
                  </a:lnTo>
                  <a:lnTo>
                    <a:pt x="337" y="408"/>
                  </a:lnTo>
                  <a:lnTo>
                    <a:pt x="371" y="309"/>
                  </a:lnTo>
                  <a:lnTo>
                    <a:pt x="390" y="258"/>
                  </a:lnTo>
                  <a:lnTo>
                    <a:pt x="401" y="222"/>
                  </a:lnTo>
                  <a:lnTo>
                    <a:pt x="409" y="166"/>
                  </a:lnTo>
                  <a:lnTo>
                    <a:pt x="401" y="115"/>
                  </a:lnTo>
                  <a:lnTo>
                    <a:pt x="382" y="71"/>
                  </a:lnTo>
                  <a:lnTo>
                    <a:pt x="348" y="32"/>
                  </a:lnTo>
                  <a:lnTo>
                    <a:pt x="303" y="12"/>
                  </a:lnTo>
                  <a:lnTo>
                    <a:pt x="250" y="0"/>
                  </a:lnTo>
                  <a:lnTo>
                    <a:pt x="193" y="12"/>
                  </a:lnTo>
                  <a:lnTo>
                    <a:pt x="144" y="40"/>
                  </a:lnTo>
                  <a:lnTo>
                    <a:pt x="106" y="75"/>
                  </a:lnTo>
                  <a:lnTo>
                    <a:pt x="72" y="123"/>
                  </a:lnTo>
                  <a:lnTo>
                    <a:pt x="46" y="174"/>
                  </a:lnTo>
                  <a:lnTo>
                    <a:pt x="23" y="222"/>
                  </a:lnTo>
                  <a:lnTo>
                    <a:pt x="12" y="266"/>
                  </a:lnTo>
                  <a:lnTo>
                    <a:pt x="0" y="293"/>
                  </a:lnTo>
                  <a:lnTo>
                    <a:pt x="0" y="317"/>
                  </a:lnTo>
                  <a:lnTo>
                    <a:pt x="4" y="325"/>
                  </a:lnTo>
                  <a:lnTo>
                    <a:pt x="8" y="329"/>
                  </a:lnTo>
                  <a:lnTo>
                    <a:pt x="38" y="329"/>
                  </a:lnTo>
                  <a:lnTo>
                    <a:pt x="42" y="325"/>
                  </a:lnTo>
                  <a:lnTo>
                    <a:pt x="49" y="309"/>
                  </a:lnTo>
                  <a:lnTo>
                    <a:pt x="53" y="293"/>
                  </a:lnTo>
                  <a:lnTo>
                    <a:pt x="80" y="210"/>
                  </a:lnTo>
                  <a:lnTo>
                    <a:pt x="110" y="147"/>
                  </a:lnTo>
                  <a:lnTo>
                    <a:pt x="144" y="99"/>
                  </a:lnTo>
                  <a:lnTo>
                    <a:pt x="178" y="67"/>
                  </a:lnTo>
                  <a:lnTo>
                    <a:pt x="212" y="52"/>
                  </a:lnTo>
                  <a:lnTo>
                    <a:pt x="246" y="48"/>
                  </a:lnTo>
                  <a:lnTo>
                    <a:pt x="265" y="48"/>
                  </a:lnTo>
                  <a:lnTo>
                    <a:pt x="280" y="55"/>
                  </a:lnTo>
                  <a:lnTo>
                    <a:pt x="284" y="63"/>
                  </a:lnTo>
                  <a:lnTo>
                    <a:pt x="288" y="75"/>
                  </a:lnTo>
                  <a:lnTo>
                    <a:pt x="291" y="91"/>
                  </a:lnTo>
                  <a:lnTo>
                    <a:pt x="295" y="111"/>
                  </a:lnTo>
                  <a:lnTo>
                    <a:pt x="288" y="159"/>
                  </a:lnTo>
                  <a:lnTo>
                    <a:pt x="276" y="210"/>
                  </a:lnTo>
                  <a:lnTo>
                    <a:pt x="261" y="250"/>
                  </a:lnTo>
                  <a:lnTo>
                    <a:pt x="227" y="349"/>
                  </a:lnTo>
                  <a:lnTo>
                    <a:pt x="197" y="432"/>
                  </a:lnTo>
                  <a:lnTo>
                    <a:pt x="178" y="503"/>
                  </a:lnTo>
                  <a:lnTo>
                    <a:pt x="163" y="567"/>
                  </a:lnTo>
                  <a:lnTo>
                    <a:pt x="151" y="622"/>
                  </a:lnTo>
                  <a:lnTo>
                    <a:pt x="151" y="670"/>
                  </a:lnTo>
                  <a:lnTo>
                    <a:pt x="159" y="741"/>
                  </a:lnTo>
                  <a:lnTo>
                    <a:pt x="178" y="797"/>
                  </a:lnTo>
                  <a:lnTo>
                    <a:pt x="208" y="840"/>
                  </a:lnTo>
                  <a:lnTo>
                    <a:pt x="246" y="872"/>
                  </a:lnTo>
                  <a:lnTo>
                    <a:pt x="288" y="892"/>
                  </a:lnTo>
                  <a:lnTo>
                    <a:pt x="337" y="908"/>
                  </a:lnTo>
                  <a:lnTo>
                    <a:pt x="382" y="912"/>
                  </a:lnTo>
                  <a:lnTo>
                    <a:pt x="454" y="900"/>
                  </a:lnTo>
                  <a:lnTo>
                    <a:pt x="518" y="868"/>
                  </a:lnTo>
                  <a:lnTo>
                    <a:pt x="575" y="820"/>
                  </a:lnTo>
                  <a:lnTo>
                    <a:pt x="556" y="896"/>
                  </a:lnTo>
                  <a:lnTo>
                    <a:pt x="533" y="975"/>
                  </a:lnTo>
                  <a:lnTo>
                    <a:pt x="499" y="1050"/>
                  </a:lnTo>
                  <a:lnTo>
                    <a:pt x="454" y="1130"/>
                  </a:lnTo>
                  <a:lnTo>
                    <a:pt x="412" y="1177"/>
                  </a:lnTo>
                  <a:lnTo>
                    <a:pt x="363" y="1217"/>
                  </a:lnTo>
                  <a:lnTo>
                    <a:pt x="306" y="1245"/>
                  </a:lnTo>
                  <a:lnTo>
                    <a:pt x="242" y="1256"/>
                  </a:lnTo>
                  <a:lnTo>
                    <a:pt x="220" y="1252"/>
                  </a:lnTo>
                  <a:lnTo>
                    <a:pt x="189" y="1249"/>
                  </a:lnTo>
                  <a:lnTo>
                    <a:pt x="155" y="1233"/>
                  </a:lnTo>
                  <a:lnTo>
                    <a:pt x="121" y="1209"/>
                  </a:lnTo>
                  <a:lnTo>
                    <a:pt x="95" y="1169"/>
                  </a:lnTo>
                  <a:lnTo>
                    <a:pt x="125" y="1169"/>
                  </a:lnTo>
                  <a:lnTo>
                    <a:pt x="151" y="1165"/>
                  </a:lnTo>
                  <a:lnTo>
                    <a:pt x="178" y="1145"/>
                  </a:lnTo>
                  <a:lnTo>
                    <a:pt x="197" y="1126"/>
                  </a:lnTo>
                  <a:lnTo>
                    <a:pt x="212" y="1098"/>
                  </a:lnTo>
                  <a:lnTo>
                    <a:pt x="216" y="1066"/>
                  </a:lnTo>
                  <a:lnTo>
                    <a:pt x="212" y="1034"/>
                  </a:lnTo>
                  <a:lnTo>
                    <a:pt x="197" y="1015"/>
                  </a:lnTo>
                  <a:lnTo>
                    <a:pt x="178" y="1003"/>
                  </a:lnTo>
                  <a:lnTo>
                    <a:pt x="163" y="995"/>
                  </a:lnTo>
                  <a:lnTo>
                    <a:pt x="148" y="995"/>
                  </a:lnTo>
                  <a:lnTo>
                    <a:pt x="125" y="999"/>
                  </a:lnTo>
                  <a:lnTo>
                    <a:pt x="98" y="1007"/>
                  </a:lnTo>
                  <a:lnTo>
                    <a:pt x="76" y="1023"/>
                  </a:lnTo>
                  <a:lnTo>
                    <a:pt x="57" y="1046"/>
                  </a:lnTo>
                  <a:lnTo>
                    <a:pt x="46" y="1082"/>
                  </a:lnTo>
                  <a:lnTo>
                    <a:pt x="38" y="1126"/>
                  </a:lnTo>
                  <a:lnTo>
                    <a:pt x="49" y="1181"/>
                  </a:lnTo>
                  <a:lnTo>
                    <a:pt x="76" y="1229"/>
                  </a:lnTo>
                  <a:lnTo>
                    <a:pt x="117" y="1268"/>
                  </a:lnTo>
                  <a:lnTo>
                    <a:pt x="174" y="1292"/>
                  </a:lnTo>
                  <a:lnTo>
                    <a:pt x="242" y="1300"/>
                  </a:lnTo>
                  <a:lnTo>
                    <a:pt x="325" y="1288"/>
                  </a:lnTo>
                  <a:lnTo>
                    <a:pt x="409" y="1256"/>
                  </a:lnTo>
                  <a:lnTo>
                    <a:pt x="484" y="1209"/>
                  </a:lnTo>
                  <a:lnTo>
                    <a:pt x="552" y="1145"/>
                  </a:lnTo>
                  <a:lnTo>
                    <a:pt x="613" y="1070"/>
                  </a:lnTo>
                  <a:lnTo>
                    <a:pt x="658" y="983"/>
                  </a:lnTo>
                  <a:lnTo>
                    <a:pt x="688" y="892"/>
                  </a:lnTo>
                  <a:lnTo>
                    <a:pt x="874" y="1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83"/>
            <p:cNvSpPr>
              <a:spLocks noEditPoints="1"/>
            </p:cNvSpPr>
            <p:nvPr/>
          </p:nvSpPr>
          <p:spPr bwMode="auto">
            <a:xfrm>
              <a:off x="4121" y="4448"/>
              <a:ext cx="405" cy="947"/>
            </a:xfrm>
            <a:custGeom>
              <a:avLst/>
              <a:gdLst/>
              <a:ahLst/>
              <a:cxnLst>
                <a:cxn ang="0">
                  <a:pos x="371" y="43"/>
                </a:cxn>
                <a:cxn ang="0">
                  <a:pos x="359" y="24"/>
                </a:cxn>
                <a:cxn ang="0">
                  <a:pos x="329" y="4"/>
                </a:cxn>
                <a:cxn ang="0">
                  <a:pos x="280" y="12"/>
                </a:cxn>
                <a:cxn ang="0">
                  <a:pos x="242" y="79"/>
                </a:cxn>
                <a:cxn ang="0">
                  <a:pos x="246" y="99"/>
                </a:cxn>
                <a:cxn ang="0">
                  <a:pos x="257" y="119"/>
                </a:cxn>
                <a:cxn ang="0">
                  <a:pos x="280" y="131"/>
                </a:cxn>
                <a:cxn ang="0">
                  <a:pos x="333" y="119"/>
                </a:cxn>
                <a:cxn ang="0">
                  <a:pos x="371" y="55"/>
                </a:cxn>
                <a:cxn ang="0">
                  <a:pos x="91" y="781"/>
                </a:cxn>
                <a:cxn ang="0">
                  <a:pos x="87" y="808"/>
                </a:cxn>
                <a:cxn ang="0">
                  <a:pos x="95" y="872"/>
                </a:cxn>
                <a:cxn ang="0">
                  <a:pos x="159" y="935"/>
                </a:cxn>
                <a:cxn ang="0">
                  <a:pos x="257" y="939"/>
                </a:cxn>
                <a:cxn ang="0">
                  <a:pos x="333" y="884"/>
                </a:cxn>
                <a:cxn ang="0">
                  <a:pos x="378" y="808"/>
                </a:cxn>
                <a:cxn ang="0">
                  <a:pos x="401" y="745"/>
                </a:cxn>
                <a:cxn ang="0">
                  <a:pos x="405" y="721"/>
                </a:cxn>
                <a:cxn ang="0">
                  <a:pos x="393" y="713"/>
                </a:cxn>
                <a:cxn ang="0">
                  <a:pos x="367" y="717"/>
                </a:cxn>
                <a:cxn ang="0">
                  <a:pos x="359" y="729"/>
                </a:cxn>
                <a:cxn ang="0">
                  <a:pos x="329" y="812"/>
                </a:cxn>
                <a:cxn ang="0">
                  <a:pos x="257" y="896"/>
                </a:cxn>
                <a:cxn ang="0">
                  <a:pos x="204" y="903"/>
                </a:cxn>
                <a:cxn ang="0">
                  <a:pos x="189" y="892"/>
                </a:cxn>
                <a:cxn ang="0">
                  <a:pos x="182" y="872"/>
                </a:cxn>
                <a:cxn ang="0">
                  <a:pos x="189" y="812"/>
                </a:cxn>
                <a:cxn ang="0">
                  <a:pos x="246" y="654"/>
                </a:cxn>
                <a:cxn ang="0">
                  <a:pos x="269" y="598"/>
                </a:cxn>
                <a:cxn ang="0">
                  <a:pos x="295" y="523"/>
                </a:cxn>
                <a:cxn ang="0">
                  <a:pos x="310" y="475"/>
                </a:cxn>
                <a:cxn ang="0">
                  <a:pos x="318" y="448"/>
                </a:cxn>
                <a:cxn ang="0">
                  <a:pos x="310" y="384"/>
                </a:cxn>
                <a:cxn ang="0">
                  <a:pos x="242" y="321"/>
                </a:cxn>
                <a:cxn ang="0">
                  <a:pos x="148" y="321"/>
                </a:cxn>
                <a:cxn ang="0">
                  <a:pos x="72" y="372"/>
                </a:cxn>
                <a:cxn ang="0">
                  <a:pos x="27" y="448"/>
                </a:cxn>
                <a:cxn ang="0">
                  <a:pos x="0" y="511"/>
                </a:cxn>
                <a:cxn ang="0">
                  <a:pos x="8" y="543"/>
                </a:cxn>
                <a:cxn ang="0">
                  <a:pos x="19" y="547"/>
                </a:cxn>
                <a:cxn ang="0">
                  <a:pos x="38" y="543"/>
                </a:cxn>
                <a:cxn ang="0">
                  <a:pos x="42" y="531"/>
                </a:cxn>
                <a:cxn ang="0">
                  <a:pos x="68" y="460"/>
                </a:cxn>
                <a:cxn ang="0">
                  <a:pos x="129" y="376"/>
                </a:cxn>
                <a:cxn ang="0">
                  <a:pos x="189" y="352"/>
                </a:cxn>
                <a:cxn ang="0">
                  <a:pos x="208" y="356"/>
                </a:cxn>
                <a:cxn ang="0">
                  <a:pos x="219" y="372"/>
                </a:cxn>
                <a:cxn ang="0">
                  <a:pos x="223" y="420"/>
                </a:cxn>
                <a:cxn ang="0">
                  <a:pos x="208" y="463"/>
                </a:cxn>
                <a:cxn ang="0">
                  <a:pos x="182" y="543"/>
                </a:cxn>
              </a:cxnLst>
              <a:rect l="0" t="0" r="r" b="b"/>
              <a:pathLst>
                <a:path w="405" h="947">
                  <a:moveTo>
                    <a:pt x="371" y="55"/>
                  </a:moveTo>
                  <a:lnTo>
                    <a:pt x="371" y="43"/>
                  </a:lnTo>
                  <a:lnTo>
                    <a:pt x="367" y="35"/>
                  </a:lnTo>
                  <a:lnTo>
                    <a:pt x="359" y="24"/>
                  </a:lnTo>
                  <a:lnTo>
                    <a:pt x="344" y="8"/>
                  </a:lnTo>
                  <a:lnTo>
                    <a:pt x="329" y="4"/>
                  </a:lnTo>
                  <a:lnTo>
                    <a:pt x="318" y="0"/>
                  </a:lnTo>
                  <a:lnTo>
                    <a:pt x="280" y="12"/>
                  </a:lnTo>
                  <a:lnTo>
                    <a:pt x="253" y="39"/>
                  </a:lnTo>
                  <a:lnTo>
                    <a:pt x="242" y="79"/>
                  </a:lnTo>
                  <a:lnTo>
                    <a:pt x="242" y="91"/>
                  </a:lnTo>
                  <a:lnTo>
                    <a:pt x="246" y="99"/>
                  </a:lnTo>
                  <a:lnTo>
                    <a:pt x="250" y="111"/>
                  </a:lnTo>
                  <a:lnTo>
                    <a:pt x="257" y="119"/>
                  </a:lnTo>
                  <a:lnTo>
                    <a:pt x="269" y="127"/>
                  </a:lnTo>
                  <a:lnTo>
                    <a:pt x="280" y="131"/>
                  </a:lnTo>
                  <a:lnTo>
                    <a:pt x="295" y="131"/>
                  </a:lnTo>
                  <a:lnTo>
                    <a:pt x="333" y="119"/>
                  </a:lnTo>
                  <a:lnTo>
                    <a:pt x="359" y="91"/>
                  </a:lnTo>
                  <a:lnTo>
                    <a:pt x="371" y="55"/>
                  </a:lnTo>
                  <a:close/>
                  <a:moveTo>
                    <a:pt x="95" y="769"/>
                  </a:moveTo>
                  <a:lnTo>
                    <a:pt x="91" y="781"/>
                  </a:lnTo>
                  <a:lnTo>
                    <a:pt x="87" y="796"/>
                  </a:lnTo>
                  <a:lnTo>
                    <a:pt x="87" y="808"/>
                  </a:lnTo>
                  <a:lnTo>
                    <a:pt x="83" y="824"/>
                  </a:lnTo>
                  <a:lnTo>
                    <a:pt x="95" y="872"/>
                  </a:lnTo>
                  <a:lnTo>
                    <a:pt x="121" y="911"/>
                  </a:lnTo>
                  <a:lnTo>
                    <a:pt x="159" y="935"/>
                  </a:lnTo>
                  <a:lnTo>
                    <a:pt x="212" y="947"/>
                  </a:lnTo>
                  <a:lnTo>
                    <a:pt x="257" y="939"/>
                  </a:lnTo>
                  <a:lnTo>
                    <a:pt x="299" y="915"/>
                  </a:lnTo>
                  <a:lnTo>
                    <a:pt x="333" y="884"/>
                  </a:lnTo>
                  <a:lnTo>
                    <a:pt x="359" y="848"/>
                  </a:lnTo>
                  <a:lnTo>
                    <a:pt x="378" y="808"/>
                  </a:lnTo>
                  <a:lnTo>
                    <a:pt x="393" y="773"/>
                  </a:lnTo>
                  <a:lnTo>
                    <a:pt x="401" y="745"/>
                  </a:lnTo>
                  <a:lnTo>
                    <a:pt x="405" y="729"/>
                  </a:lnTo>
                  <a:lnTo>
                    <a:pt x="405" y="721"/>
                  </a:lnTo>
                  <a:lnTo>
                    <a:pt x="401" y="717"/>
                  </a:lnTo>
                  <a:lnTo>
                    <a:pt x="393" y="713"/>
                  </a:lnTo>
                  <a:lnTo>
                    <a:pt x="375" y="713"/>
                  </a:lnTo>
                  <a:lnTo>
                    <a:pt x="367" y="717"/>
                  </a:lnTo>
                  <a:lnTo>
                    <a:pt x="363" y="721"/>
                  </a:lnTo>
                  <a:lnTo>
                    <a:pt x="359" y="729"/>
                  </a:lnTo>
                  <a:lnTo>
                    <a:pt x="359" y="737"/>
                  </a:lnTo>
                  <a:lnTo>
                    <a:pt x="329" y="812"/>
                  </a:lnTo>
                  <a:lnTo>
                    <a:pt x="295" y="864"/>
                  </a:lnTo>
                  <a:lnTo>
                    <a:pt x="257" y="896"/>
                  </a:lnTo>
                  <a:lnTo>
                    <a:pt x="216" y="907"/>
                  </a:lnTo>
                  <a:lnTo>
                    <a:pt x="204" y="903"/>
                  </a:lnTo>
                  <a:lnTo>
                    <a:pt x="197" y="899"/>
                  </a:lnTo>
                  <a:lnTo>
                    <a:pt x="189" y="892"/>
                  </a:lnTo>
                  <a:lnTo>
                    <a:pt x="185" y="884"/>
                  </a:lnTo>
                  <a:lnTo>
                    <a:pt x="182" y="872"/>
                  </a:lnTo>
                  <a:lnTo>
                    <a:pt x="182" y="856"/>
                  </a:lnTo>
                  <a:lnTo>
                    <a:pt x="189" y="812"/>
                  </a:lnTo>
                  <a:lnTo>
                    <a:pt x="204" y="769"/>
                  </a:lnTo>
                  <a:lnTo>
                    <a:pt x="246" y="654"/>
                  </a:lnTo>
                  <a:lnTo>
                    <a:pt x="253" y="630"/>
                  </a:lnTo>
                  <a:lnTo>
                    <a:pt x="269" y="598"/>
                  </a:lnTo>
                  <a:lnTo>
                    <a:pt x="280" y="559"/>
                  </a:lnTo>
                  <a:lnTo>
                    <a:pt x="295" y="523"/>
                  </a:lnTo>
                  <a:lnTo>
                    <a:pt x="306" y="495"/>
                  </a:lnTo>
                  <a:lnTo>
                    <a:pt x="310" y="475"/>
                  </a:lnTo>
                  <a:lnTo>
                    <a:pt x="314" y="460"/>
                  </a:lnTo>
                  <a:lnTo>
                    <a:pt x="318" y="448"/>
                  </a:lnTo>
                  <a:lnTo>
                    <a:pt x="322" y="432"/>
                  </a:lnTo>
                  <a:lnTo>
                    <a:pt x="310" y="384"/>
                  </a:lnTo>
                  <a:lnTo>
                    <a:pt x="284" y="349"/>
                  </a:lnTo>
                  <a:lnTo>
                    <a:pt x="242" y="321"/>
                  </a:lnTo>
                  <a:lnTo>
                    <a:pt x="193" y="313"/>
                  </a:lnTo>
                  <a:lnTo>
                    <a:pt x="148" y="321"/>
                  </a:lnTo>
                  <a:lnTo>
                    <a:pt x="106" y="345"/>
                  </a:lnTo>
                  <a:lnTo>
                    <a:pt x="72" y="372"/>
                  </a:lnTo>
                  <a:lnTo>
                    <a:pt x="46" y="412"/>
                  </a:lnTo>
                  <a:lnTo>
                    <a:pt x="27" y="448"/>
                  </a:lnTo>
                  <a:lnTo>
                    <a:pt x="11" y="483"/>
                  </a:lnTo>
                  <a:lnTo>
                    <a:pt x="0" y="511"/>
                  </a:lnTo>
                  <a:lnTo>
                    <a:pt x="0" y="535"/>
                  </a:lnTo>
                  <a:lnTo>
                    <a:pt x="8" y="543"/>
                  </a:lnTo>
                  <a:lnTo>
                    <a:pt x="15" y="543"/>
                  </a:lnTo>
                  <a:lnTo>
                    <a:pt x="19" y="547"/>
                  </a:lnTo>
                  <a:lnTo>
                    <a:pt x="30" y="547"/>
                  </a:lnTo>
                  <a:lnTo>
                    <a:pt x="38" y="543"/>
                  </a:lnTo>
                  <a:lnTo>
                    <a:pt x="42" y="539"/>
                  </a:lnTo>
                  <a:lnTo>
                    <a:pt x="42" y="531"/>
                  </a:lnTo>
                  <a:lnTo>
                    <a:pt x="46" y="523"/>
                  </a:lnTo>
                  <a:lnTo>
                    <a:pt x="68" y="460"/>
                  </a:lnTo>
                  <a:lnTo>
                    <a:pt x="98" y="412"/>
                  </a:lnTo>
                  <a:lnTo>
                    <a:pt x="129" y="376"/>
                  </a:lnTo>
                  <a:lnTo>
                    <a:pt x="159" y="356"/>
                  </a:lnTo>
                  <a:lnTo>
                    <a:pt x="189" y="352"/>
                  </a:lnTo>
                  <a:lnTo>
                    <a:pt x="201" y="352"/>
                  </a:lnTo>
                  <a:lnTo>
                    <a:pt x="208" y="356"/>
                  </a:lnTo>
                  <a:lnTo>
                    <a:pt x="212" y="360"/>
                  </a:lnTo>
                  <a:lnTo>
                    <a:pt x="219" y="372"/>
                  </a:lnTo>
                  <a:lnTo>
                    <a:pt x="223" y="384"/>
                  </a:lnTo>
                  <a:lnTo>
                    <a:pt x="223" y="420"/>
                  </a:lnTo>
                  <a:lnTo>
                    <a:pt x="219" y="440"/>
                  </a:lnTo>
                  <a:lnTo>
                    <a:pt x="208" y="463"/>
                  </a:lnTo>
                  <a:lnTo>
                    <a:pt x="197" y="495"/>
                  </a:lnTo>
                  <a:lnTo>
                    <a:pt x="182" y="543"/>
                  </a:lnTo>
                  <a:lnTo>
                    <a:pt x="95" y="7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84"/>
            <p:cNvSpPr>
              <a:spLocks/>
            </p:cNvSpPr>
            <p:nvPr/>
          </p:nvSpPr>
          <p:spPr bwMode="auto">
            <a:xfrm>
              <a:off x="5392" y="4008"/>
              <a:ext cx="956" cy="1161"/>
            </a:xfrm>
            <a:custGeom>
              <a:avLst/>
              <a:gdLst/>
              <a:ahLst/>
              <a:cxnLst>
                <a:cxn ang="0">
                  <a:pos x="892" y="622"/>
                </a:cxn>
                <a:cxn ang="0">
                  <a:pos x="915" y="622"/>
                </a:cxn>
                <a:cxn ang="0">
                  <a:pos x="934" y="614"/>
                </a:cxn>
                <a:cxn ang="0">
                  <a:pos x="949" y="602"/>
                </a:cxn>
                <a:cxn ang="0">
                  <a:pos x="956" y="582"/>
                </a:cxn>
                <a:cxn ang="0">
                  <a:pos x="949" y="559"/>
                </a:cxn>
                <a:cxn ang="0">
                  <a:pos x="934" y="547"/>
                </a:cxn>
                <a:cxn ang="0">
                  <a:pos x="915" y="543"/>
                </a:cxn>
                <a:cxn ang="0">
                  <a:pos x="892" y="539"/>
                </a:cxn>
                <a:cxn ang="0">
                  <a:pos x="79" y="539"/>
                </a:cxn>
                <a:cxn ang="0">
                  <a:pos x="98" y="440"/>
                </a:cxn>
                <a:cxn ang="0">
                  <a:pos x="132" y="353"/>
                </a:cxn>
                <a:cxn ang="0">
                  <a:pos x="181" y="273"/>
                </a:cxn>
                <a:cxn ang="0">
                  <a:pos x="246" y="206"/>
                </a:cxn>
                <a:cxn ang="0">
                  <a:pos x="317" y="154"/>
                </a:cxn>
                <a:cxn ang="0">
                  <a:pos x="401" y="115"/>
                </a:cxn>
                <a:cxn ang="0">
                  <a:pos x="491" y="87"/>
                </a:cxn>
                <a:cxn ang="0">
                  <a:pos x="586" y="79"/>
                </a:cxn>
                <a:cxn ang="0">
                  <a:pos x="915" y="79"/>
                </a:cxn>
                <a:cxn ang="0">
                  <a:pos x="934" y="75"/>
                </a:cxn>
                <a:cxn ang="0">
                  <a:pos x="949" y="63"/>
                </a:cxn>
                <a:cxn ang="0">
                  <a:pos x="956" y="39"/>
                </a:cxn>
                <a:cxn ang="0">
                  <a:pos x="949" y="16"/>
                </a:cxn>
                <a:cxn ang="0">
                  <a:pos x="934" y="4"/>
                </a:cxn>
                <a:cxn ang="0">
                  <a:pos x="915" y="0"/>
                </a:cxn>
                <a:cxn ang="0">
                  <a:pos x="582" y="0"/>
                </a:cxn>
                <a:cxn ang="0">
                  <a:pos x="480" y="8"/>
                </a:cxn>
                <a:cxn ang="0">
                  <a:pos x="385" y="35"/>
                </a:cxn>
                <a:cxn ang="0">
                  <a:pos x="295" y="75"/>
                </a:cxn>
                <a:cxn ang="0">
                  <a:pos x="212" y="131"/>
                </a:cxn>
                <a:cxn ang="0">
                  <a:pos x="140" y="198"/>
                </a:cxn>
                <a:cxn ang="0">
                  <a:pos x="83" y="281"/>
                </a:cxn>
                <a:cxn ang="0">
                  <a:pos x="38" y="372"/>
                </a:cxn>
                <a:cxn ang="0">
                  <a:pos x="11" y="471"/>
                </a:cxn>
                <a:cxn ang="0">
                  <a:pos x="0" y="582"/>
                </a:cxn>
                <a:cxn ang="0">
                  <a:pos x="11" y="689"/>
                </a:cxn>
                <a:cxn ang="0">
                  <a:pos x="38" y="789"/>
                </a:cxn>
                <a:cxn ang="0">
                  <a:pos x="83" y="880"/>
                </a:cxn>
                <a:cxn ang="0">
                  <a:pos x="140" y="959"/>
                </a:cxn>
                <a:cxn ang="0">
                  <a:pos x="212" y="1030"/>
                </a:cxn>
                <a:cxn ang="0">
                  <a:pos x="295" y="1086"/>
                </a:cxn>
                <a:cxn ang="0">
                  <a:pos x="385" y="1125"/>
                </a:cxn>
                <a:cxn ang="0">
                  <a:pos x="480" y="1153"/>
                </a:cxn>
                <a:cxn ang="0">
                  <a:pos x="582" y="1161"/>
                </a:cxn>
                <a:cxn ang="0">
                  <a:pos x="915" y="1161"/>
                </a:cxn>
                <a:cxn ang="0">
                  <a:pos x="934" y="1157"/>
                </a:cxn>
                <a:cxn ang="0">
                  <a:pos x="949" y="1145"/>
                </a:cxn>
                <a:cxn ang="0">
                  <a:pos x="956" y="1121"/>
                </a:cxn>
                <a:cxn ang="0">
                  <a:pos x="949" y="1098"/>
                </a:cxn>
                <a:cxn ang="0">
                  <a:pos x="934" y="1086"/>
                </a:cxn>
                <a:cxn ang="0">
                  <a:pos x="915" y="1082"/>
                </a:cxn>
                <a:cxn ang="0">
                  <a:pos x="590" y="1082"/>
                </a:cxn>
                <a:cxn ang="0">
                  <a:pos x="491" y="1074"/>
                </a:cxn>
                <a:cxn ang="0">
                  <a:pos x="401" y="1046"/>
                </a:cxn>
                <a:cxn ang="0">
                  <a:pos x="317" y="1007"/>
                </a:cxn>
                <a:cxn ang="0">
                  <a:pos x="242" y="951"/>
                </a:cxn>
                <a:cxn ang="0">
                  <a:pos x="177" y="884"/>
                </a:cxn>
                <a:cxn ang="0">
                  <a:pos x="128" y="804"/>
                </a:cxn>
                <a:cxn ang="0">
                  <a:pos x="94" y="717"/>
                </a:cxn>
                <a:cxn ang="0">
                  <a:pos x="79" y="622"/>
                </a:cxn>
                <a:cxn ang="0">
                  <a:pos x="892" y="622"/>
                </a:cxn>
              </a:cxnLst>
              <a:rect l="0" t="0" r="r" b="b"/>
              <a:pathLst>
                <a:path w="956" h="1161">
                  <a:moveTo>
                    <a:pt x="892" y="622"/>
                  </a:moveTo>
                  <a:lnTo>
                    <a:pt x="915" y="622"/>
                  </a:lnTo>
                  <a:lnTo>
                    <a:pt x="934" y="614"/>
                  </a:lnTo>
                  <a:lnTo>
                    <a:pt x="949" y="602"/>
                  </a:lnTo>
                  <a:lnTo>
                    <a:pt x="956" y="582"/>
                  </a:lnTo>
                  <a:lnTo>
                    <a:pt x="949" y="559"/>
                  </a:lnTo>
                  <a:lnTo>
                    <a:pt x="934" y="547"/>
                  </a:lnTo>
                  <a:lnTo>
                    <a:pt x="915" y="543"/>
                  </a:lnTo>
                  <a:lnTo>
                    <a:pt x="892" y="539"/>
                  </a:lnTo>
                  <a:lnTo>
                    <a:pt x="79" y="539"/>
                  </a:lnTo>
                  <a:lnTo>
                    <a:pt x="98" y="440"/>
                  </a:lnTo>
                  <a:lnTo>
                    <a:pt x="132" y="353"/>
                  </a:lnTo>
                  <a:lnTo>
                    <a:pt x="181" y="273"/>
                  </a:lnTo>
                  <a:lnTo>
                    <a:pt x="246" y="206"/>
                  </a:lnTo>
                  <a:lnTo>
                    <a:pt x="317" y="154"/>
                  </a:lnTo>
                  <a:lnTo>
                    <a:pt x="401" y="115"/>
                  </a:lnTo>
                  <a:lnTo>
                    <a:pt x="491" y="87"/>
                  </a:lnTo>
                  <a:lnTo>
                    <a:pt x="586" y="79"/>
                  </a:lnTo>
                  <a:lnTo>
                    <a:pt x="915" y="79"/>
                  </a:lnTo>
                  <a:lnTo>
                    <a:pt x="934" y="75"/>
                  </a:lnTo>
                  <a:lnTo>
                    <a:pt x="949" y="63"/>
                  </a:lnTo>
                  <a:lnTo>
                    <a:pt x="956" y="39"/>
                  </a:lnTo>
                  <a:lnTo>
                    <a:pt x="949" y="16"/>
                  </a:lnTo>
                  <a:lnTo>
                    <a:pt x="934" y="4"/>
                  </a:lnTo>
                  <a:lnTo>
                    <a:pt x="915" y="0"/>
                  </a:lnTo>
                  <a:lnTo>
                    <a:pt x="582" y="0"/>
                  </a:lnTo>
                  <a:lnTo>
                    <a:pt x="480" y="8"/>
                  </a:lnTo>
                  <a:lnTo>
                    <a:pt x="385" y="35"/>
                  </a:lnTo>
                  <a:lnTo>
                    <a:pt x="295" y="75"/>
                  </a:lnTo>
                  <a:lnTo>
                    <a:pt x="212" y="131"/>
                  </a:lnTo>
                  <a:lnTo>
                    <a:pt x="140" y="198"/>
                  </a:lnTo>
                  <a:lnTo>
                    <a:pt x="83" y="281"/>
                  </a:lnTo>
                  <a:lnTo>
                    <a:pt x="38" y="372"/>
                  </a:lnTo>
                  <a:lnTo>
                    <a:pt x="11" y="471"/>
                  </a:lnTo>
                  <a:lnTo>
                    <a:pt x="0" y="582"/>
                  </a:lnTo>
                  <a:lnTo>
                    <a:pt x="11" y="689"/>
                  </a:lnTo>
                  <a:lnTo>
                    <a:pt x="38" y="789"/>
                  </a:lnTo>
                  <a:lnTo>
                    <a:pt x="83" y="880"/>
                  </a:lnTo>
                  <a:lnTo>
                    <a:pt x="140" y="959"/>
                  </a:lnTo>
                  <a:lnTo>
                    <a:pt x="212" y="1030"/>
                  </a:lnTo>
                  <a:lnTo>
                    <a:pt x="295" y="1086"/>
                  </a:lnTo>
                  <a:lnTo>
                    <a:pt x="385" y="1125"/>
                  </a:lnTo>
                  <a:lnTo>
                    <a:pt x="480" y="1153"/>
                  </a:lnTo>
                  <a:lnTo>
                    <a:pt x="582" y="1161"/>
                  </a:lnTo>
                  <a:lnTo>
                    <a:pt x="915" y="1161"/>
                  </a:lnTo>
                  <a:lnTo>
                    <a:pt x="934" y="1157"/>
                  </a:lnTo>
                  <a:lnTo>
                    <a:pt x="949" y="1145"/>
                  </a:lnTo>
                  <a:lnTo>
                    <a:pt x="956" y="1121"/>
                  </a:lnTo>
                  <a:lnTo>
                    <a:pt x="949" y="1098"/>
                  </a:lnTo>
                  <a:lnTo>
                    <a:pt x="934" y="1086"/>
                  </a:lnTo>
                  <a:lnTo>
                    <a:pt x="915" y="1082"/>
                  </a:lnTo>
                  <a:lnTo>
                    <a:pt x="590" y="1082"/>
                  </a:lnTo>
                  <a:lnTo>
                    <a:pt x="491" y="1074"/>
                  </a:lnTo>
                  <a:lnTo>
                    <a:pt x="401" y="1046"/>
                  </a:lnTo>
                  <a:lnTo>
                    <a:pt x="317" y="1007"/>
                  </a:lnTo>
                  <a:lnTo>
                    <a:pt x="242" y="951"/>
                  </a:lnTo>
                  <a:lnTo>
                    <a:pt x="177" y="884"/>
                  </a:lnTo>
                  <a:lnTo>
                    <a:pt x="128" y="804"/>
                  </a:lnTo>
                  <a:lnTo>
                    <a:pt x="94" y="717"/>
                  </a:lnTo>
                  <a:lnTo>
                    <a:pt x="79" y="622"/>
                  </a:lnTo>
                  <a:lnTo>
                    <a:pt x="892" y="6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85"/>
            <p:cNvSpPr>
              <a:spLocks/>
            </p:cNvSpPr>
            <p:nvPr/>
          </p:nvSpPr>
          <p:spPr bwMode="auto">
            <a:xfrm>
              <a:off x="7173" y="3588"/>
              <a:ext cx="681" cy="2001"/>
            </a:xfrm>
            <a:custGeom>
              <a:avLst/>
              <a:gdLst/>
              <a:ahLst/>
              <a:cxnLst>
                <a:cxn ang="0">
                  <a:pos x="404" y="297"/>
                </a:cxn>
                <a:cxn ang="0">
                  <a:pos x="416" y="198"/>
                </a:cxn>
                <a:cxn ang="0">
                  <a:pos x="450" y="134"/>
                </a:cxn>
                <a:cxn ang="0">
                  <a:pos x="491" y="95"/>
                </a:cxn>
                <a:cxn ang="0">
                  <a:pos x="556" y="63"/>
                </a:cxn>
                <a:cxn ang="0">
                  <a:pos x="662" y="43"/>
                </a:cxn>
                <a:cxn ang="0">
                  <a:pos x="681" y="27"/>
                </a:cxn>
                <a:cxn ang="0">
                  <a:pos x="677" y="4"/>
                </a:cxn>
                <a:cxn ang="0">
                  <a:pos x="643" y="0"/>
                </a:cxn>
                <a:cxn ang="0">
                  <a:pos x="488" y="23"/>
                </a:cxn>
                <a:cxn ang="0">
                  <a:pos x="363" y="87"/>
                </a:cxn>
                <a:cxn ang="0">
                  <a:pos x="287" y="186"/>
                </a:cxn>
                <a:cxn ang="0">
                  <a:pos x="276" y="753"/>
                </a:cxn>
                <a:cxn ang="0">
                  <a:pos x="261" y="832"/>
                </a:cxn>
                <a:cxn ang="0">
                  <a:pos x="227" y="887"/>
                </a:cxn>
                <a:cxn ang="0">
                  <a:pos x="181" y="931"/>
                </a:cxn>
                <a:cxn ang="0">
                  <a:pos x="94" y="971"/>
                </a:cxn>
                <a:cxn ang="0">
                  <a:pos x="11" y="979"/>
                </a:cxn>
                <a:cxn ang="0">
                  <a:pos x="4" y="991"/>
                </a:cxn>
                <a:cxn ang="0">
                  <a:pos x="7" y="1018"/>
                </a:cxn>
                <a:cxn ang="0">
                  <a:pos x="23" y="1022"/>
                </a:cxn>
                <a:cxn ang="0">
                  <a:pos x="68" y="1026"/>
                </a:cxn>
                <a:cxn ang="0">
                  <a:pos x="147" y="1050"/>
                </a:cxn>
                <a:cxn ang="0">
                  <a:pos x="223" y="1105"/>
                </a:cxn>
                <a:cxn ang="0">
                  <a:pos x="268" y="1205"/>
                </a:cxn>
                <a:cxn ang="0">
                  <a:pos x="276" y="1732"/>
                </a:cxn>
                <a:cxn ang="0">
                  <a:pos x="299" y="1839"/>
                </a:cxn>
                <a:cxn ang="0">
                  <a:pos x="378" y="1926"/>
                </a:cxn>
                <a:cxn ang="0">
                  <a:pos x="488" y="1977"/>
                </a:cxn>
                <a:cxn ang="0">
                  <a:pos x="601" y="2001"/>
                </a:cxn>
                <a:cxn ang="0">
                  <a:pos x="677" y="1997"/>
                </a:cxn>
                <a:cxn ang="0">
                  <a:pos x="681" y="1970"/>
                </a:cxn>
                <a:cxn ang="0">
                  <a:pos x="669" y="1962"/>
                </a:cxn>
                <a:cxn ang="0">
                  <a:pos x="650" y="1958"/>
                </a:cxn>
                <a:cxn ang="0">
                  <a:pos x="526" y="1926"/>
                </a:cxn>
                <a:cxn ang="0">
                  <a:pos x="446" y="1863"/>
                </a:cxn>
                <a:cxn ang="0">
                  <a:pos x="412" y="1787"/>
                </a:cxn>
                <a:cxn ang="0">
                  <a:pos x="404" y="1228"/>
                </a:cxn>
                <a:cxn ang="0">
                  <a:pos x="382" y="1149"/>
                </a:cxn>
                <a:cxn ang="0">
                  <a:pos x="310" y="1062"/>
                </a:cxn>
                <a:cxn ang="0">
                  <a:pos x="219" y="1014"/>
                </a:cxn>
                <a:cxn ang="0">
                  <a:pos x="253" y="975"/>
                </a:cxn>
                <a:cxn ang="0">
                  <a:pos x="348" y="903"/>
                </a:cxn>
                <a:cxn ang="0">
                  <a:pos x="393" y="824"/>
                </a:cxn>
                <a:cxn ang="0">
                  <a:pos x="404" y="761"/>
                </a:cxn>
                <a:cxn ang="0">
                  <a:pos x="404" y="372"/>
                </a:cxn>
              </a:cxnLst>
              <a:rect l="0" t="0" r="r" b="b"/>
              <a:pathLst>
                <a:path w="681" h="2001">
                  <a:moveTo>
                    <a:pt x="404" y="372"/>
                  </a:moveTo>
                  <a:lnTo>
                    <a:pt x="404" y="297"/>
                  </a:lnTo>
                  <a:lnTo>
                    <a:pt x="408" y="241"/>
                  </a:lnTo>
                  <a:lnTo>
                    <a:pt x="416" y="198"/>
                  </a:lnTo>
                  <a:lnTo>
                    <a:pt x="427" y="166"/>
                  </a:lnTo>
                  <a:lnTo>
                    <a:pt x="450" y="134"/>
                  </a:lnTo>
                  <a:lnTo>
                    <a:pt x="469" y="115"/>
                  </a:lnTo>
                  <a:lnTo>
                    <a:pt x="491" y="95"/>
                  </a:lnTo>
                  <a:lnTo>
                    <a:pt x="518" y="79"/>
                  </a:lnTo>
                  <a:lnTo>
                    <a:pt x="556" y="63"/>
                  </a:lnTo>
                  <a:lnTo>
                    <a:pt x="605" y="51"/>
                  </a:lnTo>
                  <a:lnTo>
                    <a:pt x="662" y="43"/>
                  </a:lnTo>
                  <a:lnTo>
                    <a:pt x="677" y="35"/>
                  </a:lnTo>
                  <a:lnTo>
                    <a:pt x="681" y="27"/>
                  </a:lnTo>
                  <a:lnTo>
                    <a:pt x="681" y="12"/>
                  </a:lnTo>
                  <a:lnTo>
                    <a:pt x="677" y="4"/>
                  </a:lnTo>
                  <a:lnTo>
                    <a:pt x="669" y="0"/>
                  </a:lnTo>
                  <a:lnTo>
                    <a:pt x="643" y="0"/>
                  </a:lnTo>
                  <a:lnTo>
                    <a:pt x="563" y="4"/>
                  </a:lnTo>
                  <a:lnTo>
                    <a:pt x="488" y="23"/>
                  </a:lnTo>
                  <a:lnTo>
                    <a:pt x="420" y="51"/>
                  </a:lnTo>
                  <a:lnTo>
                    <a:pt x="363" y="87"/>
                  </a:lnTo>
                  <a:lnTo>
                    <a:pt x="318" y="134"/>
                  </a:lnTo>
                  <a:lnTo>
                    <a:pt x="287" y="186"/>
                  </a:lnTo>
                  <a:lnTo>
                    <a:pt x="276" y="245"/>
                  </a:lnTo>
                  <a:lnTo>
                    <a:pt x="276" y="753"/>
                  </a:lnTo>
                  <a:lnTo>
                    <a:pt x="272" y="800"/>
                  </a:lnTo>
                  <a:lnTo>
                    <a:pt x="261" y="832"/>
                  </a:lnTo>
                  <a:lnTo>
                    <a:pt x="249" y="860"/>
                  </a:lnTo>
                  <a:lnTo>
                    <a:pt x="227" y="887"/>
                  </a:lnTo>
                  <a:lnTo>
                    <a:pt x="208" y="907"/>
                  </a:lnTo>
                  <a:lnTo>
                    <a:pt x="181" y="931"/>
                  </a:lnTo>
                  <a:lnTo>
                    <a:pt x="144" y="951"/>
                  </a:lnTo>
                  <a:lnTo>
                    <a:pt x="94" y="971"/>
                  </a:lnTo>
                  <a:lnTo>
                    <a:pt x="26" y="979"/>
                  </a:lnTo>
                  <a:lnTo>
                    <a:pt x="11" y="979"/>
                  </a:lnTo>
                  <a:lnTo>
                    <a:pt x="7" y="983"/>
                  </a:lnTo>
                  <a:lnTo>
                    <a:pt x="4" y="991"/>
                  </a:lnTo>
                  <a:lnTo>
                    <a:pt x="0" y="1002"/>
                  </a:lnTo>
                  <a:lnTo>
                    <a:pt x="7" y="1018"/>
                  </a:lnTo>
                  <a:lnTo>
                    <a:pt x="11" y="1018"/>
                  </a:lnTo>
                  <a:lnTo>
                    <a:pt x="23" y="1022"/>
                  </a:lnTo>
                  <a:lnTo>
                    <a:pt x="34" y="1022"/>
                  </a:lnTo>
                  <a:lnTo>
                    <a:pt x="68" y="1026"/>
                  </a:lnTo>
                  <a:lnTo>
                    <a:pt x="106" y="1034"/>
                  </a:lnTo>
                  <a:lnTo>
                    <a:pt x="147" y="1050"/>
                  </a:lnTo>
                  <a:lnTo>
                    <a:pt x="185" y="1074"/>
                  </a:lnTo>
                  <a:lnTo>
                    <a:pt x="223" y="1105"/>
                  </a:lnTo>
                  <a:lnTo>
                    <a:pt x="249" y="1149"/>
                  </a:lnTo>
                  <a:lnTo>
                    <a:pt x="268" y="1205"/>
                  </a:lnTo>
                  <a:lnTo>
                    <a:pt x="276" y="1272"/>
                  </a:lnTo>
                  <a:lnTo>
                    <a:pt x="276" y="1732"/>
                  </a:lnTo>
                  <a:lnTo>
                    <a:pt x="283" y="1787"/>
                  </a:lnTo>
                  <a:lnTo>
                    <a:pt x="299" y="1839"/>
                  </a:lnTo>
                  <a:lnTo>
                    <a:pt x="329" y="1882"/>
                  </a:lnTo>
                  <a:lnTo>
                    <a:pt x="378" y="1926"/>
                  </a:lnTo>
                  <a:lnTo>
                    <a:pt x="431" y="1958"/>
                  </a:lnTo>
                  <a:lnTo>
                    <a:pt x="488" y="1977"/>
                  </a:lnTo>
                  <a:lnTo>
                    <a:pt x="548" y="1993"/>
                  </a:lnTo>
                  <a:lnTo>
                    <a:pt x="601" y="2001"/>
                  </a:lnTo>
                  <a:lnTo>
                    <a:pt x="669" y="2001"/>
                  </a:lnTo>
                  <a:lnTo>
                    <a:pt x="677" y="1997"/>
                  </a:lnTo>
                  <a:lnTo>
                    <a:pt x="681" y="1989"/>
                  </a:lnTo>
                  <a:lnTo>
                    <a:pt x="681" y="1970"/>
                  </a:lnTo>
                  <a:lnTo>
                    <a:pt x="677" y="1966"/>
                  </a:lnTo>
                  <a:lnTo>
                    <a:pt x="669" y="1962"/>
                  </a:lnTo>
                  <a:lnTo>
                    <a:pt x="662" y="1962"/>
                  </a:lnTo>
                  <a:lnTo>
                    <a:pt x="650" y="1958"/>
                  </a:lnTo>
                  <a:lnTo>
                    <a:pt x="582" y="1946"/>
                  </a:lnTo>
                  <a:lnTo>
                    <a:pt x="526" y="1926"/>
                  </a:lnTo>
                  <a:lnTo>
                    <a:pt x="480" y="1894"/>
                  </a:lnTo>
                  <a:lnTo>
                    <a:pt x="446" y="1863"/>
                  </a:lnTo>
                  <a:lnTo>
                    <a:pt x="423" y="1823"/>
                  </a:lnTo>
                  <a:lnTo>
                    <a:pt x="412" y="1787"/>
                  </a:lnTo>
                  <a:lnTo>
                    <a:pt x="404" y="1756"/>
                  </a:lnTo>
                  <a:lnTo>
                    <a:pt x="404" y="1228"/>
                  </a:lnTo>
                  <a:lnTo>
                    <a:pt x="401" y="1209"/>
                  </a:lnTo>
                  <a:lnTo>
                    <a:pt x="382" y="1149"/>
                  </a:lnTo>
                  <a:lnTo>
                    <a:pt x="348" y="1102"/>
                  </a:lnTo>
                  <a:lnTo>
                    <a:pt x="310" y="1062"/>
                  </a:lnTo>
                  <a:lnTo>
                    <a:pt x="265" y="1034"/>
                  </a:lnTo>
                  <a:lnTo>
                    <a:pt x="219" y="1014"/>
                  </a:lnTo>
                  <a:lnTo>
                    <a:pt x="178" y="1002"/>
                  </a:lnTo>
                  <a:lnTo>
                    <a:pt x="253" y="975"/>
                  </a:lnTo>
                  <a:lnTo>
                    <a:pt x="310" y="939"/>
                  </a:lnTo>
                  <a:lnTo>
                    <a:pt x="348" y="903"/>
                  </a:lnTo>
                  <a:lnTo>
                    <a:pt x="378" y="864"/>
                  </a:lnTo>
                  <a:lnTo>
                    <a:pt x="393" y="824"/>
                  </a:lnTo>
                  <a:lnTo>
                    <a:pt x="401" y="788"/>
                  </a:lnTo>
                  <a:lnTo>
                    <a:pt x="404" y="761"/>
                  </a:lnTo>
                  <a:lnTo>
                    <a:pt x="404" y="733"/>
                  </a:lnTo>
                  <a:lnTo>
                    <a:pt x="404" y="37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6"/>
            <p:cNvSpPr>
              <a:spLocks/>
            </p:cNvSpPr>
            <p:nvPr/>
          </p:nvSpPr>
          <p:spPr bwMode="auto">
            <a:xfrm>
              <a:off x="8152" y="4547"/>
              <a:ext cx="1169" cy="83"/>
            </a:xfrm>
            <a:custGeom>
              <a:avLst/>
              <a:gdLst/>
              <a:ahLst/>
              <a:cxnLst>
                <a:cxn ang="0">
                  <a:pos x="1105" y="83"/>
                </a:cxn>
                <a:cxn ang="0">
                  <a:pos x="1127" y="83"/>
                </a:cxn>
                <a:cxn ang="0">
                  <a:pos x="1146" y="75"/>
                </a:cxn>
                <a:cxn ang="0">
                  <a:pos x="1161" y="63"/>
                </a:cxn>
                <a:cxn ang="0">
                  <a:pos x="1169" y="43"/>
                </a:cxn>
                <a:cxn ang="0">
                  <a:pos x="1161" y="20"/>
                </a:cxn>
                <a:cxn ang="0">
                  <a:pos x="1146" y="8"/>
                </a:cxn>
                <a:cxn ang="0">
                  <a:pos x="1127" y="4"/>
                </a:cxn>
                <a:cxn ang="0">
                  <a:pos x="1105" y="0"/>
                </a:cxn>
                <a:cxn ang="0">
                  <a:pos x="42" y="0"/>
                </a:cxn>
                <a:cxn ang="0">
                  <a:pos x="23" y="8"/>
                </a:cxn>
                <a:cxn ang="0">
                  <a:pos x="4" y="20"/>
                </a:cxn>
                <a:cxn ang="0">
                  <a:pos x="0" y="43"/>
                </a:cxn>
                <a:cxn ang="0">
                  <a:pos x="8" y="67"/>
                </a:cxn>
                <a:cxn ang="0">
                  <a:pos x="23" y="75"/>
                </a:cxn>
                <a:cxn ang="0">
                  <a:pos x="42" y="83"/>
                </a:cxn>
                <a:cxn ang="0">
                  <a:pos x="65" y="83"/>
                </a:cxn>
                <a:cxn ang="0">
                  <a:pos x="1105" y="83"/>
                </a:cxn>
              </a:cxnLst>
              <a:rect l="0" t="0" r="r" b="b"/>
              <a:pathLst>
                <a:path w="1169" h="83">
                  <a:moveTo>
                    <a:pt x="1105" y="83"/>
                  </a:moveTo>
                  <a:lnTo>
                    <a:pt x="1127" y="83"/>
                  </a:lnTo>
                  <a:lnTo>
                    <a:pt x="1146" y="75"/>
                  </a:lnTo>
                  <a:lnTo>
                    <a:pt x="1161" y="63"/>
                  </a:lnTo>
                  <a:lnTo>
                    <a:pt x="1169" y="43"/>
                  </a:lnTo>
                  <a:lnTo>
                    <a:pt x="1161" y="20"/>
                  </a:lnTo>
                  <a:lnTo>
                    <a:pt x="1146" y="8"/>
                  </a:lnTo>
                  <a:lnTo>
                    <a:pt x="1127" y="4"/>
                  </a:lnTo>
                  <a:lnTo>
                    <a:pt x="1105" y="0"/>
                  </a:lnTo>
                  <a:lnTo>
                    <a:pt x="42" y="0"/>
                  </a:lnTo>
                  <a:lnTo>
                    <a:pt x="23" y="8"/>
                  </a:lnTo>
                  <a:lnTo>
                    <a:pt x="4" y="20"/>
                  </a:lnTo>
                  <a:lnTo>
                    <a:pt x="0" y="43"/>
                  </a:lnTo>
                  <a:lnTo>
                    <a:pt x="8" y="67"/>
                  </a:lnTo>
                  <a:lnTo>
                    <a:pt x="23" y="75"/>
                  </a:lnTo>
                  <a:lnTo>
                    <a:pt x="42" y="83"/>
                  </a:lnTo>
                  <a:lnTo>
                    <a:pt x="65" y="83"/>
                  </a:lnTo>
                  <a:lnTo>
                    <a:pt x="1105" y="8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7"/>
            <p:cNvSpPr>
              <a:spLocks/>
            </p:cNvSpPr>
            <p:nvPr/>
          </p:nvSpPr>
          <p:spPr bwMode="auto">
            <a:xfrm>
              <a:off x="9650" y="3754"/>
              <a:ext cx="631" cy="1336"/>
            </a:xfrm>
            <a:custGeom>
              <a:avLst/>
              <a:gdLst/>
              <a:ahLst/>
              <a:cxnLst>
                <a:cxn ang="0">
                  <a:pos x="393" y="52"/>
                </a:cxn>
                <a:cxn ang="0">
                  <a:pos x="393" y="20"/>
                </a:cxn>
                <a:cxn ang="0">
                  <a:pos x="386" y="4"/>
                </a:cxn>
                <a:cxn ang="0">
                  <a:pos x="374" y="4"/>
                </a:cxn>
                <a:cxn ang="0">
                  <a:pos x="363" y="0"/>
                </a:cxn>
                <a:cxn ang="0">
                  <a:pos x="348" y="0"/>
                </a:cxn>
                <a:cxn ang="0">
                  <a:pos x="283" y="56"/>
                </a:cxn>
                <a:cxn ang="0">
                  <a:pos x="219" y="91"/>
                </a:cxn>
                <a:cxn ang="0">
                  <a:pos x="151" y="111"/>
                </a:cxn>
                <a:cxn ang="0">
                  <a:pos x="91" y="123"/>
                </a:cxn>
                <a:cxn ang="0">
                  <a:pos x="38" y="127"/>
                </a:cxn>
                <a:cxn ang="0">
                  <a:pos x="0" y="131"/>
                </a:cxn>
                <a:cxn ang="0">
                  <a:pos x="0" y="190"/>
                </a:cxn>
                <a:cxn ang="0">
                  <a:pos x="41" y="190"/>
                </a:cxn>
                <a:cxn ang="0">
                  <a:pos x="102" y="186"/>
                </a:cxn>
                <a:cxn ang="0">
                  <a:pos x="174" y="171"/>
                </a:cxn>
                <a:cxn ang="0">
                  <a:pos x="249" y="139"/>
                </a:cxn>
                <a:cxn ang="0">
                  <a:pos x="249" y="1205"/>
                </a:cxn>
                <a:cxn ang="0">
                  <a:pos x="246" y="1229"/>
                </a:cxn>
                <a:cxn ang="0">
                  <a:pos x="234" y="1245"/>
                </a:cxn>
                <a:cxn ang="0">
                  <a:pos x="215" y="1257"/>
                </a:cxn>
                <a:cxn ang="0">
                  <a:pos x="181" y="1268"/>
                </a:cxn>
                <a:cxn ang="0">
                  <a:pos x="136" y="1272"/>
                </a:cxn>
                <a:cxn ang="0">
                  <a:pos x="11" y="1272"/>
                </a:cxn>
                <a:cxn ang="0">
                  <a:pos x="11" y="1336"/>
                </a:cxn>
                <a:cxn ang="0">
                  <a:pos x="60" y="1332"/>
                </a:cxn>
                <a:cxn ang="0">
                  <a:pos x="200" y="1332"/>
                </a:cxn>
                <a:cxn ang="0">
                  <a:pos x="265" y="1328"/>
                </a:cxn>
                <a:cxn ang="0">
                  <a:pos x="442" y="1328"/>
                </a:cxn>
                <a:cxn ang="0">
                  <a:pos x="514" y="1332"/>
                </a:cxn>
                <a:cxn ang="0">
                  <a:pos x="582" y="1332"/>
                </a:cxn>
                <a:cxn ang="0">
                  <a:pos x="631" y="1336"/>
                </a:cxn>
                <a:cxn ang="0">
                  <a:pos x="631" y="1272"/>
                </a:cxn>
                <a:cxn ang="0">
                  <a:pos x="507" y="1272"/>
                </a:cxn>
                <a:cxn ang="0">
                  <a:pos x="461" y="1268"/>
                </a:cxn>
                <a:cxn ang="0">
                  <a:pos x="427" y="1261"/>
                </a:cxn>
                <a:cxn ang="0">
                  <a:pos x="408" y="1245"/>
                </a:cxn>
                <a:cxn ang="0">
                  <a:pos x="397" y="1229"/>
                </a:cxn>
                <a:cxn ang="0">
                  <a:pos x="393" y="1205"/>
                </a:cxn>
                <a:cxn ang="0">
                  <a:pos x="393" y="1177"/>
                </a:cxn>
                <a:cxn ang="0">
                  <a:pos x="393" y="52"/>
                </a:cxn>
              </a:cxnLst>
              <a:rect l="0" t="0" r="r" b="b"/>
              <a:pathLst>
                <a:path w="631" h="1336">
                  <a:moveTo>
                    <a:pt x="393" y="52"/>
                  </a:moveTo>
                  <a:lnTo>
                    <a:pt x="393" y="20"/>
                  </a:lnTo>
                  <a:lnTo>
                    <a:pt x="386" y="4"/>
                  </a:lnTo>
                  <a:lnTo>
                    <a:pt x="374" y="4"/>
                  </a:lnTo>
                  <a:lnTo>
                    <a:pt x="363" y="0"/>
                  </a:lnTo>
                  <a:lnTo>
                    <a:pt x="348" y="0"/>
                  </a:lnTo>
                  <a:lnTo>
                    <a:pt x="283" y="56"/>
                  </a:lnTo>
                  <a:lnTo>
                    <a:pt x="219" y="91"/>
                  </a:lnTo>
                  <a:lnTo>
                    <a:pt x="151" y="111"/>
                  </a:lnTo>
                  <a:lnTo>
                    <a:pt x="91" y="123"/>
                  </a:lnTo>
                  <a:lnTo>
                    <a:pt x="38" y="127"/>
                  </a:lnTo>
                  <a:lnTo>
                    <a:pt x="0" y="131"/>
                  </a:lnTo>
                  <a:lnTo>
                    <a:pt x="0" y="190"/>
                  </a:lnTo>
                  <a:lnTo>
                    <a:pt x="41" y="190"/>
                  </a:lnTo>
                  <a:lnTo>
                    <a:pt x="102" y="186"/>
                  </a:lnTo>
                  <a:lnTo>
                    <a:pt x="174" y="171"/>
                  </a:lnTo>
                  <a:lnTo>
                    <a:pt x="249" y="139"/>
                  </a:lnTo>
                  <a:lnTo>
                    <a:pt x="249" y="1205"/>
                  </a:lnTo>
                  <a:lnTo>
                    <a:pt x="246" y="1229"/>
                  </a:lnTo>
                  <a:lnTo>
                    <a:pt x="234" y="1245"/>
                  </a:lnTo>
                  <a:lnTo>
                    <a:pt x="215" y="1257"/>
                  </a:lnTo>
                  <a:lnTo>
                    <a:pt x="181" y="1268"/>
                  </a:lnTo>
                  <a:lnTo>
                    <a:pt x="136" y="1272"/>
                  </a:lnTo>
                  <a:lnTo>
                    <a:pt x="11" y="1272"/>
                  </a:lnTo>
                  <a:lnTo>
                    <a:pt x="11" y="1336"/>
                  </a:lnTo>
                  <a:lnTo>
                    <a:pt x="60" y="1332"/>
                  </a:lnTo>
                  <a:lnTo>
                    <a:pt x="200" y="1332"/>
                  </a:lnTo>
                  <a:lnTo>
                    <a:pt x="265" y="1328"/>
                  </a:lnTo>
                  <a:lnTo>
                    <a:pt x="442" y="1328"/>
                  </a:lnTo>
                  <a:lnTo>
                    <a:pt x="514" y="1332"/>
                  </a:lnTo>
                  <a:lnTo>
                    <a:pt x="582" y="1332"/>
                  </a:lnTo>
                  <a:lnTo>
                    <a:pt x="631" y="1336"/>
                  </a:lnTo>
                  <a:lnTo>
                    <a:pt x="631" y="1272"/>
                  </a:lnTo>
                  <a:lnTo>
                    <a:pt x="507" y="1272"/>
                  </a:lnTo>
                  <a:lnTo>
                    <a:pt x="461" y="1268"/>
                  </a:lnTo>
                  <a:lnTo>
                    <a:pt x="427" y="1261"/>
                  </a:lnTo>
                  <a:lnTo>
                    <a:pt x="408" y="1245"/>
                  </a:lnTo>
                  <a:lnTo>
                    <a:pt x="397" y="1229"/>
                  </a:lnTo>
                  <a:lnTo>
                    <a:pt x="393" y="1205"/>
                  </a:lnTo>
                  <a:lnTo>
                    <a:pt x="393" y="1177"/>
                  </a:lnTo>
                  <a:lnTo>
                    <a:pt x="393" y="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88"/>
            <p:cNvSpPr>
              <a:spLocks/>
            </p:cNvSpPr>
            <p:nvPr/>
          </p:nvSpPr>
          <p:spPr bwMode="auto">
            <a:xfrm>
              <a:off x="10599" y="4876"/>
              <a:ext cx="227" cy="602"/>
            </a:xfrm>
            <a:custGeom>
              <a:avLst/>
              <a:gdLst/>
              <a:ahLst/>
              <a:cxnLst>
                <a:cxn ang="0">
                  <a:pos x="227" y="210"/>
                </a:cxn>
                <a:cxn ang="0">
                  <a:pos x="219" y="139"/>
                </a:cxn>
                <a:cxn ang="0">
                  <a:pos x="204" y="79"/>
                </a:cxn>
                <a:cxn ang="0">
                  <a:pos x="178" y="35"/>
                </a:cxn>
                <a:cxn ang="0">
                  <a:pos x="144" y="12"/>
                </a:cxn>
                <a:cxn ang="0">
                  <a:pos x="102" y="0"/>
                </a:cxn>
                <a:cxn ang="0">
                  <a:pos x="60" y="8"/>
                </a:cxn>
                <a:cxn ang="0">
                  <a:pos x="30" y="32"/>
                </a:cxn>
                <a:cxn ang="0">
                  <a:pos x="8" y="67"/>
                </a:cxn>
                <a:cxn ang="0">
                  <a:pos x="0" y="107"/>
                </a:cxn>
                <a:cxn ang="0">
                  <a:pos x="8" y="146"/>
                </a:cxn>
                <a:cxn ang="0">
                  <a:pos x="30" y="182"/>
                </a:cxn>
                <a:cxn ang="0">
                  <a:pos x="60" y="206"/>
                </a:cxn>
                <a:cxn ang="0">
                  <a:pos x="102" y="214"/>
                </a:cxn>
                <a:cxn ang="0">
                  <a:pos x="136" y="206"/>
                </a:cxn>
                <a:cxn ang="0">
                  <a:pos x="170" y="186"/>
                </a:cxn>
                <a:cxn ang="0">
                  <a:pos x="178" y="182"/>
                </a:cxn>
                <a:cxn ang="0">
                  <a:pos x="181" y="182"/>
                </a:cxn>
                <a:cxn ang="0">
                  <a:pos x="181" y="198"/>
                </a:cxn>
                <a:cxn ang="0">
                  <a:pos x="185" y="210"/>
                </a:cxn>
                <a:cxn ang="0">
                  <a:pos x="178" y="297"/>
                </a:cxn>
                <a:cxn ang="0">
                  <a:pos x="155" y="372"/>
                </a:cxn>
                <a:cxn ang="0">
                  <a:pos x="129" y="444"/>
                </a:cxn>
                <a:cxn ang="0">
                  <a:pos x="91" y="499"/>
                </a:cxn>
                <a:cxn ang="0">
                  <a:pos x="53" y="547"/>
                </a:cxn>
                <a:cxn ang="0">
                  <a:pos x="38" y="563"/>
                </a:cxn>
                <a:cxn ang="0">
                  <a:pos x="34" y="571"/>
                </a:cxn>
                <a:cxn ang="0">
                  <a:pos x="34" y="586"/>
                </a:cxn>
                <a:cxn ang="0">
                  <a:pos x="38" y="594"/>
                </a:cxn>
                <a:cxn ang="0">
                  <a:pos x="53" y="602"/>
                </a:cxn>
                <a:cxn ang="0">
                  <a:pos x="64" y="594"/>
                </a:cxn>
                <a:cxn ang="0">
                  <a:pos x="87" y="575"/>
                </a:cxn>
                <a:cxn ang="0">
                  <a:pos x="117" y="539"/>
                </a:cxn>
                <a:cxn ang="0">
                  <a:pos x="147" y="495"/>
                </a:cxn>
                <a:cxn ang="0">
                  <a:pos x="178" y="440"/>
                </a:cxn>
                <a:cxn ang="0">
                  <a:pos x="200" y="372"/>
                </a:cxn>
                <a:cxn ang="0">
                  <a:pos x="219" y="297"/>
                </a:cxn>
                <a:cxn ang="0">
                  <a:pos x="227" y="210"/>
                </a:cxn>
              </a:cxnLst>
              <a:rect l="0" t="0" r="r" b="b"/>
              <a:pathLst>
                <a:path w="227" h="602">
                  <a:moveTo>
                    <a:pt x="227" y="210"/>
                  </a:moveTo>
                  <a:lnTo>
                    <a:pt x="219" y="139"/>
                  </a:lnTo>
                  <a:lnTo>
                    <a:pt x="204" y="79"/>
                  </a:lnTo>
                  <a:lnTo>
                    <a:pt x="178" y="35"/>
                  </a:lnTo>
                  <a:lnTo>
                    <a:pt x="144" y="12"/>
                  </a:lnTo>
                  <a:lnTo>
                    <a:pt x="102" y="0"/>
                  </a:lnTo>
                  <a:lnTo>
                    <a:pt x="60" y="8"/>
                  </a:lnTo>
                  <a:lnTo>
                    <a:pt x="30" y="32"/>
                  </a:lnTo>
                  <a:lnTo>
                    <a:pt x="8" y="67"/>
                  </a:lnTo>
                  <a:lnTo>
                    <a:pt x="0" y="107"/>
                  </a:lnTo>
                  <a:lnTo>
                    <a:pt x="8" y="146"/>
                  </a:lnTo>
                  <a:lnTo>
                    <a:pt x="30" y="182"/>
                  </a:lnTo>
                  <a:lnTo>
                    <a:pt x="60" y="206"/>
                  </a:lnTo>
                  <a:lnTo>
                    <a:pt x="102" y="214"/>
                  </a:lnTo>
                  <a:lnTo>
                    <a:pt x="136" y="206"/>
                  </a:lnTo>
                  <a:lnTo>
                    <a:pt x="170" y="186"/>
                  </a:lnTo>
                  <a:lnTo>
                    <a:pt x="178" y="182"/>
                  </a:lnTo>
                  <a:lnTo>
                    <a:pt x="181" y="182"/>
                  </a:lnTo>
                  <a:lnTo>
                    <a:pt x="181" y="198"/>
                  </a:lnTo>
                  <a:lnTo>
                    <a:pt x="185" y="210"/>
                  </a:lnTo>
                  <a:lnTo>
                    <a:pt x="178" y="297"/>
                  </a:lnTo>
                  <a:lnTo>
                    <a:pt x="155" y="372"/>
                  </a:lnTo>
                  <a:lnTo>
                    <a:pt x="129" y="444"/>
                  </a:lnTo>
                  <a:lnTo>
                    <a:pt x="91" y="499"/>
                  </a:lnTo>
                  <a:lnTo>
                    <a:pt x="53" y="547"/>
                  </a:lnTo>
                  <a:lnTo>
                    <a:pt x="38" y="563"/>
                  </a:lnTo>
                  <a:lnTo>
                    <a:pt x="34" y="571"/>
                  </a:lnTo>
                  <a:lnTo>
                    <a:pt x="34" y="586"/>
                  </a:lnTo>
                  <a:lnTo>
                    <a:pt x="38" y="594"/>
                  </a:lnTo>
                  <a:lnTo>
                    <a:pt x="53" y="602"/>
                  </a:lnTo>
                  <a:lnTo>
                    <a:pt x="64" y="594"/>
                  </a:lnTo>
                  <a:lnTo>
                    <a:pt x="87" y="575"/>
                  </a:lnTo>
                  <a:lnTo>
                    <a:pt x="117" y="539"/>
                  </a:lnTo>
                  <a:lnTo>
                    <a:pt x="147" y="495"/>
                  </a:lnTo>
                  <a:lnTo>
                    <a:pt x="178" y="440"/>
                  </a:lnTo>
                  <a:lnTo>
                    <a:pt x="200" y="372"/>
                  </a:lnTo>
                  <a:lnTo>
                    <a:pt x="219" y="297"/>
                  </a:lnTo>
                  <a:lnTo>
                    <a:pt x="227" y="2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9"/>
            <p:cNvSpPr>
              <a:spLocks/>
            </p:cNvSpPr>
            <p:nvPr/>
          </p:nvSpPr>
          <p:spPr bwMode="auto">
            <a:xfrm>
              <a:off x="11393" y="3921"/>
              <a:ext cx="1275" cy="1335"/>
            </a:xfrm>
            <a:custGeom>
              <a:avLst/>
              <a:gdLst/>
              <a:ahLst/>
              <a:cxnLst>
                <a:cxn ang="0">
                  <a:pos x="677" y="709"/>
                </a:cxn>
                <a:cxn ang="0">
                  <a:pos x="1233" y="709"/>
                </a:cxn>
                <a:cxn ang="0">
                  <a:pos x="1252" y="701"/>
                </a:cxn>
                <a:cxn ang="0">
                  <a:pos x="1267" y="689"/>
                </a:cxn>
                <a:cxn ang="0">
                  <a:pos x="1275" y="669"/>
                </a:cxn>
                <a:cxn ang="0">
                  <a:pos x="1267" y="646"/>
                </a:cxn>
                <a:cxn ang="0">
                  <a:pos x="1252" y="634"/>
                </a:cxn>
                <a:cxn ang="0">
                  <a:pos x="1233" y="630"/>
                </a:cxn>
                <a:cxn ang="0">
                  <a:pos x="1210" y="626"/>
                </a:cxn>
                <a:cxn ang="0">
                  <a:pos x="677" y="626"/>
                </a:cxn>
                <a:cxn ang="0">
                  <a:pos x="677" y="43"/>
                </a:cxn>
                <a:cxn ang="0">
                  <a:pos x="673" y="23"/>
                </a:cxn>
                <a:cxn ang="0">
                  <a:pos x="662" y="8"/>
                </a:cxn>
                <a:cxn ang="0">
                  <a:pos x="639" y="0"/>
                </a:cxn>
                <a:cxn ang="0">
                  <a:pos x="617" y="8"/>
                </a:cxn>
                <a:cxn ang="0">
                  <a:pos x="605" y="23"/>
                </a:cxn>
                <a:cxn ang="0">
                  <a:pos x="601" y="43"/>
                </a:cxn>
                <a:cxn ang="0">
                  <a:pos x="601" y="626"/>
                </a:cxn>
                <a:cxn ang="0">
                  <a:pos x="42" y="626"/>
                </a:cxn>
                <a:cxn ang="0">
                  <a:pos x="23" y="634"/>
                </a:cxn>
                <a:cxn ang="0">
                  <a:pos x="8" y="646"/>
                </a:cxn>
                <a:cxn ang="0">
                  <a:pos x="0" y="669"/>
                </a:cxn>
                <a:cxn ang="0">
                  <a:pos x="8" y="693"/>
                </a:cxn>
                <a:cxn ang="0">
                  <a:pos x="23" y="701"/>
                </a:cxn>
                <a:cxn ang="0">
                  <a:pos x="42" y="709"/>
                </a:cxn>
                <a:cxn ang="0">
                  <a:pos x="601" y="709"/>
                </a:cxn>
                <a:cxn ang="0">
                  <a:pos x="601" y="1292"/>
                </a:cxn>
                <a:cxn ang="0">
                  <a:pos x="605" y="1312"/>
                </a:cxn>
                <a:cxn ang="0">
                  <a:pos x="617" y="1327"/>
                </a:cxn>
                <a:cxn ang="0">
                  <a:pos x="639" y="1335"/>
                </a:cxn>
                <a:cxn ang="0">
                  <a:pos x="662" y="1327"/>
                </a:cxn>
                <a:cxn ang="0">
                  <a:pos x="673" y="1312"/>
                </a:cxn>
                <a:cxn ang="0">
                  <a:pos x="677" y="1292"/>
                </a:cxn>
                <a:cxn ang="0">
                  <a:pos x="677" y="1268"/>
                </a:cxn>
                <a:cxn ang="0">
                  <a:pos x="677" y="709"/>
                </a:cxn>
              </a:cxnLst>
              <a:rect l="0" t="0" r="r" b="b"/>
              <a:pathLst>
                <a:path w="1275" h="1335">
                  <a:moveTo>
                    <a:pt x="677" y="709"/>
                  </a:moveTo>
                  <a:lnTo>
                    <a:pt x="1233" y="709"/>
                  </a:lnTo>
                  <a:lnTo>
                    <a:pt x="1252" y="701"/>
                  </a:lnTo>
                  <a:lnTo>
                    <a:pt x="1267" y="689"/>
                  </a:lnTo>
                  <a:lnTo>
                    <a:pt x="1275" y="669"/>
                  </a:lnTo>
                  <a:lnTo>
                    <a:pt x="1267" y="646"/>
                  </a:lnTo>
                  <a:lnTo>
                    <a:pt x="1252" y="634"/>
                  </a:lnTo>
                  <a:lnTo>
                    <a:pt x="1233" y="630"/>
                  </a:lnTo>
                  <a:lnTo>
                    <a:pt x="1210" y="626"/>
                  </a:lnTo>
                  <a:lnTo>
                    <a:pt x="677" y="626"/>
                  </a:lnTo>
                  <a:lnTo>
                    <a:pt x="677" y="43"/>
                  </a:lnTo>
                  <a:lnTo>
                    <a:pt x="673" y="23"/>
                  </a:lnTo>
                  <a:lnTo>
                    <a:pt x="662" y="8"/>
                  </a:lnTo>
                  <a:lnTo>
                    <a:pt x="639" y="0"/>
                  </a:lnTo>
                  <a:lnTo>
                    <a:pt x="617" y="8"/>
                  </a:lnTo>
                  <a:lnTo>
                    <a:pt x="605" y="23"/>
                  </a:lnTo>
                  <a:lnTo>
                    <a:pt x="601" y="43"/>
                  </a:lnTo>
                  <a:lnTo>
                    <a:pt x="601" y="626"/>
                  </a:lnTo>
                  <a:lnTo>
                    <a:pt x="42" y="626"/>
                  </a:lnTo>
                  <a:lnTo>
                    <a:pt x="23" y="634"/>
                  </a:lnTo>
                  <a:lnTo>
                    <a:pt x="8" y="646"/>
                  </a:lnTo>
                  <a:lnTo>
                    <a:pt x="0" y="669"/>
                  </a:lnTo>
                  <a:lnTo>
                    <a:pt x="8" y="693"/>
                  </a:lnTo>
                  <a:lnTo>
                    <a:pt x="23" y="701"/>
                  </a:lnTo>
                  <a:lnTo>
                    <a:pt x="42" y="709"/>
                  </a:lnTo>
                  <a:lnTo>
                    <a:pt x="601" y="709"/>
                  </a:lnTo>
                  <a:lnTo>
                    <a:pt x="601" y="1292"/>
                  </a:lnTo>
                  <a:lnTo>
                    <a:pt x="605" y="1312"/>
                  </a:lnTo>
                  <a:lnTo>
                    <a:pt x="617" y="1327"/>
                  </a:lnTo>
                  <a:lnTo>
                    <a:pt x="639" y="1335"/>
                  </a:lnTo>
                  <a:lnTo>
                    <a:pt x="662" y="1327"/>
                  </a:lnTo>
                  <a:lnTo>
                    <a:pt x="673" y="1312"/>
                  </a:lnTo>
                  <a:lnTo>
                    <a:pt x="677" y="1292"/>
                  </a:lnTo>
                  <a:lnTo>
                    <a:pt x="677" y="1268"/>
                  </a:lnTo>
                  <a:lnTo>
                    <a:pt x="677" y="7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0"/>
            <p:cNvSpPr>
              <a:spLocks/>
            </p:cNvSpPr>
            <p:nvPr/>
          </p:nvSpPr>
          <p:spPr bwMode="auto">
            <a:xfrm>
              <a:off x="12944" y="3754"/>
              <a:ext cx="631" cy="1336"/>
            </a:xfrm>
            <a:custGeom>
              <a:avLst/>
              <a:gdLst/>
              <a:ahLst/>
              <a:cxnLst>
                <a:cxn ang="0">
                  <a:pos x="393" y="52"/>
                </a:cxn>
                <a:cxn ang="0">
                  <a:pos x="393" y="20"/>
                </a:cxn>
                <a:cxn ang="0">
                  <a:pos x="385" y="4"/>
                </a:cxn>
                <a:cxn ang="0">
                  <a:pos x="378" y="4"/>
                </a:cxn>
                <a:cxn ang="0">
                  <a:pos x="366" y="0"/>
                </a:cxn>
                <a:cxn ang="0">
                  <a:pos x="347" y="0"/>
                </a:cxn>
                <a:cxn ang="0">
                  <a:pos x="287" y="56"/>
                </a:cxn>
                <a:cxn ang="0">
                  <a:pos x="219" y="91"/>
                </a:cxn>
                <a:cxn ang="0">
                  <a:pos x="155" y="111"/>
                </a:cxn>
                <a:cxn ang="0">
                  <a:pos x="90" y="123"/>
                </a:cxn>
                <a:cxn ang="0">
                  <a:pos x="41" y="127"/>
                </a:cxn>
                <a:cxn ang="0">
                  <a:pos x="0" y="131"/>
                </a:cxn>
                <a:cxn ang="0">
                  <a:pos x="0" y="190"/>
                </a:cxn>
                <a:cxn ang="0">
                  <a:pos x="41" y="190"/>
                </a:cxn>
                <a:cxn ang="0">
                  <a:pos x="102" y="186"/>
                </a:cxn>
                <a:cxn ang="0">
                  <a:pos x="177" y="171"/>
                </a:cxn>
                <a:cxn ang="0">
                  <a:pos x="253" y="139"/>
                </a:cxn>
                <a:cxn ang="0">
                  <a:pos x="253" y="1205"/>
                </a:cxn>
                <a:cxn ang="0">
                  <a:pos x="245" y="1229"/>
                </a:cxn>
                <a:cxn ang="0">
                  <a:pos x="238" y="1245"/>
                </a:cxn>
                <a:cxn ang="0">
                  <a:pos x="215" y="1257"/>
                </a:cxn>
                <a:cxn ang="0">
                  <a:pos x="185" y="1268"/>
                </a:cxn>
                <a:cxn ang="0">
                  <a:pos x="139" y="1272"/>
                </a:cxn>
                <a:cxn ang="0">
                  <a:pos x="11" y="1272"/>
                </a:cxn>
                <a:cxn ang="0">
                  <a:pos x="11" y="1336"/>
                </a:cxn>
                <a:cxn ang="0">
                  <a:pos x="64" y="1332"/>
                </a:cxn>
                <a:cxn ang="0">
                  <a:pos x="200" y="1332"/>
                </a:cxn>
                <a:cxn ang="0">
                  <a:pos x="268" y="1328"/>
                </a:cxn>
                <a:cxn ang="0">
                  <a:pos x="446" y="1328"/>
                </a:cxn>
                <a:cxn ang="0">
                  <a:pos x="518" y="1332"/>
                </a:cxn>
                <a:cxn ang="0">
                  <a:pos x="582" y="1332"/>
                </a:cxn>
                <a:cxn ang="0">
                  <a:pos x="631" y="1336"/>
                </a:cxn>
                <a:cxn ang="0">
                  <a:pos x="631" y="1272"/>
                </a:cxn>
                <a:cxn ang="0">
                  <a:pos x="506" y="1272"/>
                </a:cxn>
                <a:cxn ang="0">
                  <a:pos x="461" y="1268"/>
                </a:cxn>
                <a:cxn ang="0">
                  <a:pos x="427" y="1261"/>
                </a:cxn>
                <a:cxn ang="0">
                  <a:pos x="408" y="1245"/>
                </a:cxn>
                <a:cxn ang="0">
                  <a:pos x="397" y="1229"/>
                </a:cxn>
                <a:cxn ang="0">
                  <a:pos x="393" y="1205"/>
                </a:cxn>
                <a:cxn ang="0">
                  <a:pos x="393" y="1177"/>
                </a:cxn>
                <a:cxn ang="0">
                  <a:pos x="393" y="52"/>
                </a:cxn>
              </a:cxnLst>
              <a:rect l="0" t="0" r="r" b="b"/>
              <a:pathLst>
                <a:path w="631" h="1336">
                  <a:moveTo>
                    <a:pt x="393" y="52"/>
                  </a:moveTo>
                  <a:lnTo>
                    <a:pt x="393" y="20"/>
                  </a:lnTo>
                  <a:lnTo>
                    <a:pt x="385" y="4"/>
                  </a:lnTo>
                  <a:lnTo>
                    <a:pt x="378" y="4"/>
                  </a:lnTo>
                  <a:lnTo>
                    <a:pt x="366" y="0"/>
                  </a:lnTo>
                  <a:lnTo>
                    <a:pt x="347" y="0"/>
                  </a:lnTo>
                  <a:lnTo>
                    <a:pt x="287" y="56"/>
                  </a:lnTo>
                  <a:lnTo>
                    <a:pt x="219" y="91"/>
                  </a:lnTo>
                  <a:lnTo>
                    <a:pt x="155" y="111"/>
                  </a:lnTo>
                  <a:lnTo>
                    <a:pt x="90" y="123"/>
                  </a:lnTo>
                  <a:lnTo>
                    <a:pt x="41" y="127"/>
                  </a:lnTo>
                  <a:lnTo>
                    <a:pt x="0" y="131"/>
                  </a:lnTo>
                  <a:lnTo>
                    <a:pt x="0" y="190"/>
                  </a:lnTo>
                  <a:lnTo>
                    <a:pt x="41" y="190"/>
                  </a:lnTo>
                  <a:lnTo>
                    <a:pt x="102" y="186"/>
                  </a:lnTo>
                  <a:lnTo>
                    <a:pt x="177" y="171"/>
                  </a:lnTo>
                  <a:lnTo>
                    <a:pt x="253" y="139"/>
                  </a:lnTo>
                  <a:lnTo>
                    <a:pt x="253" y="1205"/>
                  </a:lnTo>
                  <a:lnTo>
                    <a:pt x="245" y="1229"/>
                  </a:lnTo>
                  <a:lnTo>
                    <a:pt x="238" y="1245"/>
                  </a:lnTo>
                  <a:lnTo>
                    <a:pt x="215" y="1257"/>
                  </a:lnTo>
                  <a:lnTo>
                    <a:pt x="185" y="1268"/>
                  </a:lnTo>
                  <a:lnTo>
                    <a:pt x="139" y="1272"/>
                  </a:lnTo>
                  <a:lnTo>
                    <a:pt x="11" y="1272"/>
                  </a:lnTo>
                  <a:lnTo>
                    <a:pt x="11" y="1336"/>
                  </a:lnTo>
                  <a:lnTo>
                    <a:pt x="64" y="1332"/>
                  </a:lnTo>
                  <a:lnTo>
                    <a:pt x="200" y="1332"/>
                  </a:lnTo>
                  <a:lnTo>
                    <a:pt x="268" y="1328"/>
                  </a:lnTo>
                  <a:lnTo>
                    <a:pt x="446" y="1328"/>
                  </a:lnTo>
                  <a:lnTo>
                    <a:pt x="518" y="1332"/>
                  </a:lnTo>
                  <a:lnTo>
                    <a:pt x="582" y="1332"/>
                  </a:lnTo>
                  <a:lnTo>
                    <a:pt x="631" y="1336"/>
                  </a:lnTo>
                  <a:lnTo>
                    <a:pt x="631" y="1272"/>
                  </a:lnTo>
                  <a:lnTo>
                    <a:pt x="506" y="1272"/>
                  </a:lnTo>
                  <a:lnTo>
                    <a:pt x="461" y="1268"/>
                  </a:lnTo>
                  <a:lnTo>
                    <a:pt x="427" y="1261"/>
                  </a:lnTo>
                  <a:lnTo>
                    <a:pt x="408" y="1245"/>
                  </a:lnTo>
                  <a:lnTo>
                    <a:pt x="397" y="1229"/>
                  </a:lnTo>
                  <a:lnTo>
                    <a:pt x="393" y="1205"/>
                  </a:lnTo>
                  <a:lnTo>
                    <a:pt x="393" y="1177"/>
                  </a:lnTo>
                  <a:lnTo>
                    <a:pt x="393" y="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91"/>
            <p:cNvSpPr>
              <a:spLocks/>
            </p:cNvSpPr>
            <p:nvPr/>
          </p:nvSpPr>
          <p:spPr bwMode="auto">
            <a:xfrm>
              <a:off x="13866" y="3588"/>
              <a:ext cx="681" cy="2001"/>
            </a:xfrm>
            <a:custGeom>
              <a:avLst/>
              <a:gdLst/>
              <a:ahLst/>
              <a:cxnLst>
                <a:cxn ang="0">
                  <a:pos x="405" y="269"/>
                </a:cxn>
                <a:cxn ang="0">
                  <a:pos x="382" y="162"/>
                </a:cxn>
                <a:cxn ang="0">
                  <a:pos x="307" y="75"/>
                </a:cxn>
                <a:cxn ang="0">
                  <a:pos x="167" y="15"/>
                </a:cxn>
                <a:cxn ang="0">
                  <a:pos x="42" y="0"/>
                </a:cxn>
                <a:cxn ang="0">
                  <a:pos x="8" y="4"/>
                </a:cxn>
                <a:cxn ang="0">
                  <a:pos x="4" y="31"/>
                </a:cxn>
                <a:cxn ang="0">
                  <a:pos x="23" y="39"/>
                </a:cxn>
                <a:cxn ang="0">
                  <a:pos x="102" y="55"/>
                </a:cxn>
                <a:cxn ang="0">
                  <a:pos x="201" y="107"/>
                </a:cxn>
                <a:cxn ang="0">
                  <a:pos x="257" y="178"/>
                </a:cxn>
                <a:cxn ang="0">
                  <a:pos x="276" y="230"/>
                </a:cxn>
                <a:cxn ang="0">
                  <a:pos x="280" y="773"/>
                </a:cxn>
                <a:cxn ang="0">
                  <a:pos x="299" y="852"/>
                </a:cxn>
                <a:cxn ang="0">
                  <a:pos x="375" y="939"/>
                </a:cxn>
                <a:cxn ang="0">
                  <a:pos x="462" y="987"/>
                </a:cxn>
                <a:cxn ang="0">
                  <a:pos x="428" y="1030"/>
                </a:cxn>
                <a:cxn ang="0">
                  <a:pos x="333" y="1102"/>
                </a:cxn>
                <a:cxn ang="0">
                  <a:pos x="288" y="1177"/>
                </a:cxn>
                <a:cxn ang="0">
                  <a:pos x="276" y="1244"/>
                </a:cxn>
                <a:cxn ang="0">
                  <a:pos x="273" y="1759"/>
                </a:cxn>
                <a:cxn ang="0">
                  <a:pos x="254" y="1835"/>
                </a:cxn>
                <a:cxn ang="0">
                  <a:pos x="212" y="1886"/>
                </a:cxn>
                <a:cxn ang="0">
                  <a:pos x="163" y="1922"/>
                </a:cxn>
                <a:cxn ang="0">
                  <a:pos x="80" y="1954"/>
                </a:cxn>
                <a:cxn ang="0">
                  <a:pos x="12" y="1962"/>
                </a:cxn>
                <a:cxn ang="0">
                  <a:pos x="0" y="1981"/>
                </a:cxn>
                <a:cxn ang="0">
                  <a:pos x="15" y="2001"/>
                </a:cxn>
                <a:cxn ang="0">
                  <a:pos x="121" y="1997"/>
                </a:cxn>
                <a:cxn ang="0">
                  <a:pos x="265" y="1950"/>
                </a:cxn>
                <a:cxn ang="0">
                  <a:pos x="363" y="1866"/>
                </a:cxn>
                <a:cxn ang="0">
                  <a:pos x="405" y="1756"/>
                </a:cxn>
                <a:cxn ang="0">
                  <a:pos x="409" y="1248"/>
                </a:cxn>
                <a:cxn ang="0">
                  <a:pos x="420" y="1169"/>
                </a:cxn>
                <a:cxn ang="0">
                  <a:pos x="454" y="1113"/>
                </a:cxn>
                <a:cxn ang="0">
                  <a:pos x="503" y="1070"/>
                </a:cxn>
                <a:cxn ang="0">
                  <a:pos x="590" y="1034"/>
                </a:cxn>
                <a:cxn ang="0">
                  <a:pos x="670" y="1022"/>
                </a:cxn>
                <a:cxn ang="0">
                  <a:pos x="681" y="1010"/>
                </a:cxn>
                <a:cxn ang="0">
                  <a:pos x="677" y="987"/>
                </a:cxn>
                <a:cxn ang="0">
                  <a:pos x="666" y="983"/>
                </a:cxn>
                <a:cxn ang="0">
                  <a:pos x="651" y="979"/>
                </a:cxn>
                <a:cxn ang="0">
                  <a:pos x="579" y="967"/>
                </a:cxn>
                <a:cxn ang="0">
                  <a:pos x="496" y="927"/>
                </a:cxn>
                <a:cxn ang="0">
                  <a:pos x="431" y="852"/>
                </a:cxn>
                <a:cxn ang="0">
                  <a:pos x="405" y="729"/>
                </a:cxn>
              </a:cxnLst>
              <a:rect l="0" t="0" r="r" b="b"/>
              <a:pathLst>
                <a:path w="681" h="2001">
                  <a:moveTo>
                    <a:pt x="405" y="333"/>
                  </a:moveTo>
                  <a:lnTo>
                    <a:pt x="405" y="269"/>
                  </a:lnTo>
                  <a:lnTo>
                    <a:pt x="397" y="214"/>
                  </a:lnTo>
                  <a:lnTo>
                    <a:pt x="382" y="162"/>
                  </a:lnTo>
                  <a:lnTo>
                    <a:pt x="356" y="119"/>
                  </a:lnTo>
                  <a:lnTo>
                    <a:pt x="307" y="75"/>
                  </a:lnTo>
                  <a:lnTo>
                    <a:pt x="239" y="39"/>
                  </a:lnTo>
                  <a:lnTo>
                    <a:pt x="167" y="15"/>
                  </a:lnTo>
                  <a:lnTo>
                    <a:pt x="95" y="4"/>
                  </a:lnTo>
                  <a:lnTo>
                    <a:pt x="42" y="0"/>
                  </a:lnTo>
                  <a:lnTo>
                    <a:pt x="15" y="0"/>
                  </a:lnTo>
                  <a:lnTo>
                    <a:pt x="8" y="4"/>
                  </a:lnTo>
                  <a:lnTo>
                    <a:pt x="0" y="19"/>
                  </a:lnTo>
                  <a:lnTo>
                    <a:pt x="4" y="31"/>
                  </a:lnTo>
                  <a:lnTo>
                    <a:pt x="12" y="39"/>
                  </a:lnTo>
                  <a:lnTo>
                    <a:pt x="23" y="39"/>
                  </a:lnTo>
                  <a:lnTo>
                    <a:pt x="34" y="43"/>
                  </a:lnTo>
                  <a:lnTo>
                    <a:pt x="102" y="55"/>
                  </a:lnTo>
                  <a:lnTo>
                    <a:pt x="159" y="75"/>
                  </a:lnTo>
                  <a:lnTo>
                    <a:pt x="201" y="107"/>
                  </a:lnTo>
                  <a:lnTo>
                    <a:pt x="235" y="138"/>
                  </a:lnTo>
                  <a:lnTo>
                    <a:pt x="257" y="178"/>
                  </a:lnTo>
                  <a:lnTo>
                    <a:pt x="273" y="214"/>
                  </a:lnTo>
                  <a:lnTo>
                    <a:pt x="276" y="230"/>
                  </a:lnTo>
                  <a:lnTo>
                    <a:pt x="276" y="737"/>
                  </a:lnTo>
                  <a:lnTo>
                    <a:pt x="280" y="773"/>
                  </a:lnTo>
                  <a:lnTo>
                    <a:pt x="280" y="792"/>
                  </a:lnTo>
                  <a:lnTo>
                    <a:pt x="299" y="852"/>
                  </a:lnTo>
                  <a:lnTo>
                    <a:pt x="333" y="899"/>
                  </a:lnTo>
                  <a:lnTo>
                    <a:pt x="375" y="939"/>
                  </a:lnTo>
                  <a:lnTo>
                    <a:pt x="416" y="967"/>
                  </a:lnTo>
                  <a:lnTo>
                    <a:pt x="462" y="987"/>
                  </a:lnTo>
                  <a:lnTo>
                    <a:pt x="503" y="1002"/>
                  </a:lnTo>
                  <a:lnTo>
                    <a:pt x="428" y="1030"/>
                  </a:lnTo>
                  <a:lnTo>
                    <a:pt x="371" y="1066"/>
                  </a:lnTo>
                  <a:lnTo>
                    <a:pt x="333" y="1102"/>
                  </a:lnTo>
                  <a:lnTo>
                    <a:pt x="307" y="1137"/>
                  </a:lnTo>
                  <a:lnTo>
                    <a:pt x="288" y="1177"/>
                  </a:lnTo>
                  <a:lnTo>
                    <a:pt x="280" y="1212"/>
                  </a:lnTo>
                  <a:lnTo>
                    <a:pt x="276" y="1244"/>
                  </a:lnTo>
                  <a:lnTo>
                    <a:pt x="276" y="1704"/>
                  </a:lnTo>
                  <a:lnTo>
                    <a:pt x="273" y="1759"/>
                  </a:lnTo>
                  <a:lnTo>
                    <a:pt x="269" y="1803"/>
                  </a:lnTo>
                  <a:lnTo>
                    <a:pt x="254" y="1835"/>
                  </a:lnTo>
                  <a:lnTo>
                    <a:pt x="231" y="1866"/>
                  </a:lnTo>
                  <a:lnTo>
                    <a:pt x="212" y="1886"/>
                  </a:lnTo>
                  <a:lnTo>
                    <a:pt x="189" y="1906"/>
                  </a:lnTo>
                  <a:lnTo>
                    <a:pt x="163" y="1922"/>
                  </a:lnTo>
                  <a:lnTo>
                    <a:pt x="125" y="1938"/>
                  </a:lnTo>
                  <a:lnTo>
                    <a:pt x="80" y="1954"/>
                  </a:lnTo>
                  <a:lnTo>
                    <a:pt x="19" y="1958"/>
                  </a:lnTo>
                  <a:lnTo>
                    <a:pt x="12" y="1962"/>
                  </a:lnTo>
                  <a:lnTo>
                    <a:pt x="8" y="1966"/>
                  </a:lnTo>
                  <a:lnTo>
                    <a:pt x="0" y="1981"/>
                  </a:lnTo>
                  <a:lnTo>
                    <a:pt x="8" y="1997"/>
                  </a:lnTo>
                  <a:lnTo>
                    <a:pt x="15" y="2001"/>
                  </a:lnTo>
                  <a:lnTo>
                    <a:pt x="42" y="2001"/>
                  </a:lnTo>
                  <a:lnTo>
                    <a:pt x="121" y="1997"/>
                  </a:lnTo>
                  <a:lnTo>
                    <a:pt x="197" y="1977"/>
                  </a:lnTo>
                  <a:lnTo>
                    <a:pt x="265" y="1950"/>
                  </a:lnTo>
                  <a:lnTo>
                    <a:pt x="322" y="1914"/>
                  </a:lnTo>
                  <a:lnTo>
                    <a:pt x="363" y="1866"/>
                  </a:lnTo>
                  <a:lnTo>
                    <a:pt x="394" y="1815"/>
                  </a:lnTo>
                  <a:lnTo>
                    <a:pt x="405" y="1756"/>
                  </a:lnTo>
                  <a:lnTo>
                    <a:pt x="405" y="1308"/>
                  </a:lnTo>
                  <a:lnTo>
                    <a:pt x="409" y="1248"/>
                  </a:lnTo>
                  <a:lnTo>
                    <a:pt x="412" y="1201"/>
                  </a:lnTo>
                  <a:lnTo>
                    <a:pt x="420" y="1169"/>
                  </a:lnTo>
                  <a:lnTo>
                    <a:pt x="435" y="1141"/>
                  </a:lnTo>
                  <a:lnTo>
                    <a:pt x="454" y="1113"/>
                  </a:lnTo>
                  <a:lnTo>
                    <a:pt x="473" y="1094"/>
                  </a:lnTo>
                  <a:lnTo>
                    <a:pt x="503" y="1070"/>
                  </a:lnTo>
                  <a:lnTo>
                    <a:pt x="541" y="1050"/>
                  </a:lnTo>
                  <a:lnTo>
                    <a:pt x="590" y="1034"/>
                  </a:lnTo>
                  <a:lnTo>
                    <a:pt x="654" y="1022"/>
                  </a:lnTo>
                  <a:lnTo>
                    <a:pt x="670" y="1022"/>
                  </a:lnTo>
                  <a:lnTo>
                    <a:pt x="677" y="1018"/>
                  </a:lnTo>
                  <a:lnTo>
                    <a:pt x="681" y="1010"/>
                  </a:lnTo>
                  <a:lnTo>
                    <a:pt x="681" y="995"/>
                  </a:lnTo>
                  <a:lnTo>
                    <a:pt x="677" y="987"/>
                  </a:lnTo>
                  <a:lnTo>
                    <a:pt x="673" y="983"/>
                  </a:lnTo>
                  <a:lnTo>
                    <a:pt x="666" y="983"/>
                  </a:lnTo>
                  <a:lnTo>
                    <a:pt x="658" y="979"/>
                  </a:lnTo>
                  <a:lnTo>
                    <a:pt x="651" y="979"/>
                  </a:lnTo>
                  <a:lnTo>
                    <a:pt x="617" y="975"/>
                  </a:lnTo>
                  <a:lnTo>
                    <a:pt x="579" y="967"/>
                  </a:lnTo>
                  <a:lnTo>
                    <a:pt x="537" y="951"/>
                  </a:lnTo>
                  <a:lnTo>
                    <a:pt x="496" y="927"/>
                  </a:lnTo>
                  <a:lnTo>
                    <a:pt x="462" y="895"/>
                  </a:lnTo>
                  <a:lnTo>
                    <a:pt x="431" y="852"/>
                  </a:lnTo>
                  <a:lnTo>
                    <a:pt x="412" y="796"/>
                  </a:lnTo>
                  <a:lnTo>
                    <a:pt x="405" y="729"/>
                  </a:lnTo>
                  <a:lnTo>
                    <a:pt x="405" y="3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416" name="Group 56"/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1071538" y="3429002"/>
            <a:ext cx="5583691" cy="891683"/>
            <a:chOff x="837" y="2265"/>
            <a:chExt cx="27728" cy="4428"/>
          </a:xfrm>
        </p:grpSpPr>
        <p:sp>
          <p:nvSpPr>
            <p:cNvPr id="15418" name="Freeform 58"/>
            <p:cNvSpPr>
              <a:spLocks noEditPoints="1"/>
            </p:cNvSpPr>
            <p:nvPr/>
          </p:nvSpPr>
          <p:spPr bwMode="auto">
            <a:xfrm>
              <a:off x="837" y="4015"/>
              <a:ext cx="987" cy="1234"/>
            </a:xfrm>
            <a:custGeom>
              <a:avLst/>
              <a:gdLst/>
              <a:ahLst/>
              <a:cxnLst>
                <a:cxn ang="0">
                  <a:pos x="127" y="1146"/>
                </a:cxn>
                <a:cxn ang="0">
                  <a:pos x="17" y="1173"/>
                </a:cxn>
                <a:cxn ang="0">
                  <a:pos x="0" y="1225"/>
                </a:cxn>
                <a:cxn ang="0">
                  <a:pos x="102" y="1234"/>
                </a:cxn>
                <a:cxn ang="0">
                  <a:pos x="366" y="1234"/>
                </a:cxn>
                <a:cxn ang="0">
                  <a:pos x="400" y="1217"/>
                </a:cxn>
                <a:cxn ang="0">
                  <a:pos x="383" y="1173"/>
                </a:cxn>
                <a:cxn ang="0">
                  <a:pos x="280" y="1164"/>
                </a:cxn>
                <a:cxn ang="0">
                  <a:pos x="263" y="1155"/>
                </a:cxn>
                <a:cxn ang="0">
                  <a:pos x="272" y="1111"/>
                </a:cxn>
                <a:cxn ang="0">
                  <a:pos x="306" y="963"/>
                </a:cxn>
                <a:cxn ang="0">
                  <a:pos x="349" y="796"/>
                </a:cxn>
                <a:cxn ang="0">
                  <a:pos x="383" y="796"/>
                </a:cxn>
                <a:cxn ang="0">
                  <a:pos x="468" y="866"/>
                </a:cxn>
                <a:cxn ang="0">
                  <a:pos x="638" y="858"/>
                </a:cxn>
                <a:cxn ang="0">
                  <a:pos x="842" y="700"/>
                </a:cxn>
                <a:cxn ang="0">
                  <a:pos x="970" y="455"/>
                </a:cxn>
                <a:cxn ang="0">
                  <a:pos x="970" y="184"/>
                </a:cxn>
                <a:cxn ang="0">
                  <a:pos x="833" y="18"/>
                </a:cxn>
                <a:cxn ang="0">
                  <a:pos x="638" y="18"/>
                </a:cxn>
                <a:cxn ang="0">
                  <a:pos x="485" y="140"/>
                </a:cxn>
                <a:cxn ang="0">
                  <a:pos x="417" y="35"/>
                </a:cxn>
                <a:cxn ang="0">
                  <a:pos x="314" y="0"/>
                </a:cxn>
                <a:cxn ang="0">
                  <a:pos x="221" y="44"/>
                </a:cxn>
                <a:cxn ang="0">
                  <a:pos x="178" y="105"/>
                </a:cxn>
                <a:cxn ang="0">
                  <a:pos x="136" y="228"/>
                </a:cxn>
                <a:cxn ang="0">
                  <a:pos x="119" y="306"/>
                </a:cxn>
                <a:cxn ang="0">
                  <a:pos x="161" y="315"/>
                </a:cxn>
                <a:cxn ang="0">
                  <a:pos x="170" y="298"/>
                </a:cxn>
                <a:cxn ang="0">
                  <a:pos x="195" y="175"/>
                </a:cxn>
                <a:cxn ang="0">
                  <a:pos x="263" y="61"/>
                </a:cxn>
                <a:cxn ang="0">
                  <a:pos x="332" y="44"/>
                </a:cxn>
                <a:cxn ang="0">
                  <a:pos x="366" y="184"/>
                </a:cxn>
                <a:cxn ang="0">
                  <a:pos x="357" y="228"/>
                </a:cxn>
                <a:cxn ang="0">
                  <a:pos x="476" y="254"/>
                </a:cxn>
                <a:cxn ang="0">
                  <a:pos x="544" y="140"/>
                </a:cxn>
                <a:cxn ang="0">
                  <a:pos x="638" y="70"/>
                </a:cxn>
                <a:cxn ang="0">
                  <a:pos x="731" y="44"/>
                </a:cxn>
                <a:cxn ang="0">
                  <a:pos x="833" y="123"/>
                </a:cxn>
                <a:cxn ang="0">
                  <a:pos x="842" y="324"/>
                </a:cxn>
                <a:cxn ang="0">
                  <a:pos x="782" y="560"/>
                </a:cxn>
                <a:cxn ang="0">
                  <a:pos x="680" y="753"/>
                </a:cxn>
                <a:cxn ang="0">
                  <a:pos x="527" y="840"/>
                </a:cxn>
                <a:cxn ang="0">
                  <a:pos x="425" y="779"/>
                </a:cxn>
                <a:cxn ang="0">
                  <a:pos x="383" y="683"/>
                </a:cxn>
                <a:cxn ang="0">
                  <a:pos x="476" y="254"/>
                </a:cxn>
              </a:cxnLst>
              <a:rect l="0" t="0" r="r" b="b"/>
              <a:pathLst>
                <a:path w="987" h="1234">
                  <a:moveTo>
                    <a:pt x="144" y="1094"/>
                  </a:moveTo>
                  <a:lnTo>
                    <a:pt x="127" y="1146"/>
                  </a:lnTo>
                  <a:lnTo>
                    <a:pt x="102" y="1173"/>
                  </a:lnTo>
                  <a:lnTo>
                    <a:pt x="17" y="1173"/>
                  </a:lnTo>
                  <a:lnTo>
                    <a:pt x="0" y="1190"/>
                  </a:lnTo>
                  <a:lnTo>
                    <a:pt x="0" y="1225"/>
                  </a:lnTo>
                  <a:lnTo>
                    <a:pt x="8" y="1234"/>
                  </a:lnTo>
                  <a:lnTo>
                    <a:pt x="102" y="1234"/>
                  </a:lnTo>
                  <a:lnTo>
                    <a:pt x="178" y="1225"/>
                  </a:lnTo>
                  <a:lnTo>
                    <a:pt x="366" y="1234"/>
                  </a:lnTo>
                  <a:lnTo>
                    <a:pt x="383" y="1234"/>
                  </a:lnTo>
                  <a:lnTo>
                    <a:pt x="400" y="1217"/>
                  </a:lnTo>
                  <a:lnTo>
                    <a:pt x="400" y="1190"/>
                  </a:lnTo>
                  <a:lnTo>
                    <a:pt x="383" y="1173"/>
                  </a:lnTo>
                  <a:lnTo>
                    <a:pt x="297" y="1173"/>
                  </a:lnTo>
                  <a:lnTo>
                    <a:pt x="280" y="1164"/>
                  </a:lnTo>
                  <a:lnTo>
                    <a:pt x="272" y="1164"/>
                  </a:lnTo>
                  <a:lnTo>
                    <a:pt x="263" y="1155"/>
                  </a:lnTo>
                  <a:lnTo>
                    <a:pt x="263" y="1146"/>
                  </a:lnTo>
                  <a:lnTo>
                    <a:pt x="272" y="1111"/>
                  </a:lnTo>
                  <a:lnTo>
                    <a:pt x="280" y="1041"/>
                  </a:lnTo>
                  <a:lnTo>
                    <a:pt x="306" y="963"/>
                  </a:lnTo>
                  <a:lnTo>
                    <a:pt x="323" y="875"/>
                  </a:lnTo>
                  <a:lnTo>
                    <a:pt x="349" y="796"/>
                  </a:lnTo>
                  <a:lnTo>
                    <a:pt x="357" y="753"/>
                  </a:lnTo>
                  <a:lnTo>
                    <a:pt x="383" y="796"/>
                  </a:lnTo>
                  <a:lnTo>
                    <a:pt x="417" y="840"/>
                  </a:lnTo>
                  <a:lnTo>
                    <a:pt x="468" y="866"/>
                  </a:lnTo>
                  <a:lnTo>
                    <a:pt x="527" y="875"/>
                  </a:lnTo>
                  <a:lnTo>
                    <a:pt x="638" y="858"/>
                  </a:lnTo>
                  <a:lnTo>
                    <a:pt x="748" y="796"/>
                  </a:lnTo>
                  <a:lnTo>
                    <a:pt x="842" y="700"/>
                  </a:lnTo>
                  <a:lnTo>
                    <a:pt x="919" y="586"/>
                  </a:lnTo>
                  <a:lnTo>
                    <a:pt x="970" y="455"/>
                  </a:lnTo>
                  <a:lnTo>
                    <a:pt x="987" y="306"/>
                  </a:lnTo>
                  <a:lnTo>
                    <a:pt x="970" y="184"/>
                  </a:lnTo>
                  <a:lnTo>
                    <a:pt x="910" y="88"/>
                  </a:lnTo>
                  <a:lnTo>
                    <a:pt x="833" y="18"/>
                  </a:lnTo>
                  <a:lnTo>
                    <a:pt x="731" y="0"/>
                  </a:lnTo>
                  <a:lnTo>
                    <a:pt x="638" y="18"/>
                  </a:lnTo>
                  <a:lnTo>
                    <a:pt x="561" y="70"/>
                  </a:lnTo>
                  <a:lnTo>
                    <a:pt x="485" y="140"/>
                  </a:lnTo>
                  <a:lnTo>
                    <a:pt x="459" y="79"/>
                  </a:lnTo>
                  <a:lnTo>
                    <a:pt x="417" y="35"/>
                  </a:lnTo>
                  <a:lnTo>
                    <a:pt x="366" y="9"/>
                  </a:lnTo>
                  <a:lnTo>
                    <a:pt x="314" y="0"/>
                  </a:lnTo>
                  <a:lnTo>
                    <a:pt x="263" y="9"/>
                  </a:lnTo>
                  <a:lnTo>
                    <a:pt x="221" y="44"/>
                  </a:lnTo>
                  <a:lnTo>
                    <a:pt x="195" y="79"/>
                  </a:lnTo>
                  <a:lnTo>
                    <a:pt x="178" y="105"/>
                  </a:lnTo>
                  <a:lnTo>
                    <a:pt x="153" y="166"/>
                  </a:lnTo>
                  <a:lnTo>
                    <a:pt x="136" y="228"/>
                  </a:lnTo>
                  <a:lnTo>
                    <a:pt x="119" y="271"/>
                  </a:lnTo>
                  <a:lnTo>
                    <a:pt x="119" y="306"/>
                  </a:lnTo>
                  <a:lnTo>
                    <a:pt x="127" y="315"/>
                  </a:lnTo>
                  <a:lnTo>
                    <a:pt x="161" y="315"/>
                  </a:lnTo>
                  <a:lnTo>
                    <a:pt x="161" y="306"/>
                  </a:lnTo>
                  <a:lnTo>
                    <a:pt x="170" y="298"/>
                  </a:lnTo>
                  <a:lnTo>
                    <a:pt x="170" y="271"/>
                  </a:lnTo>
                  <a:lnTo>
                    <a:pt x="195" y="175"/>
                  </a:lnTo>
                  <a:lnTo>
                    <a:pt x="229" y="105"/>
                  </a:lnTo>
                  <a:lnTo>
                    <a:pt x="263" y="61"/>
                  </a:lnTo>
                  <a:lnTo>
                    <a:pt x="314" y="44"/>
                  </a:lnTo>
                  <a:lnTo>
                    <a:pt x="332" y="44"/>
                  </a:lnTo>
                  <a:lnTo>
                    <a:pt x="366" y="79"/>
                  </a:lnTo>
                  <a:lnTo>
                    <a:pt x="366" y="184"/>
                  </a:lnTo>
                  <a:lnTo>
                    <a:pt x="357" y="210"/>
                  </a:lnTo>
                  <a:lnTo>
                    <a:pt x="357" y="228"/>
                  </a:lnTo>
                  <a:lnTo>
                    <a:pt x="144" y="1094"/>
                  </a:lnTo>
                  <a:close/>
                  <a:moveTo>
                    <a:pt x="476" y="254"/>
                  </a:moveTo>
                  <a:lnTo>
                    <a:pt x="493" y="210"/>
                  </a:lnTo>
                  <a:lnTo>
                    <a:pt x="544" y="140"/>
                  </a:lnTo>
                  <a:lnTo>
                    <a:pt x="578" y="114"/>
                  </a:lnTo>
                  <a:lnTo>
                    <a:pt x="638" y="70"/>
                  </a:lnTo>
                  <a:lnTo>
                    <a:pt x="689" y="44"/>
                  </a:lnTo>
                  <a:lnTo>
                    <a:pt x="731" y="44"/>
                  </a:lnTo>
                  <a:lnTo>
                    <a:pt x="791" y="61"/>
                  </a:lnTo>
                  <a:lnTo>
                    <a:pt x="833" y="123"/>
                  </a:lnTo>
                  <a:lnTo>
                    <a:pt x="851" y="228"/>
                  </a:lnTo>
                  <a:lnTo>
                    <a:pt x="842" y="324"/>
                  </a:lnTo>
                  <a:lnTo>
                    <a:pt x="816" y="446"/>
                  </a:lnTo>
                  <a:lnTo>
                    <a:pt x="782" y="560"/>
                  </a:lnTo>
                  <a:lnTo>
                    <a:pt x="757" y="639"/>
                  </a:lnTo>
                  <a:lnTo>
                    <a:pt x="680" y="753"/>
                  </a:lnTo>
                  <a:lnTo>
                    <a:pt x="604" y="814"/>
                  </a:lnTo>
                  <a:lnTo>
                    <a:pt x="527" y="840"/>
                  </a:lnTo>
                  <a:lnTo>
                    <a:pt x="468" y="823"/>
                  </a:lnTo>
                  <a:lnTo>
                    <a:pt x="425" y="779"/>
                  </a:lnTo>
                  <a:lnTo>
                    <a:pt x="391" y="726"/>
                  </a:lnTo>
                  <a:lnTo>
                    <a:pt x="383" y="683"/>
                  </a:lnTo>
                  <a:lnTo>
                    <a:pt x="383" y="630"/>
                  </a:lnTo>
                  <a:lnTo>
                    <a:pt x="476" y="2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19" name="Freeform 59"/>
            <p:cNvSpPr>
              <a:spLocks/>
            </p:cNvSpPr>
            <p:nvPr/>
          </p:nvSpPr>
          <p:spPr bwMode="auto">
            <a:xfrm>
              <a:off x="2036" y="3411"/>
              <a:ext cx="443" cy="1952"/>
            </a:xfrm>
            <a:custGeom>
              <a:avLst/>
              <a:gdLst/>
              <a:ahLst/>
              <a:cxnLst>
                <a:cxn ang="0">
                  <a:pos x="443" y="1926"/>
                </a:cxn>
                <a:cxn ang="0">
                  <a:pos x="434" y="1917"/>
                </a:cxn>
                <a:cxn ang="0">
                  <a:pos x="426" y="1899"/>
                </a:cxn>
                <a:cxn ang="0">
                  <a:pos x="409" y="1882"/>
                </a:cxn>
                <a:cxn ang="0">
                  <a:pos x="307" y="1750"/>
                </a:cxn>
                <a:cxn ang="0">
                  <a:pos x="222" y="1602"/>
                </a:cxn>
                <a:cxn ang="0">
                  <a:pos x="171" y="1453"/>
                </a:cxn>
                <a:cxn ang="0">
                  <a:pos x="136" y="1287"/>
                </a:cxn>
                <a:cxn ang="0">
                  <a:pos x="119" y="1129"/>
                </a:cxn>
                <a:cxn ang="0">
                  <a:pos x="111" y="972"/>
                </a:cxn>
                <a:cxn ang="0">
                  <a:pos x="119" y="770"/>
                </a:cxn>
                <a:cxn ang="0">
                  <a:pos x="153" y="578"/>
                </a:cxn>
                <a:cxn ang="0">
                  <a:pos x="205" y="385"/>
                </a:cxn>
                <a:cxn ang="0">
                  <a:pos x="290" y="210"/>
                </a:cxn>
                <a:cxn ang="0">
                  <a:pos x="417" y="53"/>
                </a:cxn>
                <a:cxn ang="0">
                  <a:pos x="434" y="35"/>
                </a:cxn>
                <a:cxn ang="0">
                  <a:pos x="434" y="27"/>
                </a:cxn>
                <a:cxn ang="0">
                  <a:pos x="443" y="27"/>
                </a:cxn>
                <a:cxn ang="0">
                  <a:pos x="434" y="9"/>
                </a:cxn>
                <a:cxn ang="0">
                  <a:pos x="426" y="9"/>
                </a:cxn>
                <a:cxn ang="0">
                  <a:pos x="417" y="0"/>
                </a:cxn>
                <a:cxn ang="0">
                  <a:pos x="392" y="18"/>
                </a:cxn>
                <a:cxn ang="0">
                  <a:pos x="341" y="62"/>
                </a:cxn>
                <a:cxn ang="0">
                  <a:pos x="264" y="140"/>
                </a:cxn>
                <a:cxn ang="0">
                  <a:pos x="188" y="245"/>
                </a:cxn>
                <a:cxn ang="0">
                  <a:pos x="119" y="385"/>
                </a:cxn>
                <a:cxn ang="0">
                  <a:pos x="43" y="595"/>
                </a:cxn>
                <a:cxn ang="0">
                  <a:pos x="9" y="797"/>
                </a:cxn>
                <a:cxn ang="0">
                  <a:pos x="0" y="972"/>
                </a:cxn>
                <a:cxn ang="0">
                  <a:pos x="9" y="1147"/>
                </a:cxn>
                <a:cxn ang="0">
                  <a:pos x="43" y="1357"/>
                </a:cxn>
                <a:cxn ang="0">
                  <a:pos x="128" y="1584"/>
                </a:cxn>
                <a:cxn ang="0">
                  <a:pos x="196" y="1715"/>
                </a:cxn>
                <a:cxn ang="0">
                  <a:pos x="273" y="1812"/>
                </a:cxn>
                <a:cxn ang="0">
                  <a:pos x="341" y="1891"/>
                </a:cxn>
                <a:cxn ang="0">
                  <a:pos x="392" y="1934"/>
                </a:cxn>
                <a:cxn ang="0">
                  <a:pos x="417" y="1952"/>
                </a:cxn>
                <a:cxn ang="0">
                  <a:pos x="426" y="1943"/>
                </a:cxn>
                <a:cxn ang="0">
                  <a:pos x="434" y="1943"/>
                </a:cxn>
                <a:cxn ang="0">
                  <a:pos x="443" y="1926"/>
                </a:cxn>
              </a:cxnLst>
              <a:rect l="0" t="0" r="r" b="b"/>
              <a:pathLst>
                <a:path w="443" h="1952">
                  <a:moveTo>
                    <a:pt x="443" y="1926"/>
                  </a:moveTo>
                  <a:lnTo>
                    <a:pt x="434" y="1917"/>
                  </a:lnTo>
                  <a:lnTo>
                    <a:pt x="426" y="1899"/>
                  </a:lnTo>
                  <a:lnTo>
                    <a:pt x="409" y="1882"/>
                  </a:lnTo>
                  <a:lnTo>
                    <a:pt x="307" y="1750"/>
                  </a:lnTo>
                  <a:lnTo>
                    <a:pt x="222" y="1602"/>
                  </a:lnTo>
                  <a:lnTo>
                    <a:pt x="171" y="1453"/>
                  </a:lnTo>
                  <a:lnTo>
                    <a:pt x="136" y="1287"/>
                  </a:lnTo>
                  <a:lnTo>
                    <a:pt x="119" y="1129"/>
                  </a:lnTo>
                  <a:lnTo>
                    <a:pt x="111" y="972"/>
                  </a:lnTo>
                  <a:lnTo>
                    <a:pt x="119" y="770"/>
                  </a:lnTo>
                  <a:lnTo>
                    <a:pt x="153" y="578"/>
                  </a:lnTo>
                  <a:lnTo>
                    <a:pt x="205" y="385"/>
                  </a:lnTo>
                  <a:lnTo>
                    <a:pt x="290" y="210"/>
                  </a:lnTo>
                  <a:lnTo>
                    <a:pt x="417" y="53"/>
                  </a:lnTo>
                  <a:lnTo>
                    <a:pt x="434" y="35"/>
                  </a:lnTo>
                  <a:lnTo>
                    <a:pt x="434" y="27"/>
                  </a:lnTo>
                  <a:lnTo>
                    <a:pt x="443" y="27"/>
                  </a:lnTo>
                  <a:lnTo>
                    <a:pt x="434" y="9"/>
                  </a:lnTo>
                  <a:lnTo>
                    <a:pt x="426" y="9"/>
                  </a:lnTo>
                  <a:lnTo>
                    <a:pt x="417" y="0"/>
                  </a:lnTo>
                  <a:lnTo>
                    <a:pt x="392" y="18"/>
                  </a:lnTo>
                  <a:lnTo>
                    <a:pt x="341" y="62"/>
                  </a:lnTo>
                  <a:lnTo>
                    <a:pt x="264" y="140"/>
                  </a:lnTo>
                  <a:lnTo>
                    <a:pt x="188" y="245"/>
                  </a:lnTo>
                  <a:lnTo>
                    <a:pt x="119" y="385"/>
                  </a:lnTo>
                  <a:lnTo>
                    <a:pt x="43" y="595"/>
                  </a:lnTo>
                  <a:lnTo>
                    <a:pt x="9" y="797"/>
                  </a:lnTo>
                  <a:lnTo>
                    <a:pt x="0" y="972"/>
                  </a:lnTo>
                  <a:lnTo>
                    <a:pt x="9" y="1147"/>
                  </a:lnTo>
                  <a:lnTo>
                    <a:pt x="43" y="1357"/>
                  </a:lnTo>
                  <a:lnTo>
                    <a:pt x="128" y="1584"/>
                  </a:lnTo>
                  <a:lnTo>
                    <a:pt x="196" y="1715"/>
                  </a:lnTo>
                  <a:lnTo>
                    <a:pt x="273" y="1812"/>
                  </a:lnTo>
                  <a:lnTo>
                    <a:pt x="341" y="1891"/>
                  </a:lnTo>
                  <a:lnTo>
                    <a:pt x="392" y="1934"/>
                  </a:lnTo>
                  <a:lnTo>
                    <a:pt x="417" y="1952"/>
                  </a:lnTo>
                  <a:lnTo>
                    <a:pt x="426" y="1943"/>
                  </a:lnTo>
                  <a:lnTo>
                    <a:pt x="434" y="1943"/>
                  </a:lnTo>
                  <a:lnTo>
                    <a:pt x="443" y="192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20" name="Freeform 60"/>
            <p:cNvSpPr>
              <a:spLocks/>
            </p:cNvSpPr>
            <p:nvPr/>
          </p:nvSpPr>
          <p:spPr bwMode="auto">
            <a:xfrm>
              <a:off x="2632" y="4015"/>
              <a:ext cx="876" cy="1260"/>
            </a:xfrm>
            <a:custGeom>
              <a:avLst/>
              <a:gdLst/>
              <a:ahLst/>
              <a:cxnLst>
                <a:cxn ang="0">
                  <a:pos x="868" y="96"/>
                </a:cxn>
                <a:cxn ang="0">
                  <a:pos x="876" y="70"/>
                </a:cxn>
                <a:cxn ang="0">
                  <a:pos x="842" y="26"/>
                </a:cxn>
                <a:cxn ang="0">
                  <a:pos x="800" y="18"/>
                </a:cxn>
                <a:cxn ang="0">
                  <a:pos x="766" y="44"/>
                </a:cxn>
                <a:cxn ang="0">
                  <a:pos x="749" y="70"/>
                </a:cxn>
                <a:cxn ang="0">
                  <a:pos x="732" y="140"/>
                </a:cxn>
                <a:cxn ang="0">
                  <a:pos x="689" y="324"/>
                </a:cxn>
                <a:cxn ang="0">
                  <a:pos x="587" y="709"/>
                </a:cxn>
                <a:cxn ang="0">
                  <a:pos x="476" y="814"/>
                </a:cxn>
                <a:cxn ang="0">
                  <a:pos x="332" y="823"/>
                </a:cxn>
                <a:cxn ang="0">
                  <a:pos x="281" y="735"/>
                </a:cxn>
                <a:cxn ang="0">
                  <a:pos x="281" y="578"/>
                </a:cxn>
                <a:cxn ang="0">
                  <a:pos x="374" y="298"/>
                </a:cxn>
                <a:cxn ang="0">
                  <a:pos x="400" y="210"/>
                </a:cxn>
                <a:cxn ang="0">
                  <a:pos x="408" y="158"/>
                </a:cxn>
                <a:cxn ang="0">
                  <a:pos x="366" y="44"/>
                </a:cxn>
                <a:cxn ang="0">
                  <a:pos x="255" y="0"/>
                </a:cxn>
                <a:cxn ang="0">
                  <a:pos x="111" y="70"/>
                </a:cxn>
                <a:cxn ang="0">
                  <a:pos x="25" y="210"/>
                </a:cxn>
                <a:cxn ang="0">
                  <a:pos x="0" y="298"/>
                </a:cxn>
                <a:cxn ang="0">
                  <a:pos x="42" y="315"/>
                </a:cxn>
                <a:cxn ang="0">
                  <a:pos x="102" y="166"/>
                </a:cxn>
                <a:cxn ang="0">
                  <a:pos x="196" y="53"/>
                </a:cxn>
                <a:cxn ang="0">
                  <a:pos x="264" y="44"/>
                </a:cxn>
                <a:cxn ang="0">
                  <a:pos x="289" y="61"/>
                </a:cxn>
                <a:cxn ang="0">
                  <a:pos x="298" y="105"/>
                </a:cxn>
                <a:cxn ang="0">
                  <a:pos x="281" y="201"/>
                </a:cxn>
                <a:cxn ang="0">
                  <a:pos x="213" y="376"/>
                </a:cxn>
                <a:cxn ang="0">
                  <a:pos x="162" y="578"/>
                </a:cxn>
                <a:cxn ang="0">
                  <a:pos x="170" y="735"/>
                </a:cxn>
                <a:cxn ang="0">
                  <a:pos x="255" y="849"/>
                </a:cxn>
                <a:cxn ang="0">
                  <a:pos x="383" y="875"/>
                </a:cxn>
                <a:cxn ang="0">
                  <a:pos x="519" y="840"/>
                </a:cxn>
                <a:cxn ang="0">
                  <a:pos x="553" y="893"/>
                </a:cxn>
                <a:cxn ang="0">
                  <a:pos x="451" y="1094"/>
                </a:cxn>
                <a:cxn ang="0">
                  <a:pos x="323" y="1199"/>
                </a:cxn>
                <a:cxn ang="0">
                  <a:pos x="213" y="1217"/>
                </a:cxn>
                <a:cxn ang="0">
                  <a:pos x="136" y="1173"/>
                </a:cxn>
                <a:cxn ang="0">
                  <a:pos x="153" y="1129"/>
                </a:cxn>
                <a:cxn ang="0">
                  <a:pos x="196" y="1094"/>
                </a:cxn>
                <a:cxn ang="0">
                  <a:pos x="213" y="1050"/>
                </a:cxn>
                <a:cxn ang="0">
                  <a:pos x="221" y="1006"/>
                </a:cxn>
                <a:cxn ang="0">
                  <a:pos x="196" y="980"/>
                </a:cxn>
                <a:cxn ang="0">
                  <a:pos x="170" y="963"/>
                </a:cxn>
                <a:cxn ang="0">
                  <a:pos x="111" y="971"/>
                </a:cxn>
                <a:cxn ang="0">
                  <a:pos x="68" y="998"/>
                </a:cxn>
                <a:cxn ang="0">
                  <a:pos x="42" y="1085"/>
                </a:cxn>
                <a:cxn ang="0">
                  <a:pos x="102" y="1208"/>
                </a:cxn>
                <a:cxn ang="0">
                  <a:pos x="247" y="1260"/>
                </a:cxn>
                <a:cxn ang="0">
                  <a:pos x="468" y="1182"/>
                </a:cxn>
                <a:cxn ang="0">
                  <a:pos x="638" y="989"/>
                </a:cxn>
                <a:cxn ang="0">
                  <a:pos x="868" y="114"/>
                </a:cxn>
              </a:cxnLst>
              <a:rect l="0" t="0" r="r" b="b"/>
              <a:pathLst>
                <a:path w="876" h="1260">
                  <a:moveTo>
                    <a:pt x="868" y="114"/>
                  </a:moveTo>
                  <a:lnTo>
                    <a:pt x="868" y="96"/>
                  </a:lnTo>
                  <a:lnTo>
                    <a:pt x="876" y="88"/>
                  </a:lnTo>
                  <a:lnTo>
                    <a:pt x="876" y="70"/>
                  </a:lnTo>
                  <a:lnTo>
                    <a:pt x="859" y="35"/>
                  </a:lnTo>
                  <a:lnTo>
                    <a:pt x="842" y="26"/>
                  </a:lnTo>
                  <a:lnTo>
                    <a:pt x="817" y="18"/>
                  </a:lnTo>
                  <a:lnTo>
                    <a:pt x="800" y="18"/>
                  </a:lnTo>
                  <a:lnTo>
                    <a:pt x="783" y="26"/>
                  </a:lnTo>
                  <a:lnTo>
                    <a:pt x="766" y="44"/>
                  </a:lnTo>
                  <a:lnTo>
                    <a:pt x="757" y="61"/>
                  </a:lnTo>
                  <a:lnTo>
                    <a:pt x="749" y="70"/>
                  </a:lnTo>
                  <a:lnTo>
                    <a:pt x="749" y="88"/>
                  </a:lnTo>
                  <a:lnTo>
                    <a:pt x="732" y="140"/>
                  </a:lnTo>
                  <a:lnTo>
                    <a:pt x="732" y="166"/>
                  </a:lnTo>
                  <a:lnTo>
                    <a:pt x="689" y="324"/>
                  </a:lnTo>
                  <a:lnTo>
                    <a:pt x="604" y="674"/>
                  </a:lnTo>
                  <a:lnTo>
                    <a:pt x="587" y="709"/>
                  </a:lnTo>
                  <a:lnTo>
                    <a:pt x="544" y="761"/>
                  </a:lnTo>
                  <a:lnTo>
                    <a:pt x="476" y="814"/>
                  </a:lnTo>
                  <a:lnTo>
                    <a:pt x="391" y="840"/>
                  </a:lnTo>
                  <a:lnTo>
                    <a:pt x="332" y="823"/>
                  </a:lnTo>
                  <a:lnTo>
                    <a:pt x="298" y="788"/>
                  </a:lnTo>
                  <a:lnTo>
                    <a:pt x="281" y="735"/>
                  </a:lnTo>
                  <a:lnTo>
                    <a:pt x="272" y="683"/>
                  </a:lnTo>
                  <a:lnTo>
                    <a:pt x="281" y="578"/>
                  </a:lnTo>
                  <a:lnTo>
                    <a:pt x="315" y="455"/>
                  </a:lnTo>
                  <a:lnTo>
                    <a:pt x="374" y="298"/>
                  </a:lnTo>
                  <a:lnTo>
                    <a:pt x="383" y="263"/>
                  </a:lnTo>
                  <a:lnTo>
                    <a:pt x="400" y="210"/>
                  </a:lnTo>
                  <a:lnTo>
                    <a:pt x="408" y="193"/>
                  </a:lnTo>
                  <a:lnTo>
                    <a:pt x="408" y="158"/>
                  </a:lnTo>
                  <a:lnTo>
                    <a:pt x="400" y="96"/>
                  </a:lnTo>
                  <a:lnTo>
                    <a:pt x="366" y="44"/>
                  </a:lnTo>
                  <a:lnTo>
                    <a:pt x="315" y="9"/>
                  </a:lnTo>
                  <a:lnTo>
                    <a:pt x="255" y="0"/>
                  </a:lnTo>
                  <a:lnTo>
                    <a:pt x="170" y="18"/>
                  </a:lnTo>
                  <a:lnTo>
                    <a:pt x="111" y="70"/>
                  </a:lnTo>
                  <a:lnTo>
                    <a:pt x="59" y="140"/>
                  </a:lnTo>
                  <a:lnTo>
                    <a:pt x="25" y="210"/>
                  </a:lnTo>
                  <a:lnTo>
                    <a:pt x="8" y="271"/>
                  </a:lnTo>
                  <a:lnTo>
                    <a:pt x="0" y="298"/>
                  </a:lnTo>
                  <a:lnTo>
                    <a:pt x="17" y="315"/>
                  </a:lnTo>
                  <a:lnTo>
                    <a:pt x="42" y="315"/>
                  </a:lnTo>
                  <a:lnTo>
                    <a:pt x="59" y="280"/>
                  </a:lnTo>
                  <a:lnTo>
                    <a:pt x="102" y="166"/>
                  </a:lnTo>
                  <a:lnTo>
                    <a:pt x="145" y="96"/>
                  </a:lnTo>
                  <a:lnTo>
                    <a:pt x="196" y="53"/>
                  </a:lnTo>
                  <a:lnTo>
                    <a:pt x="247" y="44"/>
                  </a:lnTo>
                  <a:lnTo>
                    <a:pt x="264" y="44"/>
                  </a:lnTo>
                  <a:lnTo>
                    <a:pt x="281" y="53"/>
                  </a:lnTo>
                  <a:lnTo>
                    <a:pt x="289" y="61"/>
                  </a:lnTo>
                  <a:lnTo>
                    <a:pt x="289" y="79"/>
                  </a:lnTo>
                  <a:lnTo>
                    <a:pt x="298" y="105"/>
                  </a:lnTo>
                  <a:lnTo>
                    <a:pt x="289" y="149"/>
                  </a:lnTo>
                  <a:lnTo>
                    <a:pt x="281" y="201"/>
                  </a:lnTo>
                  <a:lnTo>
                    <a:pt x="264" y="236"/>
                  </a:lnTo>
                  <a:lnTo>
                    <a:pt x="213" y="376"/>
                  </a:lnTo>
                  <a:lnTo>
                    <a:pt x="179" y="490"/>
                  </a:lnTo>
                  <a:lnTo>
                    <a:pt x="162" y="578"/>
                  </a:lnTo>
                  <a:lnTo>
                    <a:pt x="153" y="648"/>
                  </a:lnTo>
                  <a:lnTo>
                    <a:pt x="170" y="735"/>
                  </a:lnTo>
                  <a:lnTo>
                    <a:pt x="204" y="805"/>
                  </a:lnTo>
                  <a:lnTo>
                    <a:pt x="255" y="849"/>
                  </a:lnTo>
                  <a:lnTo>
                    <a:pt x="315" y="875"/>
                  </a:lnTo>
                  <a:lnTo>
                    <a:pt x="383" y="875"/>
                  </a:lnTo>
                  <a:lnTo>
                    <a:pt x="451" y="866"/>
                  </a:lnTo>
                  <a:lnTo>
                    <a:pt x="519" y="840"/>
                  </a:lnTo>
                  <a:lnTo>
                    <a:pt x="578" y="788"/>
                  </a:lnTo>
                  <a:lnTo>
                    <a:pt x="553" y="893"/>
                  </a:lnTo>
                  <a:lnTo>
                    <a:pt x="510" y="989"/>
                  </a:lnTo>
                  <a:lnTo>
                    <a:pt x="451" y="1094"/>
                  </a:lnTo>
                  <a:lnTo>
                    <a:pt x="391" y="1155"/>
                  </a:lnTo>
                  <a:lnTo>
                    <a:pt x="323" y="1199"/>
                  </a:lnTo>
                  <a:lnTo>
                    <a:pt x="247" y="1217"/>
                  </a:lnTo>
                  <a:lnTo>
                    <a:pt x="213" y="1217"/>
                  </a:lnTo>
                  <a:lnTo>
                    <a:pt x="179" y="1199"/>
                  </a:lnTo>
                  <a:lnTo>
                    <a:pt x="136" y="1173"/>
                  </a:lnTo>
                  <a:lnTo>
                    <a:pt x="102" y="1129"/>
                  </a:lnTo>
                  <a:lnTo>
                    <a:pt x="153" y="1129"/>
                  </a:lnTo>
                  <a:lnTo>
                    <a:pt x="179" y="1111"/>
                  </a:lnTo>
                  <a:lnTo>
                    <a:pt x="196" y="1094"/>
                  </a:lnTo>
                  <a:lnTo>
                    <a:pt x="204" y="1076"/>
                  </a:lnTo>
                  <a:lnTo>
                    <a:pt x="213" y="1050"/>
                  </a:lnTo>
                  <a:lnTo>
                    <a:pt x="221" y="1033"/>
                  </a:lnTo>
                  <a:lnTo>
                    <a:pt x="221" y="1006"/>
                  </a:lnTo>
                  <a:lnTo>
                    <a:pt x="213" y="989"/>
                  </a:lnTo>
                  <a:lnTo>
                    <a:pt x="196" y="980"/>
                  </a:lnTo>
                  <a:lnTo>
                    <a:pt x="187" y="971"/>
                  </a:lnTo>
                  <a:lnTo>
                    <a:pt x="170" y="963"/>
                  </a:lnTo>
                  <a:lnTo>
                    <a:pt x="136" y="963"/>
                  </a:lnTo>
                  <a:lnTo>
                    <a:pt x="111" y="971"/>
                  </a:lnTo>
                  <a:lnTo>
                    <a:pt x="94" y="980"/>
                  </a:lnTo>
                  <a:lnTo>
                    <a:pt x="68" y="998"/>
                  </a:lnTo>
                  <a:lnTo>
                    <a:pt x="51" y="1050"/>
                  </a:lnTo>
                  <a:lnTo>
                    <a:pt x="42" y="1085"/>
                  </a:lnTo>
                  <a:lnTo>
                    <a:pt x="59" y="1155"/>
                  </a:lnTo>
                  <a:lnTo>
                    <a:pt x="102" y="1208"/>
                  </a:lnTo>
                  <a:lnTo>
                    <a:pt x="162" y="1243"/>
                  </a:lnTo>
                  <a:lnTo>
                    <a:pt x="247" y="1260"/>
                  </a:lnTo>
                  <a:lnTo>
                    <a:pt x="357" y="1234"/>
                  </a:lnTo>
                  <a:lnTo>
                    <a:pt x="468" y="1182"/>
                  </a:lnTo>
                  <a:lnTo>
                    <a:pt x="561" y="1094"/>
                  </a:lnTo>
                  <a:lnTo>
                    <a:pt x="638" y="989"/>
                  </a:lnTo>
                  <a:lnTo>
                    <a:pt x="689" y="858"/>
                  </a:lnTo>
                  <a:lnTo>
                    <a:pt x="868" y="1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21" name="Freeform 61"/>
            <p:cNvSpPr>
              <a:spLocks/>
            </p:cNvSpPr>
            <p:nvPr/>
          </p:nvSpPr>
          <p:spPr bwMode="auto">
            <a:xfrm>
              <a:off x="3798" y="3411"/>
              <a:ext cx="76" cy="1952"/>
            </a:xfrm>
            <a:custGeom>
              <a:avLst/>
              <a:gdLst/>
              <a:ahLst/>
              <a:cxnLst>
                <a:cxn ang="0">
                  <a:pos x="76" y="70"/>
                </a:cxn>
                <a:cxn ang="0">
                  <a:pos x="76" y="27"/>
                </a:cxn>
                <a:cxn ang="0">
                  <a:pos x="59" y="9"/>
                </a:cxn>
                <a:cxn ang="0">
                  <a:pos x="42" y="0"/>
                </a:cxn>
                <a:cxn ang="0">
                  <a:pos x="25" y="0"/>
                </a:cxn>
                <a:cxn ang="0">
                  <a:pos x="17" y="9"/>
                </a:cxn>
                <a:cxn ang="0">
                  <a:pos x="8" y="27"/>
                </a:cxn>
                <a:cxn ang="0">
                  <a:pos x="8" y="35"/>
                </a:cxn>
                <a:cxn ang="0">
                  <a:pos x="0" y="53"/>
                </a:cxn>
                <a:cxn ang="0">
                  <a:pos x="0" y="1908"/>
                </a:cxn>
                <a:cxn ang="0">
                  <a:pos x="8" y="1926"/>
                </a:cxn>
                <a:cxn ang="0">
                  <a:pos x="25" y="1943"/>
                </a:cxn>
                <a:cxn ang="0">
                  <a:pos x="42" y="1952"/>
                </a:cxn>
                <a:cxn ang="0">
                  <a:pos x="59" y="1943"/>
                </a:cxn>
                <a:cxn ang="0">
                  <a:pos x="68" y="1934"/>
                </a:cxn>
                <a:cxn ang="0">
                  <a:pos x="76" y="1917"/>
                </a:cxn>
                <a:cxn ang="0">
                  <a:pos x="76" y="1882"/>
                </a:cxn>
                <a:cxn ang="0">
                  <a:pos x="76" y="70"/>
                </a:cxn>
              </a:cxnLst>
              <a:rect l="0" t="0" r="r" b="b"/>
              <a:pathLst>
                <a:path w="76" h="1952">
                  <a:moveTo>
                    <a:pt x="76" y="70"/>
                  </a:moveTo>
                  <a:lnTo>
                    <a:pt x="76" y="27"/>
                  </a:lnTo>
                  <a:lnTo>
                    <a:pt x="59" y="9"/>
                  </a:lnTo>
                  <a:lnTo>
                    <a:pt x="42" y="0"/>
                  </a:lnTo>
                  <a:lnTo>
                    <a:pt x="25" y="0"/>
                  </a:lnTo>
                  <a:lnTo>
                    <a:pt x="17" y="9"/>
                  </a:lnTo>
                  <a:lnTo>
                    <a:pt x="8" y="27"/>
                  </a:lnTo>
                  <a:lnTo>
                    <a:pt x="8" y="35"/>
                  </a:lnTo>
                  <a:lnTo>
                    <a:pt x="0" y="53"/>
                  </a:lnTo>
                  <a:lnTo>
                    <a:pt x="0" y="1908"/>
                  </a:lnTo>
                  <a:lnTo>
                    <a:pt x="8" y="1926"/>
                  </a:lnTo>
                  <a:lnTo>
                    <a:pt x="25" y="1943"/>
                  </a:lnTo>
                  <a:lnTo>
                    <a:pt x="42" y="1952"/>
                  </a:lnTo>
                  <a:lnTo>
                    <a:pt x="59" y="1943"/>
                  </a:lnTo>
                  <a:lnTo>
                    <a:pt x="68" y="1934"/>
                  </a:lnTo>
                  <a:lnTo>
                    <a:pt x="76" y="1917"/>
                  </a:lnTo>
                  <a:lnTo>
                    <a:pt x="76" y="1882"/>
                  </a:lnTo>
                  <a:lnTo>
                    <a:pt x="76" y="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22" name="Freeform 62"/>
            <p:cNvSpPr>
              <a:spLocks noEditPoints="1"/>
            </p:cNvSpPr>
            <p:nvPr/>
          </p:nvSpPr>
          <p:spPr bwMode="auto">
            <a:xfrm>
              <a:off x="4172" y="3525"/>
              <a:ext cx="1072" cy="1356"/>
            </a:xfrm>
            <a:custGeom>
              <a:avLst/>
              <a:gdLst/>
              <a:ahLst/>
              <a:cxnLst>
                <a:cxn ang="0">
                  <a:pos x="1072" y="1260"/>
                </a:cxn>
                <a:cxn ang="0">
                  <a:pos x="995" y="1260"/>
                </a:cxn>
                <a:cxn ang="0">
                  <a:pos x="970" y="1251"/>
                </a:cxn>
                <a:cxn ang="0">
                  <a:pos x="953" y="1243"/>
                </a:cxn>
                <a:cxn ang="0">
                  <a:pos x="936" y="1208"/>
                </a:cxn>
                <a:cxn ang="0">
                  <a:pos x="936" y="0"/>
                </a:cxn>
                <a:cxn ang="0">
                  <a:pos x="604" y="18"/>
                </a:cxn>
                <a:cxn ang="0">
                  <a:pos x="604" y="105"/>
                </a:cxn>
                <a:cxn ang="0">
                  <a:pos x="681" y="105"/>
                </a:cxn>
                <a:cxn ang="0">
                  <a:pos x="706" y="114"/>
                </a:cxn>
                <a:cxn ang="0">
                  <a:pos x="723" y="123"/>
                </a:cxn>
                <a:cxn ang="0">
                  <a:pos x="732" y="131"/>
                </a:cxn>
                <a:cxn ang="0">
                  <a:pos x="732" y="560"/>
                </a:cxn>
                <a:cxn ang="0">
                  <a:pos x="638" y="508"/>
                </a:cxn>
                <a:cxn ang="0">
                  <a:pos x="553" y="481"/>
                </a:cxn>
                <a:cxn ang="0">
                  <a:pos x="476" y="473"/>
                </a:cxn>
                <a:cxn ang="0">
                  <a:pos x="349" y="490"/>
                </a:cxn>
                <a:cxn ang="0">
                  <a:pos x="230" y="525"/>
                </a:cxn>
                <a:cxn ang="0">
                  <a:pos x="136" y="595"/>
                </a:cxn>
                <a:cxn ang="0">
                  <a:pos x="68" y="683"/>
                </a:cxn>
                <a:cxn ang="0">
                  <a:pos x="17" y="788"/>
                </a:cxn>
                <a:cxn ang="0">
                  <a:pos x="0" y="919"/>
                </a:cxn>
                <a:cxn ang="0">
                  <a:pos x="17" y="1041"/>
                </a:cxn>
                <a:cxn ang="0">
                  <a:pos x="59" y="1146"/>
                </a:cxn>
                <a:cxn ang="0">
                  <a:pos x="128" y="1234"/>
                </a:cxn>
                <a:cxn ang="0">
                  <a:pos x="213" y="1304"/>
                </a:cxn>
                <a:cxn ang="0">
                  <a:pos x="323" y="1348"/>
                </a:cxn>
                <a:cxn ang="0">
                  <a:pos x="459" y="1356"/>
                </a:cxn>
                <a:cxn ang="0">
                  <a:pos x="561" y="1348"/>
                </a:cxn>
                <a:cxn ang="0">
                  <a:pos x="655" y="1313"/>
                </a:cxn>
                <a:cxn ang="0">
                  <a:pos x="723" y="1260"/>
                </a:cxn>
                <a:cxn ang="0">
                  <a:pos x="723" y="1356"/>
                </a:cxn>
                <a:cxn ang="0">
                  <a:pos x="1072" y="1348"/>
                </a:cxn>
                <a:cxn ang="0">
                  <a:pos x="1072" y="1260"/>
                </a:cxn>
                <a:cxn ang="0">
                  <a:pos x="723" y="665"/>
                </a:cxn>
                <a:cxn ang="0">
                  <a:pos x="723" y="1146"/>
                </a:cxn>
                <a:cxn ang="0">
                  <a:pos x="698" y="1181"/>
                </a:cxn>
                <a:cxn ang="0">
                  <a:pos x="647" y="1234"/>
                </a:cxn>
                <a:cxn ang="0">
                  <a:pos x="570" y="1269"/>
                </a:cxn>
                <a:cxn ang="0">
                  <a:pos x="476" y="1286"/>
                </a:cxn>
                <a:cxn ang="0">
                  <a:pos x="391" y="1278"/>
                </a:cxn>
                <a:cxn ang="0">
                  <a:pos x="332" y="1243"/>
                </a:cxn>
                <a:cxn ang="0">
                  <a:pos x="289" y="1181"/>
                </a:cxn>
                <a:cxn ang="0">
                  <a:pos x="264" y="1120"/>
                </a:cxn>
                <a:cxn ang="0">
                  <a:pos x="247" y="980"/>
                </a:cxn>
                <a:cxn ang="0">
                  <a:pos x="247" y="823"/>
                </a:cxn>
                <a:cxn ang="0">
                  <a:pos x="264" y="726"/>
                </a:cxn>
                <a:cxn ang="0">
                  <a:pos x="298" y="648"/>
                </a:cxn>
                <a:cxn ang="0">
                  <a:pos x="357" y="586"/>
                </a:cxn>
                <a:cxn ang="0">
                  <a:pos x="434" y="551"/>
                </a:cxn>
                <a:cxn ang="0">
                  <a:pos x="493" y="543"/>
                </a:cxn>
                <a:cxn ang="0">
                  <a:pos x="595" y="560"/>
                </a:cxn>
                <a:cxn ang="0">
                  <a:pos x="672" y="604"/>
                </a:cxn>
                <a:cxn ang="0">
                  <a:pos x="723" y="665"/>
                </a:cxn>
              </a:cxnLst>
              <a:rect l="0" t="0" r="r" b="b"/>
              <a:pathLst>
                <a:path w="1072" h="1356">
                  <a:moveTo>
                    <a:pt x="1072" y="1260"/>
                  </a:moveTo>
                  <a:lnTo>
                    <a:pt x="995" y="1260"/>
                  </a:lnTo>
                  <a:lnTo>
                    <a:pt x="970" y="1251"/>
                  </a:lnTo>
                  <a:lnTo>
                    <a:pt x="953" y="1243"/>
                  </a:lnTo>
                  <a:lnTo>
                    <a:pt x="936" y="1208"/>
                  </a:lnTo>
                  <a:lnTo>
                    <a:pt x="936" y="0"/>
                  </a:lnTo>
                  <a:lnTo>
                    <a:pt x="604" y="18"/>
                  </a:lnTo>
                  <a:lnTo>
                    <a:pt x="604" y="105"/>
                  </a:lnTo>
                  <a:lnTo>
                    <a:pt x="681" y="105"/>
                  </a:lnTo>
                  <a:lnTo>
                    <a:pt x="706" y="114"/>
                  </a:lnTo>
                  <a:lnTo>
                    <a:pt x="723" y="123"/>
                  </a:lnTo>
                  <a:lnTo>
                    <a:pt x="732" y="131"/>
                  </a:lnTo>
                  <a:lnTo>
                    <a:pt x="732" y="560"/>
                  </a:lnTo>
                  <a:lnTo>
                    <a:pt x="638" y="508"/>
                  </a:lnTo>
                  <a:lnTo>
                    <a:pt x="553" y="481"/>
                  </a:lnTo>
                  <a:lnTo>
                    <a:pt x="476" y="473"/>
                  </a:lnTo>
                  <a:lnTo>
                    <a:pt x="349" y="490"/>
                  </a:lnTo>
                  <a:lnTo>
                    <a:pt x="230" y="525"/>
                  </a:lnTo>
                  <a:lnTo>
                    <a:pt x="136" y="595"/>
                  </a:lnTo>
                  <a:lnTo>
                    <a:pt x="68" y="683"/>
                  </a:lnTo>
                  <a:lnTo>
                    <a:pt x="17" y="788"/>
                  </a:lnTo>
                  <a:lnTo>
                    <a:pt x="0" y="919"/>
                  </a:lnTo>
                  <a:lnTo>
                    <a:pt x="17" y="1041"/>
                  </a:lnTo>
                  <a:lnTo>
                    <a:pt x="59" y="1146"/>
                  </a:lnTo>
                  <a:lnTo>
                    <a:pt x="128" y="1234"/>
                  </a:lnTo>
                  <a:lnTo>
                    <a:pt x="213" y="1304"/>
                  </a:lnTo>
                  <a:lnTo>
                    <a:pt x="323" y="1348"/>
                  </a:lnTo>
                  <a:lnTo>
                    <a:pt x="459" y="1356"/>
                  </a:lnTo>
                  <a:lnTo>
                    <a:pt x="561" y="1348"/>
                  </a:lnTo>
                  <a:lnTo>
                    <a:pt x="655" y="1313"/>
                  </a:lnTo>
                  <a:lnTo>
                    <a:pt x="723" y="1260"/>
                  </a:lnTo>
                  <a:lnTo>
                    <a:pt x="723" y="1356"/>
                  </a:lnTo>
                  <a:lnTo>
                    <a:pt x="1072" y="1348"/>
                  </a:lnTo>
                  <a:lnTo>
                    <a:pt x="1072" y="1260"/>
                  </a:lnTo>
                  <a:close/>
                  <a:moveTo>
                    <a:pt x="723" y="665"/>
                  </a:moveTo>
                  <a:lnTo>
                    <a:pt x="723" y="1146"/>
                  </a:lnTo>
                  <a:lnTo>
                    <a:pt x="698" y="1181"/>
                  </a:lnTo>
                  <a:lnTo>
                    <a:pt x="647" y="1234"/>
                  </a:lnTo>
                  <a:lnTo>
                    <a:pt x="570" y="1269"/>
                  </a:lnTo>
                  <a:lnTo>
                    <a:pt x="476" y="1286"/>
                  </a:lnTo>
                  <a:lnTo>
                    <a:pt x="391" y="1278"/>
                  </a:lnTo>
                  <a:lnTo>
                    <a:pt x="332" y="1243"/>
                  </a:lnTo>
                  <a:lnTo>
                    <a:pt x="289" y="1181"/>
                  </a:lnTo>
                  <a:lnTo>
                    <a:pt x="264" y="1120"/>
                  </a:lnTo>
                  <a:lnTo>
                    <a:pt x="247" y="980"/>
                  </a:lnTo>
                  <a:lnTo>
                    <a:pt x="247" y="823"/>
                  </a:lnTo>
                  <a:lnTo>
                    <a:pt x="264" y="726"/>
                  </a:lnTo>
                  <a:lnTo>
                    <a:pt x="298" y="648"/>
                  </a:lnTo>
                  <a:lnTo>
                    <a:pt x="357" y="586"/>
                  </a:lnTo>
                  <a:lnTo>
                    <a:pt x="434" y="551"/>
                  </a:lnTo>
                  <a:lnTo>
                    <a:pt x="493" y="543"/>
                  </a:lnTo>
                  <a:lnTo>
                    <a:pt x="595" y="560"/>
                  </a:lnTo>
                  <a:lnTo>
                    <a:pt x="672" y="604"/>
                  </a:lnTo>
                  <a:lnTo>
                    <a:pt x="723" y="6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23" name="Freeform 63"/>
            <p:cNvSpPr>
              <a:spLocks/>
            </p:cNvSpPr>
            <p:nvPr/>
          </p:nvSpPr>
          <p:spPr bwMode="auto">
            <a:xfrm>
              <a:off x="5423" y="3411"/>
              <a:ext cx="434" cy="1952"/>
            </a:xfrm>
            <a:custGeom>
              <a:avLst/>
              <a:gdLst/>
              <a:ahLst/>
              <a:cxnLst>
                <a:cxn ang="0">
                  <a:pos x="434" y="972"/>
                </a:cxn>
                <a:cxn ang="0">
                  <a:pos x="434" y="849"/>
                </a:cxn>
                <a:cxn ang="0">
                  <a:pos x="408" y="700"/>
                </a:cxn>
                <a:cxn ang="0">
                  <a:pos x="374" y="534"/>
                </a:cxn>
                <a:cxn ang="0">
                  <a:pos x="314" y="368"/>
                </a:cxn>
                <a:cxn ang="0">
                  <a:pos x="238" y="237"/>
                </a:cxn>
                <a:cxn ang="0">
                  <a:pos x="161" y="140"/>
                </a:cxn>
                <a:cxn ang="0">
                  <a:pos x="93" y="62"/>
                </a:cxn>
                <a:cxn ang="0">
                  <a:pos x="42" y="18"/>
                </a:cxn>
                <a:cxn ang="0">
                  <a:pos x="17" y="0"/>
                </a:cxn>
                <a:cxn ang="0">
                  <a:pos x="0" y="9"/>
                </a:cxn>
                <a:cxn ang="0">
                  <a:pos x="0" y="35"/>
                </a:cxn>
                <a:cxn ang="0">
                  <a:pos x="8" y="35"/>
                </a:cxn>
                <a:cxn ang="0">
                  <a:pos x="17" y="53"/>
                </a:cxn>
                <a:cxn ang="0">
                  <a:pos x="34" y="70"/>
                </a:cxn>
                <a:cxn ang="0">
                  <a:pos x="136" y="202"/>
                </a:cxn>
                <a:cxn ang="0">
                  <a:pos x="212" y="350"/>
                </a:cxn>
                <a:cxn ang="0">
                  <a:pos x="272" y="534"/>
                </a:cxn>
                <a:cxn ang="0">
                  <a:pos x="314" y="744"/>
                </a:cxn>
                <a:cxn ang="0">
                  <a:pos x="323" y="972"/>
                </a:cxn>
                <a:cxn ang="0">
                  <a:pos x="314" y="1173"/>
                </a:cxn>
                <a:cxn ang="0">
                  <a:pos x="289" y="1374"/>
                </a:cxn>
                <a:cxn ang="0">
                  <a:pos x="229" y="1558"/>
                </a:cxn>
                <a:cxn ang="0">
                  <a:pos x="144" y="1742"/>
                </a:cxn>
                <a:cxn ang="0">
                  <a:pos x="25" y="1899"/>
                </a:cxn>
                <a:cxn ang="0">
                  <a:pos x="8" y="1908"/>
                </a:cxn>
                <a:cxn ang="0">
                  <a:pos x="0" y="1917"/>
                </a:cxn>
                <a:cxn ang="0">
                  <a:pos x="0" y="1934"/>
                </a:cxn>
                <a:cxn ang="0">
                  <a:pos x="17" y="1952"/>
                </a:cxn>
                <a:cxn ang="0">
                  <a:pos x="42" y="1934"/>
                </a:cxn>
                <a:cxn ang="0">
                  <a:pos x="102" y="1891"/>
                </a:cxn>
                <a:cxn ang="0">
                  <a:pos x="170" y="1812"/>
                </a:cxn>
                <a:cxn ang="0">
                  <a:pos x="246" y="1707"/>
                </a:cxn>
                <a:cxn ang="0">
                  <a:pos x="314" y="1567"/>
                </a:cxn>
                <a:cxn ang="0">
                  <a:pos x="391" y="1357"/>
                </a:cxn>
                <a:cxn ang="0">
                  <a:pos x="425" y="1155"/>
                </a:cxn>
                <a:cxn ang="0">
                  <a:pos x="434" y="972"/>
                </a:cxn>
              </a:cxnLst>
              <a:rect l="0" t="0" r="r" b="b"/>
              <a:pathLst>
                <a:path w="434" h="1952">
                  <a:moveTo>
                    <a:pt x="434" y="972"/>
                  </a:moveTo>
                  <a:lnTo>
                    <a:pt x="434" y="849"/>
                  </a:lnTo>
                  <a:lnTo>
                    <a:pt x="408" y="700"/>
                  </a:lnTo>
                  <a:lnTo>
                    <a:pt x="374" y="534"/>
                  </a:lnTo>
                  <a:lnTo>
                    <a:pt x="314" y="368"/>
                  </a:lnTo>
                  <a:lnTo>
                    <a:pt x="238" y="237"/>
                  </a:lnTo>
                  <a:lnTo>
                    <a:pt x="161" y="140"/>
                  </a:lnTo>
                  <a:lnTo>
                    <a:pt x="93" y="62"/>
                  </a:lnTo>
                  <a:lnTo>
                    <a:pt x="42" y="18"/>
                  </a:lnTo>
                  <a:lnTo>
                    <a:pt x="17" y="0"/>
                  </a:lnTo>
                  <a:lnTo>
                    <a:pt x="0" y="9"/>
                  </a:lnTo>
                  <a:lnTo>
                    <a:pt x="0" y="35"/>
                  </a:lnTo>
                  <a:lnTo>
                    <a:pt x="8" y="35"/>
                  </a:lnTo>
                  <a:lnTo>
                    <a:pt x="17" y="53"/>
                  </a:lnTo>
                  <a:lnTo>
                    <a:pt x="34" y="70"/>
                  </a:lnTo>
                  <a:lnTo>
                    <a:pt x="136" y="202"/>
                  </a:lnTo>
                  <a:lnTo>
                    <a:pt x="212" y="350"/>
                  </a:lnTo>
                  <a:lnTo>
                    <a:pt x="272" y="534"/>
                  </a:lnTo>
                  <a:lnTo>
                    <a:pt x="314" y="744"/>
                  </a:lnTo>
                  <a:lnTo>
                    <a:pt x="323" y="972"/>
                  </a:lnTo>
                  <a:lnTo>
                    <a:pt x="314" y="1173"/>
                  </a:lnTo>
                  <a:lnTo>
                    <a:pt x="289" y="1374"/>
                  </a:lnTo>
                  <a:lnTo>
                    <a:pt x="229" y="1558"/>
                  </a:lnTo>
                  <a:lnTo>
                    <a:pt x="144" y="1742"/>
                  </a:lnTo>
                  <a:lnTo>
                    <a:pt x="25" y="1899"/>
                  </a:lnTo>
                  <a:lnTo>
                    <a:pt x="8" y="1908"/>
                  </a:lnTo>
                  <a:lnTo>
                    <a:pt x="0" y="1917"/>
                  </a:lnTo>
                  <a:lnTo>
                    <a:pt x="0" y="1934"/>
                  </a:lnTo>
                  <a:lnTo>
                    <a:pt x="17" y="1952"/>
                  </a:lnTo>
                  <a:lnTo>
                    <a:pt x="42" y="1934"/>
                  </a:lnTo>
                  <a:lnTo>
                    <a:pt x="102" y="1891"/>
                  </a:lnTo>
                  <a:lnTo>
                    <a:pt x="170" y="1812"/>
                  </a:lnTo>
                  <a:lnTo>
                    <a:pt x="246" y="1707"/>
                  </a:lnTo>
                  <a:lnTo>
                    <a:pt x="314" y="1567"/>
                  </a:lnTo>
                  <a:lnTo>
                    <a:pt x="391" y="1357"/>
                  </a:lnTo>
                  <a:lnTo>
                    <a:pt x="425" y="1155"/>
                  </a:lnTo>
                  <a:lnTo>
                    <a:pt x="434" y="97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24" name="Freeform 64"/>
            <p:cNvSpPr>
              <a:spLocks noEditPoints="1"/>
            </p:cNvSpPr>
            <p:nvPr/>
          </p:nvSpPr>
          <p:spPr bwMode="auto">
            <a:xfrm>
              <a:off x="6690" y="4155"/>
              <a:ext cx="1260" cy="455"/>
            </a:xfrm>
            <a:custGeom>
              <a:avLst/>
              <a:gdLst/>
              <a:ahLst/>
              <a:cxnLst>
                <a:cxn ang="0">
                  <a:pos x="1200" y="79"/>
                </a:cxn>
                <a:cxn ang="0">
                  <a:pos x="1243" y="79"/>
                </a:cxn>
                <a:cxn ang="0">
                  <a:pos x="1260" y="61"/>
                </a:cxn>
                <a:cxn ang="0">
                  <a:pos x="1260" y="26"/>
                </a:cxn>
                <a:cxn ang="0">
                  <a:pos x="1243" y="9"/>
                </a:cxn>
                <a:cxn ang="0">
                  <a:pos x="1226" y="9"/>
                </a:cxn>
                <a:cxn ang="0">
                  <a:pos x="1209" y="0"/>
                </a:cxn>
                <a:cxn ang="0">
                  <a:pos x="43" y="0"/>
                </a:cxn>
                <a:cxn ang="0">
                  <a:pos x="26" y="9"/>
                </a:cxn>
                <a:cxn ang="0">
                  <a:pos x="9" y="26"/>
                </a:cxn>
                <a:cxn ang="0">
                  <a:pos x="0" y="44"/>
                </a:cxn>
                <a:cxn ang="0">
                  <a:pos x="9" y="61"/>
                </a:cxn>
                <a:cxn ang="0">
                  <a:pos x="17" y="70"/>
                </a:cxn>
                <a:cxn ang="0">
                  <a:pos x="34" y="79"/>
                </a:cxn>
                <a:cxn ang="0">
                  <a:pos x="68" y="79"/>
                </a:cxn>
                <a:cxn ang="0">
                  <a:pos x="1200" y="79"/>
                </a:cxn>
                <a:cxn ang="0">
                  <a:pos x="1200" y="455"/>
                </a:cxn>
                <a:cxn ang="0">
                  <a:pos x="1243" y="455"/>
                </a:cxn>
                <a:cxn ang="0">
                  <a:pos x="1260" y="438"/>
                </a:cxn>
                <a:cxn ang="0">
                  <a:pos x="1260" y="403"/>
                </a:cxn>
                <a:cxn ang="0">
                  <a:pos x="1243" y="385"/>
                </a:cxn>
                <a:cxn ang="0">
                  <a:pos x="26" y="385"/>
                </a:cxn>
                <a:cxn ang="0">
                  <a:pos x="9" y="403"/>
                </a:cxn>
                <a:cxn ang="0">
                  <a:pos x="0" y="420"/>
                </a:cxn>
                <a:cxn ang="0">
                  <a:pos x="9" y="438"/>
                </a:cxn>
                <a:cxn ang="0">
                  <a:pos x="17" y="446"/>
                </a:cxn>
                <a:cxn ang="0">
                  <a:pos x="34" y="455"/>
                </a:cxn>
                <a:cxn ang="0">
                  <a:pos x="68" y="455"/>
                </a:cxn>
                <a:cxn ang="0">
                  <a:pos x="1200" y="455"/>
                </a:cxn>
              </a:cxnLst>
              <a:rect l="0" t="0" r="r" b="b"/>
              <a:pathLst>
                <a:path w="1260" h="455">
                  <a:moveTo>
                    <a:pt x="1200" y="79"/>
                  </a:moveTo>
                  <a:lnTo>
                    <a:pt x="1243" y="79"/>
                  </a:lnTo>
                  <a:lnTo>
                    <a:pt x="1260" y="61"/>
                  </a:lnTo>
                  <a:lnTo>
                    <a:pt x="1260" y="26"/>
                  </a:lnTo>
                  <a:lnTo>
                    <a:pt x="1243" y="9"/>
                  </a:lnTo>
                  <a:lnTo>
                    <a:pt x="1226" y="9"/>
                  </a:lnTo>
                  <a:lnTo>
                    <a:pt x="1209" y="0"/>
                  </a:lnTo>
                  <a:lnTo>
                    <a:pt x="43" y="0"/>
                  </a:lnTo>
                  <a:lnTo>
                    <a:pt x="26" y="9"/>
                  </a:lnTo>
                  <a:lnTo>
                    <a:pt x="9" y="26"/>
                  </a:lnTo>
                  <a:lnTo>
                    <a:pt x="0" y="44"/>
                  </a:lnTo>
                  <a:lnTo>
                    <a:pt x="9" y="61"/>
                  </a:lnTo>
                  <a:lnTo>
                    <a:pt x="17" y="70"/>
                  </a:lnTo>
                  <a:lnTo>
                    <a:pt x="34" y="79"/>
                  </a:lnTo>
                  <a:lnTo>
                    <a:pt x="68" y="79"/>
                  </a:lnTo>
                  <a:lnTo>
                    <a:pt x="1200" y="79"/>
                  </a:lnTo>
                  <a:close/>
                  <a:moveTo>
                    <a:pt x="1200" y="455"/>
                  </a:moveTo>
                  <a:lnTo>
                    <a:pt x="1243" y="455"/>
                  </a:lnTo>
                  <a:lnTo>
                    <a:pt x="1260" y="438"/>
                  </a:lnTo>
                  <a:lnTo>
                    <a:pt x="1260" y="403"/>
                  </a:lnTo>
                  <a:lnTo>
                    <a:pt x="1243" y="385"/>
                  </a:lnTo>
                  <a:lnTo>
                    <a:pt x="26" y="385"/>
                  </a:lnTo>
                  <a:lnTo>
                    <a:pt x="9" y="403"/>
                  </a:lnTo>
                  <a:lnTo>
                    <a:pt x="0" y="420"/>
                  </a:lnTo>
                  <a:lnTo>
                    <a:pt x="9" y="438"/>
                  </a:lnTo>
                  <a:lnTo>
                    <a:pt x="17" y="446"/>
                  </a:lnTo>
                  <a:lnTo>
                    <a:pt x="34" y="455"/>
                  </a:lnTo>
                  <a:lnTo>
                    <a:pt x="68" y="455"/>
                  </a:lnTo>
                  <a:lnTo>
                    <a:pt x="1200" y="4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25" name="Freeform 65"/>
            <p:cNvSpPr>
              <a:spLocks/>
            </p:cNvSpPr>
            <p:nvPr/>
          </p:nvSpPr>
          <p:spPr bwMode="auto">
            <a:xfrm>
              <a:off x="18364" y="2265"/>
              <a:ext cx="621" cy="1295"/>
            </a:xfrm>
            <a:custGeom>
              <a:avLst/>
              <a:gdLst/>
              <a:ahLst/>
              <a:cxnLst>
                <a:cxn ang="0">
                  <a:pos x="383" y="52"/>
                </a:cxn>
                <a:cxn ang="0">
                  <a:pos x="383" y="17"/>
                </a:cxn>
                <a:cxn ang="0">
                  <a:pos x="366" y="0"/>
                </a:cxn>
                <a:cxn ang="0">
                  <a:pos x="340" y="0"/>
                </a:cxn>
                <a:cxn ang="0">
                  <a:pos x="246" y="70"/>
                </a:cxn>
                <a:cxn ang="0">
                  <a:pos x="144" y="105"/>
                </a:cxn>
                <a:cxn ang="0">
                  <a:pos x="59" y="122"/>
                </a:cxn>
                <a:cxn ang="0">
                  <a:pos x="0" y="122"/>
                </a:cxn>
                <a:cxn ang="0">
                  <a:pos x="0" y="184"/>
                </a:cxn>
                <a:cxn ang="0">
                  <a:pos x="59" y="184"/>
                </a:cxn>
                <a:cxn ang="0">
                  <a:pos x="144" y="166"/>
                </a:cxn>
                <a:cxn ang="0">
                  <a:pos x="246" y="131"/>
                </a:cxn>
                <a:cxn ang="0">
                  <a:pos x="246" y="1173"/>
                </a:cxn>
                <a:cxn ang="0">
                  <a:pos x="229" y="1208"/>
                </a:cxn>
                <a:cxn ang="0">
                  <a:pos x="204" y="1225"/>
                </a:cxn>
                <a:cxn ang="0">
                  <a:pos x="153" y="1234"/>
                </a:cxn>
                <a:cxn ang="0">
                  <a:pos x="8" y="1234"/>
                </a:cxn>
                <a:cxn ang="0">
                  <a:pos x="8" y="1295"/>
                </a:cxn>
                <a:cxn ang="0">
                  <a:pos x="76" y="1295"/>
                </a:cxn>
                <a:cxn ang="0">
                  <a:pos x="161" y="1286"/>
                </a:cxn>
                <a:cxn ang="0">
                  <a:pos x="468" y="1286"/>
                </a:cxn>
                <a:cxn ang="0">
                  <a:pos x="553" y="1295"/>
                </a:cxn>
                <a:cxn ang="0">
                  <a:pos x="621" y="1295"/>
                </a:cxn>
                <a:cxn ang="0">
                  <a:pos x="621" y="1234"/>
                </a:cxn>
                <a:cxn ang="0">
                  <a:pos x="476" y="1234"/>
                </a:cxn>
                <a:cxn ang="0">
                  <a:pos x="425" y="1225"/>
                </a:cxn>
                <a:cxn ang="0">
                  <a:pos x="400" y="1208"/>
                </a:cxn>
                <a:cxn ang="0">
                  <a:pos x="391" y="1181"/>
                </a:cxn>
                <a:cxn ang="0">
                  <a:pos x="383" y="1138"/>
                </a:cxn>
                <a:cxn ang="0">
                  <a:pos x="383" y="52"/>
                </a:cxn>
              </a:cxnLst>
              <a:rect l="0" t="0" r="r" b="b"/>
              <a:pathLst>
                <a:path w="621" h="1295">
                  <a:moveTo>
                    <a:pt x="383" y="52"/>
                  </a:moveTo>
                  <a:lnTo>
                    <a:pt x="383" y="17"/>
                  </a:lnTo>
                  <a:lnTo>
                    <a:pt x="366" y="0"/>
                  </a:lnTo>
                  <a:lnTo>
                    <a:pt x="340" y="0"/>
                  </a:lnTo>
                  <a:lnTo>
                    <a:pt x="246" y="70"/>
                  </a:lnTo>
                  <a:lnTo>
                    <a:pt x="144" y="105"/>
                  </a:lnTo>
                  <a:lnTo>
                    <a:pt x="59" y="122"/>
                  </a:lnTo>
                  <a:lnTo>
                    <a:pt x="0" y="122"/>
                  </a:lnTo>
                  <a:lnTo>
                    <a:pt x="0" y="184"/>
                  </a:lnTo>
                  <a:lnTo>
                    <a:pt x="59" y="184"/>
                  </a:lnTo>
                  <a:lnTo>
                    <a:pt x="144" y="166"/>
                  </a:lnTo>
                  <a:lnTo>
                    <a:pt x="246" y="131"/>
                  </a:lnTo>
                  <a:lnTo>
                    <a:pt x="246" y="1173"/>
                  </a:lnTo>
                  <a:lnTo>
                    <a:pt x="229" y="1208"/>
                  </a:lnTo>
                  <a:lnTo>
                    <a:pt x="204" y="1225"/>
                  </a:lnTo>
                  <a:lnTo>
                    <a:pt x="153" y="1234"/>
                  </a:lnTo>
                  <a:lnTo>
                    <a:pt x="8" y="1234"/>
                  </a:lnTo>
                  <a:lnTo>
                    <a:pt x="8" y="1295"/>
                  </a:lnTo>
                  <a:lnTo>
                    <a:pt x="76" y="1295"/>
                  </a:lnTo>
                  <a:lnTo>
                    <a:pt x="161" y="1286"/>
                  </a:lnTo>
                  <a:lnTo>
                    <a:pt x="468" y="1286"/>
                  </a:lnTo>
                  <a:lnTo>
                    <a:pt x="553" y="1295"/>
                  </a:lnTo>
                  <a:lnTo>
                    <a:pt x="621" y="1295"/>
                  </a:lnTo>
                  <a:lnTo>
                    <a:pt x="621" y="1234"/>
                  </a:lnTo>
                  <a:lnTo>
                    <a:pt x="476" y="1234"/>
                  </a:lnTo>
                  <a:lnTo>
                    <a:pt x="425" y="1225"/>
                  </a:lnTo>
                  <a:lnTo>
                    <a:pt x="400" y="1208"/>
                  </a:lnTo>
                  <a:lnTo>
                    <a:pt x="391" y="1181"/>
                  </a:lnTo>
                  <a:lnTo>
                    <a:pt x="383" y="1138"/>
                  </a:lnTo>
                  <a:lnTo>
                    <a:pt x="383" y="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26" name="Rectangle 66"/>
            <p:cNvSpPr>
              <a:spLocks noChangeArrowheads="1"/>
            </p:cNvSpPr>
            <p:nvPr/>
          </p:nvSpPr>
          <p:spPr bwMode="auto">
            <a:xfrm>
              <a:off x="8826" y="4391"/>
              <a:ext cx="19739" cy="97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27" name="Freeform 67"/>
            <p:cNvSpPr>
              <a:spLocks/>
            </p:cNvSpPr>
            <p:nvPr/>
          </p:nvSpPr>
          <p:spPr bwMode="auto">
            <a:xfrm>
              <a:off x="8962" y="4908"/>
              <a:ext cx="621" cy="1295"/>
            </a:xfrm>
            <a:custGeom>
              <a:avLst/>
              <a:gdLst/>
              <a:ahLst/>
              <a:cxnLst>
                <a:cxn ang="0">
                  <a:pos x="383" y="52"/>
                </a:cxn>
                <a:cxn ang="0">
                  <a:pos x="383" y="17"/>
                </a:cxn>
                <a:cxn ang="0">
                  <a:pos x="366" y="0"/>
                </a:cxn>
                <a:cxn ang="0">
                  <a:pos x="340" y="0"/>
                </a:cxn>
                <a:cxn ang="0">
                  <a:pos x="247" y="70"/>
                </a:cxn>
                <a:cxn ang="0">
                  <a:pos x="145" y="105"/>
                </a:cxn>
                <a:cxn ang="0">
                  <a:pos x="60" y="122"/>
                </a:cxn>
                <a:cxn ang="0">
                  <a:pos x="0" y="122"/>
                </a:cxn>
                <a:cxn ang="0">
                  <a:pos x="0" y="183"/>
                </a:cxn>
                <a:cxn ang="0">
                  <a:pos x="60" y="183"/>
                </a:cxn>
                <a:cxn ang="0">
                  <a:pos x="145" y="166"/>
                </a:cxn>
                <a:cxn ang="0">
                  <a:pos x="247" y="131"/>
                </a:cxn>
                <a:cxn ang="0">
                  <a:pos x="247" y="1172"/>
                </a:cxn>
                <a:cxn ang="0">
                  <a:pos x="230" y="1207"/>
                </a:cxn>
                <a:cxn ang="0">
                  <a:pos x="204" y="1225"/>
                </a:cxn>
                <a:cxn ang="0">
                  <a:pos x="153" y="1234"/>
                </a:cxn>
                <a:cxn ang="0">
                  <a:pos x="9" y="1234"/>
                </a:cxn>
                <a:cxn ang="0">
                  <a:pos x="9" y="1295"/>
                </a:cxn>
                <a:cxn ang="0">
                  <a:pos x="77" y="1295"/>
                </a:cxn>
                <a:cxn ang="0">
                  <a:pos x="162" y="1286"/>
                </a:cxn>
                <a:cxn ang="0">
                  <a:pos x="468" y="1286"/>
                </a:cxn>
                <a:cxn ang="0">
                  <a:pos x="553" y="1295"/>
                </a:cxn>
                <a:cxn ang="0">
                  <a:pos x="621" y="1295"/>
                </a:cxn>
                <a:cxn ang="0">
                  <a:pos x="621" y="1234"/>
                </a:cxn>
                <a:cxn ang="0">
                  <a:pos x="477" y="1234"/>
                </a:cxn>
                <a:cxn ang="0">
                  <a:pos x="425" y="1225"/>
                </a:cxn>
                <a:cxn ang="0">
                  <a:pos x="400" y="1207"/>
                </a:cxn>
                <a:cxn ang="0">
                  <a:pos x="391" y="1181"/>
                </a:cxn>
                <a:cxn ang="0">
                  <a:pos x="383" y="1137"/>
                </a:cxn>
                <a:cxn ang="0">
                  <a:pos x="383" y="52"/>
                </a:cxn>
              </a:cxnLst>
              <a:rect l="0" t="0" r="r" b="b"/>
              <a:pathLst>
                <a:path w="621" h="1295">
                  <a:moveTo>
                    <a:pt x="383" y="52"/>
                  </a:moveTo>
                  <a:lnTo>
                    <a:pt x="383" y="17"/>
                  </a:lnTo>
                  <a:lnTo>
                    <a:pt x="366" y="0"/>
                  </a:lnTo>
                  <a:lnTo>
                    <a:pt x="340" y="0"/>
                  </a:lnTo>
                  <a:lnTo>
                    <a:pt x="247" y="70"/>
                  </a:lnTo>
                  <a:lnTo>
                    <a:pt x="145" y="105"/>
                  </a:lnTo>
                  <a:lnTo>
                    <a:pt x="60" y="122"/>
                  </a:lnTo>
                  <a:lnTo>
                    <a:pt x="0" y="122"/>
                  </a:lnTo>
                  <a:lnTo>
                    <a:pt x="0" y="183"/>
                  </a:lnTo>
                  <a:lnTo>
                    <a:pt x="60" y="183"/>
                  </a:lnTo>
                  <a:lnTo>
                    <a:pt x="145" y="166"/>
                  </a:lnTo>
                  <a:lnTo>
                    <a:pt x="247" y="131"/>
                  </a:lnTo>
                  <a:lnTo>
                    <a:pt x="247" y="1172"/>
                  </a:lnTo>
                  <a:lnTo>
                    <a:pt x="230" y="1207"/>
                  </a:lnTo>
                  <a:lnTo>
                    <a:pt x="204" y="1225"/>
                  </a:lnTo>
                  <a:lnTo>
                    <a:pt x="153" y="1234"/>
                  </a:lnTo>
                  <a:lnTo>
                    <a:pt x="9" y="1234"/>
                  </a:lnTo>
                  <a:lnTo>
                    <a:pt x="9" y="1295"/>
                  </a:lnTo>
                  <a:lnTo>
                    <a:pt x="77" y="1295"/>
                  </a:lnTo>
                  <a:lnTo>
                    <a:pt x="162" y="1286"/>
                  </a:lnTo>
                  <a:lnTo>
                    <a:pt x="468" y="1286"/>
                  </a:lnTo>
                  <a:lnTo>
                    <a:pt x="553" y="1295"/>
                  </a:lnTo>
                  <a:lnTo>
                    <a:pt x="621" y="1295"/>
                  </a:lnTo>
                  <a:lnTo>
                    <a:pt x="621" y="1234"/>
                  </a:lnTo>
                  <a:lnTo>
                    <a:pt x="477" y="1234"/>
                  </a:lnTo>
                  <a:lnTo>
                    <a:pt x="425" y="1225"/>
                  </a:lnTo>
                  <a:lnTo>
                    <a:pt x="400" y="1207"/>
                  </a:lnTo>
                  <a:lnTo>
                    <a:pt x="391" y="1181"/>
                  </a:lnTo>
                  <a:lnTo>
                    <a:pt x="383" y="1137"/>
                  </a:lnTo>
                  <a:lnTo>
                    <a:pt x="383" y="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28" name="Freeform 68"/>
            <p:cNvSpPr>
              <a:spLocks/>
            </p:cNvSpPr>
            <p:nvPr/>
          </p:nvSpPr>
          <p:spPr bwMode="auto">
            <a:xfrm>
              <a:off x="10247" y="5065"/>
              <a:ext cx="1259" cy="1295"/>
            </a:xfrm>
            <a:custGeom>
              <a:avLst/>
              <a:gdLst/>
              <a:ahLst/>
              <a:cxnLst>
                <a:cxn ang="0">
                  <a:pos x="672" y="692"/>
                </a:cxn>
                <a:cxn ang="0">
                  <a:pos x="1225" y="692"/>
                </a:cxn>
                <a:cxn ang="0">
                  <a:pos x="1242" y="683"/>
                </a:cxn>
                <a:cxn ang="0">
                  <a:pos x="1251" y="683"/>
                </a:cxn>
                <a:cxn ang="0">
                  <a:pos x="1259" y="665"/>
                </a:cxn>
                <a:cxn ang="0">
                  <a:pos x="1259" y="630"/>
                </a:cxn>
                <a:cxn ang="0">
                  <a:pos x="1251" y="622"/>
                </a:cxn>
                <a:cxn ang="0">
                  <a:pos x="1242" y="622"/>
                </a:cxn>
                <a:cxn ang="0">
                  <a:pos x="1225" y="613"/>
                </a:cxn>
                <a:cxn ang="0">
                  <a:pos x="672" y="613"/>
                </a:cxn>
                <a:cxn ang="0">
                  <a:pos x="672" y="44"/>
                </a:cxn>
                <a:cxn ang="0">
                  <a:pos x="663" y="26"/>
                </a:cxn>
                <a:cxn ang="0">
                  <a:pos x="663" y="18"/>
                </a:cxn>
                <a:cxn ang="0">
                  <a:pos x="629" y="0"/>
                </a:cxn>
                <a:cxn ang="0">
                  <a:pos x="612" y="9"/>
                </a:cxn>
                <a:cxn ang="0">
                  <a:pos x="604" y="18"/>
                </a:cxn>
                <a:cxn ang="0">
                  <a:pos x="595" y="35"/>
                </a:cxn>
                <a:cxn ang="0">
                  <a:pos x="595" y="613"/>
                </a:cxn>
                <a:cxn ang="0">
                  <a:pos x="42" y="613"/>
                </a:cxn>
                <a:cxn ang="0">
                  <a:pos x="25" y="622"/>
                </a:cxn>
                <a:cxn ang="0">
                  <a:pos x="17" y="622"/>
                </a:cxn>
                <a:cxn ang="0">
                  <a:pos x="8" y="639"/>
                </a:cxn>
                <a:cxn ang="0">
                  <a:pos x="0" y="648"/>
                </a:cxn>
                <a:cxn ang="0">
                  <a:pos x="8" y="665"/>
                </a:cxn>
                <a:cxn ang="0">
                  <a:pos x="34" y="692"/>
                </a:cxn>
                <a:cxn ang="0">
                  <a:pos x="595" y="692"/>
                </a:cxn>
                <a:cxn ang="0">
                  <a:pos x="595" y="1260"/>
                </a:cxn>
                <a:cxn ang="0">
                  <a:pos x="604" y="1278"/>
                </a:cxn>
                <a:cxn ang="0">
                  <a:pos x="604" y="1287"/>
                </a:cxn>
                <a:cxn ang="0">
                  <a:pos x="621" y="1295"/>
                </a:cxn>
                <a:cxn ang="0">
                  <a:pos x="646" y="1295"/>
                </a:cxn>
                <a:cxn ang="0">
                  <a:pos x="663" y="1278"/>
                </a:cxn>
                <a:cxn ang="0">
                  <a:pos x="672" y="1260"/>
                </a:cxn>
                <a:cxn ang="0">
                  <a:pos x="672" y="1234"/>
                </a:cxn>
                <a:cxn ang="0">
                  <a:pos x="672" y="692"/>
                </a:cxn>
              </a:cxnLst>
              <a:rect l="0" t="0" r="r" b="b"/>
              <a:pathLst>
                <a:path w="1259" h="1295">
                  <a:moveTo>
                    <a:pt x="672" y="692"/>
                  </a:moveTo>
                  <a:lnTo>
                    <a:pt x="1225" y="692"/>
                  </a:lnTo>
                  <a:lnTo>
                    <a:pt x="1242" y="683"/>
                  </a:lnTo>
                  <a:lnTo>
                    <a:pt x="1251" y="683"/>
                  </a:lnTo>
                  <a:lnTo>
                    <a:pt x="1259" y="665"/>
                  </a:lnTo>
                  <a:lnTo>
                    <a:pt x="1259" y="630"/>
                  </a:lnTo>
                  <a:lnTo>
                    <a:pt x="1251" y="622"/>
                  </a:lnTo>
                  <a:lnTo>
                    <a:pt x="1242" y="622"/>
                  </a:lnTo>
                  <a:lnTo>
                    <a:pt x="1225" y="613"/>
                  </a:lnTo>
                  <a:lnTo>
                    <a:pt x="672" y="613"/>
                  </a:lnTo>
                  <a:lnTo>
                    <a:pt x="672" y="44"/>
                  </a:lnTo>
                  <a:lnTo>
                    <a:pt x="663" y="26"/>
                  </a:lnTo>
                  <a:lnTo>
                    <a:pt x="663" y="18"/>
                  </a:lnTo>
                  <a:lnTo>
                    <a:pt x="629" y="0"/>
                  </a:lnTo>
                  <a:lnTo>
                    <a:pt x="612" y="9"/>
                  </a:lnTo>
                  <a:lnTo>
                    <a:pt x="604" y="18"/>
                  </a:lnTo>
                  <a:lnTo>
                    <a:pt x="595" y="35"/>
                  </a:lnTo>
                  <a:lnTo>
                    <a:pt x="595" y="613"/>
                  </a:lnTo>
                  <a:lnTo>
                    <a:pt x="42" y="613"/>
                  </a:lnTo>
                  <a:lnTo>
                    <a:pt x="25" y="622"/>
                  </a:lnTo>
                  <a:lnTo>
                    <a:pt x="17" y="622"/>
                  </a:lnTo>
                  <a:lnTo>
                    <a:pt x="8" y="639"/>
                  </a:lnTo>
                  <a:lnTo>
                    <a:pt x="0" y="648"/>
                  </a:lnTo>
                  <a:lnTo>
                    <a:pt x="8" y="665"/>
                  </a:lnTo>
                  <a:lnTo>
                    <a:pt x="34" y="692"/>
                  </a:lnTo>
                  <a:lnTo>
                    <a:pt x="595" y="692"/>
                  </a:lnTo>
                  <a:lnTo>
                    <a:pt x="595" y="1260"/>
                  </a:lnTo>
                  <a:lnTo>
                    <a:pt x="604" y="1278"/>
                  </a:lnTo>
                  <a:lnTo>
                    <a:pt x="604" y="1287"/>
                  </a:lnTo>
                  <a:lnTo>
                    <a:pt x="621" y="1295"/>
                  </a:lnTo>
                  <a:lnTo>
                    <a:pt x="646" y="1295"/>
                  </a:lnTo>
                  <a:lnTo>
                    <a:pt x="663" y="1278"/>
                  </a:lnTo>
                  <a:lnTo>
                    <a:pt x="672" y="1260"/>
                  </a:lnTo>
                  <a:lnTo>
                    <a:pt x="672" y="1234"/>
                  </a:lnTo>
                  <a:lnTo>
                    <a:pt x="672" y="6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29" name="Freeform 69"/>
            <p:cNvSpPr>
              <a:spLocks noEditPoints="1"/>
            </p:cNvSpPr>
            <p:nvPr/>
          </p:nvSpPr>
          <p:spPr bwMode="auto">
            <a:xfrm>
              <a:off x="12076" y="5328"/>
              <a:ext cx="732" cy="892"/>
            </a:xfrm>
            <a:custGeom>
              <a:avLst/>
              <a:gdLst/>
              <a:ahLst/>
              <a:cxnLst>
                <a:cxn ang="0">
                  <a:pos x="689" y="429"/>
                </a:cxn>
                <a:cxn ang="0">
                  <a:pos x="715" y="429"/>
                </a:cxn>
                <a:cxn ang="0">
                  <a:pos x="732" y="411"/>
                </a:cxn>
                <a:cxn ang="0">
                  <a:pos x="732" y="385"/>
                </a:cxn>
                <a:cxn ang="0">
                  <a:pos x="723" y="289"/>
                </a:cxn>
                <a:cxn ang="0">
                  <a:pos x="698" y="201"/>
                </a:cxn>
                <a:cxn ang="0">
                  <a:pos x="655" y="122"/>
                </a:cxn>
                <a:cxn ang="0">
                  <a:pos x="587" y="61"/>
                </a:cxn>
                <a:cxn ang="0">
                  <a:pos x="502" y="17"/>
                </a:cxn>
                <a:cxn ang="0">
                  <a:pos x="391" y="0"/>
                </a:cxn>
                <a:cxn ang="0">
                  <a:pos x="272" y="26"/>
                </a:cxn>
                <a:cxn ang="0">
                  <a:pos x="162" y="87"/>
                </a:cxn>
                <a:cxn ang="0">
                  <a:pos x="77" y="184"/>
                </a:cxn>
                <a:cxn ang="0">
                  <a:pos x="26" y="306"/>
                </a:cxn>
                <a:cxn ang="0">
                  <a:pos x="0" y="446"/>
                </a:cxn>
                <a:cxn ang="0">
                  <a:pos x="26" y="595"/>
                </a:cxn>
                <a:cxn ang="0">
                  <a:pos x="85" y="717"/>
                </a:cxn>
                <a:cxn ang="0">
                  <a:pos x="179" y="814"/>
                </a:cxn>
                <a:cxn ang="0">
                  <a:pos x="289" y="875"/>
                </a:cxn>
                <a:cxn ang="0">
                  <a:pos x="417" y="892"/>
                </a:cxn>
                <a:cxn ang="0">
                  <a:pos x="519" y="875"/>
                </a:cxn>
                <a:cxn ang="0">
                  <a:pos x="604" y="840"/>
                </a:cxn>
                <a:cxn ang="0">
                  <a:pos x="664" y="787"/>
                </a:cxn>
                <a:cxn ang="0">
                  <a:pos x="706" y="726"/>
                </a:cxn>
                <a:cxn ang="0">
                  <a:pos x="732" y="647"/>
                </a:cxn>
                <a:cxn ang="0">
                  <a:pos x="732" y="630"/>
                </a:cxn>
                <a:cxn ang="0">
                  <a:pos x="723" y="621"/>
                </a:cxn>
                <a:cxn ang="0">
                  <a:pos x="698" y="621"/>
                </a:cxn>
                <a:cxn ang="0">
                  <a:pos x="689" y="630"/>
                </a:cxn>
                <a:cxn ang="0">
                  <a:pos x="638" y="735"/>
                </a:cxn>
                <a:cxn ang="0">
                  <a:pos x="596" y="787"/>
                </a:cxn>
                <a:cxn ang="0">
                  <a:pos x="536" y="822"/>
                </a:cxn>
                <a:cxn ang="0">
                  <a:pos x="485" y="840"/>
                </a:cxn>
                <a:cxn ang="0">
                  <a:pos x="451" y="849"/>
                </a:cxn>
                <a:cxn ang="0">
                  <a:pos x="425" y="849"/>
                </a:cxn>
                <a:cxn ang="0">
                  <a:pos x="340" y="831"/>
                </a:cxn>
                <a:cxn ang="0">
                  <a:pos x="272" y="787"/>
                </a:cxn>
                <a:cxn ang="0">
                  <a:pos x="213" y="717"/>
                </a:cxn>
                <a:cxn ang="0">
                  <a:pos x="179" y="612"/>
                </a:cxn>
                <a:cxn ang="0">
                  <a:pos x="162" y="516"/>
                </a:cxn>
                <a:cxn ang="0">
                  <a:pos x="162" y="429"/>
                </a:cxn>
                <a:cxn ang="0">
                  <a:pos x="689" y="429"/>
                </a:cxn>
                <a:cxn ang="0">
                  <a:pos x="162" y="385"/>
                </a:cxn>
                <a:cxn ang="0">
                  <a:pos x="179" y="262"/>
                </a:cxn>
                <a:cxn ang="0">
                  <a:pos x="213" y="166"/>
                </a:cxn>
                <a:cxn ang="0">
                  <a:pos x="255" y="105"/>
                </a:cxn>
                <a:cxn ang="0">
                  <a:pos x="306" y="70"/>
                </a:cxn>
                <a:cxn ang="0">
                  <a:pos x="357" y="52"/>
                </a:cxn>
                <a:cxn ang="0">
                  <a:pos x="391" y="44"/>
                </a:cxn>
                <a:cxn ang="0">
                  <a:pos x="468" y="61"/>
                </a:cxn>
                <a:cxn ang="0">
                  <a:pos x="519" y="96"/>
                </a:cxn>
                <a:cxn ang="0">
                  <a:pos x="562" y="157"/>
                </a:cxn>
                <a:cxn ang="0">
                  <a:pos x="587" y="219"/>
                </a:cxn>
                <a:cxn ang="0">
                  <a:pos x="604" y="289"/>
                </a:cxn>
                <a:cxn ang="0">
                  <a:pos x="604" y="341"/>
                </a:cxn>
                <a:cxn ang="0">
                  <a:pos x="613" y="385"/>
                </a:cxn>
                <a:cxn ang="0">
                  <a:pos x="162" y="385"/>
                </a:cxn>
              </a:cxnLst>
              <a:rect l="0" t="0" r="r" b="b"/>
              <a:pathLst>
                <a:path w="732" h="892">
                  <a:moveTo>
                    <a:pt x="689" y="429"/>
                  </a:moveTo>
                  <a:lnTo>
                    <a:pt x="715" y="429"/>
                  </a:lnTo>
                  <a:lnTo>
                    <a:pt x="732" y="411"/>
                  </a:lnTo>
                  <a:lnTo>
                    <a:pt x="732" y="385"/>
                  </a:lnTo>
                  <a:lnTo>
                    <a:pt x="723" y="289"/>
                  </a:lnTo>
                  <a:lnTo>
                    <a:pt x="698" y="201"/>
                  </a:lnTo>
                  <a:lnTo>
                    <a:pt x="655" y="122"/>
                  </a:lnTo>
                  <a:lnTo>
                    <a:pt x="587" y="61"/>
                  </a:lnTo>
                  <a:lnTo>
                    <a:pt x="502" y="17"/>
                  </a:lnTo>
                  <a:lnTo>
                    <a:pt x="391" y="0"/>
                  </a:lnTo>
                  <a:lnTo>
                    <a:pt x="272" y="26"/>
                  </a:lnTo>
                  <a:lnTo>
                    <a:pt x="162" y="87"/>
                  </a:lnTo>
                  <a:lnTo>
                    <a:pt x="77" y="184"/>
                  </a:lnTo>
                  <a:lnTo>
                    <a:pt x="26" y="306"/>
                  </a:lnTo>
                  <a:lnTo>
                    <a:pt x="0" y="446"/>
                  </a:lnTo>
                  <a:lnTo>
                    <a:pt x="26" y="595"/>
                  </a:lnTo>
                  <a:lnTo>
                    <a:pt x="85" y="717"/>
                  </a:lnTo>
                  <a:lnTo>
                    <a:pt x="179" y="814"/>
                  </a:lnTo>
                  <a:lnTo>
                    <a:pt x="289" y="875"/>
                  </a:lnTo>
                  <a:lnTo>
                    <a:pt x="417" y="892"/>
                  </a:lnTo>
                  <a:lnTo>
                    <a:pt x="519" y="875"/>
                  </a:lnTo>
                  <a:lnTo>
                    <a:pt x="604" y="840"/>
                  </a:lnTo>
                  <a:lnTo>
                    <a:pt x="664" y="787"/>
                  </a:lnTo>
                  <a:lnTo>
                    <a:pt x="706" y="726"/>
                  </a:lnTo>
                  <a:lnTo>
                    <a:pt x="732" y="647"/>
                  </a:lnTo>
                  <a:lnTo>
                    <a:pt x="732" y="630"/>
                  </a:lnTo>
                  <a:lnTo>
                    <a:pt x="723" y="621"/>
                  </a:lnTo>
                  <a:lnTo>
                    <a:pt x="698" y="621"/>
                  </a:lnTo>
                  <a:lnTo>
                    <a:pt x="689" y="630"/>
                  </a:lnTo>
                  <a:lnTo>
                    <a:pt x="638" y="735"/>
                  </a:lnTo>
                  <a:lnTo>
                    <a:pt x="596" y="787"/>
                  </a:lnTo>
                  <a:lnTo>
                    <a:pt x="536" y="822"/>
                  </a:lnTo>
                  <a:lnTo>
                    <a:pt x="485" y="840"/>
                  </a:lnTo>
                  <a:lnTo>
                    <a:pt x="451" y="849"/>
                  </a:lnTo>
                  <a:lnTo>
                    <a:pt x="425" y="849"/>
                  </a:lnTo>
                  <a:lnTo>
                    <a:pt x="340" y="831"/>
                  </a:lnTo>
                  <a:lnTo>
                    <a:pt x="272" y="787"/>
                  </a:lnTo>
                  <a:lnTo>
                    <a:pt x="213" y="717"/>
                  </a:lnTo>
                  <a:lnTo>
                    <a:pt x="179" y="612"/>
                  </a:lnTo>
                  <a:lnTo>
                    <a:pt x="162" y="516"/>
                  </a:lnTo>
                  <a:lnTo>
                    <a:pt x="162" y="429"/>
                  </a:lnTo>
                  <a:lnTo>
                    <a:pt x="689" y="429"/>
                  </a:lnTo>
                  <a:close/>
                  <a:moveTo>
                    <a:pt x="162" y="385"/>
                  </a:moveTo>
                  <a:lnTo>
                    <a:pt x="179" y="262"/>
                  </a:lnTo>
                  <a:lnTo>
                    <a:pt x="213" y="166"/>
                  </a:lnTo>
                  <a:lnTo>
                    <a:pt x="255" y="105"/>
                  </a:lnTo>
                  <a:lnTo>
                    <a:pt x="306" y="70"/>
                  </a:lnTo>
                  <a:lnTo>
                    <a:pt x="357" y="52"/>
                  </a:lnTo>
                  <a:lnTo>
                    <a:pt x="391" y="44"/>
                  </a:lnTo>
                  <a:lnTo>
                    <a:pt x="468" y="61"/>
                  </a:lnTo>
                  <a:lnTo>
                    <a:pt x="519" y="96"/>
                  </a:lnTo>
                  <a:lnTo>
                    <a:pt x="562" y="157"/>
                  </a:lnTo>
                  <a:lnTo>
                    <a:pt x="587" y="219"/>
                  </a:lnTo>
                  <a:lnTo>
                    <a:pt x="604" y="289"/>
                  </a:lnTo>
                  <a:lnTo>
                    <a:pt x="604" y="341"/>
                  </a:lnTo>
                  <a:lnTo>
                    <a:pt x="613" y="385"/>
                  </a:lnTo>
                  <a:lnTo>
                    <a:pt x="162" y="3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30" name="Freeform 70"/>
            <p:cNvSpPr>
              <a:spLocks/>
            </p:cNvSpPr>
            <p:nvPr/>
          </p:nvSpPr>
          <p:spPr bwMode="auto">
            <a:xfrm>
              <a:off x="12884" y="5363"/>
              <a:ext cx="953" cy="840"/>
            </a:xfrm>
            <a:custGeom>
              <a:avLst/>
              <a:gdLst/>
              <a:ahLst/>
              <a:cxnLst>
                <a:cxn ang="0">
                  <a:pos x="579" y="306"/>
                </a:cxn>
                <a:cxn ang="0">
                  <a:pos x="698" y="166"/>
                </a:cxn>
                <a:cxn ang="0">
                  <a:pos x="834" y="70"/>
                </a:cxn>
                <a:cxn ang="0">
                  <a:pos x="919" y="0"/>
                </a:cxn>
                <a:cxn ang="0">
                  <a:pos x="630" y="9"/>
                </a:cxn>
                <a:cxn ang="0">
                  <a:pos x="587" y="61"/>
                </a:cxn>
                <a:cxn ang="0">
                  <a:pos x="630" y="79"/>
                </a:cxn>
                <a:cxn ang="0">
                  <a:pos x="638" y="149"/>
                </a:cxn>
                <a:cxn ang="0">
                  <a:pos x="613" y="192"/>
                </a:cxn>
                <a:cxn ang="0">
                  <a:pos x="349" y="149"/>
                </a:cxn>
                <a:cxn ang="0">
                  <a:pos x="332" y="122"/>
                </a:cxn>
                <a:cxn ang="0">
                  <a:pos x="349" y="79"/>
                </a:cxn>
                <a:cxn ang="0">
                  <a:pos x="400" y="0"/>
                </a:cxn>
                <a:cxn ang="0">
                  <a:pos x="247" y="9"/>
                </a:cxn>
                <a:cxn ang="0">
                  <a:pos x="17" y="0"/>
                </a:cxn>
                <a:cxn ang="0">
                  <a:pos x="77" y="61"/>
                </a:cxn>
                <a:cxn ang="0">
                  <a:pos x="154" y="87"/>
                </a:cxn>
                <a:cxn ang="0">
                  <a:pos x="239" y="184"/>
                </a:cxn>
                <a:cxn ang="0">
                  <a:pos x="383" y="490"/>
                </a:cxn>
                <a:cxn ang="0">
                  <a:pos x="324" y="569"/>
                </a:cxn>
                <a:cxn ang="0">
                  <a:pos x="247" y="665"/>
                </a:cxn>
                <a:cxn ang="0">
                  <a:pos x="102" y="761"/>
                </a:cxn>
                <a:cxn ang="0">
                  <a:pos x="0" y="779"/>
                </a:cxn>
                <a:cxn ang="0">
                  <a:pos x="162" y="831"/>
                </a:cxn>
                <a:cxn ang="0">
                  <a:pos x="341" y="840"/>
                </a:cxn>
                <a:cxn ang="0">
                  <a:pos x="315" y="770"/>
                </a:cxn>
                <a:cxn ang="0">
                  <a:pos x="290" y="752"/>
                </a:cxn>
                <a:cxn ang="0">
                  <a:pos x="281" y="717"/>
                </a:cxn>
                <a:cxn ang="0">
                  <a:pos x="383" y="560"/>
                </a:cxn>
                <a:cxn ang="0">
                  <a:pos x="485" y="525"/>
                </a:cxn>
                <a:cxn ang="0">
                  <a:pos x="553" y="604"/>
                </a:cxn>
                <a:cxn ang="0">
                  <a:pos x="613" y="682"/>
                </a:cxn>
                <a:cxn ang="0">
                  <a:pos x="638" y="717"/>
                </a:cxn>
                <a:cxn ang="0">
                  <a:pos x="613" y="770"/>
                </a:cxn>
                <a:cxn ang="0">
                  <a:pos x="570" y="779"/>
                </a:cxn>
                <a:cxn ang="0">
                  <a:pos x="638" y="840"/>
                </a:cxn>
                <a:cxn ang="0">
                  <a:pos x="860" y="831"/>
                </a:cxn>
                <a:cxn ang="0">
                  <a:pos x="953" y="779"/>
                </a:cxn>
                <a:cxn ang="0">
                  <a:pos x="817" y="761"/>
                </a:cxn>
                <a:cxn ang="0">
                  <a:pos x="519" y="385"/>
                </a:cxn>
              </a:cxnLst>
              <a:rect l="0" t="0" r="r" b="b"/>
              <a:pathLst>
                <a:path w="953" h="840">
                  <a:moveTo>
                    <a:pt x="519" y="385"/>
                  </a:moveTo>
                  <a:lnTo>
                    <a:pt x="579" y="306"/>
                  </a:lnTo>
                  <a:lnTo>
                    <a:pt x="647" y="227"/>
                  </a:lnTo>
                  <a:lnTo>
                    <a:pt x="698" y="166"/>
                  </a:lnTo>
                  <a:lnTo>
                    <a:pt x="766" y="105"/>
                  </a:lnTo>
                  <a:lnTo>
                    <a:pt x="834" y="70"/>
                  </a:lnTo>
                  <a:lnTo>
                    <a:pt x="919" y="61"/>
                  </a:lnTo>
                  <a:lnTo>
                    <a:pt x="919" y="0"/>
                  </a:lnTo>
                  <a:lnTo>
                    <a:pt x="843" y="9"/>
                  </a:lnTo>
                  <a:lnTo>
                    <a:pt x="630" y="9"/>
                  </a:lnTo>
                  <a:lnTo>
                    <a:pt x="587" y="0"/>
                  </a:lnTo>
                  <a:lnTo>
                    <a:pt x="587" y="61"/>
                  </a:lnTo>
                  <a:lnTo>
                    <a:pt x="613" y="70"/>
                  </a:lnTo>
                  <a:lnTo>
                    <a:pt x="630" y="79"/>
                  </a:lnTo>
                  <a:lnTo>
                    <a:pt x="638" y="105"/>
                  </a:lnTo>
                  <a:lnTo>
                    <a:pt x="638" y="149"/>
                  </a:lnTo>
                  <a:lnTo>
                    <a:pt x="621" y="184"/>
                  </a:lnTo>
                  <a:lnTo>
                    <a:pt x="613" y="192"/>
                  </a:lnTo>
                  <a:lnTo>
                    <a:pt x="494" y="341"/>
                  </a:lnTo>
                  <a:lnTo>
                    <a:pt x="349" y="149"/>
                  </a:lnTo>
                  <a:lnTo>
                    <a:pt x="341" y="131"/>
                  </a:lnTo>
                  <a:lnTo>
                    <a:pt x="332" y="122"/>
                  </a:lnTo>
                  <a:lnTo>
                    <a:pt x="332" y="96"/>
                  </a:lnTo>
                  <a:lnTo>
                    <a:pt x="349" y="79"/>
                  </a:lnTo>
                  <a:lnTo>
                    <a:pt x="400" y="61"/>
                  </a:lnTo>
                  <a:lnTo>
                    <a:pt x="400" y="0"/>
                  </a:lnTo>
                  <a:lnTo>
                    <a:pt x="332" y="0"/>
                  </a:lnTo>
                  <a:lnTo>
                    <a:pt x="247" y="9"/>
                  </a:lnTo>
                  <a:lnTo>
                    <a:pt x="77" y="9"/>
                  </a:lnTo>
                  <a:lnTo>
                    <a:pt x="17" y="0"/>
                  </a:lnTo>
                  <a:lnTo>
                    <a:pt x="17" y="61"/>
                  </a:lnTo>
                  <a:lnTo>
                    <a:pt x="77" y="61"/>
                  </a:lnTo>
                  <a:lnTo>
                    <a:pt x="128" y="70"/>
                  </a:lnTo>
                  <a:lnTo>
                    <a:pt x="154" y="87"/>
                  </a:lnTo>
                  <a:lnTo>
                    <a:pt x="188" y="122"/>
                  </a:lnTo>
                  <a:lnTo>
                    <a:pt x="239" y="184"/>
                  </a:lnTo>
                  <a:lnTo>
                    <a:pt x="426" y="429"/>
                  </a:lnTo>
                  <a:lnTo>
                    <a:pt x="383" y="490"/>
                  </a:lnTo>
                  <a:lnTo>
                    <a:pt x="349" y="534"/>
                  </a:lnTo>
                  <a:lnTo>
                    <a:pt x="324" y="569"/>
                  </a:lnTo>
                  <a:lnTo>
                    <a:pt x="290" y="604"/>
                  </a:lnTo>
                  <a:lnTo>
                    <a:pt x="247" y="665"/>
                  </a:lnTo>
                  <a:lnTo>
                    <a:pt x="179" y="726"/>
                  </a:lnTo>
                  <a:lnTo>
                    <a:pt x="102" y="761"/>
                  </a:lnTo>
                  <a:lnTo>
                    <a:pt x="43" y="779"/>
                  </a:lnTo>
                  <a:lnTo>
                    <a:pt x="0" y="779"/>
                  </a:lnTo>
                  <a:lnTo>
                    <a:pt x="0" y="840"/>
                  </a:lnTo>
                  <a:lnTo>
                    <a:pt x="162" y="831"/>
                  </a:lnTo>
                  <a:lnTo>
                    <a:pt x="256" y="840"/>
                  </a:lnTo>
                  <a:lnTo>
                    <a:pt x="341" y="840"/>
                  </a:lnTo>
                  <a:lnTo>
                    <a:pt x="341" y="779"/>
                  </a:lnTo>
                  <a:lnTo>
                    <a:pt x="315" y="770"/>
                  </a:lnTo>
                  <a:lnTo>
                    <a:pt x="307" y="761"/>
                  </a:lnTo>
                  <a:lnTo>
                    <a:pt x="290" y="752"/>
                  </a:lnTo>
                  <a:lnTo>
                    <a:pt x="290" y="735"/>
                  </a:lnTo>
                  <a:lnTo>
                    <a:pt x="281" y="717"/>
                  </a:lnTo>
                  <a:lnTo>
                    <a:pt x="324" y="630"/>
                  </a:lnTo>
                  <a:lnTo>
                    <a:pt x="383" y="560"/>
                  </a:lnTo>
                  <a:lnTo>
                    <a:pt x="451" y="472"/>
                  </a:lnTo>
                  <a:lnTo>
                    <a:pt x="485" y="525"/>
                  </a:lnTo>
                  <a:lnTo>
                    <a:pt x="519" y="560"/>
                  </a:lnTo>
                  <a:lnTo>
                    <a:pt x="553" y="604"/>
                  </a:lnTo>
                  <a:lnTo>
                    <a:pt x="596" y="665"/>
                  </a:lnTo>
                  <a:lnTo>
                    <a:pt x="613" y="682"/>
                  </a:lnTo>
                  <a:lnTo>
                    <a:pt x="621" y="700"/>
                  </a:lnTo>
                  <a:lnTo>
                    <a:pt x="638" y="717"/>
                  </a:lnTo>
                  <a:lnTo>
                    <a:pt x="638" y="744"/>
                  </a:lnTo>
                  <a:lnTo>
                    <a:pt x="613" y="770"/>
                  </a:lnTo>
                  <a:lnTo>
                    <a:pt x="596" y="779"/>
                  </a:lnTo>
                  <a:lnTo>
                    <a:pt x="570" y="779"/>
                  </a:lnTo>
                  <a:lnTo>
                    <a:pt x="570" y="840"/>
                  </a:lnTo>
                  <a:lnTo>
                    <a:pt x="638" y="840"/>
                  </a:lnTo>
                  <a:lnTo>
                    <a:pt x="715" y="831"/>
                  </a:lnTo>
                  <a:lnTo>
                    <a:pt x="860" y="831"/>
                  </a:lnTo>
                  <a:lnTo>
                    <a:pt x="953" y="840"/>
                  </a:lnTo>
                  <a:lnTo>
                    <a:pt x="953" y="779"/>
                  </a:lnTo>
                  <a:lnTo>
                    <a:pt x="877" y="779"/>
                  </a:lnTo>
                  <a:lnTo>
                    <a:pt x="817" y="761"/>
                  </a:lnTo>
                  <a:lnTo>
                    <a:pt x="775" y="717"/>
                  </a:lnTo>
                  <a:lnTo>
                    <a:pt x="519" y="3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31" name="Freeform 71"/>
            <p:cNvSpPr>
              <a:spLocks noEditPoints="1"/>
            </p:cNvSpPr>
            <p:nvPr/>
          </p:nvSpPr>
          <p:spPr bwMode="auto">
            <a:xfrm>
              <a:off x="13914" y="5345"/>
              <a:ext cx="936" cy="1234"/>
            </a:xfrm>
            <a:custGeom>
              <a:avLst/>
              <a:gdLst/>
              <a:ahLst/>
              <a:cxnLst>
                <a:cxn ang="0">
                  <a:pos x="349" y="114"/>
                </a:cxn>
                <a:cxn ang="0">
                  <a:pos x="519" y="44"/>
                </a:cxn>
                <a:cxn ang="0">
                  <a:pos x="672" y="123"/>
                </a:cxn>
                <a:cxn ang="0">
                  <a:pos x="766" y="315"/>
                </a:cxn>
                <a:cxn ang="0">
                  <a:pos x="757" y="569"/>
                </a:cxn>
                <a:cxn ang="0">
                  <a:pos x="664" y="762"/>
                </a:cxn>
                <a:cxn ang="0">
                  <a:pos x="502" y="840"/>
                </a:cxn>
                <a:cxn ang="0">
                  <a:pos x="366" y="788"/>
                </a:cxn>
                <a:cxn ang="0">
                  <a:pos x="289" y="700"/>
                </a:cxn>
                <a:cxn ang="0">
                  <a:pos x="281" y="674"/>
                </a:cxn>
                <a:cxn ang="0">
                  <a:pos x="281" y="202"/>
                </a:cxn>
                <a:cxn ang="0">
                  <a:pos x="298" y="779"/>
                </a:cxn>
                <a:cxn ang="0">
                  <a:pos x="417" y="867"/>
                </a:cxn>
                <a:cxn ang="0">
                  <a:pos x="638" y="858"/>
                </a:cxn>
                <a:cxn ang="0">
                  <a:pos x="851" y="700"/>
                </a:cxn>
                <a:cxn ang="0">
                  <a:pos x="936" y="438"/>
                </a:cxn>
                <a:cxn ang="0">
                  <a:pos x="859" y="175"/>
                </a:cxn>
                <a:cxn ang="0">
                  <a:pos x="664" y="18"/>
                </a:cxn>
                <a:cxn ang="0">
                  <a:pos x="442" y="9"/>
                </a:cxn>
                <a:cxn ang="0">
                  <a:pos x="306" y="88"/>
                </a:cxn>
                <a:cxn ang="0">
                  <a:pos x="272" y="0"/>
                </a:cxn>
                <a:cxn ang="0">
                  <a:pos x="0" y="79"/>
                </a:cxn>
                <a:cxn ang="0">
                  <a:pos x="127" y="97"/>
                </a:cxn>
                <a:cxn ang="0">
                  <a:pos x="153" y="175"/>
                </a:cxn>
                <a:cxn ang="0">
                  <a:pos x="144" y="1138"/>
                </a:cxn>
                <a:cxn ang="0">
                  <a:pos x="76" y="1173"/>
                </a:cxn>
                <a:cxn ang="0">
                  <a:pos x="0" y="1234"/>
                </a:cxn>
                <a:cxn ang="0">
                  <a:pos x="213" y="1225"/>
                </a:cxn>
                <a:cxn ang="0">
                  <a:pos x="425" y="1234"/>
                </a:cxn>
                <a:cxn ang="0">
                  <a:pos x="349" y="1173"/>
                </a:cxn>
                <a:cxn ang="0">
                  <a:pos x="281" y="1138"/>
                </a:cxn>
                <a:cxn ang="0">
                  <a:pos x="281" y="744"/>
                </a:cxn>
              </a:cxnLst>
              <a:rect l="0" t="0" r="r" b="b"/>
              <a:pathLst>
                <a:path w="936" h="1234">
                  <a:moveTo>
                    <a:pt x="281" y="202"/>
                  </a:moveTo>
                  <a:lnTo>
                    <a:pt x="349" y="114"/>
                  </a:lnTo>
                  <a:lnTo>
                    <a:pt x="425" y="62"/>
                  </a:lnTo>
                  <a:lnTo>
                    <a:pt x="519" y="44"/>
                  </a:lnTo>
                  <a:lnTo>
                    <a:pt x="604" y="62"/>
                  </a:lnTo>
                  <a:lnTo>
                    <a:pt x="672" y="123"/>
                  </a:lnTo>
                  <a:lnTo>
                    <a:pt x="723" y="202"/>
                  </a:lnTo>
                  <a:lnTo>
                    <a:pt x="766" y="315"/>
                  </a:lnTo>
                  <a:lnTo>
                    <a:pt x="774" y="438"/>
                  </a:lnTo>
                  <a:lnTo>
                    <a:pt x="757" y="569"/>
                  </a:lnTo>
                  <a:lnTo>
                    <a:pt x="723" y="683"/>
                  </a:lnTo>
                  <a:lnTo>
                    <a:pt x="664" y="762"/>
                  </a:lnTo>
                  <a:lnTo>
                    <a:pt x="587" y="814"/>
                  </a:lnTo>
                  <a:lnTo>
                    <a:pt x="502" y="840"/>
                  </a:lnTo>
                  <a:lnTo>
                    <a:pt x="434" y="823"/>
                  </a:lnTo>
                  <a:lnTo>
                    <a:pt x="366" y="788"/>
                  </a:lnTo>
                  <a:lnTo>
                    <a:pt x="306" y="718"/>
                  </a:lnTo>
                  <a:lnTo>
                    <a:pt x="289" y="700"/>
                  </a:lnTo>
                  <a:lnTo>
                    <a:pt x="289" y="683"/>
                  </a:lnTo>
                  <a:lnTo>
                    <a:pt x="281" y="674"/>
                  </a:lnTo>
                  <a:lnTo>
                    <a:pt x="281" y="639"/>
                  </a:lnTo>
                  <a:lnTo>
                    <a:pt x="281" y="202"/>
                  </a:lnTo>
                  <a:close/>
                  <a:moveTo>
                    <a:pt x="281" y="744"/>
                  </a:moveTo>
                  <a:lnTo>
                    <a:pt x="298" y="779"/>
                  </a:lnTo>
                  <a:lnTo>
                    <a:pt x="349" y="823"/>
                  </a:lnTo>
                  <a:lnTo>
                    <a:pt x="417" y="867"/>
                  </a:lnTo>
                  <a:lnTo>
                    <a:pt x="510" y="875"/>
                  </a:lnTo>
                  <a:lnTo>
                    <a:pt x="638" y="858"/>
                  </a:lnTo>
                  <a:lnTo>
                    <a:pt x="757" y="797"/>
                  </a:lnTo>
                  <a:lnTo>
                    <a:pt x="851" y="700"/>
                  </a:lnTo>
                  <a:lnTo>
                    <a:pt x="910" y="578"/>
                  </a:lnTo>
                  <a:lnTo>
                    <a:pt x="936" y="438"/>
                  </a:lnTo>
                  <a:lnTo>
                    <a:pt x="910" y="298"/>
                  </a:lnTo>
                  <a:lnTo>
                    <a:pt x="859" y="175"/>
                  </a:lnTo>
                  <a:lnTo>
                    <a:pt x="766" y="79"/>
                  </a:lnTo>
                  <a:lnTo>
                    <a:pt x="664" y="18"/>
                  </a:lnTo>
                  <a:lnTo>
                    <a:pt x="536" y="0"/>
                  </a:lnTo>
                  <a:lnTo>
                    <a:pt x="442" y="9"/>
                  </a:lnTo>
                  <a:lnTo>
                    <a:pt x="366" y="44"/>
                  </a:lnTo>
                  <a:lnTo>
                    <a:pt x="306" y="88"/>
                  </a:lnTo>
                  <a:lnTo>
                    <a:pt x="272" y="123"/>
                  </a:lnTo>
                  <a:lnTo>
                    <a:pt x="272" y="0"/>
                  </a:lnTo>
                  <a:lnTo>
                    <a:pt x="0" y="18"/>
                  </a:lnTo>
                  <a:lnTo>
                    <a:pt x="0" y="79"/>
                  </a:lnTo>
                  <a:lnTo>
                    <a:pt x="76" y="79"/>
                  </a:lnTo>
                  <a:lnTo>
                    <a:pt x="127" y="97"/>
                  </a:lnTo>
                  <a:lnTo>
                    <a:pt x="144" y="123"/>
                  </a:lnTo>
                  <a:lnTo>
                    <a:pt x="153" y="175"/>
                  </a:lnTo>
                  <a:lnTo>
                    <a:pt x="153" y="1085"/>
                  </a:lnTo>
                  <a:lnTo>
                    <a:pt x="144" y="1138"/>
                  </a:lnTo>
                  <a:lnTo>
                    <a:pt x="119" y="1164"/>
                  </a:lnTo>
                  <a:lnTo>
                    <a:pt x="76" y="1173"/>
                  </a:lnTo>
                  <a:lnTo>
                    <a:pt x="0" y="1173"/>
                  </a:lnTo>
                  <a:lnTo>
                    <a:pt x="0" y="1234"/>
                  </a:lnTo>
                  <a:lnTo>
                    <a:pt x="153" y="1234"/>
                  </a:lnTo>
                  <a:lnTo>
                    <a:pt x="213" y="1225"/>
                  </a:lnTo>
                  <a:lnTo>
                    <a:pt x="315" y="1234"/>
                  </a:lnTo>
                  <a:lnTo>
                    <a:pt x="425" y="1234"/>
                  </a:lnTo>
                  <a:lnTo>
                    <a:pt x="425" y="1173"/>
                  </a:lnTo>
                  <a:lnTo>
                    <a:pt x="349" y="1173"/>
                  </a:lnTo>
                  <a:lnTo>
                    <a:pt x="306" y="1164"/>
                  </a:lnTo>
                  <a:lnTo>
                    <a:pt x="281" y="1138"/>
                  </a:lnTo>
                  <a:lnTo>
                    <a:pt x="281" y="762"/>
                  </a:lnTo>
                  <a:lnTo>
                    <a:pt x="281" y="7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32" name="Freeform 72"/>
            <p:cNvSpPr>
              <a:spLocks/>
            </p:cNvSpPr>
            <p:nvPr/>
          </p:nvSpPr>
          <p:spPr bwMode="auto">
            <a:xfrm>
              <a:off x="15097" y="4741"/>
              <a:ext cx="442" cy="1952"/>
            </a:xfrm>
            <a:custGeom>
              <a:avLst/>
              <a:gdLst/>
              <a:ahLst/>
              <a:cxnLst>
                <a:cxn ang="0">
                  <a:pos x="442" y="1926"/>
                </a:cxn>
                <a:cxn ang="0">
                  <a:pos x="442" y="1917"/>
                </a:cxn>
                <a:cxn ang="0">
                  <a:pos x="433" y="1917"/>
                </a:cxn>
                <a:cxn ang="0">
                  <a:pos x="425" y="1899"/>
                </a:cxn>
                <a:cxn ang="0">
                  <a:pos x="408" y="1882"/>
                </a:cxn>
                <a:cxn ang="0">
                  <a:pos x="306" y="1751"/>
                </a:cxn>
                <a:cxn ang="0">
                  <a:pos x="229" y="1602"/>
                </a:cxn>
                <a:cxn ang="0">
                  <a:pos x="170" y="1453"/>
                </a:cxn>
                <a:cxn ang="0">
                  <a:pos x="136" y="1287"/>
                </a:cxn>
                <a:cxn ang="0">
                  <a:pos x="119" y="1129"/>
                </a:cxn>
                <a:cxn ang="0">
                  <a:pos x="110" y="972"/>
                </a:cxn>
                <a:cxn ang="0">
                  <a:pos x="119" y="771"/>
                </a:cxn>
                <a:cxn ang="0">
                  <a:pos x="153" y="578"/>
                </a:cxn>
                <a:cxn ang="0">
                  <a:pos x="212" y="385"/>
                </a:cxn>
                <a:cxn ang="0">
                  <a:pos x="297" y="210"/>
                </a:cxn>
                <a:cxn ang="0">
                  <a:pos x="416" y="53"/>
                </a:cxn>
                <a:cxn ang="0">
                  <a:pos x="433" y="44"/>
                </a:cxn>
                <a:cxn ang="0">
                  <a:pos x="442" y="35"/>
                </a:cxn>
                <a:cxn ang="0">
                  <a:pos x="442" y="9"/>
                </a:cxn>
                <a:cxn ang="0">
                  <a:pos x="433" y="9"/>
                </a:cxn>
                <a:cxn ang="0">
                  <a:pos x="425" y="0"/>
                </a:cxn>
                <a:cxn ang="0">
                  <a:pos x="399" y="18"/>
                </a:cxn>
                <a:cxn ang="0">
                  <a:pos x="340" y="62"/>
                </a:cxn>
                <a:cxn ang="0">
                  <a:pos x="272" y="140"/>
                </a:cxn>
                <a:cxn ang="0">
                  <a:pos x="195" y="245"/>
                </a:cxn>
                <a:cxn ang="0">
                  <a:pos x="119" y="385"/>
                </a:cxn>
                <a:cxn ang="0">
                  <a:pos x="51" y="596"/>
                </a:cxn>
                <a:cxn ang="0">
                  <a:pos x="8" y="797"/>
                </a:cxn>
                <a:cxn ang="0">
                  <a:pos x="0" y="972"/>
                </a:cxn>
                <a:cxn ang="0">
                  <a:pos x="8" y="1147"/>
                </a:cxn>
                <a:cxn ang="0">
                  <a:pos x="51" y="1357"/>
                </a:cxn>
                <a:cxn ang="0">
                  <a:pos x="127" y="1584"/>
                </a:cxn>
                <a:cxn ang="0">
                  <a:pos x="204" y="1716"/>
                </a:cxn>
                <a:cxn ang="0">
                  <a:pos x="272" y="1812"/>
                </a:cxn>
                <a:cxn ang="0">
                  <a:pos x="340" y="1891"/>
                </a:cxn>
                <a:cxn ang="0">
                  <a:pos x="399" y="1934"/>
                </a:cxn>
                <a:cxn ang="0">
                  <a:pos x="425" y="1952"/>
                </a:cxn>
                <a:cxn ang="0">
                  <a:pos x="433" y="1943"/>
                </a:cxn>
                <a:cxn ang="0">
                  <a:pos x="442" y="1943"/>
                </a:cxn>
                <a:cxn ang="0">
                  <a:pos x="442" y="1926"/>
                </a:cxn>
              </a:cxnLst>
              <a:rect l="0" t="0" r="r" b="b"/>
              <a:pathLst>
                <a:path w="442" h="1952">
                  <a:moveTo>
                    <a:pt x="442" y="1926"/>
                  </a:moveTo>
                  <a:lnTo>
                    <a:pt x="442" y="1917"/>
                  </a:lnTo>
                  <a:lnTo>
                    <a:pt x="433" y="1917"/>
                  </a:lnTo>
                  <a:lnTo>
                    <a:pt x="425" y="1899"/>
                  </a:lnTo>
                  <a:lnTo>
                    <a:pt x="408" y="1882"/>
                  </a:lnTo>
                  <a:lnTo>
                    <a:pt x="306" y="1751"/>
                  </a:lnTo>
                  <a:lnTo>
                    <a:pt x="229" y="1602"/>
                  </a:lnTo>
                  <a:lnTo>
                    <a:pt x="170" y="1453"/>
                  </a:lnTo>
                  <a:lnTo>
                    <a:pt x="136" y="1287"/>
                  </a:lnTo>
                  <a:lnTo>
                    <a:pt x="119" y="1129"/>
                  </a:lnTo>
                  <a:lnTo>
                    <a:pt x="110" y="972"/>
                  </a:lnTo>
                  <a:lnTo>
                    <a:pt x="119" y="771"/>
                  </a:lnTo>
                  <a:lnTo>
                    <a:pt x="153" y="578"/>
                  </a:lnTo>
                  <a:lnTo>
                    <a:pt x="212" y="385"/>
                  </a:lnTo>
                  <a:lnTo>
                    <a:pt x="297" y="210"/>
                  </a:lnTo>
                  <a:lnTo>
                    <a:pt x="416" y="53"/>
                  </a:lnTo>
                  <a:lnTo>
                    <a:pt x="433" y="44"/>
                  </a:lnTo>
                  <a:lnTo>
                    <a:pt x="442" y="35"/>
                  </a:lnTo>
                  <a:lnTo>
                    <a:pt x="442" y="9"/>
                  </a:lnTo>
                  <a:lnTo>
                    <a:pt x="433" y="9"/>
                  </a:lnTo>
                  <a:lnTo>
                    <a:pt x="425" y="0"/>
                  </a:lnTo>
                  <a:lnTo>
                    <a:pt x="399" y="18"/>
                  </a:lnTo>
                  <a:lnTo>
                    <a:pt x="340" y="62"/>
                  </a:lnTo>
                  <a:lnTo>
                    <a:pt x="272" y="140"/>
                  </a:lnTo>
                  <a:lnTo>
                    <a:pt x="195" y="245"/>
                  </a:lnTo>
                  <a:lnTo>
                    <a:pt x="119" y="385"/>
                  </a:lnTo>
                  <a:lnTo>
                    <a:pt x="51" y="596"/>
                  </a:lnTo>
                  <a:lnTo>
                    <a:pt x="8" y="797"/>
                  </a:lnTo>
                  <a:lnTo>
                    <a:pt x="0" y="972"/>
                  </a:lnTo>
                  <a:lnTo>
                    <a:pt x="8" y="1147"/>
                  </a:lnTo>
                  <a:lnTo>
                    <a:pt x="51" y="1357"/>
                  </a:lnTo>
                  <a:lnTo>
                    <a:pt x="127" y="1584"/>
                  </a:lnTo>
                  <a:lnTo>
                    <a:pt x="204" y="1716"/>
                  </a:lnTo>
                  <a:lnTo>
                    <a:pt x="272" y="1812"/>
                  </a:lnTo>
                  <a:lnTo>
                    <a:pt x="340" y="1891"/>
                  </a:lnTo>
                  <a:lnTo>
                    <a:pt x="399" y="1934"/>
                  </a:lnTo>
                  <a:lnTo>
                    <a:pt x="425" y="1952"/>
                  </a:lnTo>
                  <a:lnTo>
                    <a:pt x="433" y="1943"/>
                  </a:lnTo>
                  <a:lnTo>
                    <a:pt x="442" y="1943"/>
                  </a:lnTo>
                  <a:lnTo>
                    <a:pt x="442" y="192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33" name="Freeform 73"/>
            <p:cNvSpPr>
              <a:spLocks/>
            </p:cNvSpPr>
            <p:nvPr/>
          </p:nvSpPr>
          <p:spPr bwMode="auto">
            <a:xfrm>
              <a:off x="15803" y="5678"/>
              <a:ext cx="1157" cy="79"/>
            </a:xfrm>
            <a:custGeom>
              <a:avLst/>
              <a:gdLst/>
              <a:ahLst/>
              <a:cxnLst>
                <a:cxn ang="0">
                  <a:pos x="1097" y="79"/>
                </a:cxn>
                <a:cxn ang="0">
                  <a:pos x="1123" y="79"/>
                </a:cxn>
                <a:cxn ang="0">
                  <a:pos x="1140" y="70"/>
                </a:cxn>
                <a:cxn ang="0">
                  <a:pos x="1148" y="70"/>
                </a:cxn>
                <a:cxn ang="0">
                  <a:pos x="1157" y="52"/>
                </a:cxn>
                <a:cxn ang="0">
                  <a:pos x="1157" y="17"/>
                </a:cxn>
                <a:cxn ang="0">
                  <a:pos x="1148" y="9"/>
                </a:cxn>
                <a:cxn ang="0">
                  <a:pos x="1140" y="9"/>
                </a:cxn>
                <a:cxn ang="0">
                  <a:pos x="1123" y="0"/>
                </a:cxn>
                <a:cxn ang="0">
                  <a:pos x="42" y="0"/>
                </a:cxn>
                <a:cxn ang="0">
                  <a:pos x="25" y="9"/>
                </a:cxn>
                <a:cxn ang="0">
                  <a:pos x="17" y="9"/>
                </a:cxn>
                <a:cxn ang="0">
                  <a:pos x="8" y="26"/>
                </a:cxn>
                <a:cxn ang="0">
                  <a:pos x="0" y="35"/>
                </a:cxn>
                <a:cxn ang="0">
                  <a:pos x="8" y="52"/>
                </a:cxn>
                <a:cxn ang="0">
                  <a:pos x="34" y="79"/>
                </a:cxn>
                <a:cxn ang="0">
                  <a:pos x="68" y="79"/>
                </a:cxn>
                <a:cxn ang="0">
                  <a:pos x="1097" y="79"/>
                </a:cxn>
              </a:cxnLst>
              <a:rect l="0" t="0" r="r" b="b"/>
              <a:pathLst>
                <a:path w="1157" h="79">
                  <a:moveTo>
                    <a:pt x="1097" y="79"/>
                  </a:moveTo>
                  <a:lnTo>
                    <a:pt x="1123" y="79"/>
                  </a:lnTo>
                  <a:lnTo>
                    <a:pt x="1140" y="70"/>
                  </a:lnTo>
                  <a:lnTo>
                    <a:pt x="1148" y="70"/>
                  </a:lnTo>
                  <a:lnTo>
                    <a:pt x="1157" y="52"/>
                  </a:lnTo>
                  <a:lnTo>
                    <a:pt x="1157" y="17"/>
                  </a:lnTo>
                  <a:lnTo>
                    <a:pt x="1148" y="9"/>
                  </a:lnTo>
                  <a:lnTo>
                    <a:pt x="1140" y="9"/>
                  </a:lnTo>
                  <a:lnTo>
                    <a:pt x="1123" y="0"/>
                  </a:lnTo>
                  <a:lnTo>
                    <a:pt x="42" y="0"/>
                  </a:lnTo>
                  <a:lnTo>
                    <a:pt x="25" y="9"/>
                  </a:lnTo>
                  <a:lnTo>
                    <a:pt x="17" y="9"/>
                  </a:lnTo>
                  <a:lnTo>
                    <a:pt x="8" y="26"/>
                  </a:lnTo>
                  <a:lnTo>
                    <a:pt x="0" y="35"/>
                  </a:lnTo>
                  <a:lnTo>
                    <a:pt x="8" y="52"/>
                  </a:lnTo>
                  <a:lnTo>
                    <a:pt x="34" y="79"/>
                  </a:lnTo>
                  <a:lnTo>
                    <a:pt x="68" y="79"/>
                  </a:lnTo>
                  <a:lnTo>
                    <a:pt x="1097" y="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34" name="Freeform 74"/>
            <p:cNvSpPr>
              <a:spLocks/>
            </p:cNvSpPr>
            <p:nvPr/>
          </p:nvSpPr>
          <p:spPr bwMode="auto">
            <a:xfrm>
              <a:off x="17173" y="5345"/>
              <a:ext cx="876" cy="1260"/>
            </a:xfrm>
            <a:custGeom>
              <a:avLst/>
              <a:gdLst/>
              <a:ahLst/>
              <a:cxnLst>
                <a:cxn ang="0">
                  <a:pos x="867" y="97"/>
                </a:cxn>
                <a:cxn ang="0">
                  <a:pos x="876" y="70"/>
                </a:cxn>
                <a:cxn ang="0">
                  <a:pos x="842" y="27"/>
                </a:cxn>
                <a:cxn ang="0">
                  <a:pos x="799" y="18"/>
                </a:cxn>
                <a:cxn ang="0">
                  <a:pos x="765" y="44"/>
                </a:cxn>
                <a:cxn ang="0">
                  <a:pos x="748" y="70"/>
                </a:cxn>
                <a:cxn ang="0">
                  <a:pos x="731" y="140"/>
                </a:cxn>
                <a:cxn ang="0">
                  <a:pos x="689" y="324"/>
                </a:cxn>
                <a:cxn ang="0">
                  <a:pos x="587" y="709"/>
                </a:cxn>
                <a:cxn ang="0">
                  <a:pos x="476" y="814"/>
                </a:cxn>
                <a:cxn ang="0">
                  <a:pos x="331" y="823"/>
                </a:cxn>
                <a:cxn ang="0">
                  <a:pos x="280" y="735"/>
                </a:cxn>
                <a:cxn ang="0">
                  <a:pos x="280" y="578"/>
                </a:cxn>
                <a:cxn ang="0">
                  <a:pos x="374" y="298"/>
                </a:cxn>
                <a:cxn ang="0">
                  <a:pos x="399" y="210"/>
                </a:cxn>
                <a:cxn ang="0">
                  <a:pos x="408" y="158"/>
                </a:cxn>
                <a:cxn ang="0">
                  <a:pos x="365" y="44"/>
                </a:cxn>
                <a:cxn ang="0">
                  <a:pos x="255" y="0"/>
                </a:cxn>
                <a:cxn ang="0">
                  <a:pos x="110" y="70"/>
                </a:cxn>
                <a:cxn ang="0">
                  <a:pos x="25" y="210"/>
                </a:cxn>
                <a:cxn ang="0">
                  <a:pos x="0" y="298"/>
                </a:cxn>
                <a:cxn ang="0">
                  <a:pos x="42" y="315"/>
                </a:cxn>
                <a:cxn ang="0">
                  <a:pos x="102" y="167"/>
                </a:cxn>
                <a:cxn ang="0">
                  <a:pos x="195" y="53"/>
                </a:cxn>
                <a:cxn ang="0">
                  <a:pos x="263" y="44"/>
                </a:cxn>
                <a:cxn ang="0">
                  <a:pos x="289" y="62"/>
                </a:cxn>
                <a:cxn ang="0">
                  <a:pos x="297" y="105"/>
                </a:cxn>
                <a:cxn ang="0">
                  <a:pos x="280" y="202"/>
                </a:cxn>
                <a:cxn ang="0">
                  <a:pos x="212" y="377"/>
                </a:cxn>
                <a:cxn ang="0">
                  <a:pos x="161" y="578"/>
                </a:cxn>
                <a:cxn ang="0">
                  <a:pos x="170" y="735"/>
                </a:cxn>
                <a:cxn ang="0">
                  <a:pos x="255" y="849"/>
                </a:cxn>
                <a:cxn ang="0">
                  <a:pos x="382" y="875"/>
                </a:cxn>
                <a:cxn ang="0">
                  <a:pos x="519" y="840"/>
                </a:cxn>
                <a:cxn ang="0">
                  <a:pos x="553" y="893"/>
                </a:cxn>
                <a:cxn ang="0">
                  <a:pos x="450" y="1094"/>
                </a:cxn>
                <a:cxn ang="0">
                  <a:pos x="323" y="1199"/>
                </a:cxn>
                <a:cxn ang="0">
                  <a:pos x="212" y="1217"/>
                </a:cxn>
                <a:cxn ang="0">
                  <a:pos x="136" y="1173"/>
                </a:cxn>
                <a:cxn ang="0">
                  <a:pos x="153" y="1129"/>
                </a:cxn>
                <a:cxn ang="0">
                  <a:pos x="195" y="1094"/>
                </a:cxn>
                <a:cxn ang="0">
                  <a:pos x="212" y="1050"/>
                </a:cxn>
                <a:cxn ang="0">
                  <a:pos x="221" y="1007"/>
                </a:cxn>
                <a:cxn ang="0">
                  <a:pos x="195" y="980"/>
                </a:cxn>
                <a:cxn ang="0">
                  <a:pos x="170" y="963"/>
                </a:cxn>
                <a:cxn ang="0">
                  <a:pos x="110" y="972"/>
                </a:cxn>
                <a:cxn ang="0">
                  <a:pos x="68" y="998"/>
                </a:cxn>
                <a:cxn ang="0">
                  <a:pos x="42" y="1085"/>
                </a:cxn>
                <a:cxn ang="0">
                  <a:pos x="102" y="1208"/>
                </a:cxn>
                <a:cxn ang="0">
                  <a:pos x="246" y="1260"/>
                </a:cxn>
                <a:cxn ang="0">
                  <a:pos x="467" y="1182"/>
                </a:cxn>
                <a:cxn ang="0">
                  <a:pos x="638" y="989"/>
                </a:cxn>
                <a:cxn ang="0">
                  <a:pos x="867" y="114"/>
                </a:cxn>
              </a:cxnLst>
              <a:rect l="0" t="0" r="r" b="b"/>
              <a:pathLst>
                <a:path w="876" h="1260">
                  <a:moveTo>
                    <a:pt x="867" y="114"/>
                  </a:moveTo>
                  <a:lnTo>
                    <a:pt x="867" y="97"/>
                  </a:lnTo>
                  <a:lnTo>
                    <a:pt x="876" y="88"/>
                  </a:lnTo>
                  <a:lnTo>
                    <a:pt x="876" y="70"/>
                  </a:lnTo>
                  <a:lnTo>
                    <a:pt x="859" y="35"/>
                  </a:lnTo>
                  <a:lnTo>
                    <a:pt x="842" y="27"/>
                  </a:lnTo>
                  <a:lnTo>
                    <a:pt x="816" y="18"/>
                  </a:lnTo>
                  <a:lnTo>
                    <a:pt x="799" y="18"/>
                  </a:lnTo>
                  <a:lnTo>
                    <a:pt x="782" y="27"/>
                  </a:lnTo>
                  <a:lnTo>
                    <a:pt x="765" y="44"/>
                  </a:lnTo>
                  <a:lnTo>
                    <a:pt x="757" y="62"/>
                  </a:lnTo>
                  <a:lnTo>
                    <a:pt x="748" y="70"/>
                  </a:lnTo>
                  <a:lnTo>
                    <a:pt x="748" y="88"/>
                  </a:lnTo>
                  <a:lnTo>
                    <a:pt x="731" y="140"/>
                  </a:lnTo>
                  <a:lnTo>
                    <a:pt x="731" y="167"/>
                  </a:lnTo>
                  <a:lnTo>
                    <a:pt x="689" y="324"/>
                  </a:lnTo>
                  <a:lnTo>
                    <a:pt x="604" y="674"/>
                  </a:lnTo>
                  <a:lnTo>
                    <a:pt x="587" y="709"/>
                  </a:lnTo>
                  <a:lnTo>
                    <a:pt x="544" y="762"/>
                  </a:lnTo>
                  <a:lnTo>
                    <a:pt x="476" y="814"/>
                  </a:lnTo>
                  <a:lnTo>
                    <a:pt x="391" y="840"/>
                  </a:lnTo>
                  <a:lnTo>
                    <a:pt x="331" y="823"/>
                  </a:lnTo>
                  <a:lnTo>
                    <a:pt x="297" y="788"/>
                  </a:lnTo>
                  <a:lnTo>
                    <a:pt x="280" y="735"/>
                  </a:lnTo>
                  <a:lnTo>
                    <a:pt x="272" y="683"/>
                  </a:lnTo>
                  <a:lnTo>
                    <a:pt x="280" y="578"/>
                  </a:lnTo>
                  <a:lnTo>
                    <a:pt x="314" y="455"/>
                  </a:lnTo>
                  <a:lnTo>
                    <a:pt x="374" y="298"/>
                  </a:lnTo>
                  <a:lnTo>
                    <a:pt x="382" y="263"/>
                  </a:lnTo>
                  <a:lnTo>
                    <a:pt x="399" y="210"/>
                  </a:lnTo>
                  <a:lnTo>
                    <a:pt x="408" y="193"/>
                  </a:lnTo>
                  <a:lnTo>
                    <a:pt x="408" y="158"/>
                  </a:lnTo>
                  <a:lnTo>
                    <a:pt x="399" y="97"/>
                  </a:lnTo>
                  <a:lnTo>
                    <a:pt x="365" y="44"/>
                  </a:lnTo>
                  <a:lnTo>
                    <a:pt x="314" y="9"/>
                  </a:lnTo>
                  <a:lnTo>
                    <a:pt x="255" y="0"/>
                  </a:lnTo>
                  <a:lnTo>
                    <a:pt x="170" y="18"/>
                  </a:lnTo>
                  <a:lnTo>
                    <a:pt x="110" y="70"/>
                  </a:lnTo>
                  <a:lnTo>
                    <a:pt x="59" y="140"/>
                  </a:lnTo>
                  <a:lnTo>
                    <a:pt x="25" y="210"/>
                  </a:lnTo>
                  <a:lnTo>
                    <a:pt x="8" y="272"/>
                  </a:lnTo>
                  <a:lnTo>
                    <a:pt x="0" y="298"/>
                  </a:lnTo>
                  <a:lnTo>
                    <a:pt x="17" y="315"/>
                  </a:lnTo>
                  <a:lnTo>
                    <a:pt x="42" y="315"/>
                  </a:lnTo>
                  <a:lnTo>
                    <a:pt x="59" y="280"/>
                  </a:lnTo>
                  <a:lnTo>
                    <a:pt x="102" y="167"/>
                  </a:lnTo>
                  <a:lnTo>
                    <a:pt x="144" y="97"/>
                  </a:lnTo>
                  <a:lnTo>
                    <a:pt x="195" y="53"/>
                  </a:lnTo>
                  <a:lnTo>
                    <a:pt x="246" y="44"/>
                  </a:lnTo>
                  <a:lnTo>
                    <a:pt x="263" y="44"/>
                  </a:lnTo>
                  <a:lnTo>
                    <a:pt x="280" y="53"/>
                  </a:lnTo>
                  <a:lnTo>
                    <a:pt x="289" y="62"/>
                  </a:lnTo>
                  <a:lnTo>
                    <a:pt x="289" y="79"/>
                  </a:lnTo>
                  <a:lnTo>
                    <a:pt x="297" y="105"/>
                  </a:lnTo>
                  <a:lnTo>
                    <a:pt x="289" y="149"/>
                  </a:lnTo>
                  <a:lnTo>
                    <a:pt x="280" y="202"/>
                  </a:lnTo>
                  <a:lnTo>
                    <a:pt x="263" y="237"/>
                  </a:lnTo>
                  <a:lnTo>
                    <a:pt x="212" y="377"/>
                  </a:lnTo>
                  <a:lnTo>
                    <a:pt x="178" y="490"/>
                  </a:lnTo>
                  <a:lnTo>
                    <a:pt x="161" y="578"/>
                  </a:lnTo>
                  <a:lnTo>
                    <a:pt x="153" y="648"/>
                  </a:lnTo>
                  <a:lnTo>
                    <a:pt x="170" y="735"/>
                  </a:lnTo>
                  <a:lnTo>
                    <a:pt x="204" y="805"/>
                  </a:lnTo>
                  <a:lnTo>
                    <a:pt x="255" y="849"/>
                  </a:lnTo>
                  <a:lnTo>
                    <a:pt x="314" y="875"/>
                  </a:lnTo>
                  <a:lnTo>
                    <a:pt x="382" y="875"/>
                  </a:lnTo>
                  <a:lnTo>
                    <a:pt x="450" y="867"/>
                  </a:lnTo>
                  <a:lnTo>
                    <a:pt x="519" y="840"/>
                  </a:lnTo>
                  <a:lnTo>
                    <a:pt x="578" y="788"/>
                  </a:lnTo>
                  <a:lnTo>
                    <a:pt x="553" y="893"/>
                  </a:lnTo>
                  <a:lnTo>
                    <a:pt x="510" y="989"/>
                  </a:lnTo>
                  <a:lnTo>
                    <a:pt x="450" y="1094"/>
                  </a:lnTo>
                  <a:lnTo>
                    <a:pt x="391" y="1155"/>
                  </a:lnTo>
                  <a:lnTo>
                    <a:pt x="323" y="1199"/>
                  </a:lnTo>
                  <a:lnTo>
                    <a:pt x="246" y="1217"/>
                  </a:lnTo>
                  <a:lnTo>
                    <a:pt x="212" y="1217"/>
                  </a:lnTo>
                  <a:lnTo>
                    <a:pt x="178" y="1199"/>
                  </a:lnTo>
                  <a:lnTo>
                    <a:pt x="136" y="1173"/>
                  </a:lnTo>
                  <a:lnTo>
                    <a:pt x="102" y="1129"/>
                  </a:lnTo>
                  <a:lnTo>
                    <a:pt x="153" y="1129"/>
                  </a:lnTo>
                  <a:lnTo>
                    <a:pt x="178" y="1112"/>
                  </a:lnTo>
                  <a:lnTo>
                    <a:pt x="195" y="1094"/>
                  </a:lnTo>
                  <a:lnTo>
                    <a:pt x="204" y="1077"/>
                  </a:lnTo>
                  <a:lnTo>
                    <a:pt x="212" y="1050"/>
                  </a:lnTo>
                  <a:lnTo>
                    <a:pt x="221" y="1033"/>
                  </a:lnTo>
                  <a:lnTo>
                    <a:pt x="221" y="1007"/>
                  </a:lnTo>
                  <a:lnTo>
                    <a:pt x="212" y="989"/>
                  </a:lnTo>
                  <a:lnTo>
                    <a:pt x="195" y="980"/>
                  </a:lnTo>
                  <a:lnTo>
                    <a:pt x="187" y="972"/>
                  </a:lnTo>
                  <a:lnTo>
                    <a:pt x="170" y="963"/>
                  </a:lnTo>
                  <a:lnTo>
                    <a:pt x="136" y="963"/>
                  </a:lnTo>
                  <a:lnTo>
                    <a:pt x="110" y="972"/>
                  </a:lnTo>
                  <a:lnTo>
                    <a:pt x="93" y="980"/>
                  </a:lnTo>
                  <a:lnTo>
                    <a:pt x="68" y="998"/>
                  </a:lnTo>
                  <a:lnTo>
                    <a:pt x="51" y="1050"/>
                  </a:lnTo>
                  <a:lnTo>
                    <a:pt x="42" y="1085"/>
                  </a:lnTo>
                  <a:lnTo>
                    <a:pt x="59" y="1155"/>
                  </a:lnTo>
                  <a:lnTo>
                    <a:pt x="102" y="1208"/>
                  </a:lnTo>
                  <a:lnTo>
                    <a:pt x="161" y="1243"/>
                  </a:lnTo>
                  <a:lnTo>
                    <a:pt x="246" y="1260"/>
                  </a:lnTo>
                  <a:lnTo>
                    <a:pt x="357" y="1234"/>
                  </a:lnTo>
                  <a:lnTo>
                    <a:pt x="467" y="1182"/>
                  </a:lnTo>
                  <a:lnTo>
                    <a:pt x="561" y="1094"/>
                  </a:lnTo>
                  <a:lnTo>
                    <a:pt x="638" y="989"/>
                  </a:lnTo>
                  <a:lnTo>
                    <a:pt x="689" y="858"/>
                  </a:lnTo>
                  <a:lnTo>
                    <a:pt x="867" y="1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35" name="Freeform 75"/>
            <p:cNvSpPr>
              <a:spLocks/>
            </p:cNvSpPr>
            <p:nvPr/>
          </p:nvSpPr>
          <p:spPr bwMode="auto">
            <a:xfrm>
              <a:off x="18338" y="4741"/>
              <a:ext cx="264" cy="1952"/>
            </a:xfrm>
            <a:custGeom>
              <a:avLst/>
              <a:gdLst/>
              <a:ahLst/>
              <a:cxnLst>
                <a:cxn ang="0">
                  <a:pos x="264" y="1952"/>
                </a:cxn>
                <a:cxn ang="0">
                  <a:pos x="264" y="1873"/>
                </a:cxn>
                <a:cxn ang="0">
                  <a:pos x="77" y="1873"/>
                </a:cxn>
                <a:cxn ang="0">
                  <a:pos x="77" y="79"/>
                </a:cxn>
                <a:cxn ang="0">
                  <a:pos x="264" y="79"/>
                </a:cxn>
                <a:cxn ang="0">
                  <a:pos x="264" y="0"/>
                </a:cxn>
                <a:cxn ang="0">
                  <a:pos x="0" y="0"/>
                </a:cxn>
                <a:cxn ang="0">
                  <a:pos x="0" y="1952"/>
                </a:cxn>
                <a:cxn ang="0">
                  <a:pos x="264" y="1952"/>
                </a:cxn>
              </a:cxnLst>
              <a:rect l="0" t="0" r="r" b="b"/>
              <a:pathLst>
                <a:path w="264" h="1952">
                  <a:moveTo>
                    <a:pt x="264" y="1952"/>
                  </a:moveTo>
                  <a:lnTo>
                    <a:pt x="264" y="1873"/>
                  </a:lnTo>
                  <a:lnTo>
                    <a:pt x="77" y="1873"/>
                  </a:lnTo>
                  <a:lnTo>
                    <a:pt x="77" y="79"/>
                  </a:lnTo>
                  <a:lnTo>
                    <a:pt x="264" y="79"/>
                  </a:lnTo>
                  <a:lnTo>
                    <a:pt x="264" y="0"/>
                  </a:lnTo>
                  <a:lnTo>
                    <a:pt x="0" y="0"/>
                  </a:lnTo>
                  <a:lnTo>
                    <a:pt x="0" y="1952"/>
                  </a:lnTo>
                  <a:lnTo>
                    <a:pt x="264" y="19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36" name="Freeform 76"/>
            <p:cNvSpPr>
              <a:spLocks/>
            </p:cNvSpPr>
            <p:nvPr/>
          </p:nvSpPr>
          <p:spPr bwMode="auto">
            <a:xfrm>
              <a:off x="18695" y="5337"/>
              <a:ext cx="1472" cy="875"/>
            </a:xfrm>
            <a:custGeom>
              <a:avLst/>
              <a:gdLst/>
              <a:ahLst/>
              <a:cxnLst>
                <a:cxn ang="0">
                  <a:pos x="1345" y="131"/>
                </a:cxn>
                <a:cxn ang="0">
                  <a:pos x="1345" y="122"/>
                </a:cxn>
                <a:cxn ang="0">
                  <a:pos x="1362" y="105"/>
                </a:cxn>
                <a:cxn ang="0">
                  <a:pos x="1379" y="105"/>
                </a:cxn>
                <a:cxn ang="0">
                  <a:pos x="1396" y="96"/>
                </a:cxn>
                <a:cxn ang="0">
                  <a:pos x="1472" y="96"/>
                </a:cxn>
                <a:cxn ang="0">
                  <a:pos x="1472" y="0"/>
                </a:cxn>
                <a:cxn ang="0">
                  <a:pos x="1396" y="8"/>
                </a:cxn>
                <a:cxn ang="0">
                  <a:pos x="1200" y="8"/>
                </a:cxn>
                <a:cxn ang="0">
                  <a:pos x="1141" y="0"/>
                </a:cxn>
                <a:cxn ang="0">
                  <a:pos x="1141" y="96"/>
                </a:cxn>
                <a:cxn ang="0">
                  <a:pos x="1217" y="96"/>
                </a:cxn>
                <a:cxn ang="0">
                  <a:pos x="1251" y="113"/>
                </a:cxn>
                <a:cxn ang="0">
                  <a:pos x="1251" y="131"/>
                </a:cxn>
                <a:cxn ang="0">
                  <a:pos x="1243" y="140"/>
                </a:cxn>
                <a:cxn ang="0">
                  <a:pos x="1047" y="638"/>
                </a:cxn>
                <a:cxn ang="0">
                  <a:pos x="834" y="96"/>
                </a:cxn>
                <a:cxn ang="0">
                  <a:pos x="936" y="96"/>
                </a:cxn>
                <a:cxn ang="0">
                  <a:pos x="936" y="0"/>
                </a:cxn>
                <a:cxn ang="0">
                  <a:pos x="826" y="8"/>
                </a:cxn>
                <a:cxn ang="0">
                  <a:pos x="579" y="8"/>
                </a:cxn>
                <a:cxn ang="0">
                  <a:pos x="537" y="0"/>
                </a:cxn>
                <a:cxn ang="0">
                  <a:pos x="537" y="96"/>
                </a:cxn>
                <a:cxn ang="0">
                  <a:pos x="647" y="96"/>
                </a:cxn>
                <a:cxn ang="0">
                  <a:pos x="664" y="131"/>
                </a:cxn>
                <a:cxn ang="0">
                  <a:pos x="673" y="157"/>
                </a:cxn>
                <a:cxn ang="0">
                  <a:pos x="681" y="175"/>
                </a:cxn>
                <a:cxn ang="0">
                  <a:pos x="681" y="218"/>
                </a:cxn>
                <a:cxn ang="0">
                  <a:pos x="528" y="595"/>
                </a:cxn>
                <a:cxn ang="0">
                  <a:pos x="332" y="96"/>
                </a:cxn>
                <a:cxn ang="0">
                  <a:pos x="434" y="96"/>
                </a:cxn>
                <a:cxn ang="0">
                  <a:pos x="434" y="0"/>
                </a:cxn>
                <a:cxn ang="0">
                  <a:pos x="205" y="8"/>
                </a:cxn>
                <a:cxn ang="0">
                  <a:pos x="103" y="8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111" y="96"/>
                </a:cxn>
                <a:cxn ang="0">
                  <a:pos x="400" y="822"/>
                </a:cxn>
                <a:cxn ang="0">
                  <a:pos x="417" y="857"/>
                </a:cxn>
                <a:cxn ang="0">
                  <a:pos x="426" y="866"/>
                </a:cxn>
                <a:cxn ang="0">
                  <a:pos x="443" y="875"/>
                </a:cxn>
                <a:cxn ang="0">
                  <a:pos x="494" y="875"/>
                </a:cxn>
                <a:cxn ang="0">
                  <a:pos x="502" y="866"/>
                </a:cxn>
                <a:cxn ang="0">
                  <a:pos x="519" y="857"/>
                </a:cxn>
                <a:cxn ang="0">
                  <a:pos x="537" y="822"/>
                </a:cxn>
                <a:cxn ang="0">
                  <a:pos x="732" y="315"/>
                </a:cxn>
                <a:cxn ang="0">
                  <a:pos x="936" y="822"/>
                </a:cxn>
                <a:cxn ang="0">
                  <a:pos x="953" y="857"/>
                </a:cxn>
                <a:cxn ang="0">
                  <a:pos x="962" y="866"/>
                </a:cxn>
                <a:cxn ang="0">
                  <a:pos x="979" y="875"/>
                </a:cxn>
                <a:cxn ang="0">
                  <a:pos x="1030" y="875"/>
                </a:cxn>
                <a:cxn ang="0">
                  <a:pos x="1047" y="866"/>
                </a:cxn>
                <a:cxn ang="0">
                  <a:pos x="1056" y="857"/>
                </a:cxn>
                <a:cxn ang="0">
                  <a:pos x="1073" y="822"/>
                </a:cxn>
                <a:cxn ang="0">
                  <a:pos x="1345" y="131"/>
                </a:cxn>
              </a:cxnLst>
              <a:rect l="0" t="0" r="r" b="b"/>
              <a:pathLst>
                <a:path w="1472" h="875">
                  <a:moveTo>
                    <a:pt x="1345" y="131"/>
                  </a:moveTo>
                  <a:lnTo>
                    <a:pt x="1345" y="122"/>
                  </a:lnTo>
                  <a:lnTo>
                    <a:pt x="1362" y="105"/>
                  </a:lnTo>
                  <a:lnTo>
                    <a:pt x="1379" y="105"/>
                  </a:lnTo>
                  <a:lnTo>
                    <a:pt x="1396" y="96"/>
                  </a:lnTo>
                  <a:lnTo>
                    <a:pt x="1472" y="96"/>
                  </a:lnTo>
                  <a:lnTo>
                    <a:pt x="1472" y="0"/>
                  </a:lnTo>
                  <a:lnTo>
                    <a:pt x="1396" y="8"/>
                  </a:lnTo>
                  <a:lnTo>
                    <a:pt x="1200" y="8"/>
                  </a:lnTo>
                  <a:lnTo>
                    <a:pt x="1141" y="0"/>
                  </a:lnTo>
                  <a:lnTo>
                    <a:pt x="1141" y="96"/>
                  </a:lnTo>
                  <a:lnTo>
                    <a:pt x="1217" y="96"/>
                  </a:lnTo>
                  <a:lnTo>
                    <a:pt x="1251" y="113"/>
                  </a:lnTo>
                  <a:lnTo>
                    <a:pt x="1251" y="131"/>
                  </a:lnTo>
                  <a:lnTo>
                    <a:pt x="1243" y="140"/>
                  </a:lnTo>
                  <a:lnTo>
                    <a:pt x="1047" y="638"/>
                  </a:lnTo>
                  <a:lnTo>
                    <a:pt x="834" y="96"/>
                  </a:lnTo>
                  <a:lnTo>
                    <a:pt x="936" y="96"/>
                  </a:lnTo>
                  <a:lnTo>
                    <a:pt x="936" y="0"/>
                  </a:lnTo>
                  <a:lnTo>
                    <a:pt x="826" y="8"/>
                  </a:lnTo>
                  <a:lnTo>
                    <a:pt x="579" y="8"/>
                  </a:lnTo>
                  <a:lnTo>
                    <a:pt x="537" y="0"/>
                  </a:lnTo>
                  <a:lnTo>
                    <a:pt x="537" y="96"/>
                  </a:lnTo>
                  <a:lnTo>
                    <a:pt x="647" y="96"/>
                  </a:lnTo>
                  <a:lnTo>
                    <a:pt x="664" y="131"/>
                  </a:lnTo>
                  <a:lnTo>
                    <a:pt x="673" y="157"/>
                  </a:lnTo>
                  <a:lnTo>
                    <a:pt x="681" y="175"/>
                  </a:lnTo>
                  <a:lnTo>
                    <a:pt x="681" y="218"/>
                  </a:lnTo>
                  <a:lnTo>
                    <a:pt x="528" y="595"/>
                  </a:lnTo>
                  <a:lnTo>
                    <a:pt x="332" y="96"/>
                  </a:lnTo>
                  <a:lnTo>
                    <a:pt x="434" y="96"/>
                  </a:lnTo>
                  <a:lnTo>
                    <a:pt x="434" y="0"/>
                  </a:lnTo>
                  <a:lnTo>
                    <a:pt x="205" y="8"/>
                  </a:lnTo>
                  <a:lnTo>
                    <a:pt x="103" y="8"/>
                  </a:lnTo>
                  <a:lnTo>
                    <a:pt x="0" y="0"/>
                  </a:lnTo>
                  <a:lnTo>
                    <a:pt x="0" y="96"/>
                  </a:lnTo>
                  <a:lnTo>
                    <a:pt x="111" y="96"/>
                  </a:lnTo>
                  <a:lnTo>
                    <a:pt x="400" y="822"/>
                  </a:lnTo>
                  <a:lnTo>
                    <a:pt x="417" y="857"/>
                  </a:lnTo>
                  <a:lnTo>
                    <a:pt x="426" y="866"/>
                  </a:lnTo>
                  <a:lnTo>
                    <a:pt x="443" y="875"/>
                  </a:lnTo>
                  <a:lnTo>
                    <a:pt x="494" y="875"/>
                  </a:lnTo>
                  <a:lnTo>
                    <a:pt x="502" y="866"/>
                  </a:lnTo>
                  <a:lnTo>
                    <a:pt x="519" y="857"/>
                  </a:lnTo>
                  <a:lnTo>
                    <a:pt x="537" y="822"/>
                  </a:lnTo>
                  <a:lnTo>
                    <a:pt x="732" y="315"/>
                  </a:lnTo>
                  <a:lnTo>
                    <a:pt x="936" y="822"/>
                  </a:lnTo>
                  <a:lnTo>
                    <a:pt x="953" y="857"/>
                  </a:lnTo>
                  <a:lnTo>
                    <a:pt x="962" y="866"/>
                  </a:lnTo>
                  <a:lnTo>
                    <a:pt x="979" y="875"/>
                  </a:lnTo>
                  <a:lnTo>
                    <a:pt x="1030" y="875"/>
                  </a:lnTo>
                  <a:lnTo>
                    <a:pt x="1047" y="866"/>
                  </a:lnTo>
                  <a:lnTo>
                    <a:pt x="1056" y="857"/>
                  </a:lnTo>
                  <a:lnTo>
                    <a:pt x="1073" y="822"/>
                  </a:lnTo>
                  <a:lnTo>
                    <a:pt x="1345" y="13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37" name="Freeform 77"/>
            <p:cNvSpPr>
              <a:spLocks/>
            </p:cNvSpPr>
            <p:nvPr/>
          </p:nvSpPr>
          <p:spPr bwMode="auto">
            <a:xfrm>
              <a:off x="20372" y="4698"/>
              <a:ext cx="978" cy="945"/>
            </a:xfrm>
            <a:custGeom>
              <a:avLst/>
              <a:gdLst/>
              <a:ahLst/>
              <a:cxnLst>
                <a:cxn ang="0">
                  <a:pos x="519" y="70"/>
                </a:cxn>
                <a:cxn ang="0">
                  <a:pos x="953" y="70"/>
                </a:cxn>
                <a:cxn ang="0">
                  <a:pos x="970" y="52"/>
                </a:cxn>
                <a:cxn ang="0">
                  <a:pos x="978" y="35"/>
                </a:cxn>
                <a:cxn ang="0">
                  <a:pos x="970" y="17"/>
                </a:cxn>
                <a:cxn ang="0">
                  <a:pos x="953" y="0"/>
                </a:cxn>
                <a:cxn ang="0">
                  <a:pos x="25" y="0"/>
                </a:cxn>
                <a:cxn ang="0">
                  <a:pos x="8" y="17"/>
                </a:cxn>
                <a:cxn ang="0">
                  <a:pos x="0" y="35"/>
                </a:cxn>
                <a:cxn ang="0">
                  <a:pos x="0" y="52"/>
                </a:cxn>
                <a:cxn ang="0">
                  <a:pos x="17" y="61"/>
                </a:cxn>
                <a:cxn ang="0">
                  <a:pos x="25" y="61"/>
                </a:cxn>
                <a:cxn ang="0">
                  <a:pos x="42" y="70"/>
                </a:cxn>
                <a:cxn ang="0">
                  <a:pos x="459" y="70"/>
                </a:cxn>
                <a:cxn ang="0">
                  <a:pos x="459" y="936"/>
                </a:cxn>
                <a:cxn ang="0">
                  <a:pos x="476" y="945"/>
                </a:cxn>
                <a:cxn ang="0">
                  <a:pos x="510" y="945"/>
                </a:cxn>
                <a:cxn ang="0">
                  <a:pos x="519" y="936"/>
                </a:cxn>
                <a:cxn ang="0">
                  <a:pos x="519" y="892"/>
                </a:cxn>
                <a:cxn ang="0">
                  <a:pos x="519" y="70"/>
                </a:cxn>
              </a:cxnLst>
              <a:rect l="0" t="0" r="r" b="b"/>
              <a:pathLst>
                <a:path w="978" h="945">
                  <a:moveTo>
                    <a:pt x="519" y="70"/>
                  </a:moveTo>
                  <a:lnTo>
                    <a:pt x="953" y="70"/>
                  </a:lnTo>
                  <a:lnTo>
                    <a:pt x="970" y="52"/>
                  </a:lnTo>
                  <a:lnTo>
                    <a:pt x="978" y="35"/>
                  </a:lnTo>
                  <a:lnTo>
                    <a:pt x="970" y="17"/>
                  </a:lnTo>
                  <a:lnTo>
                    <a:pt x="953" y="0"/>
                  </a:lnTo>
                  <a:lnTo>
                    <a:pt x="25" y="0"/>
                  </a:lnTo>
                  <a:lnTo>
                    <a:pt x="8" y="17"/>
                  </a:lnTo>
                  <a:lnTo>
                    <a:pt x="0" y="35"/>
                  </a:lnTo>
                  <a:lnTo>
                    <a:pt x="0" y="52"/>
                  </a:lnTo>
                  <a:lnTo>
                    <a:pt x="17" y="61"/>
                  </a:lnTo>
                  <a:lnTo>
                    <a:pt x="25" y="61"/>
                  </a:lnTo>
                  <a:lnTo>
                    <a:pt x="42" y="70"/>
                  </a:lnTo>
                  <a:lnTo>
                    <a:pt x="459" y="70"/>
                  </a:lnTo>
                  <a:lnTo>
                    <a:pt x="459" y="936"/>
                  </a:lnTo>
                  <a:lnTo>
                    <a:pt x="476" y="945"/>
                  </a:lnTo>
                  <a:lnTo>
                    <a:pt x="510" y="945"/>
                  </a:lnTo>
                  <a:lnTo>
                    <a:pt x="519" y="936"/>
                  </a:lnTo>
                  <a:lnTo>
                    <a:pt x="519" y="892"/>
                  </a:lnTo>
                  <a:lnTo>
                    <a:pt x="519" y="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38" name="Freeform 78"/>
            <p:cNvSpPr>
              <a:spLocks noEditPoints="1"/>
            </p:cNvSpPr>
            <p:nvPr/>
          </p:nvSpPr>
          <p:spPr bwMode="auto">
            <a:xfrm>
              <a:off x="21614" y="4855"/>
              <a:ext cx="1072" cy="1357"/>
            </a:xfrm>
            <a:custGeom>
              <a:avLst/>
              <a:gdLst/>
              <a:ahLst/>
              <a:cxnLst>
                <a:cxn ang="0">
                  <a:pos x="1072" y="1260"/>
                </a:cxn>
                <a:cxn ang="0">
                  <a:pos x="995" y="1260"/>
                </a:cxn>
                <a:cxn ang="0">
                  <a:pos x="970" y="1252"/>
                </a:cxn>
                <a:cxn ang="0">
                  <a:pos x="953" y="1243"/>
                </a:cxn>
                <a:cxn ang="0">
                  <a:pos x="936" y="1208"/>
                </a:cxn>
                <a:cxn ang="0">
                  <a:pos x="936" y="0"/>
                </a:cxn>
                <a:cxn ang="0">
                  <a:pos x="604" y="18"/>
                </a:cxn>
                <a:cxn ang="0">
                  <a:pos x="604" y="105"/>
                </a:cxn>
                <a:cxn ang="0">
                  <a:pos x="680" y="105"/>
                </a:cxn>
                <a:cxn ang="0">
                  <a:pos x="706" y="114"/>
                </a:cxn>
                <a:cxn ang="0">
                  <a:pos x="723" y="123"/>
                </a:cxn>
                <a:cxn ang="0">
                  <a:pos x="732" y="131"/>
                </a:cxn>
                <a:cxn ang="0">
                  <a:pos x="732" y="560"/>
                </a:cxn>
                <a:cxn ang="0">
                  <a:pos x="638" y="508"/>
                </a:cxn>
                <a:cxn ang="0">
                  <a:pos x="553" y="482"/>
                </a:cxn>
                <a:cxn ang="0">
                  <a:pos x="476" y="473"/>
                </a:cxn>
                <a:cxn ang="0">
                  <a:pos x="349" y="490"/>
                </a:cxn>
                <a:cxn ang="0">
                  <a:pos x="230" y="525"/>
                </a:cxn>
                <a:cxn ang="0">
                  <a:pos x="136" y="595"/>
                </a:cxn>
                <a:cxn ang="0">
                  <a:pos x="68" y="683"/>
                </a:cxn>
                <a:cxn ang="0">
                  <a:pos x="17" y="788"/>
                </a:cxn>
                <a:cxn ang="0">
                  <a:pos x="0" y="919"/>
                </a:cxn>
                <a:cxn ang="0">
                  <a:pos x="17" y="1042"/>
                </a:cxn>
                <a:cxn ang="0">
                  <a:pos x="59" y="1147"/>
                </a:cxn>
                <a:cxn ang="0">
                  <a:pos x="127" y="1234"/>
                </a:cxn>
                <a:cxn ang="0">
                  <a:pos x="213" y="1304"/>
                </a:cxn>
                <a:cxn ang="0">
                  <a:pos x="323" y="1348"/>
                </a:cxn>
                <a:cxn ang="0">
                  <a:pos x="459" y="1357"/>
                </a:cxn>
                <a:cxn ang="0">
                  <a:pos x="561" y="1348"/>
                </a:cxn>
                <a:cxn ang="0">
                  <a:pos x="655" y="1313"/>
                </a:cxn>
                <a:cxn ang="0">
                  <a:pos x="723" y="1260"/>
                </a:cxn>
                <a:cxn ang="0">
                  <a:pos x="723" y="1357"/>
                </a:cxn>
                <a:cxn ang="0">
                  <a:pos x="1072" y="1348"/>
                </a:cxn>
                <a:cxn ang="0">
                  <a:pos x="1072" y="1260"/>
                </a:cxn>
                <a:cxn ang="0">
                  <a:pos x="723" y="665"/>
                </a:cxn>
                <a:cxn ang="0">
                  <a:pos x="723" y="1147"/>
                </a:cxn>
                <a:cxn ang="0">
                  <a:pos x="697" y="1182"/>
                </a:cxn>
                <a:cxn ang="0">
                  <a:pos x="646" y="1234"/>
                </a:cxn>
                <a:cxn ang="0">
                  <a:pos x="570" y="1269"/>
                </a:cxn>
                <a:cxn ang="0">
                  <a:pos x="476" y="1287"/>
                </a:cxn>
                <a:cxn ang="0">
                  <a:pos x="391" y="1278"/>
                </a:cxn>
                <a:cxn ang="0">
                  <a:pos x="332" y="1243"/>
                </a:cxn>
                <a:cxn ang="0">
                  <a:pos x="289" y="1182"/>
                </a:cxn>
                <a:cxn ang="0">
                  <a:pos x="264" y="1120"/>
                </a:cxn>
                <a:cxn ang="0">
                  <a:pos x="247" y="980"/>
                </a:cxn>
                <a:cxn ang="0">
                  <a:pos x="247" y="823"/>
                </a:cxn>
                <a:cxn ang="0">
                  <a:pos x="264" y="727"/>
                </a:cxn>
                <a:cxn ang="0">
                  <a:pos x="298" y="648"/>
                </a:cxn>
                <a:cxn ang="0">
                  <a:pos x="357" y="587"/>
                </a:cxn>
                <a:cxn ang="0">
                  <a:pos x="434" y="552"/>
                </a:cxn>
                <a:cxn ang="0">
                  <a:pos x="493" y="543"/>
                </a:cxn>
                <a:cxn ang="0">
                  <a:pos x="595" y="560"/>
                </a:cxn>
                <a:cxn ang="0">
                  <a:pos x="672" y="604"/>
                </a:cxn>
                <a:cxn ang="0">
                  <a:pos x="723" y="665"/>
                </a:cxn>
              </a:cxnLst>
              <a:rect l="0" t="0" r="r" b="b"/>
              <a:pathLst>
                <a:path w="1072" h="1357">
                  <a:moveTo>
                    <a:pt x="1072" y="1260"/>
                  </a:moveTo>
                  <a:lnTo>
                    <a:pt x="995" y="1260"/>
                  </a:lnTo>
                  <a:lnTo>
                    <a:pt x="970" y="1252"/>
                  </a:lnTo>
                  <a:lnTo>
                    <a:pt x="953" y="1243"/>
                  </a:lnTo>
                  <a:lnTo>
                    <a:pt x="936" y="1208"/>
                  </a:lnTo>
                  <a:lnTo>
                    <a:pt x="936" y="0"/>
                  </a:lnTo>
                  <a:lnTo>
                    <a:pt x="604" y="18"/>
                  </a:lnTo>
                  <a:lnTo>
                    <a:pt x="604" y="105"/>
                  </a:lnTo>
                  <a:lnTo>
                    <a:pt x="680" y="105"/>
                  </a:lnTo>
                  <a:lnTo>
                    <a:pt x="706" y="114"/>
                  </a:lnTo>
                  <a:lnTo>
                    <a:pt x="723" y="123"/>
                  </a:lnTo>
                  <a:lnTo>
                    <a:pt x="732" y="131"/>
                  </a:lnTo>
                  <a:lnTo>
                    <a:pt x="732" y="560"/>
                  </a:lnTo>
                  <a:lnTo>
                    <a:pt x="638" y="508"/>
                  </a:lnTo>
                  <a:lnTo>
                    <a:pt x="553" y="482"/>
                  </a:lnTo>
                  <a:lnTo>
                    <a:pt x="476" y="473"/>
                  </a:lnTo>
                  <a:lnTo>
                    <a:pt x="349" y="490"/>
                  </a:lnTo>
                  <a:lnTo>
                    <a:pt x="230" y="525"/>
                  </a:lnTo>
                  <a:lnTo>
                    <a:pt x="136" y="595"/>
                  </a:lnTo>
                  <a:lnTo>
                    <a:pt x="68" y="683"/>
                  </a:lnTo>
                  <a:lnTo>
                    <a:pt x="17" y="788"/>
                  </a:lnTo>
                  <a:lnTo>
                    <a:pt x="0" y="919"/>
                  </a:lnTo>
                  <a:lnTo>
                    <a:pt x="17" y="1042"/>
                  </a:lnTo>
                  <a:lnTo>
                    <a:pt x="59" y="1147"/>
                  </a:lnTo>
                  <a:lnTo>
                    <a:pt x="127" y="1234"/>
                  </a:lnTo>
                  <a:lnTo>
                    <a:pt x="213" y="1304"/>
                  </a:lnTo>
                  <a:lnTo>
                    <a:pt x="323" y="1348"/>
                  </a:lnTo>
                  <a:lnTo>
                    <a:pt x="459" y="1357"/>
                  </a:lnTo>
                  <a:lnTo>
                    <a:pt x="561" y="1348"/>
                  </a:lnTo>
                  <a:lnTo>
                    <a:pt x="655" y="1313"/>
                  </a:lnTo>
                  <a:lnTo>
                    <a:pt x="723" y="1260"/>
                  </a:lnTo>
                  <a:lnTo>
                    <a:pt x="723" y="1357"/>
                  </a:lnTo>
                  <a:lnTo>
                    <a:pt x="1072" y="1348"/>
                  </a:lnTo>
                  <a:lnTo>
                    <a:pt x="1072" y="1260"/>
                  </a:lnTo>
                  <a:close/>
                  <a:moveTo>
                    <a:pt x="723" y="665"/>
                  </a:moveTo>
                  <a:lnTo>
                    <a:pt x="723" y="1147"/>
                  </a:lnTo>
                  <a:lnTo>
                    <a:pt x="697" y="1182"/>
                  </a:lnTo>
                  <a:lnTo>
                    <a:pt x="646" y="1234"/>
                  </a:lnTo>
                  <a:lnTo>
                    <a:pt x="570" y="1269"/>
                  </a:lnTo>
                  <a:lnTo>
                    <a:pt x="476" y="1287"/>
                  </a:lnTo>
                  <a:lnTo>
                    <a:pt x="391" y="1278"/>
                  </a:lnTo>
                  <a:lnTo>
                    <a:pt x="332" y="1243"/>
                  </a:lnTo>
                  <a:lnTo>
                    <a:pt x="289" y="1182"/>
                  </a:lnTo>
                  <a:lnTo>
                    <a:pt x="264" y="1120"/>
                  </a:lnTo>
                  <a:lnTo>
                    <a:pt x="247" y="980"/>
                  </a:lnTo>
                  <a:lnTo>
                    <a:pt x="247" y="823"/>
                  </a:lnTo>
                  <a:lnTo>
                    <a:pt x="264" y="727"/>
                  </a:lnTo>
                  <a:lnTo>
                    <a:pt x="298" y="648"/>
                  </a:lnTo>
                  <a:lnTo>
                    <a:pt x="357" y="587"/>
                  </a:lnTo>
                  <a:lnTo>
                    <a:pt x="434" y="552"/>
                  </a:lnTo>
                  <a:lnTo>
                    <a:pt x="493" y="543"/>
                  </a:lnTo>
                  <a:lnTo>
                    <a:pt x="595" y="560"/>
                  </a:lnTo>
                  <a:lnTo>
                    <a:pt x="672" y="604"/>
                  </a:lnTo>
                  <a:lnTo>
                    <a:pt x="723" y="6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39" name="Freeform 79"/>
            <p:cNvSpPr>
              <a:spLocks/>
            </p:cNvSpPr>
            <p:nvPr/>
          </p:nvSpPr>
          <p:spPr bwMode="auto">
            <a:xfrm>
              <a:off x="23264" y="5065"/>
              <a:ext cx="1260" cy="1295"/>
            </a:xfrm>
            <a:custGeom>
              <a:avLst/>
              <a:gdLst/>
              <a:ahLst/>
              <a:cxnLst>
                <a:cxn ang="0">
                  <a:pos x="673" y="692"/>
                </a:cxn>
                <a:cxn ang="0">
                  <a:pos x="1226" y="692"/>
                </a:cxn>
                <a:cxn ang="0">
                  <a:pos x="1243" y="683"/>
                </a:cxn>
                <a:cxn ang="0">
                  <a:pos x="1251" y="683"/>
                </a:cxn>
                <a:cxn ang="0">
                  <a:pos x="1260" y="665"/>
                </a:cxn>
                <a:cxn ang="0">
                  <a:pos x="1260" y="630"/>
                </a:cxn>
                <a:cxn ang="0">
                  <a:pos x="1251" y="622"/>
                </a:cxn>
                <a:cxn ang="0">
                  <a:pos x="1243" y="622"/>
                </a:cxn>
                <a:cxn ang="0">
                  <a:pos x="1226" y="613"/>
                </a:cxn>
                <a:cxn ang="0">
                  <a:pos x="673" y="613"/>
                </a:cxn>
                <a:cxn ang="0">
                  <a:pos x="673" y="44"/>
                </a:cxn>
                <a:cxn ang="0">
                  <a:pos x="664" y="26"/>
                </a:cxn>
                <a:cxn ang="0">
                  <a:pos x="664" y="18"/>
                </a:cxn>
                <a:cxn ang="0">
                  <a:pos x="630" y="0"/>
                </a:cxn>
                <a:cxn ang="0">
                  <a:pos x="613" y="9"/>
                </a:cxn>
                <a:cxn ang="0">
                  <a:pos x="605" y="18"/>
                </a:cxn>
                <a:cxn ang="0">
                  <a:pos x="596" y="35"/>
                </a:cxn>
                <a:cxn ang="0">
                  <a:pos x="596" y="613"/>
                </a:cxn>
                <a:cxn ang="0">
                  <a:pos x="43" y="613"/>
                </a:cxn>
                <a:cxn ang="0">
                  <a:pos x="26" y="622"/>
                </a:cxn>
                <a:cxn ang="0">
                  <a:pos x="17" y="622"/>
                </a:cxn>
                <a:cxn ang="0">
                  <a:pos x="9" y="639"/>
                </a:cxn>
                <a:cxn ang="0">
                  <a:pos x="0" y="648"/>
                </a:cxn>
                <a:cxn ang="0">
                  <a:pos x="9" y="665"/>
                </a:cxn>
                <a:cxn ang="0">
                  <a:pos x="34" y="692"/>
                </a:cxn>
                <a:cxn ang="0">
                  <a:pos x="596" y="692"/>
                </a:cxn>
                <a:cxn ang="0">
                  <a:pos x="596" y="1260"/>
                </a:cxn>
                <a:cxn ang="0">
                  <a:pos x="605" y="1278"/>
                </a:cxn>
                <a:cxn ang="0">
                  <a:pos x="605" y="1287"/>
                </a:cxn>
                <a:cxn ang="0">
                  <a:pos x="622" y="1295"/>
                </a:cxn>
                <a:cxn ang="0">
                  <a:pos x="647" y="1295"/>
                </a:cxn>
                <a:cxn ang="0">
                  <a:pos x="664" y="1278"/>
                </a:cxn>
                <a:cxn ang="0">
                  <a:pos x="673" y="1260"/>
                </a:cxn>
                <a:cxn ang="0">
                  <a:pos x="673" y="1234"/>
                </a:cxn>
                <a:cxn ang="0">
                  <a:pos x="673" y="692"/>
                </a:cxn>
              </a:cxnLst>
              <a:rect l="0" t="0" r="r" b="b"/>
              <a:pathLst>
                <a:path w="1260" h="1295">
                  <a:moveTo>
                    <a:pt x="673" y="692"/>
                  </a:moveTo>
                  <a:lnTo>
                    <a:pt x="1226" y="692"/>
                  </a:lnTo>
                  <a:lnTo>
                    <a:pt x="1243" y="683"/>
                  </a:lnTo>
                  <a:lnTo>
                    <a:pt x="1251" y="683"/>
                  </a:lnTo>
                  <a:lnTo>
                    <a:pt x="1260" y="665"/>
                  </a:lnTo>
                  <a:lnTo>
                    <a:pt x="1260" y="630"/>
                  </a:lnTo>
                  <a:lnTo>
                    <a:pt x="1251" y="622"/>
                  </a:lnTo>
                  <a:lnTo>
                    <a:pt x="1243" y="622"/>
                  </a:lnTo>
                  <a:lnTo>
                    <a:pt x="1226" y="613"/>
                  </a:lnTo>
                  <a:lnTo>
                    <a:pt x="673" y="613"/>
                  </a:lnTo>
                  <a:lnTo>
                    <a:pt x="673" y="44"/>
                  </a:lnTo>
                  <a:lnTo>
                    <a:pt x="664" y="26"/>
                  </a:lnTo>
                  <a:lnTo>
                    <a:pt x="664" y="18"/>
                  </a:lnTo>
                  <a:lnTo>
                    <a:pt x="630" y="0"/>
                  </a:lnTo>
                  <a:lnTo>
                    <a:pt x="613" y="9"/>
                  </a:lnTo>
                  <a:lnTo>
                    <a:pt x="605" y="18"/>
                  </a:lnTo>
                  <a:lnTo>
                    <a:pt x="596" y="35"/>
                  </a:lnTo>
                  <a:lnTo>
                    <a:pt x="596" y="613"/>
                  </a:lnTo>
                  <a:lnTo>
                    <a:pt x="43" y="613"/>
                  </a:lnTo>
                  <a:lnTo>
                    <a:pt x="26" y="622"/>
                  </a:lnTo>
                  <a:lnTo>
                    <a:pt x="17" y="622"/>
                  </a:lnTo>
                  <a:lnTo>
                    <a:pt x="9" y="639"/>
                  </a:lnTo>
                  <a:lnTo>
                    <a:pt x="0" y="648"/>
                  </a:lnTo>
                  <a:lnTo>
                    <a:pt x="9" y="665"/>
                  </a:lnTo>
                  <a:lnTo>
                    <a:pt x="34" y="692"/>
                  </a:lnTo>
                  <a:lnTo>
                    <a:pt x="596" y="692"/>
                  </a:lnTo>
                  <a:lnTo>
                    <a:pt x="596" y="1260"/>
                  </a:lnTo>
                  <a:lnTo>
                    <a:pt x="605" y="1278"/>
                  </a:lnTo>
                  <a:lnTo>
                    <a:pt x="605" y="1287"/>
                  </a:lnTo>
                  <a:lnTo>
                    <a:pt x="622" y="1295"/>
                  </a:lnTo>
                  <a:lnTo>
                    <a:pt x="647" y="1295"/>
                  </a:lnTo>
                  <a:lnTo>
                    <a:pt x="664" y="1278"/>
                  </a:lnTo>
                  <a:lnTo>
                    <a:pt x="673" y="1260"/>
                  </a:lnTo>
                  <a:lnTo>
                    <a:pt x="673" y="1234"/>
                  </a:lnTo>
                  <a:lnTo>
                    <a:pt x="673" y="6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40" name="Freeform 80"/>
            <p:cNvSpPr>
              <a:spLocks/>
            </p:cNvSpPr>
            <p:nvPr/>
          </p:nvSpPr>
          <p:spPr bwMode="auto">
            <a:xfrm>
              <a:off x="25094" y="5345"/>
              <a:ext cx="1250" cy="875"/>
            </a:xfrm>
            <a:custGeom>
              <a:avLst/>
              <a:gdLst/>
              <a:ahLst/>
              <a:cxnLst>
                <a:cxn ang="0">
                  <a:pos x="825" y="175"/>
                </a:cxn>
                <a:cxn ang="0">
                  <a:pos x="842" y="105"/>
                </a:cxn>
                <a:cxn ang="0">
                  <a:pos x="851" y="70"/>
                </a:cxn>
                <a:cxn ang="0">
                  <a:pos x="799" y="18"/>
                </a:cxn>
                <a:cxn ang="0">
                  <a:pos x="757" y="35"/>
                </a:cxn>
                <a:cxn ang="0">
                  <a:pos x="714" y="97"/>
                </a:cxn>
                <a:cxn ang="0">
                  <a:pos x="680" y="237"/>
                </a:cxn>
                <a:cxn ang="0">
                  <a:pos x="646" y="403"/>
                </a:cxn>
                <a:cxn ang="0">
                  <a:pos x="612" y="552"/>
                </a:cxn>
                <a:cxn ang="0">
                  <a:pos x="604" y="674"/>
                </a:cxn>
                <a:cxn ang="0">
                  <a:pos x="493" y="814"/>
                </a:cxn>
                <a:cxn ang="0">
                  <a:pos x="366" y="832"/>
                </a:cxn>
                <a:cxn ang="0">
                  <a:pos x="297" y="762"/>
                </a:cxn>
                <a:cxn ang="0">
                  <a:pos x="280" y="622"/>
                </a:cxn>
                <a:cxn ang="0">
                  <a:pos x="306" y="499"/>
                </a:cxn>
                <a:cxn ang="0">
                  <a:pos x="374" y="280"/>
                </a:cxn>
                <a:cxn ang="0">
                  <a:pos x="400" y="210"/>
                </a:cxn>
                <a:cxn ang="0">
                  <a:pos x="408" y="158"/>
                </a:cxn>
                <a:cxn ang="0">
                  <a:pos x="332" y="18"/>
                </a:cxn>
                <a:cxn ang="0">
                  <a:pos x="170" y="18"/>
                </a:cxn>
                <a:cxn ang="0">
                  <a:pos x="59" y="140"/>
                </a:cxn>
                <a:cxn ang="0">
                  <a:pos x="8" y="272"/>
                </a:cxn>
                <a:cxn ang="0">
                  <a:pos x="17" y="315"/>
                </a:cxn>
                <a:cxn ang="0">
                  <a:pos x="59" y="280"/>
                </a:cxn>
                <a:cxn ang="0">
                  <a:pos x="144" y="97"/>
                </a:cxn>
                <a:cxn ang="0">
                  <a:pos x="246" y="44"/>
                </a:cxn>
                <a:cxn ang="0">
                  <a:pos x="280" y="53"/>
                </a:cxn>
                <a:cxn ang="0">
                  <a:pos x="289" y="79"/>
                </a:cxn>
                <a:cxn ang="0">
                  <a:pos x="263" y="245"/>
                </a:cxn>
                <a:cxn ang="0">
                  <a:pos x="187" y="455"/>
                </a:cxn>
                <a:cxn ang="0">
                  <a:pos x="161" y="587"/>
                </a:cxn>
                <a:cxn ang="0">
                  <a:pos x="170" y="727"/>
                </a:cxn>
                <a:cxn ang="0">
                  <a:pos x="263" y="840"/>
                </a:cxn>
                <a:cxn ang="0">
                  <a:pos x="425" y="875"/>
                </a:cxn>
                <a:cxn ang="0">
                  <a:pos x="502" y="858"/>
                </a:cxn>
                <a:cxn ang="0">
                  <a:pos x="621" y="744"/>
                </a:cxn>
                <a:cxn ang="0">
                  <a:pos x="706" y="849"/>
                </a:cxn>
                <a:cxn ang="0">
                  <a:pos x="816" y="875"/>
                </a:cxn>
                <a:cxn ang="0">
                  <a:pos x="953" y="858"/>
                </a:cxn>
                <a:cxn ang="0">
                  <a:pos x="1089" y="727"/>
                </a:cxn>
                <a:cxn ang="0">
                  <a:pos x="1165" y="534"/>
                </a:cxn>
                <a:cxn ang="0">
                  <a:pos x="1250" y="210"/>
                </a:cxn>
                <a:cxn ang="0">
                  <a:pos x="1233" y="35"/>
                </a:cxn>
                <a:cxn ang="0">
                  <a:pos x="1182" y="0"/>
                </a:cxn>
                <a:cxn ang="0">
                  <a:pos x="1148" y="9"/>
                </a:cxn>
                <a:cxn ang="0">
                  <a:pos x="1097" y="44"/>
                </a:cxn>
                <a:cxn ang="0">
                  <a:pos x="1080" y="105"/>
                </a:cxn>
                <a:cxn ang="0">
                  <a:pos x="1106" y="140"/>
                </a:cxn>
                <a:cxn ang="0">
                  <a:pos x="1157" y="228"/>
                </a:cxn>
                <a:cxn ang="0">
                  <a:pos x="1165" y="377"/>
                </a:cxn>
                <a:cxn ang="0">
                  <a:pos x="1106" y="578"/>
                </a:cxn>
                <a:cxn ang="0">
                  <a:pos x="1012" y="753"/>
                </a:cxn>
                <a:cxn ang="0">
                  <a:pos x="859" y="840"/>
                </a:cxn>
                <a:cxn ang="0">
                  <a:pos x="740" y="762"/>
                </a:cxn>
                <a:cxn ang="0">
                  <a:pos x="723" y="622"/>
                </a:cxn>
                <a:cxn ang="0">
                  <a:pos x="740" y="525"/>
                </a:cxn>
              </a:cxnLst>
              <a:rect l="0" t="0" r="r" b="b"/>
              <a:pathLst>
                <a:path w="1250" h="875">
                  <a:moveTo>
                    <a:pt x="825" y="202"/>
                  </a:moveTo>
                  <a:lnTo>
                    <a:pt x="825" y="175"/>
                  </a:lnTo>
                  <a:lnTo>
                    <a:pt x="842" y="123"/>
                  </a:lnTo>
                  <a:lnTo>
                    <a:pt x="842" y="105"/>
                  </a:lnTo>
                  <a:lnTo>
                    <a:pt x="851" y="79"/>
                  </a:lnTo>
                  <a:lnTo>
                    <a:pt x="851" y="70"/>
                  </a:lnTo>
                  <a:lnTo>
                    <a:pt x="834" y="35"/>
                  </a:lnTo>
                  <a:lnTo>
                    <a:pt x="799" y="18"/>
                  </a:lnTo>
                  <a:lnTo>
                    <a:pt x="782" y="18"/>
                  </a:lnTo>
                  <a:lnTo>
                    <a:pt x="757" y="35"/>
                  </a:lnTo>
                  <a:lnTo>
                    <a:pt x="723" y="70"/>
                  </a:lnTo>
                  <a:lnTo>
                    <a:pt x="714" y="97"/>
                  </a:lnTo>
                  <a:lnTo>
                    <a:pt x="706" y="158"/>
                  </a:lnTo>
                  <a:lnTo>
                    <a:pt x="680" y="237"/>
                  </a:lnTo>
                  <a:lnTo>
                    <a:pt x="663" y="324"/>
                  </a:lnTo>
                  <a:lnTo>
                    <a:pt x="646" y="403"/>
                  </a:lnTo>
                  <a:lnTo>
                    <a:pt x="621" y="508"/>
                  </a:lnTo>
                  <a:lnTo>
                    <a:pt x="612" y="552"/>
                  </a:lnTo>
                  <a:lnTo>
                    <a:pt x="604" y="587"/>
                  </a:lnTo>
                  <a:lnTo>
                    <a:pt x="604" y="674"/>
                  </a:lnTo>
                  <a:lnTo>
                    <a:pt x="553" y="762"/>
                  </a:lnTo>
                  <a:lnTo>
                    <a:pt x="493" y="814"/>
                  </a:lnTo>
                  <a:lnTo>
                    <a:pt x="425" y="840"/>
                  </a:lnTo>
                  <a:lnTo>
                    <a:pt x="366" y="832"/>
                  </a:lnTo>
                  <a:lnTo>
                    <a:pt x="323" y="797"/>
                  </a:lnTo>
                  <a:lnTo>
                    <a:pt x="297" y="762"/>
                  </a:lnTo>
                  <a:lnTo>
                    <a:pt x="280" y="718"/>
                  </a:lnTo>
                  <a:lnTo>
                    <a:pt x="280" y="622"/>
                  </a:lnTo>
                  <a:lnTo>
                    <a:pt x="289" y="569"/>
                  </a:lnTo>
                  <a:lnTo>
                    <a:pt x="306" y="499"/>
                  </a:lnTo>
                  <a:lnTo>
                    <a:pt x="332" y="412"/>
                  </a:lnTo>
                  <a:lnTo>
                    <a:pt x="374" y="280"/>
                  </a:lnTo>
                  <a:lnTo>
                    <a:pt x="391" y="245"/>
                  </a:lnTo>
                  <a:lnTo>
                    <a:pt x="400" y="210"/>
                  </a:lnTo>
                  <a:lnTo>
                    <a:pt x="408" y="184"/>
                  </a:lnTo>
                  <a:lnTo>
                    <a:pt x="408" y="158"/>
                  </a:lnTo>
                  <a:lnTo>
                    <a:pt x="391" y="79"/>
                  </a:lnTo>
                  <a:lnTo>
                    <a:pt x="332" y="18"/>
                  </a:lnTo>
                  <a:lnTo>
                    <a:pt x="255" y="0"/>
                  </a:lnTo>
                  <a:lnTo>
                    <a:pt x="170" y="18"/>
                  </a:lnTo>
                  <a:lnTo>
                    <a:pt x="110" y="70"/>
                  </a:lnTo>
                  <a:lnTo>
                    <a:pt x="59" y="140"/>
                  </a:lnTo>
                  <a:lnTo>
                    <a:pt x="25" y="210"/>
                  </a:lnTo>
                  <a:lnTo>
                    <a:pt x="8" y="272"/>
                  </a:lnTo>
                  <a:lnTo>
                    <a:pt x="0" y="298"/>
                  </a:lnTo>
                  <a:lnTo>
                    <a:pt x="17" y="315"/>
                  </a:lnTo>
                  <a:lnTo>
                    <a:pt x="42" y="315"/>
                  </a:lnTo>
                  <a:lnTo>
                    <a:pt x="59" y="280"/>
                  </a:lnTo>
                  <a:lnTo>
                    <a:pt x="102" y="167"/>
                  </a:lnTo>
                  <a:lnTo>
                    <a:pt x="144" y="97"/>
                  </a:lnTo>
                  <a:lnTo>
                    <a:pt x="195" y="53"/>
                  </a:lnTo>
                  <a:lnTo>
                    <a:pt x="246" y="44"/>
                  </a:lnTo>
                  <a:lnTo>
                    <a:pt x="263" y="44"/>
                  </a:lnTo>
                  <a:lnTo>
                    <a:pt x="280" y="53"/>
                  </a:lnTo>
                  <a:lnTo>
                    <a:pt x="289" y="62"/>
                  </a:lnTo>
                  <a:lnTo>
                    <a:pt x="289" y="79"/>
                  </a:lnTo>
                  <a:lnTo>
                    <a:pt x="297" y="105"/>
                  </a:lnTo>
                  <a:lnTo>
                    <a:pt x="263" y="245"/>
                  </a:lnTo>
                  <a:lnTo>
                    <a:pt x="221" y="368"/>
                  </a:lnTo>
                  <a:lnTo>
                    <a:pt x="187" y="455"/>
                  </a:lnTo>
                  <a:lnTo>
                    <a:pt x="170" y="534"/>
                  </a:lnTo>
                  <a:lnTo>
                    <a:pt x="161" y="587"/>
                  </a:lnTo>
                  <a:lnTo>
                    <a:pt x="153" y="630"/>
                  </a:lnTo>
                  <a:lnTo>
                    <a:pt x="170" y="727"/>
                  </a:lnTo>
                  <a:lnTo>
                    <a:pt x="204" y="797"/>
                  </a:lnTo>
                  <a:lnTo>
                    <a:pt x="263" y="840"/>
                  </a:lnTo>
                  <a:lnTo>
                    <a:pt x="340" y="867"/>
                  </a:lnTo>
                  <a:lnTo>
                    <a:pt x="425" y="875"/>
                  </a:lnTo>
                  <a:lnTo>
                    <a:pt x="459" y="875"/>
                  </a:lnTo>
                  <a:lnTo>
                    <a:pt x="502" y="858"/>
                  </a:lnTo>
                  <a:lnTo>
                    <a:pt x="561" y="823"/>
                  </a:lnTo>
                  <a:lnTo>
                    <a:pt x="621" y="744"/>
                  </a:lnTo>
                  <a:lnTo>
                    <a:pt x="655" y="805"/>
                  </a:lnTo>
                  <a:lnTo>
                    <a:pt x="706" y="849"/>
                  </a:lnTo>
                  <a:lnTo>
                    <a:pt x="765" y="867"/>
                  </a:lnTo>
                  <a:lnTo>
                    <a:pt x="816" y="875"/>
                  </a:lnTo>
                  <a:lnTo>
                    <a:pt x="859" y="875"/>
                  </a:lnTo>
                  <a:lnTo>
                    <a:pt x="953" y="858"/>
                  </a:lnTo>
                  <a:lnTo>
                    <a:pt x="1029" y="805"/>
                  </a:lnTo>
                  <a:lnTo>
                    <a:pt x="1089" y="727"/>
                  </a:lnTo>
                  <a:lnTo>
                    <a:pt x="1131" y="639"/>
                  </a:lnTo>
                  <a:lnTo>
                    <a:pt x="1165" y="534"/>
                  </a:lnTo>
                  <a:lnTo>
                    <a:pt x="1233" y="307"/>
                  </a:lnTo>
                  <a:lnTo>
                    <a:pt x="1250" y="210"/>
                  </a:lnTo>
                  <a:lnTo>
                    <a:pt x="1250" y="88"/>
                  </a:lnTo>
                  <a:lnTo>
                    <a:pt x="1233" y="35"/>
                  </a:lnTo>
                  <a:lnTo>
                    <a:pt x="1216" y="18"/>
                  </a:lnTo>
                  <a:lnTo>
                    <a:pt x="1182" y="0"/>
                  </a:lnTo>
                  <a:lnTo>
                    <a:pt x="1174" y="0"/>
                  </a:lnTo>
                  <a:lnTo>
                    <a:pt x="1148" y="9"/>
                  </a:lnTo>
                  <a:lnTo>
                    <a:pt x="1114" y="18"/>
                  </a:lnTo>
                  <a:lnTo>
                    <a:pt x="1097" y="44"/>
                  </a:lnTo>
                  <a:lnTo>
                    <a:pt x="1080" y="62"/>
                  </a:lnTo>
                  <a:lnTo>
                    <a:pt x="1080" y="105"/>
                  </a:lnTo>
                  <a:lnTo>
                    <a:pt x="1089" y="123"/>
                  </a:lnTo>
                  <a:lnTo>
                    <a:pt x="1106" y="140"/>
                  </a:lnTo>
                  <a:lnTo>
                    <a:pt x="1131" y="175"/>
                  </a:lnTo>
                  <a:lnTo>
                    <a:pt x="1157" y="228"/>
                  </a:lnTo>
                  <a:lnTo>
                    <a:pt x="1174" y="307"/>
                  </a:lnTo>
                  <a:lnTo>
                    <a:pt x="1165" y="377"/>
                  </a:lnTo>
                  <a:lnTo>
                    <a:pt x="1140" y="473"/>
                  </a:lnTo>
                  <a:lnTo>
                    <a:pt x="1106" y="578"/>
                  </a:lnTo>
                  <a:lnTo>
                    <a:pt x="1072" y="665"/>
                  </a:lnTo>
                  <a:lnTo>
                    <a:pt x="1012" y="753"/>
                  </a:lnTo>
                  <a:lnTo>
                    <a:pt x="944" y="814"/>
                  </a:lnTo>
                  <a:lnTo>
                    <a:pt x="859" y="840"/>
                  </a:lnTo>
                  <a:lnTo>
                    <a:pt x="782" y="814"/>
                  </a:lnTo>
                  <a:lnTo>
                    <a:pt x="740" y="762"/>
                  </a:lnTo>
                  <a:lnTo>
                    <a:pt x="723" y="665"/>
                  </a:lnTo>
                  <a:lnTo>
                    <a:pt x="723" y="622"/>
                  </a:lnTo>
                  <a:lnTo>
                    <a:pt x="740" y="552"/>
                  </a:lnTo>
                  <a:lnTo>
                    <a:pt x="740" y="525"/>
                  </a:lnTo>
                  <a:lnTo>
                    <a:pt x="825" y="2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41" name="Freeform 81"/>
            <p:cNvSpPr>
              <a:spLocks noEditPoints="1"/>
            </p:cNvSpPr>
            <p:nvPr/>
          </p:nvSpPr>
          <p:spPr bwMode="auto">
            <a:xfrm>
              <a:off x="26464" y="5582"/>
              <a:ext cx="612" cy="927"/>
            </a:xfrm>
            <a:custGeom>
              <a:avLst/>
              <a:gdLst/>
              <a:ahLst/>
              <a:cxnLst>
                <a:cxn ang="0">
                  <a:pos x="612" y="463"/>
                </a:cxn>
                <a:cxn ang="0">
                  <a:pos x="604" y="332"/>
                </a:cxn>
                <a:cxn ang="0">
                  <a:pos x="587" y="218"/>
                </a:cxn>
                <a:cxn ang="0">
                  <a:pos x="536" y="113"/>
                </a:cxn>
                <a:cxn ang="0">
                  <a:pos x="484" y="52"/>
                </a:cxn>
                <a:cxn ang="0">
                  <a:pos x="408" y="17"/>
                </a:cxn>
                <a:cxn ang="0">
                  <a:pos x="306" y="0"/>
                </a:cxn>
                <a:cxn ang="0">
                  <a:pos x="204" y="17"/>
                </a:cxn>
                <a:cxn ang="0">
                  <a:pos x="127" y="61"/>
                </a:cxn>
                <a:cxn ang="0">
                  <a:pos x="76" y="122"/>
                </a:cxn>
                <a:cxn ang="0">
                  <a:pos x="42" y="192"/>
                </a:cxn>
                <a:cxn ang="0">
                  <a:pos x="17" y="280"/>
                </a:cxn>
                <a:cxn ang="0">
                  <a:pos x="0" y="420"/>
                </a:cxn>
                <a:cxn ang="0">
                  <a:pos x="0" y="516"/>
                </a:cxn>
                <a:cxn ang="0">
                  <a:pos x="8" y="577"/>
                </a:cxn>
                <a:cxn ang="0">
                  <a:pos x="17" y="656"/>
                </a:cxn>
                <a:cxn ang="0">
                  <a:pos x="42" y="735"/>
                </a:cxn>
                <a:cxn ang="0">
                  <a:pos x="76" y="805"/>
                </a:cxn>
                <a:cxn ang="0">
                  <a:pos x="127" y="866"/>
                </a:cxn>
                <a:cxn ang="0">
                  <a:pos x="204" y="910"/>
                </a:cxn>
                <a:cxn ang="0">
                  <a:pos x="306" y="927"/>
                </a:cxn>
                <a:cxn ang="0">
                  <a:pos x="408" y="910"/>
                </a:cxn>
                <a:cxn ang="0">
                  <a:pos x="484" y="866"/>
                </a:cxn>
                <a:cxn ang="0">
                  <a:pos x="536" y="805"/>
                </a:cxn>
                <a:cxn ang="0">
                  <a:pos x="578" y="735"/>
                </a:cxn>
                <a:cxn ang="0">
                  <a:pos x="612" y="577"/>
                </a:cxn>
                <a:cxn ang="0">
                  <a:pos x="612" y="463"/>
                </a:cxn>
                <a:cxn ang="0">
                  <a:pos x="306" y="892"/>
                </a:cxn>
                <a:cxn ang="0">
                  <a:pos x="255" y="883"/>
                </a:cxn>
                <a:cxn ang="0">
                  <a:pos x="212" y="857"/>
                </a:cxn>
                <a:cxn ang="0">
                  <a:pos x="170" y="813"/>
                </a:cxn>
                <a:cxn ang="0">
                  <a:pos x="136" y="743"/>
                </a:cxn>
                <a:cxn ang="0">
                  <a:pos x="119" y="603"/>
                </a:cxn>
                <a:cxn ang="0">
                  <a:pos x="119" y="350"/>
                </a:cxn>
                <a:cxn ang="0">
                  <a:pos x="127" y="253"/>
                </a:cxn>
                <a:cxn ang="0">
                  <a:pos x="144" y="175"/>
                </a:cxn>
                <a:cxn ang="0">
                  <a:pos x="170" y="105"/>
                </a:cxn>
                <a:cxn ang="0">
                  <a:pos x="212" y="61"/>
                </a:cxn>
                <a:cxn ang="0">
                  <a:pos x="263" y="43"/>
                </a:cxn>
                <a:cxn ang="0">
                  <a:pos x="306" y="35"/>
                </a:cxn>
                <a:cxn ang="0">
                  <a:pos x="374" y="52"/>
                </a:cxn>
                <a:cxn ang="0">
                  <a:pos x="433" y="96"/>
                </a:cxn>
                <a:cxn ang="0">
                  <a:pos x="467" y="157"/>
                </a:cxn>
                <a:cxn ang="0">
                  <a:pos x="493" y="288"/>
                </a:cxn>
                <a:cxn ang="0">
                  <a:pos x="493" y="595"/>
                </a:cxn>
                <a:cxn ang="0">
                  <a:pos x="476" y="735"/>
                </a:cxn>
                <a:cxn ang="0">
                  <a:pos x="442" y="813"/>
                </a:cxn>
                <a:cxn ang="0">
                  <a:pos x="399" y="857"/>
                </a:cxn>
                <a:cxn ang="0">
                  <a:pos x="348" y="883"/>
                </a:cxn>
                <a:cxn ang="0">
                  <a:pos x="306" y="892"/>
                </a:cxn>
              </a:cxnLst>
              <a:rect l="0" t="0" r="r" b="b"/>
              <a:pathLst>
                <a:path w="612" h="927">
                  <a:moveTo>
                    <a:pt x="612" y="463"/>
                  </a:moveTo>
                  <a:lnTo>
                    <a:pt x="604" y="332"/>
                  </a:lnTo>
                  <a:lnTo>
                    <a:pt x="587" y="218"/>
                  </a:lnTo>
                  <a:lnTo>
                    <a:pt x="536" y="113"/>
                  </a:lnTo>
                  <a:lnTo>
                    <a:pt x="484" y="52"/>
                  </a:lnTo>
                  <a:lnTo>
                    <a:pt x="408" y="17"/>
                  </a:lnTo>
                  <a:lnTo>
                    <a:pt x="306" y="0"/>
                  </a:lnTo>
                  <a:lnTo>
                    <a:pt x="204" y="17"/>
                  </a:lnTo>
                  <a:lnTo>
                    <a:pt x="127" y="61"/>
                  </a:lnTo>
                  <a:lnTo>
                    <a:pt x="76" y="122"/>
                  </a:lnTo>
                  <a:lnTo>
                    <a:pt x="42" y="192"/>
                  </a:lnTo>
                  <a:lnTo>
                    <a:pt x="17" y="280"/>
                  </a:lnTo>
                  <a:lnTo>
                    <a:pt x="0" y="420"/>
                  </a:lnTo>
                  <a:lnTo>
                    <a:pt x="0" y="516"/>
                  </a:lnTo>
                  <a:lnTo>
                    <a:pt x="8" y="577"/>
                  </a:lnTo>
                  <a:lnTo>
                    <a:pt x="17" y="656"/>
                  </a:lnTo>
                  <a:lnTo>
                    <a:pt x="42" y="735"/>
                  </a:lnTo>
                  <a:lnTo>
                    <a:pt x="76" y="805"/>
                  </a:lnTo>
                  <a:lnTo>
                    <a:pt x="127" y="866"/>
                  </a:lnTo>
                  <a:lnTo>
                    <a:pt x="204" y="910"/>
                  </a:lnTo>
                  <a:lnTo>
                    <a:pt x="306" y="927"/>
                  </a:lnTo>
                  <a:lnTo>
                    <a:pt x="408" y="910"/>
                  </a:lnTo>
                  <a:lnTo>
                    <a:pt x="484" y="866"/>
                  </a:lnTo>
                  <a:lnTo>
                    <a:pt x="536" y="805"/>
                  </a:lnTo>
                  <a:lnTo>
                    <a:pt x="578" y="735"/>
                  </a:lnTo>
                  <a:lnTo>
                    <a:pt x="612" y="577"/>
                  </a:lnTo>
                  <a:lnTo>
                    <a:pt x="612" y="463"/>
                  </a:lnTo>
                  <a:close/>
                  <a:moveTo>
                    <a:pt x="306" y="892"/>
                  </a:moveTo>
                  <a:lnTo>
                    <a:pt x="255" y="883"/>
                  </a:lnTo>
                  <a:lnTo>
                    <a:pt x="212" y="857"/>
                  </a:lnTo>
                  <a:lnTo>
                    <a:pt x="170" y="813"/>
                  </a:lnTo>
                  <a:lnTo>
                    <a:pt x="136" y="743"/>
                  </a:lnTo>
                  <a:lnTo>
                    <a:pt x="119" y="603"/>
                  </a:lnTo>
                  <a:lnTo>
                    <a:pt x="119" y="350"/>
                  </a:lnTo>
                  <a:lnTo>
                    <a:pt x="127" y="253"/>
                  </a:lnTo>
                  <a:lnTo>
                    <a:pt x="144" y="175"/>
                  </a:lnTo>
                  <a:lnTo>
                    <a:pt x="170" y="105"/>
                  </a:lnTo>
                  <a:lnTo>
                    <a:pt x="212" y="61"/>
                  </a:lnTo>
                  <a:lnTo>
                    <a:pt x="263" y="43"/>
                  </a:lnTo>
                  <a:lnTo>
                    <a:pt x="306" y="35"/>
                  </a:lnTo>
                  <a:lnTo>
                    <a:pt x="374" y="52"/>
                  </a:lnTo>
                  <a:lnTo>
                    <a:pt x="433" y="96"/>
                  </a:lnTo>
                  <a:lnTo>
                    <a:pt x="467" y="157"/>
                  </a:lnTo>
                  <a:lnTo>
                    <a:pt x="493" y="288"/>
                  </a:lnTo>
                  <a:lnTo>
                    <a:pt x="493" y="595"/>
                  </a:lnTo>
                  <a:lnTo>
                    <a:pt x="476" y="735"/>
                  </a:lnTo>
                  <a:lnTo>
                    <a:pt x="442" y="813"/>
                  </a:lnTo>
                  <a:lnTo>
                    <a:pt x="399" y="857"/>
                  </a:lnTo>
                  <a:lnTo>
                    <a:pt x="348" y="883"/>
                  </a:lnTo>
                  <a:lnTo>
                    <a:pt x="306" y="8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42" name="Freeform 82"/>
            <p:cNvSpPr>
              <a:spLocks/>
            </p:cNvSpPr>
            <p:nvPr/>
          </p:nvSpPr>
          <p:spPr bwMode="auto">
            <a:xfrm>
              <a:off x="27297" y="4741"/>
              <a:ext cx="256" cy="1952"/>
            </a:xfrm>
            <a:custGeom>
              <a:avLst/>
              <a:gdLst/>
              <a:ahLst/>
              <a:cxnLst>
                <a:cxn ang="0">
                  <a:pos x="256" y="0"/>
                </a:cxn>
                <a:cxn ang="0">
                  <a:pos x="0" y="0"/>
                </a:cxn>
                <a:cxn ang="0">
                  <a:pos x="0" y="79"/>
                </a:cxn>
                <a:cxn ang="0">
                  <a:pos x="179" y="79"/>
                </a:cxn>
                <a:cxn ang="0">
                  <a:pos x="179" y="1873"/>
                </a:cxn>
                <a:cxn ang="0">
                  <a:pos x="0" y="1873"/>
                </a:cxn>
                <a:cxn ang="0">
                  <a:pos x="0" y="1952"/>
                </a:cxn>
                <a:cxn ang="0">
                  <a:pos x="256" y="1952"/>
                </a:cxn>
                <a:cxn ang="0">
                  <a:pos x="256" y="0"/>
                </a:cxn>
              </a:cxnLst>
              <a:rect l="0" t="0" r="r" b="b"/>
              <a:pathLst>
                <a:path w="256" h="1952">
                  <a:moveTo>
                    <a:pt x="256" y="0"/>
                  </a:moveTo>
                  <a:lnTo>
                    <a:pt x="0" y="0"/>
                  </a:lnTo>
                  <a:lnTo>
                    <a:pt x="0" y="79"/>
                  </a:lnTo>
                  <a:lnTo>
                    <a:pt x="179" y="79"/>
                  </a:lnTo>
                  <a:lnTo>
                    <a:pt x="179" y="1873"/>
                  </a:lnTo>
                  <a:lnTo>
                    <a:pt x="0" y="1873"/>
                  </a:lnTo>
                  <a:lnTo>
                    <a:pt x="0" y="1952"/>
                  </a:lnTo>
                  <a:lnTo>
                    <a:pt x="256" y="1952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43" name="Freeform 83"/>
            <p:cNvSpPr>
              <a:spLocks/>
            </p:cNvSpPr>
            <p:nvPr/>
          </p:nvSpPr>
          <p:spPr bwMode="auto">
            <a:xfrm>
              <a:off x="27884" y="4741"/>
              <a:ext cx="443" cy="1952"/>
            </a:xfrm>
            <a:custGeom>
              <a:avLst/>
              <a:gdLst/>
              <a:ahLst/>
              <a:cxnLst>
                <a:cxn ang="0">
                  <a:pos x="443" y="972"/>
                </a:cxn>
                <a:cxn ang="0">
                  <a:pos x="434" y="849"/>
                </a:cxn>
                <a:cxn ang="0">
                  <a:pos x="417" y="701"/>
                </a:cxn>
                <a:cxn ang="0">
                  <a:pos x="383" y="534"/>
                </a:cxn>
                <a:cxn ang="0">
                  <a:pos x="315" y="368"/>
                </a:cxn>
                <a:cxn ang="0">
                  <a:pos x="247" y="237"/>
                </a:cxn>
                <a:cxn ang="0">
                  <a:pos x="171" y="140"/>
                </a:cxn>
                <a:cxn ang="0">
                  <a:pos x="102" y="62"/>
                </a:cxn>
                <a:cxn ang="0">
                  <a:pos x="51" y="18"/>
                </a:cxn>
                <a:cxn ang="0">
                  <a:pos x="26" y="0"/>
                </a:cxn>
                <a:cxn ang="0">
                  <a:pos x="17" y="9"/>
                </a:cxn>
                <a:cxn ang="0">
                  <a:pos x="9" y="9"/>
                </a:cxn>
                <a:cxn ang="0">
                  <a:pos x="0" y="27"/>
                </a:cxn>
                <a:cxn ang="0">
                  <a:pos x="43" y="70"/>
                </a:cxn>
                <a:cxn ang="0">
                  <a:pos x="145" y="202"/>
                </a:cxn>
                <a:cxn ang="0">
                  <a:pos x="222" y="350"/>
                </a:cxn>
                <a:cxn ang="0">
                  <a:pos x="281" y="534"/>
                </a:cxn>
                <a:cxn ang="0">
                  <a:pos x="324" y="744"/>
                </a:cxn>
                <a:cxn ang="0">
                  <a:pos x="332" y="972"/>
                </a:cxn>
                <a:cxn ang="0">
                  <a:pos x="324" y="1173"/>
                </a:cxn>
                <a:cxn ang="0">
                  <a:pos x="290" y="1374"/>
                </a:cxn>
                <a:cxn ang="0">
                  <a:pos x="239" y="1558"/>
                </a:cxn>
                <a:cxn ang="0">
                  <a:pos x="154" y="1742"/>
                </a:cxn>
                <a:cxn ang="0">
                  <a:pos x="26" y="1899"/>
                </a:cxn>
                <a:cxn ang="0">
                  <a:pos x="9" y="1908"/>
                </a:cxn>
                <a:cxn ang="0">
                  <a:pos x="9" y="1917"/>
                </a:cxn>
                <a:cxn ang="0">
                  <a:pos x="0" y="1926"/>
                </a:cxn>
                <a:cxn ang="0">
                  <a:pos x="9" y="1943"/>
                </a:cxn>
                <a:cxn ang="0">
                  <a:pos x="26" y="1952"/>
                </a:cxn>
                <a:cxn ang="0">
                  <a:pos x="51" y="1934"/>
                </a:cxn>
                <a:cxn ang="0">
                  <a:pos x="102" y="1891"/>
                </a:cxn>
                <a:cxn ang="0">
                  <a:pos x="171" y="1812"/>
                </a:cxn>
                <a:cxn ang="0">
                  <a:pos x="247" y="1707"/>
                </a:cxn>
                <a:cxn ang="0">
                  <a:pos x="324" y="1567"/>
                </a:cxn>
                <a:cxn ang="0">
                  <a:pos x="400" y="1357"/>
                </a:cxn>
                <a:cxn ang="0">
                  <a:pos x="434" y="1156"/>
                </a:cxn>
                <a:cxn ang="0">
                  <a:pos x="443" y="972"/>
                </a:cxn>
              </a:cxnLst>
              <a:rect l="0" t="0" r="r" b="b"/>
              <a:pathLst>
                <a:path w="443" h="1952">
                  <a:moveTo>
                    <a:pt x="443" y="972"/>
                  </a:moveTo>
                  <a:lnTo>
                    <a:pt x="434" y="849"/>
                  </a:lnTo>
                  <a:lnTo>
                    <a:pt x="417" y="701"/>
                  </a:lnTo>
                  <a:lnTo>
                    <a:pt x="383" y="534"/>
                  </a:lnTo>
                  <a:lnTo>
                    <a:pt x="315" y="368"/>
                  </a:lnTo>
                  <a:lnTo>
                    <a:pt x="247" y="237"/>
                  </a:lnTo>
                  <a:lnTo>
                    <a:pt x="171" y="140"/>
                  </a:lnTo>
                  <a:lnTo>
                    <a:pt x="102" y="62"/>
                  </a:lnTo>
                  <a:lnTo>
                    <a:pt x="51" y="18"/>
                  </a:lnTo>
                  <a:lnTo>
                    <a:pt x="26" y="0"/>
                  </a:lnTo>
                  <a:lnTo>
                    <a:pt x="17" y="9"/>
                  </a:lnTo>
                  <a:lnTo>
                    <a:pt x="9" y="9"/>
                  </a:lnTo>
                  <a:lnTo>
                    <a:pt x="0" y="27"/>
                  </a:lnTo>
                  <a:lnTo>
                    <a:pt x="43" y="70"/>
                  </a:lnTo>
                  <a:lnTo>
                    <a:pt x="145" y="202"/>
                  </a:lnTo>
                  <a:lnTo>
                    <a:pt x="222" y="350"/>
                  </a:lnTo>
                  <a:lnTo>
                    <a:pt x="281" y="534"/>
                  </a:lnTo>
                  <a:lnTo>
                    <a:pt x="324" y="744"/>
                  </a:lnTo>
                  <a:lnTo>
                    <a:pt x="332" y="972"/>
                  </a:lnTo>
                  <a:lnTo>
                    <a:pt x="324" y="1173"/>
                  </a:lnTo>
                  <a:lnTo>
                    <a:pt x="290" y="1374"/>
                  </a:lnTo>
                  <a:lnTo>
                    <a:pt x="239" y="1558"/>
                  </a:lnTo>
                  <a:lnTo>
                    <a:pt x="154" y="1742"/>
                  </a:lnTo>
                  <a:lnTo>
                    <a:pt x="26" y="1899"/>
                  </a:lnTo>
                  <a:lnTo>
                    <a:pt x="9" y="1908"/>
                  </a:lnTo>
                  <a:lnTo>
                    <a:pt x="9" y="1917"/>
                  </a:lnTo>
                  <a:lnTo>
                    <a:pt x="0" y="1926"/>
                  </a:lnTo>
                  <a:lnTo>
                    <a:pt x="9" y="1943"/>
                  </a:lnTo>
                  <a:lnTo>
                    <a:pt x="26" y="1952"/>
                  </a:lnTo>
                  <a:lnTo>
                    <a:pt x="51" y="1934"/>
                  </a:lnTo>
                  <a:lnTo>
                    <a:pt x="102" y="1891"/>
                  </a:lnTo>
                  <a:lnTo>
                    <a:pt x="171" y="1812"/>
                  </a:lnTo>
                  <a:lnTo>
                    <a:pt x="247" y="1707"/>
                  </a:lnTo>
                  <a:lnTo>
                    <a:pt x="324" y="1567"/>
                  </a:lnTo>
                  <a:lnTo>
                    <a:pt x="400" y="1357"/>
                  </a:lnTo>
                  <a:lnTo>
                    <a:pt x="434" y="1156"/>
                  </a:lnTo>
                  <a:lnTo>
                    <a:pt x="443" y="97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446" name="Group 86"/>
          <p:cNvGrpSpPr>
            <a:grpSpLocks noChangeAspect="1"/>
          </p:cNvGrpSpPr>
          <p:nvPr>
            <p:custDataLst>
              <p:tags r:id="rId5"/>
            </p:custDataLst>
          </p:nvPr>
        </p:nvGrpSpPr>
        <p:grpSpPr bwMode="auto">
          <a:xfrm>
            <a:off x="1253769" y="5049062"/>
            <a:ext cx="6532941" cy="415310"/>
            <a:chOff x="1084" y="3384"/>
            <a:chExt cx="31319" cy="1991"/>
          </a:xfrm>
        </p:grpSpPr>
        <p:sp>
          <p:nvSpPr>
            <p:cNvPr id="15448" name="Freeform 88"/>
            <p:cNvSpPr>
              <a:spLocks/>
            </p:cNvSpPr>
            <p:nvPr/>
          </p:nvSpPr>
          <p:spPr bwMode="auto">
            <a:xfrm>
              <a:off x="1084" y="3911"/>
              <a:ext cx="1244" cy="907"/>
            </a:xfrm>
            <a:custGeom>
              <a:avLst/>
              <a:gdLst/>
              <a:ahLst/>
              <a:cxnLst>
                <a:cxn ang="0">
                  <a:pos x="826" y="175"/>
                </a:cxn>
                <a:cxn ang="0">
                  <a:pos x="836" y="113"/>
                </a:cxn>
                <a:cxn ang="0">
                  <a:pos x="845" y="72"/>
                </a:cxn>
                <a:cxn ang="0">
                  <a:pos x="807" y="20"/>
                </a:cxn>
                <a:cxn ang="0">
                  <a:pos x="748" y="30"/>
                </a:cxn>
                <a:cxn ang="0">
                  <a:pos x="709" y="113"/>
                </a:cxn>
                <a:cxn ang="0">
                  <a:pos x="671" y="288"/>
                </a:cxn>
                <a:cxn ang="0">
                  <a:pos x="622" y="474"/>
                </a:cxn>
                <a:cxn ang="0">
                  <a:pos x="603" y="567"/>
                </a:cxn>
                <a:cxn ang="0">
                  <a:pos x="593" y="701"/>
                </a:cxn>
                <a:cxn ang="0">
                  <a:pos x="486" y="845"/>
                </a:cxn>
                <a:cxn ang="0">
                  <a:pos x="350" y="845"/>
                </a:cxn>
                <a:cxn ang="0">
                  <a:pos x="282" y="763"/>
                </a:cxn>
                <a:cxn ang="0">
                  <a:pos x="272" y="639"/>
                </a:cxn>
                <a:cxn ang="0">
                  <a:pos x="292" y="515"/>
                </a:cxn>
                <a:cxn ang="0">
                  <a:pos x="370" y="288"/>
                </a:cxn>
                <a:cxn ang="0">
                  <a:pos x="389" y="216"/>
                </a:cxn>
                <a:cxn ang="0">
                  <a:pos x="399" y="123"/>
                </a:cxn>
                <a:cxn ang="0">
                  <a:pos x="360" y="51"/>
                </a:cxn>
                <a:cxn ang="0">
                  <a:pos x="292" y="10"/>
                </a:cxn>
                <a:cxn ang="0">
                  <a:pos x="166" y="20"/>
                </a:cxn>
                <a:cxn ang="0">
                  <a:pos x="20" y="216"/>
                </a:cxn>
                <a:cxn ang="0">
                  <a:pos x="0" y="319"/>
                </a:cxn>
                <a:cxn ang="0">
                  <a:pos x="30" y="330"/>
                </a:cxn>
                <a:cxn ang="0">
                  <a:pos x="39" y="309"/>
                </a:cxn>
                <a:cxn ang="0">
                  <a:pos x="88" y="175"/>
                </a:cxn>
                <a:cxn ang="0">
                  <a:pos x="195" y="61"/>
                </a:cxn>
                <a:cxn ang="0">
                  <a:pos x="263" y="41"/>
                </a:cxn>
                <a:cxn ang="0">
                  <a:pos x="282" y="82"/>
                </a:cxn>
                <a:cxn ang="0">
                  <a:pos x="282" y="165"/>
                </a:cxn>
                <a:cxn ang="0">
                  <a:pos x="253" y="247"/>
                </a:cxn>
                <a:cxn ang="0">
                  <a:pos x="166" y="515"/>
                </a:cxn>
                <a:cxn ang="0">
                  <a:pos x="146" y="660"/>
                </a:cxn>
                <a:cxn ang="0">
                  <a:pos x="204" y="825"/>
                </a:cxn>
                <a:cxn ang="0">
                  <a:pos x="331" y="897"/>
                </a:cxn>
                <a:cxn ang="0">
                  <a:pos x="447" y="907"/>
                </a:cxn>
                <a:cxn ang="0">
                  <a:pos x="554" y="845"/>
                </a:cxn>
                <a:cxn ang="0">
                  <a:pos x="661" y="845"/>
                </a:cxn>
                <a:cxn ang="0">
                  <a:pos x="797" y="907"/>
                </a:cxn>
                <a:cxn ang="0">
                  <a:pos x="942" y="887"/>
                </a:cxn>
                <a:cxn ang="0">
                  <a:pos x="1078" y="753"/>
                </a:cxn>
                <a:cxn ang="0">
                  <a:pos x="1166" y="557"/>
                </a:cxn>
                <a:cxn ang="0">
                  <a:pos x="1224" y="319"/>
                </a:cxn>
                <a:cxn ang="0">
                  <a:pos x="1244" y="103"/>
                </a:cxn>
                <a:cxn ang="0">
                  <a:pos x="1214" y="20"/>
                </a:cxn>
                <a:cxn ang="0">
                  <a:pos x="1166" y="0"/>
                </a:cxn>
                <a:cxn ang="0">
                  <a:pos x="1088" y="41"/>
                </a:cxn>
                <a:cxn ang="0">
                  <a:pos x="1069" y="92"/>
                </a:cxn>
                <a:cxn ang="0">
                  <a:pos x="1088" y="134"/>
                </a:cxn>
                <a:cxn ang="0">
                  <a:pos x="1127" y="185"/>
                </a:cxn>
                <a:cxn ang="0">
                  <a:pos x="1166" y="319"/>
                </a:cxn>
                <a:cxn ang="0">
                  <a:pos x="1137" y="495"/>
                </a:cxn>
                <a:cxn ang="0">
                  <a:pos x="1059" y="691"/>
                </a:cxn>
                <a:cxn ang="0">
                  <a:pos x="942" y="845"/>
                </a:cxn>
                <a:cxn ang="0">
                  <a:pos x="777" y="845"/>
                </a:cxn>
                <a:cxn ang="0">
                  <a:pos x="719" y="691"/>
                </a:cxn>
                <a:cxn ang="0">
                  <a:pos x="729" y="567"/>
                </a:cxn>
                <a:cxn ang="0">
                  <a:pos x="816" y="206"/>
                </a:cxn>
              </a:cxnLst>
              <a:rect l="0" t="0" r="r" b="b"/>
              <a:pathLst>
                <a:path w="1244" h="907">
                  <a:moveTo>
                    <a:pt x="816" y="206"/>
                  </a:moveTo>
                  <a:lnTo>
                    <a:pt x="826" y="175"/>
                  </a:lnTo>
                  <a:lnTo>
                    <a:pt x="826" y="144"/>
                  </a:lnTo>
                  <a:lnTo>
                    <a:pt x="836" y="113"/>
                  </a:lnTo>
                  <a:lnTo>
                    <a:pt x="845" y="92"/>
                  </a:lnTo>
                  <a:lnTo>
                    <a:pt x="845" y="72"/>
                  </a:lnTo>
                  <a:lnTo>
                    <a:pt x="826" y="30"/>
                  </a:lnTo>
                  <a:lnTo>
                    <a:pt x="807" y="20"/>
                  </a:lnTo>
                  <a:lnTo>
                    <a:pt x="768" y="20"/>
                  </a:lnTo>
                  <a:lnTo>
                    <a:pt x="748" y="30"/>
                  </a:lnTo>
                  <a:lnTo>
                    <a:pt x="729" y="51"/>
                  </a:lnTo>
                  <a:lnTo>
                    <a:pt x="709" y="113"/>
                  </a:lnTo>
                  <a:lnTo>
                    <a:pt x="690" y="185"/>
                  </a:lnTo>
                  <a:lnTo>
                    <a:pt x="671" y="288"/>
                  </a:lnTo>
                  <a:lnTo>
                    <a:pt x="641" y="392"/>
                  </a:lnTo>
                  <a:lnTo>
                    <a:pt x="622" y="474"/>
                  </a:lnTo>
                  <a:lnTo>
                    <a:pt x="612" y="526"/>
                  </a:lnTo>
                  <a:lnTo>
                    <a:pt x="603" y="567"/>
                  </a:lnTo>
                  <a:lnTo>
                    <a:pt x="593" y="598"/>
                  </a:lnTo>
                  <a:lnTo>
                    <a:pt x="593" y="701"/>
                  </a:lnTo>
                  <a:lnTo>
                    <a:pt x="544" y="784"/>
                  </a:lnTo>
                  <a:lnTo>
                    <a:pt x="486" y="845"/>
                  </a:lnTo>
                  <a:lnTo>
                    <a:pt x="418" y="866"/>
                  </a:lnTo>
                  <a:lnTo>
                    <a:pt x="350" y="845"/>
                  </a:lnTo>
                  <a:lnTo>
                    <a:pt x="302" y="814"/>
                  </a:lnTo>
                  <a:lnTo>
                    <a:pt x="282" y="763"/>
                  </a:lnTo>
                  <a:lnTo>
                    <a:pt x="272" y="711"/>
                  </a:lnTo>
                  <a:lnTo>
                    <a:pt x="272" y="639"/>
                  </a:lnTo>
                  <a:lnTo>
                    <a:pt x="282" y="588"/>
                  </a:lnTo>
                  <a:lnTo>
                    <a:pt x="292" y="515"/>
                  </a:lnTo>
                  <a:lnTo>
                    <a:pt x="321" y="422"/>
                  </a:lnTo>
                  <a:lnTo>
                    <a:pt x="370" y="288"/>
                  </a:lnTo>
                  <a:lnTo>
                    <a:pt x="379" y="247"/>
                  </a:lnTo>
                  <a:lnTo>
                    <a:pt x="389" y="216"/>
                  </a:lnTo>
                  <a:lnTo>
                    <a:pt x="399" y="196"/>
                  </a:lnTo>
                  <a:lnTo>
                    <a:pt x="399" y="123"/>
                  </a:lnTo>
                  <a:lnTo>
                    <a:pt x="379" y="82"/>
                  </a:lnTo>
                  <a:lnTo>
                    <a:pt x="360" y="51"/>
                  </a:lnTo>
                  <a:lnTo>
                    <a:pt x="331" y="20"/>
                  </a:lnTo>
                  <a:lnTo>
                    <a:pt x="292" y="10"/>
                  </a:lnTo>
                  <a:lnTo>
                    <a:pt x="243" y="0"/>
                  </a:lnTo>
                  <a:lnTo>
                    <a:pt x="166" y="20"/>
                  </a:lnTo>
                  <a:lnTo>
                    <a:pt x="98" y="72"/>
                  </a:lnTo>
                  <a:lnTo>
                    <a:pt x="20" y="216"/>
                  </a:lnTo>
                  <a:lnTo>
                    <a:pt x="0" y="278"/>
                  </a:lnTo>
                  <a:lnTo>
                    <a:pt x="0" y="319"/>
                  </a:lnTo>
                  <a:lnTo>
                    <a:pt x="10" y="330"/>
                  </a:lnTo>
                  <a:lnTo>
                    <a:pt x="30" y="330"/>
                  </a:lnTo>
                  <a:lnTo>
                    <a:pt x="39" y="319"/>
                  </a:lnTo>
                  <a:lnTo>
                    <a:pt x="39" y="309"/>
                  </a:lnTo>
                  <a:lnTo>
                    <a:pt x="49" y="288"/>
                  </a:lnTo>
                  <a:lnTo>
                    <a:pt x="88" y="175"/>
                  </a:lnTo>
                  <a:lnTo>
                    <a:pt x="136" y="103"/>
                  </a:lnTo>
                  <a:lnTo>
                    <a:pt x="195" y="61"/>
                  </a:lnTo>
                  <a:lnTo>
                    <a:pt x="243" y="41"/>
                  </a:lnTo>
                  <a:lnTo>
                    <a:pt x="263" y="41"/>
                  </a:lnTo>
                  <a:lnTo>
                    <a:pt x="282" y="61"/>
                  </a:lnTo>
                  <a:lnTo>
                    <a:pt x="282" y="82"/>
                  </a:lnTo>
                  <a:lnTo>
                    <a:pt x="292" y="113"/>
                  </a:lnTo>
                  <a:lnTo>
                    <a:pt x="282" y="165"/>
                  </a:lnTo>
                  <a:lnTo>
                    <a:pt x="272" y="206"/>
                  </a:lnTo>
                  <a:lnTo>
                    <a:pt x="253" y="247"/>
                  </a:lnTo>
                  <a:lnTo>
                    <a:pt x="204" y="402"/>
                  </a:lnTo>
                  <a:lnTo>
                    <a:pt x="166" y="515"/>
                  </a:lnTo>
                  <a:lnTo>
                    <a:pt x="156" y="598"/>
                  </a:lnTo>
                  <a:lnTo>
                    <a:pt x="146" y="660"/>
                  </a:lnTo>
                  <a:lnTo>
                    <a:pt x="166" y="753"/>
                  </a:lnTo>
                  <a:lnTo>
                    <a:pt x="204" y="825"/>
                  </a:lnTo>
                  <a:lnTo>
                    <a:pt x="263" y="876"/>
                  </a:lnTo>
                  <a:lnTo>
                    <a:pt x="331" y="897"/>
                  </a:lnTo>
                  <a:lnTo>
                    <a:pt x="418" y="907"/>
                  </a:lnTo>
                  <a:lnTo>
                    <a:pt x="447" y="907"/>
                  </a:lnTo>
                  <a:lnTo>
                    <a:pt x="496" y="887"/>
                  </a:lnTo>
                  <a:lnTo>
                    <a:pt x="554" y="845"/>
                  </a:lnTo>
                  <a:lnTo>
                    <a:pt x="612" y="773"/>
                  </a:lnTo>
                  <a:lnTo>
                    <a:pt x="661" y="845"/>
                  </a:lnTo>
                  <a:lnTo>
                    <a:pt x="729" y="887"/>
                  </a:lnTo>
                  <a:lnTo>
                    <a:pt x="797" y="907"/>
                  </a:lnTo>
                  <a:lnTo>
                    <a:pt x="845" y="907"/>
                  </a:lnTo>
                  <a:lnTo>
                    <a:pt x="942" y="887"/>
                  </a:lnTo>
                  <a:lnTo>
                    <a:pt x="1020" y="835"/>
                  </a:lnTo>
                  <a:lnTo>
                    <a:pt x="1078" y="753"/>
                  </a:lnTo>
                  <a:lnTo>
                    <a:pt x="1127" y="660"/>
                  </a:lnTo>
                  <a:lnTo>
                    <a:pt x="1166" y="557"/>
                  </a:lnTo>
                  <a:lnTo>
                    <a:pt x="1195" y="433"/>
                  </a:lnTo>
                  <a:lnTo>
                    <a:pt x="1224" y="319"/>
                  </a:lnTo>
                  <a:lnTo>
                    <a:pt x="1244" y="216"/>
                  </a:lnTo>
                  <a:lnTo>
                    <a:pt x="1244" y="103"/>
                  </a:lnTo>
                  <a:lnTo>
                    <a:pt x="1234" y="61"/>
                  </a:lnTo>
                  <a:lnTo>
                    <a:pt x="1214" y="20"/>
                  </a:lnTo>
                  <a:lnTo>
                    <a:pt x="1176" y="0"/>
                  </a:lnTo>
                  <a:lnTo>
                    <a:pt x="1166" y="0"/>
                  </a:lnTo>
                  <a:lnTo>
                    <a:pt x="1108" y="20"/>
                  </a:lnTo>
                  <a:lnTo>
                    <a:pt x="1088" y="41"/>
                  </a:lnTo>
                  <a:lnTo>
                    <a:pt x="1078" y="72"/>
                  </a:lnTo>
                  <a:lnTo>
                    <a:pt x="1069" y="92"/>
                  </a:lnTo>
                  <a:lnTo>
                    <a:pt x="1069" y="113"/>
                  </a:lnTo>
                  <a:lnTo>
                    <a:pt x="1088" y="134"/>
                  </a:lnTo>
                  <a:lnTo>
                    <a:pt x="1098" y="154"/>
                  </a:lnTo>
                  <a:lnTo>
                    <a:pt x="1127" y="185"/>
                  </a:lnTo>
                  <a:lnTo>
                    <a:pt x="1156" y="237"/>
                  </a:lnTo>
                  <a:lnTo>
                    <a:pt x="1166" y="319"/>
                  </a:lnTo>
                  <a:lnTo>
                    <a:pt x="1156" y="392"/>
                  </a:lnTo>
                  <a:lnTo>
                    <a:pt x="1137" y="495"/>
                  </a:lnTo>
                  <a:lnTo>
                    <a:pt x="1098" y="598"/>
                  </a:lnTo>
                  <a:lnTo>
                    <a:pt x="1059" y="691"/>
                  </a:lnTo>
                  <a:lnTo>
                    <a:pt x="1010" y="784"/>
                  </a:lnTo>
                  <a:lnTo>
                    <a:pt x="942" y="845"/>
                  </a:lnTo>
                  <a:lnTo>
                    <a:pt x="855" y="866"/>
                  </a:lnTo>
                  <a:lnTo>
                    <a:pt x="777" y="845"/>
                  </a:lnTo>
                  <a:lnTo>
                    <a:pt x="729" y="784"/>
                  </a:lnTo>
                  <a:lnTo>
                    <a:pt x="719" y="691"/>
                  </a:lnTo>
                  <a:lnTo>
                    <a:pt x="719" y="608"/>
                  </a:lnTo>
                  <a:lnTo>
                    <a:pt x="729" y="567"/>
                  </a:lnTo>
                  <a:lnTo>
                    <a:pt x="739" y="546"/>
                  </a:lnTo>
                  <a:lnTo>
                    <a:pt x="816" y="2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49" name="Freeform 89"/>
            <p:cNvSpPr>
              <a:spLocks noEditPoints="1"/>
            </p:cNvSpPr>
            <p:nvPr/>
          </p:nvSpPr>
          <p:spPr bwMode="auto">
            <a:xfrm>
              <a:off x="2376" y="4158"/>
              <a:ext cx="583" cy="1217"/>
            </a:xfrm>
            <a:custGeom>
              <a:avLst/>
              <a:gdLst/>
              <a:ahLst/>
              <a:cxnLst>
                <a:cxn ang="0">
                  <a:pos x="583" y="52"/>
                </a:cxn>
                <a:cxn ang="0">
                  <a:pos x="583" y="31"/>
                </a:cxn>
                <a:cxn ang="0">
                  <a:pos x="554" y="0"/>
                </a:cxn>
                <a:cxn ang="0">
                  <a:pos x="495" y="0"/>
                </a:cxn>
                <a:cxn ang="0">
                  <a:pos x="456" y="41"/>
                </a:cxn>
                <a:cxn ang="0">
                  <a:pos x="456" y="93"/>
                </a:cxn>
                <a:cxn ang="0">
                  <a:pos x="466" y="114"/>
                </a:cxn>
                <a:cxn ang="0">
                  <a:pos x="486" y="124"/>
                </a:cxn>
                <a:cxn ang="0">
                  <a:pos x="534" y="124"/>
                </a:cxn>
                <a:cxn ang="0">
                  <a:pos x="573" y="83"/>
                </a:cxn>
                <a:cxn ang="0">
                  <a:pos x="583" y="52"/>
                </a:cxn>
                <a:cxn ang="0">
                  <a:pos x="301" y="1001"/>
                </a:cxn>
                <a:cxn ang="0">
                  <a:pos x="262" y="1083"/>
                </a:cxn>
                <a:cxn ang="0">
                  <a:pos x="204" y="1155"/>
                </a:cxn>
                <a:cxn ang="0">
                  <a:pos x="126" y="1176"/>
                </a:cxn>
                <a:cxn ang="0">
                  <a:pos x="107" y="1176"/>
                </a:cxn>
                <a:cxn ang="0">
                  <a:pos x="78" y="1166"/>
                </a:cxn>
                <a:cxn ang="0">
                  <a:pos x="97" y="1155"/>
                </a:cxn>
                <a:cxn ang="0">
                  <a:pos x="117" y="1135"/>
                </a:cxn>
                <a:cxn ang="0">
                  <a:pos x="126" y="1114"/>
                </a:cxn>
                <a:cxn ang="0">
                  <a:pos x="126" y="1073"/>
                </a:cxn>
                <a:cxn ang="0">
                  <a:pos x="97" y="1042"/>
                </a:cxn>
                <a:cxn ang="0">
                  <a:pos x="78" y="1042"/>
                </a:cxn>
                <a:cxn ang="0">
                  <a:pos x="49" y="1052"/>
                </a:cxn>
                <a:cxn ang="0">
                  <a:pos x="19" y="1073"/>
                </a:cxn>
                <a:cxn ang="0">
                  <a:pos x="10" y="1094"/>
                </a:cxn>
                <a:cxn ang="0">
                  <a:pos x="0" y="1124"/>
                </a:cxn>
                <a:cxn ang="0">
                  <a:pos x="10" y="1155"/>
                </a:cxn>
                <a:cxn ang="0">
                  <a:pos x="19" y="1176"/>
                </a:cxn>
                <a:cxn ang="0">
                  <a:pos x="49" y="1197"/>
                </a:cxn>
                <a:cxn ang="0">
                  <a:pos x="126" y="1217"/>
                </a:cxn>
                <a:cxn ang="0">
                  <a:pos x="185" y="1207"/>
                </a:cxn>
                <a:cxn ang="0">
                  <a:pos x="253" y="1186"/>
                </a:cxn>
                <a:cxn ang="0">
                  <a:pos x="311" y="1145"/>
                </a:cxn>
                <a:cxn ang="0">
                  <a:pos x="369" y="1083"/>
                </a:cxn>
                <a:cxn ang="0">
                  <a:pos x="408" y="990"/>
                </a:cxn>
                <a:cxn ang="0">
                  <a:pos x="524" y="495"/>
                </a:cxn>
                <a:cxn ang="0">
                  <a:pos x="534" y="464"/>
                </a:cxn>
                <a:cxn ang="0">
                  <a:pos x="534" y="444"/>
                </a:cxn>
                <a:cxn ang="0">
                  <a:pos x="524" y="402"/>
                </a:cxn>
                <a:cxn ang="0">
                  <a:pos x="515" y="371"/>
                </a:cxn>
                <a:cxn ang="0">
                  <a:pos x="495" y="351"/>
                </a:cxn>
                <a:cxn ang="0">
                  <a:pos x="466" y="330"/>
                </a:cxn>
                <a:cxn ang="0">
                  <a:pos x="427" y="310"/>
                </a:cxn>
                <a:cxn ang="0">
                  <a:pos x="389" y="310"/>
                </a:cxn>
                <a:cxn ang="0">
                  <a:pos x="311" y="330"/>
                </a:cxn>
                <a:cxn ang="0">
                  <a:pos x="243" y="382"/>
                </a:cxn>
                <a:cxn ang="0">
                  <a:pos x="194" y="444"/>
                </a:cxn>
                <a:cxn ang="0">
                  <a:pos x="165" y="495"/>
                </a:cxn>
                <a:cxn ang="0">
                  <a:pos x="155" y="526"/>
                </a:cxn>
                <a:cxn ang="0">
                  <a:pos x="175" y="547"/>
                </a:cxn>
                <a:cxn ang="0">
                  <a:pos x="194" y="547"/>
                </a:cxn>
                <a:cxn ang="0">
                  <a:pos x="204" y="537"/>
                </a:cxn>
                <a:cxn ang="0">
                  <a:pos x="204" y="516"/>
                </a:cxn>
                <a:cxn ang="0">
                  <a:pos x="253" y="433"/>
                </a:cxn>
                <a:cxn ang="0">
                  <a:pos x="311" y="371"/>
                </a:cxn>
                <a:cxn ang="0">
                  <a:pos x="389" y="351"/>
                </a:cxn>
                <a:cxn ang="0">
                  <a:pos x="408" y="351"/>
                </a:cxn>
                <a:cxn ang="0">
                  <a:pos x="418" y="361"/>
                </a:cxn>
                <a:cxn ang="0">
                  <a:pos x="427" y="392"/>
                </a:cxn>
                <a:cxn ang="0">
                  <a:pos x="427" y="464"/>
                </a:cxn>
                <a:cxn ang="0">
                  <a:pos x="301" y="1001"/>
                </a:cxn>
              </a:cxnLst>
              <a:rect l="0" t="0" r="r" b="b"/>
              <a:pathLst>
                <a:path w="583" h="1217">
                  <a:moveTo>
                    <a:pt x="583" y="52"/>
                  </a:moveTo>
                  <a:lnTo>
                    <a:pt x="583" y="31"/>
                  </a:lnTo>
                  <a:lnTo>
                    <a:pt x="554" y="0"/>
                  </a:lnTo>
                  <a:lnTo>
                    <a:pt x="495" y="0"/>
                  </a:lnTo>
                  <a:lnTo>
                    <a:pt x="456" y="41"/>
                  </a:lnTo>
                  <a:lnTo>
                    <a:pt x="456" y="93"/>
                  </a:lnTo>
                  <a:lnTo>
                    <a:pt x="466" y="114"/>
                  </a:lnTo>
                  <a:lnTo>
                    <a:pt x="486" y="124"/>
                  </a:lnTo>
                  <a:lnTo>
                    <a:pt x="534" y="124"/>
                  </a:lnTo>
                  <a:lnTo>
                    <a:pt x="573" y="83"/>
                  </a:lnTo>
                  <a:lnTo>
                    <a:pt x="583" y="52"/>
                  </a:lnTo>
                  <a:close/>
                  <a:moveTo>
                    <a:pt x="301" y="1001"/>
                  </a:moveTo>
                  <a:lnTo>
                    <a:pt x="262" y="1083"/>
                  </a:lnTo>
                  <a:lnTo>
                    <a:pt x="204" y="1155"/>
                  </a:lnTo>
                  <a:lnTo>
                    <a:pt x="126" y="1176"/>
                  </a:lnTo>
                  <a:lnTo>
                    <a:pt x="107" y="1176"/>
                  </a:lnTo>
                  <a:lnTo>
                    <a:pt x="78" y="1166"/>
                  </a:lnTo>
                  <a:lnTo>
                    <a:pt x="97" y="1155"/>
                  </a:lnTo>
                  <a:lnTo>
                    <a:pt x="117" y="1135"/>
                  </a:lnTo>
                  <a:lnTo>
                    <a:pt x="126" y="1114"/>
                  </a:lnTo>
                  <a:lnTo>
                    <a:pt x="126" y="1073"/>
                  </a:lnTo>
                  <a:lnTo>
                    <a:pt x="97" y="1042"/>
                  </a:lnTo>
                  <a:lnTo>
                    <a:pt x="78" y="1042"/>
                  </a:lnTo>
                  <a:lnTo>
                    <a:pt x="49" y="1052"/>
                  </a:lnTo>
                  <a:lnTo>
                    <a:pt x="19" y="1073"/>
                  </a:lnTo>
                  <a:lnTo>
                    <a:pt x="10" y="1094"/>
                  </a:lnTo>
                  <a:lnTo>
                    <a:pt x="0" y="1124"/>
                  </a:lnTo>
                  <a:lnTo>
                    <a:pt x="10" y="1155"/>
                  </a:lnTo>
                  <a:lnTo>
                    <a:pt x="19" y="1176"/>
                  </a:lnTo>
                  <a:lnTo>
                    <a:pt x="49" y="1197"/>
                  </a:lnTo>
                  <a:lnTo>
                    <a:pt x="126" y="1217"/>
                  </a:lnTo>
                  <a:lnTo>
                    <a:pt x="185" y="1207"/>
                  </a:lnTo>
                  <a:lnTo>
                    <a:pt x="253" y="1186"/>
                  </a:lnTo>
                  <a:lnTo>
                    <a:pt x="311" y="1145"/>
                  </a:lnTo>
                  <a:lnTo>
                    <a:pt x="369" y="1083"/>
                  </a:lnTo>
                  <a:lnTo>
                    <a:pt x="408" y="990"/>
                  </a:lnTo>
                  <a:lnTo>
                    <a:pt x="524" y="495"/>
                  </a:lnTo>
                  <a:lnTo>
                    <a:pt x="534" y="464"/>
                  </a:lnTo>
                  <a:lnTo>
                    <a:pt x="534" y="444"/>
                  </a:lnTo>
                  <a:lnTo>
                    <a:pt x="524" y="402"/>
                  </a:lnTo>
                  <a:lnTo>
                    <a:pt x="515" y="371"/>
                  </a:lnTo>
                  <a:lnTo>
                    <a:pt x="495" y="351"/>
                  </a:lnTo>
                  <a:lnTo>
                    <a:pt x="466" y="330"/>
                  </a:lnTo>
                  <a:lnTo>
                    <a:pt x="427" y="310"/>
                  </a:lnTo>
                  <a:lnTo>
                    <a:pt x="389" y="310"/>
                  </a:lnTo>
                  <a:lnTo>
                    <a:pt x="311" y="330"/>
                  </a:lnTo>
                  <a:lnTo>
                    <a:pt x="243" y="382"/>
                  </a:lnTo>
                  <a:lnTo>
                    <a:pt x="194" y="444"/>
                  </a:lnTo>
                  <a:lnTo>
                    <a:pt x="165" y="495"/>
                  </a:lnTo>
                  <a:lnTo>
                    <a:pt x="155" y="526"/>
                  </a:lnTo>
                  <a:lnTo>
                    <a:pt x="175" y="547"/>
                  </a:lnTo>
                  <a:lnTo>
                    <a:pt x="194" y="547"/>
                  </a:lnTo>
                  <a:lnTo>
                    <a:pt x="204" y="537"/>
                  </a:lnTo>
                  <a:lnTo>
                    <a:pt x="204" y="516"/>
                  </a:lnTo>
                  <a:lnTo>
                    <a:pt x="253" y="433"/>
                  </a:lnTo>
                  <a:lnTo>
                    <a:pt x="311" y="371"/>
                  </a:lnTo>
                  <a:lnTo>
                    <a:pt x="389" y="351"/>
                  </a:lnTo>
                  <a:lnTo>
                    <a:pt x="408" y="351"/>
                  </a:lnTo>
                  <a:lnTo>
                    <a:pt x="418" y="361"/>
                  </a:lnTo>
                  <a:lnTo>
                    <a:pt x="427" y="392"/>
                  </a:lnTo>
                  <a:lnTo>
                    <a:pt x="427" y="464"/>
                  </a:lnTo>
                  <a:lnTo>
                    <a:pt x="301" y="10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50" name="Freeform 90"/>
            <p:cNvSpPr>
              <a:spLocks noEditPoints="1"/>
            </p:cNvSpPr>
            <p:nvPr/>
          </p:nvSpPr>
          <p:spPr bwMode="auto">
            <a:xfrm>
              <a:off x="3862" y="3457"/>
              <a:ext cx="408" cy="1341"/>
            </a:xfrm>
            <a:custGeom>
              <a:avLst/>
              <a:gdLst/>
              <a:ahLst/>
              <a:cxnLst>
                <a:cxn ang="0">
                  <a:pos x="272" y="454"/>
                </a:cxn>
                <a:cxn ang="0">
                  <a:pos x="10" y="474"/>
                </a:cxn>
                <a:cxn ang="0">
                  <a:pos x="10" y="536"/>
                </a:cxn>
                <a:cxn ang="0">
                  <a:pos x="58" y="536"/>
                </a:cxn>
                <a:cxn ang="0">
                  <a:pos x="97" y="546"/>
                </a:cxn>
                <a:cxn ang="0">
                  <a:pos x="116" y="546"/>
                </a:cxn>
                <a:cxn ang="0">
                  <a:pos x="136" y="567"/>
                </a:cxn>
                <a:cxn ang="0">
                  <a:pos x="146" y="588"/>
                </a:cxn>
                <a:cxn ang="0">
                  <a:pos x="146" y="608"/>
                </a:cxn>
                <a:cxn ang="0">
                  <a:pos x="155" y="650"/>
                </a:cxn>
                <a:cxn ang="0">
                  <a:pos x="155" y="1227"/>
                </a:cxn>
                <a:cxn ang="0">
                  <a:pos x="146" y="1248"/>
                </a:cxn>
                <a:cxn ang="0">
                  <a:pos x="126" y="1268"/>
                </a:cxn>
                <a:cxn ang="0">
                  <a:pos x="97" y="1279"/>
                </a:cxn>
                <a:cxn ang="0">
                  <a:pos x="0" y="1279"/>
                </a:cxn>
                <a:cxn ang="0">
                  <a:pos x="0" y="1341"/>
                </a:cxn>
                <a:cxn ang="0">
                  <a:pos x="155" y="1341"/>
                </a:cxn>
                <a:cxn ang="0">
                  <a:pos x="213" y="1330"/>
                </a:cxn>
                <a:cxn ang="0">
                  <a:pos x="408" y="1341"/>
                </a:cxn>
                <a:cxn ang="0">
                  <a:pos x="408" y="1279"/>
                </a:cxn>
                <a:cxn ang="0">
                  <a:pos x="330" y="1279"/>
                </a:cxn>
                <a:cxn ang="0">
                  <a:pos x="301" y="1268"/>
                </a:cxn>
                <a:cxn ang="0">
                  <a:pos x="291" y="1258"/>
                </a:cxn>
                <a:cxn ang="0">
                  <a:pos x="281" y="1238"/>
                </a:cxn>
                <a:cxn ang="0">
                  <a:pos x="281" y="1217"/>
                </a:cxn>
                <a:cxn ang="0">
                  <a:pos x="272" y="1186"/>
                </a:cxn>
                <a:cxn ang="0">
                  <a:pos x="272" y="454"/>
                </a:cxn>
                <a:cxn ang="0">
                  <a:pos x="281" y="103"/>
                </a:cxn>
                <a:cxn ang="0">
                  <a:pos x="281" y="72"/>
                </a:cxn>
                <a:cxn ang="0">
                  <a:pos x="262" y="41"/>
                </a:cxn>
                <a:cxn ang="0">
                  <a:pos x="243" y="20"/>
                </a:cxn>
                <a:cxn ang="0">
                  <a:pos x="213" y="0"/>
                </a:cxn>
                <a:cxn ang="0">
                  <a:pos x="184" y="0"/>
                </a:cxn>
                <a:cxn ang="0">
                  <a:pos x="126" y="20"/>
                </a:cxn>
                <a:cxn ang="0">
                  <a:pos x="97" y="41"/>
                </a:cxn>
                <a:cxn ang="0">
                  <a:pos x="87" y="72"/>
                </a:cxn>
                <a:cxn ang="0">
                  <a:pos x="87" y="134"/>
                </a:cxn>
                <a:cxn ang="0">
                  <a:pos x="107" y="165"/>
                </a:cxn>
                <a:cxn ang="0">
                  <a:pos x="126" y="185"/>
                </a:cxn>
                <a:cxn ang="0">
                  <a:pos x="155" y="206"/>
                </a:cxn>
                <a:cxn ang="0">
                  <a:pos x="213" y="206"/>
                </a:cxn>
                <a:cxn ang="0">
                  <a:pos x="243" y="196"/>
                </a:cxn>
                <a:cxn ang="0">
                  <a:pos x="262" y="165"/>
                </a:cxn>
                <a:cxn ang="0">
                  <a:pos x="281" y="144"/>
                </a:cxn>
                <a:cxn ang="0">
                  <a:pos x="281" y="103"/>
                </a:cxn>
              </a:cxnLst>
              <a:rect l="0" t="0" r="r" b="b"/>
              <a:pathLst>
                <a:path w="408" h="1341">
                  <a:moveTo>
                    <a:pt x="272" y="454"/>
                  </a:moveTo>
                  <a:lnTo>
                    <a:pt x="10" y="474"/>
                  </a:lnTo>
                  <a:lnTo>
                    <a:pt x="10" y="536"/>
                  </a:lnTo>
                  <a:lnTo>
                    <a:pt x="58" y="536"/>
                  </a:lnTo>
                  <a:lnTo>
                    <a:pt x="97" y="546"/>
                  </a:lnTo>
                  <a:lnTo>
                    <a:pt x="116" y="546"/>
                  </a:lnTo>
                  <a:lnTo>
                    <a:pt x="136" y="567"/>
                  </a:lnTo>
                  <a:lnTo>
                    <a:pt x="146" y="588"/>
                  </a:lnTo>
                  <a:lnTo>
                    <a:pt x="146" y="608"/>
                  </a:lnTo>
                  <a:lnTo>
                    <a:pt x="155" y="650"/>
                  </a:lnTo>
                  <a:lnTo>
                    <a:pt x="155" y="1227"/>
                  </a:lnTo>
                  <a:lnTo>
                    <a:pt x="146" y="1248"/>
                  </a:lnTo>
                  <a:lnTo>
                    <a:pt x="126" y="1268"/>
                  </a:lnTo>
                  <a:lnTo>
                    <a:pt x="97" y="1279"/>
                  </a:lnTo>
                  <a:lnTo>
                    <a:pt x="0" y="1279"/>
                  </a:lnTo>
                  <a:lnTo>
                    <a:pt x="0" y="1341"/>
                  </a:lnTo>
                  <a:lnTo>
                    <a:pt x="155" y="1341"/>
                  </a:lnTo>
                  <a:lnTo>
                    <a:pt x="213" y="1330"/>
                  </a:lnTo>
                  <a:lnTo>
                    <a:pt x="408" y="1341"/>
                  </a:lnTo>
                  <a:lnTo>
                    <a:pt x="408" y="1279"/>
                  </a:lnTo>
                  <a:lnTo>
                    <a:pt x="330" y="1279"/>
                  </a:lnTo>
                  <a:lnTo>
                    <a:pt x="301" y="1268"/>
                  </a:lnTo>
                  <a:lnTo>
                    <a:pt x="291" y="1258"/>
                  </a:lnTo>
                  <a:lnTo>
                    <a:pt x="281" y="1238"/>
                  </a:lnTo>
                  <a:lnTo>
                    <a:pt x="281" y="1217"/>
                  </a:lnTo>
                  <a:lnTo>
                    <a:pt x="272" y="1186"/>
                  </a:lnTo>
                  <a:lnTo>
                    <a:pt x="272" y="454"/>
                  </a:lnTo>
                  <a:close/>
                  <a:moveTo>
                    <a:pt x="281" y="103"/>
                  </a:moveTo>
                  <a:lnTo>
                    <a:pt x="281" y="72"/>
                  </a:lnTo>
                  <a:lnTo>
                    <a:pt x="262" y="41"/>
                  </a:lnTo>
                  <a:lnTo>
                    <a:pt x="243" y="20"/>
                  </a:lnTo>
                  <a:lnTo>
                    <a:pt x="213" y="0"/>
                  </a:lnTo>
                  <a:lnTo>
                    <a:pt x="184" y="0"/>
                  </a:lnTo>
                  <a:lnTo>
                    <a:pt x="126" y="20"/>
                  </a:lnTo>
                  <a:lnTo>
                    <a:pt x="97" y="41"/>
                  </a:lnTo>
                  <a:lnTo>
                    <a:pt x="87" y="72"/>
                  </a:lnTo>
                  <a:lnTo>
                    <a:pt x="87" y="134"/>
                  </a:lnTo>
                  <a:lnTo>
                    <a:pt x="107" y="165"/>
                  </a:lnTo>
                  <a:lnTo>
                    <a:pt x="126" y="185"/>
                  </a:lnTo>
                  <a:lnTo>
                    <a:pt x="155" y="206"/>
                  </a:lnTo>
                  <a:lnTo>
                    <a:pt x="213" y="206"/>
                  </a:lnTo>
                  <a:lnTo>
                    <a:pt x="243" y="196"/>
                  </a:lnTo>
                  <a:lnTo>
                    <a:pt x="262" y="165"/>
                  </a:lnTo>
                  <a:lnTo>
                    <a:pt x="281" y="144"/>
                  </a:lnTo>
                  <a:lnTo>
                    <a:pt x="281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51" name="Freeform 91"/>
            <p:cNvSpPr>
              <a:spLocks/>
            </p:cNvSpPr>
            <p:nvPr/>
          </p:nvSpPr>
          <p:spPr bwMode="auto">
            <a:xfrm>
              <a:off x="4386" y="3911"/>
              <a:ext cx="952" cy="887"/>
            </a:xfrm>
            <a:custGeom>
              <a:avLst/>
              <a:gdLst/>
              <a:ahLst/>
              <a:cxnLst>
                <a:cxn ang="0">
                  <a:pos x="146" y="196"/>
                </a:cxn>
                <a:cxn ang="0">
                  <a:pos x="146" y="773"/>
                </a:cxn>
                <a:cxn ang="0">
                  <a:pos x="126" y="814"/>
                </a:cxn>
                <a:cxn ang="0">
                  <a:pos x="97" y="825"/>
                </a:cxn>
                <a:cxn ang="0">
                  <a:pos x="0" y="825"/>
                </a:cxn>
                <a:cxn ang="0">
                  <a:pos x="0" y="887"/>
                </a:cxn>
                <a:cxn ang="0">
                  <a:pos x="117" y="887"/>
                </a:cxn>
                <a:cxn ang="0">
                  <a:pos x="214" y="876"/>
                </a:cxn>
                <a:cxn ang="0">
                  <a:pos x="321" y="887"/>
                </a:cxn>
                <a:cxn ang="0">
                  <a:pos x="428" y="887"/>
                </a:cxn>
                <a:cxn ang="0">
                  <a:pos x="428" y="825"/>
                </a:cxn>
                <a:cxn ang="0">
                  <a:pos x="330" y="825"/>
                </a:cxn>
                <a:cxn ang="0">
                  <a:pos x="311" y="814"/>
                </a:cxn>
                <a:cxn ang="0">
                  <a:pos x="292" y="794"/>
                </a:cxn>
                <a:cxn ang="0">
                  <a:pos x="282" y="773"/>
                </a:cxn>
                <a:cxn ang="0">
                  <a:pos x="282" y="361"/>
                </a:cxn>
                <a:cxn ang="0">
                  <a:pos x="292" y="247"/>
                </a:cxn>
                <a:cxn ang="0">
                  <a:pos x="340" y="165"/>
                </a:cxn>
                <a:cxn ang="0">
                  <a:pos x="398" y="92"/>
                </a:cxn>
                <a:cxn ang="0">
                  <a:pos x="466" y="61"/>
                </a:cxn>
                <a:cxn ang="0">
                  <a:pos x="534" y="41"/>
                </a:cxn>
                <a:cxn ang="0">
                  <a:pos x="602" y="61"/>
                </a:cxn>
                <a:cxn ang="0">
                  <a:pos x="651" y="113"/>
                </a:cxn>
                <a:cxn ang="0">
                  <a:pos x="670" y="185"/>
                </a:cxn>
                <a:cxn ang="0">
                  <a:pos x="680" y="268"/>
                </a:cxn>
                <a:cxn ang="0">
                  <a:pos x="680" y="773"/>
                </a:cxn>
                <a:cxn ang="0">
                  <a:pos x="670" y="794"/>
                </a:cxn>
                <a:cxn ang="0">
                  <a:pos x="651" y="814"/>
                </a:cxn>
                <a:cxn ang="0">
                  <a:pos x="622" y="825"/>
                </a:cxn>
                <a:cxn ang="0">
                  <a:pos x="525" y="825"/>
                </a:cxn>
                <a:cxn ang="0">
                  <a:pos x="525" y="887"/>
                </a:cxn>
                <a:cxn ang="0">
                  <a:pos x="641" y="887"/>
                </a:cxn>
                <a:cxn ang="0">
                  <a:pos x="738" y="876"/>
                </a:cxn>
                <a:cxn ang="0">
                  <a:pos x="845" y="887"/>
                </a:cxn>
                <a:cxn ang="0">
                  <a:pos x="952" y="887"/>
                </a:cxn>
                <a:cxn ang="0">
                  <a:pos x="952" y="825"/>
                </a:cxn>
                <a:cxn ang="0">
                  <a:pos x="874" y="825"/>
                </a:cxn>
                <a:cxn ang="0">
                  <a:pos x="845" y="814"/>
                </a:cxn>
                <a:cxn ang="0">
                  <a:pos x="806" y="794"/>
                </a:cxn>
                <a:cxn ang="0">
                  <a:pos x="806" y="237"/>
                </a:cxn>
                <a:cxn ang="0">
                  <a:pos x="787" y="144"/>
                </a:cxn>
                <a:cxn ang="0">
                  <a:pos x="748" y="72"/>
                </a:cxn>
                <a:cxn ang="0">
                  <a:pos x="709" y="41"/>
                </a:cxn>
                <a:cxn ang="0">
                  <a:pos x="641" y="10"/>
                </a:cxn>
                <a:cxn ang="0">
                  <a:pos x="544" y="0"/>
                </a:cxn>
                <a:cxn ang="0">
                  <a:pos x="457" y="20"/>
                </a:cxn>
                <a:cxn ang="0">
                  <a:pos x="379" y="61"/>
                </a:cxn>
                <a:cxn ang="0">
                  <a:pos x="311" y="123"/>
                </a:cxn>
                <a:cxn ang="0">
                  <a:pos x="272" y="206"/>
                </a:cxn>
                <a:cxn ang="0">
                  <a:pos x="272" y="0"/>
                </a:cxn>
                <a:cxn ang="0">
                  <a:pos x="0" y="20"/>
                </a:cxn>
                <a:cxn ang="0">
                  <a:pos x="0" y="82"/>
                </a:cxn>
                <a:cxn ang="0">
                  <a:pos x="49" y="82"/>
                </a:cxn>
                <a:cxn ang="0">
                  <a:pos x="88" y="92"/>
                </a:cxn>
                <a:cxn ang="0">
                  <a:pos x="117" y="92"/>
                </a:cxn>
                <a:cxn ang="0">
                  <a:pos x="136" y="113"/>
                </a:cxn>
                <a:cxn ang="0">
                  <a:pos x="146" y="134"/>
                </a:cxn>
                <a:cxn ang="0">
                  <a:pos x="146" y="196"/>
                </a:cxn>
              </a:cxnLst>
              <a:rect l="0" t="0" r="r" b="b"/>
              <a:pathLst>
                <a:path w="952" h="887">
                  <a:moveTo>
                    <a:pt x="146" y="196"/>
                  </a:moveTo>
                  <a:lnTo>
                    <a:pt x="146" y="773"/>
                  </a:lnTo>
                  <a:lnTo>
                    <a:pt x="126" y="814"/>
                  </a:lnTo>
                  <a:lnTo>
                    <a:pt x="97" y="825"/>
                  </a:lnTo>
                  <a:lnTo>
                    <a:pt x="0" y="825"/>
                  </a:lnTo>
                  <a:lnTo>
                    <a:pt x="0" y="887"/>
                  </a:lnTo>
                  <a:lnTo>
                    <a:pt x="117" y="887"/>
                  </a:lnTo>
                  <a:lnTo>
                    <a:pt x="214" y="876"/>
                  </a:lnTo>
                  <a:lnTo>
                    <a:pt x="321" y="887"/>
                  </a:lnTo>
                  <a:lnTo>
                    <a:pt x="428" y="887"/>
                  </a:lnTo>
                  <a:lnTo>
                    <a:pt x="428" y="825"/>
                  </a:lnTo>
                  <a:lnTo>
                    <a:pt x="330" y="825"/>
                  </a:lnTo>
                  <a:lnTo>
                    <a:pt x="311" y="814"/>
                  </a:lnTo>
                  <a:lnTo>
                    <a:pt x="292" y="794"/>
                  </a:lnTo>
                  <a:lnTo>
                    <a:pt x="282" y="773"/>
                  </a:lnTo>
                  <a:lnTo>
                    <a:pt x="282" y="361"/>
                  </a:lnTo>
                  <a:lnTo>
                    <a:pt x="292" y="247"/>
                  </a:lnTo>
                  <a:lnTo>
                    <a:pt x="340" y="165"/>
                  </a:lnTo>
                  <a:lnTo>
                    <a:pt x="398" y="92"/>
                  </a:lnTo>
                  <a:lnTo>
                    <a:pt x="466" y="61"/>
                  </a:lnTo>
                  <a:lnTo>
                    <a:pt x="534" y="41"/>
                  </a:lnTo>
                  <a:lnTo>
                    <a:pt x="602" y="61"/>
                  </a:lnTo>
                  <a:lnTo>
                    <a:pt x="651" y="113"/>
                  </a:lnTo>
                  <a:lnTo>
                    <a:pt x="670" y="185"/>
                  </a:lnTo>
                  <a:lnTo>
                    <a:pt x="680" y="268"/>
                  </a:lnTo>
                  <a:lnTo>
                    <a:pt x="680" y="773"/>
                  </a:lnTo>
                  <a:lnTo>
                    <a:pt x="670" y="794"/>
                  </a:lnTo>
                  <a:lnTo>
                    <a:pt x="651" y="814"/>
                  </a:lnTo>
                  <a:lnTo>
                    <a:pt x="622" y="825"/>
                  </a:lnTo>
                  <a:lnTo>
                    <a:pt x="525" y="825"/>
                  </a:lnTo>
                  <a:lnTo>
                    <a:pt x="525" y="887"/>
                  </a:lnTo>
                  <a:lnTo>
                    <a:pt x="641" y="887"/>
                  </a:lnTo>
                  <a:lnTo>
                    <a:pt x="738" y="876"/>
                  </a:lnTo>
                  <a:lnTo>
                    <a:pt x="845" y="887"/>
                  </a:lnTo>
                  <a:lnTo>
                    <a:pt x="952" y="887"/>
                  </a:lnTo>
                  <a:lnTo>
                    <a:pt x="952" y="825"/>
                  </a:lnTo>
                  <a:lnTo>
                    <a:pt x="874" y="825"/>
                  </a:lnTo>
                  <a:lnTo>
                    <a:pt x="845" y="814"/>
                  </a:lnTo>
                  <a:lnTo>
                    <a:pt x="806" y="794"/>
                  </a:lnTo>
                  <a:lnTo>
                    <a:pt x="806" y="237"/>
                  </a:lnTo>
                  <a:lnTo>
                    <a:pt x="787" y="144"/>
                  </a:lnTo>
                  <a:lnTo>
                    <a:pt x="748" y="72"/>
                  </a:lnTo>
                  <a:lnTo>
                    <a:pt x="709" y="41"/>
                  </a:lnTo>
                  <a:lnTo>
                    <a:pt x="641" y="10"/>
                  </a:lnTo>
                  <a:lnTo>
                    <a:pt x="544" y="0"/>
                  </a:lnTo>
                  <a:lnTo>
                    <a:pt x="457" y="20"/>
                  </a:lnTo>
                  <a:lnTo>
                    <a:pt x="379" y="61"/>
                  </a:lnTo>
                  <a:lnTo>
                    <a:pt x="311" y="123"/>
                  </a:lnTo>
                  <a:lnTo>
                    <a:pt x="272" y="206"/>
                  </a:lnTo>
                  <a:lnTo>
                    <a:pt x="272" y="0"/>
                  </a:lnTo>
                  <a:lnTo>
                    <a:pt x="0" y="20"/>
                  </a:lnTo>
                  <a:lnTo>
                    <a:pt x="0" y="82"/>
                  </a:lnTo>
                  <a:lnTo>
                    <a:pt x="49" y="82"/>
                  </a:lnTo>
                  <a:lnTo>
                    <a:pt x="88" y="92"/>
                  </a:lnTo>
                  <a:lnTo>
                    <a:pt x="117" y="92"/>
                  </a:lnTo>
                  <a:lnTo>
                    <a:pt x="136" y="113"/>
                  </a:lnTo>
                  <a:lnTo>
                    <a:pt x="146" y="134"/>
                  </a:lnTo>
                  <a:lnTo>
                    <a:pt x="146" y="1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52" name="Freeform 92"/>
            <p:cNvSpPr>
              <a:spLocks noEditPoints="1"/>
            </p:cNvSpPr>
            <p:nvPr/>
          </p:nvSpPr>
          <p:spPr bwMode="auto">
            <a:xfrm>
              <a:off x="5445" y="3405"/>
              <a:ext cx="932" cy="1413"/>
            </a:xfrm>
            <a:custGeom>
              <a:avLst/>
              <a:gdLst/>
              <a:ahLst/>
              <a:cxnLst>
                <a:cxn ang="0">
                  <a:pos x="650" y="1279"/>
                </a:cxn>
                <a:cxn ang="0">
                  <a:pos x="650" y="1413"/>
                </a:cxn>
                <a:cxn ang="0">
                  <a:pos x="932" y="1393"/>
                </a:cxn>
                <a:cxn ang="0">
                  <a:pos x="932" y="1331"/>
                </a:cxn>
                <a:cxn ang="0">
                  <a:pos x="883" y="1331"/>
                </a:cxn>
                <a:cxn ang="0">
                  <a:pos x="845" y="1320"/>
                </a:cxn>
                <a:cxn ang="0">
                  <a:pos x="815" y="1320"/>
                </a:cxn>
                <a:cxn ang="0">
                  <a:pos x="796" y="1300"/>
                </a:cxn>
                <a:cxn ang="0">
                  <a:pos x="786" y="1279"/>
                </a:cxn>
                <a:cxn ang="0">
                  <a:pos x="786" y="1259"/>
                </a:cxn>
                <a:cxn ang="0">
                  <a:pos x="777" y="1217"/>
                </a:cxn>
                <a:cxn ang="0">
                  <a:pos x="777" y="0"/>
                </a:cxn>
                <a:cxn ang="0">
                  <a:pos x="505" y="21"/>
                </a:cxn>
                <a:cxn ang="0">
                  <a:pos x="505" y="83"/>
                </a:cxn>
                <a:cxn ang="0">
                  <a:pos x="553" y="83"/>
                </a:cxn>
                <a:cxn ang="0">
                  <a:pos x="592" y="93"/>
                </a:cxn>
                <a:cxn ang="0">
                  <a:pos x="621" y="93"/>
                </a:cxn>
                <a:cxn ang="0">
                  <a:pos x="641" y="114"/>
                </a:cxn>
                <a:cxn ang="0">
                  <a:pos x="650" y="134"/>
                </a:cxn>
                <a:cxn ang="0">
                  <a:pos x="650" y="155"/>
                </a:cxn>
                <a:cxn ang="0">
                  <a:pos x="660" y="196"/>
                </a:cxn>
                <a:cxn ang="0">
                  <a:pos x="660" y="629"/>
                </a:cxn>
                <a:cxn ang="0">
                  <a:pos x="592" y="567"/>
                </a:cxn>
                <a:cxn ang="0">
                  <a:pos x="514" y="526"/>
                </a:cxn>
                <a:cxn ang="0">
                  <a:pos x="417" y="506"/>
                </a:cxn>
                <a:cxn ang="0">
                  <a:pos x="291" y="526"/>
                </a:cxn>
                <a:cxn ang="0">
                  <a:pos x="175" y="588"/>
                </a:cxn>
                <a:cxn ang="0">
                  <a:pos x="77" y="691"/>
                </a:cxn>
                <a:cxn ang="0">
                  <a:pos x="19" y="815"/>
                </a:cxn>
                <a:cxn ang="0">
                  <a:pos x="0" y="959"/>
                </a:cxn>
                <a:cxn ang="0">
                  <a:pos x="19" y="1104"/>
                </a:cxn>
                <a:cxn ang="0">
                  <a:pos x="77" y="1228"/>
                </a:cxn>
                <a:cxn ang="0">
                  <a:pos x="165" y="1331"/>
                </a:cxn>
                <a:cxn ang="0">
                  <a:pos x="272" y="1393"/>
                </a:cxn>
                <a:cxn ang="0">
                  <a:pos x="398" y="1413"/>
                </a:cxn>
                <a:cxn ang="0">
                  <a:pos x="505" y="1393"/>
                </a:cxn>
                <a:cxn ang="0">
                  <a:pos x="592" y="1341"/>
                </a:cxn>
                <a:cxn ang="0">
                  <a:pos x="650" y="1279"/>
                </a:cxn>
                <a:cxn ang="0">
                  <a:pos x="650" y="743"/>
                </a:cxn>
                <a:cxn ang="0">
                  <a:pos x="650" y="1197"/>
                </a:cxn>
                <a:cxn ang="0">
                  <a:pos x="641" y="1207"/>
                </a:cxn>
                <a:cxn ang="0">
                  <a:pos x="631" y="1228"/>
                </a:cxn>
                <a:cxn ang="0">
                  <a:pos x="563" y="1310"/>
                </a:cxn>
                <a:cxn ang="0">
                  <a:pos x="485" y="1351"/>
                </a:cxn>
                <a:cxn ang="0">
                  <a:pos x="408" y="1372"/>
                </a:cxn>
                <a:cxn ang="0">
                  <a:pos x="330" y="1351"/>
                </a:cxn>
                <a:cxn ang="0">
                  <a:pos x="262" y="1310"/>
                </a:cxn>
                <a:cxn ang="0">
                  <a:pos x="213" y="1238"/>
                </a:cxn>
                <a:cxn ang="0">
                  <a:pos x="175" y="1155"/>
                </a:cxn>
                <a:cxn ang="0">
                  <a:pos x="155" y="1052"/>
                </a:cxn>
                <a:cxn ang="0">
                  <a:pos x="155" y="877"/>
                </a:cxn>
                <a:cxn ang="0">
                  <a:pos x="175" y="774"/>
                </a:cxn>
                <a:cxn ang="0">
                  <a:pos x="213" y="681"/>
                </a:cxn>
                <a:cxn ang="0">
                  <a:pos x="262" y="619"/>
                </a:cxn>
                <a:cxn ang="0">
                  <a:pos x="330" y="567"/>
                </a:cxn>
                <a:cxn ang="0">
                  <a:pos x="427" y="547"/>
                </a:cxn>
                <a:cxn ang="0">
                  <a:pos x="495" y="557"/>
                </a:cxn>
                <a:cxn ang="0">
                  <a:pos x="563" y="598"/>
                </a:cxn>
                <a:cxn ang="0">
                  <a:pos x="631" y="671"/>
                </a:cxn>
                <a:cxn ang="0">
                  <a:pos x="641" y="691"/>
                </a:cxn>
                <a:cxn ang="0">
                  <a:pos x="650" y="702"/>
                </a:cxn>
                <a:cxn ang="0">
                  <a:pos x="650" y="743"/>
                </a:cxn>
              </a:cxnLst>
              <a:rect l="0" t="0" r="r" b="b"/>
              <a:pathLst>
                <a:path w="932" h="1413">
                  <a:moveTo>
                    <a:pt x="650" y="1279"/>
                  </a:moveTo>
                  <a:lnTo>
                    <a:pt x="650" y="1413"/>
                  </a:lnTo>
                  <a:lnTo>
                    <a:pt x="932" y="1393"/>
                  </a:lnTo>
                  <a:lnTo>
                    <a:pt x="932" y="1331"/>
                  </a:lnTo>
                  <a:lnTo>
                    <a:pt x="883" y="1331"/>
                  </a:lnTo>
                  <a:lnTo>
                    <a:pt x="845" y="1320"/>
                  </a:lnTo>
                  <a:lnTo>
                    <a:pt x="815" y="1320"/>
                  </a:lnTo>
                  <a:lnTo>
                    <a:pt x="796" y="1300"/>
                  </a:lnTo>
                  <a:lnTo>
                    <a:pt x="786" y="1279"/>
                  </a:lnTo>
                  <a:lnTo>
                    <a:pt x="786" y="1259"/>
                  </a:lnTo>
                  <a:lnTo>
                    <a:pt x="777" y="1217"/>
                  </a:lnTo>
                  <a:lnTo>
                    <a:pt x="777" y="0"/>
                  </a:lnTo>
                  <a:lnTo>
                    <a:pt x="505" y="21"/>
                  </a:lnTo>
                  <a:lnTo>
                    <a:pt x="505" y="83"/>
                  </a:lnTo>
                  <a:lnTo>
                    <a:pt x="553" y="83"/>
                  </a:lnTo>
                  <a:lnTo>
                    <a:pt x="592" y="93"/>
                  </a:lnTo>
                  <a:lnTo>
                    <a:pt x="621" y="93"/>
                  </a:lnTo>
                  <a:lnTo>
                    <a:pt x="641" y="114"/>
                  </a:lnTo>
                  <a:lnTo>
                    <a:pt x="650" y="134"/>
                  </a:lnTo>
                  <a:lnTo>
                    <a:pt x="650" y="155"/>
                  </a:lnTo>
                  <a:lnTo>
                    <a:pt x="660" y="196"/>
                  </a:lnTo>
                  <a:lnTo>
                    <a:pt x="660" y="629"/>
                  </a:lnTo>
                  <a:lnTo>
                    <a:pt x="592" y="567"/>
                  </a:lnTo>
                  <a:lnTo>
                    <a:pt x="514" y="526"/>
                  </a:lnTo>
                  <a:lnTo>
                    <a:pt x="417" y="506"/>
                  </a:lnTo>
                  <a:lnTo>
                    <a:pt x="291" y="526"/>
                  </a:lnTo>
                  <a:lnTo>
                    <a:pt x="175" y="588"/>
                  </a:lnTo>
                  <a:lnTo>
                    <a:pt x="77" y="691"/>
                  </a:lnTo>
                  <a:lnTo>
                    <a:pt x="19" y="815"/>
                  </a:lnTo>
                  <a:lnTo>
                    <a:pt x="0" y="959"/>
                  </a:lnTo>
                  <a:lnTo>
                    <a:pt x="19" y="1104"/>
                  </a:lnTo>
                  <a:lnTo>
                    <a:pt x="77" y="1228"/>
                  </a:lnTo>
                  <a:lnTo>
                    <a:pt x="165" y="1331"/>
                  </a:lnTo>
                  <a:lnTo>
                    <a:pt x="272" y="1393"/>
                  </a:lnTo>
                  <a:lnTo>
                    <a:pt x="398" y="1413"/>
                  </a:lnTo>
                  <a:lnTo>
                    <a:pt x="505" y="1393"/>
                  </a:lnTo>
                  <a:lnTo>
                    <a:pt x="592" y="1341"/>
                  </a:lnTo>
                  <a:lnTo>
                    <a:pt x="650" y="1279"/>
                  </a:lnTo>
                  <a:close/>
                  <a:moveTo>
                    <a:pt x="650" y="743"/>
                  </a:moveTo>
                  <a:lnTo>
                    <a:pt x="650" y="1197"/>
                  </a:lnTo>
                  <a:lnTo>
                    <a:pt x="641" y="1207"/>
                  </a:lnTo>
                  <a:lnTo>
                    <a:pt x="631" y="1228"/>
                  </a:lnTo>
                  <a:lnTo>
                    <a:pt x="563" y="1310"/>
                  </a:lnTo>
                  <a:lnTo>
                    <a:pt x="485" y="1351"/>
                  </a:lnTo>
                  <a:lnTo>
                    <a:pt x="408" y="1372"/>
                  </a:lnTo>
                  <a:lnTo>
                    <a:pt x="330" y="1351"/>
                  </a:lnTo>
                  <a:lnTo>
                    <a:pt x="262" y="1310"/>
                  </a:lnTo>
                  <a:lnTo>
                    <a:pt x="213" y="1238"/>
                  </a:lnTo>
                  <a:lnTo>
                    <a:pt x="175" y="1155"/>
                  </a:lnTo>
                  <a:lnTo>
                    <a:pt x="155" y="1052"/>
                  </a:lnTo>
                  <a:lnTo>
                    <a:pt x="155" y="877"/>
                  </a:lnTo>
                  <a:lnTo>
                    <a:pt x="175" y="774"/>
                  </a:lnTo>
                  <a:lnTo>
                    <a:pt x="213" y="681"/>
                  </a:lnTo>
                  <a:lnTo>
                    <a:pt x="262" y="619"/>
                  </a:lnTo>
                  <a:lnTo>
                    <a:pt x="330" y="567"/>
                  </a:lnTo>
                  <a:lnTo>
                    <a:pt x="427" y="547"/>
                  </a:lnTo>
                  <a:lnTo>
                    <a:pt x="495" y="557"/>
                  </a:lnTo>
                  <a:lnTo>
                    <a:pt x="563" y="598"/>
                  </a:lnTo>
                  <a:lnTo>
                    <a:pt x="631" y="671"/>
                  </a:lnTo>
                  <a:lnTo>
                    <a:pt x="641" y="691"/>
                  </a:lnTo>
                  <a:lnTo>
                    <a:pt x="650" y="702"/>
                  </a:lnTo>
                  <a:lnTo>
                    <a:pt x="650" y="7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53" name="Freeform 93"/>
            <p:cNvSpPr>
              <a:spLocks noEditPoints="1"/>
            </p:cNvSpPr>
            <p:nvPr/>
          </p:nvSpPr>
          <p:spPr bwMode="auto">
            <a:xfrm>
              <a:off x="6494" y="3457"/>
              <a:ext cx="398" cy="1341"/>
            </a:xfrm>
            <a:custGeom>
              <a:avLst/>
              <a:gdLst/>
              <a:ahLst/>
              <a:cxnLst>
                <a:cxn ang="0">
                  <a:pos x="271" y="454"/>
                </a:cxn>
                <a:cxn ang="0">
                  <a:pos x="0" y="474"/>
                </a:cxn>
                <a:cxn ang="0">
                  <a:pos x="0" y="536"/>
                </a:cxn>
                <a:cxn ang="0">
                  <a:pos x="48" y="536"/>
                </a:cxn>
                <a:cxn ang="0">
                  <a:pos x="87" y="546"/>
                </a:cxn>
                <a:cxn ang="0">
                  <a:pos x="106" y="546"/>
                </a:cxn>
                <a:cxn ang="0">
                  <a:pos x="126" y="567"/>
                </a:cxn>
                <a:cxn ang="0">
                  <a:pos x="145" y="608"/>
                </a:cxn>
                <a:cxn ang="0">
                  <a:pos x="145" y="1227"/>
                </a:cxn>
                <a:cxn ang="0">
                  <a:pos x="135" y="1248"/>
                </a:cxn>
                <a:cxn ang="0">
                  <a:pos x="116" y="1268"/>
                </a:cxn>
                <a:cxn ang="0">
                  <a:pos x="87" y="1279"/>
                </a:cxn>
                <a:cxn ang="0">
                  <a:pos x="0" y="1279"/>
                </a:cxn>
                <a:cxn ang="0">
                  <a:pos x="0" y="1341"/>
                </a:cxn>
                <a:cxn ang="0">
                  <a:pos x="145" y="1341"/>
                </a:cxn>
                <a:cxn ang="0">
                  <a:pos x="203" y="1330"/>
                </a:cxn>
                <a:cxn ang="0">
                  <a:pos x="398" y="1341"/>
                </a:cxn>
                <a:cxn ang="0">
                  <a:pos x="398" y="1279"/>
                </a:cxn>
                <a:cxn ang="0">
                  <a:pos x="320" y="1279"/>
                </a:cxn>
                <a:cxn ang="0">
                  <a:pos x="291" y="1268"/>
                </a:cxn>
                <a:cxn ang="0">
                  <a:pos x="281" y="1258"/>
                </a:cxn>
                <a:cxn ang="0">
                  <a:pos x="271" y="1238"/>
                </a:cxn>
                <a:cxn ang="0">
                  <a:pos x="271" y="1186"/>
                </a:cxn>
                <a:cxn ang="0">
                  <a:pos x="271" y="454"/>
                </a:cxn>
                <a:cxn ang="0">
                  <a:pos x="271" y="103"/>
                </a:cxn>
                <a:cxn ang="0">
                  <a:pos x="271" y="72"/>
                </a:cxn>
                <a:cxn ang="0">
                  <a:pos x="252" y="41"/>
                </a:cxn>
                <a:cxn ang="0">
                  <a:pos x="233" y="20"/>
                </a:cxn>
                <a:cxn ang="0">
                  <a:pos x="203" y="0"/>
                </a:cxn>
                <a:cxn ang="0">
                  <a:pos x="174" y="0"/>
                </a:cxn>
                <a:cxn ang="0">
                  <a:pos x="116" y="20"/>
                </a:cxn>
                <a:cxn ang="0">
                  <a:pos x="97" y="41"/>
                </a:cxn>
                <a:cxn ang="0">
                  <a:pos x="77" y="72"/>
                </a:cxn>
                <a:cxn ang="0">
                  <a:pos x="77" y="134"/>
                </a:cxn>
                <a:cxn ang="0">
                  <a:pos x="97" y="165"/>
                </a:cxn>
                <a:cxn ang="0">
                  <a:pos x="116" y="185"/>
                </a:cxn>
                <a:cxn ang="0">
                  <a:pos x="145" y="206"/>
                </a:cxn>
                <a:cxn ang="0">
                  <a:pos x="203" y="206"/>
                </a:cxn>
                <a:cxn ang="0">
                  <a:pos x="233" y="196"/>
                </a:cxn>
                <a:cxn ang="0">
                  <a:pos x="252" y="165"/>
                </a:cxn>
                <a:cxn ang="0">
                  <a:pos x="271" y="144"/>
                </a:cxn>
                <a:cxn ang="0">
                  <a:pos x="271" y="103"/>
                </a:cxn>
              </a:cxnLst>
              <a:rect l="0" t="0" r="r" b="b"/>
              <a:pathLst>
                <a:path w="398" h="1341">
                  <a:moveTo>
                    <a:pt x="271" y="454"/>
                  </a:moveTo>
                  <a:lnTo>
                    <a:pt x="0" y="474"/>
                  </a:lnTo>
                  <a:lnTo>
                    <a:pt x="0" y="536"/>
                  </a:lnTo>
                  <a:lnTo>
                    <a:pt x="48" y="536"/>
                  </a:lnTo>
                  <a:lnTo>
                    <a:pt x="87" y="546"/>
                  </a:lnTo>
                  <a:lnTo>
                    <a:pt x="106" y="546"/>
                  </a:lnTo>
                  <a:lnTo>
                    <a:pt x="126" y="567"/>
                  </a:lnTo>
                  <a:lnTo>
                    <a:pt x="145" y="608"/>
                  </a:lnTo>
                  <a:lnTo>
                    <a:pt x="145" y="1227"/>
                  </a:lnTo>
                  <a:lnTo>
                    <a:pt x="135" y="1248"/>
                  </a:lnTo>
                  <a:lnTo>
                    <a:pt x="116" y="1268"/>
                  </a:lnTo>
                  <a:lnTo>
                    <a:pt x="87" y="1279"/>
                  </a:lnTo>
                  <a:lnTo>
                    <a:pt x="0" y="1279"/>
                  </a:lnTo>
                  <a:lnTo>
                    <a:pt x="0" y="1341"/>
                  </a:lnTo>
                  <a:lnTo>
                    <a:pt x="145" y="1341"/>
                  </a:lnTo>
                  <a:lnTo>
                    <a:pt x="203" y="1330"/>
                  </a:lnTo>
                  <a:lnTo>
                    <a:pt x="398" y="1341"/>
                  </a:lnTo>
                  <a:lnTo>
                    <a:pt x="398" y="1279"/>
                  </a:lnTo>
                  <a:lnTo>
                    <a:pt x="320" y="1279"/>
                  </a:lnTo>
                  <a:lnTo>
                    <a:pt x="291" y="1268"/>
                  </a:lnTo>
                  <a:lnTo>
                    <a:pt x="281" y="1258"/>
                  </a:lnTo>
                  <a:lnTo>
                    <a:pt x="271" y="1238"/>
                  </a:lnTo>
                  <a:lnTo>
                    <a:pt x="271" y="1186"/>
                  </a:lnTo>
                  <a:lnTo>
                    <a:pt x="271" y="454"/>
                  </a:lnTo>
                  <a:close/>
                  <a:moveTo>
                    <a:pt x="271" y="103"/>
                  </a:moveTo>
                  <a:lnTo>
                    <a:pt x="271" y="72"/>
                  </a:lnTo>
                  <a:lnTo>
                    <a:pt x="252" y="41"/>
                  </a:lnTo>
                  <a:lnTo>
                    <a:pt x="233" y="20"/>
                  </a:lnTo>
                  <a:lnTo>
                    <a:pt x="203" y="0"/>
                  </a:lnTo>
                  <a:lnTo>
                    <a:pt x="174" y="0"/>
                  </a:lnTo>
                  <a:lnTo>
                    <a:pt x="116" y="20"/>
                  </a:lnTo>
                  <a:lnTo>
                    <a:pt x="97" y="41"/>
                  </a:lnTo>
                  <a:lnTo>
                    <a:pt x="77" y="72"/>
                  </a:lnTo>
                  <a:lnTo>
                    <a:pt x="77" y="134"/>
                  </a:lnTo>
                  <a:lnTo>
                    <a:pt x="97" y="165"/>
                  </a:lnTo>
                  <a:lnTo>
                    <a:pt x="116" y="185"/>
                  </a:lnTo>
                  <a:lnTo>
                    <a:pt x="145" y="206"/>
                  </a:lnTo>
                  <a:lnTo>
                    <a:pt x="203" y="206"/>
                  </a:lnTo>
                  <a:lnTo>
                    <a:pt x="233" y="196"/>
                  </a:lnTo>
                  <a:lnTo>
                    <a:pt x="252" y="165"/>
                  </a:lnTo>
                  <a:lnTo>
                    <a:pt x="271" y="144"/>
                  </a:lnTo>
                  <a:lnTo>
                    <a:pt x="271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54" name="Freeform 94"/>
            <p:cNvSpPr>
              <a:spLocks/>
            </p:cNvSpPr>
            <p:nvPr/>
          </p:nvSpPr>
          <p:spPr bwMode="auto">
            <a:xfrm>
              <a:off x="7018" y="3900"/>
              <a:ext cx="719" cy="918"/>
            </a:xfrm>
            <a:custGeom>
              <a:avLst/>
              <a:gdLst/>
              <a:ahLst/>
              <a:cxnLst>
                <a:cxn ang="0">
                  <a:pos x="612" y="124"/>
                </a:cxn>
                <a:cxn ang="0">
                  <a:pos x="583" y="134"/>
                </a:cxn>
                <a:cxn ang="0">
                  <a:pos x="544" y="155"/>
                </a:cxn>
                <a:cxn ang="0">
                  <a:pos x="534" y="165"/>
                </a:cxn>
                <a:cxn ang="0">
                  <a:pos x="524" y="186"/>
                </a:cxn>
                <a:cxn ang="0">
                  <a:pos x="524" y="248"/>
                </a:cxn>
                <a:cxn ang="0">
                  <a:pos x="544" y="268"/>
                </a:cxn>
                <a:cxn ang="0">
                  <a:pos x="553" y="289"/>
                </a:cxn>
                <a:cxn ang="0">
                  <a:pos x="612" y="310"/>
                </a:cxn>
                <a:cxn ang="0">
                  <a:pos x="641" y="310"/>
                </a:cxn>
                <a:cxn ang="0">
                  <a:pos x="680" y="268"/>
                </a:cxn>
                <a:cxn ang="0">
                  <a:pos x="689" y="248"/>
                </a:cxn>
                <a:cxn ang="0">
                  <a:pos x="699" y="217"/>
                </a:cxn>
                <a:cxn ang="0">
                  <a:pos x="670" y="124"/>
                </a:cxn>
                <a:cxn ang="0">
                  <a:pos x="612" y="52"/>
                </a:cxn>
                <a:cxn ang="0">
                  <a:pos x="515" y="11"/>
                </a:cxn>
                <a:cxn ang="0">
                  <a:pos x="408" y="0"/>
                </a:cxn>
                <a:cxn ang="0">
                  <a:pos x="272" y="21"/>
                </a:cxn>
                <a:cxn ang="0">
                  <a:pos x="165" y="93"/>
                </a:cxn>
                <a:cxn ang="0">
                  <a:pos x="78" y="196"/>
                </a:cxn>
                <a:cxn ang="0">
                  <a:pos x="19" y="320"/>
                </a:cxn>
                <a:cxn ang="0">
                  <a:pos x="0" y="464"/>
                </a:cxn>
                <a:cxn ang="0">
                  <a:pos x="19" y="609"/>
                </a:cxn>
                <a:cxn ang="0">
                  <a:pos x="78" y="733"/>
                </a:cxn>
                <a:cxn ang="0">
                  <a:pos x="165" y="836"/>
                </a:cxn>
                <a:cxn ang="0">
                  <a:pos x="282" y="898"/>
                </a:cxn>
                <a:cxn ang="0">
                  <a:pos x="408" y="918"/>
                </a:cxn>
                <a:cxn ang="0">
                  <a:pos x="515" y="898"/>
                </a:cxn>
                <a:cxn ang="0">
                  <a:pos x="602" y="856"/>
                </a:cxn>
                <a:cxn ang="0">
                  <a:pos x="660" y="795"/>
                </a:cxn>
                <a:cxn ang="0">
                  <a:pos x="689" y="733"/>
                </a:cxn>
                <a:cxn ang="0">
                  <a:pos x="709" y="681"/>
                </a:cxn>
                <a:cxn ang="0">
                  <a:pos x="719" y="660"/>
                </a:cxn>
                <a:cxn ang="0">
                  <a:pos x="719" y="650"/>
                </a:cxn>
                <a:cxn ang="0">
                  <a:pos x="709" y="640"/>
                </a:cxn>
                <a:cxn ang="0">
                  <a:pos x="680" y="640"/>
                </a:cxn>
                <a:cxn ang="0">
                  <a:pos x="670" y="650"/>
                </a:cxn>
                <a:cxn ang="0">
                  <a:pos x="670" y="660"/>
                </a:cxn>
                <a:cxn ang="0">
                  <a:pos x="631" y="753"/>
                </a:cxn>
                <a:cxn ang="0">
                  <a:pos x="583" y="815"/>
                </a:cxn>
                <a:cxn ang="0">
                  <a:pos x="524" y="846"/>
                </a:cxn>
                <a:cxn ang="0">
                  <a:pos x="466" y="867"/>
                </a:cxn>
                <a:cxn ang="0">
                  <a:pos x="418" y="867"/>
                </a:cxn>
                <a:cxn ang="0">
                  <a:pos x="369" y="856"/>
                </a:cxn>
                <a:cxn ang="0">
                  <a:pos x="311" y="836"/>
                </a:cxn>
                <a:cxn ang="0">
                  <a:pos x="252" y="784"/>
                </a:cxn>
                <a:cxn ang="0">
                  <a:pos x="204" y="712"/>
                </a:cxn>
                <a:cxn ang="0">
                  <a:pos x="165" y="599"/>
                </a:cxn>
                <a:cxn ang="0">
                  <a:pos x="155" y="464"/>
                </a:cxn>
                <a:cxn ang="0">
                  <a:pos x="165" y="320"/>
                </a:cxn>
                <a:cxn ang="0">
                  <a:pos x="204" y="207"/>
                </a:cxn>
                <a:cxn ang="0">
                  <a:pos x="243" y="134"/>
                </a:cxn>
                <a:cxn ang="0">
                  <a:pos x="301" y="83"/>
                </a:cxn>
                <a:cxn ang="0">
                  <a:pos x="359" y="52"/>
                </a:cxn>
                <a:cxn ang="0">
                  <a:pos x="437" y="52"/>
                </a:cxn>
                <a:cxn ang="0">
                  <a:pos x="495" y="62"/>
                </a:cxn>
                <a:cxn ang="0">
                  <a:pos x="553" y="83"/>
                </a:cxn>
                <a:cxn ang="0">
                  <a:pos x="612" y="124"/>
                </a:cxn>
              </a:cxnLst>
              <a:rect l="0" t="0" r="r" b="b"/>
              <a:pathLst>
                <a:path w="719" h="918">
                  <a:moveTo>
                    <a:pt x="612" y="124"/>
                  </a:moveTo>
                  <a:lnTo>
                    <a:pt x="583" y="134"/>
                  </a:lnTo>
                  <a:lnTo>
                    <a:pt x="544" y="155"/>
                  </a:lnTo>
                  <a:lnTo>
                    <a:pt x="534" y="165"/>
                  </a:lnTo>
                  <a:lnTo>
                    <a:pt x="524" y="186"/>
                  </a:lnTo>
                  <a:lnTo>
                    <a:pt x="524" y="248"/>
                  </a:lnTo>
                  <a:lnTo>
                    <a:pt x="544" y="268"/>
                  </a:lnTo>
                  <a:lnTo>
                    <a:pt x="553" y="289"/>
                  </a:lnTo>
                  <a:lnTo>
                    <a:pt x="612" y="310"/>
                  </a:lnTo>
                  <a:lnTo>
                    <a:pt x="641" y="310"/>
                  </a:lnTo>
                  <a:lnTo>
                    <a:pt x="680" y="268"/>
                  </a:lnTo>
                  <a:lnTo>
                    <a:pt x="689" y="248"/>
                  </a:lnTo>
                  <a:lnTo>
                    <a:pt x="699" y="217"/>
                  </a:lnTo>
                  <a:lnTo>
                    <a:pt x="670" y="124"/>
                  </a:lnTo>
                  <a:lnTo>
                    <a:pt x="612" y="52"/>
                  </a:lnTo>
                  <a:lnTo>
                    <a:pt x="515" y="11"/>
                  </a:lnTo>
                  <a:lnTo>
                    <a:pt x="408" y="0"/>
                  </a:lnTo>
                  <a:lnTo>
                    <a:pt x="272" y="21"/>
                  </a:lnTo>
                  <a:lnTo>
                    <a:pt x="165" y="93"/>
                  </a:lnTo>
                  <a:lnTo>
                    <a:pt x="78" y="196"/>
                  </a:lnTo>
                  <a:lnTo>
                    <a:pt x="19" y="320"/>
                  </a:lnTo>
                  <a:lnTo>
                    <a:pt x="0" y="464"/>
                  </a:lnTo>
                  <a:lnTo>
                    <a:pt x="19" y="609"/>
                  </a:lnTo>
                  <a:lnTo>
                    <a:pt x="78" y="733"/>
                  </a:lnTo>
                  <a:lnTo>
                    <a:pt x="165" y="836"/>
                  </a:lnTo>
                  <a:lnTo>
                    <a:pt x="282" y="898"/>
                  </a:lnTo>
                  <a:lnTo>
                    <a:pt x="408" y="918"/>
                  </a:lnTo>
                  <a:lnTo>
                    <a:pt x="515" y="898"/>
                  </a:lnTo>
                  <a:lnTo>
                    <a:pt x="602" y="856"/>
                  </a:lnTo>
                  <a:lnTo>
                    <a:pt x="660" y="795"/>
                  </a:lnTo>
                  <a:lnTo>
                    <a:pt x="689" y="733"/>
                  </a:lnTo>
                  <a:lnTo>
                    <a:pt x="709" y="681"/>
                  </a:lnTo>
                  <a:lnTo>
                    <a:pt x="719" y="660"/>
                  </a:lnTo>
                  <a:lnTo>
                    <a:pt x="719" y="650"/>
                  </a:lnTo>
                  <a:lnTo>
                    <a:pt x="709" y="640"/>
                  </a:lnTo>
                  <a:lnTo>
                    <a:pt x="680" y="640"/>
                  </a:lnTo>
                  <a:lnTo>
                    <a:pt x="670" y="650"/>
                  </a:lnTo>
                  <a:lnTo>
                    <a:pt x="670" y="660"/>
                  </a:lnTo>
                  <a:lnTo>
                    <a:pt x="631" y="753"/>
                  </a:lnTo>
                  <a:lnTo>
                    <a:pt x="583" y="815"/>
                  </a:lnTo>
                  <a:lnTo>
                    <a:pt x="524" y="846"/>
                  </a:lnTo>
                  <a:lnTo>
                    <a:pt x="466" y="867"/>
                  </a:lnTo>
                  <a:lnTo>
                    <a:pt x="418" y="867"/>
                  </a:lnTo>
                  <a:lnTo>
                    <a:pt x="369" y="856"/>
                  </a:lnTo>
                  <a:lnTo>
                    <a:pt x="311" y="836"/>
                  </a:lnTo>
                  <a:lnTo>
                    <a:pt x="252" y="784"/>
                  </a:lnTo>
                  <a:lnTo>
                    <a:pt x="204" y="712"/>
                  </a:lnTo>
                  <a:lnTo>
                    <a:pt x="165" y="599"/>
                  </a:lnTo>
                  <a:lnTo>
                    <a:pt x="155" y="464"/>
                  </a:lnTo>
                  <a:lnTo>
                    <a:pt x="165" y="320"/>
                  </a:lnTo>
                  <a:lnTo>
                    <a:pt x="204" y="207"/>
                  </a:lnTo>
                  <a:lnTo>
                    <a:pt x="243" y="134"/>
                  </a:lnTo>
                  <a:lnTo>
                    <a:pt x="301" y="83"/>
                  </a:lnTo>
                  <a:lnTo>
                    <a:pt x="359" y="52"/>
                  </a:lnTo>
                  <a:lnTo>
                    <a:pt x="437" y="52"/>
                  </a:lnTo>
                  <a:lnTo>
                    <a:pt x="495" y="62"/>
                  </a:lnTo>
                  <a:lnTo>
                    <a:pt x="553" y="83"/>
                  </a:lnTo>
                  <a:lnTo>
                    <a:pt x="612" y="1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55" name="Freeform 95"/>
            <p:cNvSpPr>
              <a:spLocks noEditPoints="1"/>
            </p:cNvSpPr>
            <p:nvPr/>
          </p:nvSpPr>
          <p:spPr bwMode="auto">
            <a:xfrm>
              <a:off x="7873" y="3900"/>
              <a:ext cx="854" cy="918"/>
            </a:xfrm>
            <a:custGeom>
              <a:avLst/>
              <a:gdLst/>
              <a:ahLst/>
              <a:cxnLst>
                <a:cxn ang="0">
                  <a:pos x="563" y="805"/>
                </a:cxn>
                <a:cxn ang="0">
                  <a:pos x="640" y="898"/>
                </a:cxn>
                <a:cxn ang="0">
                  <a:pos x="728" y="908"/>
                </a:cxn>
                <a:cxn ang="0">
                  <a:pos x="806" y="856"/>
                </a:cxn>
                <a:cxn ang="0">
                  <a:pos x="854" y="722"/>
                </a:cxn>
                <a:cxn ang="0">
                  <a:pos x="806" y="609"/>
                </a:cxn>
                <a:cxn ang="0">
                  <a:pos x="796" y="795"/>
                </a:cxn>
                <a:cxn ang="0">
                  <a:pos x="757" y="846"/>
                </a:cxn>
                <a:cxn ang="0">
                  <a:pos x="699" y="825"/>
                </a:cxn>
                <a:cxn ang="0">
                  <a:pos x="670" y="795"/>
                </a:cxn>
                <a:cxn ang="0">
                  <a:pos x="660" y="268"/>
                </a:cxn>
                <a:cxn ang="0">
                  <a:pos x="602" y="114"/>
                </a:cxn>
                <a:cxn ang="0">
                  <a:pos x="427" y="11"/>
                </a:cxn>
                <a:cxn ang="0">
                  <a:pos x="233" y="21"/>
                </a:cxn>
                <a:cxn ang="0">
                  <a:pos x="77" y="134"/>
                </a:cxn>
                <a:cxn ang="0">
                  <a:pos x="58" y="258"/>
                </a:cxn>
                <a:cxn ang="0">
                  <a:pos x="87" y="299"/>
                </a:cxn>
                <a:cxn ang="0">
                  <a:pos x="165" y="320"/>
                </a:cxn>
                <a:cxn ang="0">
                  <a:pos x="213" y="279"/>
                </a:cxn>
                <a:cxn ang="0">
                  <a:pos x="223" y="196"/>
                </a:cxn>
                <a:cxn ang="0">
                  <a:pos x="203" y="165"/>
                </a:cxn>
                <a:cxn ang="0">
                  <a:pos x="126" y="134"/>
                </a:cxn>
                <a:cxn ang="0">
                  <a:pos x="262" y="52"/>
                </a:cxn>
                <a:cxn ang="0">
                  <a:pos x="407" y="62"/>
                </a:cxn>
                <a:cxn ang="0">
                  <a:pos x="514" y="186"/>
                </a:cxn>
                <a:cxn ang="0">
                  <a:pos x="534" y="372"/>
                </a:cxn>
                <a:cxn ang="0">
                  <a:pos x="310" y="403"/>
                </a:cxn>
                <a:cxn ang="0">
                  <a:pos x="97" y="506"/>
                </a:cxn>
                <a:cxn ang="0">
                  <a:pos x="9" y="640"/>
                </a:cxn>
                <a:cxn ang="0">
                  <a:pos x="19" y="795"/>
                </a:cxn>
                <a:cxn ang="0">
                  <a:pos x="223" y="918"/>
                </a:cxn>
                <a:cxn ang="0">
                  <a:pos x="407" y="898"/>
                </a:cxn>
                <a:cxn ang="0">
                  <a:pos x="543" y="743"/>
                </a:cxn>
                <a:cxn ang="0">
                  <a:pos x="534" y="619"/>
                </a:cxn>
                <a:cxn ang="0">
                  <a:pos x="485" y="795"/>
                </a:cxn>
                <a:cxn ang="0">
                  <a:pos x="369" y="867"/>
                </a:cxn>
                <a:cxn ang="0">
                  <a:pos x="223" y="856"/>
                </a:cxn>
                <a:cxn ang="0">
                  <a:pos x="145" y="702"/>
                </a:cxn>
                <a:cxn ang="0">
                  <a:pos x="174" y="578"/>
                </a:cxn>
                <a:cxn ang="0">
                  <a:pos x="291" y="475"/>
                </a:cxn>
                <a:cxn ang="0">
                  <a:pos x="534" y="413"/>
                </a:cxn>
              </a:cxnLst>
              <a:rect l="0" t="0" r="r" b="b"/>
              <a:pathLst>
                <a:path w="854" h="918">
                  <a:moveTo>
                    <a:pt x="543" y="743"/>
                  </a:moveTo>
                  <a:lnTo>
                    <a:pt x="563" y="805"/>
                  </a:lnTo>
                  <a:lnTo>
                    <a:pt x="592" y="856"/>
                  </a:lnTo>
                  <a:lnTo>
                    <a:pt x="640" y="898"/>
                  </a:lnTo>
                  <a:lnTo>
                    <a:pt x="699" y="908"/>
                  </a:lnTo>
                  <a:lnTo>
                    <a:pt x="728" y="908"/>
                  </a:lnTo>
                  <a:lnTo>
                    <a:pt x="767" y="887"/>
                  </a:lnTo>
                  <a:lnTo>
                    <a:pt x="806" y="856"/>
                  </a:lnTo>
                  <a:lnTo>
                    <a:pt x="835" y="805"/>
                  </a:lnTo>
                  <a:lnTo>
                    <a:pt x="854" y="722"/>
                  </a:lnTo>
                  <a:lnTo>
                    <a:pt x="854" y="609"/>
                  </a:lnTo>
                  <a:lnTo>
                    <a:pt x="806" y="609"/>
                  </a:lnTo>
                  <a:lnTo>
                    <a:pt x="806" y="764"/>
                  </a:lnTo>
                  <a:lnTo>
                    <a:pt x="796" y="795"/>
                  </a:lnTo>
                  <a:lnTo>
                    <a:pt x="786" y="815"/>
                  </a:lnTo>
                  <a:lnTo>
                    <a:pt x="757" y="846"/>
                  </a:lnTo>
                  <a:lnTo>
                    <a:pt x="708" y="846"/>
                  </a:lnTo>
                  <a:lnTo>
                    <a:pt x="699" y="825"/>
                  </a:lnTo>
                  <a:lnTo>
                    <a:pt x="679" y="815"/>
                  </a:lnTo>
                  <a:lnTo>
                    <a:pt x="670" y="795"/>
                  </a:lnTo>
                  <a:lnTo>
                    <a:pt x="670" y="351"/>
                  </a:lnTo>
                  <a:lnTo>
                    <a:pt x="660" y="268"/>
                  </a:lnTo>
                  <a:lnTo>
                    <a:pt x="640" y="186"/>
                  </a:lnTo>
                  <a:lnTo>
                    <a:pt x="602" y="114"/>
                  </a:lnTo>
                  <a:lnTo>
                    <a:pt x="514" y="52"/>
                  </a:lnTo>
                  <a:lnTo>
                    <a:pt x="427" y="11"/>
                  </a:lnTo>
                  <a:lnTo>
                    <a:pt x="339" y="0"/>
                  </a:lnTo>
                  <a:lnTo>
                    <a:pt x="233" y="21"/>
                  </a:lnTo>
                  <a:lnTo>
                    <a:pt x="135" y="62"/>
                  </a:lnTo>
                  <a:lnTo>
                    <a:pt x="77" y="134"/>
                  </a:lnTo>
                  <a:lnTo>
                    <a:pt x="58" y="227"/>
                  </a:lnTo>
                  <a:lnTo>
                    <a:pt x="58" y="258"/>
                  </a:lnTo>
                  <a:lnTo>
                    <a:pt x="67" y="289"/>
                  </a:lnTo>
                  <a:lnTo>
                    <a:pt x="87" y="299"/>
                  </a:lnTo>
                  <a:lnTo>
                    <a:pt x="116" y="320"/>
                  </a:lnTo>
                  <a:lnTo>
                    <a:pt x="165" y="320"/>
                  </a:lnTo>
                  <a:lnTo>
                    <a:pt x="194" y="299"/>
                  </a:lnTo>
                  <a:lnTo>
                    <a:pt x="213" y="279"/>
                  </a:lnTo>
                  <a:lnTo>
                    <a:pt x="223" y="258"/>
                  </a:lnTo>
                  <a:lnTo>
                    <a:pt x="223" y="196"/>
                  </a:lnTo>
                  <a:lnTo>
                    <a:pt x="213" y="186"/>
                  </a:lnTo>
                  <a:lnTo>
                    <a:pt x="203" y="165"/>
                  </a:lnTo>
                  <a:lnTo>
                    <a:pt x="165" y="145"/>
                  </a:lnTo>
                  <a:lnTo>
                    <a:pt x="126" y="134"/>
                  </a:lnTo>
                  <a:lnTo>
                    <a:pt x="194" y="83"/>
                  </a:lnTo>
                  <a:lnTo>
                    <a:pt x="262" y="52"/>
                  </a:lnTo>
                  <a:lnTo>
                    <a:pt x="330" y="41"/>
                  </a:lnTo>
                  <a:lnTo>
                    <a:pt x="407" y="62"/>
                  </a:lnTo>
                  <a:lnTo>
                    <a:pt x="466" y="103"/>
                  </a:lnTo>
                  <a:lnTo>
                    <a:pt x="514" y="186"/>
                  </a:lnTo>
                  <a:lnTo>
                    <a:pt x="534" y="299"/>
                  </a:lnTo>
                  <a:lnTo>
                    <a:pt x="534" y="372"/>
                  </a:lnTo>
                  <a:lnTo>
                    <a:pt x="427" y="382"/>
                  </a:lnTo>
                  <a:lnTo>
                    <a:pt x="310" y="403"/>
                  </a:lnTo>
                  <a:lnTo>
                    <a:pt x="184" y="444"/>
                  </a:lnTo>
                  <a:lnTo>
                    <a:pt x="97" y="506"/>
                  </a:lnTo>
                  <a:lnTo>
                    <a:pt x="38" y="568"/>
                  </a:lnTo>
                  <a:lnTo>
                    <a:pt x="9" y="640"/>
                  </a:lnTo>
                  <a:lnTo>
                    <a:pt x="0" y="712"/>
                  </a:lnTo>
                  <a:lnTo>
                    <a:pt x="19" y="795"/>
                  </a:lnTo>
                  <a:lnTo>
                    <a:pt x="67" y="856"/>
                  </a:lnTo>
                  <a:lnTo>
                    <a:pt x="223" y="918"/>
                  </a:lnTo>
                  <a:lnTo>
                    <a:pt x="301" y="918"/>
                  </a:lnTo>
                  <a:lnTo>
                    <a:pt x="407" y="898"/>
                  </a:lnTo>
                  <a:lnTo>
                    <a:pt x="495" y="836"/>
                  </a:lnTo>
                  <a:lnTo>
                    <a:pt x="543" y="743"/>
                  </a:lnTo>
                  <a:close/>
                  <a:moveTo>
                    <a:pt x="534" y="413"/>
                  </a:moveTo>
                  <a:lnTo>
                    <a:pt x="534" y="619"/>
                  </a:lnTo>
                  <a:lnTo>
                    <a:pt x="524" y="722"/>
                  </a:lnTo>
                  <a:lnTo>
                    <a:pt x="485" y="795"/>
                  </a:lnTo>
                  <a:lnTo>
                    <a:pt x="427" y="836"/>
                  </a:lnTo>
                  <a:lnTo>
                    <a:pt x="369" y="867"/>
                  </a:lnTo>
                  <a:lnTo>
                    <a:pt x="310" y="877"/>
                  </a:lnTo>
                  <a:lnTo>
                    <a:pt x="223" y="856"/>
                  </a:lnTo>
                  <a:lnTo>
                    <a:pt x="165" y="795"/>
                  </a:lnTo>
                  <a:lnTo>
                    <a:pt x="145" y="702"/>
                  </a:lnTo>
                  <a:lnTo>
                    <a:pt x="155" y="640"/>
                  </a:lnTo>
                  <a:lnTo>
                    <a:pt x="174" y="578"/>
                  </a:lnTo>
                  <a:lnTo>
                    <a:pt x="223" y="526"/>
                  </a:lnTo>
                  <a:lnTo>
                    <a:pt x="291" y="475"/>
                  </a:lnTo>
                  <a:lnTo>
                    <a:pt x="398" y="433"/>
                  </a:lnTo>
                  <a:lnTo>
                    <a:pt x="534" y="4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56" name="Freeform 96"/>
            <p:cNvSpPr>
              <a:spLocks/>
            </p:cNvSpPr>
            <p:nvPr/>
          </p:nvSpPr>
          <p:spPr bwMode="auto">
            <a:xfrm>
              <a:off x="8776" y="3560"/>
              <a:ext cx="592" cy="1258"/>
            </a:xfrm>
            <a:custGeom>
              <a:avLst/>
              <a:gdLst/>
              <a:ahLst/>
              <a:cxnLst>
                <a:cxn ang="0">
                  <a:pos x="291" y="433"/>
                </a:cxn>
                <a:cxn ang="0">
                  <a:pos x="553" y="433"/>
                </a:cxn>
                <a:cxn ang="0">
                  <a:pos x="553" y="371"/>
                </a:cxn>
                <a:cxn ang="0">
                  <a:pos x="291" y="371"/>
                </a:cxn>
                <a:cxn ang="0">
                  <a:pos x="291" y="0"/>
                </a:cxn>
                <a:cxn ang="0">
                  <a:pos x="242" y="0"/>
                </a:cxn>
                <a:cxn ang="0">
                  <a:pos x="233" y="103"/>
                </a:cxn>
                <a:cxn ang="0">
                  <a:pos x="204" y="206"/>
                </a:cxn>
                <a:cxn ang="0">
                  <a:pos x="165" y="299"/>
                </a:cxn>
                <a:cxn ang="0">
                  <a:pos x="97" y="361"/>
                </a:cxn>
                <a:cxn ang="0">
                  <a:pos x="0" y="392"/>
                </a:cxn>
                <a:cxn ang="0">
                  <a:pos x="0" y="433"/>
                </a:cxn>
                <a:cxn ang="0">
                  <a:pos x="155" y="433"/>
                </a:cxn>
                <a:cxn ang="0">
                  <a:pos x="155" y="990"/>
                </a:cxn>
                <a:cxn ang="0">
                  <a:pos x="165" y="1093"/>
                </a:cxn>
                <a:cxn ang="0">
                  <a:pos x="204" y="1165"/>
                </a:cxn>
                <a:cxn ang="0">
                  <a:pos x="252" y="1217"/>
                </a:cxn>
                <a:cxn ang="0">
                  <a:pos x="310" y="1248"/>
                </a:cxn>
                <a:cxn ang="0">
                  <a:pos x="359" y="1258"/>
                </a:cxn>
                <a:cxn ang="0">
                  <a:pos x="398" y="1258"/>
                </a:cxn>
                <a:cxn ang="0">
                  <a:pos x="466" y="1248"/>
                </a:cxn>
                <a:cxn ang="0">
                  <a:pos x="524" y="1196"/>
                </a:cxn>
                <a:cxn ang="0">
                  <a:pos x="563" y="1135"/>
                </a:cxn>
                <a:cxn ang="0">
                  <a:pos x="582" y="1062"/>
                </a:cxn>
                <a:cxn ang="0">
                  <a:pos x="592" y="990"/>
                </a:cxn>
                <a:cxn ang="0">
                  <a:pos x="592" y="877"/>
                </a:cxn>
                <a:cxn ang="0">
                  <a:pos x="543" y="877"/>
                </a:cxn>
                <a:cxn ang="0">
                  <a:pos x="543" y="980"/>
                </a:cxn>
                <a:cxn ang="0">
                  <a:pos x="534" y="1083"/>
                </a:cxn>
                <a:cxn ang="0">
                  <a:pos x="505" y="1155"/>
                </a:cxn>
                <a:cxn ang="0">
                  <a:pos x="466" y="1196"/>
                </a:cxn>
                <a:cxn ang="0">
                  <a:pos x="417" y="1207"/>
                </a:cxn>
                <a:cxn ang="0">
                  <a:pos x="349" y="1186"/>
                </a:cxn>
                <a:cxn ang="0">
                  <a:pos x="320" y="1145"/>
                </a:cxn>
                <a:cxn ang="0">
                  <a:pos x="291" y="1083"/>
                </a:cxn>
                <a:cxn ang="0">
                  <a:pos x="291" y="990"/>
                </a:cxn>
                <a:cxn ang="0">
                  <a:pos x="291" y="433"/>
                </a:cxn>
              </a:cxnLst>
              <a:rect l="0" t="0" r="r" b="b"/>
              <a:pathLst>
                <a:path w="592" h="1258">
                  <a:moveTo>
                    <a:pt x="291" y="433"/>
                  </a:moveTo>
                  <a:lnTo>
                    <a:pt x="553" y="433"/>
                  </a:lnTo>
                  <a:lnTo>
                    <a:pt x="553" y="371"/>
                  </a:lnTo>
                  <a:lnTo>
                    <a:pt x="291" y="371"/>
                  </a:lnTo>
                  <a:lnTo>
                    <a:pt x="291" y="0"/>
                  </a:lnTo>
                  <a:lnTo>
                    <a:pt x="242" y="0"/>
                  </a:lnTo>
                  <a:lnTo>
                    <a:pt x="233" y="103"/>
                  </a:lnTo>
                  <a:lnTo>
                    <a:pt x="204" y="206"/>
                  </a:lnTo>
                  <a:lnTo>
                    <a:pt x="165" y="299"/>
                  </a:lnTo>
                  <a:lnTo>
                    <a:pt x="97" y="361"/>
                  </a:lnTo>
                  <a:lnTo>
                    <a:pt x="0" y="392"/>
                  </a:lnTo>
                  <a:lnTo>
                    <a:pt x="0" y="433"/>
                  </a:lnTo>
                  <a:lnTo>
                    <a:pt x="155" y="433"/>
                  </a:lnTo>
                  <a:lnTo>
                    <a:pt x="155" y="990"/>
                  </a:lnTo>
                  <a:lnTo>
                    <a:pt x="165" y="1093"/>
                  </a:lnTo>
                  <a:lnTo>
                    <a:pt x="204" y="1165"/>
                  </a:lnTo>
                  <a:lnTo>
                    <a:pt x="252" y="1217"/>
                  </a:lnTo>
                  <a:lnTo>
                    <a:pt x="310" y="1248"/>
                  </a:lnTo>
                  <a:lnTo>
                    <a:pt x="359" y="1258"/>
                  </a:lnTo>
                  <a:lnTo>
                    <a:pt x="398" y="1258"/>
                  </a:lnTo>
                  <a:lnTo>
                    <a:pt x="466" y="1248"/>
                  </a:lnTo>
                  <a:lnTo>
                    <a:pt x="524" y="1196"/>
                  </a:lnTo>
                  <a:lnTo>
                    <a:pt x="563" y="1135"/>
                  </a:lnTo>
                  <a:lnTo>
                    <a:pt x="582" y="1062"/>
                  </a:lnTo>
                  <a:lnTo>
                    <a:pt x="592" y="990"/>
                  </a:lnTo>
                  <a:lnTo>
                    <a:pt x="592" y="877"/>
                  </a:lnTo>
                  <a:lnTo>
                    <a:pt x="543" y="877"/>
                  </a:lnTo>
                  <a:lnTo>
                    <a:pt x="543" y="980"/>
                  </a:lnTo>
                  <a:lnTo>
                    <a:pt x="534" y="1083"/>
                  </a:lnTo>
                  <a:lnTo>
                    <a:pt x="505" y="1155"/>
                  </a:lnTo>
                  <a:lnTo>
                    <a:pt x="466" y="1196"/>
                  </a:lnTo>
                  <a:lnTo>
                    <a:pt x="417" y="1207"/>
                  </a:lnTo>
                  <a:lnTo>
                    <a:pt x="349" y="1186"/>
                  </a:lnTo>
                  <a:lnTo>
                    <a:pt x="320" y="1145"/>
                  </a:lnTo>
                  <a:lnTo>
                    <a:pt x="291" y="1083"/>
                  </a:lnTo>
                  <a:lnTo>
                    <a:pt x="291" y="990"/>
                  </a:lnTo>
                  <a:lnTo>
                    <a:pt x="291" y="4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57" name="Freeform 97"/>
            <p:cNvSpPr>
              <a:spLocks noEditPoints="1"/>
            </p:cNvSpPr>
            <p:nvPr/>
          </p:nvSpPr>
          <p:spPr bwMode="auto">
            <a:xfrm>
              <a:off x="9523" y="3900"/>
              <a:ext cx="729" cy="918"/>
            </a:xfrm>
            <a:custGeom>
              <a:avLst/>
              <a:gdLst/>
              <a:ahLst/>
              <a:cxnLst>
                <a:cxn ang="0">
                  <a:pos x="680" y="433"/>
                </a:cxn>
                <a:cxn ang="0">
                  <a:pos x="719" y="433"/>
                </a:cxn>
                <a:cxn ang="0">
                  <a:pos x="729" y="413"/>
                </a:cxn>
                <a:cxn ang="0">
                  <a:pos x="729" y="392"/>
                </a:cxn>
                <a:cxn ang="0">
                  <a:pos x="719" y="279"/>
                </a:cxn>
                <a:cxn ang="0">
                  <a:pos x="680" y="165"/>
                </a:cxn>
                <a:cxn ang="0">
                  <a:pos x="612" y="83"/>
                </a:cxn>
                <a:cxn ang="0">
                  <a:pos x="515" y="21"/>
                </a:cxn>
                <a:cxn ang="0">
                  <a:pos x="399" y="0"/>
                </a:cxn>
                <a:cxn ang="0">
                  <a:pos x="272" y="21"/>
                </a:cxn>
                <a:cxn ang="0">
                  <a:pos x="165" y="83"/>
                </a:cxn>
                <a:cxn ang="0">
                  <a:pos x="78" y="186"/>
                </a:cxn>
                <a:cxn ang="0">
                  <a:pos x="20" y="310"/>
                </a:cxn>
                <a:cxn ang="0">
                  <a:pos x="0" y="454"/>
                </a:cxn>
                <a:cxn ang="0">
                  <a:pos x="20" y="609"/>
                </a:cxn>
                <a:cxn ang="0">
                  <a:pos x="88" y="733"/>
                </a:cxn>
                <a:cxn ang="0">
                  <a:pos x="175" y="836"/>
                </a:cxn>
                <a:cxn ang="0">
                  <a:pos x="292" y="898"/>
                </a:cxn>
                <a:cxn ang="0">
                  <a:pos x="418" y="918"/>
                </a:cxn>
                <a:cxn ang="0">
                  <a:pos x="525" y="898"/>
                </a:cxn>
                <a:cxn ang="0">
                  <a:pos x="602" y="856"/>
                </a:cxn>
                <a:cxn ang="0">
                  <a:pos x="661" y="805"/>
                </a:cxn>
                <a:cxn ang="0">
                  <a:pos x="700" y="743"/>
                </a:cxn>
                <a:cxn ang="0">
                  <a:pos x="729" y="691"/>
                </a:cxn>
                <a:cxn ang="0">
                  <a:pos x="729" y="650"/>
                </a:cxn>
                <a:cxn ang="0">
                  <a:pos x="719" y="640"/>
                </a:cxn>
                <a:cxn ang="0">
                  <a:pos x="690" y="640"/>
                </a:cxn>
                <a:cxn ang="0">
                  <a:pos x="690" y="650"/>
                </a:cxn>
                <a:cxn ang="0">
                  <a:pos x="680" y="660"/>
                </a:cxn>
                <a:cxn ang="0">
                  <a:pos x="632" y="764"/>
                </a:cxn>
                <a:cxn ang="0">
                  <a:pos x="573" y="825"/>
                </a:cxn>
                <a:cxn ang="0">
                  <a:pos x="505" y="856"/>
                </a:cxn>
                <a:cxn ang="0">
                  <a:pos x="457" y="867"/>
                </a:cxn>
                <a:cxn ang="0">
                  <a:pos x="428" y="867"/>
                </a:cxn>
                <a:cxn ang="0">
                  <a:pos x="340" y="846"/>
                </a:cxn>
                <a:cxn ang="0">
                  <a:pos x="272" y="805"/>
                </a:cxn>
                <a:cxn ang="0">
                  <a:pos x="214" y="733"/>
                </a:cxn>
                <a:cxn ang="0">
                  <a:pos x="175" y="629"/>
                </a:cxn>
                <a:cxn ang="0">
                  <a:pos x="156" y="526"/>
                </a:cxn>
                <a:cxn ang="0">
                  <a:pos x="156" y="433"/>
                </a:cxn>
                <a:cxn ang="0">
                  <a:pos x="680" y="433"/>
                </a:cxn>
                <a:cxn ang="0">
                  <a:pos x="156" y="392"/>
                </a:cxn>
                <a:cxn ang="0">
                  <a:pos x="175" y="258"/>
                </a:cxn>
                <a:cxn ang="0">
                  <a:pos x="214" y="165"/>
                </a:cxn>
                <a:cxn ang="0">
                  <a:pos x="253" y="103"/>
                </a:cxn>
                <a:cxn ang="0">
                  <a:pos x="311" y="62"/>
                </a:cxn>
                <a:cxn ang="0">
                  <a:pos x="360" y="52"/>
                </a:cxn>
                <a:cxn ang="0">
                  <a:pos x="399" y="41"/>
                </a:cxn>
                <a:cxn ang="0">
                  <a:pos x="476" y="62"/>
                </a:cxn>
                <a:cxn ang="0">
                  <a:pos x="534" y="114"/>
                </a:cxn>
                <a:cxn ang="0">
                  <a:pos x="573" y="186"/>
                </a:cxn>
                <a:cxn ang="0">
                  <a:pos x="593" y="268"/>
                </a:cxn>
                <a:cxn ang="0">
                  <a:pos x="602" y="341"/>
                </a:cxn>
                <a:cxn ang="0">
                  <a:pos x="612" y="392"/>
                </a:cxn>
                <a:cxn ang="0">
                  <a:pos x="156" y="392"/>
                </a:cxn>
              </a:cxnLst>
              <a:rect l="0" t="0" r="r" b="b"/>
              <a:pathLst>
                <a:path w="729" h="918">
                  <a:moveTo>
                    <a:pt x="680" y="433"/>
                  </a:moveTo>
                  <a:lnTo>
                    <a:pt x="719" y="433"/>
                  </a:lnTo>
                  <a:lnTo>
                    <a:pt x="729" y="413"/>
                  </a:lnTo>
                  <a:lnTo>
                    <a:pt x="729" y="392"/>
                  </a:lnTo>
                  <a:lnTo>
                    <a:pt x="719" y="279"/>
                  </a:lnTo>
                  <a:lnTo>
                    <a:pt x="680" y="165"/>
                  </a:lnTo>
                  <a:lnTo>
                    <a:pt x="612" y="83"/>
                  </a:lnTo>
                  <a:lnTo>
                    <a:pt x="515" y="21"/>
                  </a:lnTo>
                  <a:lnTo>
                    <a:pt x="399" y="0"/>
                  </a:lnTo>
                  <a:lnTo>
                    <a:pt x="272" y="21"/>
                  </a:lnTo>
                  <a:lnTo>
                    <a:pt x="165" y="83"/>
                  </a:lnTo>
                  <a:lnTo>
                    <a:pt x="78" y="186"/>
                  </a:lnTo>
                  <a:lnTo>
                    <a:pt x="20" y="310"/>
                  </a:lnTo>
                  <a:lnTo>
                    <a:pt x="0" y="454"/>
                  </a:lnTo>
                  <a:lnTo>
                    <a:pt x="20" y="609"/>
                  </a:lnTo>
                  <a:lnTo>
                    <a:pt x="88" y="733"/>
                  </a:lnTo>
                  <a:lnTo>
                    <a:pt x="175" y="836"/>
                  </a:lnTo>
                  <a:lnTo>
                    <a:pt x="292" y="898"/>
                  </a:lnTo>
                  <a:lnTo>
                    <a:pt x="418" y="918"/>
                  </a:lnTo>
                  <a:lnTo>
                    <a:pt x="525" y="898"/>
                  </a:lnTo>
                  <a:lnTo>
                    <a:pt x="602" y="856"/>
                  </a:lnTo>
                  <a:lnTo>
                    <a:pt x="661" y="805"/>
                  </a:lnTo>
                  <a:lnTo>
                    <a:pt x="700" y="743"/>
                  </a:lnTo>
                  <a:lnTo>
                    <a:pt x="729" y="691"/>
                  </a:lnTo>
                  <a:lnTo>
                    <a:pt x="729" y="650"/>
                  </a:lnTo>
                  <a:lnTo>
                    <a:pt x="719" y="640"/>
                  </a:lnTo>
                  <a:lnTo>
                    <a:pt x="690" y="640"/>
                  </a:lnTo>
                  <a:lnTo>
                    <a:pt x="690" y="650"/>
                  </a:lnTo>
                  <a:lnTo>
                    <a:pt x="680" y="660"/>
                  </a:lnTo>
                  <a:lnTo>
                    <a:pt x="632" y="764"/>
                  </a:lnTo>
                  <a:lnTo>
                    <a:pt x="573" y="825"/>
                  </a:lnTo>
                  <a:lnTo>
                    <a:pt x="505" y="856"/>
                  </a:lnTo>
                  <a:lnTo>
                    <a:pt x="457" y="867"/>
                  </a:lnTo>
                  <a:lnTo>
                    <a:pt x="428" y="867"/>
                  </a:lnTo>
                  <a:lnTo>
                    <a:pt x="340" y="846"/>
                  </a:lnTo>
                  <a:lnTo>
                    <a:pt x="272" y="805"/>
                  </a:lnTo>
                  <a:lnTo>
                    <a:pt x="214" y="733"/>
                  </a:lnTo>
                  <a:lnTo>
                    <a:pt x="175" y="629"/>
                  </a:lnTo>
                  <a:lnTo>
                    <a:pt x="156" y="526"/>
                  </a:lnTo>
                  <a:lnTo>
                    <a:pt x="156" y="433"/>
                  </a:lnTo>
                  <a:lnTo>
                    <a:pt x="680" y="433"/>
                  </a:lnTo>
                  <a:close/>
                  <a:moveTo>
                    <a:pt x="156" y="392"/>
                  </a:moveTo>
                  <a:lnTo>
                    <a:pt x="175" y="258"/>
                  </a:lnTo>
                  <a:lnTo>
                    <a:pt x="214" y="165"/>
                  </a:lnTo>
                  <a:lnTo>
                    <a:pt x="253" y="103"/>
                  </a:lnTo>
                  <a:lnTo>
                    <a:pt x="311" y="62"/>
                  </a:lnTo>
                  <a:lnTo>
                    <a:pt x="360" y="52"/>
                  </a:lnTo>
                  <a:lnTo>
                    <a:pt x="399" y="41"/>
                  </a:lnTo>
                  <a:lnTo>
                    <a:pt x="476" y="62"/>
                  </a:lnTo>
                  <a:lnTo>
                    <a:pt x="534" y="114"/>
                  </a:lnTo>
                  <a:lnTo>
                    <a:pt x="573" y="186"/>
                  </a:lnTo>
                  <a:lnTo>
                    <a:pt x="593" y="268"/>
                  </a:lnTo>
                  <a:lnTo>
                    <a:pt x="602" y="341"/>
                  </a:lnTo>
                  <a:lnTo>
                    <a:pt x="612" y="392"/>
                  </a:lnTo>
                  <a:lnTo>
                    <a:pt x="156" y="3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58" name="Freeform 98"/>
            <p:cNvSpPr>
              <a:spLocks/>
            </p:cNvSpPr>
            <p:nvPr/>
          </p:nvSpPr>
          <p:spPr bwMode="auto">
            <a:xfrm>
              <a:off x="10368" y="3900"/>
              <a:ext cx="622" cy="918"/>
            </a:xfrm>
            <a:custGeom>
              <a:avLst/>
              <a:gdLst/>
              <a:ahLst/>
              <a:cxnLst>
                <a:cxn ang="0">
                  <a:pos x="379" y="516"/>
                </a:cxn>
                <a:cxn ang="0">
                  <a:pos x="476" y="568"/>
                </a:cxn>
                <a:cxn ang="0">
                  <a:pos x="534" y="691"/>
                </a:cxn>
                <a:cxn ang="0">
                  <a:pos x="476" y="825"/>
                </a:cxn>
                <a:cxn ang="0">
                  <a:pos x="321" y="877"/>
                </a:cxn>
                <a:cxn ang="0">
                  <a:pos x="146" y="795"/>
                </a:cxn>
                <a:cxn ang="0">
                  <a:pos x="59" y="588"/>
                </a:cxn>
                <a:cxn ang="0">
                  <a:pos x="39" y="557"/>
                </a:cxn>
                <a:cxn ang="0">
                  <a:pos x="10" y="568"/>
                </a:cxn>
                <a:cxn ang="0">
                  <a:pos x="0" y="609"/>
                </a:cxn>
                <a:cxn ang="0">
                  <a:pos x="10" y="908"/>
                </a:cxn>
                <a:cxn ang="0">
                  <a:pos x="39" y="918"/>
                </a:cxn>
                <a:cxn ang="0">
                  <a:pos x="59" y="898"/>
                </a:cxn>
                <a:cxn ang="0">
                  <a:pos x="78" y="877"/>
                </a:cxn>
                <a:cxn ang="0">
                  <a:pos x="107" y="836"/>
                </a:cxn>
                <a:cxn ang="0">
                  <a:pos x="262" y="918"/>
                </a:cxn>
                <a:cxn ang="0">
                  <a:pos x="437" y="908"/>
                </a:cxn>
                <a:cxn ang="0">
                  <a:pos x="583" y="805"/>
                </a:cxn>
                <a:cxn ang="0">
                  <a:pos x="622" y="640"/>
                </a:cxn>
                <a:cxn ang="0">
                  <a:pos x="573" y="485"/>
                </a:cxn>
                <a:cxn ang="0">
                  <a:pos x="476" y="403"/>
                </a:cxn>
                <a:cxn ang="0">
                  <a:pos x="330" y="351"/>
                </a:cxn>
                <a:cxn ang="0">
                  <a:pos x="204" y="320"/>
                </a:cxn>
                <a:cxn ang="0">
                  <a:pos x="107" y="248"/>
                </a:cxn>
                <a:cxn ang="0">
                  <a:pos x="107" y="134"/>
                </a:cxn>
                <a:cxn ang="0">
                  <a:pos x="204" y="52"/>
                </a:cxn>
                <a:cxn ang="0">
                  <a:pos x="398" y="52"/>
                </a:cxn>
                <a:cxn ang="0">
                  <a:pos x="496" y="134"/>
                </a:cxn>
                <a:cxn ang="0">
                  <a:pos x="525" y="237"/>
                </a:cxn>
                <a:cxn ang="0">
                  <a:pos x="534" y="289"/>
                </a:cxn>
                <a:cxn ang="0">
                  <a:pos x="563" y="299"/>
                </a:cxn>
                <a:cxn ang="0">
                  <a:pos x="573" y="11"/>
                </a:cxn>
                <a:cxn ang="0">
                  <a:pos x="544" y="0"/>
                </a:cxn>
                <a:cxn ang="0">
                  <a:pos x="515" y="21"/>
                </a:cxn>
                <a:cxn ang="0">
                  <a:pos x="418" y="11"/>
                </a:cxn>
                <a:cxn ang="0">
                  <a:pos x="311" y="0"/>
                </a:cxn>
                <a:cxn ang="0">
                  <a:pos x="97" y="52"/>
                </a:cxn>
                <a:cxn ang="0">
                  <a:pos x="10" y="176"/>
                </a:cxn>
                <a:cxn ang="0">
                  <a:pos x="29" y="341"/>
                </a:cxn>
                <a:cxn ang="0">
                  <a:pos x="146" y="454"/>
                </a:cxn>
                <a:cxn ang="0">
                  <a:pos x="340" y="506"/>
                </a:cxn>
              </a:cxnLst>
              <a:rect l="0" t="0" r="r" b="b"/>
              <a:pathLst>
                <a:path w="622" h="918">
                  <a:moveTo>
                    <a:pt x="340" y="506"/>
                  </a:moveTo>
                  <a:lnTo>
                    <a:pt x="379" y="516"/>
                  </a:lnTo>
                  <a:lnTo>
                    <a:pt x="428" y="537"/>
                  </a:lnTo>
                  <a:lnTo>
                    <a:pt x="476" y="568"/>
                  </a:lnTo>
                  <a:lnTo>
                    <a:pt x="515" y="619"/>
                  </a:lnTo>
                  <a:lnTo>
                    <a:pt x="534" y="691"/>
                  </a:lnTo>
                  <a:lnTo>
                    <a:pt x="525" y="764"/>
                  </a:lnTo>
                  <a:lnTo>
                    <a:pt x="476" y="825"/>
                  </a:lnTo>
                  <a:lnTo>
                    <a:pt x="418" y="856"/>
                  </a:lnTo>
                  <a:lnTo>
                    <a:pt x="321" y="877"/>
                  </a:lnTo>
                  <a:lnTo>
                    <a:pt x="214" y="856"/>
                  </a:lnTo>
                  <a:lnTo>
                    <a:pt x="146" y="795"/>
                  </a:lnTo>
                  <a:lnTo>
                    <a:pt x="88" y="712"/>
                  </a:lnTo>
                  <a:lnTo>
                    <a:pt x="59" y="588"/>
                  </a:lnTo>
                  <a:lnTo>
                    <a:pt x="49" y="568"/>
                  </a:lnTo>
                  <a:lnTo>
                    <a:pt x="39" y="557"/>
                  </a:lnTo>
                  <a:lnTo>
                    <a:pt x="20" y="557"/>
                  </a:lnTo>
                  <a:lnTo>
                    <a:pt x="10" y="568"/>
                  </a:lnTo>
                  <a:lnTo>
                    <a:pt x="10" y="588"/>
                  </a:lnTo>
                  <a:lnTo>
                    <a:pt x="0" y="609"/>
                  </a:lnTo>
                  <a:lnTo>
                    <a:pt x="0" y="887"/>
                  </a:lnTo>
                  <a:lnTo>
                    <a:pt x="10" y="908"/>
                  </a:lnTo>
                  <a:lnTo>
                    <a:pt x="10" y="918"/>
                  </a:lnTo>
                  <a:lnTo>
                    <a:pt x="39" y="918"/>
                  </a:lnTo>
                  <a:lnTo>
                    <a:pt x="39" y="908"/>
                  </a:lnTo>
                  <a:lnTo>
                    <a:pt x="59" y="898"/>
                  </a:lnTo>
                  <a:lnTo>
                    <a:pt x="68" y="877"/>
                  </a:lnTo>
                  <a:lnTo>
                    <a:pt x="78" y="877"/>
                  </a:lnTo>
                  <a:lnTo>
                    <a:pt x="97" y="856"/>
                  </a:lnTo>
                  <a:lnTo>
                    <a:pt x="107" y="836"/>
                  </a:lnTo>
                  <a:lnTo>
                    <a:pt x="194" y="898"/>
                  </a:lnTo>
                  <a:lnTo>
                    <a:pt x="262" y="918"/>
                  </a:lnTo>
                  <a:lnTo>
                    <a:pt x="321" y="918"/>
                  </a:lnTo>
                  <a:lnTo>
                    <a:pt x="437" y="908"/>
                  </a:lnTo>
                  <a:lnTo>
                    <a:pt x="525" y="867"/>
                  </a:lnTo>
                  <a:lnTo>
                    <a:pt x="583" y="805"/>
                  </a:lnTo>
                  <a:lnTo>
                    <a:pt x="612" y="722"/>
                  </a:lnTo>
                  <a:lnTo>
                    <a:pt x="622" y="640"/>
                  </a:lnTo>
                  <a:lnTo>
                    <a:pt x="602" y="547"/>
                  </a:lnTo>
                  <a:lnTo>
                    <a:pt x="573" y="485"/>
                  </a:lnTo>
                  <a:lnTo>
                    <a:pt x="544" y="454"/>
                  </a:lnTo>
                  <a:lnTo>
                    <a:pt x="476" y="403"/>
                  </a:lnTo>
                  <a:lnTo>
                    <a:pt x="408" y="372"/>
                  </a:lnTo>
                  <a:lnTo>
                    <a:pt x="330" y="351"/>
                  </a:lnTo>
                  <a:lnTo>
                    <a:pt x="262" y="341"/>
                  </a:lnTo>
                  <a:lnTo>
                    <a:pt x="204" y="320"/>
                  </a:lnTo>
                  <a:lnTo>
                    <a:pt x="146" y="289"/>
                  </a:lnTo>
                  <a:lnTo>
                    <a:pt x="107" y="248"/>
                  </a:lnTo>
                  <a:lnTo>
                    <a:pt x="97" y="186"/>
                  </a:lnTo>
                  <a:lnTo>
                    <a:pt x="107" y="134"/>
                  </a:lnTo>
                  <a:lnTo>
                    <a:pt x="136" y="83"/>
                  </a:lnTo>
                  <a:lnTo>
                    <a:pt x="204" y="52"/>
                  </a:lnTo>
                  <a:lnTo>
                    <a:pt x="311" y="41"/>
                  </a:lnTo>
                  <a:lnTo>
                    <a:pt x="398" y="52"/>
                  </a:lnTo>
                  <a:lnTo>
                    <a:pt x="457" y="83"/>
                  </a:lnTo>
                  <a:lnTo>
                    <a:pt x="496" y="134"/>
                  </a:lnTo>
                  <a:lnTo>
                    <a:pt x="515" y="186"/>
                  </a:lnTo>
                  <a:lnTo>
                    <a:pt x="525" y="237"/>
                  </a:lnTo>
                  <a:lnTo>
                    <a:pt x="525" y="279"/>
                  </a:lnTo>
                  <a:lnTo>
                    <a:pt x="534" y="289"/>
                  </a:lnTo>
                  <a:lnTo>
                    <a:pt x="534" y="299"/>
                  </a:lnTo>
                  <a:lnTo>
                    <a:pt x="563" y="299"/>
                  </a:lnTo>
                  <a:lnTo>
                    <a:pt x="573" y="289"/>
                  </a:lnTo>
                  <a:lnTo>
                    <a:pt x="573" y="11"/>
                  </a:lnTo>
                  <a:lnTo>
                    <a:pt x="563" y="0"/>
                  </a:lnTo>
                  <a:lnTo>
                    <a:pt x="544" y="0"/>
                  </a:lnTo>
                  <a:lnTo>
                    <a:pt x="534" y="11"/>
                  </a:lnTo>
                  <a:lnTo>
                    <a:pt x="515" y="21"/>
                  </a:lnTo>
                  <a:lnTo>
                    <a:pt x="486" y="52"/>
                  </a:lnTo>
                  <a:lnTo>
                    <a:pt x="418" y="11"/>
                  </a:lnTo>
                  <a:lnTo>
                    <a:pt x="350" y="0"/>
                  </a:lnTo>
                  <a:lnTo>
                    <a:pt x="311" y="0"/>
                  </a:lnTo>
                  <a:lnTo>
                    <a:pt x="185" y="11"/>
                  </a:lnTo>
                  <a:lnTo>
                    <a:pt x="97" y="52"/>
                  </a:lnTo>
                  <a:lnTo>
                    <a:pt x="49" y="114"/>
                  </a:lnTo>
                  <a:lnTo>
                    <a:pt x="10" y="176"/>
                  </a:lnTo>
                  <a:lnTo>
                    <a:pt x="0" y="248"/>
                  </a:lnTo>
                  <a:lnTo>
                    <a:pt x="29" y="341"/>
                  </a:lnTo>
                  <a:lnTo>
                    <a:pt x="88" y="413"/>
                  </a:lnTo>
                  <a:lnTo>
                    <a:pt x="146" y="454"/>
                  </a:lnTo>
                  <a:lnTo>
                    <a:pt x="224" y="485"/>
                  </a:lnTo>
                  <a:lnTo>
                    <a:pt x="340" y="5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59" name="Freeform 99"/>
            <p:cNvSpPr>
              <a:spLocks/>
            </p:cNvSpPr>
            <p:nvPr/>
          </p:nvSpPr>
          <p:spPr bwMode="auto">
            <a:xfrm>
              <a:off x="11737" y="3560"/>
              <a:ext cx="593" cy="1258"/>
            </a:xfrm>
            <a:custGeom>
              <a:avLst/>
              <a:gdLst/>
              <a:ahLst/>
              <a:cxnLst>
                <a:cxn ang="0">
                  <a:pos x="292" y="433"/>
                </a:cxn>
                <a:cxn ang="0">
                  <a:pos x="554" y="433"/>
                </a:cxn>
                <a:cxn ang="0">
                  <a:pos x="554" y="371"/>
                </a:cxn>
                <a:cxn ang="0">
                  <a:pos x="292" y="371"/>
                </a:cxn>
                <a:cxn ang="0">
                  <a:pos x="292" y="0"/>
                </a:cxn>
                <a:cxn ang="0">
                  <a:pos x="243" y="0"/>
                </a:cxn>
                <a:cxn ang="0">
                  <a:pos x="234" y="103"/>
                </a:cxn>
                <a:cxn ang="0">
                  <a:pos x="204" y="206"/>
                </a:cxn>
                <a:cxn ang="0">
                  <a:pos x="166" y="299"/>
                </a:cxn>
                <a:cxn ang="0">
                  <a:pos x="98" y="361"/>
                </a:cxn>
                <a:cxn ang="0">
                  <a:pos x="0" y="392"/>
                </a:cxn>
                <a:cxn ang="0">
                  <a:pos x="0" y="433"/>
                </a:cxn>
                <a:cxn ang="0">
                  <a:pos x="156" y="433"/>
                </a:cxn>
                <a:cxn ang="0">
                  <a:pos x="156" y="990"/>
                </a:cxn>
                <a:cxn ang="0">
                  <a:pos x="166" y="1093"/>
                </a:cxn>
                <a:cxn ang="0">
                  <a:pos x="204" y="1165"/>
                </a:cxn>
                <a:cxn ang="0">
                  <a:pos x="253" y="1217"/>
                </a:cxn>
                <a:cxn ang="0">
                  <a:pos x="311" y="1248"/>
                </a:cxn>
                <a:cxn ang="0">
                  <a:pos x="360" y="1258"/>
                </a:cxn>
                <a:cxn ang="0">
                  <a:pos x="399" y="1258"/>
                </a:cxn>
                <a:cxn ang="0">
                  <a:pos x="467" y="1248"/>
                </a:cxn>
                <a:cxn ang="0">
                  <a:pos x="525" y="1196"/>
                </a:cxn>
                <a:cxn ang="0">
                  <a:pos x="564" y="1135"/>
                </a:cxn>
                <a:cxn ang="0">
                  <a:pos x="583" y="1062"/>
                </a:cxn>
                <a:cxn ang="0">
                  <a:pos x="593" y="990"/>
                </a:cxn>
                <a:cxn ang="0">
                  <a:pos x="593" y="877"/>
                </a:cxn>
                <a:cxn ang="0">
                  <a:pos x="544" y="877"/>
                </a:cxn>
                <a:cxn ang="0">
                  <a:pos x="544" y="980"/>
                </a:cxn>
                <a:cxn ang="0">
                  <a:pos x="535" y="1083"/>
                </a:cxn>
                <a:cxn ang="0">
                  <a:pos x="505" y="1155"/>
                </a:cxn>
                <a:cxn ang="0">
                  <a:pos x="467" y="1196"/>
                </a:cxn>
                <a:cxn ang="0">
                  <a:pos x="418" y="1207"/>
                </a:cxn>
                <a:cxn ang="0">
                  <a:pos x="350" y="1186"/>
                </a:cxn>
                <a:cxn ang="0">
                  <a:pos x="321" y="1145"/>
                </a:cxn>
                <a:cxn ang="0">
                  <a:pos x="302" y="1083"/>
                </a:cxn>
                <a:cxn ang="0">
                  <a:pos x="292" y="1031"/>
                </a:cxn>
                <a:cxn ang="0">
                  <a:pos x="292" y="990"/>
                </a:cxn>
                <a:cxn ang="0">
                  <a:pos x="292" y="433"/>
                </a:cxn>
              </a:cxnLst>
              <a:rect l="0" t="0" r="r" b="b"/>
              <a:pathLst>
                <a:path w="593" h="1258">
                  <a:moveTo>
                    <a:pt x="292" y="433"/>
                  </a:moveTo>
                  <a:lnTo>
                    <a:pt x="554" y="433"/>
                  </a:lnTo>
                  <a:lnTo>
                    <a:pt x="554" y="371"/>
                  </a:lnTo>
                  <a:lnTo>
                    <a:pt x="292" y="371"/>
                  </a:lnTo>
                  <a:lnTo>
                    <a:pt x="292" y="0"/>
                  </a:lnTo>
                  <a:lnTo>
                    <a:pt x="243" y="0"/>
                  </a:lnTo>
                  <a:lnTo>
                    <a:pt x="234" y="103"/>
                  </a:lnTo>
                  <a:lnTo>
                    <a:pt x="204" y="206"/>
                  </a:lnTo>
                  <a:lnTo>
                    <a:pt x="166" y="299"/>
                  </a:lnTo>
                  <a:lnTo>
                    <a:pt x="98" y="361"/>
                  </a:lnTo>
                  <a:lnTo>
                    <a:pt x="0" y="392"/>
                  </a:lnTo>
                  <a:lnTo>
                    <a:pt x="0" y="433"/>
                  </a:lnTo>
                  <a:lnTo>
                    <a:pt x="156" y="433"/>
                  </a:lnTo>
                  <a:lnTo>
                    <a:pt x="156" y="990"/>
                  </a:lnTo>
                  <a:lnTo>
                    <a:pt x="166" y="1093"/>
                  </a:lnTo>
                  <a:lnTo>
                    <a:pt x="204" y="1165"/>
                  </a:lnTo>
                  <a:lnTo>
                    <a:pt x="253" y="1217"/>
                  </a:lnTo>
                  <a:lnTo>
                    <a:pt x="311" y="1248"/>
                  </a:lnTo>
                  <a:lnTo>
                    <a:pt x="360" y="1258"/>
                  </a:lnTo>
                  <a:lnTo>
                    <a:pt x="399" y="1258"/>
                  </a:lnTo>
                  <a:lnTo>
                    <a:pt x="467" y="1248"/>
                  </a:lnTo>
                  <a:lnTo>
                    <a:pt x="525" y="1196"/>
                  </a:lnTo>
                  <a:lnTo>
                    <a:pt x="564" y="1135"/>
                  </a:lnTo>
                  <a:lnTo>
                    <a:pt x="583" y="1062"/>
                  </a:lnTo>
                  <a:lnTo>
                    <a:pt x="593" y="990"/>
                  </a:lnTo>
                  <a:lnTo>
                    <a:pt x="593" y="877"/>
                  </a:lnTo>
                  <a:lnTo>
                    <a:pt x="544" y="877"/>
                  </a:lnTo>
                  <a:lnTo>
                    <a:pt x="544" y="980"/>
                  </a:lnTo>
                  <a:lnTo>
                    <a:pt x="535" y="1083"/>
                  </a:lnTo>
                  <a:lnTo>
                    <a:pt x="505" y="1155"/>
                  </a:lnTo>
                  <a:lnTo>
                    <a:pt x="467" y="1196"/>
                  </a:lnTo>
                  <a:lnTo>
                    <a:pt x="418" y="1207"/>
                  </a:lnTo>
                  <a:lnTo>
                    <a:pt x="350" y="1186"/>
                  </a:lnTo>
                  <a:lnTo>
                    <a:pt x="321" y="1145"/>
                  </a:lnTo>
                  <a:lnTo>
                    <a:pt x="302" y="1083"/>
                  </a:lnTo>
                  <a:lnTo>
                    <a:pt x="292" y="1031"/>
                  </a:lnTo>
                  <a:lnTo>
                    <a:pt x="292" y="990"/>
                  </a:lnTo>
                  <a:lnTo>
                    <a:pt x="292" y="4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60" name="Freeform 100"/>
            <p:cNvSpPr>
              <a:spLocks/>
            </p:cNvSpPr>
            <p:nvPr/>
          </p:nvSpPr>
          <p:spPr bwMode="auto">
            <a:xfrm>
              <a:off x="12495" y="3405"/>
              <a:ext cx="952" cy="1393"/>
            </a:xfrm>
            <a:custGeom>
              <a:avLst/>
              <a:gdLst/>
              <a:ahLst/>
              <a:cxnLst>
                <a:cxn ang="0">
                  <a:pos x="806" y="887"/>
                </a:cxn>
                <a:cxn ang="0">
                  <a:pos x="796" y="743"/>
                </a:cxn>
                <a:cxn ang="0">
                  <a:pos x="787" y="650"/>
                </a:cxn>
                <a:cxn ang="0">
                  <a:pos x="748" y="578"/>
                </a:cxn>
                <a:cxn ang="0">
                  <a:pos x="709" y="547"/>
                </a:cxn>
                <a:cxn ang="0">
                  <a:pos x="641" y="516"/>
                </a:cxn>
                <a:cxn ang="0">
                  <a:pos x="544" y="506"/>
                </a:cxn>
                <a:cxn ang="0">
                  <a:pos x="437" y="526"/>
                </a:cxn>
                <a:cxn ang="0">
                  <a:pos x="359" y="578"/>
                </a:cxn>
                <a:cxn ang="0">
                  <a:pos x="301" y="640"/>
                </a:cxn>
                <a:cxn ang="0">
                  <a:pos x="272" y="702"/>
                </a:cxn>
                <a:cxn ang="0">
                  <a:pos x="272" y="0"/>
                </a:cxn>
                <a:cxn ang="0">
                  <a:pos x="0" y="21"/>
                </a:cxn>
                <a:cxn ang="0">
                  <a:pos x="0" y="83"/>
                </a:cxn>
                <a:cxn ang="0">
                  <a:pos x="49" y="83"/>
                </a:cxn>
                <a:cxn ang="0">
                  <a:pos x="87" y="93"/>
                </a:cxn>
                <a:cxn ang="0">
                  <a:pos x="116" y="93"/>
                </a:cxn>
                <a:cxn ang="0">
                  <a:pos x="146" y="155"/>
                </a:cxn>
                <a:cxn ang="0">
                  <a:pos x="146" y="1279"/>
                </a:cxn>
                <a:cxn ang="0">
                  <a:pos x="136" y="1300"/>
                </a:cxn>
                <a:cxn ang="0">
                  <a:pos x="116" y="1320"/>
                </a:cxn>
                <a:cxn ang="0">
                  <a:pos x="97" y="1331"/>
                </a:cxn>
                <a:cxn ang="0">
                  <a:pos x="0" y="1331"/>
                </a:cxn>
                <a:cxn ang="0">
                  <a:pos x="0" y="1393"/>
                </a:cxn>
                <a:cxn ang="0">
                  <a:pos x="107" y="1393"/>
                </a:cxn>
                <a:cxn ang="0">
                  <a:pos x="214" y="1382"/>
                </a:cxn>
                <a:cxn ang="0">
                  <a:pos x="311" y="1393"/>
                </a:cxn>
                <a:cxn ang="0">
                  <a:pos x="427" y="1393"/>
                </a:cxn>
                <a:cxn ang="0">
                  <a:pos x="427" y="1331"/>
                </a:cxn>
                <a:cxn ang="0">
                  <a:pos x="330" y="1331"/>
                </a:cxn>
                <a:cxn ang="0">
                  <a:pos x="301" y="1320"/>
                </a:cxn>
                <a:cxn ang="0">
                  <a:pos x="282" y="1279"/>
                </a:cxn>
                <a:cxn ang="0">
                  <a:pos x="272" y="1238"/>
                </a:cxn>
                <a:cxn ang="0">
                  <a:pos x="272" y="867"/>
                </a:cxn>
                <a:cxn ang="0">
                  <a:pos x="291" y="753"/>
                </a:cxn>
                <a:cxn ang="0">
                  <a:pos x="330" y="671"/>
                </a:cxn>
                <a:cxn ang="0">
                  <a:pos x="388" y="598"/>
                </a:cxn>
                <a:cxn ang="0">
                  <a:pos x="456" y="567"/>
                </a:cxn>
                <a:cxn ang="0">
                  <a:pos x="534" y="547"/>
                </a:cxn>
                <a:cxn ang="0">
                  <a:pos x="602" y="567"/>
                </a:cxn>
                <a:cxn ang="0">
                  <a:pos x="651" y="619"/>
                </a:cxn>
                <a:cxn ang="0">
                  <a:pos x="670" y="691"/>
                </a:cxn>
                <a:cxn ang="0">
                  <a:pos x="670" y="1279"/>
                </a:cxn>
                <a:cxn ang="0">
                  <a:pos x="660" y="1300"/>
                </a:cxn>
                <a:cxn ang="0">
                  <a:pos x="641" y="1320"/>
                </a:cxn>
                <a:cxn ang="0">
                  <a:pos x="621" y="1331"/>
                </a:cxn>
                <a:cxn ang="0">
                  <a:pos x="524" y="1331"/>
                </a:cxn>
                <a:cxn ang="0">
                  <a:pos x="524" y="1393"/>
                </a:cxn>
                <a:cxn ang="0">
                  <a:pos x="641" y="1393"/>
                </a:cxn>
                <a:cxn ang="0">
                  <a:pos x="738" y="1382"/>
                </a:cxn>
                <a:cxn ang="0">
                  <a:pos x="835" y="1393"/>
                </a:cxn>
                <a:cxn ang="0">
                  <a:pos x="952" y="1393"/>
                </a:cxn>
                <a:cxn ang="0">
                  <a:pos x="952" y="1331"/>
                </a:cxn>
                <a:cxn ang="0">
                  <a:pos x="864" y="1331"/>
                </a:cxn>
                <a:cxn ang="0">
                  <a:pos x="835" y="1320"/>
                </a:cxn>
                <a:cxn ang="0">
                  <a:pos x="816" y="1310"/>
                </a:cxn>
                <a:cxn ang="0">
                  <a:pos x="806" y="1300"/>
                </a:cxn>
                <a:cxn ang="0">
                  <a:pos x="806" y="1269"/>
                </a:cxn>
                <a:cxn ang="0">
                  <a:pos x="806" y="887"/>
                </a:cxn>
              </a:cxnLst>
              <a:rect l="0" t="0" r="r" b="b"/>
              <a:pathLst>
                <a:path w="952" h="1393">
                  <a:moveTo>
                    <a:pt x="806" y="887"/>
                  </a:moveTo>
                  <a:lnTo>
                    <a:pt x="796" y="743"/>
                  </a:lnTo>
                  <a:lnTo>
                    <a:pt x="787" y="650"/>
                  </a:lnTo>
                  <a:lnTo>
                    <a:pt x="748" y="578"/>
                  </a:lnTo>
                  <a:lnTo>
                    <a:pt x="709" y="547"/>
                  </a:lnTo>
                  <a:lnTo>
                    <a:pt x="641" y="516"/>
                  </a:lnTo>
                  <a:lnTo>
                    <a:pt x="544" y="506"/>
                  </a:lnTo>
                  <a:lnTo>
                    <a:pt x="437" y="526"/>
                  </a:lnTo>
                  <a:lnTo>
                    <a:pt x="359" y="578"/>
                  </a:lnTo>
                  <a:lnTo>
                    <a:pt x="301" y="640"/>
                  </a:lnTo>
                  <a:lnTo>
                    <a:pt x="272" y="702"/>
                  </a:lnTo>
                  <a:lnTo>
                    <a:pt x="272" y="0"/>
                  </a:lnTo>
                  <a:lnTo>
                    <a:pt x="0" y="21"/>
                  </a:lnTo>
                  <a:lnTo>
                    <a:pt x="0" y="83"/>
                  </a:lnTo>
                  <a:lnTo>
                    <a:pt x="49" y="83"/>
                  </a:lnTo>
                  <a:lnTo>
                    <a:pt x="87" y="93"/>
                  </a:lnTo>
                  <a:lnTo>
                    <a:pt x="116" y="93"/>
                  </a:lnTo>
                  <a:lnTo>
                    <a:pt x="146" y="155"/>
                  </a:lnTo>
                  <a:lnTo>
                    <a:pt x="146" y="1279"/>
                  </a:lnTo>
                  <a:lnTo>
                    <a:pt x="136" y="1300"/>
                  </a:lnTo>
                  <a:lnTo>
                    <a:pt x="116" y="1320"/>
                  </a:lnTo>
                  <a:lnTo>
                    <a:pt x="97" y="1331"/>
                  </a:lnTo>
                  <a:lnTo>
                    <a:pt x="0" y="1331"/>
                  </a:lnTo>
                  <a:lnTo>
                    <a:pt x="0" y="1393"/>
                  </a:lnTo>
                  <a:lnTo>
                    <a:pt x="107" y="1393"/>
                  </a:lnTo>
                  <a:lnTo>
                    <a:pt x="214" y="1382"/>
                  </a:lnTo>
                  <a:lnTo>
                    <a:pt x="311" y="1393"/>
                  </a:lnTo>
                  <a:lnTo>
                    <a:pt x="427" y="1393"/>
                  </a:lnTo>
                  <a:lnTo>
                    <a:pt x="427" y="1331"/>
                  </a:lnTo>
                  <a:lnTo>
                    <a:pt x="330" y="1331"/>
                  </a:lnTo>
                  <a:lnTo>
                    <a:pt x="301" y="1320"/>
                  </a:lnTo>
                  <a:lnTo>
                    <a:pt x="282" y="1279"/>
                  </a:lnTo>
                  <a:lnTo>
                    <a:pt x="272" y="1238"/>
                  </a:lnTo>
                  <a:lnTo>
                    <a:pt x="272" y="867"/>
                  </a:lnTo>
                  <a:lnTo>
                    <a:pt x="291" y="753"/>
                  </a:lnTo>
                  <a:lnTo>
                    <a:pt x="330" y="671"/>
                  </a:lnTo>
                  <a:lnTo>
                    <a:pt x="388" y="598"/>
                  </a:lnTo>
                  <a:lnTo>
                    <a:pt x="456" y="567"/>
                  </a:lnTo>
                  <a:lnTo>
                    <a:pt x="534" y="547"/>
                  </a:lnTo>
                  <a:lnTo>
                    <a:pt x="602" y="567"/>
                  </a:lnTo>
                  <a:lnTo>
                    <a:pt x="651" y="619"/>
                  </a:lnTo>
                  <a:lnTo>
                    <a:pt x="670" y="691"/>
                  </a:lnTo>
                  <a:lnTo>
                    <a:pt x="670" y="1279"/>
                  </a:lnTo>
                  <a:lnTo>
                    <a:pt x="660" y="1300"/>
                  </a:lnTo>
                  <a:lnTo>
                    <a:pt x="641" y="1320"/>
                  </a:lnTo>
                  <a:lnTo>
                    <a:pt x="621" y="1331"/>
                  </a:lnTo>
                  <a:lnTo>
                    <a:pt x="524" y="1331"/>
                  </a:lnTo>
                  <a:lnTo>
                    <a:pt x="524" y="1393"/>
                  </a:lnTo>
                  <a:lnTo>
                    <a:pt x="641" y="1393"/>
                  </a:lnTo>
                  <a:lnTo>
                    <a:pt x="738" y="1382"/>
                  </a:lnTo>
                  <a:lnTo>
                    <a:pt x="835" y="1393"/>
                  </a:lnTo>
                  <a:lnTo>
                    <a:pt x="952" y="1393"/>
                  </a:lnTo>
                  <a:lnTo>
                    <a:pt x="952" y="1331"/>
                  </a:lnTo>
                  <a:lnTo>
                    <a:pt x="864" y="1331"/>
                  </a:lnTo>
                  <a:lnTo>
                    <a:pt x="835" y="1320"/>
                  </a:lnTo>
                  <a:lnTo>
                    <a:pt x="816" y="1310"/>
                  </a:lnTo>
                  <a:lnTo>
                    <a:pt x="806" y="1300"/>
                  </a:lnTo>
                  <a:lnTo>
                    <a:pt x="806" y="1269"/>
                  </a:lnTo>
                  <a:lnTo>
                    <a:pt x="806" y="88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61" name="Freeform 101"/>
            <p:cNvSpPr>
              <a:spLocks noEditPoints="1"/>
            </p:cNvSpPr>
            <p:nvPr/>
          </p:nvSpPr>
          <p:spPr bwMode="auto">
            <a:xfrm>
              <a:off x="13534" y="3900"/>
              <a:ext cx="728" cy="918"/>
            </a:xfrm>
            <a:custGeom>
              <a:avLst/>
              <a:gdLst/>
              <a:ahLst/>
              <a:cxnLst>
                <a:cxn ang="0">
                  <a:pos x="690" y="433"/>
                </a:cxn>
                <a:cxn ang="0">
                  <a:pos x="728" y="433"/>
                </a:cxn>
                <a:cxn ang="0">
                  <a:pos x="728" y="392"/>
                </a:cxn>
                <a:cxn ang="0">
                  <a:pos x="719" y="279"/>
                </a:cxn>
                <a:cxn ang="0">
                  <a:pos x="680" y="165"/>
                </a:cxn>
                <a:cxn ang="0">
                  <a:pos x="612" y="83"/>
                </a:cxn>
                <a:cxn ang="0">
                  <a:pos x="524" y="21"/>
                </a:cxn>
                <a:cxn ang="0">
                  <a:pos x="398" y="0"/>
                </a:cxn>
                <a:cxn ang="0">
                  <a:pos x="272" y="21"/>
                </a:cxn>
                <a:cxn ang="0">
                  <a:pos x="165" y="83"/>
                </a:cxn>
                <a:cxn ang="0">
                  <a:pos x="78" y="186"/>
                </a:cxn>
                <a:cxn ang="0">
                  <a:pos x="19" y="310"/>
                </a:cxn>
                <a:cxn ang="0">
                  <a:pos x="0" y="454"/>
                </a:cxn>
                <a:cxn ang="0">
                  <a:pos x="19" y="609"/>
                </a:cxn>
                <a:cxn ang="0">
                  <a:pos x="87" y="733"/>
                </a:cxn>
                <a:cxn ang="0">
                  <a:pos x="175" y="836"/>
                </a:cxn>
                <a:cxn ang="0">
                  <a:pos x="291" y="898"/>
                </a:cxn>
                <a:cxn ang="0">
                  <a:pos x="418" y="918"/>
                </a:cxn>
                <a:cxn ang="0">
                  <a:pos x="524" y="898"/>
                </a:cxn>
                <a:cxn ang="0">
                  <a:pos x="602" y="856"/>
                </a:cxn>
                <a:cxn ang="0">
                  <a:pos x="660" y="805"/>
                </a:cxn>
                <a:cxn ang="0">
                  <a:pos x="699" y="743"/>
                </a:cxn>
                <a:cxn ang="0">
                  <a:pos x="728" y="691"/>
                </a:cxn>
                <a:cxn ang="0">
                  <a:pos x="728" y="640"/>
                </a:cxn>
                <a:cxn ang="0">
                  <a:pos x="690" y="640"/>
                </a:cxn>
                <a:cxn ang="0">
                  <a:pos x="690" y="650"/>
                </a:cxn>
                <a:cxn ang="0">
                  <a:pos x="680" y="660"/>
                </a:cxn>
                <a:cxn ang="0">
                  <a:pos x="631" y="764"/>
                </a:cxn>
                <a:cxn ang="0">
                  <a:pos x="573" y="825"/>
                </a:cxn>
                <a:cxn ang="0">
                  <a:pos x="505" y="856"/>
                </a:cxn>
                <a:cxn ang="0">
                  <a:pos x="456" y="867"/>
                </a:cxn>
                <a:cxn ang="0">
                  <a:pos x="427" y="867"/>
                </a:cxn>
                <a:cxn ang="0">
                  <a:pos x="340" y="846"/>
                </a:cxn>
                <a:cxn ang="0">
                  <a:pos x="272" y="805"/>
                </a:cxn>
                <a:cxn ang="0">
                  <a:pos x="214" y="733"/>
                </a:cxn>
                <a:cxn ang="0">
                  <a:pos x="175" y="629"/>
                </a:cxn>
                <a:cxn ang="0">
                  <a:pos x="165" y="526"/>
                </a:cxn>
                <a:cxn ang="0">
                  <a:pos x="155" y="433"/>
                </a:cxn>
                <a:cxn ang="0">
                  <a:pos x="690" y="433"/>
                </a:cxn>
                <a:cxn ang="0">
                  <a:pos x="165" y="392"/>
                </a:cxn>
                <a:cxn ang="0">
                  <a:pos x="185" y="258"/>
                </a:cxn>
                <a:cxn ang="0">
                  <a:pos x="214" y="165"/>
                </a:cxn>
                <a:cxn ang="0">
                  <a:pos x="262" y="103"/>
                </a:cxn>
                <a:cxn ang="0">
                  <a:pos x="311" y="62"/>
                </a:cxn>
                <a:cxn ang="0">
                  <a:pos x="359" y="52"/>
                </a:cxn>
                <a:cxn ang="0">
                  <a:pos x="398" y="41"/>
                </a:cxn>
                <a:cxn ang="0">
                  <a:pos x="476" y="62"/>
                </a:cxn>
                <a:cxn ang="0">
                  <a:pos x="534" y="114"/>
                </a:cxn>
                <a:cxn ang="0">
                  <a:pos x="573" y="186"/>
                </a:cxn>
                <a:cxn ang="0">
                  <a:pos x="592" y="268"/>
                </a:cxn>
                <a:cxn ang="0">
                  <a:pos x="602" y="341"/>
                </a:cxn>
                <a:cxn ang="0">
                  <a:pos x="612" y="392"/>
                </a:cxn>
                <a:cxn ang="0">
                  <a:pos x="165" y="392"/>
                </a:cxn>
              </a:cxnLst>
              <a:rect l="0" t="0" r="r" b="b"/>
              <a:pathLst>
                <a:path w="728" h="918">
                  <a:moveTo>
                    <a:pt x="690" y="433"/>
                  </a:moveTo>
                  <a:lnTo>
                    <a:pt x="728" y="433"/>
                  </a:lnTo>
                  <a:lnTo>
                    <a:pt x="728" y="392"/>
                  </a:lnTo>
                  <a:lnTo>
                    <a:pt x="719" y="279"/>
                  </a:lnTo>
                  <a:lnTo>
                    <a:pt x="680" y="165"/>
                  </a:lnTo>
                  <a:lnTo>
                    <a:pt x="612" y="83"/>
                  </a:lnTo>
                  <a:lnTo>
                    <a:pt x="524" y="21"/>
                  </a:lnTo>
                  <a:lnTo>
                    <a:pt x="398" y="0"/>
                  </a:lnTo>
                  <a:lnTo>
                    <a:pt x="272" y="21"/>
                  </a:lnTo>
                  <a:lnTo>
                    <a:pt x="165" y="83"/>
                  </a:lnTo>
                  <a:lnTo>
                    <a:pt x="78" y="186"/>
                  </a:lnTo>
                  <a:lnTo>
                    <a:pt x="19" y="310"/>
                  </a:lnTo>
                  <a:lnTo>
                    <a:pt x="0" y="454"/>
                  </a:lnTo>
                  <a:lnTo>
                    <a:pt x="19" y="609"/>
                  </a:lnTo>
                  <a:lnTo>
                    <a:pt x="87" y="733"/>
                  </a:lnTo>
                  <a:lnTo>
                    <a:pt x="175" y="836"/>
                  </a:lnTo>
                  <a:lnTo>
                    <a:pt x="291" y="898"/>
                  </a:lnTo>
                  <a:lnTo>
                    <a:pt x="418" y="918"/>
                  </a:lnTo>
                  <a:lnTo>
                    <a:pt x="524" y="898"/>
                  </a:lnTo>
                  <a:lnTo>
                    <a:pt x="602" y="856"/>
                  </a:lnTo>
                  <a:lnTo>
                    <a:pt x="660" y="805"/>
                  </a:lnTo>
                  <a:lnTo>
                    <a:pt x="699" y="743"/>
                  </a:lnTo>
                  <a:lnTo>
                    <a:pt x="728" y="691"/>
                  </a:lnTo>
                  <a:lnTo>
                    <a:pt x="728" y="640"/>
                  </a:lnTo>
                  <a:lnTo>
                    <a:pt x="690" y="640"/>
                  </a:lnTo>
                  <a:lnTo>
                    <a:pt x="690" y="650"/>
                  </a:lnTo>
                  <a:lnTo>
                    <a:pt x="680" y="660"/>
                  </a:lnTo>
                  <a:lnTo>
                    <a:pt x="631" y="764"/>
                  </a:lnTo>
                  <a:lnTo>
                    <a:pt x="573" y="825"/>
                  </a:lnTo>
                  <a:lnTo>
                    <a:pt x="505" y="856"/>
                  </a:lnTo>
                  <a:lnTo>
                    <a:pt x="456" y="867"/>
                  </a:lnTo>
                  <a:lnTo>
                    <a:pt x="427" y="867"/>
                  </a:lnTo>
                  <a:lnTo>
                    <a:pt x="340" y="846"/>
                  </a:lnTo>
                  <a:lnTo>
                    <a:pt x="272" y="805"/>
                  </a:lnTo>
                  <a:lnTo>
                    <a:pt x="214" y="733"/>
                  </a:lnTo>
                  <a:lnTo>
                    <a:pt x="175" y="629"/>
                  </a:lnTo>
                  <a:lnTo>
                    <a:pt x="165" y="526"/>
                  </a:lnTo>
                  <a:lnTo>
                    <a:pt x="155" y="433"/>
                  </a:lnTo>
                  <a:lnTo>
                    <a:pt x="690" y="433"/>
                  </a:lnTo>
                  <a:close/>
                  <a:moveTo>
                    <a:pt x="165" y="392"/>
                  </a:moveTo>
                  <a:lnTo>
                    <a:pt x="185" y="258"/>
                  </a:lnTo>
                  <a:lnTo>
                    <a:pt x="214" y="165"/>
                  </a:lnTo>
                  <a:lnTo>
                    <a:pt x="262" y="103"/>
                  </a:lnTo>
                  <a:lnTo>
                    <a:pt x="311" y="62"/>
                  </a:lnTo>
                  <a:lnTo>
                    <a:pt x="359" y="52"/>
                  </a:lnTo>
                  <a:lnTo>
                    <a:pt x="398" y="41"/>
                  </a:lnTo>
                  <a:lnTo>
                    <a:pt x="476" y="62"/>
                  </a:lnTo>
                  <a:lnTo>
                    <a:pt x="534" y="114"/>
                  </a:lnTo>
                  <a:lnTo>
                    <a:pt x="573" y="186"/>
                  </a:lnTo>
                  <a:lnTo>
                    <a:pt x="592" y="268"/>
                  </a:lnTo>
                  <a:lnTo>
                    <a:pt x="602" y="341"/>
                  </a:lnTo>
                  <a:lnTo>
                    <a:pt x="612" y="392"/>
                  </a:lnTo>
                  <a:lnTo>
                    <a:pt x="165" y="3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62" name="Freeform 102"/>
            <p:cNvSpPr>
              <a:spLocks noEditPoints="1"/>
            </p:cNvSpPr>
            <p:nvPr/>
          </p:nvSpPr>
          <p:spPr bwMode="auto">
            <a:xfrm>
              <a:off x="15020" y="3457"/>
              <a:ext cx="408" cy="1341"/>
            </a:xfrm>
            <a:custGeom>
              <a:avLst/>
              <a:gdLst/>
              <a:ahLst/>
              <a:cxnLst>
                <a:cxn ang="0">
                  <a:pos x="272" y="454"/>
                </a:cxn>
                <a:cxn ang="0">
                  <a:pos x="10" y="474"/>
                </a:cxn>
                <a:cxn ang="0">
                  <a:pos x="10" y="536"/>
                </a:cxn>
                <a:cxn ang="0">
                  <a:pos x="58" y="536"/>
                </a:cxn>
                <a:cxn ang="0">
                  <a:pos x="97" y="546"/>
                </a:cxn>
                <a:cxn ang="0">
                  <a:pos x="116" y="546"/>
                </a:cxn>
                <a:cxn ang="0">
                  <a:pos x="136" y="567"/>
                </a:cxn>
                <a:cxn ang="0">
                  <a:pos x="145" y="588"/>
                </a:cxn>
                <a:cxn ang="0">
                  <a:pos x="145" y="608"/>
                </a:cxn>
                <a:cxn ang="0">
                  <a:pos x="155" y="650"/>
                </a:cxn>
                <a:cxn ang="0">
                  <a:pos x="155" y="1227"/>
                </a:cxn>
                <a:cxn ang="0">
                  <a:pos x="145" y="1248"/>
                </a:cxn>
                <a:cxn ang="0">
                  <a:pos x="126" y="1268"/>
                </a:cxn>
                <a:cxn ang="0">
                  <a:pos x="97" y="1279"/>
                </a:cxn>
                <a:cxn ang="0">
                  <a:pos x="0" y="1279"/>
                </a:cxn>
                <a:cxn ang="0">
                  <a:pos x="0" y="1341"/>
                </a:cxn>
                <a:cxn ang="0">
                  <a:pos x="155" y="1341"/>
                </a:cxn>
                <a:cxn ang="0">
                  <a:pos x="213" y="1330"/>
                </a:cxn>
                <a:cxn ang="0">
                  <a:pos x="408" y="1341"/>
                </a:cxn>
                <a:cxn ang="0">
                  <a:pos x="408" y="1279"/>
                </a:cxn>
                <a:cxn ang="0">
                  <a:pos x="330" y="1279"/>
                </a:cxn>
                <a:cxn ang="0">
                  <a:pos x="301" y="1268"/>
                </a:cxn>
                <a:cxn ang="0">
                  <a:pos x="291" y="1258"/>
                </a:cxn>
                <a:cxn ang="0">
                  <a:pos x="281" y="1238"/>
                </a:cxn>
                <a:cxn ang="0">
                  <a:pos x="281" y="1217"/>
                </a:cxn>
                <a:cxn ang="0">
                  <a:pos x="272" y="1186"/>
                </a:cxn>
                <a:cxn ang="0">
                  <a:pos x="272" y="454"/>
                </a:cxn>
                <a:cxn ang="0">
                  <a:pos x="281" y="103"/>
                </a:cxn>
                <a:cxn ang="0">
                  <a:pos x="281" y="72"/>
                </a:cxn>
                <a:cxn ang="0">
                  <a:pos x="262" y="41"/>
                </a:cxn>
                <a:cxn ang="0">
                  <a:pos x="243" y="20"/>
                </a:cxn>
                <a:cxn ang="0">
                  <a:pos x="213" y="0"/>
                </a:cxn>
                <a:cxn ang="0">
                  <a:pos x="184" y="0"/>
                </a:cxn>
                <a:cxn ang="0">
                  <a:pos x="126" y="20"/>
                </a:cxn>
                <a:cxn ang="0">
                  <a:pos x="97" y="41"/>
                </a:cxn>
                <a:cxn ang="0">
                  <a:pos x="87" y="72"/>
                </a:cxn>
                <a:cxn ang="0">
                  <a:pos x="87" y="134"/>
                </a:cxn>
                <a:cxn ang="0">
                  <a:pos x="107" y="165"/>
                </a:cxn>
                <a:cxn ang="0">
                  <a:pos x="126" y="185"/>
                </a:cxn>
                <a:cxn ang="0">
                  <a:pos x="155" y="206"/>
                </a:cxn>
                <a:cxn ang="0">
                  <a:pos x="213" y="206"/>
                </a:cxn>
                <a:cxn ang="0">
                  <a:pos x="243" y="196"/>
                </a:cxn>
                <a:cxn ang="0">
                  <a:pos x="262" y="165"/>
                </a:cxn>
                <a:cxn ang="0">
                  <a:pos x="281" y="144"/>
                </a:cxn>
                <a:cxn ang="0">
                  <a:pos x="281" y="103"/>
                </a:cxn>
              </a:cxnLst>
              <a:rect l="0" t="0" r="r" b="b"/>
              <a:pathLst>
                <a:path w="408" h="1341">
                  <a:moveTo>
                    <a:pt x="272" y="454"/>
                  </a:moveTo>
                  <a:lnTo>
                    <a:pt x="10" y="474"/>
                  </a:lnTo>
                  <a:lnTo>
                    <a:pt x="10" y="536"/>
                  </a:lnTo>
                  <a:lnTo>
                    <a:pt x="58" y="536"/>
                  </a:lnTo>
                  <a:lnTo>
                    <a:pt x="97" y="546"/>
                  </a:lnTo>
                  <a:lnTo>
                    <a:pt x="116" y="546"/>
                  </a:lnTo>
                  <a:lnTo>
                    <a:pt x="136" y="567"/>
                  </a:lnTo>
                  <a:lnTo>
                    <a:pt x="145" y="588"/>
                  </a:lnTo>
                  <a:lnTo>
                    <a:pt x="145" y="608"/>
                  </a:lnTo>
                  <a:lnTo>
                    <a:pt x="155" y="650"/>
                  </a:lnTo>
                  <a:lnTo>
                    <a:pt x="155" y="1227"/>
                  </a:lnTo>
                  <a:lnTo>
                    <a:pt x="145" y="1248"/>
                  </a:lnTo>
                  <a:lnTo>
                    <a:pt x="126" y="1268"/>
                  </a:lnTo>
                  <a:lnTo>
                    <a:pt x="97" y="1279"/>
                  </a:lnTo>
                  <a:lnTo>
                    <a:pt x="0" y="1279"/>
                  </a:lnTo>
                  <a:lnTo>
                    <a:pt x="0" y="1341"/>
                  </a:lnTo>
                  <a:lnTo>
                    <a:pt x="155" y="1341"/>
                  </a:lnTo>
                  <a:lnTo>
                    <a:pt x="213" y="1330"/>
                  </a:lnTo>
                  <a:lnTo>
                    <a:pt x="408" y="1341"/>
                  </a:lnTo>
                  <a:lnTo>
                    <a:pt x="408" y="1279"/>
                  </a:lnTo>
                  <a:lnTo>
                    <a:pt x="330" y="1279"/>
                  </a:lnTo>
                  <a:lnTo>
                    <a:pt x="301" y="1268"/>
                  </a:lnTo>
                  <a:lnTo>
                    <a:pt x="291" y="1258"/>
                  </a:lnTo>
                  <a:lnTo>
                    <a:pt x="281" y="1238"/>
                  </a:lnTo>
                  <a:lnTo>
                    <a:pt x="281" y="1217"/>
                  </a:lnTo>
                  <a:lnTo>
                    <a:pt x="272" y="1186"/>
                  </a:lnTo>
                  <a:lnTo>
                    <a:pt x="272" y="454"/>
                  </a:lnTo>
                  <a:close/>
                  <a:moveTo>
                    <a:pt x="281" y="103"/>
                  </a:moveTo>
                  <a:lnTo>
                    <a:pt x="281" y="72"/>
                  </a:lnTo>
                  <a:lnTo>
                    <a:pt x="262" y="41"/>
                  </a:lnTo>
                  <a:lnTo>
                    <a:pt x="243" y="20"/>
                  </a:lnTo>
                  <a:lnTo>
                    <a:pt x="213" y="0"/>
                  </a:lnTo>
                  <a:lnTo>
                    <a:pt x="184" y="0"/>
                  </a:lnTo>
                  <a:lnTo>
                    <a:pt x="126" y="20"/>
                  </a:lnTo>
                  <a:lnTo>
                    <a:pt x="97" y="41"/>
                  </a:lnTo>
                  <a:lnTo>
                    <a:pt x="87" y="72"/>
                  </a:lnTo>
                  <a:lnTo>
                    <a:pt x="87" y="134"/>
                  </a:lnTo>
                  <a:lnTo>
                    <a:pt x="107" y="165"/>
                  </a:lnTo>
                  <a:lnTo>
                    <a:pt x="126" y="185"/>
                  </a:lnTo>
                  <a:lnTo>
                    <a:pt x="155" y="206"/>
                  </a:lnTo>
                  <a:lnTo>
                    <a:pt x="213" y="206"/>
                  </a:lnTo>
                  <a:lnTo>
                    <a:pt x="243" y="196"/>
                  </a:lnTo>
                  <a:lnTo>
                    <a:pt x="262" y="165"/>
                  </a:lnTo>
                  <a:lnTo>
                    <a:pt x="281" y="144"/>
                  </a:lnTo>
                  <a:lnTo>
                    <a:pt x="281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63" name="Freeform 103"/>
            <p:cNvSpPr>
              <a:spLocks/>
            </p:cNvSpPr>
            <p:nvPr/>
          </p:nvSpPr>
          <p:spPr bwMode="auto">
            <a:xfrm>
              <a:off x="15544" y="3911"/>
              <a:ext cx="1476" cy="887"/>
            </a:xfrm>
            <a:custGeom>
              <a:avLst/>
              <a:gdLst/>
              <a:ahLst/>
              <a:cxnLst>
                <a:cxn ang="0">
                  <a:pos x="146" y="773"/>
                </a:cxn>
                <a:cxn ang="0">
                  <a:pos x="97" y="825"/>
                </a:cxn>
                <a:cxn ang="0">
                  <a:pos x="0" y="887"/>
                </a:cxn>
                <a:cxn ang="0">
                  <a:pos x="214" y="876"/>
                </a:cxn>
                <a:cxn ang="0">
                  <a:pos x="428" y="887"/>
                </a:cxn>
                <a:cxn ang="0">
                  <a:pos x="330" y="825"/>
                </a:cxn>
                <a:cxn ang="0">
                  <a:pos x="292" y="794"/>
                </a:cxn>
                <a:cxn ang="0">
                  <a:pos x="282" y="361"/>
                </a:cxn>
                <a:cxn ang="0">
                  <a:pos x="340" y="165"/>
                </a:cxn>
                <a:cxn ang="0">
                  <a:pos x="466" y="61"/>
                </a:cxn>
                <a:cxn ang="0">
                  <a:pos x="602" y="61"/>
                </a:cxn>
                <a:cxn ang="0">
                  <a:pos x="670" y="185"/>
                </a:cxn>
                <a:cxn ang="0">
                  <a:pos x="680" y="773"/>
                </a:cxn>
                <a:cxn ang="0">
                  <a:pos x="651" y="814"/>
                </a:cxn>
                <a:cxn ang="0">
                  <a:pos x="525" y="825"/>
                </a:cxn>
                <a:cxn ang="0">
                  <a:pos x="641" y="887"/>
                </a:cxn>
                <a:cxn ang="0">
                  <a:pos x="845" y="887"/>
                </a:cxn>
                <a:cxn ang="0">
                  <a:pos x="952" y="825"/>
                </a:cxn>
                <a:cxn ang="0">
                  <a:pos x="835" y="814"/>
                </a:cxn>
                <a:cxn ang="0">
                  <a:pos x="806" y="773"/>
                </a:cxn>
                <a:cxn ang="0">
                  <a:pos x="826" y="247"/>
                </a:cxn>
                <a:cxn ang="0">
                  <a:pos x="923" y="92"/>
                </a:cxn>
                <a:cxn ang="0">
                  <a:pos x="1059" y="41"/>
                </a:cxn>
                <a:cxn ang="0">
                  <a:pos x="1175" y="113"/>
                </a:cxn>
                <a:cxn ang="0">
                  <a:pos x="1204" y="268"/>
                </a:cxn>
                <a:cxn ang="0">
                  <a:pos x="1195" y="794"/>
                </a:cxn>
                <a:cxn ang="0">
                  <a:pos x="1146" y="825"/>
                </a:cxn>
                <a:cxn ang="0">
                  <a:pos x="1049" y="887"/>
                </a:cxn>
                <a:cxn ang="0">
                  <a:pos x="1263" y="876"/>
                </a:cxn>
                <a:cxn ang="0">
                  <a:pos x="1476" y="887"/>
                </a:cxn>
                <a:cxn ang="0">
                  <a:pos x="1399" y="825"/>
                </a:cxn>
                <a:cxn ang="0">
                  <a:pos x="1350" y="804"/>
                </a:cxn>
                <a:cxn ang="0">
                  <a:pos x="1331" y="763"/>
                </a:cxn>
                <a:cxn ang="0">
                  <a:pos x="1311" y="144"/>
                </a:cxn>
                <a:cxn ang="0">
                  <a:pos x="1234" y="41"/>
                </a:cxn>
                <a:cxn ang="0">
                  <a:pos x="1078" y="0"/>
                </a:cxn>
                <a:cxn ang="0">
                  <a:pos x="894" y="72"/>
                </a:cxn>
                <a:cxn ang="0">
                  <a:pos x="797" y="196"/>
                </a:cxn>
                <a:cxn ang="0">
                  <a:pos x="729" y="51"/>
                </a:cxn>
                <a:cxn ang="0">
                  <a:pos x="602" y="0"/>
                </a:cxn>
                <a:cxn ang="0">
                  <a:pos x="457" y="20"/>
                </a:cxn>
                <a:cxn ang="0">
                  <a:pos x="311" y="123"/>
                </a:cxn>
                <a:cxn ang="0">
                  <a:pos x="272" y="0"/>
                </a:cxn>
                <a:cxn ang="0">
                  <a:pos x="0" y="82"/>
                </a:cxn>
                <a:cxn ang="0">
                  <a:pos x="88" y="92"/>
                </a:cxn>
                <a:cxn ang="0">
                  <a:pos x="136" y="113"/>
                </a:cxn>
                <a:cxn ang="0">
                  <a:pos x="146" y="196"/>
                </a:cxn>
              </a:cxnLst>
              <a:rect l="0" t="0" r="r" b="b"/>
              <a:pathLst>
                <a:path w="1476" h="887">
                  <a:moveTo>
                    <a:pt x="146" y="196"/>
                  </a:moveTo>
                  <a:lnTo>
                    <a:pt x="146" y="773"/>
                  </a:lnTo>
                  <a:lnTo>
                    <a:pt x="126" y="814"/>
                  </a:lnTo>
                  <a:lnTo>
                    <a:pt x="97" y="825"/>
                  </a:lnTo>
                  <a:lnTo>
                    <a:pt x="0" y="825"/>
                  </a:lnTo>
                  <a:lnTo>
                    <a:pt x="0" y="887"/>
                  </a:lnTo>
                  <a:lnTo>
                    <a:pt x="117" y="887"/>
                  </a:lnTo>
                  <a:lnTo>
                    <a:pt x="214" y="876"/>
                  </a:lnTo>
                  <a:lnTo>
                    <a:pt x="321" y="887"/>
                  </a:lnTo>
                  <a:lnTo>
                    <a:pt x="428" y="887"/>
                  </a:lnTo>
                  <a:lnTo>
                    <a:pt x="428" y="825"/>
                  </a:lnTo>
                  <a:lnTo>
                    <a:pt x="330" y="825"/>
                  </a:lnTo>
                  <a:lnTo>
                    <a:pt x="311" y="814"/>
                  </a:lnTo>
                  <a:lnTo>
                    <a:pt x="292" y="794"/>
                  </a:lnTo>
                  <a:lnTo>
                    <a:pt x="282" y="773"/>
                  </a:lnTo>
                  <a:lnTo>
                    <a:pt x="282" y="361"/>
                  </a:lnTo>
                  <a:lnTo>
                    <a:pt x="292" y="247"/>
                  </a:lnTo>
                  <a:lnTo>
                    <a:pt x="340" y="165"/>
                  </a:lnTo>
                  <a:lnTo>
                    <a:pt x="398" y="92"/>
                  </a:lnTo>
                  <a:lnTo>
                    <a:pt x="466" y="61"/>
                  </a:lnTo>
                  <a:lnTo>
                    <a:pt x="534" y="41"/>
                  </a:lnTo>
                  <a:lnTo>
                    <a:pt x="602" y="61"/>
                  </a:lnTo>
                  <a:lnTo>
                    <a:pt x="651" y="113"/>
                  </a:lnTo>
                  <a:lnTo>
                    <a:pt x="670" y="185"/>
                  </a:lnTo>
                  <a:lnTo>
                    <a:pt x="680" y="268"/>
                  </a:lnTo>
                  <a:lnTo>
                    <a:pt x="680" y="773"/>
                  </a:lnTo>
                  <a:lnTo>
                    <a:pt x="670" y="794"/>
                  </a:lnTo>
                  <a:lnTo>
                    <a:pt x="651" y="814"/>
                  </a:lnTo>
                  <a:lnTo>
                    <a:pt x="622" y="825"/>
                  </a:lnTo>
                  <a:lnTo>
                    <a:pt x="525" y="825"/>
                  </a:lnTo>
                  <a:lnTo>
                    <a:pt x="525" y="887"/>
                  </a:lnTo>
                  <a:lnTo>
                    <a:pt x="641" y="887"/>
                  </a:lnTo>
                  <a:lnTo>
                    <a:pt x="738" y="876"/>
                  </a:lnTo>
                  <a:lnTo>
                    <a:pt x="845" y="887"/>
                  </a:lnTo>
                  <a:lnTo>
                    <a:pt x="952" y="887"/>
                  </a:lnTo>
                  <a:lnTo>
                    <a:pt x="952" y="825"/>
                  </a:lnTo>
                  <a:lnTo>
                    <a:pt x="855" y="825"/>
                  </a:lnTo>
                  <a:lnTo>
                    <a:pt x="835" y="814"/>
                  </a:lnTo>
                  <a:lnTo>
                    <a:pt x="816" y="794"/>
                  </a:lnTo>
                  <a:lnTo>
                    <a:pt x="806" y="773"/>
                  </a:lnTo>
                  <a:lnTo>
                    <a:pt x="806" y="361"/>
                  </a:lnTo>
                  <a:lnTo>
                    <a:pt x="826" y="247"/>
                  </a:lnTo>
                  <a:lnTo>
                    <a:pt x="865" y="165"/>
                  </a:lnTo>
                  <a:lnTo>
                    <a:pt x="923" y="92"/>
                  </a:lnTo>
                  <a:lnTo>
                    <a:pt x="991" y="61"/>
                  </a:lnTo>
                  <a:lnTo>
                    <a:pt x="1059" y="41"/>
                  </a:lnTo>
                  <a:lnTo>
                    <a:pt x="1136" y="61"/>
                  </a:lnTo>
                  <a:lnTo>
                    <a:pt x="1175" y="113"/>
                  </a:lnTo>
                  <a:lnTo>
                    <a:pt x="1195" y="185"/>
                  </a:lnTo>
                  <a:lnTo>
                    <a:pt x="1204" y="268"/>
                  </a:lnTo>
                  <a:lnTo>
                    <a:pt x="1204" y="773"/>
                  </a:lnTo>
                  <a:lnTo>
                    <a:pt x="1195" y="794"/>
                  </a:lnTo>
                  <a:lnTo>
                    <a:pt x="1175" y="814"/>
                  </a:lnTo>
                  <a:lnTo>
                    <a:pt x="1146" y="825"/>
                  </a:lnTo>
                  <a:lnTo>
                    <a:pt x="1049" y="825"/>
                  </a:lnTo>
                  <a:lnTo>
                    <a:pt x="1049" y="887"/>
                  </a:lnTo>
                  <a:lnTo>
                    <a:pt x="1166" y="887"/>
                  </a:lnTo>
                  <a:lnTo>
                    <a:pt x="1263" y="876"/>
                  </a:lnTo>
                  <a:lnTo>
                    <a:pt x="1369" y="887"/>
                  </a:lnTo>
                  <a:lnTo>
                    <a:pt x="1476" y="887"/>
                  </a:lnTo>
                  <a:lnTo>
                    <a:pt x="1476" y="825"/>
                  </a:lnTo>
                  <a:lnTo>
                    <a:pt x="1399" y="825"/>
                  </a:lnTo>
                  <a:lnTo>
                    <a:pt x="1369" y="814"/>
                  </a:lnTo>
                  <a:lnTo>
                    <a:pt x="1350" y="804"/>
                  </a:lnTo>
                  <a:lnTo>
                    <a:pt x="1340" y="794"/>
                  </a:lnTo>
                  <a:lnTo>
                    <a:pt x="1331" y="763"/>
                  </a:lnTo>
                  <a:lnTo>
                    <a:pt x="1331" y="237"/>
                  </a:lnTo>
                  <a:lnTo>
                    <a:pt x="1311" y="144"/>
                  </a:lnTo>
                  <a:lnTo>
                    <a:pt x="1272" y="72"/>
                  </a:lnTo>
                  <a:lnTo>
                    <a:pt x="1234" y="41"/>
                  </a:lnTo>
                  <a:lnTo>
                    <a:pt x="1166" y="10"/>
                  </a:lnTo>
                  <a:lnTo>
                    <a:pt x="1078" y="0"/>
                  </a:lnTo>
                  <a:lnTo>
                    <a:pt x="971" y="20"/>
                  </a:lnTo>
                  <a:lnTo>
                    <a:pt x="894" y="72"/>
                  </a:lnTo>
                  <a:lnTo>
                    <a:pt x="835" y="134"/>
                  </a:lnTo>
                  <a:lnTo>
                    <a:pt x="797" y="196"/>
                  </a:lnTo>
                  <a:lnTo>
                    <a:pt x="767" y="113"/>
                  </a:lnTo>
                  <a:lnTo>
                    <a:pt x="729" y="51"/>
                  </a:lnTo>
                  <a:lnTo>
                    <a:pt x="670" y="20"/>
                  </a:lnTo>
                  <a:lnTo>
                    <a:pt x="602" y="0"/>
                  </a:lnTo>
                  <a:lnTo>
                    <a:pt x="544" y="0"/>
                  </a:lnTo>
                  <a:lnTo>
                    <a:pt x="457" y="20"/>
                  </a:lnTo>
                  <a:lnTo>
                    <a:pt x="379" y="61"/>
                  </a:lnTo>
                  <a:lnTo>
                    <a:pt x="311" y="123"/>
                  </a:lnTo>
                  <a:lnTo>
                    <a:pt x="272" y="206"/>
                  </a:lnTo>
                  <a:lnTo>
                    <a:pt x="272" y="0"/>
                  </a:lnTo>
                  <a:lnTo>
                    <a:pt x="0" y="20"/>
                  </a:lnTo>
                  <a:lnTo>
                    <a:pt x="0" y="82"/>
                  </a:lnTo>
                  <a:lnTo>
                    <a:pt x="49" y="82"/>
                  </a:lnTo>
                  <a:lnTo>
                    <a:pt x="88" y="92"/>
                  </a:lnTo>
                  <a:lnTo>
                    <a:pt x="117" y="92"/>
                  </a:lnTo>
                  <a:lnTo>
                    <a:pt x="136" y="113"/>
                  </a:lnTo>
                  <a:lnTo>
                    <a:pt x="146" y="134"/>
                  </a:lnTo>
                  <a:lnTo>
                    <a:pt x="146" y="1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64" name="Freeform 104"/>
            <p:cNvSpPr>
              <a:spLocks noEditPoints="1"/>
            </p:cNvSpPr>
            <p:nvPr/>
          </p:nvSpPr>
          <p:spPr bwMode="auto">
            <a:xfrm>
              <a:off x="17117" y="3911"/>
              <a:ext cx="933" cy="1279"/>
            </a:xfrm>
            <a:custGeom>
              <a:avLst/>
              <a:gdLst/>
              <a:ahLst/>
              <a:cxnLst>
                <a:cxn ang="0">
                  <a:pos x="340" y="123"/>
                </a:cxn>
                <a:cxn ang="0">
                  <a:pos x="515" y="51"/>
                </a:cxn>
                <a:cxn ang="0">
                  <a:pos x="700" y="165"/>
                </a:cxn>
                <a:cxn ang="0">
                  <a:pos x="768" y="453"/>
                </a:cxn>
                <a:cxn ang="0">
                  <a:pos x="690" y="753"/>
                </a:cxn>
                <a:cxn ang="0">
                  <a:pos x="496" y="866"/>
                </a:cxn>
                <a:cxn ang="0">
                  <a:pos x="360" y="814"/>
                </a:cxn>
                <a:cxn ang="0">
                  <a:pos x="282" y="701"/>
                </a:cxn>
                <a:cxn ang="0">
                  <a:pos x="272" y="660"/>
                </a:cxn>
                <a:cxn ang="0">
                  <a:pos x="272" y="773"/>
                </a:cxn>
                <a:cxn ang="0">
                  <a:pos x="340" y="856"/>
                </a:cxn>
                <a:cxn ang="0">
                  <a:pos x="505" y="907"/>
                </a:cxn>
                <a:cxn ang="0">
                  <a:pos x="748" y="825"/>
                </a:cxn>
                <a:cxn ang="0">
                  <a:pos x="904" y="598"/>
                </a:cxn>
                <a:cxn ang="0">
                  <a:pos x="913" y="309"/>
                </a:cxn>
                <a:cxn ang="0">
                  <a:pos x="768" y="82"/>
                </a:cxn>
                <a:cxn ang="0">
                  <a:pos x="535" y="0"/>
                </a:cxn>
                <a:cxn ang="0">
                  <a:pos x="360" y="51"/>
                </a:cxn>
                <a:cxn ang="0">
                  <a:pos x="272" y="134"/>
                </a:cxn>
                <a:cxn ang="0">
                  <a:pos x="0" y="20"/>
                </a:cxn>
                <a:cxn ang="0">
                  <a:pos x="49" y="82"/>
                </a:cxn>
                <a:cxn ang="0">
                  <a:pos x="107" y="92"/>
                </a:cxn>
                <a:cxn ang="0">
                  <a:pos x="136" y="123"/>
                </a:cxn>
                <a:cxn ang="0">
                  <a:pos x="146" y="1165"/>
                </a:cxn>
                <a:cxn ang="0">
                  <a:pos x="117" y="1206"/>
                </a:cxn>
                <a:cxn ang="0">
                  <a:pos x="49" y="1217"/>
                </a:cxn>
                <a:cxn ang="0">
                  <a:pos x="0" y="1279"/>
                </a:cxn>
                <a:cxn ang="0">
                  <a:pos x="146" y="1268"/>
                </a:cxn>
                <a:cxn ang="0">
                  <a:pos x="418" y="1279"/>
                </a:cxn>
                <a:cxn ang="0">
                  <a:pos x="369" y="1217"/>
                </a:cxn>
                <a:cxn ang="0">
                  <a:pos x="301" y="1206"/>
                </a:cxn>
                <a:cxn ang="0">
                  <a:pos x="272" y="1165"/>
                </a:cxn>
                <a:cxn ang="0">
                  <a:pos x="272" y="773"/>
                </a:cxn>
              </a:cxnLst>
              <a:rect l="0" t="0" r="r" b="b"/>
              <a:pathLst>
                <a:path w="933" h="1279">
                  <a:moveTo>
                    <a:pt x="272" y="206"/>
                  </a:moveTo>
                  <a:lnTo>
                    <a:pt x="340" y="123"/>
                  </a:lnTo>
                  <a:lnTo>
                    <a:pt x="428" y="72"/>
                  </a:lnTo>
                  <a:lnTo>
                    <a:pt x="515" y="51"/>
                  </a:lnTo>
                  <a:lnTo>
                    <a:pt x="612" y="82"/>
                  </a:lnTo>
                  <a:lnTo>
                    <a:pt x="700" y="165"/>
                  </a:lnTo>
                  <a:lnTo>
                    <a:pt x="748" y="299"/>
                  </a:lnTo>
                  <a:lnTo>
                    <a:pt x="768" y="453"/>
                  </a:lnTo>
                  <a:lnTo>
                    <a:pt x="748" y="618"/>
                  </a:lnTo>
                  <a:lnTo>
                    <a:pt x="690" y="753"/>
                  </a:lnTo>
                  <a:lnTo>
                    <a:pt x="602" y="835"/>
                  </a:lnTo>
                  <a:lnTo>
                    <a:pt x="496" y="866"/>
                  </a:lnTo>
                  <a:lnTo>
                    <a:pt x="428" y="856"/>
                  </a:lnTo>
                  <a:lnTo>
                    <a:pt x="360" y="814"/>
                  </a:lnTo>
                  <a:lnTo>
                    <a:pt x="301" y="742"/>
                  </a:lnTo>
                  <a:lnTo>
                    <a:pt x="282" y="701"/>
                  </a:lnTo>
                  <a:lnTo>
                    <a:pt x="272" y="691"/>
                  </a:lnTo>
                  <a:lnTo>
                    <a:pt x="272" y="660"/>
                  </a:lnTo>
                  <a:lnTo>
                    <a:pt x="272" y="206"/>
                  </a:lnTo>
                  <a:close/>
                  <a:moveTo>
                    <a:pt x="272" y="773"/>
                  </a:moveTo>
                  <a:lnTo>
                    <a:pt x="292" y="804"/>
                  </a:lnTo>
                  <a:lnTo>
                    <a:pt x="340" y="856"/>
                  </a:lnTo>
                  <a:lnTo>
                    <a:pt x="408" y="887"/>
                  </a:lnTo>
                  <a:lnTo>
                    <a:pt x="505" y="907"/>
                  </a:lnTo>
                  <a:lnTo>
                    <a:pt x="632" y="887"/>
                  </a:lnTo>
                  <a:lnTo>
                    <a:pt x="748" y="825"/>
                  </a:lnTo>
                  <a:lnTo>
                    <a:pt x="845" y="722"/>
                  </a:lnTo>
                  <a:lnTo>
                    <a:pt x="904" y="598"/>
                  </a:lnTo>
                  <a:lnTo>
                    <a:pt x="933" y="453"/>
                  </a:lnTo>
                  <a:lnTo>
                    <a:pt x="913" y="309"/>
                  </a:lnTo>
                  <a:lnTo>
                    <a:pt x="855" y="185"/>
                  </a:lnTo>
                  <a:lnTo>
                    <a:pt x="768" y="82"/>
                  </a:lnTo>
                  <a:lnTo>
                    <a:pt x="651" y="20"/>
                  </a:lnTo>
                  <a:lnTo>
                    <a:pt x="535" y="0"/>
                  </a:lnTo>
                  <a:lnTo>
                    <a:pt x="437" y="10"/>
                  </a:lnTo>
                  <a:lnTo>
                    <a:pt x="360" y="51"/>
                  </a:lnTo>
                  <a:lnTo>
                    <a:pt x="301" y="92"/>
                  </a:lnTo>
                  <a:lnTo>
                    <a:pt x="272" y="134"/>
                  </a:lnTo>
                  <a:lnTo>
                    <a:pt x="272" y="0"/>
                  </a:lnTo>
                  <a:lnTo>
                    <a:pt x="0" y="20"/>
                  </a:lnTo>
                  <a:lnTo>
                    <a:pt x="0" y="82"/>
                  </a:lnTo>
                  <a:lnTo>
                    <a:pt x="49" y="82"/>
                  </a:lnTo>
                  <a:lnTo>
                    <a:pt x="88" y="92"/>
                  </a:lnTo>
                  <a:lnTo>
                    <a:pt x="107" y="92"/>
                  </a:lnTo>
                  <a:lnTo>
                    <a:pt x="127" y="103"/>
                  </a:lnTo>
                  <a:lnTo>
                    <a:pt x="136" y="123"/>
                  </a:lnTo>
                  <a:lnTo>
                    <a:pt x="146" y="154"/>
                  </a:lnTo>
                  <a:lnTo>
                    <a:pt x="146" y="1165"/>
                  </a:lnTo>
                  <a:lnTo>
                    <a:pt x="136" y="1186"/>
                  </a:lnTo>
                  <a:lnTo>
                    <a:pt x="117" y="1206"/>
                  </a:lnTo>
                  <a:lnTo>
                    <a:pt x="88" y="1206"/>
                  </a:lnTo>
                  <a:lnTo>
                    <a:pt x="49" y="1217"/>
                  </a:lnTo>
                  <a:lnTo>
                    <a:pt x="0" y="1217"/>
                  </a:lnTo>
                  <a:lnTo>
                    <a:pt x="0" y="1279"/>
                  </a:lnTo>
                  <a:lnTo>
                    <a:pt x="68" y="1279"/>
                  </a:lnTo>
                  <a:lnTo>
                    <a:pt x="146" y="1268"/>
                  </a:lnTo>
                  <a:lnTo>
                    <a:pt x="311" y="1268"/>
                  </a:lnTo>
                  <a:lnTo>
                    <a:pt x="418" y="1279"/>
                  </a:lnTo>
                  <a:lnTo>
                    <a:pt x="418" y="1217"/>
                  </a:lnTo>
                  <a:lnTo>
                    <a:pt x="369" y="1217"/>
                  </a:lnTo>
                  <a:lnTo>
                    <a:pt x="331" y="1206"/>
                  </a:lnTo>
                  <a:lnTo>
                    <a:pt x="301" y="1206"/>
                  </a:lnTo>
                  <a:lnTo>
                    <a:pt x="282" y="1186"/>
                  </a:lnTo>
                  <a:lnTo>
                    <a:pt x="272" y="1165"/>
                  </a:lnTo>
                  <a:lnTo>
                    <a:pt x="272" y="784"/>
                  </a:lnTo>
                  <a:lnTo>
                    <a:pt x="272" y="7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65" name="Freeform 105"/>
            <p:cNvSpPr>
              <a:spLocks noEditPoints="1"/>
            </p:cNvSpPr>
            <p:nvPr/>
          </p:nvSpPr>
          <p:spPr bwMode="auto">
            <a:xfrm>
              <a:off x="18205" y="3900"/>
              <a:ext cx="845" cy="918"/>
            </a:xfrm>
            <a:custGeom>
              <a:avLst/>
              <a:gdLst/>
              <a:ahLst/>
              <a:cxnLst>
                <a:cxn ang="0">
                  <a:pos x="845" y="464"/>
                </a:cxn>
                <a:cxn ang="0">
                  <a:pos x="825" y="320"/>
                </a:cxn>
                <a:cxn ang="0">
                  <a:pos x="758" y="196"/>
                </a:cxn>
                <a:cxn ang="0">
                  <a:pos x="670" y="93"/>
                </a:cxn>
                <a:cxn ang="0">
                  <a:pos x="554" y="21"/>
                </a:cxn>
                <a:cxn ang="0">
                  <a:pos x="427" y="0"/>
                </a:cxn>
                <a:cxn ang="0">
                  <a:pos x="291" y="21"/>
                </a:cxn>
                <a:cxn ang="0">
                  <a:pos x="175" y="93"/>
                </a:cxn>
                <a:cxn ang="0">
                  <a:pos x="87" y="196"/>
                </a:cxn>
                <a:cxn ang="0">
                  <a:pos x="29" y="320"/>
                </a:cxn>
                <a:cxn ang="0">
                  <a:pos x="0" y="464"/>
                </a:cxn>
                <a:cxn ang="0">
                  <a:pos x="29" y="609"/>
                </a:cxn>
                <a:cxn ang="0">
                  <a:pos x="87" y="743"/>
                </a:cxn>
                <a:cxn ang="0">
                  <a:pos x="175" y="836"/>
                </a:cxn>
                <a:cxn ang="0">
                  <a:pos x="291" y="898"/>
                </a:cxn>
                <a:cxn ang="0">
                  <a:pos x="418" y="918"/>
                </a:cxn>
                <a:cxn ang="0">
                  <a:pos x="554" y="898"/>
                </a:cxn>
                <a:cxn ang="0">
                  <a:pos x="670" y="836"/>
                </a:cxn>
                <a:cxn ang="0">
                  <a:pos x="758" y="733"/>
                </a:cxn>
                <a:cxn ang="0">
                  <a:pos x="816" y="609"/>
                </a:cxn>
                <a:cxn ang="0">
                  <a:pos x="845" y="464"/>
                </a:cxn>
                <a:cxn ang="0">
                  <a:pos x="427" y="867"/>
                </a:cxn>
                <a:cxn ang="0">
                  <a:pos x="340" y="856"/>
                </a:cxn>
                <a:cxn ang="0">
                  <a:pos x="272" y="815"/>
                </a:cxn>
                <a:cxn ang="0">
                  <a:pos x="204" y="733"/>
                </a:cxn>
                <a:cxn ang="0">
                  <a:pos x="175" y="640"/>
                </a:cxn>
                <a:cxn ang="0">
                  <a:pos x="165" y="537"/>
                </a:cxn>
                <a:cxn ang="0">
                  <a:pos x="165" y="361"/>
                </a:cxn>
                <a:cxn ang="0">
                  <a:pos x="175" y="268"/>
                </a:cxn>
                <a:cxn ang="0">
                  <a:pos x="204" y="176"/>
                </a:cxn>
                <a:cxn ang="0">
                  <a:pos x="272" y="103"/>
                </a:cxn>
                <a:cxn ang="0">
                  <a:pos x="340" y="62"/>
                </a:cxn>
                <a:cxn ang="0">
                  <a:pos x="418" y="41"/>
                </a:cxn>
                <a:cxn ang="0">
                  <a:pos x="505" y="62"/>
                </a:cxn>
                <a:cxn ang="0">
                  <a:pos x="573" y="103"/>
                </a:cxn>
                <a:cxn ang="0">
                  <a:pos x="631" y="176"/>
                </a:cxn>
                <a:cxn ang="0">
                  <a:pos x="670" y="268"/>
                </a:cxn>
                <a:cxn ang="0">
                  <a:pos x="680" y="361"/>
                </a:cxn>
                <a:cxn ang="0">
                  <a:pos x="680" y="537"/>
                </a:cxn>
                <a:cxn ang="0">
                  <a:pos x="670" y="629"/>
                </a:cxn>
                <a:cxn ang="0">
                  <a:pos x="641" y="722"/>
                </a:cxn>
                <a:cxn ang="0">
                  <a:pos x="592" y="805"/>
                </a:cxn>
                <a:cxn ang="0">
                  <a:pos x="515" y="846"/>
                </a:cxn>
                <a:cxn ang="0">
                  <a:pos x="427" y="867"/>
                </a:cxn>
              </a:cxnLst>
              <a:rect l="0" t="0" r="r" b="b"/>
              <a:pathLst>
                <a:path w="845" h="918">
                  <a:moveTo>
                    <a:pt x="845" y="464"/>
                  </a:moveTo>
                  <a:lnTo>
                    <a:pt x="825" y="320"/>
                  </a:lnTo>
                  <a:lnTo>
                    <a:pt x="758" y="196"/>
                  </a:lnTo>
                  <a:lnTo>
                    <a:pt x="670" y="93"/>
                  </a:lnTo>
                  <a:lnTo>
                    <a:pt x="554" y="21"/>
                  </a:lnTo>
                  <a:lnTo>
                    <a:pt x="427" y="0"/>
                  </a:lnTo>
                  <a:lnTo>
                    <a:pt x="291" y="21"/>
                  </a:lnTo>
                  <a:lnTo>
                    <a:pt x="175" y="93"/>
                  </a:lnTo>
                  <a:lnTo>
                    <a:pt x="87" y="196"/>
                  </a:lnTo>
                  <a:lnTo>
                    <a:pt x="29" y="320"/>
                  </a:lnTo>
                  <a:lnTo>
                    <a:pt x="0" y="464"/>
                  </a:lnTo>
                  <a:lnTo>
                    <a:pt x="29" y="609"/>
                  </a:lnTo>
                  <a:lnTo>
                    <a:pt x="87" y="743"/>
                  </a:lnTo>
                  <a:lnTo>
                    <a:pt x="175" y="836"/>
                  </a:lnTo>
                  <a:lnTo>
                    <a:pt x="291" y="898"/>
                  </a:lnTo>
                  <a:lnTo>
                    <a:pt x="418" y="918"/>
                  </a:lnTo>
                  <a:lnTo>
                    <a:pt x="554" y="898"/>
                  </a:lnTo>
                  <a:lnTo>
                    <a:pt x="670" y="836"/>
                  </a:lnTo>
                  <a:lnTo>
                    <a:pt x="758" y="733"/>
                  </a:lnTo>
                  <a:lnTo>
                    <a:pt x="816" y="609"/>
                  </a:lnTo>
                  <a:lnTo>
                    <a:pt x="845" y="464"/>
                  </a:lnTo>
                  <a:close/>
                  <a:moveTo>
                    <a:pt x="427" y="867"/>
                  </a:moveTo>
                  <a:lnTo>
                    <a:pt x="340" y="856"/>
                  </a:lnTo>
                  <a:lnTo>
                    <a:pt x="272" y="815"/>
                  </a:lnTo>
                  <a:lnTo>
                    <a:pt x="204" y="733"/>
                  </a:lnTo>
                  <a:lnTo>
                    <a:pt x="175" y="640"/>
                  </a:lnTo>
                  <a:lnTo>
                    <a:pt x="165" y="537"/>
                  </a:lnTo>
                  <a:lnTo>
                    <a:pt x="165" y="361"/>
                  </a:lnTo>
                  <a:lnTo>
                    <a:pt x="175" y="268"/>
                  </a:lnTo>
                  <a:lnTo>
                    <a:pt x="204" y="176"/>
                  </a:lnTo>
                  <a:lnTo>
                    <a:pt x="272" y="103"/>
                  </a:lnTo>
                  <a:lnTo>
                    <a:pt x="340" y="62"/>
                  </a:lnTo>
                  <a:lnTo>
                    <a:pt x="418" y="41"/>
                  </a:lnTo>
                  <a:lnTo>
                    <a:pt x="505" y="62"/>
                  </a:lnTo>
                  <a:lnTo>
                    <a:pt x="573" y="103"/>
                  </a:lnTo>
                  <a:lnTo>
                    <a:pt x="631" y="176"/>
                  </a:lnTo>
                  <a:lnTo>
                    <a:pt x="670" y="268"/>
                  </a:lnTo>
                  <a:lnTo>
                    <a:pt x="680" y="361"/>
                  </a:lnTo>
                  <a:lnTo>
                    <a:pt x="680" y="537"/>
                  </a:lnTo>
                  <a:lnTo>
                    <a:pt x="670" y="629"/>
                  </a:lnTo>
                  <a:lnTo>
                    <a:pt x="641" y="722"/>
                  </a:lnTo>
                  <a:lnTo>
                    <a:pt x="592" y="805"/>
                  </a:lnTo>
                  <a:lnTo>
                    <a:pt x="515" y="846"/>
                  </a:lnTo>
                  <a:lnTo>
                    <a:pt x="427" y="8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66" name="Freeform 106"/>
            <p:cNvSpPr>
              <a:spLocks/>
            </p:cNvSpPr>
            <p:nvPr/>
          </p:nvSpPr>
          <p:spPr bwMode="auto">
            <a:xfrm>
              <a:off x="19157" y="3911"/>
              <a:ext cx="631" cy="887"/>
            </a:xfrm>
            <a:custGeom>
              <a:avLst/>
              <a:gdLst/>
              <a:ahLst/>
              <a:cxnLst>
                <a:cxn ang="0">
                  <a:pos x="272" y="732"/>
                </a:cxn>
                <a:cxn ang="0">
                  <a:pos x="272" y="422"/>
                </a:cxn>
                <a:cxn ang="0">
                  <a:pos x="281" y="309"/>
                </a:cxn>
                <a:cxn ang="0">
                  <a:pos x="310" y="206"/>
                </a:cxn>
                <a:cxn ang="0">
                  <a:pos x="349" y="123"/>
                </a:cxn>
                <a:cxn ang="0">
                  <a:pos x="417" y="61"/>
                </a:cxn>
                <a:cxn ang="0">
                  <a:pos x="495" y="41"/>
                </a:cxn>
                <a:cxn ang="0">
                  <a:pos x="514" y="41"/>
                </a:cxn>
                <a:cxn ang="0">
                  <a:pos x="485" y="72"/>
                </a:cxn>
                <a:cxn ang="0">
                  <a:pos x="476" y="92"/>
                </a:cxn>
                <a:cxn ang="0">
                  <a:pos x="466" y="123"/>
                </a:cxn>
                <a:cxn ang="0">
                  <a:pos x="476" y="154"/>
                </a:cxn>
                <a:cxn ang="0">
                  <a:pos x="485" y="175"/>
                </a:cxn>
                <a:cxn ang="0">
                  <a:pos x="505" y="196"/>
                </a:cxn>
                <a:cxn ang="0">
                  <a:pos x="524" y="206"/>
                </a:cxn>
                <a:cxn ang="0">
                  <a:pos x="573" y="206"/>
                </a:cxn>
                <a:cxn ang="0">
                  <a:pos x="592" y="196"/>
                </a:cxn>
                <a:cxn ang="0">
                  <a:pos x="602" y="185"/>
                </a:cxn>
                <a:cxn ang="0">
                  <a:pos x="621" y="175"/>
                </a:cxn>
                <a:cxn ang="0">
                  <a:pos x="631" y="154"/>
                </a:cxn>
                <a:cxn ang="0">
                  <a:pos x="631" y="123"/>
                </a:cxn>
                <a:cxn ang="0">
                  <a:pos x="621" y="82"/>
                </a:cxn>
                <a:cxn ang="0">
                  <a:pos x="602" y="51"/>
                </a:cxn>
                <a:cxn ang="0">
                  <a:pos x="573" y="20"/>
                </a:cxn>
                <a:cxn ang="0">
                  <a:pos x="495" y="0"/>
                </a:cxn>
                <a:cxn ang="0">
                  <a:pos x="398" y="20"/>
                </a:cxn>
                <a:cxn ang="0">
                  <a:pos x="330" y="82"/>
                </a:cxn>
                <a:cxn ang="0">
                  <a:pos x="291" y="154"/>
                </a:cxn>
                <a:cxn ang="0">
                  <a:pos x="262" y="216"/>
                </a:cxn>
                <a:cxn ang="0">
                  <a:pos x="262" y="0"/>
                </a:cxn>
                <a:cxn ang="0">
                  <a:pos x="0" y="20"/>
                </a:cxn>
                <a:cxn ang="0">
                  <a:pos x="0" y="82"/>
                </a:cxn>
                <a:cxn ang="0">
                  <a:pos x="48" y="82"/>
                </a:cxn>
                <a:cxn ang="0">
                  <a:pos x="87" y="92"/>
                </a:cxn>
                <a:cxn ang="0">
                  <a:pos x="107" y="92"/>
                </a:cxn>
                <a:cxn ang="0">
                  <a:pos x="126" y="113"/>
                </a:cxn>
                <a:cxn ang="0">
                  <a:pos x="145" y="154"/>
                </a:cxn>
                <a:cxn ang="0">
                  <a:pos x="145" y="773"/>
                </a:cxn>
                <a:cxn ang="0">
                  <a:pos x="136" y="794"/>
                </a:cxn>
                <a:cxn ang="0">
                  <a:pos x="116" y="814"/>
                </a:cxn>
                <a:cxn ang="0">
                  <a:pos x="87" y="825"/>
                </a:cxn>
                <a:cxn ang="0">
                  <a:pos x="0" y="825"/>
                </a:cxn>
                <a:cxn ang="0">
                  <a:pos x="0" y="887"/>
                </a:cxn>
                <a:cxn ang="0">
                  <a:pos x="116" y="887"/>
                </a:cxn>
                <a:cxn ang="0">
                  <a:pos x="213" y="876"/>
                </a:cxn>
                <a:cxn ang="0">
                  <a:pos x="330" y="876"/>
                </a:cxn>
                <a:cxn ang="0">
                  <a:pos x="456" y="887"/>
                </a:cxn>
                <a:cxn ang="0">
                  <a:pos x="456" y="825"/>
                </a:cxn>
                <a:cxn ang="0">
                  <a:pos x="330" y="825"/>
                </a:cxn>
                <a:cxn ang="0">
                  <a:pos x="291" y="804"/>
                </a:cxn>
                <a:cxn ang="0">
                  <a:pos x="281" y="794"/>
                </a:cxn>
                <a:cxn ang="0">
                  <a:pos x="272" y="773"/>
                </a:cxn>
                <a:cxn ang="0">
                  <a:pos x="272" y="732"/>
                </a:cxn>
              </a:cxnLst>
              <a:rect l="0" t="0" r="r" b="b"/>
              <a:pathLst>
                <a:path w="631" h="887">
                  <a:moveTo>
                    <a:pt x="272" y="732"/>
                  </a:moveTo>
                  <a:lnTo>
                    <a:pt x="272" y="422"/>
                  </a:lnTo>
                  <a:lnTo>
                    <a:pt x="281" y="309"/>
                  </a:lnTo>
                  <a:lnTo>
                    <a:pt x="310" y="206"/>
                  </a:lnTo>
                  <a:lnTo>
                    <a:pt x="349" y="123"/>
                  </a:lnTo>
                  <a:lnTo>
                    <a:pt x="417" y="61"/>
                  </a:lnTo>
                  <a:lnTo>
                    <a:pt x="495" y="41"/>
                  </a:lnTo>
                  <a:lnTo>
                    <a:pt x="514" y="41"/>
                  </a:lnTo>
                  <a:lnTo>
                    <a:pt x="485" y="72"/>
                  </a:lnTo>
                  <a:lnTo>
                    <a:pt x="476" y="92"/>
                  </a:lnTo>
                  <a:lnTo>
                    <a:pt x="466" y="123"/>
                  </a:lnTo>
                  <a:lnTo>
                    <a:pt x="476" y="154"/>
                  </a:lnTo>
                  <a:lnTo>
                    <a:pt x="485" y="175"/>
                  </a:lnTo>
                  <a:lnTo>
                    <a:pt x="505" y="196"/>
                  </a:lnTo>
                  <a:lnTo>
                    <a:pt x="524" y="206"/>
                  </a:lnTo>
                  <a:lnTo>
                    <a:pt x="573" y="206"/>
                  </a:lnTo>
                  <a:lnTo>
                    <a:pt x="592" y="196"/>
                  </a:lnTo>
                  <a:lnTo>
                    <a:pt x="602" y="185"/>
                  </a:lnTo>
                  <a:lnTo>
                    <a:pt x="621" y="175"/>
                  </a:lnTo>
                  <a:lnTo>
                    <a:pt x="631" y="154"/>
                  </a:lnTo>
                  <a:lnTo>
                    <a:pt x="631" y="123"/>
                  </a:lnTo>
                  <a:lnTo>
                    <a:pt x="621" y="82"/>
                  </a:lnTo>
                  <a:lnTo>
                    <a:pt x="602" y="51"/>
                  </a:lnTo>
                  <a:lnTo>
                    <a:pt x="573" y="20"/>
                  </a:lnTo>
                  <a:lnTo>
                    <a:pt x="495" y="0"/>
                  </a:lnTo>
                  <a:lnTo>
                    <a:pt x="398" y="20"/>
                  </a:lnTo>
                  <a:lnTo>
                    <a:pt x="330" y="82"/>
                  </a:lnTo>
                  <a:lnTo>
                    <a:pt x="291" y="154"/>
                  </a:lnTo>
                  <a:lnTo>
                    <a:pt x="262" y="216"/>
                  </a:lnTo>
                  <a:lnTo>
                    <a:pt x="262" y="0"/>
                  </a:lnTo>
                  <a:lnTo>
                    <a:pt x="0" y="20"/>
                  </a:lnTo>
                  <a:lnTo>
                    <a:pt x="0" y="82"/>
                  </a:lnTo>
                  <a:lnTo>
                    <a:pt x="48" y="82"/>
                  </a:lnTo>
                  <a:lnTo>
                    <a:pt x="87" y="92"/>
                  </a:lnTo>
                  <a:lnTo>
                    <a:pt x="107" y="92"/>
                  </a:lnTo>
                  <a:lnTo>
                    <a:pt x="126" y="113"/>
                  </a:lnTo>
                  <a:lnTo>
                    <a:pt x="145" y="154"/>
                  </a:lnTo>
                  <a:lnTo>
                    <a:pt x="145" y="773"/>
                  </a:lnTo>
                  <a:lnTo>
                    <a:pt x="136" y="794"/>
                  </a:lnTo>
                  <a:lnTo>
                    <a:pt x="116" y="814"/>
                  </a:lnTo>
                  <a:lnTo>
                    <a:pt x="87" y="825"/>
                  </a:lnTo>
                  <a:lnTo>
                    <a:pt x="0" y="825"/>
                  </a:lnTo>
                  <a:lnTo>
                    <a:pt x="0" y="887"/>
                  </a:lnTo>
                  <a:lnTo>
                    <a:pt x="116" y="887"/>
                  </a:lnTo>
                  <a:lnTo>
                    <a:pt x="213" y="876"/>
                  </a:lnTo>
                  <a:lnTo>
                    <a:pt x="330" y="876"/>
                  </a:lnTo>
                  <a:lnTo>
                    <a:pt x="456" y="887"/>
                  </a:lnTo>
                  <a:lnTo>
                    <a:pt x="456" y="825"/>
                  </a:lnTo>
                  <a:lnTo>
                    <a:pt x="330" y="825"/>
                  </a:lnTo>
                  <a:lnTo>
                    <a:pt x="291" y="804"/>
                  </a:lnTo>
                  <a:lnTo>
                    <a:pt x="281" y="794"/>
                  </a:lnTo>
                  <a:lnTo>
                    <a:pt x="272" y="773"/>
                  </a:lnTo>
                  <a:lnTo>
                    <a:pt x="272" y="7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67" name="Freeform 107"/>
            <p:cNvSpPr>
              <a:spLocks/>
            </p:cNvSpPr>
            <p:nvPr/>
          </p:nvSpPr>
          <p:spPr bwMode="auto">
            <a:xfrm>
              <a:off x="19875" y="3560"/>
              <a:ext cx="593" cy="1258"/>
            </a:xfrm>
            <a:custGeom>
              <a:avLst/>
              <a:gdLst/>
              <a:ahLst/>
              <a:cxnLst>
                <a:cxn ang="0">
                  <a:pos x="292" y="433"/>
                </a:cxn>
                <a:cxn ang="0">
                  <a:pos x="564" y="433"/>
                </a:cxn>
                <a:cxn ang="0">
                  <a:pos x="564" y="371"/>
                </a:cxn>
                <a:cxn ang="0">
                  <a:pos x="292" y="371"/>
                </a:cxn>
                <a:cxn ang="0">
                  <a:pos x="292" y="0"/>
                </a:cxn>
                <a:cxn ang="0">
                  <a:pos x="243" y="0"/>
                </a:cxn>
                <a:cxn ang="0">
                  <a:pos x="233" y="103"/>
                </a:cxn>
                <a:cxn ang="0">
                  <a:pos x="214" y="206"/>
                </a:cxn>
                <a:cxn ang="0">
                  <a:pos x="165" y="299"/>
                </a:cxn>
                <a:cxn ang="0">
                  <a:pos x="97" y="361"/>
                </a:cxn>
                <a:cxn ang="0">
                  <a:pos x="0" y="392"/>
                </a:cxn>
                <a:cxn ang="0">
                  <a:pos x="0" y="433"/>
                </a:cxn>
                <a:cxn ang="0">
                  <a:pos x="165" y="433"/>
                </a:cxn>
                <a:cxn ang="0">
                  <a:pos x="165" y="990"/>
                </a:cxn>
                <a:cxn ang="0">
                  <a:pos x="175" y="1093"/>
                </a:cxn>
                <a:cxn ang="0">
                  <a:pos x="214" y="1165"/>
                </a:cxn>
                <a:cxn ang="0">
                  <a:pos x="263" y="1217"/>
                </a:cxn>
                <a:cxn ang="0">
                  <a:pos x="311" y="1248"/>
                </a:cxn>
                <a:cxn ang="0">
                  <a:pos x="360" y="1258"/>
                </a:cxn>
                <a:cxn ang="0">
                  <a:pos x="408" y="1258"/>
                </a:cxn>
                <a:cxn ang="0">
                  <a:pos x="476" y="1248"/>
                </a:cxn>
                <a:cxn ang="0">
                  <a:pos x="534" y="1196"/>
                </a:cxn>
                <a:cxn ang="0">
                  <a:pos x="564" y="1135"/>
                </a:cxn>
                <a:cxn ang="0">
                  <a:pos x="583" y="1062"/>
                </a:cxn>
                <a:cxn ang="0">
                  <a:pos x="593" y="990"/>
                </a:cxn>
                <a:cxn ang="0">
                  <a:pos x="593" y="877"/>
                </a:cxn>
                <a:cxn ang="0">
                  <a:pos x="544" y="877"/>
                </a:cxn>
                <a:cxn ang="0">
                  <a:pos x="544" y="980"/>
                </a:cxn>
                <a:cxn ang="0">
                  <a:pos x="534" y="1083"/>
                </a:cxn>
                <a:cxn ang="0">
                  <a:pos x="505" y="1155"/>
                </a:cxn>
                <a:cxn ang="0">
                  <a:pos x="466" y="1196"/>
                </a:cxn>
                <a:cxn ang="0">
                  <a:pos x="418" y="1207"/>
                </a:cxn>
                <a:cxn ang="0">
                  <a:pos x="360" y="1186"/>
                </a:cxn>
                <a:cxn ang="0">
                  <a:pos x="321" y="1145"/>
                </a:cxn>
                <a:cxn ang="0">
                  <a:pos x="301" y="1083"/>
                </a:cxn>
                <a:cxn ang="0">
                  <a:pos x="292" y="1031"/>
                </a:cxn>
                <a:cxn ang="0">
                  <a:pos x="292" y="990"/>
                </a:cxn>
                <a:cxn ang="0">
                  <a:pos x="292" y="433"/>
                </a:cxn>
              </a:cxnLst>
              <a:rect l="0" t="0" r="r" b="b"/>
              <a:pathLst>
                <a:path w="593" h="1258">
                  <a:moveTo>
                    <a:pt x="292" y="433"/>
                  </a:moveTo>
                  <a:lnTo>
                    <a:pt x="564" y="433"/>
                  </a:lnTo>
                  <a:lnTo>
                    <a:pt x="564" y="371"/>
                  </a:lnTo>
                  <a:lnTo>
                    <a:pt x="292" y="371"/>
                  </a:lnTo>
                  <a:lnTo>
                    <a:pt x="292" y="0"/>
                  </a:lnTo>
                  <a:lnTo>
                    <a:pt x="243" y="0"/>
                  </a:lnTo>
                  <a:lnTo>
                    <a:pt x="233" y="103"/>
                  </a:lnTo>
                  <a:lnTo>
                    <a:pt x="214" y="206"/>
                  </a:lnTo>
                  <a:lnTo>
                    <a:pt x="165" y="299"/>
                  </a:lnTo>
                  <a:lnTo>
                    <a:pt x="97" y="361"/>
                  </a:lnTo>
                  <a:lnTo>
                    <a:pt x="0" y="392"/>
                  </a:lnTo>
                  <a:lnTo>
                    <a:pt x="0" y="433"/>
                  </a:lnTo>
                  <a:lnTo>
                    <a:pt x="165" y="433"/>
                  </a:lnTo>
                  <a:lnTo>
                    <a:pt x="165" y="990"/>
                  </a:lnTo>
                  <a:lnTo>
                    <a:pt x="175" y="1093"/>
                  </a:lnTo>
                  <a:lnTo>
                    <a:pt x="214" y="1165"/>
                  </a:lnTo>
                  <a:lnTo>
                    <a:pt x="263" y="1217"/>
                  </a:lnTo>
                  <a:lnTo>
                    <a:pt x="311" y="1248"/>
                  </a:lnTo>
                  <a:lnTo>
                    <a:pt x="360" y="1258"/>
                  </a:lnTo>
                  <a:lnTo>
                    <a:pt x="408" y="1258"/>
                  </a:lnTo>
                  <a:lnTo>
                    <a:pt x="476" y="1248"/>
                  </a:lnTo>
                  <a:lnTo>
                    <a:pt x="534" y="1196"/>
                  </a:lnTo>
                  <a:lnTo>
                    <a:pt x="564" y="1135"/>
                  </a:lnTo>
                  <a:lnTo>
                    <a:pt x="583" y="1062"/>
                  </a:lnTo>
                  <a:lnTo>
                    <a:pt x="593" y="990"/>
                  </a:lnTo>
                  <a:lnTo>
                    <a:pt x="593" y="877"/>
                  </a:lnTo>
                  <a:lnTo>
                    <a:pt x="544" y="877"/>
                  </a:lnTo>
                  <a:lnTo>
                    <a:pt x="544" y="980"/>
                  </a:lnTo>
                  <a:lnTo>
                    <a:pt x="534" y="1083"/>
                  </a:lnTo>
                  <a:lnTo>
                    <a:pt x="505" y="1155"/>
                  </a:lnTo>
                  <a:lnTo>
                    <a:pt x="466" y="1196"/>
                  </a:lnTo>
                  <a:lnTo>
                    <a:pt x="418" y="1207"/>
                  </a:lnTo>
                  <a:lnTo>
                    <a:pt x="360" y="1186"/>
                  </a:lnTo>
                  <a:lnTo>
                    <a:pt x="321" y="1145"/>
                  </a:lnTo>
                  <a:lnTo>
                    <a:pt x="301" y="1083"/>
                  </a:lnTo>
                  <a:lnTo>
                    <a:pt x="292" y="1031"/>
                  </a:lnTo>
                  <a:lnTo>
                    <a:pt x="292" y="990"/>
                  </a:lnTo>
                  <a:lnTo>
                    <a:pt x="292" y="4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68" name="Freeform 108"/>
            <p:cNvSpPr>
              <a:spLocks noEditPoints="1"/>
            </p:cNvSpPr>
            <p:nvPr/>
          </p:nvSpPr>
          <p:spPr bwMode="auto">
            <a:xfrm>
              <a:off x="20652" y="3900"/>
              <a:ext cx="855" cy="918"/>
            </a:xfrm>
            <a:custGeom>
              <a:avLst/>
              <a:gdLst/>
              <a:ahLst/>
              <a:cxnLst>
                <a:cxn ang="0">
                  <a:pos x="563" y="805"/>
                </a:cxn>
                <a:cxn ang="0">
                  <a:pos x="641" y="898"/>
                </a:cxn>
                <a:cxn ang="0">
                  <a:pos x="729" y="908"/>
                </a:cxn>
                <a:cxn ang="0">
                  <a:pos x="816" y="856"/>
                </a:cxn>
                <a:cxn ang="0">
                  <a:pos x="855" y="722"/>
                </a:cxn>
                <a:cxn ang="0">
                  <a:pos x="806" y="609"/>
                </a:cxn>
                <a:cxn ang="0">
                  <a:pos x="797" y="795"/>
                </a:cxn>
                <a:cxn ang="0">
                  <a:pos x="758" y="846"/>
                </a:cxn>
                <a:cxn ang="0">
                  <a:pos x="690" y="815"/>
                </a:cxn>
                <a:cxn ang="0">
                  <a:pos x="670" y="268"/>
                </a:cxn>
                <a:cxn ang="0">
                  <a:pos x="602" y="114"/>
                </a:cxn>
                <a:cxn ang="0">
                  <a:pos x="437" y="11"/>
                </a:cxn>
                <a:cxn ang="0">
                  <a:pos x="233" y="21"/>
                </a:cxn>
                <a:cxn ang="0">
                  <a:pos x="78" y="134"/>
                </a:cxn>
                <a:cxn ang="0">
                  <a:pos x="58" y="258"/>
                </a:cxn>
                <a:cxn ang="0">
                  <a:pos x="97" y="299"/>
                </a:cxn>
                <a:cxn ang="0">
                  <a:pos x="175" y="320"/>
                </a:cxn>
                <a:cxn ang="0">
                  <a:pos x="224" y="258"/>
                </a:cxn>
                <a:cxn ang="0">
                  <a:pos x="233" y="217"/>
                </a:cxn>
                <a:cxn ang="0">
                  <a:pos x="224" y="186"/>
                </a:cxn>
                <a:cxn ang="0">
                  <a:pos x="194" y="155"/>
                </a:cxn>
                <a:cxn ang="0">
                  <a:pos x="194" y="83"/>
                </a:cxn>
                <a:cxn ang="0">
                  <a:pos x="340" y="41"/>
                </a:cxn>
                <a:cxn ang="0">
                  <a:pos x="476" y="103"/>
                </a:cxn>
                <a:cxn ang="0">
                  <a:pos x="544" y="299"/>
                </a:cxn>
                <a:cxn ang="0">
                  <a:pos x="437" y="382"/>
                </a:cxn>
                <a:cxn ang="0">
                  <a:pos x="194" y="444"/>
                </a:cxn>
                <a:cxn ang="0">
                  <a:pos x="49" y="568"/>
                </a:cxn>
                <a:cxn ang="0">
                  <a:pos x="0" y="712"/>
                </a:cxn>
                <a:cxn ang="0">
                  <a:pos x="78" y="856"/>
                </a:cxn>
                <a:cxn ang="0">
                  <a:pos x="224" y="918"/>
                </a:cxn>
                <a:cxn ang="0">
                  <a:pos x="389" y="908"/>
                </a:cxn>
                <a:cxn ang="0">
                  <a:pos x="515" y="815"/>
                </a:cxn>
                <a:cxn ang="0">
                  <a:pos x="544" y="413"/>
                </a:cxn>
                <a:cxn ang="0">
                  <a:pos x="525" y="722"/>
                </a:cxn>
                <a:cxn ang="0">
                  <a:pos x="437" y="836"/>
                </a:cxn>
                <a:cxn ang="0">
                  <a:pos x="321" y="877"/>
                </a:cxn>
                <a:cxn ang="0">
                  <a:pos x="175" y="795"/>
                </a:cxn>
                <a:cxn ang="0">
                  <a:pos x="156" y="640"/>
                </a:cxn>
                <a:cxn ang="0">
                  <a:pos x="224" y="526"/>
                </a:cxn>
                <a:cxn ang="0">
                  <a:pos x="398" y="433"/>
                </a:cxn>
              </a:cxnLst>
              <a:rect l="0" t="0" r="r" b="b"/>
              <a:pathLst>
                <a:path w="855" h="918">
                  <a:moveTo>
                    <a:pt x="554" y="743"/>
                  </a:moveTo>
                  <a:lnTo>
                    <a:pt x="563" y="805"/>
                  </a:lnTo>
                  <a:lnTo>
                    <a:pt x="593" y="856"/>
                  </a:lnTo>
                  <a:lnTo>
                    <a:pt x="641" y="898"/>
                  </a:lnTo>
                  <a:lnTo>
                    <a:pt x="699" y="908"/>
                  </a:lnTo>
                  <a:lnTo>
                    <a:pt x="729" y="908"/>
                  </a:lnTo>
                  <a:lnTo>
                    <a:pt x="767" y="887"/>
                  </a:lnTo>
                  <a:lnTo>
                    <a:pt x="816" y="856"/>
                  </a:lnTo>
                  <a:lnTo>
                    <a:pt x="845" y="805"/>
                  </a:lnTo>
                  <a:lnTo>
                    <a:pt x="855" y="722"/>
                  </a:lnTo>
                  <a:lnTo>
                    <a:pt x="855" y="609"/>
                  </a:lnTo>
                  <a:lnTo>
                    <a:pt x="806" y="609"/>
                  </a:lnTo>
                  <a:lnTo>
                    <a:pt x="806" y="764"/>
                  </a:lnTo>
                  <a:lnTo>
                    <a:pt x="797" y="795"/>
                  </a:lnTo>
                  <a:lnTo>
                    <a:pt x="777" y="836"/>
                  </a:lnTo>
                  <a:lnTo>
                    <a:pt x="758" y="846"/>
                  </a:lnTo>
                  <a:lnTo>
                    <a:pt x="719" y="846"/>
                  </a:lnTo>
                  <a:lnTo>
                    <a:pt x="690" y="815"/>
                  </a:lnTo>
                  <a:lnTo>
                    <a:pt x="670" y="774"/>
                  </a:lnTo>
                  <a:lnTo>
                    <a:pt x="670" y="268"/>
                  </a:lnTo>
                  <a:lnTo>
                    <a:pt x="651" y="186"/>
                  </a:lnTo>
                  <a:lnTo>
                    <a:pt x="602" y="114"/>
                  </a:lnTo>
                  <a:lnTo>
                    <a:pt x="525" y="52"/>
                  </a:lnTo>
                  <a:lnTo>
                    <a:pt x="437" y="11"/>
                  </a:lnTo>
                  <a:lnTo>
                    <a:pt x="340" y="0"/>
                  </a:lnTo>
                  <a:lnTo>
                    <a:pt x="233" y="21"/>
                  </a:lnTo>
                  <a:lnTo>
                    <a:pt x="146" y="62"/>
                  </a:lnTo>
                  <a:lnTo>
                    <a:pt x="78" y="134"/>
                  </a:lnTo>
                  <a:lnTo>
                    <a:pt x="58" y="227"/>
                  </a:lnTo>
                  <a:lnTo>
                    <a:pt x="58" y="258"/>
                  </a:lnTo>
                  <a:lnTo>
                    <a:pt x="78" y="289"/>
                  </a:lnTo>
                  <a:lnTo>
                    <a:pt x="97" y="299"/>
                  </a:lnTo>
                  <a:lnTo>
                    <a:pt x="117" y="320"/>
                  </a:lnTo>
                  <a:lnTo>
                    <a:pt x="175" y="320"/>
                  </a:lnTo>
                  <a:lnTo>
                    <a:pt x="214" y="279"/>
                  </a:lnTo>
                  <a:lnTo>
                    <a:pt x="224" y="258"/>
                  </a:lnTo>
                  <a:lnTo>
                    <a:pt x="233" y="227"/>
                  </a:lnTo>
                  <a:lnTo>
                    <a:pt x="233" y="217"/>
                  </a:lnTo>
                  <a:lnTo>
                    <a:pt x="224" y="196"/>
                  </a:lnTo>
                  <a:lnTo>
                    <a:pt x="224" y="186"/>
                  </a:lnTo>
                  <a:lnTo>
                    <a:pt x="214" y="165"/>
                  </a:lnTo>
                  <a:lnTo>
                    <a:pt x="194" y="155"/>
                  </a:lnTo>
                  <a:lnTo>
                    <a:pt x="136" y="134"/>
                  </a:lnTo>
                  <a:lnTo>
                    <a:pt x="194" y="83"/>
                  </a:lnTo>
                  <a:lnTo>
                    <a:pt x="272" y="52"/>
                  </a:lnTo>
                  <a:lnTo>
                    <a:pt x="340" y="41"/>
                  </a:lnTo>
                  <a:lnTo>
                    <a:pt x="408" y="62"/>
                  </a:lnTo>
                  <a:lnTo>
                    <a:pt x="476" y="103"/>
                  </a:lnTo>
                  <a:lnTo>
                    <a:pt x="525" y="186"/>
                  </a:lnTo>
                  <a:lnTo>
                    <a:pt x="544" y="299"/>
                  </a:lnTo>
                  <a:lnTo>
                    <a:pt x="544" y="372"/>
                  </a:lnTo>
                  <a:lnTo>
                    <a:pt x="437" y="382"/>
                  </a:lnTo>
                  <a:lnTo>
                    <a:pt x="311" y="403"/>
                  </a:lnTo>
                  <a:lnTo>
                    <a:pt x="194" y="444"/>
                  </a:lnTo>
                  <a:lnTo>
                    <a:pt x="107" y="506"/>
                  </a:lnTo>
                  <a:lnTo>
                    <a:pt x="49" y="568"/>
                  </a:lnTo>
                  <a:lnTo>
                    <a:pt x="10" y="640"/>
                  </a:lnTo>
                  <a:lnTo>
                    <a:pt x="0" y="712"/>
                  </a:lnTo>
                  <a:lnTo>
                    <a:pt x="20" y="795"/>
                  </a:lnTo>
                  <a:lnTo>
                    <a:pt x="78" y="856"/>
                  </a:lnTo>
                  <a:lnTo>
                    <a:pt x="146" y="887"/>
                  </a:lnTo>
                  <a:lnTo>
                    <a:pt x="224" y="918"/>
                  </a:lnTo>
                  <a:lnTo>
                    <a:pt x="301" y="918"/>
                  </a:lnTo>
                  <a:lnTo>
                    <a:pt x="389" y="908"/>
                  </a:lnTo>
                  <a:lnTo>
                    <a:pt x="466" y="867"/>
                  </a:lnTo>
                  <a:lnTo>
                    <a:pt x="515" y="815"/>
                  </a:lnTo>
                  <a:lnTo>
                    <a:pt x="554" y="743"/>
                  </a:lnTo>
                  <a:close/>
                  <a:moveTo>
                    <a:pt x="544" y="413"/>
                  </a:moveTo>
                  <a:lnTo>
                    <a:pt x="544" y="619"/>
                  </a:lnTo>
                  <a:lnTo>
                    <a:pt x="525" y="722"/>
                  </a:lnTo>
                  <a:lnTo>
                    <a:pt x="486" y="795"/>
                  </a:lnTo>
                  <a:lnTo>
                    <a:pt x="437" y="836"/>
                  </a:lnTo>
                  <a:lnTo>
                    <a:pt x="379" y="867"/>
                  </a:lnTo>
                  <a:lnTo>
                    <a:pt x="321" y="877"/>
                  </a:lnTo>
                  <a:lnTo>
                    <a:pt x="233" y="856"/>
                  </a:lnTo>
                  <a:lnTo>
                    <a:pt x="175" y="795"/>
                  </a:lnTo>
                  <a:lnTo>
                    <a:pt x="146" y="702"/>
                  </a:lnTo>
                  <a:lnTo>
                    <a:pt x="156" y="640"/>
                  </a:lnTo>
                  <a:lnTo>
                    <a:pt x="175" y="578"/>
                  </a:lnTo>
                  <a:lnTo>
                    <a:pt x="224" y="526"/>
                  </a:lnTo>
                  <a:lnTo>
                    <a:pt x="301" y="475"/>
                  </a:lnTo>
                  <a:lnTo>
                    <a:pt x="398" y="433"/>
                  </a:lnTo>
                  <a:lnTo>
                    <a:pt x="544" y="4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69" name="Freeform 109"/>
            <p:cNvSpPr>
              <a:spLocks/>
            </p:cNvSpPr>
            <p:nvPr/>
          </p:nvSpPr>
          <p:spPr bwMode="auto">
            <a:xfrm>
              <a:off x="21584" y="3911"/>
              <a:ext cx="942" cy="887"/>
            </a:xfrm>
            <a:custGeom>
              <a:avLst/>
              <a:gdLst/>
              <a:ahLst/>
              <a:cxnLst>
                <a:cxn ang="0">
                  <a:pos x="146" y="196"/>
                </a:cxn>
                <a:cxn ang="0">
                  <a:pos x="146" y="773"/>
                </a:cxn>
                <a:cxn ang="0">
                  <a:pos x="136" y="794"/>
                </a:cxn>
                <a:cxn ang="0">
                  <a:pos x="117" y="814"/>
                </a:cxn>
                <a:cxn ang="0">
                  <a:pos x="88" y="825"/>
                </a:cxn>
                <a:cxn ang="0">
                  <a:pos x="0" y="825"/>
                </a:cxn>
                <a:cxn ang="0">
                  <a:pos x="0" y="887"/>
                </a:cxn>
                <a:cxn ang="0">
                  <a:pos x="107" y="887"/>
                </a:cxn>
                <a:cxn ang="0">
                  <a:pos x="214" y="876"/>
                </a:cxn>
                <a:cxn ang="0">
                  <a:pos x="272" y="876"/>
                </a:cxn>
                <a:cxn ang="0">
                  <a:pos x="350" y="887"/>
                </a:cxn>
                <a:cxn ang="0">
                  <a:pos x="418" y="887"/>
                </a:cxn>
                <a:cxn ang="0">
                  <a:pos x="418" y="825"/>
                </a:cxn>
                <a:cxn ang="0">
                  <a:pos x="331" y="825"/>
                </a:cxn>
                <a:cxn ang="0">
                  <a:pos x="302" y="814"/>
                </a:cxn>
                <a:cxn ang="0">
                  <a:pos x="282" y="794"/>
                </a:cxn>
                <a:cxn ang="0">
                  <a:pos x="272" y="773"/>
                </a:cxn>
                <a:cxn ang="0">
                  <a:pos x="272" y="361"/>
                </a:cxn>
                <a:cxn ang="0">
                  <a:pos x="292" y="247"/>
                </a:cxn>
                <a:cxn ang="0">
                  <a:pos x="331" y="165"/>
                </a:cxn>
                <a:cxn ang="0">
                  <a:pos x="389" y="92"/>
                </a:cxn>
                <a:cxn ang="0">
                  <a:pos x="457" y="61"/>
                </a:cxn>
                <a:cxn ang="0">
                  <a:pos x="525" y="41"/>
                </a:cxn>
                <a:cxn ang="0">
                  <a:pos x="603" y="61"/>
                </a:cxn>
                <a:cxn ang="0">
                  <a:pos x="641" y="113"/>
                </a:cxn>
                <a:cxn ang="0">
                  <a:pos x="661" y="185"/>
                </a:cxn>
                <a:cxn ang="0">
                  <a:pos x="671" y="268"/>
                </a:cxn>
                <a:cxn ang="0">
                  <a:pos x="671" y="773"/>
                </a:cxn>
                <a:cxn ang="0">
                  <a:pos x="661" y="794"/>
                </a:cxn>
                <a:cxn ang="0">
                  <a:pos x="641" y="814"/>
                </a:cxn>
                <a:cxn ang="0">
                  <a:pos x="612" y="825"/>
                </a:cxn>
                <a:cxn ang="0">
                  <a:pos x="525" y="825"/>
                </a:cxn>
                <a:cxn ang="0">
                  <a:pos x="525" y="887"/>
                </a:cxn>
                <a:cxn ang="0">
                  <a:pos x="632" y="887"/>
                </a:cxn>
                <a:cxn ang="0">
                  <a:pos x="739" y="876"/>
                </a:cxn>
                <a:cxn ang="0">
                  <a:pos x="797" y="876"/>
                </a:cxn>
                <a:cxn ang="0">
                  <a:pos x="874" y="887"/>
                </a:cxn>
                <a:cxn ang="0">
                  <a:pos x="942" y="887"/>
                </a:cxn>
                <a:cxn ang="0">
                  <a:pos x="942" y="825"/>
                </a:cxn>
                <a:cxn ang="0">
                  <a:pos x="865" y="825"/>
                </a:cxn>
                <a:cxn ang="0">
                  <a:pos x="836" y="814"/>
                </a:cxn>
                <a:cxn ang="0">
                  <a:pos x="816" y="804"/>
                </a:cxn>
                <a:cxn ang="0">
                  <a:pos x="806" y="794"/>
                </a:cxn>
                <a:cxn ang="0">
                  <a:pos x="797" y="763"/>
                </a:cxn>
                <a:cxn ang="0">
                  <a:pos x="797" y="237"/>
                </a:cxn>
                <a:cxn ang="0">
                  <a:pos x="777" y="144"/>
                </a:cxn>
                <a:cxn ang="0">
                  <a:pos x="739" y="72"/>
                </a:cxn>
                <a:cxn ang="0">
                  <a:pos x="700" y="41"/>
                </a:cxn>
                <a:cxn ang="0">
                  <a:pos x="641" y="10"/>
                </a:cxn>
                <a:cxn ang="0">
                  <a:pos x="544" y="0"/>
                </a:cxn>
                <a:cxn ang="0">
                  <a:pos x="447" y="20"/>
                </a:cxn>
                <a:cxn ang="0">
                  <a:pos x="370" y="61"/>
                </a:cxn>
                <a:cxn ang="0">
                  <a:pos x="311" y="123"/>
                </a:cxn>
                <a:cxn ang="0">
                  <a:pos x="263" y="206"/>
                </a:cxn>
                <a:cxn ang="0">
                  <a:pos x="263" y="0"/>
                </a:cxn>
                <a:cxn ang="0">
                  <a:pos x="0" y="20"/>
                </a:cxn>
                <a:cxn ang="0">
                  <a:pos x="0" y="82"/>
                </a:cxn>
                <a:cxn ang="0">
                  <a:pos x="49" y="82"/>
                </a:cxn>
                <a:cxn ang="0">
                  <a:pos x="88" y="92"/>
                </a:cxn>
                <a:cxn ang="0">
                  <a:pos x="107" y="92"/>
                </a:cxn>
                <a:cxn ang="0">
                  <a:pos x="127" y="113"/>
                </a:cxn>
                <a:cxn ang="0">
                  <a:pos x="146" y="154"/>
                </a:cxn>
                <a:cxn ang="0">
                  <a:pos x="146" y="196"/>
                </a:cxn>
              </a:cxnLst>
              <a:rect l="0" t="0" r="r" b="b"/>
              <a:pathLst>
                <a:path w="942" h="887">
                  <a:moveTo>
                    <a:pt x="146" y="196"/>
                  </a:moveTo>
                  <a:lnTo>
                    <a:pt x="146" y="773"/>
                  </a:lnTo>
                  <a:lnTo>
                    <a:pt x="136" y="794"/>
                  </a:lnTo>
                  <a:lnTo>
                    <a:pt x="117" y="814"/>
                  </a:lnTo>
                  <a:lnTo>
                    <a:pt x="88" y="825"/>
                  </a:lnTo>
                  <a:lnTo>
                    <a:pt x="0" y="825"/>
                  </a:lnTo>
                  <a:lnTo>
                    <a:pt x="0" y="887"/>
                  </a:lnTo>
                  <a:lnTo>
                    <a:pt x="107" y="887"/>
                  </a:lnTo>
                  <a:lnTo>
                    <a:pt x="214" y="876"/>
                  </a:lnTo>
                  <a:lnTo>
                    <a:pt x="272" y="876"/>
                  </a:lnTo>
                  <a:lnTo>
                    <a:pt x="350" y="887"/>
                  </a:lnTo>
                  <a:lnTo>
                    <a:pt x="418" y="887"/>
                  </a:lnTo>
                  <a:lnTo>
                    <a:pt x="418" y="825"/>
                  </a:lnTo>
                  <a:lnTo>
                    <a:pt x="331" y="825"/>
                  </a:lnTo>
                  <a:lnTo>
                    <a:pt x="302" y="814"/>
                  </a:lnTo>
                  <a:lnTo>
                    <a:pt x="282" y="794"/>
                  </a:lnTo>
                  <a:lnTo>
                    <a:pt x="272" y="773"/>
                  </a:lnTo>
                  <a:lnTo>
                    <a:pt x="272" y="361"/>
                  </a:lnTo>
                  <a:lnTo>
                    <a:pt x="292" y="247"/>
                  </a:lnTo>
                  <a:lnTo>
                    <a:pt x="331" y="165"/>
                  </a:lnTo>
                  <a:lnTo>
                    <a:pt x="389" y="92"/>
                  </a:lnTo>
                  <a:lnTo>
                    <a:pt x="457" y="61"/>
                  </a:lnTo>
                  <a:lnTo>
                    <a:pt x="525" y="41"/>
                  </a:lnTo>
                  <a:lnTo>
                    <a:pt x="603" y="61"/>
                  </a:lnTo>
                  <a:lnTo>
                    <a:pt x="641" y="113"/>
                  </a:lnTo>
                  <a:lnTo>
                    <a:pt x="661" y="185"/>
                  </a:lnTo>
                  <a:lnTo>
                    <a:pt x="671" y="268"/>
                  </a:lnTo>
                  <a:lnTo>
                    <a:pt x="671" y="773"/>
                  </a:lnTo>
                  <a:lnTo>
                    <a:pt x="661" y="794"/>
                  </a:lnTo>
                  <a:lnTo>
                    <a:pt x="641" y="814"/>
                  </a:lnTo>
                  <a:lnTo>
                    <a:pt x="612" y="825"/>
                  </a:lnTo>
                  <a:lnTo>
                    <a:pt x="525" y="825"/>
                  </a:lnTo>
                  <a:lnTo>
                    <a:pt x="525" y="887"/>
                  </a:lnTo>
                  <a:lnTo>
                    <a:pt x="632" y="887"/>
                  </a:lnTo>
                  <a:lnTo>
                    <a:pt x="739" y="876"/>
                  </a:lnTo>
                  <a:lnTo>
                    <a:pt x="797" y="876"/>
                  </a:lnTo>
                  <a:lnTo>
                    <a:pt x="874" y="887"/>
                  </a:lnTo>
                  <a:lnTo>
                    <a:pt x="942" y="887"/>
                  </a:lnTo>
                  <a:lnTo>
                    <a:pt x="942" y="825"/>
                  </a:lnTo>
                  <a:lnTo>
                    <a:pt x="865" y="825"/>
                  </a:lnTo>
                  <a:lnTo>
                    <a:pt x="836" y="814"/>
                  </a:lnTo>
                  <a:lnTo>
                    <a:pt x="816" y="804"/>
                  </a:lnTo>
                  <a:lnTo>
                    <a:pt x="806" y="794"/>
                  </a:lnTo>
                  <a:lnTo>
                    <a:pt x="797" y="763"/>
                  </a:lnTo>
                  <a:lnTo>
                    <a:pt x="797" y="237"/>
                  </a:lnTo>
                  <a:lnTo>
                    <a:pt x="777" y="144"/>
                  </a:lnTo>
                  <a:lnTo>
                    <a:pt x="739" y="72"/>
                  </a:lnTo>
                  <a:lnTo>
                    <a:pt x="700" y="41"/>
                  </a:lnTo>
                  <a:lnTo>
                    <a:pt x="641" y="10"/>
                  </a:lnTo>
                  <a:lnTo>
                    <a:pt x="544" y="0"/>
                  </a:lnTo>
                  <a:lnTo>
                    <a:pt x="447" y="20"/>
                  </a:lnTo>
                  <a:lnTo>
                    <a:pt x="370" y="61"/>
                  </a:lnTo>
                  <a:lnTo>
                    <a:pt x="311" y="123"/>
                  </a:lnTo>
                  <a:lnTo>
                    <a:pt x="263" y="206"/>
                  </a:lnTo>
                  <a:lnTo>
                    <a:pt x="263" y="0"/>
                  </a:lnTo>
                  <a:lnTo>
                    <a:pt x="0" y="20"/>
                  </a:lnTo>
                  <a:lnTo>
                    <a:pt x="0" y="82"/>
                  </a:lnTo>
                  <a:lnTo>
                    <a:pt x="49" y="82"/>
                  </a:lnTo>
                  <a:lnTo>
                    <a:pt x="88" y="92"/>
                  </a:lnTo>
                  <a:lnTo>
                    <a:pt x="107" y="92"/>
                  </a:lnTo>
                  <a:lnTo>
                    <a:pt x="127" y="113"/>
                  </a:lnTo>
                  <a:lnTo>
                    <a:pt x="146" y="154"/>
                  </a:lnTo>
                  <a:lnTo>
                    <a:pt x="146" y="1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70" name="Freeform 110"/>
            <p:cNvSpPr>
              <a:spLocks/>
            </p:cNvSpPr>
            <p:nvPr/>
          </p:nvSpPr>
          <p:spPr bwMode="auto">
            <a:xfrm>
              <a:off x="22633" y="3900"/>
              <a:ext cx="719" cy="918"/>
            </a:xfrm>
            <a:custGeom>
              <a:avLst/>
              <a:gdLst/>
              <a:ahLst/>
              <a:cxnLst>
                <a:cxn ang="0">
                  <a:pos x="612" y="124"/>
                </a:cxn>
                <a:cxn ang="0">
                  <a:pos x="554" y="145"/>
                </a:cxn>
                <a:cxn ang="0">
                  <a:pos x="534" y="186"/>
                </a:cxn>
                <a:cxn ang="0">
                  <a:pos x="525" y="196"/>
                </a:cxn>
                <a:cxn ang="0">
                  <a:pos x="525" y="248"/>
                </a:cxn>
                <a:cxn ang="0">
                  <a:pos x="564" y="289"/>
                </a:cxn>
                <a:cxn ang="0">
                  <a:pos x="583" y="299"/>
                </a:cxn>
                <a:cxn ang="0">
                  <a:pos x="612" y="310"/>
                </a:cxn>
                <a:cxn ang="0">
                  <a:pos x="641" y="310"/>
                </a:cxn>
                <a:cxn ang="0">
                  <a:pos x="699" y="248"/>
                </a:cxn>
                <a:cxn ang="0">
                  <a:pos x="699" y="217"/>
                </a:cxn>
                <a:cxn ang="0">
                  <a:pos x="670" y="124"/>
                </a:cxn>
                <a:cxn ang="0">
                  <a:pos x="612" y="52"/>
                </a:cxn>
                <a:cxn ang="0">
                  <a:pos x="515" y="11"/>
                </a:cxn>
                <a:cxn ang="0">
                  <a:pos x="408" y="0"/>
                </a:cxn>
                <a:cxn ang="0">
                  <a:pos x="272" y="21"/>
                </a:cxn>
                <a:cxn ang="0">
                  <a:pos x="165" y="93"/>
                </a:cxn>
                <a:cxn ang="0">
                  <a:pos x="78" y="196"/>
                </a:cxn>
                <a:cxn ang="0">
                  <a:pos x="20" y="320"/>
                </a:cxn>
                <a:cxn ang="0">
                  <a:pos x="0" y="464"/>
                </a:cxn>
                <a:cxn ang="0">
                  <a:pos x="20" y="609"/>
                </a:cxn>
                <a:cxn ang="0">
                  <a:pos x="78" y="733"/>
                </a:cxn>
                <a:cxn ang="0">
                  <a:pos x="165" y="836"/>
                </a:cxn>
                <a:cxn ang="0">
                  <a:pos x="282" y="898"/>
                </a:cxn>
                <a:cxn ang="0">
                  <a:pos x="408" y="918"/>
                </a:cxn>
                <a:cxn ang="0">
                  <a:pos x="515" y="898"/>
                </a:cxn>
                <a:cxn ang="0">
                  <a:pos x="602" y="856"/>
                </a:cxn>
                <a:cxn ang="0">
                  <a:pos x="661" y="795"/>
                </a:cxn>
                <a:cxn ang="0">
                  <a:pos x="699" y="733"/>
                </a:cxn>
                <a:cxn ang="0">
                  <a:pos x="719" y="681"/>
                </a:cxn>
                <a:cxn ang="0">
                  <a:pos x="719" y="650"/>
                </a:cxn>
                <a:cxn ang="0">
                  <a:pos x="709" y="640"/>
                </a:cxn>
                <a:cxn ang="0">
                  <a:pos x="680" y="640"/>
                </a:cxn>
                <a:cxn ang="0">
                  <a:pos x="680" y="650"/>
                </a:cxn>
                <a:cxn ang="0">
                  <a:pos x="670" y="660"/>
                </a:cxn>
                <a:cxn ang="0">
                  <a:pos x="631" y="753"/>
                </a:cxn>
                <a:cxn ang="0">
                  <a:pos x="583" y="815"/>
                </a:cxn>
                <a:cxn ang="0">
                  <a:pos x="525" y="846"/>
                </a:cxn>
                <a:cxn ang="0">
                  <a:pos x="476" y="867"/>
                </a:cxn>
                <a:cxn ang="0">
                  <a:pos x="428" y="867"/>
                </a:cxn>
                <a:cxn ang="0">
                  <a:pos x="369" y="856"/>
                </a:cxn>
                <a:cxn ang="0">
                  <a:pos x="311" y="836"/>
                </a:cxn>
                <a:cxn ang="0">
                  <a:pos x="253" y="784"/>
                </a:cxn>
                <a:cxn ang="0">
                  <a:pos x="204" y="712"/>
                </a:cxn>
                <a:cxn ang="0">
                  <a:pos x="175" y="599"/>
                </a:cxn>
                <a:cxn ang="0">
                  <a:pos x="156" y="464"/>
                </a:cxn>
                <a:cxn ang="0">
                  <a:pos x="165" y="320"/>
                </a:cxn>
                <a:cxn ang="0">
                  <a:pos x="204" y="207"/>
                </a:cxn>
                <a:cxn ang="0">
                  <a:pos x="243" y="134"/>
                </a:cxn>
                <a:cxn ang="0">
                  <a:pos x="301" y="83"/>
                </a:cxn>
                <a:cxn ang="0">
                  <a:pos x="360" y="52"/>
                </a:cxn>
                <a:cxn ang="0">
                  <a:pos x="437" y="52"/>
                </a:cxn>
                <a:cxn ang="0">
                  <a:pos x="496" y="62"/>
                </a:cxn>
                <a:cxn ang="0">
                  <a:pos x="554" y="83"/>
                </a:cxn>
                <a:cxn ang="0">
                  <a:pos x="612" y="124"/>
                </a:cxn>
              </a:cxnLst>
              <a:rect l="0" t="0" r="r" b="b"/>
              <a:pathLst>
                <a:path w="719" h="918">
                  <a:moveTo>
                    <a:pt x="612" y="124"/>
                  </a:moveTo>
                  <a:lnTo>
                    <a:pt x="554" y="145"/>
                  </a:lnTo>
                  <a:lnTo>
                    <a:pt x="534" y="186"/>
                  </a:lnTo>
                  <a:lnTo>
                    <a:pt x="525" y="196"/>
                  </a:lnTo>
                  <a:lnTo>
                    <a:pt x="525" y="248"/>
                  </a:lnTo>
                  <a:lnTo>
                    <a:pt x="564" y="289"/>
                  </a:lnTo>
                  <a:lnTo>
                    <a:pt x="583" y="299"/>
                  </a:lnTo>
                  <a:lnTo>
                    <a:pt x="612" y="310"/>
                  </a:lnTo>
                  <a:lnTo>
                    <a:pt x="641" y="310"/>
                  </a:lnTo>
                  <a:lnTo>
                    <a:pt x="699" y="248"/>
                  </a:lnTo>
                  <a:lnTo>
                    <a:pt x="699" y="217"/>
                  </a:lnTo>
                  <a:lnTo>
                    <a:pt x="670" y="124"/>
                  </a:lnTo>
                  <a:lnTo>
                    <a:pt x="612" y="52"/>
                  </a:lnTo>
                  <a:lnTo>
                    <a:pt x="515" y="11"/>
                  </a:lnTo>
                  <a:lnTo>
                    <a:pt x="408" y="0"/>
                  </a:lnTo>
                  <a:lnTo>
                    <a:pt x="272" y="21"/>
                  </a:lnTo>
                  <a:lnTo>
                    <a:pt x="165" y="93"/>
                  </a:lnTo>
                  <a:lnTo>
                    <a:pt x="78" y="196"/>
                  </a:lnTo>
                  <a:lnTo>
                    <a:pt x="20" y="320"/>
                  </a:lnTo>
                  <a:lnTo>
                    <a:pt x="0" y="464"/>
                  </a:lnTo>
                  <a:lnTo>
                    <a:pt x="20" y="609"/>
                  </a:lnTo>
                  <a:lnTo>
                    <a:pt x="78" y="733"/>
                  </a:lnTo>
                  <a:lnTo>
                    <a:pt x="165" y="836"/>
                  </a:lnTo>
                  <a:lnTo>
                    <a:pt x="282" y="898"/>
                  </a:lnTo>
                  <a:lnTo>
                    <a:pt x="408" y="918"/>
                  </a:lnTo>
                  <a:lnTo>
                    <a:pt x="515" y="898"/>
                  </a:lnTo>
                  <a:lnTo>
                    <a:pt x="602" y="856"/>
                  </a:lnTo>
                  <a:lnTo>
                    <a:pt x="661" y="795"/>
                  </a:lnTo>
                  <a:lnTo>
                    <a:pt x="699" y="733"/>
                  </a:lnTo>
                  <a:lnTo>
                    <a:pt x="719" y="681"/>
                  </a:lnTo>
                  <a:lnTo>
                    <a:pt x="719" y="650"/>
                  </a:lnTo>
                  <a:lnTo>
                    <a:pt x="709" y="640"/>
                  </a:lnTo>
                  <a:lnTo>
                    <a:pt x="680" y="640"/>
                  </a:lnTo>
                  <a:lnTo>
                    <a:pt x="680" y="650"/>
                  </a:lnTo>
                  <a:lnTo>
                    <a:pt x="670" y="660"/>
                  </a:lnTo>
                  <a:lnTo>
                    <a:pt x="631" y="753"/>
                  </a:lnTo>
                  <a:lnTo>
                    <a:pt x="583" y="815"/>
                  </a:lnTo>
                  <a:lnTo>
                    <a:pt x="525" y="846"/>
                  </a:lnTo>
                  <a:lnTo>
                    <a:pt x="476" y="867"/>
                  </a:lnTo>
                  <a:lnTo>
                    <a:pt x="428" y="867"/>
                  </a:lnTo>
                  <a:lnTo>
                    <a:pt x="369" y="856"/>
                  </a:lnTo>
                  <a:lnTo>
                    <a:pt x="311" y="836"/>
                  </a:lnTo>
                  <a:lnTo>
                    <a:pt x="253" y="784"/>
                  </a:lnTo>
                  <a:lnTo>
                    <a:pt x="204" y="712"/>
                  </a:lnTo>
                  <a:lnTo>
                    <a:pt x="175" y="599"/>
                  </a:lnTo>
                  <a:lnTo>
                    <a:pt x="156" y="464"/>
                  </a:lnTo>
                  <a:lnTo>
                    <a:pt x="165" y="320"/>
                  </a:lnTo>
                  <a:lnTo>
                    <a:pt x="204" y="207"/>
                  </a:lnTo>
                  <a:lnTo>
                    <a:pt x="243" y="134"/>
                  </a:lnTo>
                  <a:lnTo>
                    <a:pt x="301" y="83"/>
                  </a:lnTo>
                  <a:lnTo>
                    <a:pt x="360" y="52"/>
                  </a:lnTo>
                  <a:lnTo>
                    <a:pt x="437" y="52"/>
                  </a:lnTo>
                  <a:lnTo>
                    <a:pt x="496" y="62"/>
                  </a:lnTo>
                  <a:lnTo>
                    <a:pt x="554" y="83"/>
                  </a:lnTo>
                  <a:lnTo>
                    <a:pt x="612" y="1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71" name="Freeform 111"/>
            <p:cNvSpPr>
              <a:spLocks noEditPoints="1"/>
            </p:cNvSpPr>
            <p:nvPr/>
          </p:nvSpPr>
          <p:spPr bwMode="auto">
            <a:xfrm>
              <a:off x="23459" y="3900"/>
              <a:ext cx="738" cy="918"/>
            </a:xfrm>
            <a:custGeom>
              <a:avLst/>
              <a:gdLst/>
              <a:ahLst/>
              <a:cxnLst>
                <a:cxn ang="0">
                  <a:pos x="689" y="433"/>
                </a:cxn>
                <a:cxn ang="0">
                  <a:pos x="728" y="433"/>
                </a:cxn>
                <a:cxn ang="0">
                  <a:pos x="728" y="413"/>
                </a:cxn>
                <a:cxn ang="0">
                  <a:pos x="738" y="392"/>
                </a:cxn>
                <a:cxn ang="0">
                  <a:pos x="728" y="279"/>
                </a:cxn>
                <a:cxn ang="0">
                  <a:pos x="679" y="165"/>
                </a:cxn>
                <a:cxn ang="0">
                  <a:pos x="621" y="83"/>
                </a:cxn>
                <a:cxn ang="0">
                  <a:pos x="524" y="21"/>
                </a:cxn>
                <a:cxn ang="0">
                  <a:pos x="398" y="0"/>
                </a:cxn>
                <a:cxn ang="0">
                  <a:pos x="272" y="21"/>
                </a:cxn>
                <a:cxn ang="0">
                  <a:pos x="165" y="83"/>
                </a:cxn>
                <a:cxn ang="0">
                  <a:pos x="77" y="186"/>
                </a:cxn>
                <a:cxn ang="0">
                  <a:pos x="19" y="310"/>
                </a:cxn>
                <a:cxn ang="0">
                  <a:pos x="0" y="454"/>
                </a:cxn>
                <a:cxn ang="0">
                  <a:pos x="19" y="609"/>
                </a:cxn>
                <a:cxn ang="0">
                  <a:pos x="87" y="733"/>
                </a:cxn>
                <a:cxn ang="0">
                  <a:pos x="175" y="836"/>
                </a:cxn>
                <a:cxn ang="0">
                  <a:pos x="291" y="898"/>
                </a:cxn>
                <a:cxn ang="0">
                  <a:pos x="417" y="918"/>
                </a:cxn>
                <a:cxn ang="0">
                  <a:pos x="524" y="898"/>
                </a:cxn>
                <a:cxn ang="0">
                  <a:pos x="602" y="856"/>
                </a:cxn>
                <a:cxn ang="0">
                  <a:pos x="660" y="805"/>
                </a:cxn>
                <a:cxn ang="0">
                  <a:pos x="699" y="743"/>
                </a:cxn>
                <a:cxn ang="0">
                  <a:pos x="728" y="691"/>
                </a:cxn>
                <a:cxn ang="0">
                  <a:pos x="738" y="660"/>
                </a:cxn>
                <a:cxn ang="0">
                  <a:pos x="728" y="640"/>
                </a:cxn>
                <a:cxn ang="0">
                  <a:pos x="699" y="640"/>
                </a:cxn>
                <a:cxn ang="0">
                  <a:pos x="689" y="650"/>
                </a:cxn>
                <a:cxn ang="0">
                  <a:pos x="689" y="660"/>
                </a:cxn>
                <a:cxn ang="0">
                  <a:pos x="641" y="764"/>
                </a:cxn>
                <a:cxn ang="0">
                  <a:pos x="573" y="825"/>
                </a:cxn>
                <a:cxn ang="0">
                  <a:pos x="505" y="856"/>
                </a:cxn>
                <a:cxn ang="0">
                  <a:pos x="456" y="867"/>
                </a:cxn>
                <a:cxn ang="0">
                  <a:pos x="427" y="867"/>
                </a:cxn>
                <a:cxn ang="0">
                  <a:pos x="340" y="846"/>
                </a:cxn>
                <a:cxn ang="0">
                  <a:pos x="272" y="805"/>
                </a:cxn>
                <a:cxn ang="0">
                  <a:pos x="213" y="733"/>
                </a:cxn>
                <a:cxn ang="0">
                  <a:pos x="175" y="629"/>
                </a:cxn>
                <a:cxn ang="0">
                  <a:pos x="165" y="526"/>
                </a:cxn>
                <a:cxn ang="0">
                  <a:pos x="165" y="433"/>
                </a:cxn>
                <a:cxn ang="0">
                  <a:pos x="689" y="433"/>
                </a:cxn>
                <a:cxn ang="0">
                  <a:pos x="165" y="392"/>
                </a:cxn>
                <a:cxn ang="0">
                  <a:pos x="184" y="258"/>
                </a:cxn>
                <a:cxn ang="0">
                  <a:pos x="213" y="165"/>
                </a:cxn>
                <a:cxn ang="0">
                  <a:pos x="262" y="103"/>
                </a:cxn>
                <a:cxn ang="0">
                  <a:pos x="310" y="62"/>
                </a:cxn>
                <a:cxn ang="0">
                  <a:pos x="359" y="52"/>
                </a:cxn>
                <a:cxn ang="0">
                  <a:pos x="398" y="41"/>
                </a:cxn>
                <a:cxn ang="0">
                  <a:pos x="485" y="62"/>
                </a:cxn>
                <a:cxn ang="0">
                  <a:pos x="534" y="114"/>
                </a:cxn>
                <a:cxn ang="0">
                  <a:pos x="573" y="186"/>
                </a:cxn>
                <a:cxn ang="0">
                  <a:pos x="602" y="268"/>
                </a:cxn>
                <a:cxn ang="0">
                  <a:pos x="612" y="341"/>
                </a:cxn>
                <a:cxn ang="0">
                  <a:pos x="612" y="392"/>
                </a:cxn>
                <a:cxn ang="0">
                  <a:pos x="165" y="392"/>
                </a:cxn>
              </a:cxnLst>
              <a:rect l="0" t="0" r="r" b="b"/>
              <a:pathLst>
                <a:path w="738" h="918">
                  <a:moveTo>
                    <a:pt x="689" y="433"/>
                  </a:moveTo>
                  <a:lnTo>
                    <a:pt x="728" y="433"/>
                  </a:lnTo>
                  <a:lnTo>
                    <a:pt x="728" y="413"/>
                  </a:lnTo>
                  <a:lnTo>
                    <a:pt x="738" y="392"/>
                  </a:lnTo>
                  <a:lnTo>
                    <a:pt x="728" y="279"/>
                  </a:lnTo>
                  <a:lnTo>
                    <a:pt x="679" y="165"/>
                  </a:lnTo>
                  <a:lnTo>
                    <a:pt x="621" y="83"/>
                  </a:lnTo>
                  <a:lnTo>
                    <a:pt x="524" y="21"/>
                  </a:lnTo>
                  <a:lnTo>
                    <a:pt x="398" y="0"/>
                  </a:lnTo>
                  <a:lnTo>
                    <a:pt x="272" y="21"/>
                  </a:lnTo>
                  <a:lnTo>
                    <a:pt x="165" y="83"/>
                  </a:lnTo>
                  <a:lnTo>
                    <a:pt x="77" y="186"/>
                  </a:lnTo>
                  <a:lnTo>
                    <a:pt x="19" y="310"/>
                  </a:lnTo>
                  <a:lnTo>
                    <a:pt x="0" y="454"/>
                  </a:lnTo>
                  <a:lnTo>
                    <a:pt x="19" y="609"/>
                  </a:lnTo>
                  <a:lnTo>
                    <a:pt x="87" y="733"/>
                  </a:lnTo>
                  <a:lnTo>
                    <a:pt x="175" y="836"/>
                  </a:lnTo>
                  <a:lnTo>
                    <a:pt x="291" y="898"/>
                  </a:lnTo>
                  <a:lnTo>
                    <a:pt x="417" y="918"/>
                  </a:lnTo>
                  <a:lnTo>
                    <a:pt x="524" y="898"/>
                  </a:lnTo>
                  <a:lnTo>
                    <a:pt x="602" y="856"/>
                  </a:lnTo>
                  <a:lnTo>
                    <a:pt x="660" y="805"/>
                  </a:lnTo>
                  <a:lnTo>
                    <a:pt x="699" y="743"/>
                  </a:lnTo>
                  <a:lnTo>
                    <a:pt x="728" y="691"/>
                  </a:lnTo>
                  <a:lnTo>
                    <a:pt x="738" y="660"/>
                  </a:lnTo>
                  <a:lnTo>
                    <a:pt x="728" y="640"/>
                  </a:lnTo>
                  <a:lnTo>
                    <a:pt x="699" y="640"/>
                  </a:lnTo>
                  <a:lnTo>
                    <a:pt x="689" y="650"/>
                  </a:lnTo>
                  <a:lnTo>
                    <a:pt x="689" y="660"/>
                  </a:lnTo>
                  <a:lnTo>
                    <a:pt x="641" y="764"/>
                  </a:lnTo>
                  <a:lnTo>
                    <a:pt x="573" y="825"/>
                  </a:lnTo>
                  <a:lnTo>
                    <a:pt x="505" y="856"/>
                  </a:lnTo>
                  <a:lnTo>
                    <a:pt x="456" y="867"/>
                  </a:lnTo>
                  <a:lnTo>
                    <a:pt x="427" y="867"/>
                  </a:lnTo>
                  <a:lnTo>
                    <a:pt x="340" y="846"/>
                  </a:lnTo>
                  <a:lnTo>
                    <a:pt x="272" y="805"/>
                  </a:lnTo>
                  <a:lnTo>
                    <a:pt x="213" y="733"/>
                  </a:lnTo>
                  <a:lnTo>
                    <a:pt x="175" y="629"/>
                  </a:lnTo>
                  <a:lnTo>
                    <a:pt x="165" y="526"/>
                  </a:lnTo>
                  <a:lnTo>
                    <a:pt x="165" y="433"/>
                  </a:lnTo>
                  <a:lnTo>
                    <a:pt x="689" y="433"/>
                  </a:lnTo>
                  <a:close/>
                  <a:moveTo>
                    <a:pt x="165" y="392"/>
                  </a:moveTo>
                  <a:lnTo>
                    <a:pt x="184" y="258"/>
                  </a:lnTo>
                  <a:lnTo>
                    <a:pt x="213" y="165"/>
                  </a:lnTo>
                  <a:lnTo>
                    <a:pt x="262" y="103"/>
                  </a:lnTo>
                  <a:lnTo>
                    <a:pt x="310" y="62"/>
                  </a:lnTo>
                  <a:lnTo>
                    <a:pt x="359" y="52"/>
                  </a:lnTo>
                  <a:lnTo>
                    <a:pt x="398" y="41"/>
                  </a:lnTo>
                  <a:lnTo>
                    <a:pt x="485" y="62"/>
                  </a:lnTo>
                  <a:lnTo>
                    <a:pt x="534" y="114"/>
                  </a:lnTo>
                  <a:lnTo>
                    <a:pt x="573" y="186"/>
                  </a:lnTo>
                  <a:lnTo>
                    <a:pt x="602" y="268"/>
                  </a:lnTo>
                  <a:lnTo>
                    <a:pt x="612" y="341"/>
                  </a:lnTo>
                  <a:lnTo>
                    <a:pt x="612" y="392"/>
                  </a:lnTo>
                  <a:lnTo>
                    <a:pt x="165" y="3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72" name="Freeform 112"/>
            <p:cNvSpPr>
              <a:spLocks noEditPoints="1"/>
            </p:cNvSpPr>
            <p:nvPr/>
          </p:nvSpPr>
          <p:spPr bwMode="auto">
            <a:xfrm>
              <a:off x="24906" y="3900"/>
              <a:ext cx="845" cy="918"/>
            </a:xfrm>
            <a:custGeom>
              <a:avLst/>
              <a:gdLst/>
              <a:ahLst/>
              <a:cxnLst>
                <a:cxn ang="0">
                  <a:pos x="845" y="464"/>
                </a:cxn>
                <a:cxn ang="0">
                  <a:pos x="825" y="320"/>
                </a:cxn>
                <a:cxn ang="0">
                  <a:pos x="757" y="196"/>
                </a:cxn>
                <a:cxn ang="0">
                  <a:pos x="670" y="93"/>
                </a:cxn>
                <a:cxn ang="0">
                  <a:pos x="553" y="21"/>
                </a:cxn>
                <a:cxn ang="0">
                  <a:pos x="427" y="0"/>
                </a:cxn>
                <a:cxn ang="0">
                  <a:pos x="291" y="21"/>
                </a:cxn>
                <a:cxn ang="0">
                  <a:pos x="174" y="93"/>
                </a:cxn>
                <a:cxn ang="0">
                  <a:pos x="87" y="196"/>
                </a:cxn>
                <a:cxn ang="0">
                  <a:pos x="29" y="320"/>
                </a:cxn>
                <a:cxn ang="0">
                  <a:pos x="0" y="464"/>
                </a:cxn>
                <a:cxn ang="0">
                  <a:pos x="29" y="609"/>
                </a:cxn>
                <a:cxn ang="0">
                  <a:pos x="87" y="743"/>
                </a:cxn>
                <a:cxn ang="0">
                  <a:pos x="174" y="836"/>
                </a:cxn>
                <a:cxn ang="0">
                  <a:pos x="291" y="898"/>
                </a:cxn>
                <a:cxn ang="0">
                  <a:pos x="417" y="918"/>
                </a:cxn>
                <a:cxn ang="0">
                  <a:pos x="553" y="898"/>
                </a:cxn>
                <a:cxn ang="0">
                  <a:pos x="670" y="836"/>
                </a:cxn>
                <a:cxn ang="0">
                  <a:pos x="757" y="733"/>
                </a:cxn>
                <a:cxn ang="0">
                  <a:pos x="815" y="609"/>
                </a:cxn>
                <a:cxn ang="0">
                  <a:pos x="845" y="464"/>
                </a:cxn>
                <a:cxn ang="0">
                  <a:pos x="427" y="867"/>
                </a:cxn>
                <a:cxn ang="0">
                  <a:pos x="340" y="856"/>
                </a:cxn>
                <a:cxn ang="0">
                  <a:pos x="272" y="815"/>
                </a:cxn>
                <a:cxn ang="0">
                  <a:pos x="204" y="733"/>
                </a:cxn>
                <a:cxn ang="0">
                  <a:pos x="174" y="640"/>
                </a:cxn>
                <a:cxn ang="0">
                  <a:pos x="165" y="537"/>
                </a:cxn>
                <a:cxn ang="0">
                  <a:pos x="165" y="361"/>
                </a:cxn>
                <a:cxn ang="0">
                  <a:pos x="174" y="268"/>
                </a:cxn>
                <a:cxn ang="0">
                  <a:pos x="204" y="176"/>
                </a:cxn>
                <a:cxn ang="0">
                  <a:pos x="272" y="103"/>
                </a:cxn>
                <a:cxn ang="0">
                  <a:pos x="340" y="62"/>
                </a:cxn>
                <a:cxn ang="0">
                  <a:pos x="417" y="41"/>
                </a:cxn>
                <a:cxn ang="0">
                  <a:pos x="505" y="62"/>
                </a:cxn>
                <a:cxn ang="0">
                  <a:pos x="573" y="103"/>
                </a:cxn>
                <a:cxn ang="0">
                  <a:pos x="631" y="176"/>
                </a:cxn>
                <a:cxn ang="0">
                  <a:pos x="670" y="268"/>
                </a:cxn>
                <a:cxn ang="0">
                  <a:pos x="679" y="361"/>
                </a:cxn>
                <a:cxn ang="0">
                  <a:pos x="679" y="537"/>
                </a:cxn>
                <a:cxn ang="0">
                  <a:pos x="670" y="629"/>
                </a:cxn>
                <a:cxn ang="0">
                  <a:pos x="641" y="722"/>
                </a:cxn>
                <a:cxn ang="0">
                  <a:pos x="592" y="805"/>
                </a:cxn>
                <a:cxn ang="0">
                  <a:pos x="514" y="846"/>
                </a:cxn>
                <a:cxn ang="0">
                  <a:pos x="427" y="867"/>
                </a:cxn>
              </a:cxnLst>
              <a:rect l="0" t="0" r="r" b="b"/>
              <a:pathLst>
                <a:path w="845" h="918">
                  <a:moveTo>
                    <a:pt x="845" y="464"/>
                  </a:moveTo>
                  <a:lnTo>
                    <a:pt x="825" y="320"/>
                  </a:lnTo>
                  <a:lnTo>
                    <a:pt x="757" y="196"/>
                  </a:lnTo>
                  <a:lnTo>
                    <a:pt x="670" y="93"/>
                  </a:lnTo>
                  <a:lnTo>
                    <a:pt x="553" y="21"/>
                  </a:lnTo>
                  <a:lnTo>
                    <a:pt x="427" y="0"/>
                  </a:lnTo>
                  <a:lnTo>
                    <a:pt x="291" y="21"/>
                  </a:lnTo>
                  <a:lnTo>
                    <a:pt x="174" y="93"/>
                  </a:lnTo>
                  <a:lnTo>
                    <a:pt x="87" y="196"/>
                  </a:lnTo>
                  <a:lnTo>
                    <a:pt x="29" y="320"/>
                  </a:lnTo>
                  <a:lnTo>
                    <a:pt x="0" y="464"/>
                  </a:lnTo>
                  <a:lnTo>
                    <a:pt x="29" y="609"/>
                  </a:lnTo>
                  <a:lnTo>
                    <a:pt x="87" y="743"/>
                  </a:lnTo>
                  <a:lnTo>
                    <a:pt x="174" y="836"/>
                  </a:lnTo>
                  <a:lnTo>
                    <a:pt x="291" y="898"/>
                  </a:lnTo>
                  <a:lnTo>
                    <a:pt x="417" y="918"/>
                  </a:lnTo>
                  <a:lnTo>
                    <a:pt x="553" y="898"/>
                  </a:lnTo>
                  <a:lnTo>
                    <a:pt x="670" y="836"/>
                  </a:lnTo>
                  <a:lnTo>
                    <a:pt x="757" y="733"/>
                  </a:lnTo>
                  <a:lnTo>
                    <a:pt x="815" y="609"/>
                  </a:lnTo>
                  <a:lnTo>
                    <a:pt x="845" y="464"/>
                  </a:lnTo>
                  <a:close/>
                  <a:moveTo>
                    <a:pt x="427" y="867"/>
                  </a:moveTo>
                  <a:lnTo>
                    <a:pt x="340" y="856"/>
                  </a:lnTo>
                  <a:lnTo>
                    <a:pt x="272" y="815"/>
                  </a:lnTo>
                  <a:lnTo>
                    <a:pt x="204" y="733"/>
                  </a:lnTo>
                  <a:lnTo>
                    <a:pt x="174" y="640"/>
                  </a:lnTo>
                  <a:lnTo>
                    <a:pt x="165" y="537"/>
                  </a:lnTo>
                  <a:lnTo>
                    <a:pt x="165" y="361"/>
                  </a:lnTo>
                  <a:lnTo>
                    <a:pt x="174" y="268"/>
                  </a:lnTo>
                  <a:lnTo>
                    <a:pt x="204" y="176"/>
                  </a:lnTo>
                  <a:lnTo>
                    <a:pt x="272" y="103"/>
                  </a:lnTo>
                  <a:lnTo>
                    <a:pt x="340" y="62"/>
                  </a:lnTo>
                  <a:lnTo>
                    <a:pt x="417" y="41"/>
                  </a:lnTo>
                  <a:lnTo>
                    <a:pt x="505" y="62"/>
                  </a:lnTo>
                  <a:lnTo>
                    <a:pt x="573" y="103"/>
                  </a:lnTo>
                  <a:lnTo>
                    <a:pt x="631" y="176"/>
                  </a:lnTo>
                  <a:lnTo>
                    <a:pt x="670" y="268"/>
                  </a:lnTo>
                  <a:lnTo>
                    <a:pt x="679" y="361"/>
                  </a:lnTo>
                  <a:lnTo>
                    <a:pt x="679" y="537"/>
                  </a:lnTo>
                  <a:lnTo>
                    <a:pt x="670" y="629"/>
                  </a:lnTo>
                  <a:lnTo>
                    <a:pt x="641" y="722"/>
                  </a:lnTo>
                  <a:lnTo>
                    <a:pt x="592" y="805"/>
                  </a:lnTo>
                  <a:lnTo>
                    <a:pt x="514" y="846"/>
                  </a:lnTo>
                  <a:lnTo>
                    <a:pt x="427" y="8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73" name="Freeform 113"/>
            <p:cNvSpPr>
              <a:spLocks/>
            </p:cNvSpPr>
            <p:nvPr/>
          </p:nvSpPr>
          <p:spPr bwMode="auto">
            <a:xfrm>
              <a:off x="25867" y="3384"/>
              <a:ext cx="612" cy="1414"/>
            </a:xfrm>
            <a:custGeom>
              <a:avLst/>
              <a:gdLst/>
              <a:ahLst/>
              <a:cxnLst>
                <a:cxn ang="0">
                  <a:pos x="272" y="609"/>
                </a:cxn>
                <a:cxn ang="0">
                  <a:pos x="486" y="609"/>
                </a:cxn>
                <a:cxn ang="0">
                  <a:pos x="486" y="547"/>
                </a:cxn>
                <a:cxn ang="0">
                  <a:pos x="262" y="547"/>
                </a:cxn>
                <a:cxn ang="0">
                  <a:pos x="262" y="320"/>
                </a:cxn>
                <a:cxn ang="0">
                  <a:pos x="282" y="196"/>
                </a:cxn>
                <a:cxn ang="0">
                  <a:pos x="321" y="114"/>
                </a:cxn>
                <a:cxn ang="0">
                  <a:pos x="379" y="62"/>
                </a:cxn>
                <a:cxn ang="0">
                  <a:pos x="437" y="42"/>
                </a:cxn>
                <a:cxn ang="0">
                  <a:pos x="447" y="42"/>
                </a:cxn>
                <a:cxn ang="0">
                  <a:pos x="476" y="52"/>
                </a:cxn>
                <a:cxn ang="0">
                  <a:pos x="505" y="52"/>
                </a:cxn>
                <a:cxn ang="0">
                  <a:pos x="486" y="62"/>
                </a:cxn>
                <a:cxn ang="0">
                  <a:pos x="456" y="93"/>
                </a:cxn>
                <a:cxn ang="0">
                  <a:pos x="447" y="114"/>
                </a:cxn>
                <a:cxn ang="0">
                  <a:pos x="447" y="165"/>
                </a:cxn>
                <a:cxn ang="0">
                  <a:pos x="456" y="196"/>
                </a:cxn>
                <a:cxn ang="0">
                  <a:pos x="476" y="207"/>
                </a:cxn>
                <a:cxn ang="0">
                  <a:pos x="495" y="227"/>
                </a:cxn>
                <a:cxn ang="0">
                  <a:pos x="554" y="227"/>
                </a:cxn>
                <a:cxn ang="0">
                  <a:pos x="583" y="207"/>
                </a:cxn>
                <a:cxn ang="0">
                  <a:pos x="602" y="165"/>
                </a:cxn>
                <a:cxn ang="0">
                  <a:pos x="612" y="135"/>
                </a:cxn>
                <a:cxn ang="0">
                  <a:pos x="592" y="73"/>
                </a:cxn>
                <a:cxn ang="0">
                  <a:pos x="524" y="21"/>
                </a:cxn>
                <a:cxn ang="0">
                  <a:pos x="437" y="0"/>
                </a:cxn>
                <a:cxn ang="0">
                  <a:pos x="359" y="11"/>
                </a:cxn>
                <a:cxn ang="0">
                  <a:pos x="282" y="52"/>
                </a:cxn>
                <a:cxn ang="0">
                  <a:pos x="214" y="114"/>
                </a:cxn>
                <a:cxn ang="0">
                  <a:pos x="165" y="207"/>
                </a:cxn>
                <a:cxn ang="0">
                  <a:pos x="146" y="320"/>
                </a:cxn>
                <a:cxn ang="0">
                  <a:pos x="146" y="547"/>
                </a:cxn>
                <a:cxn ang="0">
                  <a:pos x="0" y="547"/>
                </a:cxn>
                <a:cxn ang="0">
                  <a:pos x="0" y="609"/>
                </a:cxn>
                <a:cxn ang="0">
                  <a:pos x="146" y="609"/>
                </a:cxn>
                <a:cxn ang="0">
                  <a:pos x="146" y="1300"/>
                </a:cxn>
                <a:cxn ang="0">
                  <a:pos x="136" y="1321"/>
                </a:cxn>
                <a:cxn ang="0">
                  <a:pos x="117" y="1341"/>
                </a:cxn>
                <a:cxn ang="0">
                  <a:pos x="97" y="1352"/>
                </a:cxn>
                <a:cxn ang="0">
                  <a:pos x="0" y="1352"/>
                </a:cxn>
                <a:cxn ang="0">
                  <a:pos x="0" y="1414"/>
                </a:cxn>
                <a:cxn ang="0">
                  <a:pos x="117" y="1414"/>
                </a:cxn>
                <a:cxn ang="0">
                  <a:pos x="214" y="1403"/>
                </a:cxn>
                <a:cxn ang="0">
                  <a:pos x="330" y="1403"/>
                </a:cxn>
                <a:cxn ang="0">
                  <a:pos x="456" y="1414"/>
                </a:cxn>
                <a:cxn ang="0">
                  <a:pos x="456" y="1352"/>
                </a:cxn>
                <a:cxn ang="0">
                  <a:pos x="330" y="1352"/>
                </a:cxn>
                <a:cxn ang="0">
                  <a:pos x="291" y="1331"/>
                </a:cxn>
                <a:cxn ang="0">
                  <a:pos x="282" y="1321"/>
                </a:cxn>
                <a:cxn ang="0">
                  <a:pos x="272" y="1300"/>
                </a:cxn>
                <a:cxn ang="0">
                  <a:pos x="272" y="1259"/>
                </a:cxn>
                <a:cxn ang="0">
                  <a:pos x="272" y="609"/>
                </a:cxn>
              </a:cxnLst>
              <a:rect l="0" t="0" r="r" b="b"/>
              <a:pathLst>
                <a:path w="612" h="1414">
                  <a:moveTo>
                    <a:pt x="272" y="609"/>
                  </a:moveTo>
                  <a:lnTo>
                    <a:pt x="486" y="609"/>
                  </a:lnTo>
                  <a:lnTo>
                    <a:pt x="486" y="547"/>
                  </a:lnTo>
                  <a:lnTo>
                    <a:pt x="262" y="547"/>
                  </a:lnTo>
                  <a:lnTo>
                    <a:pt x="262" y="320"/>
                  </a:lnTo>
                  <a:lnTo>
                    <a:pt x="282" y="196"/>
                  </a:lnTo>
                  <a:lnTo>
                    <a:pt x="321" y="114"/>
                  </a:lnTo>
                  <a:lnTo>
                    <a:pt x="379" y="62"/>
                  </a:lnTo>
                  <a:lnTo>
                    <a:pt x="437" y="42"/>
                  </a:lnTo>
                  <a:lnTo>
                    <a:pt x="447" y="42"/>
                  </a:lnTo>
                  <a:lnTo>
                    <a:pt x="476" y="52"/>
                  </a:lnTo>
                  <a:lnTo>
                    <a:pt x="505" y="52"/>
                  </a:lnTo>
                  <a:lnTo>
                    <a:pt x="486" y="62"/>
                  </a:lnTo>
                  <a:lnTo>
                    <a:pt x="456" y="93"/>
                  </a:lnTo>
                  <a:lnTo>
                    <a:pt x="447" y="114"/>
                  </a:lnTo>
                  <a:lnTo>
                    <a:pt x="447" y="165"/>
                  </a:lnTo>
                  <a:lnTo>
                    <a:pt x="456" y="196"/>
                  </a:lnTo>
                  <a:lnTo>
                    <a:pt x="476" y="207"/>
                  </a:lnTo>
                  <a:lnTo>
                    <a:pt x="495" y="227"/>
                  </a:lnTo>
                  <a:lnTo>
                    <a:pt x="554" y="227"/>
                  </a:lnTo>
                  <a:lnTo>
                    <a:pt x="583" y="207"/>
                  </a:lnTo>
                  <a:lnTo>
                    <a:pt x="602" y="165"/>
                  </a:lnTo>
                  <a:lnTo>
                    <a:pt x="612" y="135"/>
                  </a:lnTo>
                  <a:lnTo>
                    <a:pt x="592" y="73"/>
                  </a:lnTo>
                  <a:lnTo>
                    <a:pt x="524" y="21"/>
                  </a:lnTo>
                  <a:lnTo>
                    <a:pt x="437" y="0"/>
                  </a:lnTo>
                  <a:lnTo>
                    <a:pt x="359" y="11"/>
                  </a:lnTo>
                  <a:lnTo>
                    <a:pt x="282" y="52"/>
                  </a:lnTo>
                  <a:lnTo>
                    <a:pt x="214" y="114"/>
                  </a:lnTo>
                  <a:lnTo>
                    <a:pt x="165" y="207"/>
                  </a:lnTo>
                  <a:lnTo>
                    <a:pt x="146" y="320"/>
                  </a:lnTo>
                  <a:lnTo>
                    <a:pt x="146" y="547"/>
                  </a:lnTo>
                  <a:lnTo>
                    <a:pt x="0" y="547"/>
                  </a:lnTo>
                  <a:lnTo>
                    <a:pt x="0" y="609"/>
                  </a:lnTo>
                  <a:lnTo>
                    <a:pt x="146" y="609"/>
                  </a:lnTo>
                  <a:lnTo>
                    <a:pt x="146" y="1300"/>
                  </a:lnTo>
                  <a:lnTo>
                    <a:pt x="136" y="1321"/>
                  </a:lnTo>
                  <a:lnTo>
                    <a:pt x="117" y="1341"/>
                  </a:lnTo>
                  <a:lnTo>
                    <a:pt x="97" y="1352"/>
                  </a:lnTo>
                  <a:lnTo>
                    <a:pt x="0" y="1352"/>
                  </a:lnTo>
                  <a:lnTo>
                    <a:pt x="0" y="1414"/>
                  </a:lnTo>
                  <a:lnTo>
                    <a:pt x="117" y="1414"/>
                  </a:lnTo>
                  <a:lnTo>
                    <a:pt x="214" y="1403"/>
                  </a:lnTo>
                  <a:lnTo>
                    <a:pt x="330" y="1403"/>
                  </a:lnTo>
                  <a:lnTo>
                    <a:pt x="456" y="1414"/>
                  </a:lnTo>
                  <a:lnTo>
                    <a:pt x="456" y="1352"/>
                  </a:lnTo>
                  <a:lnTo>
                    <a:pt x="330" y="1352"/>
                  </a:lnTo>
                  <a:lnTo>
                    <a:pt x="291" y="1331"/>
                  </a:lnTo>
                  <a:lnTo>
                    <a:pt x="282" y="1321"/>
                  </a:lnTo>
                  <a:lnTo>
                    <a:pt x="272" y="1300"/>
                  </a:lnTo>
                  <a:lnTo>
                    <a:pt x="272" y="1259"/>
                  </a:lnTo>
                  <a:lnTo>
                    <a:pt x="272" y="6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74" name="Freeform 114"/>
            <p:cNvSpPr>
              <a:spLocks/>
            </p:cNvSpPr>
            <p:nvPr/>
          </p:nvSpPr>
          <p:spPr bwMode="auto">
            <a:xfrm>
              <a:off x="27032" y="3931"/>
              <a:ext cx="1292" cy="887"/>
            </a:xfrm>
            <a:custGeom>
              <a:avLst/>
              <a:gdLst/>
              <a:ahLst/>
              <a:cxnLst>
                <a:cxn ang="0">
                  <a:pos x="1175" y="114"/>
                </a:cxn>
                <a:cxn ang="0">
                  <a:pos x="1292" y="62"/>
                </a:cxn>
                <a:cxn ang="0">
                  <a:pos x="1243" y="0"/>
                </a:cxn>
                <a:cxn ang="0">
                  <a:pos x="1059" y="10"/>
                </a:cxn>
                <a:cxn ang="0">
                  <a:pos x="971" y="62"/>
                </a:cxn>
                <a:cxn ang="0">
                  <a:pos x="1039" y="83"/>
                </a:cxn>
                <a:cxn ang="0">
                  <a:pos x="1078" y="124"/>
                </a:cxn>
                <a:cxn ang="0">
                  <a:pos x="1088" y="176"/>
                </a:cxn>
                <a:cxn ang="0">
                  <a:pos x="1078" y="206"/>
                </a:cxn>
                <a:cxn ang="0">
                  <a:pos x="719" y="155"/>
                </a:cxn>
                <a:cxn ang="0">
                  <a:pos x="709" y="93"/>
                </a:cxn>
                <a:cxn ang="0">
                  <a:pos x="738" y="72"/>
                </a:cxn>
                <a:cxn ang="0">
                  <a:pos x="777" y="62"/>
                </a:cxn>
                <a:cxn ang="0">
                  <a:pos x="816" y="0"/>
                </a:cxn>
                <a:cxn ang="0">
                  <a:pos x="680" y="10"/>
                </a:cxn>
                <a:cxn ang="0">
                  <a:pos x="457" y="0"/>
                </a:cxn>
                <a:cxn ang="0">
                  <a:pos x="505" y="62"/>
                </a:cxn>
                <a:cxn ang="0">
                  <a:pos x="573" y="93"/>
                </a:cxn>
                <a:cxn ang="0">
                  <a:pos x="593" y="124"/>
                </a:cxn>
                <a:cxn ang="0">
                  <a:pos x="612" y="176"/>
                </a:cxn>
                <a:cxn ang="0">
                  <a:pos x="457" y="691"/>
                </a:cxn>
                <a:cxn ang="0">
                  <a:pos x="272" y="134"/>
                </a:cxn>
                <a:cxn ang="0">
                  <a:pos x="263" y="114"/>
                </a:cxn>
                <a:cxn ang="0">
                  <a:pos x="282" y="83"/>
                </a:cxn>
                <a:cxn ang="0">
                  <a:pos x="321" y="72"/>
                </a:cxn>
                <a:cxn ang="0">
                  <a:pos x="379" y="62"/>
                </a:cxn>
                <a:cxn ang="0">
                  <a:pos x="311" y="0"/>
                </a:cxn>
                <a:cxn ang="0">
                  <a:pos x="136" y="10"/>
                </a:cxn>
                <a:cxn ang="0">
                  <a:pos x="0" y="0"/>
                </a:cxn>
                <a:cxn ang="0">
                  <a:pos x="49" y="62"/>
                </a:cxn>
                <a:cxn ang="0">
                  <a:pos x="117" y="103"/>
                </a:cxn>
                <a:cxn ang="0">
                  <a:pos x="369" y="846"/>
                </a:cxn>
                <a:cxn ang="0">
                  <a:pos x="399" y="887"/>
                </a:cxn>
                <a:cxn ang="0">
                  <a:pos x="447" y="867"/>
                </a:cxn>
                <a:cxn ang="0">
                  <a:pos x="641" y="279"/>
                </a:cxn>
                <a:cxn ang="0">
                  <a:pos x="845" y="867"/>
                </a:cxn>
                <a:cxn ang="0">
                  <a:pos x="855" y="887"/>
                </a:cxn>
                <a:cxn ang="0">
                  <a:pos x="903" y="867"/>
                </a:cxn>
                <a:cxn ang="0">
                  <a:pos x="1127" y="196"/>
                </a:cxn>
              </a:cxnLst>
              <a:rect l="0" t="0" r="r" b="b"/>
              <a:pathLst>
                <a:path w="1292" h="887">
                  <a:moveTo>
                    <a:pt x="1127" y="196"/>
                  </a:moveTo>
                  <a:lnTo>
                    <a:pt x="1175" y="114"/>
                  </a:lnTo>
                  <a:lnTo>
                    <a:pt x="1224" y="72"/>
                  </a:lnTo>
                  <a:lnTo>
                    <a:pt x="1292" y="62"/>
                  </a:lnTo>
                  <a:lnTo>
                    <a:pt x="1292" y="0"/>
                  </a:lnTo>
                  <a:lnTo>
                    <a:pt x="1243" y="0"/>
                  </a:lnTo>
                  <a:lnTo>
                    <a:pt x="1195" y="10"/>
                  </a:lnTo>
                  <a:lnTo>
                    <a:pt x="1059" y="10"/>
                  </a:lnTo>
                  <a:lnTo>
                    <a:pt x="971" y="0"/>
                  </a:lnTo>
                  <a:lnTo>
                    <a:pt x="971" y="62"/>
                  </a:lnTo>
                  <a:lnTo>
                    <a:pt x="1010" y="72"/>
                  </a:lnTo>
                  <a:lnTo>
                    <a:pt x="1039" y="83"/>
                  </a:lnTo>
                  <a:lnTo>
                    <a:pt x="1069" y="103"/>
                  </a:lnTo>
                  <a:lnTo>
                    <a:pt x="1078" y="124"/>
                  </a:lnTo>
                  <a:lnTo>
                    <a:pt x="1088" y="165"/>
                  </a:lnTo>
                  <a:lnTo>
                    <a:pt x="1088" y="176"/>
                  </a:lnTo>
                  <a:lnTo>
                    <a:pt x="1078" y="186"/>
                  </a:lnTo>
                  <a:lnTo>
                    <a:pt x="1078" y="206"/>
                  </a:lnTo>
                  <a:lnTo>
                    <a:pt x="903" y="712"/>
                  </a:lnTo>
                  <a:lnTo>
                    <a:pt x="719" y="155"/>
                  </a:lnTo>
                  <a:lnTo>
                    <a:pt x="709" y="134"/>
                  </a:lnTo>
                  <a:lnTo>
                    <a:pt x="709" y="93"/>
                  </a:lnTo>
                  <a:lnTo>
                    <a:pt x="719" y="83"/>
                  </a:lnTo>
                  <a:lnTo>
                    <a:pt x="738" y="72"/>
                  </a:lnTo>
                  <a:lnTo>
                    <a:pt x="758" y="72"/>
                  </a:lnTo>
                  <a:lnTo>
                    <a:pt x="777" y="62"/>
                  </a:lnTo>
                  <a:lnTo>
                    <a:pt x="816" y="62"/>
                  </a:lnTo>
                  <a:lnTo>
                    <a:pt x="816" y="0"/>
                  </a:lnTo>
                  <a:lnTo>
                    <a:pt x="758" y="0"/>
                  </a:lnTo>
                  <a:lnTo>
                    <a:pt x="680" y="10"/>
                  </a:lnTo>
                  <a:lnTo>
                    <a:pt x="622" y="10"/>
                  </a:lnTo>
                  <a:lnTo>
                    <a:pt x="457" y="0"/>
                  </a:lnTo>
                  <a:lnTo>
                    <a:pt x="457" y="62"/>
                  </a:lnTo>
                  <a:lnTo>
                    <a:pt x="505" y="62"/>
                  </a:lnTo>
                  <a:lnTo>
                    <a:pt x="534" y="72"/>
                  </a:lnTo>
                  <a:lnTo>
                    <a:pt x="573" y="93"/>
                  </a:lnTo>
                  <a:lnTo>
                    <a:pt x="583" y="103"/>
                  </a:lnTo>
                  <a:lnTo>
                    <a:pt x="593" y="124"/>
                  </a:lnTo>
                  <a:lnTo>
                    <a:pt x="602" y="155"/>
                  </a:lnTo>
                  <a:lnTo>
                    <a:pt x="612" y="176"/>
                  </a:lnTo>
                  <a:lnTo>
                    <a:pt x="622" y="206"/>
                  </a:lnTo>
                  <a:lnTo>
                    <a:pt x="457" y="691"/>
                  </a:lnTo>
                  <a:lnTo>
                    <a:pt x="272" y="155"/>
                  </a:lnTo>
                  <a:lnTo>
                    <a:pt x="272" y="134"/>
                  </a:lnTo>
                  <a:lnTo>
                    <a:pt x="263" y="124"/>
                  </a:lnTo>
                  <a:lnTo>
                    <a:pt x="263" y="114"/>
                  </a:lnTo>
                  <a:lnTo>
                    <a:pt x="272" y="93"/>
                  </a:lnTo>
                  <a:lnTo>
                    <a:pt x="282" y="83"/>
                  </a:lnTo>
                  <a:lnTo>
                    <a:pt x="301" y="72"/>
                  </a:lnTo>
                  <a:lnTo>
                    <a:pt x="321" y="72"/>
                  </a:lnTo>
                  <a:lnTo>
                    <a:pt x="340" y="62"/>
                  </a:lnTo>
                  <a:lnTo>
                    <a:pt x="379" y="62"/>
                  </a:lnTo>
                  <a:lnTo>
                    <a:pt x="379" y="0"/>
                  </a:lnTo>
                  <a:lnTo>
                    <a:pt x="311" y="0"/>
                  </a:lnTo>
                  <a:lnTo>
                    <a:pt x="233" y="10"/>
                  </a:lnTo>
                  <a:lnTo>
                    <a:pt x="136" y="10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62"/>
                  </a:lnTo>
                  <a:lnTo>
                    <a:pt x="49" y="62"/>
                  </a:lnTo>
                  <a:lnTo>
                    <a:pt x="107" y="83"/>
                  </a:lnTo>
                  <a:lnTo>
                    <a:pt x="117" y="103"/>
                  </a:lnTo>
                  <a:lnTo>
                    <a:pt x="136" y="134"/>
                  </a:lnTo>
                  <a:lnTo>
                    <a:pt x="369" y="846"/>
                  </a:lnTo>
                  <a:lnTo>
                    <a:pt x="379" y="867"/>
                  </a:lnTo>
                  <a:lnTo>
                    <a:pt x="399" y="887"/>
                  </a:lnTo>
                  <a:lnTo>
                    <a:pt x="428" y="887"/>
                  </a:lnTo>
                  <a:lnTo>
                    <a:pt x="447" y="867"/>
                  </a:lnTo>
                  <a:lnTo>
                    <a:pt x="447" y="846"/>
                  </a:lnTo>
                  <a:lnTo>
                    <a:pt x="641" y="279"/>
                  </a:lnTo>
                  <a:lnTo>
                    <a:pt x="836" y="846"/>
                  </a:lnTo>
                  <a:lnTo>
                    <a:pt x="845" y="867"/>
                  </a:lnTo>
                  <a:lnTo>
                    <a:pt x="845" y="877"/>
                  </a:lnTo>
                  <a:lnTo>
                    <a:pt x="855" y="887"/>
                  </a:lnTo>
                  <a:lnTo>
                    <a:pt x="884" y="887"/>
                  </a:lnTo>
                  <a:lnTo>
                    <a:pt x="903" y="867"/>
                  </a:lnTo>
                  <a:lnTo>
                    <a:pt x="913" y="846"/>
                  </a:lnTo>
                  <a:lnTo>
                    <a:pt x="1127" y="1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75" name="Freeform 115"/>
            <p:cNvSpPr>
              <a:spLocks noEditPoints="1"/>
            </p:cNvSpPr>
            <p:nvPr/>
          </p:nvSpPr>
          <p:spPr bwMode="auto">
            <a:xfrm>
              <a:off x="28353" y="3900"/>
              <a:ext cx="845" cy="918"/>
            </a:xfrm>
            <a:custGeom>
              <a:avLst/>
              <a:gdLst/>
              <a:ahLst/>
              <a:cxnLst>
                <a:cxn ang="0">
                  <a:pos x="845" y="464"/>
                </a:cxn>
                <a:cxn ang="0">
                  <a:pos x="826" y="320"/>
                </a:cxn>
                <a:cxn ang="0">
                  <a:pos x="758" y="196"/>
                </a:cxn>
                <a:cxn ang="0">
                  <a:pos x="670" y="93"/>
                </a:cxn>
                <a:cxn ang="0">
                  <a:pos x="554" y="21"/>
                </a:cxn>
                <a:cxn ang="0">
                  <a:pos x="427" y="0"/>
                </a:cxn>
                <a:cxn ang="0">
                  <a:pos x="291" y="21"/>
                </a:cxn>
                <a:cxn ang="0">
                  <a:pos x="175" y="93"/>
                </a:cxn>
                <a:cxn ang="0">
                  <a:pos x="87" y="196"/>
                </a:cxn>
                <a:cxn ang="0">
                  <a:pos x="29" y="320"/>
                </a:cxn>
                <a:cxn ang="0">
                  <a:pos x="0" y="464"/>
                </a:cxn>
                <a:cxn ang="0">
                  <a:pos x="29" y="609"/>
                </a:cxn>
                <a:cxn ang="0">
                  <a:pos x="87" y="743"/>
                </a:cxn>
                <a:cxn ang="0">
                  <a:pos x="175" y="836"/>
                </a:cxn>
                <a:cxn ang="0">
                  <a:pos x="291" y="898"/>
                </a:cxn>
                <a:cxn ang="0">
                  <a:pos x="418" y="918"/>
                </a:cxn>
                <a:cxn ang="0">
                  <a:pos x="554" y="898"/>
                </a:cxn>
                <a:cxn ang="0">
                  <a:pos x="670" y="836"/>
                </a:cxn>
                <a:cxn ang="0">
                  <a:pos x="758" y="733"/>
                </a:cxn>
                <a:cxn ang="0">
                  <a:pos x="816" y="609"/>
                </a:cxn>
                <a:cxn ang="0">
                  <a:pos x="845" y="464"/>
                </a:cxn>
                <a:cxn ang="0">
                  <a:pos x="427" y="867"/>
                </a:cxn>
                <a:cxn ang="0">
                  <a:pos x="340" y="856"/>
                </a:cxn>
                <a:cxn ang="0">
                  <a:pos x="272" y="815"/>
                </a:cxn>
                <a:cxn ang="0">
                  <a:pos x="204" y="733"/>
                </a:cxn>
                <a:cxn ang="0">
                  <a:pos x="175" y="640"/>
                </a:cxn>
                <a:cxn ang="0">
                  <a:pos x="165" y="537"/>
                </a:cxn>
                <a:cxn ang="0">
                  <a:pos x="165" y="361"/>
                </a:cxn>
                <a:cxn ang="0">
                  <a:pos x="175" y="268"/>
                </a:cxn>
                <a:cxn ang="0">
                  <a:pos x="204" y="176"/>
                </a:cxn>
                <a:cxn ang="0">
                  <a:pos x="272" y="103"/>
                </a:cxn>
                <a:cxn ang="0">
                  <a:pos x="340" y="62"/>
                </a:cxn>
                <a:cxn ang="0">
                  <a:pos x="418" y="41"/>
                </a:cxn>
                <a:cxn ang="0">
                  <a:pos x="505" y="62"/>
                </a:cxn>
                <a:cxn ang="0">
                  <a:pos x="573" y="103"/>
                </a:cxn>
                <a:cxn ang="0">
                  <a:pos x="631" y="176"/>
                </a:cxn>
                <a:cxn ang="0">
                  <a:pos x="670" y="268"/>
                </a:cxn>
                <a:cxn ang="0">
                  <a:pos x="680" y="361"/>
                </a:cxn>
                <a:cxn ang="0">
                  <a:pos x="680" y="537"/>
                </a:cxn>
                <a:cxn ang="0">
                  <a:pos x="670" y="629"/>
                </a:cxn>
                <a:cxn ang="0">
                  <a:pos x="641" y="722"/>
                </a:cxn>
                <a:cxn ang="0">
                  <a:pos x="592" y="805"/>
                </a:cxn>
                <a:cxn ang="0">
                  <a:pos x="515" y="846"/>
                </a:cxn>
                <a:cxn ang="0">
                  <a:pos x="427" y="867"/>
                </a:cxn>
              </a:cxnLst>
              <a:rect l="0" t="0" r="r" b="b"/>
              <a:pathLst>
                <a:path w="845" h="918">
                  <a:moveTo>
                    <a:pt x="845" y="464"/>
                  </a:moveTo>
                  <a:lnTo>
                    <a:pt x="826" y="320"/>
                  </a:lnTo>
                  <a:lnTo>
                    <a:pt x="758" y="196"/>
                  </a:lnTo>
                  <a:lnTo>
                    <a:pt x="670" y="93"/>
                  </a:lnTo>
                  <a:lnTo>
                    <a:pt x="554" y="21"/>
                  </a:lnTo>
                  <a:lnTo>
                    <a:pt x="427" y="0"/>
                  </a:lnTo>
                  <a:lnTo>
                    <a:pt x="291" y="21"/>
                  </a:lnTo>
                  <a:lnTo>
                    <a:pt x="175" y="93"/>
                  </a:lnTo>
                  <a:lnTo>
                    <a:pt x="87" y="196"/>
                  </a:lnTo>
                  <a:lnTo>
                    <a:pt x="29" y="320"/>
                  </a:lnTo>
                  <a:lnTo>
                    <a:pt x="0" y="464"/>
                  </a:lnTo>
                  <a:lnTo>
                    <a:pt x="29" y="609"/>
                  </a:lnTo>
                  <a:lnTo>
                    <a:pt x="87" y="743"/>
                  </a:lnTo>
                  <a:lnTo>
                    <a:pt x="175" y="836"/>
                  </a:lnTo>
                  <a:lnTo>
                    <a:pt x="291" y="898"/>
                  </a:lnTo>
                  <a:lnTo>
                    <a:pt x="418" y="918"/>
                  </a:lnTo>
                  <a:lnTo>
                    <a:pt x="554" y="898"/>
                  </a:lnTo>
                  <a:lnTo>
                    <a:pt x="670" y="836"/>
                  </a:lnTo>
                  <a:lnTo>
                    <a:pt x="758" y="733"/>
                  </a:lnTo>
                  <a:lnTo>
                    <a:pt x="816" y="609"/>
                  </a:lnTo>
                  <a:lnTo>
                    <a:pt x="845" y="464"/>
                  </a:lnTo>
                  <a:close/>
                  <a:moveTo>
                    <a:pt x="427" y="867"/>
                  </a:moveTo>
                  <a:lnTo>
                    <a:pt x="340" y="856"/>
                  </a:lnTo>
                  <a:lnTo>
                    <a:pt x="272" y="815"/>
                  </a:lnTo>
                  <a:lnTo>
                    <a:pt x="204" y="733"/>
                  </a:lnTo>
                  <a:lnTo>
                    <a:pt x="175" y="640"/>
                  </a:lnTo>
                  <a:lnTo>
                    <a:pt x="165" y="537"/>
                  </a:lnTo>
                  <a:lnTo>
                    <a:pt x="165" y="361"/>
                  </a:lnTo>
                  <a:lnTo>
                    <a:pt x="175" y="268"/>
                  </a:lnTo>
                  <a:lnTo>
                    <a:pt x="204" y="176"/>
                  </a:lnTo>
                  <a:lnTo>
                    <a:pt x="272" y="103"/>
                  </a:lnTo>
                  <a:lnTo>
                    <a:pt x="340" y="62"/>
                  </a:lnTo>
                  <a:lnTo>
                    <a:pt x="418" y="41"/>
                  </a:lnTo>
                  <a:lnTo>
                    <a:pt x="505" y="62"/>
                  </a:lnTo>
                  <a:lnTo>
                    <a:pt x="573" y="103"/>
                  </a:lnTo>
                  <a:lnTo>
                    <a:pt x="631" y="176"/>
                  </a:lnTo>
                  <a:lnTo>
                    <a:pt x="670" y="268"/>
                  </a:lnTo>
                  <a:lnTo>
                    <a:pt x="680" y="361"/>
                  </a:lnTo>
                  <a:lnTo>
                    <a:pt x="680" y="537"/>
                  </a:lnTo>
                  <a:lnTo>
                    <a:pt x="670" y="629"/>
                  </a:lnTo>
                  <a:lnTo>
                    <a:pt x="641" y="722"/>
                  </a:lnTo>
                  <a:lnTo>
                    <a:pt x="592" y="805"/>
                  </a:lnTo>
                  <a:lnTo>
                    <a:pt x="515" y="846"/>
                  </a:lnTo>
                  <a:lnTo>
                    <a:pt x="427" y="8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76" name="Freeform 116"/>
            <p:cNvSpPr>
              <a:spLocks/>
            </p:cNvSpPr>
            <p:nvPr/>
          </p:nvSpPr>
          <p:spPr bwMode="auto">
            <a:xfrm>
              <a:off x="29305" y="3911"/>
              <a:ext cx="631" cy="887"/>
            </a:xfrm>
            <a:custGeom>
              <a:avLst/>
              <a:gdLst/>
              <a:ahLst/>
              <a:cxnLst>
                <a:cxn ang="0">
                  <a:pos x="272" y="732"/>
                </a:cxn>
                <a:cxn ang="0">
                  <a:pos x="272" y="422"/>
                </a:cxn>
                <a:cxn ang="0">
                  <a:pos x="281" y="309"/>
                </a:cxn>
                <a:cxn ang="0">
                  <a:pos x="311" y="206"/>
                </a:cxn>
                <a:cxn ang="0">
                  <a:pos x="349" y="123"/>
                </a:cxn>
                <a:cxn ang="0">
                  <a:pos x="417" y="61"/>
                </a:cxn>
                <a:cxn ang="0">
                  <a:pos x="495" y="41"/>
                </a:cxn>
                <a:cxn ang="0">
                  <a:pos x="514" y="41"/>
                </a:cxn>
                <a:cxn ang="0">
                  <a:pos x="485" y="72"/>
                </a:cxn>
                <a:cxn ang="0">
                  <a:pos x="476" y="92"/>
                </a:cxn>
                <a:cxn ang="0">
                  <a:pos x="466" y="123"/>
                </a:cxn>
                <a:cxn ang="0">
                  <a:pos x="476" y="154"/>
                </a:cxn>
                <a:cxn ang="0">
                  <a:pos x="485" y="175"/>
                </a:cxn>
                <a:cxn ang="0">
                  <a:pos x="505" y="196"/>
                </a:cxn>
                <a:cxn ang="0">
                  <a:pos x="524" y="206"/>
                </a:cxn>
                <a:cxn ang="0">
                  <a:pos x="573" y="206"/>
                </a:cxn>
                <a:cxn ang="0">
                  <a:pos x="592" y="196"/>
                </a:cxn>
                <a:cxn ang="0">
                  <a:pos x="602" y="185"/>
                </a:cxn>
                <a:cxn ang="0">
                  <a:pos x="621" y="175"/>
                </a:cxn>
                <a:cxn ang="0">
                  <a:pos x="631" y="154"/>
                </a:cxn>
                <a:cxn ang="0">
                  <a:pos x="631" y="123"/>
                </a:cxn>
                <a:cxn ang="0">
                  <a:pos x="621" y="82"/>
                </a:cxn>
                <a:cxn ang="0">
                  <a:pos x="602" y="51"/>
                </a:cxn>
                <a:cxn ang="0">
                  <a:pos x="573" y="20"/>
                </a:cxn>
                <a:cxn ang="0">
                  <a:pos x="495" y="0"/>
                </a:cxn>
                <a:cxn ang="0">
                  <a:pos x="398" y="20"/>
                </a:cxn>
                <a:cxn ang="0">
                  <a:pos x="330" y="82"/>
                </a:cxn>
                <a:cxn ang="0">
                  <a:pos x="291" y="154"/>
                </a:cxn>
                <a:cxn ang="0">
                  <a:pos x="262" y="216"/>
                </a:cxn>
                <a:cxn ang="0">
                  <a:pos x="262" y="0"/>
                </a:cxn>
                <a:cxn ang="0">
                  <a:pos x="0" y="20"/>
                </a:cxn>
                <a:cxn ang="0">
                  <a:pos x="0" y="82"/>
                </a:cxn>
                <a:cxn ang="0">
                  <a:pos x="48" y="82"/>
                </a:cxn>
                <a:cxn ang="0">
                  <a:pos x="87" y="92"/>
                </a:cxn>
                <a:cxn ang="0">
                  <a:pos x="107" y="92"/>
                </a:cxn>
                <a:cxn ang="0">
                  <a:pos x="126" y="113"/>
                </a:cxn>
                <a:cxn ang="0">
                  <a:pos x="145" y="154"/>
                </a:cxn>
                <a:cxn ang="0">
                  <a:pos x="145" y="773"/>
                </a:cxn>
                <a:cxn ang="0">
                  <a:pos x="136" y="794"/>
                </a:cxn>
                <a:cxn ang="0">
                  <a:pos x="116" y="814"/>
                </a:cxn>
                <a:cxn ang="0">
                  <a:pos x="87" y="825"/>
                </a:cxn>
                <a:cxn ang="0">
                  <a:pos x="0" y="825"/>
                </a:cxn>
                <a:cxn ang="0">
                  <a:pos x="0" y="887"/>
                </a:cxn>
                <a:cxn ang="0">
                  <a:pos x="116" y="887"/>
                </a:cxn>
                <a:cxn ang="0">
                  <a:pos x="213" y="876"/>
                </a:cxn>
                <a:cxn ang="0">
                  <a:pos x="330" y="876"/>
                </a:cxn>
                <a:cxn ang="0">
                  <a:pos x="456" y="887"/>
                </a:cxn>
                <a:cxn ang="0">
                  <a:pos x="456" y="825"/>
                </a:cxn>
                <a:cxn ang="0">
                  <a:pos x="330" y="825"/>
                </a:cxn>
                <a:cxn ang="0">
                  <a:pos x="291" y="804"/>
                </a:cxn>
                <a:cxn ang="0">
                  <a:pos x="281" y="794"/>
                </a:cxn>
                <a:cxn ang="0">
                  <a:pos x="272" y="773"/>
                </a:cxn>
                <a:cxn ang="0">
                  <a:pos x="272" y="732"/>
                </a:cxn>
              </a:cxnLst>
              <a:rect l="0" t="0" r="r" b="b"/>
              <a:pathLst>
                <a:path w="631" h="887">
                  <a:moveTo>
                    <a:pt x="272" y="732"/>
                  </a:moveTo>
                  <a:lnTo>
                    <a:pt x="272" y="422"/>
                  </a:lnTo>
                  <a:lnTo>
                    <a:pt x="281" y="309"/>
                  </a:lnTo>
                  <a:lnTo>
                    <a:pt x="311" y="206"/>
                  </a:lnTo>
                  <a:lnTo>
                    <a:pt x="349" y="123"/>
                  </a:lnTo>
                  <a:lnTo>
                    <a:pt x="417" y="61"/>
                  </a:lnTo>
                  <a:lnTo>
                    <a:pt x="495" y="41"/>
                  </a:lnTo>
                  <a:lnTo>
                    <a:pt x="514" y="41"/>
                  </a:lnTo>
                  <a:lnTo>
                    <a:pt x="485" y="72"/>
                  </a:lnTo>
                  <a:lnTo>
                    <a:pt x="476" y="92"/>
                  </a:lnTo>
                  <a:lnTo>
                    <a:pt x="466" y="123"/>
                  </a:lnTo>
                  <a:lnTo>
                    <a:pt x="476" y="154"/>
                  </a:lnTo>
                  <a:lnTo>
                    <a:pt x="485" y="175"/>
                  </a:lnTo>
                  <a:lnTo>
                    <a:pt x="505" y="196"/>
                  </a:lnTo>
                  <a:lnTo>
                    <a:pt x="524" y="206"/>
                  </a:lnTo>
                  <a:lnTo>
                    <a:pt x="573" y="206"/>
                  </a:lnTo>
                  <a:lnTo>
                    <a:pt x="592" y="196"/>
                  </a:lnTo>
                  <a:lnTo>
                    <a:pt x="602" y="185"/>
                  </a:lnTo>
                  <a:lnTo>
                    <a:pt x="621" y="175"/>
                  </a:lnTo>
                  <a:lnTo>
                    <a:pt x="631" y="154"/>
                  </a:lnTo>
                  <a:lnTo>
                    <a:pt x="631" y="123"/>
                  </a:lnTo>
                  <a:lnTo>
                    <a:pt x="621" y="82"/>
                  </a:lnTo>
                  <a:lnTo>
                    <a:pt x="602" y="51"/>
                  </a:lnTo>
                  <a:lnTo>
                    <a:pt x="573" y="20"/>
                  </a:lnTo>
                  <a:lnTo>
                    <a:pt x="495" y="0"/>
                  </a:lnTo>
                  <a:lnTo>
                    <a:pt x="398" y="20"/>
                  </a:lnTo>
                  <a:lnTo>
                    <a:pt x="330" y="82"/>
                  </a:lnTo>
                  <a:lnTo>
                    <a:pt x="291" y="154"/>
                  </a:lnTo>
                  <a:lnTo>
                    <a:pt x="262" y="216"/>
                  </a:lnTo>
                  <a:lnTo>
                    <a:pt x="262" y="0"/>
                  </a:lnTo>
                  <a:lnTo>
                    <a:pt x="0" y="20"/>
                  </a:lnTo>
                  <a:lnTo>
                    <a:pt x="0" y="82"/>
                  </a:lnTo>
                  <a:lnTo>
                    <a:pt x="48" y="82"/>
                  </a:lnTo>
                  <a:lnTo>
                    <a:pt x="87" y="92"/>
                  </a:lnTo>
                  <a:lnTo>
                    <a:pt x="107" y="92"/>
                  </a:lnTo>
                  <a:lnTo>
                    <a:pt x="126" y="113"/>
                  </a:lnTo>
                  <a:lnTo>
                    <a:pt x="145" y="154"/>
                  </a:lnTo>
                  <a:lnTo>
                    <a:pt x="145" y="773"/>
                  </a:lnTo>
                  <a:lnTo>
                    <a:pt x="136" y="794"/>
                  </a:lnTo>
                  <a:lnTo>
                    <a:pt x="116" y="814"/>
                  </a:lnTo>
                  <a:lnTo>
                    <a:pt x="87" y="825"/>
                  </a:lnTo>
                  <a:lnTo>
                    <a:pt x="0" y="825"/>
                  </a:lnTo>
                  <a:lnTo>
                    <a:pt x="0" y="887"/>
                  </a:lnTo>
                  <a:lnTo>
                    <a:pt x="116" y="887"/>
                  </a:lnTo>
                  <a:lnTo>
                    <a:pt x="213" y="876"/>
                  </a:lnTo>
                  <a:lnTo>
                    <a:pt x="330" y="876"/>
                  </a:lnTo>
                  <a:lnTo>
                    <a:pt x="456" y="887"/>
                  </a:lnTo>
                  <a:lnTo>
                    <a:pt x="456" y="825"/>
                  </a:lnTo>
                  <a:lnTo>
                    <a:pt x="330" y="825"/>
                  </a:lnTo>
                  <a:lnTo>
                    <a:pt x="291" y="804"/>
                  </a:lnTo>
                  <a:lnTo>
                    <a:pt x="281" y="794"/>
                  </a:lnTo>
                  <a:lnTo>
                    <a:pt x="272" y="773"/>
                  </a:lnTo>
                  <a:lnTo>
                    <a:pt x="272" y="7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77" name="Freeform 117"/>
            <p:cNvSpPr>
              <a:spLocks noEditPoints="1"/>
            </p:cNvSpPr>
            <p:nvPr/>
          </p:nvSpPr>
          <p:spPr bwMode="auto">
            <a:xfrm>
              <a:off x="30053" y="3405"/>
              <a:ext cx="932" cy="1413"/>
            </a:xfrm>
            <a:custGeom>
              <a:avLst/>
              <a:gdLst/>
              <a:ahLst/>
              <a:cxnLst>
                <a:cxn ang="0">
                  <a:pos x="650" y="1279"/>
                </a:cxn>
                <a:cxn ang="0">
                  <a:pos x="650" y="1413"/>
                </a:cxn>
                <a:cxn ang="0">
                  <a:pos x="932" y="1393"/>
                </a:cxn>
                <a:cxn ang="0">
                  <a:pos x="932" y="1331"/>
                </a:cxn>
                <a:cxn ang="0">
                  <a:pos x="883" y="1331"/>
                </a:cxn>
                <a:cxn ang="0">
                  <a:pos x="844" y="1320"/>
                </a:cxn>
                <a:cxn ang="0">
                  <a:pos x="815" y="1320"/>
                </a:cxn>
                <a:cxn ang="0">
                  <a:pos x="796" y="1300"/>
                </a:cxn>
                <a:cxn ang="0">
                  <a:pos x="786" y="1279"/>
                </a:cxn>
                <a:cxn ang="0">
                  <a:pos x="786" y="0"/>
                </a:cxn>
                <a:cxn ang="0">
                  <a:pos x="514" y="21"/>
                </a:cxn>
                <a:cxn ang="0">
                  <a:pos x="514" y="83"/>
                </a:cxn>
                <a:cxn ang="0">
                  <a:pos x="563" y="83"/>
                </a:cxn>
                <a:cxn ang="0">
                  <a:pos x="602" y="93"/>
                </a:cxn>
                <a:cxn ang="0">
                  <a:pos x="631" y="93"/>
                </a:cxn>
                <a:cxn ang="0">
                  <a:pos x="660" y="155"/>
                </a:cxn>
                <a:cxn ang="0">
                  <a:pos x="660" y="629"/>
                </a:cxn>
                <a:cxn ang="0">
                  <a:pos x="592" y="567"/>
                </a:cxn>
                <a:cxn ang="0">
                  <a:pos x="514" y="526"/>
                </a:cxn>
                <a:cxn ang="0">
                  <a:pos x="417" y="506"/>
                </a:cxn>
                <a:cxn ang="0">
                  <a:pos x="291" y="526"/>
                </a:cxn>
                <a:cxn ang="0">
                  <a:pos x="174" y="588"/>
                </a:cxn>
                <a:cxn ang="0">
                  <a:pos x="87" y="691"/>
                </a:cxn>
                <a:cxn ang="0">
                  <a:pos x="19" y="815"/>
                </a:cxn>
                <a:cxn ang="0">
                  <a:pos x="0" y="959"/>
                </a:cxn>
                <a:cxn ang="0">
                  <a:pos x="19" y="1104"/>
                </a:cxn>
                <a:cxn ang="0">
                  <a:pos x="77" y="1228"/>
                </a:cxn>
                <a:cxn ang="0">
                  <a:pos x="165" y="1331"/>
                </a:cxn>
                <a:cxn ang="0">
                  <a:pos x="281" y="1393"/>
                </a:cxn>
                <a:cxn ang="0">
                  <a:pos x="398" y="1413"/>
                </a:cxn>
                <a:cxn ang="0">
                  <a:pos x="504" y="1393"/>
                </a:cxn>
                <a:cxn ang="0">
                  <a:pos x="592" y="1341"/>
                </a:cxn>
                <a:cxn ang="0">
                  <a:pos x="650" y="1279"/>
                </a:cxn>
                <a:cxn ang="0">
                  <a:pos x="650" y="743"/>
                </a:cxn>
                <a:cxn ang="0">
                  <a:pos x="650" y="1197"/>
                </a:cxn>
                <a:cxn ang="0">
                  <a:pos x="640" y="1207"/>
                </a:cxn>
                <a:cxn ang="0">
                  <a:pos x="631" y="1228"/>
                </a:cxn>
                <a:cxn ang="0">
                  <a:pos x="563" y="1310"/>
                </a:cxn>
                <a:cxn ang="0">
                  <a:pos x="495" y="1351"/>
                </a:cxn>
                <a:cxn ang="0">
                  <a:pos x="407" y="1372"/>
                </a:cxn>
                <a:cxn ang="0">
                  <a:pos x="330" y="1351"/>
                </a:cxn>
                <a:cxn ang="0">
                  <a:pos x="262" y="1310"/>
                </a:cxn>
                <a:cxn ang="0">
                  <a:pos x="213" y="1238"/>
                </a:cxn>
                <a:cxn ang="0">
                  <a:pos x="174" y="1155"/>
                </a:cxn>
                <a:cxn ang="0">
                  <a:pos x="165" y="1052"/>
                </a:cxn>
                <a:cxn ang="0">
                  <a:pos x="155" y="959"/>
                </a:cxn>
                <a:cxn ang="0">
                  <a:pos x="155" y="877"/>
                </a:cxn>
                <a:cxn ang="0">
                  <a:pos x="174" y="774"/>
                </a:cxn>
                <a:cxn ang="0">
                  <a:pos x="213" y="681"/>
                </a:cxn>
                <a:cxn ang="0">
                  <a:pos x="262" y="619"/>
                </a:cxn>
                <a:cxn ang="0">
                  <a:pos x="339" y="567"/>
                </a:cxn>
                <a:cxn ang="0">
                  <a:pos x="427" y="547"/>
                </a:cxn>
                <a:cxn ang="0">
                  <a:pos x="495" y="557"/>
                </a:cxn>
                <a:cxn ang="0">
                  <a:pos x="572" y="598"/>
                </a:cxn>
                <a:cxn ang="0">
                  <a:pos x="631" y="671"/>
                </a:cxn>
                <a:cxn ang="0">
                  <a:pos x="640" y="691"/>
                </a:cxn>
                <a:cxn ang="0">
                  <a:pos x="650" y="702"/>
                </a:cxn>
                <a:cxn ang="0">
                  <a:pos x="650" y="743"/>
                </a:cxn>
              </a:cxnLst>
              <a:rect l="0" t="0" r="r" b="b"/>
              <a:pathLst>
                <a:path w="932" h="1413">
                  <a:moveTo>
                    <a:pt x="650" y="1279"/>
                  </a:moveTo>
                  <a:lnTo>
                    <a:pt x="650" y="1413"/>
                  </a:lnTo>
                  <a:lnTo>
                    <a:pt x="932" y="1393"/>
                  </a:lnTo>
                  <a:lnTo>
                    <a:pt x="932" y="1331"/>
                  </a:lnTo>
                  <a:lnTo>
                    <a:pt x="883" y="1331"/>
                  </a:lnTo>
                  <a:lnTo>
                    <a:pt x="844" y="1320"/>
                  </a:lnTo>
                  <a:lnTo>
                    <a:pt x="815" y="1320"/>
                  </a:lnTo>
                  <a:lnTo>
                    <a:pt x="796" y="1300"/>
                  </a:lnTo>
                  <a:lnTo>
                    <a:pt x="786" y="1279"/>
                  </a:lnTo>
                  <a:lnTo>
                    <a:pt x="786" y="0"/>
                  </a:lnTo>
                  <a:lnTo>
                    <a:pt x="514" y="21"/>
                  </a:lnTo>
                  <a:lnTo>
                    <a:pt x="514" y="83"/>
                  </a:lnTo>
                  <a:lnTo>
                    <a:pt x="563" y="83"/>
                  </a:lnTo>
                  <a:lnTo>
                    <a:pt x="602" y="93"/>
                  </a:lnTo>
                  <a:lnTo>
                    <a:pt x="631" y="93"/>
                  </a:lnTo>
                  <a:lnTo>
                    <a:pt x="660" y="155"/>
                  </a:lnTo>
                  <a:lnTo>
                    <a:pt x="660" y="629"/>
                  </a:lnTo>
                  <a:lnTo>
                    <a:pt x="592" y="567"/>
                  </a:lnTo>
                  <a:lnTo>
                    <a:pt x="514" y="526"/>
                  </a:lnTo>
                  <a:lnTo>
                    <a:pt x="417" y="506"/>
                  </a:lnTo>
                  <a:lnTo>
                    <a:pt x="291" y="526"/>
                  </a:lnTo>
                  <a:lnTo>
                    <a:pt x="174" y="588"/>
                  </a:lnTo>
                  <a:lnTo>
                    <a:pt x="87" y="691"/>
                  </a:lnTo>
                  <a:lnTo>
                    <a:pt x="19" y="815"/>
                  </a:lnTo>
                  <a:lnTo>
                    <a:pt x="0" y="959"/>
                  </a:lnTo>
                  <a:lnTo>
                    <a:pt x="19" y="1104"/>
                  </a:lnTo>
                  <a:lnTo>
                    <a:pt x="77" y="1228"/>
                  </a:lnTo>
                  <a:lnTo>
                    <a:pt x="165" y="1331"/>
                  </a:lnTo>
                  <a:lnTo>
                    <a:pt x="281" y="1393"/>
                  </a:lnTo>
                  <a:lnTo>
                    <a:pt x="398" y="1413"/>
                  </a:lnTo>
                  <a:lnTo>
                    <a:pt x="504" y="1393"/>
                  </a:lnTo>
                  <a:lnTo>
                    <a:pt x="592" y="1341"/>
                  </a:lnTo>
                  <a:lnTo>
                    <a:pt x="650" y="1279"/>
                  </a:lnTo>
                  <a:close/>
                  <a:moveTo>
                    <a:pt x="650" y="743"/>
                  </a:moveTo>
                  <a:lnTo>
                    <a:pt x="650" y="1197"/>
                  </a:lnTo>
                  <a:lnTo>
                    <a:pt x="640" y="1207"/>
                  </a:lnTo>
                  <a:lnTo>
                    <a:pt x="631" y="1228"/>
                  </a:lnTo>
                  <a:lnTo>
                    <a:pt x="563" y="1310"/>
                  </a:lnTo>
                  <a:lnTo>
                    <a:pt x="495" y="1351"/>
                  </a:lnTo>
                  <a:lnTo>
                    <a:pt x="407" y="1372"/>
                  </a:lnTo>
                  <a:lnTo>
                    <a:pt x="330" y="1351"/>
                  </a:lnTo>
                  <a:lnTo>
                    <a:pt x="262" y="1310"/>
                  </a:lnTo>
                  <a:lnTo>
                    <a:pt x="213" y="1238"/>
                  </a:lnTo>
                  <a:lnTo>
                    <a:pt x="174" y="1155"/>
                  </a:lnTo>
                  <a:lnTo>
                    <a:pt x="165" y="1052"/>
                  </a:lnTo>
                  <a:lnTo>
                    <a:pt x="155" y="959"/>
                  </a:lnTo>
                  <a:lnTo>
                    <a:pt x="155" y="877"/>
                  </a:lnTo>
                  <a:lnTo>
                    <a:pt x="174" y="774"/>
                  </a:lnTo>
                  <a:lnTo>
                    <a:pt x="213" y="681"/>
                  </a:lnTo>
                  <a:lnTo>
                    <a:pt x="262" y="619"/>
                  </a:lnTo>
                  <a:lnTo>
                    <a:pt x="339" y="567"/>
                  </a:lnTo>
                  <a:lnTo>
                    <a:pt x="427" y="547"/>
                  </a:lnTo>
                  <a:lnTo>
                    <a:pt x="495" y="557"/>
                  </a:lnTo>
                  <a:lnTo>
                    <a:pt x="572" y="598"/>
                  </a:lnTo>
                  <a:lnTo>
                    <a:pt x="631" y="671"/>
                  </a:lnTo>
                  <a:lnTo>
                    <a:pt x="640" y="691"/>
                  </a:lnTo>
                  <a:lnTo>
                    <a:pt x="650" y="702"/>
                  </a:lnTo>
                  <a:lnTo>
                    <a:pt x="650" y="7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78" name="Freeform 118"/>
            <p:cNvSpPr>
              <a:spLocks noEditPoints="1"/>
            </p:cNvSpPr>
            <p:nvPr/>
          </p:nvSpPr>
          <p:spPr bwMode="auto">
            <a:xfrm>
              <a:off x="31626" y="3467"/>
              <a:ext cx="777" cy="1743"/>
            </a:xfrm>
            <a:custGeom>
              <a:avLst/>
              <a:gdLst/>
              <a:ahLst/>
              <a:cxnLst>
                <a:cxn ang="0">
                  <a:pos x="777" y="52"/>
                </a:cxn>
                <a:cxn ang="0">
                  <a:pos x="738" y="10"/>
                </a:cxn>
                <a:cxn ang="0">
                  <a:pos x="650" y="21"/>
                </a:cxn>
                <a:cxn ang="0">
                  <a:pos x="611" y="72"/>
                </a:cxn>
                <a:cxn ang="0">
                  <a:pos x="631" y="165"/>
                </a:cxn>
                <a:cxn ang="0">
                  <a:pos x="679" y="186"/>
                </a:cxn>
                <a:cxn ang="0">
                  <a:pos x="757" y="134"/>
                </a:cxn>
                <a:cxn ang="0">
                  <a:pos x="777" y="72"/>
                </a:cxn>
                <a:cxn ang="0">
                  <a:pos x="359" y="1537"/>
                </a:cxn>
                <a:cxn ang="0">
                  <a:pos x="242" y="1681"/>
                </a:cxn>
                <a:cxn ang="0">
                  <a:pos x="145" y="1702"/>
                </a:cxn>
                <a:cxn ang="0">
                  <a:pos x="97" y="1681"/>
                </a:cxn>
                <a:cxn ang="0">
                  <a:pos x="145" y="1650"/>
                </a:cxn>
                <a:cxn ang="0">
                  <a:pos x="174" y="1599"/>
                </a:cxn>
                <a:cxn ang="0">
                  <a:pos x="155" y="1516"/>
                </a:cxn>
                <a:cxn ang="0">
                  <a:pos x="87" y="1506"/>
                </a:cxn>
                <a:cxn ang="0">
                  <a:pos x="19" y="1558"/>
                </a:cxn>
                <a:cxn ang="0">
                  <a:pos x="29" y="1681"/>
                </a:cxn>
                <a:cxn ang="0">
                  <a:pos x="174" y="1743"/>
                </a:cxn>
                <a:cxn ang="0">
                  <a:pos x="340" y="1692"/>
                </a:cxn>
                <a:cxn ang="0">
                  <a:pos x="485" y="1547"/>
                </a:cxn>
                <a:cxn ang="0">
                  <a:pos x="699" y="701"/>
                </a:cxn>
                <a:cxn ang="0">
                  <a:pos x="709" y="629"/>
                </a:cxn>
                <a:cxn ang="0">
                  <a:pos x="660" y="495"/>
                </a:cxn>
                <a:cxn ang="0">
                  <a:pos x="534" y="444"/>
                </a:cxn>
                <a:cxn ang="0">
                  <a:pos x="369" y="516"/>
                </a:cxn>
                <a:cxn ang="0">
                  <a:pos x="272" y="660"/>
                </a:cxn>
                <a:cxn ang="0">
                  <a:pos x="233" y="753"/>
                </a:cxn>
                <a:cxn ang="0">
                  <a:pos x="242" y="774"/>
                </a:cxn>
                <a:cxn ang="0">
                  <a:pos x="272" y="763"/>
                </a:cxn>
                <a:cxn ang="0">
                  <a:pos x="291" y="732"/>
                </a:cxn>
                <a:cxn ang="0">
                  <a:pos x="388" y="567"/>
                </a:cxn>
                <a:cxn ang="0">
                  <a:pos x="534" y="485"/>
                </a:cxn>
                <a:cxn ang="0">
                  <a:pos x="563" y="495"/>
                </a:cxn>
                <a:cxn ang="0">
                  <a:pos x="592" y="547"/>
                </a:cxn>
                <a:cxn ang="0">
                  <a:pos x="573" y="681"/>
                </a:cxn>
              </a:cxnLst>
              <a:rect l="0" t="0" r="r" b="b"/>
              <a:pathLst>
                <a:path w="777" h="1743">
                  <a:moveTo>
                    <a:pt x="777" y="72"/>
                  </a:moveTo>
                  <a:lnTo>
                    <a:pt x="777" y="52"/>
                  </a:lnTo>
                  <a:lnTo>
                    <a:pt x="757" y="21"/>
                  </a:lnTo>
                  <a:lnTo>
                    <a:pt x="738" y="10"/>
                  </a:lnTo>
                  <a:lnTo>
                    <a:pt x="709" y="0"/>
                  </a:lnTo>
                  <a:lnTo>
                    <a:pt x="650" y="21"/>
                  </a:lnTo>
                  <a:lnTo>
                    <a:pt x="631" y="52"/>
                  </a:lnTo>
                  <a:lnTo>
                    <a:pt x="611" y="72"/>
                  </a:lnTo>
                  <a:lnTo>
                    <a:pt x="611" y="144"/>
                  </a:lnTo>
                  <a:lnTo>
                    <a:pt x="631" y="165"/>
                  </a:lnTo>
                  <a:lnTo>
                    <a:pt x="650" y="175"/>
                  </a:lnTo>
                  <a:lnTo>
                    <a:pt x="679" y="186"/>
                  </a:lnTo>
                  <a:lnTo>
                    <a:pt x="738" y="165"/>
                  </a:lnTo>
                  <a:lnTo>
                    <a:pt x="757" y="134"/>
                  </a:lnTo>
                  <a:lnTo>
                    <a:pt x="777" y="113"/>
                  </a:lnTo>
                  <a:lnTo>
                    <a:pt x="777" y="72"/>
                  </a:lnTo>
                  <a:close/>
                  <a:moveTo>
                    <a:pt x="398" y="1434"/>
                  </a:moveTo>
                  <a:lnTo>
                    <a:pt x="359" y="1537"/>
                  </a:lnTo>
                  <a:lnTo>
                    <a:pt x="310" y="1619"/>
                  </a:lnTo>
                  <a:lnTo>
                    <a:pt x="242" y="1681"/>
                  </a:lnTo>
                  <a:lnTo>
                    <a:pt x="165" y="1702"/>
                  </a:lnTo>
                  <a:lnTo>
                    <a:pt x="145" y="1702"/>
                  </a:lnTo>
                  <a:lnTo>
                    <a:pt x="126" y="1692"/>
                  </a:lnTo>
                  <a:lnTo>
                    <a:pt x="97" y="1681"/>
                  </a:lnTo>
                  <a:lnTo>
                    <a:pt x="126" y="1671"/>
                  </a:lnTo>
                  <a:lnTo>
                    <a:pt x="145" y="1650"/>
                  </a:lnTo>
                  <a:lnTo>
                    <a:pt x="165" y="1619"/>
                  </a:lnTo>
                  <a:lnTo>
                    <a:pt x="174" y="1599"/>
                  </a:lnTo>
                  <a:lnTo>
                    <a:pt x="174" y="1558"/>
                  </a:lnTo>
                  <a:lnTo>
                    <a:pt x="155" y="1516"/>
                  </a:lnTo>
                  <a:lnTo>
                    <a:pt x="136" y="1506"/>
                  </a:lnTo>
                  <a:lnTo>
                    <a:pt x="87" y="1506"/>
                  </a:lnTo>
                  <a:lnTo>
                    <a:pt x="58" y="1516"/>
                  </a:lnTo>
                  <a:lnTo>
                    <a:pt x="19" y="1558"/>
                  </a:lnTo>
                  <a:lnTo>
                    <a:pt x="0" y="1619"/>
                  </a:lnTo>
                  <a:lnTo>
                    <a:pt x="29" y="1681"/>
                  </a:lnTo>
                  <a:lnTo>
                    <a:pt x="87" y="1723"/>
                  </a:lnTo>
                  <a:lnTo>
                    <a:pt x="174" y="1743"/>
                  </a:lnTo>
                  <a:lnTo>
                    <a:pt x="252" y="1733"/>
                  </a:lnTo>
                  <a:lnTo>
                    <a:pt x="340" y="1692"/>
                  </a:lnTo>
                  <a:lnTo>
                    <a:pt x="417" y="1630"/>
                  </a:lnTo>
                  <a:lnTo>
                    <a:pt x="485" y="1547"/>
                  </a:lnTo>
                  <a:lnTo>
                    <a:pt x="524" y="1434"/>
                  </a:lnTo>
                  <a:lnTo>
                    <a:pt x="699" y="701"/>
                  </a:lnTo>
                  <a:lnTo>
                    <a:pt x="709" y="670"/>
                  </a:lnTo>
                  <a:lnTo>
                    <a:pt x="709" y="629"/>
                  </a:lnTo>
                  <a:lnTo>
                    <a:pt x="699" y="547"/>
                  </a:lnTo>
                  <a:lnTo>
                    <a:pt x="660" y="495"/>
                  </a:lnTo>
                  <a:lnTo>
                    <a:pt x="602" y="454"/>
                  </a:lnTo>
                  <a:lnTo>
                    <a:pt x="534" y="444"/>
                  </a:lnTo>
                  <a:lnTo>
                    <a:pt x="446" y="464"/>
                  </a:lnTo>
                  <a:lnTo>
                    <a:pt x="369" y="516"/>
                  </a:lnTo>
                  <a:lnTo>
                    <a:pt x="310" y="588"/>
                  </a:lnTo>
                  <a:lnTo>
                    <a:pt x="272" y="660"/>
                  </a:lnTo>
                  <a:lnTo>
                    <a:pt x="242" y="722"/>
                  </a:lnTo>
                  <a:lnTo>
                    <a:pt x="233" y="753"/>
                  </a:lnTo>
                  <a:lnTo>
                    <a:pt x="233" y="763"/>
                  </a:lnTo>
                  <a:lnTo>
                    <a:pt x="242" y="774"/>
                  </a:lnTo>
                  <a:lnTo>
                    <a:pt x="272" y="774"/>
                  </a:lnTo>
                  <a:lnTo>
                    <a:pt x="272" y="763"/>
                  </a:lnTo>
                  <a:lnTo>
                    <a:pt x="281" y="753"/>
                  </a:lnTo>
                  <a:lnTo>
                    <a:pt x="291" y="732"/>
                  </a:lnTo>
                  <a:lnTo>
                    <a:pt x="330" y="640"/>
                  </a:lnTo>
                  <a:lnTo>
                    <a:pt x="388" y="567"/>
                  </a:lnTo>
                  <a:lnTo>
                    <a:pt x="456" y="505"/>
                  </a:lnTo>
                  <a:lnTo>
                    <a:pt x="534" y="485"/>
                  </a:lnTo>
                  <a:lnTo>
                    <a:pt x="544" y="485"/>
                  </a:lnTo>
                  <a:lnTo>
                    <a:pt x="563" y="495"/>
                  </a:lnTo>
                  <a:lnTo>
                    <a:pt x="582" y="516"/>
                  </a:lnTo>
                  <a:lnTo>
                    <a:pt x="592" y="547"/>
                  </a:lnTo>
                  <a:lnTo>
                    <a:pt x="592" y="619"/>
                  </a:lnTo>
                  <a:lnTo>
                    <a:pt x="573" y="681"/>
                  </a:lnTo>
                  <a:lnTo>
                    <a:pt x="398" y="143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479" name="Slide Number Placeholder 154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320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 2: Text Classification</a:t>
            </a:r>
          </a:p>
        </p:txBody>
      </p:sp>
      <p:pic>
        <p:nvPicPr>
          <p:cNvPr id="113671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2133600"/>
            <a:ext cx="4343400" cy="3743325"/>
          </a:xfrm>
          <a:noFill/>
          <a:ln/>
        </p:spPr>
      </p:pic>
      <p:sp>
        <p:nvSpPr>
          <p:cNvPr id="113674" name="Text Box 10"/>
          <p:cNvSpPr txBox="1">
            <a:spLocks noChangeArrowheads="1"/>
          </p:cNvSpPr>
          <p:nvPr/>
        </p:nvSpPr>
        <p:spPr bwMode="auto">
          <a:xfrm>
            <a:off x="457200" y="2395538"/>
            <a:ext cx="39624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400" dirty="0"/>
              <a:t> Dataset: Reuter-21578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dirty="0"/>
              <a:t> Classification accuracy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2400" dirty="0"/>
              <a:t> Naïve </a:t>
            </a:r>
            <a:r>
              <a:rPr lang="en-US" sz="2400" dirty="0" err="1"/>
              <a:t>Bayes</a:t>
            </a:r>
            <a:r>
              <a:rPr lang="en-US" sz="2400" dirty="0"/>
              <a:t>: 77%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2400" dirty="0"/>
              <a:t> Logistic regression: 88%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374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5230"/>
            <a:ext cx="9169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Sparse Solution by Lasso Regularization</a:t>
            </a:r>
            <a:endParaRPr lang="en-US" dirty="0"/>
          </a:p>
        </p:txBody>
      </p:sp>
      <p:grpSp>
        <p:nvGrpSpPr>
          <p:cNvPr id="30724" name="Group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571603" y="1500175"/>
            <a:ext cx="5929355" cy="936276"/>
            <a:chOff x="1164" y="1077"/>
            <a:chExt cx="35363" cy="5584"/>
          </a:xfrm>
        </p:grpSpPr>
        <p:sp>
          <p:nvSpPr>
            <p:cNvPr id="30726" name="Freeform 6"/>
            <p:cNvSpPr>
              <a:spLocks/>
            </p:cNvSpPr>
            <p:nvPr/>
          </p:nvSpPr>
          <p:spPr bwMode="auto">
            <a:xfrm>
              <a:off x="1164" y="3038"/>
              <a:ext cx="1184" cy="1399"/>
            </a:xfrm>
            <a:custGeom>
              <a:avLst/>
              <a:gdLst/>
              <a:ahLst/>
              <a:cxnLst>
                <a:cxn ang="0">
                  <a:pos x="1152" y="1079"/>
                </a:cxn>
                <a:cxn ang="0">
                  <a:pos x="1065" y="1123"/>
                </a:cxn>
                <a:cxn ang="0">
                  <a:pos x="1000" y="1178"/>
                </a:cxn>
                <a:cxn ang="0">
                  <a:pos x="989" y="1222"/>
                </a:cxn>
                <a:cxn ang="0">
                  <a:pos x="967" y="1255"/>
                </a:cxn>
                <a:cxn ang="0">
                  <a:pos x="924" y="1277"/>
                </a:cxn>
                <a:cxn ang="0">
                  <a:pos x="663" y="1233"/>
                </a:cxn>
                <a:cxn ang="0">
                  <a:pos x="359" y="1167"/>
                </a:cxn>
                <a:cxn ang="0">
                  <a:pos x="282" y="1178"/>
                </a:cxn>
                <a:cxn ang="0">
                  <a:pos x="445" y="804"/>
                </a:cxn>
                <a:cxn ang="0">
                  <a:pos x="511" y="561"/>
                </a:cxn>
                <a:cxn ang="0">
                  <a:pos x="630" y="275"/>
                </a:cxn>
                <a:cxn ang="0">
                  <a:pos x="717" y="154"/>
                </a:cxn>
                <a:cxn ang="0">
                  <a:pos x="750" y="132"/>
                </a:cxn>
                <a:cxn ang="0">
                  <a:pos x="837" y="121"/>
                </a:cxn>
                <a:cxn ang="0">
                  <a:pos x="913" y="187"/>
                </a:cxn>
                <a:cxn ang="0">
                  <a:pos x="924" y="231"/>
                </a:cxn>
                <a:cxn ang="0">
                  <a:pos x="935" y="308"/>
                </a:cxn>
                <a:cxn ang="0">
                  <a:pos x="924" y="352"/>
                </a:cxn>
                <a:cxn ang="0">
                  <a:pos x="967" y="363"/>
                </a:cxn>
                <a:cxn ang="0">
                  <a:pos x="1065" y="308"/>
                </a:cxn>
                <a:cxn ang="0">
                  <a:pos x="1108" y="253"/>
                </a:cxn>
                <a:cxn ang="0">
                  <a:pos x="1119" y="187"/>
                </a:cxn>
                <a:cxn ang="0">
                  <a:pos x="1076" y="66"/>
                </a:cxn>
                <a:cxn ang="0">
                  <a:pos x="956" y="0"/>
                </a:cxn>
                <a:cxn ang="0">
                  <a:pos x="641" y="121"/>
                </a:cxn>
                <a:cxn ang="0">
                  <a:pos x="424" y="396"/>
                </a:cxn>
                <a:cxn ang="0">
                  <a:pos x="261" y="892"/>
                </a:cxn>
                <a:cxn ang="0">
                  <a:pos x="141" y="1200"/>
                </a:cxn>
                <a:cxn ang="0">
                  <a:pos x="11" y="1366"/>
                </a:cxn>
                <a:cxn ang="0">
                  <a:pos x="0" y="1388"/>
                </a:cxn>
                <a:cxn ang="0">
                  <a:pos x="22" y="1399"/>
                </a:cxn>
                <a:cxn ang="0">
                  <a:pos x="141" y="1343"/>
                </a:cxn>
                <a:cxn ang="0">
                  <a:pos x="239" y="1288"/>
                </a:cxn>
                <a:cxn ang="0">
                  <a:pos x="369" y="1310"/>
                </a:cxn>
                <a:cxn ang="0">
                  <a:pos x="565" y="1366"/>
                </a:cxn>
                <a:cxn ang="0">
                  <a:pos x="771" y="1399"/>
                </a:cxn>
                <a:cxn ang="0">
                  <a:pos x="967" y="1343"/>
                </a:cxn>
                <a:cxn ang="0">
                  <a:pos x="1141" y="1189"/>
                </a:cxn>
              </a:cxnLst>
              <a:rect l="0" t="0" r="r" b="b"/>
              <a:pathLst>
                <a:path w="1184" h="1399">
                  <a:moveTo>
                    <a:pt x="1184" y="1079"/>
                  </a:moveTo>
                  <a:lnTo>
                    <a:pt x="1152" y="1079"/>
                  </a:lnTo>
                  <a:lnTo>
                    <a:pt x="1087" y="1101"/>
                  </a:lnTo>
                  <a:lnTo>
                    <a:pt x="1065" y="1123"/>
                  </a:lnTo>
                  <a:lnTo>
                    <a:pt x="1043" y="1134"/>
                  </a:lnTo>
                  <a:lnTo>
                    <a:pt x="1000" y="1178"/>
                  </a:lnTo>
                  <a:lnTo>
                    <a:pt x="1000" y="1200"/>
                  </a:lnTo>
                  <a:lnTo>
                    <a:pt x="989" y="1222"/>
                  </a:lnTo>
                  <a:lnTo>
                    <a:pt x="967" y="1244"/>
                  </a:lnTo>
                  <a:lnTo>
                    <a:pt x="967" y="1255"/>
                  </a:lnTo>
                  <a:lnTo>
                    <a:pt x="945" y="1277"/>
                  </a:lnTo>
                  <a:lnTo>
                    <a:pt x="924" y="1277"/>
                  </a:lnTo>
                  <a:lnTo>
                    <a:pt x="793" y="1266"/>
                  </a:lnTo>
                  <a:lnTo>
                    <a:pt x="663" y="1233"/>
                  </a:lnTo>
                  <a:lnTo>
                    <a:pt x="511" y="1189"/>
                  </a:lnTo>
                  <a:lnTo>
                    <a:pt x="359" y="1167"/>
                  </a:lnTo>
                  <a:lnTo>
                    <a:pt x="304" y="1167"/>
                  </a:lnTo>
                  <a:lnTo>
                    <a:pt x="282" y="1178"/>
                  </a:lnTo>
                  <a:lnTo>
                    <a:pt x="369" y="1035"/>
                  </a:lnTo>
                  <a:lnTo>
                    <a:pt x="445" y="804"/>
                  </a:lnTo>
                  <a:lnTo>
                    <a:pt x="467" y="694"/>
                  </a:lnTo>
                  <a:lnTo>
                    <a:pt x="511" y="561"/>
                  </a:lnTo>
                  <a:lnTo>
                    <a:pt x="565" y="407"/>
                  </a:lnTo>
                  <a:lnTo>
                    <a:pt x="630" y="275"/>
                  </a:lnTo>
                  <a:lnTo>
                    <a:pt x="695" y="165"/>
                  </a:lnTo>
                  <a:lnTo>
                    <a:pt x="717" y="154"/>
                  </a:lnTo>
                  <a:lnTo>
                    <a:pt x="728" y="132"/>
                  </a:lnTo>
                  <a:lnTo>
                    <a:pt x="750" y="132"/>
                  </a:lnTo>
                  <a:lnTo>
                    <a:pt x="771" y="121"/>
                  </a:lnTo>
                  <a:lnTo>
                    <a:pt x="837" y="121"/>
                  </a:lnTo>
                  <a:lnTo>
                    <a:pt x="869" y="143"/>
                  </a:lnTo>
                  <a:lnTo>
                    <a:pt x="913" y="187"/>
                  </a:lnTo>
                  <a:lnTo>
                    <a:pt x="924" y="209"/>
                  </a:lnTo>
                  <a:lnTo>
                    <a:pt x="924" y="231"/>
                  </a:lnTo>
                  <a:lnTo>
                    <a:pt x="935" y="264"/>
                  </a:lnTo>
                  <a:lnTo>
                    <a:pt x="935" y="308"/>
                  </a:lnTo>
                  <a:lnTo>
                    <a:pt x="924" y="330"/>
                  </a:lnTo>
                  <a:lnTo>
                    <a:pt x="924" y="352"/>
                  </a:lnTo>
                  <a:lnTo>
                    <a:pt x="935" y="363"/>
                  </a:lnTo>
                  <a:lnTo>
                    <a:pt x="967" y="363"/>
                  </a:lnTo>
                  <a:lnTo>
                    <a:pt x="1000" y="352"/>
                  </a:lnTo>
                  <a:lnTo>
                    <a:pt x="1065" y="308"/>
                  </a:lnTo>
                  <a:lnTo>
                    <a:pt x="1098" y="275"/>
                  </a:lnTo>
                  <a:lnTo>
                    <a:pt x="1108" y="253"/>
                  </a:lnTo>
                  <a:lnTo>
                    <a:pt x="1119" y="220"/>
                  </a:lnTo>
                  <a:lnTo>
                    <a:pt x="1119" y="187"/>
                  </a:lnTo>
                  <a:lnTo>
                    <a:pt x="1108" y="121"/>
                  </a:lnTo>
                  <a:lnTo>
                    <a:pt x="1076" y="66"/>
                  </a:lnTo>
                  <a:lnTo>
                    <a:pt x="1032" y="22"/>
                  </a:lnTo>
                  <a:lnTo>
                    <a:pt x="956" y="0"/>
                  </a:lnTo>
                  <a:lnTo>
                    <a:pt x="793" y="33"/>
                  </a:lnTo>
                  <a:lnTo>
                    <a:pt x="641" y="121"/>
                  </a:lnTo>
                  <a:lnTo>
                    <a:pt x="532" y="220"/>
                  </a:lnTo>
                  <a:lnTo>
                    <a:pt x="424" y="396"/>
                  </a:lnTo>
                  <a:lnTo>
                    <a:pt x="337" y="617"/>
                  </a:lnTo>
                  <a:lnTo>
                    <a:pt x="261" y="892"/>
                  </a:lnTo>
                  <a:lnTo>
                    <a:pt x="196" y="1079"/>
                  </a:lnTo>
                  <a:lnTo>
                    <a:pt x="141" y="1200"/>
                  </a:lnTo>
                  <a:lnTo>
                    <a:pt x="98" y="1277"/>
                  </a:lnTo>
                  <a:lnTo>
                    <a:pt x="11" y="1366"/>
                  </a:lnTo>
                  <a:lnTo>
                    <a:pt x="11" y="1377"/>
                  </a:lnTo>
                  <a:lnTo>
                    <a:pt x="0" y="1388"/>
                  </a:lnTo>
                  <a:lnTo>
                    <a:pt x="11" y="1399"/>
                  </a:lnTo>
                  <a:lnTo>
                    <a:pt x="22" y="1399"/>
                  </a:lnTo>
                  <a:lnTo>
                    <a:pt x="76" y="1388"/>
                  </a:lnTo>
                  <a:lnTo>
                    <a:pt x="141" y="1343"/>
                  </a:lnTo>
                  <a:lnTo>
                    <a:pt x="196" y="1288"/>
                  </a:lnTo>
                  <a:lnTo>
                    <a:pt x="239" y="1288"/>
                  </a:lnTo>
                  <a:lnTo>
                    <a:pt x="293" y="1299"/>
                  </a:lnTo>
                  <a:lnTo>
                    <a:pt x="369" y="1310"/>
                  </a:lnTo>
                  <a:lnTo>
                    <a:pt x="489" y="1343"/>
                  </a:lnTo>
                  <a:lnTo>
                    <a:pt x="565" y="1366"/>
                  </a:lnTo>
                  <a:lnTo>
                    <a:pt x="663" y="1388"/>
                  </a:lnTo>
                  <a:lnTo>
                    <a:pt x="771" y="1399"/>
                  </a:lnTo>
                  <a:lnTo>
                    <a:pt x="858" y="1388"/>
                  </a:lnTo>
                  <a:lnTo>
                    <a:pt x="967" y="1343"/>
                  </a:lnTo>
                  <a:lnTo>
                    <a:pt x="1065" y="1277"/>
                  </a:lnTo>
                  <a:lnTo>
                    <a:pt x="1141" y="1189"/>
                  </a:lnTo>
                  <a:lnTo>
                    <a:pt x="1184" y="10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27" name="Freeform 7"/>
            <p:cNvSpPr>
              <a:spLocks/>
            </p:cNvSpPr>
            <p:nvPr/>
          </p:nvSpPr>
          <p:spPr bwMode="auto">
            <a:xfrm>
              <a:off x="2598" y="2961"/>
              <a:ext cx="446" cy="1905"/>
            </a:xfrm>
            <a:custGeom>
              <a:avLst/>
              <a:gdLst/>
              <a:ahLst/>
              <a:cxnLst>
                <a:cxn ang="0">
                  <a:pos x="446" y="1894"/>
                </a:cxn>
                <a:cxn ang="0">
                  <a:pos x="435" y="1883"/>
                </a:cxn>
                <a:cxn ang="0">
                  <a:pos x="435" y="1872"/>
                </a:cxn>
                <a:cxn ang="0">
                  <a:pos x="413" y="1850"/>
                </a:cxn>
                <a:cxn ang="0">
                  <a:pos x="294" y="1696"/>
                </a:cxn>
                <a:cxn ang="0">
                  <a:pos x="207" y="1509"/>
                </a:cxn>
                <a:cxn ang="0">
                  <a:pos x="153" y="1321"/>
                </a:cxn>
                <a:cxn ang="0">
                  <a:pos x="120" y="1134"/>
                </a:cxn>
                <a:cxn ang="0">
                  <a:pos x="109" y="947"/>
                </a:cxn>
                <a:cxn ang="0">
                  <a:pos x="120" y="749"/>
                </a:cxn>
                <a:cxn ang="0">
                  <a:pos x="153" y="561"/>
                </a:cxn>
                <a:cxn ang="0">
                  <a:pos x="207" y="374"/>
                </a:cxn>
                <a:cxn ang="0">
                  <a:pos x="294" y="198"/>
                </a:cxn>
                <a:cxn ang="0">
                  <a:pos x="413" y="44"/>
                </a:cxn>
                <a:cxn ang="0">
                  <a:pos x="435" y="22"/>
                </a:cxn>
                <a:cxn ang="0">
                  <a:pos x="446" y="22"/>
                </a:cxn>
                <a:cxn ang="0">
                  <a:pos x="446" y="11"/>
                </a:cxn>
                <a:cxn ang="0">
                  <a:pos x="435" y="0"/>
                </a:cxn>
                <a:cxn ang="0">
                  <a:pos x="424" y="0"/>
                </a:cxn>
                <a:cxn ang="0">
                  <a:pos x="392" y="11"/>
                </a:cxn>
                <a:cxn ang="0">
                  <a:pos x="337" y="55"/>
                </a:cxn>
                <a:cxn ang="0">
                  <a:pos x="272" y="132"/>
                </a:cxn>
                <a:cxn ang="0">
                  <a:pos x="196" y="231"/>
                </a:cxn>
                <a:cxn ang="0">
                  <a:pos x="120" y="363"/>
                </a:cxn>
                <a:cxn ang="0">
                  <a:pos x="44" y="572"/>
                </a:cxn>
                <a:cxn ang="0">
                  <a:pos x="11" y="771"/>
                </a:cxn>
                <a:cxn ang="0">
                  <a:pos x="0" y="947"/>
                </a:cxn>
                <a:cxn ang="0">
                  <a:pos x="11" y="1123"/>
                </a:cxn>
                <a:cxn ang="0">
                  <a:pos x="44" y="1332"/>
                </a:cxn>
                <a:cxn ang="0">
                  <a:pos x="131" y="1553"/>
                </a:cxn>
                <a:cxn ang="0">
                  <a:pos x="207" y="1685"/>
                </a:cxn>
                <a:cxn ang="0">
                  <a:pos x="272" y="1784"/>
                </a:cxn>
                <a:cxn ang="0">
                  <a:pos x="348" y="1850"/>
                </a:cxn>
                <a:cxn ang="0">
                  <a:pos x="392" y="1894"/>
                </a:cxn>
                <a:cxn ang="0">
                  <a:pos x="424" y="1905"/>
                </a:cxn>
                <a:cxn ang="0">
                  <a:pos x="435" y="1905"/>
                </a:cxn>
                <a:cxn ang="0">
                  <a:pos x="446" y="1894"/>
                </a:cxn>
              </a:cxnLst>
              <a:rect l="0" t="0" r="r" b="b"/>
              <a:pathLst>
                <a:path w="446" h="1905">
                  <a:moveTo>
                    <a:pt x="446" y="1894"/>
                  </a:moveTo>
                  <a:lnTo>
                    <a:pt x="435" y="1883"/>
                  </a:lnTo>
                  <a:lnTo>
                    <a:pt x="435" y="1872"/>
                  </a:lnTo>
                  <a:lnTo>
                    <a:pt x="413" y="1850"/>
                  </a:lnTo>
                  <a:lnTo>
                    <a:pt x="294" y="1696"/>
                  </a:lnTo>
                  <a:lnTo>
                    <a:pt x="207" y="1509"/>
                  </a:lnTo>
                  <a:lnTo>
                    <a:pt x="153" y="1321"/>
                  </a:lnTo>
                  <a:lnTo>
                    <a:pt x="120" y="1134"/>
                  </a:lnTo>
                  <a:lnTo>
                    <a:pt x="109" y="947"/>
                  </a:lnTo>
                  <a:lnTo>
                    <a:pt x="120" y="749"/>
                  </a:lnTo>
                  <a:lnTo>
                    <a:pt x="153" y="561"/>
                  </a:lnTo>
                  <a:lnTo>
                    <a:pt x="207" y="374"/>
                  </a:lnTo>
                  <a:lnTo>
                    <a:pt x="294" y="198"/>
                  </a:lnTo>
                  <a:lnTo>
                    <a:pt x="413" y="44"/>
                  </a:lnTo>
                  <a:lnTo>
                    <a:pt x="435" y="22"/>
                  </a:lnTo>
                  <a:lnTo>
                    <a:pt x="446" y="22"/>
                  </a:lnTo>
                  <a:lnTo>
                    <a:pt x="446" y="11"/>
                  </a:lnTo>
                  <a:lnTo>
                    <a:pt x="435" y="0"/>
                  </a:lnTo>
                  <a:lnTo>
                    <a:pt x="424" y="0"/>
                  </a:lnTo>
                  <a:lnTo>
                    <a:pt x="392" y="11"/>
                  </a:lnTo>
                  <a:lnTo>
                    <a:pt x="337" y="55"/>
                  </a:lnTo>
                  <a:lnTo>
                    <a:pt x="272" y="132"/>
                  </a:lnTo>
                  <a:lnTo>
                    <a:pt x="196" y="231"/>
                  </a:lnTo>
                  <a:lnTo>
                    <a:pt x="120" y="363"/>
                  </a:lnTo>
                  <a:lnTo>
                    <a:pt x="44" y="572"/>
                  </a:lnTo>
                  <a:lnTo>
                    <a:pt x="11" y="771"/>
                  </a:lnTo>
                  <a:lnTo>
                    <a:pt x="0" y="947"/>
                  </a:lnTo>
                  <a:lnTo>
                    <a:pt x="11" y="1123"/>
                  </a:lnTo>
                  <a:lnTo>
                    <a:pt x="44" y="1332"/>
                  </a:lnTo>
                  <a:lnTo>
                    <a:pt x="131" y="1553"/>
                  </a:lnTo>
                  <a:lnTo>
                    <a:pt x="207" y="1685"/>
                  </a:lnTo>
                  <a:lnTo>
                    <a:pt x="272" y="1784"/>
                  </a:lnTo>
                  <a:lnTo>
                    <a:pt x="348" y="1850"/>
                  </a:lnTo>
                  <a:lnTo>
                    <a:pt x="392" y="1894"/>
                  </a:lnTo>
                  <a:lnTo>
                    <a:pt x="424" y="1905"/>
                  </a:lnTo>
                  <a:lnTo>
                    <a:pt x="435" y="1905"/>
                  </a:lnTo>
                  <a:lnTo>
                    <a:pt x="446" y="189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28" name="Freeform 8"/>
            <p:cNvSpPr>
              <a:spLocks/>
            </p:cNvSpPr>
            <p:nvPr/>
          </p:nvSpPr>
          <p:spPr bwMode="auto">
            <a:xfrm>
              <a:off x="3196" y="3544"/>
              <a:ext cx="1478" cy="860"/>
            </a:xfrm>
            <a:custGeom>
              <a:avLst/>
              <a:gdLst/>
              <a:ahLst/>
              <a:cxnLst>
                <a:cxn ang="0">
                  <a:pos x="1348" y="133"/>
                </a:cxn>
                <a:cxn ang="0">
                  <a:pos x="1359" y="122"/>
                </a:cxn>
                <a:cxn ang="0">
                  <a:pos x="1359" y="111"/>
                </a:cxn>
                <a:cxn ang="0">
                  <a:pos x="1402" y="88"/>
                </a:cxn>
                <a:cxn ang="0">
                  <a:pos x="1478" y="88"/>
                </a:cxn>
                <a:cxn ang="0">
                  <a:pos x="1478" y="0"/>
                </a:cxn>
                <a:cxn ang="0">
                  <a:pos x="1152" y="0"/>
                </a:cxn>
                <a:cxn ang="0">
                  <a:pos x="1152" y="88"/>
                </a:cxn>
                <a:cxn ang="0">
                  <a:pos x="1217" y="88"/>
                </a:cxn>
                <a:cxn ang="0">
                  <a:pos x="1239" y="100"/>
                </a:cxn>
                <a:cxn ang="0">
                  <a:pos x="1250" y="100"/>
                </a:cxn>
                <a:cxn ang="0">
                  <a:pos x="1261" y="111"/>
                </a:cxn>
                <a:cxn ang="0">
                  <a:pos x="1261" y="122"/>
                </a:cxn>
                <a:cxn ang="0">
                  <a:pos x="1250" y="133"/>
                </a:cxn>
                <a:cxn ang="0">
                  <a:pos x="1054" y="628"/>
                </a:cxn>
                <a:cxn ang="0">
                  <a:pos x="837" y="88"/>
                </a:cxn>
                <a:cxn ang="0">
                  <a:pos x="946" y="88"/>
                </a:cxn>
                <a:cxn ang="0">
                  <a:pos x="946" y="0"/>
                </a:cxn>
                <a:cxn ang="0">
                  <a:pos x="543" y="0"/>
                </a:cxn>
                <a:cxn ang="0">
                  <a:pos x="543" y="88"/>
                </a:cxn>
                <a:cxn ang="0">
                  <a:pos x="652" y="88"/>
                </a:cxn>
                <a:cxn ang="0">
                  <a:pos x="685" y="155"/>
                </a:cxn>
                <a:cxn ang="0">
                  <a:pos x="685" y="177"/>
                </a:cxn>
                <a:cxn ang="0">
                  <a:pos x="696" y="188"/>
                </a:cxn>
                <a:cxn ang="0">
                  <a:pos x="685" y="199"/>
                </a:cxn>
                <a:cxn ang="0">
                  <a:pos x="685" y="210"/>
                </a:cxn>
                <a:cxn ang="0">
                  <a:pos x="533" y="584"/>
                </a:cxn>
                <a:cxn ang="0">
                  <a:pos x="337" y="88"/>
                </a:cxn>
                <a:cxn ang="0">
                  <a:pos x="446" y="88"/>
                </a:cxn>
                <a:cxn ang="0">
                  <a:pos x="446" y="0"/>
                </a:cxn>
                <a:cxn ang="0">
                  <a:pos x="0" y="0"/>
                </a:cxn>
                <a:cxn ang="0">
                  <a:pos x="0" y="88"/>
                </a:cxn>
                <a:cxn ang="0">
                  <a:pos x="120" y="88"/>
                </a:cxn>
                <a:cxn ang="0">
                  <a:pos x="402" y="804"/>
                </a:cxn>
                <a:cxn ang="0">
                  <a:pos x="413" y="826"/>
                </a:cxn>
                <a:cxn ang="0">
                  <a:pos x="435" y="848"/>
                </a:cxn>
                <a:cxn ang="0">
                  <a:pos x="446" y="848"/>
                </a:cxn>
                <a:cxn ang="0">
                  <a:pos x="467" y="860"/>
                </a:cxn>
                <a:cxn ang="0">
                  <a:pos x="489" y="860"/>
                </a:cxn>
                <a:cxn ang="0">
                  <a:pos x="511" y="848"/>
                </a:cxn>
                <a:cxn ang="0">
                  <a:pos x="533" y="826"/>
                </a:cxn>
                <a:cxn ang="0">
                  <a:pos x="543" y="804"/>
                </a:cxn>
                <a:cxn ang="0">
                  <a:pos x="739" y="309"/>
                </a:cxn>
                <a:cxn ang="0">
                  <a:pos x="946" y="804"/>
                </a:cxn>
                <a:cxn ang="0">
                  <a:pos x="956" y="826"/>
                </a:cxn>
                <a:cxn ang="0">
                  <a:pos x="956" y="837"/>
                </a:cxn>
                <a:cxn ang="0">
                  <a:pos x="967" y="848"/>
                </a:cxn>
                <a:cxn ang="0">
                  <a:pos x="989" y="848"/>
                </a:cxn>
                <a:cxn ang="0">
                  <a:pos x="1011" y="860"/>
                </a:cxn>
                <a:cxn ang="0">
                  <a:pos x="1043" y="860"/>
                </a:cxn>
                <a:cxn ang="0">
                  <a:pos x="1054" y="837"/>
                </a:cxn>
                <a:cxn ang="0">
                  <a:pos x="1065" y="826"/>
                </a:cxn>
                <a:cxn ang="0">
                  <a:pos x="1076" y="804"/>
                </a:cxn>
                <a:cxn ang="0">
                  <a:pos x="1348" y="133"/>
                </a:cxn>
              </a:cxnLst>
              <a:rect l="0" t="0" r="r" b="b"/>
              <a:pathLst>
                <a:path w="1478" h="860">
                  <a:moveTo>
                    <a:pt x="1348" y="133"/>
                  </a:moveTo>
                  <a:lnTo>
                    <a:pt x="1359" y="122"/>
                  </a:lnTo>
                  <a:lnTo>
                    <a:pt x="1359" y="111"/>
                  </a:lnTo>
                  <a:lnTo>
                    <a:pt x="1402" y="88"/>
                  </a:lnTo>
                  <a:lnTo>
                    <a:pt x="1478" y="88"/>
                  </a:lnTo>
                  <a:lnTo>
                    <a:pt x="1478" y="0"/>
                  </a:lnTo>
                  <a:lnTo>
                    <a:pt x="1152" y="0"/>
                  </a:lnTo>
                  <a:lnTo>
                    <a:pt x="1152" y="88"/>
                  </a:lnTo>
                  <a:lnTo>
                    <a:pt x="1217" y="88"/>
                  </a:lnTo>
                  <a:lnTo>
                    <a:pt x="1239" y="100"/>
                  </a:lnTo>
                  <a:lnTo>
                    <a:pt x="1250" y="100"/>
                  </a:lnTo>
                  <a:lnTo>
                    <a:pt x="1261" y="111"/>
                  </a:lnTo>
                  <a:lnTo>
                    <a:pt x="1261" y="122"/>
                  </a:lnTo>
                  <a:lnTo>
                    <a:pt x="1250" y="133"/>
                  </a:lnTo>
                  <a:lnTo>
                    <a:pt x="1054" y="628"/>
                  </a:lnTo>
                  <a:lnTo>
                    <a:pt x="837" y="88"/>
                  </a:lnTo>
                  <a:lnTo>
                    <a:pt x="946" y="88"/>
                  </a:lnTo>
                  <a:lnTo>
                    <a:pt x="946" y="0"/>
                  </a:lnTo>
                  <a:lnTo>
                    <a:pt x="543" y="0"/>
                  </a:lnTo>
                  <a:lnTo>
                    <a:pt x="543" y="88"/>
                  </a:lnTo>
                  <a:lnTo>
                    <a:pt x="652" y="88"/>
                  </a:lnTo>
                  <a:lnTo>
                    <a:pt x="685" y="155"/>
                  </a:lnTo>
                  <a:lnTo>
                    <a:pt x="685" y="177"/>
                  </a:lnTo>
                  <a:lnTo>
                    <a:pt x="696" y="188"/>
                  </a:lnTo>
                  <a:lnTo>
                    <a:pt x="685" y="199"/>
                  </a:lnTo>
                  <a:lnTo>
                    <a:pt x="685" y="210"/>
                  </a:lnTo>
                  <a:lnTo>
                    <a:pt x="533" y="584"/>
                  </a:lnTo>
                  <a:lnTo>
                    <a:pt x="337" y="88"/>
                  </a:lnTo>
                  <a:lnTo>
                    <a:pt x="446" y="88"/>
                  </a:lnTo>
                  <a:lnTo>
                    <a:pt x="446" y="0"/>
                  </a:lnTo>
                  <a:lnTo>
                    <a:pt x="0" y="0"/>
                  </a:lnTo>
                  <a:lnTo>
                    <a:pt x="0" y="88"/>
                  </a:lnTo>
                  <a:lnTo>
                    <a:pt x="120" y="88"/>
                  </a:lnTo>
                  <a:lnTo>
                    <a:pt x="402" y="804"/>
                  </a:lnTo>
                  <a:lnTo>
                    <a:pt x="413" y="826"/>
                  </a:lnTo>
                  <a:lnTo>
                    <a:pt x="435" y="848"/>
                  </a:lnTo>
                  <a:lnTo>
                    <a:pt x="446" y="848"/>
                  </a:lnTo>
                  <a:lnTo>
                    <a:pt x="467" y="860"/>
                  </a:lnTo>
                  <a:lnTo>
                    <a:pt x="489" y="860"/>
                  </a:lnTo>
                  <a:lnTo>
                    <a:pt x="511" y="848"/>
                  </a:lnTo>
                  <a:lnTo>
                    <a:pt x="533" y="826"/>
                  </a:lnTo>
                  <a:lnTo>
                    <a:pt x="543" y="804"/>
                  </a:lnTo>
                  <a:lnTo>
                    <a:pt x="739" y="309"/>
                  </a:lnTo>
                  <a:lnTo>
                    <a:pt x="946" y="804"/>
                  </a:lnTo>
                  <a:lnTo>
                    <a:pt x="956" y="826"/>
                  </a:lnTo>
                  <a:lnTo>
                    <a:pt x="956" y="837"/>
                  </a:lnTo>
                  <a:lnTo>
                    <a:pt x="967" y="848"/>
                  </a:lnTo>
                  <a:lnTo>
                    <a:pt x="989" y="848"/>
                  </a:lnTo>
                  <a:lnTo>
                    <a:pt x="1011" y="860"/>
                  </a:lnTo>
                  <a:lnTo>
                    <a:pt x="1043" y="860"/>
                  </a:lnTo>
                  <a:lnTo>
                    <a:pt x="1054" y="837"/>
                  </a:lnTo>
                  <a:lnTo>
                    <a:pt x="1065" y="826"/>
                  </a:lnTo>
                  <a:lnTo>
                    <a:pt x="1076" y="804"/>
                  </a:lnTo>
                  <a:lnTo>
                    <a:pt x="1348" y="1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29" name="Freeform 9"/>
            <p:cNvSpPr>
              <a:spLocks/>
            </p:cNvSpPr>
            <p:nvPr/>
          </p:nvSpPr>
          <p:spPr bwMode="auto">
            <a:xfrm>
              <a:off x="4848" y="2961"/>
              <a:ext cx="435" cy="1905"/>
            </a:xfrm>
            <a:custGeom>
              <a:avLst/>
              <a:gdLst/>
              <a:ahLst/>
              <a:cxnLst>
                <a:cxn ang="0">
                  <a:pos x="435" y="947"/>
                </a:cxn>
                <a:cxn ang="0">
                  <a:pos x="424" y="782"/>
                </a:cxn>
                <a:cxn ang="0">
                  <a:pos x="391" y="572"/>
                </a:cxn>
                <a:cxn ang="0">
                  <a:pos x="315" y="352"/>
                </a:cxn>
                <a:cxn ang="0">
                  <a:pos x="239" y="220"/>
                </a:cxn>
                <a:cxn ang="0">
                  <a:pos x="163" y="121"/>
                </a:cxn>
                <a:cxn ang="0">
                  <a:pos x="98" y="55"/>
                </a:cxn>
                <a:cxn ang="0">
                  <a:pos x="43" y="11"/>
                </a:cxn>
                <a:cxn ang="0">
                  <a:pos x="22" y="0"/>
                </a:cxn>
                <a:cxn ang="0">
                  <a:pos x="0" y="0"/>
                </a:cxn>
                <a:cxn ang="0">
                  <a:pos x="0" y="22"/>
                </a:cxn>
                <a:cxn ang="0">
                  <a:pos x="33" y="55"/>
                </a:cxn>
                <a:cxn ang="0">
                  <a:pos x="163" y="220"/>
                </a:cxn>
                <a:cxn ang="0">
                  <a:pos x="250" y="429"/>
                </a:cxn>
                <a:cxn ang="0">
                  <a:pos x="304" y="671"/>
                </a:cxn>
                <a:cxn ang="0">
                  <a:pos x="326" y="947"/>
                </a:cxn>
                <a:cxn ang="0">
                  <a:pos x="315" y="1145"/>
                </a:cxn>
                <a:cxn ang="0">
                  <a:pos x="283" y="1343"/>
                </a:cxn>
                <a:cxn ang="0">
                  <a:pos x="228" y="1531"/>
                </a:cxn>
                <a:cxn ang="0">
                  <a:pos x="141" y="1707"/>
                </a:cxn>
                <a:cxn ang="0">
                  <a:pos x="22" y="1861"/>
                </a:cxn>
                <a:cxn ang="0">
                  <a:pos x="0" y="1883"/>
                </a:cxn>
                <a:cxn ang="0">
                  <a:pos x="0" y="1905"/>
                </a:cxn>
                <a:cxn ang="0">
                  <a:pos x="22" y="1905"/>
                </a:cxn>
                <a:cxn ang="0">
                  <a:pos x="43" y="1894"/>
                </a:cxn>
                <a:cxn ang="0">
                  <a:pos x="98" y="1850"/>
                </a:cxn>
                <a:cxn ang="0">
                  <a:pos x="174" y="1773"/>
                </a:cxn>
                <a:cxn ang="0">
                  <a:pos x="250" y="1674"/>
                </a:cxn>
                <a:cxn ang="0">
                  <a:pos x="315" y="1542"/>
                </a:cxn>
                <a:cxn ang="0">
                  <a:pos x="391" y="1332"/>
                </a:cxn>
                <a:cxn ang="0">
                  <a:pos x="424" y="1134"/>
                </a:cxn>
                <a:cxn ang="0">
                  <a:pos x="435" y="947"/>
                </a:cxn>
              </a:cxnLst>
              <a:rect l="0" t="0" r="r" b="b"/>
              <a:pathLst>
                <a:path w="435" h="1905">
                  <a:moveTo>
                    <a:pt x="435" y="947"/>
                  </a:moveTo>
                  <a:lnTo>
                    <a:pt x="424" y="782"/>
                  </a:lnTo>
                  <a:lnTo>
                    <a:pt x="391" y="572"/>
                  </a:lnTo>
                  <a:lnTo>
                    <a:pt x="315" y="352"/>
                  </a:lnTo>
                  <a:lnTo>
                    <a:pt x="239" y="220"/>
                  </a:lnTo>
                  <a:lnTo>
                    <a:pt x="163" y="121"/>
                  </a:lnTo>
                  <a:lnTo>
                    <a:pt x="98" y="55"/>
                  </a:lnTo>
                  <a:lnTo>
                    <a:pt x="43" y="11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33" y="55"/>
                  </a:lnTo>
                  <a:lnTo>
                    <a:pt x="163" y="220"/>
                  </a:lnTo>
                  <a:lnTo>
                    <a:pt x="250" y="429"/>
                  </a:lnTo>
                  <a:lnTo>
                    <a:pt x="304" y="671"/>
                  </a:lnTo>
                  <a:lnTo>
                    <a:pt x="326" y="947"/>
                  </a:lnTo>
                  <a:lnTo>
                    <a:pt x="315" y="1145"/>
                  </a:lnTo>
                  <a:lnTo>
                    <a:pt x="283" y="1343"/>
                  </a:lnTo>
                  <a:lnTo>
                    <a:pt x="228" y="1531"/>
                  </a:lnTo>
                  <a:lnTo>
                    <a:pt x="141" y="1707"/>
                  </a:lnTo>
                  <a:lnTo>
                    <a:pt x="22" y="1861"/>
                  </a:lnTo>
                  <a:lnTo>
                    <a:pt x="0" y="1883"/>
                  </a:lnTo>
                  <a:lnTo>
                    <a:pt x="0" y="1905"/>
                  </a:lnTo>
                  <a:lnTo>
                    <a:pt x="22" y="1905"/>
                  </a:lnTo>
                  <a:lnTo>
                    <a:pt x="43" y="1894"/>
                  </a:lnTo>
                  <a:lnTo>
                    <a:pt x="98" y="1850"/>
                  </a:lnTo>
                  <a:lnTo>
                    <a:pt x="174" y="1773"/>
                  </a:lnTo>
                  <a:lnTo>
                    <a:pt x="250" y="1674"/>
                  </a:lnTo>
                  <a:lnTo>
                    <a:pt x="315" y="1542"/>
                  </a:lnTo>
                  <a:lnTo>
                    <a:pt x="391" y="1332"/>
                  </a:lnTo>
                  <a:lnTo>
                    <a:pt x="424" y="1134"/>
                  </a:lnTo>
                  <a:lnTo>
                    <a:pt x="435" y="9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30" name="Freeform 10"/>
            <p:cNvSpPr>
              <a:spLocks noEditPoints="1"/>
            </p:cNvSpPr>
            <p:nvPr/>
          </p:nvSpPr>
          <p:spPr bwMode="auto">
            <a:xfrm>
              <a:off x="6130" y="3688"/>
              <a:ext cx="1250" cy="451"/>
            </a:xfrm>
            <a:custGeom>
              <a:avLst/>
              <a:gdLst/>
              <a:ahLst/>
              <a:cxnLst>
                <a:cxn ang="0">
                  <a:pos x="1196" y="77"/>
                </a:cxn>
                <a:cxn ang="0">
                  <a:pos x="1228" y="77"/>
                </a:cxn>
                <a:cxn ang="0">
                  <a:pos x="1250" y="55"/>
                </a:cxn>
                <a:cxn ang="0">
                  <a:pos x="1250" y="22"/>
                </a:cxn>
                <a:cxn ang="0">
                  <a:pos x="1228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66"/>
                </a:cxn>
                <a:cxn ang="0">
                  <a:pos x="11" y="66"/>
                </a:cxn>
                <a:cxn ang="0">
                  <a:pos x="22" y="77"/>
                </a:cxn>
                <a:cxn ang="0">
                  <a:pos x="66" y="77"/>
                </a:cxn>
                <a:cxn ang="0">
                  <a:pos x="1196" y="77"/>
                </a:cxn>
                <a:cxn ang="0">
                  <a:pos x="1196" y="451"/>
                </a:cxn>
                <a:cxn ang="0">
                  <a:pos x="1228" y="451"/>
                </a:cxn>
                <a:cxn ang="0">
                  <a:pos x="1250" y="429"/>
                </a:cxn>
                <a:cxn ang="0">
                  <a:pos x="1250" y="385"/>
                </a:cxn>
                <a:cxn ang="0">
                  <a:pos x="1239" y="385"/>
                </a:cxn>
                <a:cxn ang="0">
                  <a:pos x="1228" y="374"/>
                </a:cxn>
                <a:cxn ang="0">
                  <a:pos x="33" y="374"/>
                </a:cxn>
                <a:cxn ang="0">
                  <a:pos x="11" y="385"/>
                </a:cxn>
                <a:cxn ang="0">
                  <a:pos x="0" y="396"/>
                </a:cxn>
                <a:cxn ang="0">
                  <a:pos x="0" y="429"/>
                </a:cxn>
                <a:cxn ang="0">
                  <a:pos x="22" y="451"/>
                </a:cxn>
                <a:cxn ang="0">
                  <a:pos x="55" y="451"/>
                </a:cxn>
                <a:cxn ang="0">
                  <a:pos x="1196" y="451"/>
                </a:cxn>
              </a:cxnLst>
              <a:rect l="0" t="0" r="r" b="b"/>
              <a:pathLst>
                <a:path w="1250" h="451">
                  <a:moveTo>
                    <a:pt x="1196" y="77"/>
                  </a:moveTo>
                  <a:lnTo>
                    <a:pt x="1228" y="77"/>
                  </a:lnTo>
                  <a:lnTo>
                    <a:pt x="1250" y="55"/>
                  </a:lnTo>
                  <a:lnTo>
                    <a:pt x="1250" y="22"/>
                  </a:lnTo>
                  <a:lnTo>
                    <a:pt x="1228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66"/>
                  </a:lnTo>
                  <a:lnTo>
                    <a:pt x="11" y="66"/>
                  </a:lnTo>
                  <a:lnTo>
                    <a:pt x="22" y="77"/>
                  </a:lnTo>
                  <a:lnTo>
                    <a:pt x="66" y="77"/>
                  </a:lnTo>
                  <a:lnTo>
                    <a:pt x="1196" y="77"/>
                  </a:lnTo>
                  <a:close/>
                  <a:moveTo>
                    <a:pt x="1196" y="451"/>
                  </a:moveTo>
                  <a:lnTo>
                    <a:pt x="1228" y="451"/>
                  </a:lnTo>
                  <a:lnTo>
                    <a:pt x="1250" y="429"/>
                  </a:lnTo>
                  <a:lnTo>
                    <a:pt x="1250" y="385"/>
                  </a:lnTo>
                  <a:lnTo>
                    <a:pt x="1239" y="385"/>
                  </a:lnTo>
                  <a:lnTo>
                    <a:pt x="1228" y="374"/>
                  </a:lnTo>
                  <a:lnTo>
                    <a:pt x="33" y="374"/>
                  </a:lnTo>
                  <a:lnTo>
                    <a:pt x="11" y="385"/>
                  </a:lnTo>
                  <a:lnTo>
                    <a:pt x="0" y="396"/>
                  </a:lnTo>
                  <a:lnTo>
                    <a:pt x="0" y="429"/>
                  </a:lnTo>
                  <a:lnTo>
                    <a:pt x="22" y="451"/>
                  </a:lnTo>
                  <a:lnTo>
                    <a:pt x="55" y="451"/>
                  </a:lnTo>
                  <a:lnTo>
                    <a:pt x="1196" y="4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31" name="Freeform 11"/>
            <p:cNvSpPr>
              <a:spLocks/>
            </p:cNvSpPr>
            <p:nvPr/>
          </p:nvSpPr>
          <p:spPr bwMode="auto">
            <a:xfrm>
              <a:off x="8782" y="1077"/>
              <a:ext cx="1185" cy="914"/>
            </a:xfrm>
            <a:custGeom>
              <a:avLst/>
              <a:gdLst/>
              <a:ahLst/>
              <a:cxnLst>
                <a:cxn ang="0">
                  <a:pos x="1022" y="143"/>
                </a:cxn>
                <a:cxn ang="0">
                  <a:pos x="1032" y="121"/>
                </a:cxn>
                <a:cxn ang="0">
                  <a:pos x="1032" y="99"/>
                </a:cxn>
                <a:cxn ang="0">
                  <a:pos x="1054" y="77"/>
                </a:cxn>
                <a:cxn ang="0">
                  <a:pos x="1076" y="66"/>
                </a:cxn>
                <a:cxn ang="0">
                  <a:pos x="1108" y="55"/>
                </a:cxn>
                <a:cxn ang="0">
                  <a:pos x="1152" y="44"/>
                </a:cxn>
                <a:cxn ang="0">
                  <a:pos x="1174" y="44"/>
                </a:cxn>
                <a:cxn ang="0">
                  <a:pos x="1185" y="33"/>
                </a:cxn>
                <a:cxn ang="0">
                  <a:pos x="1185" y="11"/>
                </a:cxn>
                <a:cxn ang="0">
                  <a:pos x="1174" y="0"/>
                </a:cxn>
                <a:cxn ang="0">
                  <a:pos x="869" y="0"/>
                </a:cxn>
                <a:cxn ang="0">
                  <a:pos x="859" y="11"/>
                </a:cxn>
                <a:cxn ang="0">
                  <a:pos x="859" y="44"/>
                </a:cxn>
                <a:cxn ang="0">
                  <a:pos x="891" y="44"/>
                </a:cxn>
                <a:cxn ang="0">
                  <a:pos x="956" y="66"/>
                </a:cxn>
                <a:cxn ang="0">
                  <a:pos x="967" y="77"/>
                </a:cxn>
                <a:cxn ang="0">
                  <a:pos x="978" y="99"/>
                </a:cxn>
                <a:cxn ang="0">
                  <a:pos x="967" y="121"/>
                </a:cxn>
                <a:cxn ang="0">
                  <a:pos x="967" y="132"/>
                </a:cxn>
                <a:cxn ang="0">
                  <a:pos x="826" y="716"/>
                </a:cxn>
                <a:cxn ang="0">
                  <a:pos x="489" y="22"/>
                </a:cxn>
                <a:cxn ang="0">
                  <a:pos x="478" y="11"/>
                </a:cxn>
                <a:cxn ang="0">
                  <a:pos x="478" y="0"/>
                </a:cxn>
                <a:cxn ang="0">
                  <a:pos x="228" y="0"/>
                </a:cxn>
                <a:cxn ang="0">
                  <a:pos x="217" y="11"/>
                </a:cxn>
                <a:cxn ang="0">
                  <a:pos x="217" y="33"/>
                </a:cxn>
                <a:cxn ang="0">
                  <a:pos x="228" y="44"/>
                </a:cxn>
                <a:cxn ang="0">
                  <a:pos x="304" y="44"/>
                </a:cxn>
                <a:cxn ang="0">
                  <a:pos x="348" y="55"/>
                </a:cxn>
                <a:cxn ang="0">
                  <a:pos x="174" y="771"/>
                </a:cxn>
                <a:cxn ang="0">
                  <a:pos x="152" y="815"/>
                </a:cxn>
                <a:cxn ang="0">
                  <a:pos x="130" y="837"/>
                </a:cxn>
                <a:cxn ang="0">
                  <a:pos x="109" y="848"/>
                </a:cxn>
                <a:cxn ang="0">
                  <a:pos x="76" y="859"/>
                </a:cxn>
                <a:cxn ang="0">
                  <a:pos x="33" y="870"/>
                </a:cxn>
                <a:cxn ang="0">
                  <a:pos x="11" y="870"/>
                </a:cxn>
                <a:cxn ang="0">
                  <a:pos x="11" y="881"/>
                </a:cxn>
                <a:cxn ang="0">
                  <a:pos x="0" y="892"/>
                </a:cxn>
                <a:cxn ang="0">
                  <a:pos x="11" y="903"/>
                </a:cxn>
                <a:cxn ang="0">
                  <a:pos x="11" y="914"/>
                </a:cxn>
                <a:cxn ang="0">
                  <a:pos x="315" y="914"/>
                </a:cxn>
                <a:cxn ang="0">
                  <a:pos x="326" y="903"/>
                </a:cxn>
                <a:cxn ang="0">
                  <a:pos x="326" y="870"/>
                </a:cxn>
                <a:cxn ang="0">
                  <a:pos x="293" y="870"/>
                </a:cxn>
                <a:cxn ang="0">
                  <a:pos x="261" y="859"/>
                </a:cxn>
                <a:cxn ang="0">
                  <a:pos x="239" y="859"/>
                </a:cxn>
                <a:cxn ang="0">
                  <a:pos x="217" y="837"/>
                </a:cxn>
                <a:cxn ang="0">
                  <a:pos x="217" y="771"/>
                </a:cxn>
                <a:cxn ang="0">
                  <a:pos x="391" y="88"/>
                </a:cxn>
                <a:cxn ang="0">
                  <a:pos x="772" y="892"/>
                </a:cxn>
                <a:cxn ang="0">
                  <a:pos x="793" y="914"/>
                </a:cxn>
                <a:cxn ang="0">
                  <a:pos x="815" y="914"/>
                </a:cxn>
                <a:cxn ang="0">
                  <a:pos x="826" y="903"/>
                </a:cxn>
                <a:cxn ang="0">
                  <a:pos x="837" y="881"/>
                </a:cxn>
                <a:cxn ang="0">
                  <a:pos x="1022" y="143"/>
                </a:cxn>
              </a:cxnLst>
              <a:rect l="0" t="0" r="r" b="b"/>
              <a:pathLst>
                <a:path w="1185" h="914">
                  <a:moveTo>
                    <a:pt x="1022" y="143"/>
                  </a:moveTo>
                  <a:lnTo>
                    <a:pt x="1032" y="121"/>
                  </a:lnTo>
                  <a:lnTo>
                    <a:pt x="1032" y="99"/>
                  </a:lnTo>
                  <a:lnTo>
                    <a:pt x="1054" y="77"/>
                  </a:lnTo>
                  <a:lnTo>
                    <a:pt x="1076" y="66"/>
                  </a:lnTo>
                  <a:lnTo>
                    <a:pt x="1108" y="55"/>
                  </a:lnTo>
                  <a:lnTo>
                    <a:pt x="1152" y="44"/>
                  </a:lnTo>
                  <a:lnTo>
                    <a:pt x="1174" y="44"/>
                  </a:lnTo>
                  <a:lnTo>
                    <a:pt x="1185" y="33"/>
                  </a:lnTo>
                  <a:lnTo>
                    <a:pt x="1185" y="11"/>
                  </a:lnTo>
                  <a:lnTo>
                    <a:pt x="1174" y="0"/>
                  </a:lnTo>
                  <a:lnTo>
                    <a:pt x="869" y="0"/>
                  </a:lnTo>
                  <a:lnTo>
                    <a:pt x="859" y="11"/>
                  </a:lnTo>
                  <a:lnTo>
                    <a:pt x="859" y="44"/>
                  </a:lnTo>
                  <a:lnTo>
                    <a:pt x="891" y="44"/>
                  </a:lnTo>
                  <a:lnTo>
                    <a:pt x="956" y="66"/>
                  </a:lnTo>
                  <a:lnTo>
                    <a:pt x="967" y="77"/>
                  </a:lnTo>
                  <a:lnTo>
                    <a:pt x="978" y="99"/>
                  </a:lnTo>
                  <a:lnTo>
                    <a:pt x="967" y="121"/>
                  </a:lnTo>
                  <a:lnTo>
                    <a:pt x="967" y="132"/>
                  </a:lnTo>
                  <a:lnTo>
                    <a:pt x="826" y="716"/>
                  </a:lnTo>
                  <a:lnTo>
                    <a:pt x="489" y="22"/>
                  </a:lnTo>
                  <a:lnTo>
                    <a:pt x="478" y="11"/>
                  </a:lnTo>
                  <a:lnTo>
                    <a:pt x="478" y="0"/>
                  </a:lnTo>
                  <a:lnTo>
                    <a:pt x="228" y="0"/>
                  </a:lnTo>
                  <a:lnTo>
                    <a:pt x="217" y="11"/>
                  </a:lnTo>
                  <a:lnTo>
                    <a:pt x="217" y="33"/>
                  </a:lnTo>
                  <a:lnTo>
                    <a:pt x="228" y="44"/>
                  </a:lnTo>
                  <a:lnTo>
                    <a:pt x="304" y="44"/>
                  </a:lnTo>
                  <a:lnTo>
                    <a:pt x="348" y="55"/>
                  </a:lnTo>
                  <a:lnTo>
                    <a:pt x="174" y="771"/>
                  </a:lnTo>
                  <a:lnTo>
                    <a:pt x="152" y="815"/>
                  </a:lnTo>
                  <a:lnTo>
                    <a:pt x="130" y="837"/>
                  </a:lnTo>
                  <a:lnTo>
                    <a:pt x="109" y="848"/>
                  </a:lnTo>
                  <a:lnTo>
                    <a:pt x="76" y="859"/>
                  </a:lnTo>
                  <a:lnTo>
                    <a:pt x="33" y="870"/>
                  </a:lnTo>
                  <a:lnTo>
                    <a:pt x="11" y="870"/>
                  </a:lnTo>
                  <a:lnTo>
                    <a:pt x="11" y="881"/>
                  </a:lnTo>
                  <a:lnTo>
                    <a:pt x="0" y="892"/>
                  </a:lnTo>
                  <a:lnTo>
                    <a:pt x="11" y="903"/>
                  </a:lnTo>
                  <a:lnTo>
                    <a:pt x="11" y="914"/>
                  </a:lnTo>
                  <a:lnTo>
                    <a:pt x="315" y="914"/>
                  </a:lnTo>
                  <a:lnTo>
                    <a:pt x="326" y="903"/>
                  </a:lnTo>
                  <a:lnTo>
                    <a:pt x="326" y="870"/>
                  </a:lnTo>
                  <a:lnTo>
                    <a:pt x="293" y="870"/>
                  </a:lnTo>
                  <a:lnTo>
                    <a:pt x="261" y="859"/>
                  </a:lnTo>
                  <a:lnTo>
                    <a:pt x="239" y="859"/>
                  </a:lnTo>
                  <a:lnTo>
                    <a:pt x="217" y="837"/>
                  </a:lnTo>
                  <a:lnTo>
                    <a:pt x="217" y="771"/>
                  </a:lnTo>
                  <a:lnTo>
                    <a:pt x="391" y="88"/>
                  </a:lnTo>
                  <a:lnTo>
                    <a:pt x="772" y="892"/>
                  </a:lnTo>
                  <a:lnTo>
                    <a:pt x="793" y="914"/>
                  </a:lnTo>
                  <a:lnTo>
                    <a:pt x="815" y="914"/>
                  </a:lnTo>
                  <a:lnTo>
                    <a:pt x="826" y="903"/>
                  </a:lnTo>
                  <a:lnTo>
                    <a:pt x="837" y="881"/>
                  </a:lnTo>
                  <a:lnTo>
                    <a:pt x="1022" y="1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32" name="Freeform 12"/>
            <p:cNvSpPr>
              <a:spLocks/>
            </p:cNvSpPr>
            <p:nvPr/>
          </p:nvSpPr>
          <p:spPr bwMode="auto">
            <a:xfrm>
              <a:off x="8119" y="2564"/>
              <a:ext cx="2510" cy="2688"/>
            </a:xfrm>
            <a:custGeom>
              <a:avLst/>
              <a:gdLst/>
              <a:ahLst/>
              <a:cxnLst>
                <a:cxn ang="0">
                  <a:pos x="2282" y="2688"/>
                </a:cxn>
                <a:cxn ang="0">
                  <a:pos x="2510" y="2071"/>
                </a:cxn>
                <a:cxn ang="0">
                  <a:pos x="2467" y="2071"/>
                </a:cxn>
                <a:cxn ang="0">
                  <a:pos x="2391" y="2203"/>
                </a:cxn>
                <a:cxn ang="0">
                  <a:pos x="2271" y="2313"/>
                </a:cxn>
                <a:cxn ang="0">
                  <a:pos x="2130" y="2401"/>
                </a:cxn>
                <a:cxn ang="0">
                  <a:pos x="1978" y="2456"/>
                </a:cxn>
                <a:cxn ang="0">
                  <a:pos x="1924" y="2467"/>
                </a:cxn>
                <a:cxn ang="0">
                  <a:pos x="1804" y="2489"/>
                </a:cxn>
                <a:cxn ang="0">
                  <a:pos x="1630" y="2511"/>
                </a:cxn>
                <a:cxn ang="0">
                  <a:pos x="250" y="2511"/>
                </a:cxn>
                <a:cxn ang="0">
                  <a:pos x="1206" y="1377"/>
                </a:cxn>
                <a:cxn ang="0">
                  <a:pos x="1217" y="1366"/>
                </a:cxn>
                <a:cxn ang="0">
                  <a:pos x="1228" y="1344"/>
                </a:cxn>
                <a:cxn ang="0">
                  <a:pos x="1228" y="1333"/>
                </a:cxn>
                <a:cxn ang="0">
                  <a:pos x="1217" y="1333"/>
                </a:cxn>
                <a:cxn ang="0">
                  <a:pos x="1217" y="1311"/>
                </a:cxn>
                <a:cxn ang="0">
                  <a:pos x="337" y="88"/>
                </a:cxn>
                <a:cxn ang="0">
                  <a:pos x="1369" y="88"/>
                </a:cxn>
                <a:cxn ang="0">
                  <a:pos x="1543" y="99"/>
                </a:cxn>
                <a:cxn ang="0">
                  <a:pos x="1674" y="110"/>
                </a:cxn>
                <a:cxn ang="0">
                  <a:pos x="1771" y="121"/>
                </a:cxn>
                <a:cxn ang="0">
                  <a:pos x="1815" y="121"/>
                </a:cxn>
                <a:cxn ang="0">
                  <a:pos x="1934" y="143"/>
                </a:cxn>
                <a:cxn ang="0">
                  <a:pos x="2076" y="187"/>
                </a:cxn>
                <a:cxn ang="0">
                  <a:pos x="2228" y="264"/>
                </a:cxn>
                <a:cxn ang="0">
                  <a:pos x="2271" y="297"/>
                </a:cxn>
                <a:cxn ang="0">
                  <a:pos x="2337" y="353"/>
                </a:cxn>
                <a:cxn ang="0">
                  <a:pos x="2413" y="430"/>
                </a:cxn>
                <a:cxn ang="0">
                  <a:pos x="2467" y="540"/>
                </a:cxn>
                <a:cxn ang="0">
                  <a:pos x="2510" y="540"/>
                </a:cxn>
                <a:cxn ang="0">
                  <a:pos x="228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1000" y="1465"/>
                </a:cxn>
                <a:cxn ang="0">
                  <a:pos x="22" y="2622"/>
                </a:cxn>
                <a:cxn ang="0">
                  <a:pos x="11" y="2644"/>
                </a:cxn>
                <a:cxn ang="0">
                  <a:pos x="0" y="2655"/>
                </a:cxn>
                <a:cxn ang="0">
                  <a:pos x="0" y="2677"/>
                </a:cxn>
                <a:cxn ang="0">
                  <a:pos x="11" y="2677"/>
                </a:cxn>
                <a:cxn ang="0">
                  <a:pos x="33" y="2688"/>
                </a:cxn>
                <a:cxn ang="0">
                  <a:pos x="54" y="2688"/>
                </a:cxn>
                <a:cxn ang="0">
                  <a:pos x="2282" y="2688"/>
                </a:cxn>
              </a:cxnLst>
              <a:rect l="0" t="0" r="r" b="b"/>
              <a:pathLst>
                <a:path w="2510" h="2688">
                  <a:moveTo>
                    <a:pt x="2282" y="2688"/>
                  </a:moveTo>
                  <a:lnTo>
                    <a:pt x="2510" y="2071"/>
                  </a:lnTo>
                  <a:lnTo>
                    <a:pt x="2467" y="2071"/>
                  </a:lnTo>
                  <a:lnTo>
                    <a:pt x="2391" y="2203"/>
                  </a:lnTo>
                  <a:lnTo>
                    <a:pt x="2271" y="2313"/>
                  </a:lnTo>
                  <a:lnTo>
                    <a:pt x="2130" y="2401"/>
                  </a:lnTo>
                  <a:lnTo>
                    <a:pt x="1978" y="2456"/>
                  </a:lnTo>
                  <a:lnTo>
                    <a:pt x="1924" y="2467"/>
                  </a:lnTo>
                  <a:lnTo>
                    <a:pt x="1804" y="2489"/>
                  </a:lnTo>
                  <a:lnTo>
                    <a:pt x="1630" y="2511"/>
                  </a:lnTo>
                  <a:lnTo>
                    <a:pt x="250" y="2511"/>
                  </a:lnTo>
                  <a:lnTo>
                    <a:pt x="1206" y="1377"/>
                  </a:lnTo>
                  <a:lnTo>
                    <a:pt x="1217" y="1366"/>
                  </a:lnTo>
                  <a:lnTo>
                    <a:pt x="1228" y="1344"/>
                  </a:lnTo>
                  <a:lnTo>
                    <a:pt x="1228" y="1333"/>
                  </a:lnTo>
                  <a:lnTo>
                    <a:pt x="1217" y="1333"/>
                  </a:lnTo>
                  <a:lnTo>
                    <a:pt x="1217" y="1311"/>
                  </a:lnTo>
                  <a:lnTo>
                    <a:pt x="337" y="88"/>
                  </a:lnTo>
                  <a:lnTo>
                    <a:pt x="1369" y="88"/>
                  </a:lnTo>
                  <a:lnTo>
                    <a:pt x="1543" y="99"/>
                  </a:lnTo>
                  <a:lnTo>
                    <a:pt x="1674" y="110"/>
                  </a:lnTo>
                  <a:lnTo>
                    <a:pt x="1771" y="121"/>
                  </a:lnTo>
                  <a:lnTo>
                    <a:pt x="1815" y="121"/>
                  </a:lnTo>
                  <a:lnTo>
                    <a:pt x="1934" y="143"/>
                  </a:lnTo>
                  <a:lnTo>
                    <a:pt x="2076" y="187"/>
                  </a:lnTo>
                  <a:lnTo>
                    <a:pt x="2228" y="264"/>
                  </a:lnTo>
                  <a:lnTo>
                    <a:pt x="2271" y="297"/>
                  </a:lnTo>
                  <a:lnTo>
                    <a:pt x="2337" y="353"/>
                  </a:lnTo>
                  <a:lnTo>
                    <a:pt x="2413" y="430"/>
                  </a:lnTo>
                  <a:lnTo>
                    <a:pt x="2467" y="540"/>
                  </a:lnTo>
                  <a:lnTo>
                    <a:pt x="2510" y="540"/>
                  </a:lnTo>
                  <a:lnTo>
                    <a:pt x="228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77"/>
                  </a:lnTo>
                  <a:lnTo>
                    <a:pt x="1000" y="1465"/>
                  </a:lnTo>
                  <a:lnTo>
                    <a:pt x="22" y="2622"/>
                  </a:lnTo>
                  <a:lnTo>
                    <a:pt x="11" y="2644"/>
                  </a:lnTo>
                  <a:lnTo>
                    <a:pt x="0" y="2655"/>
                  </a:lnTo>
                  <a:lnTo>
                    <a:pt x="0" y="2677"/>
                  </a:lnTo>
                  <a:lnTo>
                    <a:pt x="11" y="2677"/>
                  </a:lnTo>
                  <a:lnTo>
                    <a:pt x="33" y="2688"/>
                  </a:lnTo>
                  <a:lnTo>
                    <a:pt x="54" y="2688"/>
                  </a:lnTo>
                  <a:lnTo>
                    <a:pt x="2282" y="26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33" name="Freeform 13"/>
            <p:cNvSpPr>
              <a:spLocks noEditPoints="1"/>
            </p:cNvSpPr>
            <p:nvPr/>
          </p:nvSpPr>
          <p:spPr bwMode="auto">
            <a:xfrm>
              <a:off x="8206" y="5758"/>
              <a:ext cx="402" cy="903"/>
            </a:xfrm>
            <a:custGeom>
              <a:avLst/>
              <a:gdLst/>
              <a:ahLst/>
              <a:cxnLst>
                <a:cxn ang="0">
                  <a:pos x="359" y="33"/>
                </a:cxn>
                <a:cxn ang="0">
                  <a:pos x="315" y="0"/>
                </a:cxn>
                <a:cxn ang="0">
                  <a:pos x="261" y="22"/>
                </a:cxn>
                <a:cxn ang="0">
                  <a:pos x="239" y="99"/>
                </a:cxn>
                <a:cxn ang="0">
                  <a:pos x="293" y="132"/>
                </a:cxn>
                <a:cxn ang="0">
                  <a:pos x="359" y="77"/>
                </a:cxn>
                <a:cxn ang="0">
                  <a:pos x="98" y="738"/>
                </a:cxn>
                <a:cxn ang="0">
                  <a:pos x="87" y="826"/>
                </a:cxn>
                <a:cxn ang="0">
                  <a:pos x="130" y="881"/>
                </a:cxn>
                <a:cxn ang="0">
                  <a:pos x="206" y="903"/>
                </a:cxn>
                <a:cxn ang="0">
                  <a:pos x="326" y="837"/>
                </a:cxn>
                <a:cxn ang="0">
                  <a:pos x="391" y="727"/>
                </a:cxn>
                <a:cxn ang="0">
                  <a:pos x="402" y="694"/>
                </a:cxn>
                <a:cxn ang="0">
                  <a:pos x="370" y="683"/>
                </a:cxn>
                <a:cxn ang="0">
                  <a:pos x="326" y="760"/>
                </a:cxn>
                <a:cxn ang="0">
                  <a:pos x="272" y="837"/>
                </a:cxn>
                <a:cxn ang="0">
                  <a:pos x="206" y="870"/>
                </a:cxn>
                <a:cxn ang="0">
                  <a:pos x="185" y="848"/>
                </a:cxn>
                <a:cxn ang="0">
                  <a:pos x="185" y="793"/>
                </a:cxn>
                <a:cxn ang="0">
                  <a:pos x="196" y="738"/>
                </a:cxn>
                <a:cxn ang="0">
                  <a:pos x="261" y="584"/>
                </a:cxn>
                <a:cxn ang="0">
                  <a:pos x="304" y="474"/>
                </a:cxn>
                <a:cxn ang="0">
                  <a:pos x="315" y="441"/>
                </a:cxn>
                <a:cxn ang="0">
                  <a:pos x="293" y="353"/>
                </a:cxn>
                <a:cxn ang="0">
                  <a:pos x="228" y="309"/>
                </a:cxn>
                <a:cxn ang="0">
                  <a:pos x="120" y="320"/>
                </a:cxn>
                <a:cxn ang="0">
                  <a:pos x="22" y="419"/>
                </a:cxn>
                <a:cxn ang="0">
                  <a:pos x="0" y="518"/>
                </a:cxn>
                <a:cxn ang="0">
                  <a:pos x="22" y="529"/>
                </a:cxn>
                <a:cxn ang="0">
                  <a:pos x="43" y="518"/>
                </a:cxn>
                <a:cxn ang="0">
                  <a:pos x="65" y="452"/>
                </a:cxn>
                <a:cxn ang="0">
                  <a:pos x="109" y="375"/>
                </a:cxn>
                <a:cxn ang="0">
                  <a:pos x="163" y="342"/>
                </a:cxn>
                <a:cxn ang="0">
                  <a:pos x="217" y="364"/>
                </a:cxn>
                <a:cxn ang="0">
                  <a:pos x="206" y="441"/>
                </a:cxn>
                <a:cxn ang="0">
                  <a:pos x="174" y="518"/>
                </a:cxn>
              </a:cxnLst>
              <a:rect l="0" t="0" r="r" b="b"/>
              <a:pathLst>
                <a:path w="402" h="903">
                  <a:moveTo>
                    <a:pt x="359" y="55"/>
                  </a:moveTo>
                  <a:lnTo>
                    <a:pt x="359" y="33"/>
                  </a:lnTo>
                  <a:lnTo>
                    <a:pt x="337" y="11"/>
                  </a:lnTo>
                  <a:lnTo>
                    <a:pt x="315" y="0"/>
                  </a:lnTo>
                  <a:lnTo>
                    <a:pt x="283" y="11"/>
                  </a:lnTo>
                  <a:lnTo>
                    <a:pt x="261" y="22"/>
                  </a:lnTo>
                  <a:lnTo>
                    <a:pt x="239" y="44"/>
                  </a:lnTo>
                  <a:lnTo>
                    <a:pt x="239" y="99"/>
                  </a:lnTo>
                  <a:lnTo>
                    <a:pt x="261" y="121"/>
                  </a:lnTo>
                  <a:lnTo>
                    <a:pt x="293" y="132"/>
                  </a:lnTo>
                  <a:lnTo>
                    <a:pt x="337" y="110"/>
                  </a:lnTo>
                  <a:lnTo>
                    <a:pt x="359" y="77"/>
                  </a:lnTo>
                  <a:lnTo>
                    <a:pt x="359" y="55"/>
                  </a:lnTo>
                  <a:close/>
                  <a:moveTo>
                    <a:pt x="98" y="738"/>
                  </a:moveTo>
                  <a:lnTo>
                    <a:pt x="87" y="760"/>
                  </a:lnTo>
                  <a:lnTo>
                    <a:pt x="87" y="826"/>
                  </a:lnTo>
                  <a:lnTo>
                    <a:pt x="109" y="859"/>
                  </a:lnTo>
                  <a:lnTo>
                    <a:pt x="130" y="881"/>
                  </a:lnTo>
                  <a:lnTo>
                    <a:pt x="163" y="903"/>
                  </a:lnTo>
                  <a:lnTo>
                    <a:pt x="206" y="903"/>
                  </a:lnTo>
                  <a:lnTo>
                    <a:pt x="283" y="881"/>
                  </a:lnTo>
                  <a:lnTo>
                    <a:pt x="326" y="837"/>
                  </a:lnTo>
                  <a:lnTo>
                    <a:pt x="370" y="782"/>
                  </a:lnTo>
                  <a:lnTo>
                    <a:pt x="391" y="727"/>
                  </a:lnTo>
                  <a:lnTo>
                    <a:pt x="402" y="705"/>
                  </a:lnTo>
                  <a:lnTo>
                    <a:pt x="402" y="694"/>
                  </a:lnTo>
                  <a:lnTo>
                    <a:pt x="391" y="683"/>
                  </a:lnTo>
                  <a:lnTo>
                    <a:pt x="370" y="683"/>
                  </a:lnTo>
                  <a:lnTo>
                    <a:pt x="348" y="705"/>
                  </a:lnTo>
                  <a:lnTo>
                    <a:pt x="326" y="760"/>
                  </a:lnTo>
                  <a:lnTo>
                    <a:pt x="304" y="804"/>
                  </a:lnTo>
                  <a:lnTo>
                    <a:pt x="272" y="837"/>
                  </a:lnTo>
                  <a:lnTo>
                    <a:pt x="239" y="859"/>
                  </a:lnTo>
                  <a:lnTo>
                    <a:pt x="206" y="870"/>
                  </a:lnTo>
                  <a:lnTo>
                    <a:pt x="185" y="859"/>
                  </a:lnTo>
                  <a:lnTo>
                    <a:pt x="185" y="848"/>
                  </a:lnTo>
                  <a:lnTo>
                    <a:pt x="174" y="826"/>
                  </a:lnTo>
                  <a:lnTo>
                    <a:pt x="185" y="793"/>
                  </a:lnTo>
                  <a:lnTo>
                    <a:pt x="185" y="760"/>
                  </a:lnTo>
                  <a:lnTo>
                    <a:pt x="196" y="738"/>
                  </a:lnTo>
                  <a:lnTo>
                    <a:pt x="239" y="628"/>
                  </a:lnTo>
                  <a:lnTo>
                    <a:pt x="261" y="584"/>
                  </a:lnTo>
                  <a:lnTo>
                    <a:pt x="283" y="518"/>
                  </a:lnTo>
                  <a:lnTo>
                    <a:pt x="304" y="474"/>
                  </a:lnTo>
                  <a:lnTo>
                    <a:pt x="304" y="463"/>
                  </a:lnTo>
                  <a:lnTo>
                    <a:pt x="315" y="441"/>
                  </a:lnTo>
                  <a:lnTo>
                    <a:pt x="315" y="419"/>
                  </a:lnTo>
                  <a:lnTo>
                    <a:pt x="293" y="353"/>
                  </a:lnTo>
                  <a:lnTo>
                    <a:pt x="261" y="320"/>
                  </a:lnTo>
                  <a:lnTo>
                    <a:pt x="228" y="309"/>
                  </a:lnTo>
                  <a:lnTo>
                    <a:pt x="185" y="298"/>
                  </a:lnTo>
                  <a:lnTo>
                    <a:pt x="120" y="320"/>
                  </a:lnTo>
                  <a:lnTo>
                    <a:pt x="65" y="364"/>
                  </a:lnTo>
                  <a:lnTo>
                    <a:pt x="22" y="419"/>
                  </a:lnTo>
                  <a:lnTo>
                    <a:pt x="0" y="474"/>
                  </a:lnTo>
                  <a:lnTo>
                    <a:pt x="0" y="518"/>
                  </a:lnTo>
                  <a:lnTo>
                    <a:pt x="11" y="518"/>
                  </a:lnTo>
                  <a:lnTo>
                    <a:pt x="22" y="529"/>
                  </a:lnTo>
                  <a:lnTo>
                    <a:pt x="33" y="518"/>
                  </a:lnTo>
                  <a:lnTo>
                    <a:pt x="43" y="518"/>
                  </a:lnTo>
                  <a:lnTo>
                    <a:pt x="43" y="507"/>
                  </a:lnTo>
                  <a:lnTo>
                    <a:pt x="65" y="452"/>
                  </a:lnTo>
                  <a:lnTo>
                    <a:pt x="87" y="408"/>
                  </a:lnTo>
                  <a:lnTo>
                    <a:pt x="109" y="375"/>
                  </a:lnTo>
                  <a:lnTo>
                    <a:pt x="130" y="353"/>
                  </a:lnTo>
                  <a:lnTo>
                    <a:pt x="163" y="342"/>
                  </a:lnTo>
                  <a:lnTo>
                    <a:pt x="196" y="342"/>
                  </a:lnTo>
                  <a:lnTo>
                    <a:pt x="217" y="364"/>
                  </a:lnTo>
                  <a:lnTo>
                    <a:pt x="217" y="419"/>
                  </a:lnTo>
                  <a:lnTo>
                    <a:pt x="206" y="441"/>
                  </a:lnTo>
                  <a:lnTo>
                    <a:pt x="196" y="474"/>
                  </a:lnTo>
                  <a:lnTo>
                    <a:pt x="174" y="518"/>
                  </a:lnTo>
                  <a:lnTo>
                    <a:pt x="98" y="7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34" name="Freeform 14"/>
            <p:cNvSpPr>
              <a:spLocks noEditPoints="1"/>
            </p:cNvSpPr>
            <p:nvPr/>
          </p:nvSpPr>
          <p:spPr bwMode="auto">
            <a:xfrm>
              <a:off x="8771" y="6133"/>
              <a:ext cx="967" cy="363"/>
            </a:xfrm>
            <a:custGeom>
              <a:avLst/>
              <a:gdLst/>
              <a:ahLst/>
              <a:cxnLst>
                <a:cxn ang="0">
                  <a:pos x="924" y="66"/>
                </a:cxn>
                <a:cxn ang="0">
                  <a:pos x="946" y="66"/>
                </a:cxn>
                <a:cxn ang="0">
                  <a:pos x="956" y="55"/>
                </a:cxn>
                <a:cxn ang="0">
                  <a:pos x="967" y="55"/>
                </a:cxn>
                <a:cxn ang="0">
                  <a:pos x="967" y="22"/>
                </a:cxn>
                <a:cxn ang="0">
                  <a:pos x="946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55"/>
                </a:cxn>
                <a:cxn ang="0">
                  <a:pos x="22" y="66"/>
                </a:cxn>
                <a:cxn ang="0">
                  <a:pos x="44" y="66"/>
                </a:cxn>
                <a:cxn ang="0">
                  <a:pos x="924" y="66"/>
                </a:cxn>
                <a:cxn ang="0">
                  <a:pos x="924" y="363"/>
                </a:cxn>
                <a:cxn ang="0">
                  <a:pos x="946" y="363"/>
                </a:cxn>
                <a:cxn ang="0">
                  <a:pos x="967" y="341"/>
                </a:cxn>
                <a:cxn ang="0">
                  <a:pos x="967" y="308"/>
                </a:cxn>
                <a:cxn ang="0">
                  <a:pos x="956" y="308"/>
                </a:cxn>
                <a:cxn ang="0">
                  <a:pos x="946" y="297"/>
                </a:cxn>
                <a:cxn ang="0">
                  <a:pos x="22" y="297"/>
                </a:cxn>
                <a:cxn ang="0">
                  <a:pos x="11" y="308"/>
                </a:cxn>
                <a:cxn ang="0">
                  <a:pos x="0" y="308"/>
                </a:cxn>
                <a:cxn ang="0">
                  <a:pos x="0" y="341"/>
                </a:cxn>
                <a:cxn ang="0">
                  <a:pos x="22" y="363"/>
                </a:cxn>
                <a:cxn ang="0">
                  <a:pos x="44" y="363"/>
                </a:cxn>
                <a:cxn ang="0">
                  <a:pos x="924" y="363"/>
                </a:cxn>
              </a:cxnLst>
              <a:rect l="0" t="0" r="r" b="b"/>
              <a:pathLst>
                <a:path w="967" h="363">
                  <a:moveTo>
                    <a:pt x="924" y="66"/>
                  </a:moveTo>
                  <a:lnTo>
                    <a:pt x="946" y="66"/>
                  </a:lnTo>
                  <a:lnTo>
                    <a:pt x="956" y="55"/>
                  </a:lnTo>
                  <a:lnTo>
                    <a:pt x="967" y="55"/>
                  </a:lnTo>
                  <a:lnTo>
                    <a:pt x="967" y="22"/>
                  </a:lnTo>
                  <a:lnTo>
                    <a:pt x="946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55"/>
                  </a:lnTo>
                  <a:lnTo>
                    <a:pt x="22" y="66"/>
                  </a:lnTo>
                  <a:lnTo>
                    <a:pt x="44" y="66"/>
                  </a:lnTo>
                  <a:lnTo>
                    <a:pt x="924" y="66"/>
                  </a:lnTo>
                  <a:close/>
                  <a:moveTo>
                    <a:pt x="924" y="363"/>
                  </a:moveTo>
                  <a:lnTo>
                    <a:pt x="946" y="363"/>
                  </a:lnTo>
                  <a:lnTo>
                    <a:pt x="967" y="341"/>
                  </a:lnTo>
                  <a:lnTo>
                    <a:pt x="967" y="308"/>
                  </a:lnTo>
                  <a:lnTo>
                    <a:pt x="956" y="308"/>
                  </a:lnTo>
                  <a:lnTo>
                    <a:pt x="946" y="297"/>
                  </a:lnTo>
                  <a:lnTo>
                    <a:pt x="22" y="297"/>
                  </a:lnTo>
                  <a:lnTo>
                    <a:pt x="11" y="308"/>
                  </a:lnTo>
                  <a:lnTo>
                    <a:pt x="0" y="308"/>
                  </a:lnTo>
                  <a:lnTo>
                    <a:pt x="0" y="341"/>
                  </a:lnTo>
                  <a:lnTo>
                    <a:pt x="22" y="363"/>
                  </a:lnTo>
                  <a:lnTo>
                    <a:pt x="44" y="363"/>
                  </a:lnTo>
                  <a:lnTo>
                    <a:pt x="924" y="3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35" name="Freeform 15"/>
            <p:cNvSpPr>
              <a:spLocks/>
            </p:cNvSpPr>
            <p:nvPr/>
          </p:nvSpPr>
          <p:spPr bwMode="auto">
            <a:xfrm>
              <a:off x="9977" y="5758"/>
              <a:ext cx="479" cy="892"/>
            </a:xfrm>
            <a:custGeom>
              <a:avLst/>
              <a:gdLst/>
              <a:ahLst/>
              <a:cxnLst>
                <a:cxn ang="0">
                  <a:pos x="305" y="44"/>
                </a:cxn>
                <a:cxn ang="0">
                  <a:pos x="305" y="22"/>
                </a:cxn>
                <a:cxn ang="0">
                  <a:pos x="283" y="0"/>
                </a:cxn>
                <a:cxn ang="0">
                  <a:pos x="261" y="0"/>
                </a:cxn>
                <a:cxn ang="0">
                  <a:pos x="163" y="66"/>
                </a:cxn>
                <a:cxn ang="0">
                  <a:pos x="76" y="88"/>
                </a:cxn>
                <a:cxn ang="0">
                  <a:pos x="0" y="88"/>
                </a:cxn>
                <a:cxn ang="0">
                  <a:pos x="0" y="132"/>
                </a:cxn>
                <a:cxn ang="0">
                  <a:pos x="44" y="132"/>
                </a:cxn>
                <a:cxn ang="0">
                  <a:pos x="120" y="121"/>
                </a:cxn>
                <a:cxn ang="0">
                  <a:pos x="196" y="99"/>
                </a:cxn>
                <a:cxn ang="0">
                  <a:pos x="196" y="815"/>
                </a:cxn>
                <a:cxn ang="0">
                  <a:pos x="185" y="826"/>
                </a:cxn>
                <a:cxn ang="0">
                  <a:pos x="163" y="837"/>
                </a:cxn>
                <a:cxn ang="0">
                  <a:pos x="142" y="837"/>
                </a:cxn>
                <a:cxn ang="0">
                  <a:pos x="109" y="848"/>
                </a:cxn>
                <a:cxn ang="0">
                  <a:pos x="11" y="848"/>
                </a:cxn>
                <a:cxn ang="0">
                  <a:pos x="11" y="892"/>
                </a:cxn>
                <a:cxn ang="0">
                  <a:pos x="479" y="892"/>
                </a:cxn>
                <a:cxn ang="0">
                  <a:pos x="479" y="848"/>
                </a:cxn>
                <a:cxn ang="0">
                  <a:pos x="381" y="848"/>
                </a:cxn>
                <a:cxn ang="0">
                  <a:pos x="348" y="837"/>
                </a:cxn>
                <a:cxn ang="0">
                  <a:pos x="326" y="837"/>
                </a:cxn>
                <a:cxn ang="0">
                  <a:pos x="305" y="815"/>
                </a:cxn>
                <a:cxn ang="0">
                  <a:pos x="305" y="782"/>
                </a:cxn>
                <a:cxn ang="0">
                  <a:pos x="305" y="44"/>
                </a:cxn>
              </a:cxnLst>
              <a:rect l="0" t="0" r="r" b="b"/>
              <a:pathLst>
                <a:path w="479" h="892">
                  <a:moveTo>
                    <a:pt x="305" y="44"/>
                  </a:moveTo>
                  <a:lnTo>
                    <a:pt x="305" y="22"/>
                  </a:lnTo>
                  <a:lnTo>
                    <a:pt x="283" y="0"/>
                  </a:lnTo>
                  <a:lnTo>
                    <a:pt x="261" y="0"/>
                  </a:lnTo>
                  <a:lnTo>
                    <a:pt x="163" y="66"/>
                  </a:lnTo>
                  <a:lnTo>
                    <a:pt x="76" y="88"/>
                  </a:lnTo>
                  <a:lnTo>
                    <a:pt x="0" y="88"/>
                  </a:lnTo>
                  <a:lnTo>
                    <a:pt x="0" y="132"/>
                  </a:lnTo>
                  <a:lnTo>
                    <a:pt x="44" y="132"/>
                  </a:lnTo>
                  <a:lnTo>
                    <a:pt x="120" y="121"/>
                  </a:lnTo>
                  <a:lnTo>
                    <a:pt x="196" y="99"/>
                  </a:lnTo>
                  <a:lnTo>
                    <a:pt x="196" y="815"/>
                  </a:lnTo>
                  <a:lnTo>
                    <a:pt x="185" y="826"/>
                  </a:lnTo>
                  <a:lnTo>
                    <a:pt x="163" y="837"/>
                  </a:lnTo>
                  <a:lnTo>
                    <a:pt x="142" y="837"/>
                  </a:lnTo>
                  <a:lnTo>
                    <a:pt x="109" y="848"/>
                  </a:lnTo>
                  <a:lnTo>
                    <a:pt x="11" y="848"/>
                  </a:lnTo>
                  <a:lnTo>
                    <a:pt x="11" y="892"/>
                  </a:lnTo>
                  <a:lnTo>
                    <a:pt x="479" y="892"/>
                  </a:lnTo>
                  <a:lnTo>
                    <a:pt x="479" y="848"/>
                  </a:lnTo>
                  <a:lnTo>
                    <a:pt x="381" y="848"/>
                  </a:lnTo>
                  <a:lnTo>
                    <a:pt x="348" y="837"/>
                  </a:lnTo>
                  <a:lnTo>
                    <a:pt x="326" y="837"/>
                  </a:lnTo>
                  <a:lnTo>
                    <a:pt x="305" y="815"/>
                  </a:lnTo>
                  <a:lnTo>
                    <a:pt x="305" y="782"/>
                  </a:lnTo>
                  <a:lnTo>
                    <a:pt x="305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36" name="Freeform 16"/>
            <p:cNvSpPr>
              <a:spLocks/>
            </p:cNvSpPr>
            <p:nvPr/>
          </p:nvSpPr>
          <p:spPr bwMode="auto">
            <a:xfrm>
              <a:off x="11097" y="3060"/>
              <a:ext cx="413" cy="1332"/>
            </a:xfrm>
            <a:custGeom>
              <a:avLst/>
              <a:gdLst/>
              <a:ahLst/>
              <a:cxnLst>
                <a:cxn ang="0">
                  <a:pos x="271" y="0"/>
                </a:cxn>
                <a:cxn ang="0">
                  <a:pos x="0" y="22"/>
                </a:cxn>
                <a:cxn ang="0">
                  <a:pos x="0" y="88"/>
                </a:cxn>
                <a:cxn ang="0">
                  <a:pos x="87" y="88"/>
                </a:cxn>
                <a:cxn ang="0">
                  <a:pos x="130" y="110"/>
                </a:cxn>
                <a:cxn ang="0">
                  <a:pos x="141" y="132"/>
                </a:cxn>
                <a:cxn ang="0">
                  <a:pos x="141" y="1222"/>
                </a:cxn>
                <a:cxn ang="0">
                  <a:pos x="119" y="1266"/>
                </a:cxn>
                <a:cxn ang="0">
                  <a:pos x="87" y="1266"/>
                </a:cxn>
                <a:cxn ang="0">
                  <a:pos x="54" y="1277"/>
                </a:cxn>
                <a:cxn ang="0">
                  <a:pos x="0" y="1277"/>
                </a:cxn>
                <a:cxn ang="0">
                  <a:pos x="0" y="1332"/>
                </a:cxn>
                <a:cxn ang="0">
                  <a:pos x="108" y="1332"/>
                </a:cxn>
                <a:cxn ang="0">
                  <a:pos x="206" y="1321"/>
                </a:cxn>
                <a:cxn ang="0">
                  <a:pos x="304" y="1332"/>
                </a:cxn>
                <a:cxn ang="0">
                  <a:pos x="413" y="1332"/>
                </a:cxn>
                <a:cxn ang="0">
                  <a:pos x="413" y="1277"/>
                </a:cxn>
                <a:cxn ang="0">
                  <a:pos x="358" y="1277"/>
                </a:cxn>
                <a:cxn ang="0">
                  <a:pos x="326" y="1266"/>
                </a:cxn>
                <a:cxn ang="0">
                  <a:pos x="293" y="1266"/>
                </a:cxn>
                <a:cxn ang="0">
                  <a:pos x="271" y="1222"/>
                </a:cxn>
                <a:cxn ang="0">
                  <a:pos x="271" y="1189"/>
                </a:cxn>
                <a:cxn ang="0">
                  <a:pos x="271" y="0"/>
                </a:cxn>
              </a:cxnLst>
              <a:rect l="0" t="0" r="r" b="b"/>
              <a:pathLst>
                <a:path w="413" h="1332">
                  <a:moveTo>
                    <a:pt x="271" y="0"/>
                  </a:moveTo>
                  <a:lnTo>
                    <a:pt x="0" y="22"/>
                  </a:lnTo>
                  <a:lnTo>
                    <a:pt x="0" y="88"/>
                  </a:lnTo>
                  <a:lnTo>
                    <a:pt x="87" y="88"/>
                  </a:lnTo>
                  <a:lnTo>
                    <a:pt x="130" y="110"/>
                  </a:lnTo>
                  <a:lnTo>
                    <a:pt x="141" y="132"/>
                  </a:lnTo>
                  <a:lnTo>
                    <a:pt x="141" y="1222"/>
                  </a:lnTo>
                  <a:lnTo>
                    <a:pt x="119" y="1266"/>
                  </a:lnTo>
                  <a:lnTo>
                    <a:pt x="87" y="1266"/>
                  </a:lnTo>
                  <a:lnTo>
                    <a:pt x="54" y="1277"/>
                  </a:lnTo>
                  <a:lnTo>
                    <a:pt x="0" y="1277"/>
                  </a:lnTo>
                  <a:lnTo>
                    <a:pt x="0" y="1332"/>
                  </a:lnTo>
                  <a:lnTo>
                    <a:pt x="108" y="1332"/>
                  </a:lnTo>
                  <a:lnTo>
                    <a:pt x="206" y="1321"/>
                  </a:lnTo>
                  <a:lnTo>
                    <a:pt x="304" y="1332"/>
                  </a:lnTo>
                  <a:lnTo>
                    <a:pt x="413" y="1332"/>
                  </a:lnTo>
                  <a:lnTo>
                    <a:pt x="413" y="1277"/>
                  </a:lnTo>
                  <a:lnTo>
                    <a:pt x="358" y="1277"/>
                  </a:lnTo>
                  <a:lnTo>
                    <a:pt x="326" y="1266"/>
                  </a:lnTo>
                  <a:lnTo>
                    <a:pt x="293" y="1266"/>
                  </a:lnTo>
                  <a:lnTo>
                    <a:pt x="271" y="1222"/>
                  </a:lnTo>
                  <a:lnTo>
                    <a:pt x="271" y="1189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37" name="Freeform 17"/>
            <p:cNvSpPr>
              <a:spLocks/>
            </p:cNvSpPr>
            <p:nvPr/>
          </p:nvSpPr>
          <p:spPr bwMode="auto">
            <a:xfrm>
              <a:off x="11618" y="3544"/>
              <a:ext cx="946" cy="848"/>
            </a:xfrm>
            <a:custGeom>
              <a:avLst/>
              <a:gdLst/>
              <a:ahLst/>
              <a:cxnLst>
                <a:cxn ang="0">
                  <a:pos x="142" y="188"/>
                </a:cxn>
                <a:cxn ang="0">
                  <a:pos x="142" y="738"/>
                </a:cxn>
                <a:cxn ang="0">
                  <a:pos x="120" y="782"/>
                </a:cxn>
                <a:cxn ang="0">
                  <a:pos x="98" y="782"/>
                </a:cxn>
                <a:cxn ang="0">
                  <a:pos x="55" y="793"/>
                </a:cxn>
                <a:cxn ang="0">
                  <a:pos x="0" y="793"/>
                </a:cxn>
                <a:cxn ang="0">
                  <a:pos x="0" y="848"/>
                </a:cxn>
                <a:cxn ang="0">
                  <a:pos x="109" y="848"/>
                </a:cxn>
                <a:cxn ang="0">
                  <a:pos x="218" y="837"/>
                </a:cxn>
                <a:cxn ang="0">
                  <a:pos x="316" y="848"/>
                </a:cxn>
                <a:cxn ang="0">
                  <a:pos x="424" y="848"/>
                </a:cxn>
                <a:cxn ang="0">
                  <a:pos x="424" y="793"/>
                </a:cxn>
                <a:cxn ang="0">
                  <a:pos x="370" y="793"/>
                </a:cxn>
                <a:cxn ang="0">
                  <a:pos x="326" y="782"/>
                </a:cxn>
                <a:cxn ang="0">
                  <a:pos x="305" y="782"/>
                </a:cxn>
                <a:cxn ang="0">
                  <a:pos x="283" y="760"/>
                </a:cxn>
                <a:cxn ang="0">
                  <a:pos x="283" y="738"/>
                </a:cxn>
                <a:cxn ang="0">
                  <a:pos x="272" y="705"/>
                </a:cxn>
                <a:cxn ang="0">
                  <a:pos x="272" y="353"/>
                </a:cxn>
                <a:cxn ang="0">
                  <a:pos x="294" y="221"/>
                </a:cxn>
                <a:cxn ang="0">
                  <a:pos x="359" y="122"/>
                </a:cxn>
                <a:cxn ang="0">
                  <a:pos x="446" y="66"/>
                </a:cxn>
                <a:cxn ang="0">
                  <a:pos x="533" y="44"/>
                </a:cxn>
                <a:cxn ang="0">
                  <a:pos x="609" y="66"/>
                </a:cxn>
                <a:cxn ang="0">
                  <a:pos x="642" y="111"/>
                </a:cxn>
                <a:cxn ang="0">
                  <a:pos x="663" y="177"/>
                </a:cxn>
                <a:cxn ang="0">
                  <a:pos x="674" y="254"/>
                </a:cxn>
                <a:cxn ang="0">
                  <a:pos x="674" y="738"/>
                </a:cxn>
                <a:cxn ang="0">
                  <a:pos x="663" y="760"/>
                </a:cxn>
                <a:cxn ang="0">
                  <a:pos x="642" y="782"/>
                </a:cxn>
                <a:cxn ang="0">
                  <a:pos x="620" y="782"/>
                </a:cxn>
                <a:cxn ang="0">
                  <a:pos x="576" y="793"/>
                </a:cxn>
                <a:cxn ang="0">
                  <a:pos x="522" y="793"/>
                </a:cxn>
                <a:cxn ang="0">
                  <a:pos x="522" y="848"/>
                </a:cxn>
                <a:cxn ang="0">
                  <a:pos x="642" y="848"/>
                </a:cxn>
                <a:cxn ang="0">
                  <a:pos x="739" y="837"/>
                </a:cxn>
                <a:cxn ang="0">
                  <a:pos x="837" y="848"/>
                </a:cxn>
                <a:cxn ang="0">
                  <a:pos x="946" y="848"/>
                </a:cxn>
                <a:cxn ang="0">
                  <a:pos x="946" y="793"/>
                </a:cxn>
                <a:cxn ang="0">
                  <a:pos x="870" y="793"/>
                </a:cxn>
                <a:cxn ang="0">
                  <a:pos x="837" y="782"/>
                </a:cxn>
                <a:cxn ang="0">
                  <a:pos x="815" y="771"/>
                </a:cxn>
                <a:cxn ang="0">
                  <a:pos x="805" y="760"/>
                </a:cxn>
                <a:cxn ang="0">
                  <a:pos x="805" y="232"/>
                </a:cxn>
                <a:cxn ang="0">
                  <a:pos x="783" y="144"/>
                </a:cxn>
                <a:cxn ang="0">
                  <a:pos x="739" y="77"/>
                </a:cxn>
                <a:cxn ang="0">
                  <a:pos x="707" y="44"/>
                </a:cxn>
                <a:cxn ang="0">
                  <a:pos x="642" y="11"/>
                </a:cxn>
                <a:cxn ang="0">
                  <a:pos x="544" y="0"/>
                </a:cxn>
                <a:cxn ang="0">
                  <a:pos x="424" y="22"/>
                </a:cxn>
                <a:cxn ang="0">
                  <a:pos x="326" y="100"/>
                </a:cxn>
                <a:cxn ang="0">
                  <a:pos x="261" y="199"/>
                </a:cxn>
                <a:cxn ang="0">
                  <a:pos x="261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8" y="88"/>
                </a:cxn>
                <a:cxn ang="0">
                  <a:pos x="120" y="100"/>
                </a:cxn>
                <a:cxn ang="0">
                  <a:pos x="142" y="122"/>
                </a:cxn>
                <a:cxn ang="0">
                  <a:pos x="142" y="188"/>
                </a:cxn>
              </a:cxnLst>
              <a:rect l="0" t="0" r="r" b="b"/>
              <a:pathLst>
                <a:path w="946" h="848">
                  <a:moveTo>
                    <a:pt x="142" y="188"/>
                  </a:moveTo>
                  <a:lnTo>
                    <a:pt x="142" y="738"/>
                  </a:lnTo>
                  <a:lnTo>
                    <a:pt x="120" y="782"/>
                  </a:lnTo>
                  <a:lnTo>
                    <a:pt x="98" y="782"/>
                  </a:lnTo>
                  <a:lnTo>
                    <a:pt x="55" y="793"/>
                  </a:lnTo>
                  <a:lnTo>
                    <a:pt x="0" y="793"/>
                  </a:lnTo>
                  <a:lnTo>
                    <a:pt x="0" y="848"/>
                  </a:lnTo>
                  <a:lnTo>
                    <a:pt x="109" y="848"/>
                  </a:lnTo>
                  <a:lnTo>
                    <a:pt x="218" y="837"/>
                  </a:lnTo>
                  <a:lnTo>
                    <a:pt x="316" y="848"/>
                  </a:lnTo>
                  <a:lnTo>
                    <a:pt x="424" y="848"/>
                  </a:lnTo>
                  <a:lnTo>
                    <a:pt x="424" y="793"/>
                  </a:lnTo>
                  <a:lnTo>
                    <a:pt x="370" y="793"/>
                  </a:lnTo>
                  <a:lnTo>
                    <a:pt x="326" y="782"/>
                  </a:lnTo>
                  <a:lnTo>
                    <a:pt x="305" y="782"/>
                  </a:lnTo>
                  <a:lnTo>
                    <a:pt x="283" y="760"/>
                  </a:lnTo>
                  <a:lnTo>
                    <a:pt x="283" y="738"/>
                  </a:lnTo>
                  <a:lnTo>
                    <a:pt x="272" y="705"/>
                  </a:lnTo>
                  <a:lnTo>
                    <a:pt x="272" y="353"/>
                  </a:lnTo>
                  <a:lnTo>
                    <a:pt x="294" y="221"/>
                  </a:lnTo>
                  <a:lnTo>
                    <a:pt x="359" y="122"/>
                  </a:lnTo>
                  <a:lnTo>
                    <a:pt x="446" y="66"/>
                  </a:lnTo>
                  <a:lnTo>
                    <a:pt x="533" y="44"/>
                  </a:lnTo>
                  <a:lnTo>
                    <a:pt x="609" y="66"/>
                  </a:lnTo>
                  <a:lnTo>
                    <a:pt x="642" y="111"/>
                  </a:lnTo>
                  <a:lnTo>
                    <a:pt x="663" y="177"/>
                  </a:lnTo>
                  <a:lnTo>
                    <a:pt x="674" y="254"/>
                  </a:lnTo>
                  <a:lnTo>
                    <a:pt x="674" y="738"/>
                  </a:lnTo>
                  <a:lnTo>
                    <a:pt x="663" y="760"/>
                  </a:lnTo>
                  <a:lnTo>
                    <a:pt x="642" y="782"/>
                  </a:lnTo>
                  <a:lnTo>
                    <a:pt x="620" y="782"/>
                  </a:lnTo>
                  <a:lnTo>
                    <a:pt x="576" y="793"/>
                  </a:lnTo>
                  <a:lnTo>
                    <a:pt x="522" y="793"/>
                  </a:lnTo>
                  <a:lnTo>
                    <a:pt x="522" y="848"/>
                  </a:lnTo>
                  <a:lnTo>
                    <a:pt x="642" y="848"/>
                  </a:lnTo>
                  <a:lnTo>
                    <a:pt x="739" y="837"/>
                  </a:lnTo>
                  <a:lnTo>
                    <a:pt x="837" y="848"/>
                  </a:lnTo>
                  <a:lnTo>
                    <a:pt x="946" y="848"/>
                  </a:lnTo>
                  <a:lnTo>
                    <a:pt x="946" y="793"/>
                  </a:lnTo>
                  <a:lnTo>
                    <a:pt x="870" y="793"/>
                  </a:lnTo>
                  <a:lnTo>
                    <a:pt x="837" y="782"/>
                  </a:lnTo>
                  <a:lnTo>
                    <a:pt x="815" y="771"/>
                  </a:lnTo>
                  <a:lnTo>
                    <a:pt x="805" y="760"/>
                  </a:lnTo>
                  <a:lnTo>
                    <a:pt x="805" y="232"/>
                  </a:lnTo>
                  <a:lnTo>
                    <a:pt x="783" y="144"/>
                  </a:lnTo>
                  <a:lnTo>
                    <a:pt x="739" y="77"/>
                  </a:lnTo>
                  <a:lnTo>
                    <a:pt x="707" y="44"/>
                  </a:lnTo>
                  <a:lnTo>
                    <a:pt x="642" y="11"/>
                  </a:lnTo>
                  <a:lnTo>
                    <a:pt x="544" y="0"/>
                  </a:lnTo>
                  <a:lnTo>
                    <a:pt x="424" y="22"/>
                  </a:lnTo>
                  <a:lnTo>
                    <a:pt x="326" y="100"/>
                  </a:lnTo>
                  <a:lnTo>
                    <a:pt x="261" y="199"/>
                  </a:lnTo>
                  <a:lnTo>
                    <a:pt x="261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8" y="88"/>
                  </a:lnTo>
                  <a:lnTo>
                    <a:pt x="120" y="100"/>
                  </a:lnTo>
                  <a:lnTo>
                    <a:pt x="142" y="122"/>
                  </a:lnTo>
                  <a:lnTo>
                    <a:pt x="142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38" name="Freeform 18"/>
            <p:cNvSpPr>
              <a:spLocks/>
            </p:cNvSpPr>
            <p:nvPr/>
          </p:nvSpPr>
          <p:spPr bwMode="auto">
            <a:xfrm>
              <a:off x="13205" y="2773"/>
              <a:ext cx="500" cy="2302"/>
            </a:xfrm>
            <a:custGeom>
              <a:avLst/>
              <a:gdLst/>
              <a:ahLst/>
              <a:cxnLst>
                <a:cxn ang="0">
                  <a:pos x="500" y="2280"/>
                </a:cxn>
                <a:cxn ang="0">
                  <a:pos x="500" y="2269"/>
                </a:cxn>
                <a:cxn ang="0">
                  <a:pos x="413" y="2181"/>
                </a:cxn>
                <a:cxn ang="0">
                  <a:pos x="337" y="2060"/>
                </a:cxn>
                <a:cxn ang="0">
                  <a:pos x="261" y="1906"/>
                </a:cxn>
                <a:cxn ang="0">
                  <a:pos x="196" y="1697"/>
                </a:cxn>
                <a:cxn ang="0">
                  <a:pos x="152" y="1421"/>
                </a:cxn>
                <a:cxn ang="0">
                  <a:pos x="130" y="1146"/>
                </a:cxn>
                <a:cxn ang="0">
                  <a:pos x="152" y="859"/>
                </a:cxn>
                <a:cxn ang="0">
                  <a:pos x="196" y="617"/>
                </a:cxn>
                <a:cxn ang="0">
                  <a:pos x="261" y="397"/>
                </a:cxn>
                <a:cxn ang="0">
                  <a:pos x="359" y="210"/>
                </a:cxn>
                <a:cxn ang="0">
                  <a:pos x="478" y="44"/>
                </a:cxn>
                <a:cxn ang="0">
                  <a:pos x="500" y="22"/>
                </a:cxn>
                <a:cxn ang="0">
                  <a:pos x="500" y="11"/>
                </a:cxn>
                <a:cxn ang="0">
                  <a:pos x="489" y="0"/>
                </a:cxn>
                <a:cxn ang="0">
                  <a:pos x="467" y="0"/>
                </a:cxn>
                <a:cxn ang="0">
                  <a:pos x="446" y="22"/>
                </a:cxn>
                <a:cxn ang="0">
                  <a:pos x="424" y="33"/>
                </a:cxn>
                <a:cxn ang="0">
                  <a:pos x="402" y="66"/>
                </a:cxn>
                <a:cxn ang="0">
                  <a:pos x="370" y="88"/>
                </a:cxn>
                <a:cxn ang="0">
                  <a:pos x="348" y="111"/>
                </a:cxn>
                <a:cxn ang="0">
                  <a:pos x="337" y="133"/>
                </a:cxn>
                <a:cxn ang="0">
                  <a:pos x="315" y="144"/>
                </a:cxn>
                <a:cxn ang="0">
                  <a:pos x="185" y="342"/>
                </a:cxn>
                <a:cxn ang="0">
                  <a:pos x="87" y="573"/>
                </a:cxn>
                <a:cxn ang="0">
                  <a:pos x="22" y="848"/>
                </a:cxn>
                <a:cxn ang="0">
                  <a:pos x="0" y="1146"/>
                </a:cxn>
                <a:cxn ang="0">
                  <a:pos x="11" y="1322"/>
                </a:cxn>
                <a:cxn ang="0">
                  <a:pos x="33" y="1520"/>
                </a:cxn>
                <a:cxn ang="0">
                  <a:pos x="87" y="1719"/>
                </a:cxn>
                <a:cxn ang="0">
                  <a:pos x="174" y="1928"/>
                </a:cxn>
                <a:cxn ang="0">
                  <a:pos x="304" y="2126"/>
                </a:cxn>
                <a:cxn ang="0">
                  <a:pos x="315" y="2137"/>
                </a:cxn>
                <a:cxn ang="0">
                  <a:pos x="326" y="2159"/>
                </a:cxn>
                <a:cxn ang="0">
                  <a:pos x="370" y="2203"/>
                </a:cxn>
                <a:cxn ang="0">
                  <a:pos x="391" y="2236"/>
                </a:cxn>
                <a:cxn ang="0">
                  <a:pos x="424" y="2258"/>
                </a:cxn>
                <a:cxn ang="0">
                  <a:pos x="456" y="2291"/>
                </a:cxn>
                <a:cxn ang="0">
                  <a:pos x="478" y="2302"/>
                </a:cxn>
                <a:cxn ang="0">
                  <a:pos x="489" y="2291"/>
                </a:cxn>
                <a:cxn ang="0">
                  <a:pos x="500" y="2291"/>
                </a:cxn>
                <a:cxn ang="0">
                  <a:pos x="500" y="2280"/>
                </a:cxn>
              </a:cxnLst>
              <a:rect l="0" t="0" r="r" b="b"/>
              <a:pathLst>
                <a:path w="500" h="2302">
                  <a:moveTo>
                    <a:pt x="500" y="2280"/>
                  </a:moveTo>
                  <a:lnTo>
                    <a:pt x="500" y="2269"/>
                  </a:lnTo>
                  <a:lnTo>
                    <a:pt x="413" y="2181"/>
                  </a:lnTo>
                  <a:lnTo>
                    <a:pt x="337" y="2060"/>
                  </a:lnTo>
                  <a:lnTo>
                    <a:pt x="261" y="1906"/>
                  </a:lnTo>
                  <a:lnTo>
                    <a:pt x="196" y="1697"/>
                  </a:lnTo>
                  <a:lnTo>
                    <a:pt x="152" y="1421"/>
                  </a:lnTo>
                  <a:lnTo>
                    <a:pt x="130" y="1146"/>
                  </a:lnTo>
                  <a:lnTo>
                    <a:pt x="152" y="859"/>
                  </a:lnTo>
                  <a:lnTo>
                    <a:pt x="196" y="617"/>
                  </a:lnTo>
                  <a:lnTo>
                    <a:pt x="261" y="397"/>
                  </a:lnTo>
                  <a:lnTo>
                    <a:pt x="359" y="210"/>
                  </a:lnTo>
                  <a:lnTo>
                    <a:pt x="478" y="44"/>
                  </a:lnTo>
                  <a:lnTo>
                    <a:pt x="500" y="22"/>
                  </a:lnTo>
                  <a:lnTo>
                    <a:pt x="500" y="11"/>
                  </a:lnTo>
                  <a:lnTo>
                    <a:pt x="489" y="0"/>
                  </a:lnTo>
                  <a:lnTo>
                    <a:pt x="467" y="0"/>
                  </a:lnTo>
                  <a:lnTo>
                    <a:pt x="446" y="22"/>
                  </a:lnTo>
                  <a:lnTo>
                    <a:pt x="424" y="33"/>
                  </a:lnTo>
                  <a:lnTo>
                    <a:pt x="402" y="66"/>
                  </a:lnTo>
                  <a:lnTo>
                    <a:pt x="370" y="88"/>
                  </a:lnTo>
                  <a:lnTo>
                    <a:pt x="348" y="111"/>
                  </a:lnTo>
                  <a:lnTo>
                    <a:pt x="337" y="133"/>
                  </a:lnTo>
                  <a:lnTo>
                    <a:pt x="315" y="144"/>
                  </a:lnTo>
                  <a:lnTo>
                    <a:pt x="185" y="342"/>
                  </a:lnTo>
                  <a:lnTo>
                    <a:pt x="87" y="573"/>
                  </a:lnTo>
                  <a:lnTo>
                    <a:pt x="22" y="848"/>
                  </a:lnTo>
                  <a:lnTo>
                    <a:pt x="0" y="1146"/>
                  </a:lnTo>
                  <a:lnTo>
                    <a:pt x="11" y="1322"/>
                  </a:lnTo>
                  <a:lnTo>
                    <a:pt x="33" y="1520"/>
                  </a:lnTo>
                  <a:lnTo>
                    <a:pt x="87" y="1719"/>
                  </a:lnTo>
                  <a:lnTo>
                    <a:pt x="174" y="1928"/>
                  </a:lnTo>
                  <a:lnTo>
                    <a:pt x="304" y="2126"/>
                  </a:lnTo>
                  <a:lnTo>
                    <a:pt x="315" y="2137"/>
                  </a:lnTo>
                  <a:lnTo>
                    <a:pt x="326" y="2159"/>
                  </a:lnTo>
                  <a:lnTo>
                    <a:pt x="370" y="2203"/>
                  </a:lnTo>
                  <a:lnTo>
                    <a:pt x="391" y="2236"/>
                  </a:lnTo>
                  <a:lnTo>
                    <a:pt x="424" y="2258"/>
                  </a:lnTo>
                  <a:lnTo>
                    <a:pt x="456" y="2291"/>
                  </a:lnTo>
                  <a:lnTo>
                    <a:pt x="478" y="2302"/>
                  </a:lnTo>
                  <a:lnTo>
                    <a:pt x="489" y="2291"/>
                  </a:lnTo>
                  <a:lnTo>
                    <a:pt x="500" y="2291"/>
                  </a:lnTo>
                  <a:lnTo>
                    <a:pt x="500" y="22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39" name="Freeform 19"/>
            <p:cNvSpPr>
              <a:spLocks/>
            </p:cNvSpPr>
            <p:nvPr/>
          </p:nvSpPr>
          <p:spPr bwMode="auto">
            <a:xfrm>
              <a:off x="13955" y="3115"/>
              <a:ext cx="630" cy="1277"/>
            </a:xfrm>
            <a:custGeom>
              <a:avLst/>
              <a:gdLst/>
              <a:ahLst/>
              <a:cxnLst>
                <a:cxn ang="0">
                  <a:pos x="391" y="55"/>
                </a:cxn>
                <a:cxn ang="0">
                  <a:pos x="391" y="11"/>
                </a:cxn>
                <a:cxn ang="0">
                  <a:pos x="369" y="0"/>
                </a:cxn>
                <a:cxn ang="0">
                  <a:pos x="348" y="0"/>
                </a:cxn>
                <a:cxn ang="0">
                  <a:pos x="250" y="77"/>
                </a:cxn>
                <a:cxn ang="0">
                  <a:pos x="152" y="110"/>
                </a:cxn>
                <a:cxn ang="0">
                  <a:pos x="65" y="121"/>
                </a:cxn>
                <a:cxn ang="0">
                  <a:pos x="0" y="121"/>
                </a:cxn>
                <a:cxn ang="0">
                  <a:pos x="0" y="187"/>
                </a:cxn>
                <a:cxn ang="0">
                  <a:pos x="65" y="187"/>
                </a:cxn>
                <a:cxn ang="0">
                  <a:pos x="152" y="165"/>
                </a:cxn>
                <a:cxn ang="0">
                  <a:pos x="250" y="132"/>
                </a:cxn>
                <a:cxn ang="0">
                  <a:pos x="250" y="1167"/>
                </a:cxn>
                <a:cxn ang="0">
                  <a:pos x="239" y="1189"/>
                </a:cxn>
                <a:cxn ang="0">
                  <a:pos x="228" y="1200"/>
                </a:cxn>
                <a:cxn ang="0">
                  <a:pos x="206" y="1211"/>
                </a:cxn>
                <a:cxn ang="0">
                  <a:pos x="174" y="1211"/>
                </a:cxn>
                <a:cxn ang="0">
                  <a:pos x="130" y="1222"/>
                </a:cxn>
                <a:cxn ang="0">
                  <a:pos x="22" y="1222"/>
                </a:cxn>
                <a:cxn ang="0">
                  <a:pos x="22" y="1277"/>
                </a:cxn>
                <a:cxn ang="0">
                  <a:pos x="109" y="1277"/>
                </a:cxn>
                <a:cxn ang="0">
                  <a:pos x="228" y="1266"/>
                </a:cxn>
                <a:cxn ang="0">
                  <a:pos x="424" y="1266"/>
                </a:cxn>
                <a:cxn ang="0">
                  <a:pos x="532" y="1277"/>
                </a:cxn>
                <a:cxn ang="0">
                  <a:pos x="630" y="1277"/>
                </a:cxn>
                <a:cxn ang="0">
                  <a:pos x="630" y="1222"/>
                </a:cxn>
                <a:cxn ang="0">
                  <a:pos x="511" y="1222"/>
                </a:cxn>
                <a:cxn ang="0">
                  <a:pos x="467" y="1211"/>
                </a:cxn>
                <a:cxn ang="0">
                  <a:pos x="435" y="1211"/>
                </a:cxn>
                <a:cxn ang="0">
                  <a:pos x="413" y="1200"/>
                </a:cxn>
                <a:cxn ang="0">
                  <a:pos x="402" y="1189"/>
                </a:cxn>
                <a:cxn ang="0">
                  <a:pos x="391" y="1167"/>
                </a:cxn>
                <a:cxn ang="0">
                  <a:pos x="391" y="1123"/>
                </a:cxn>
                <a:cxn ang="0">
                  <a:pos x="391" y="55"/>
                </a:cxn>
              </a:cxnLst>
              <a:rect l="0" t="0" r="r" b="b"/>
              <a:pathLst>
                <a:path w="630" h="1277">
                  <a:moveTo>
                    <a:pt x="391" y="55"/>
                  </a:moveTo>
                  <a:lnTo>
                    <a:pt x="391" y="11"/>
                  </a:lnTo>
                  <a:lnTo>
                    <a:pt x="369" y="0"/>
                  </a:lnTo>
                  <a:lnTo>
                    <a:pt x="348" y="0"/>
                  </a:lnTo>
                  <a:lnTo>
                    <a:pt x="250" y="77"/>
                  </a:lnTo>
                  <a:lnTo>
                    <a:pt x="152" y="110"/>
                  </a:lnTo>
                  <a:lnTo>
                    <a:pt x="65" y="121"/>
                  </a:lnTo>
                  <a:lnTo>
                    <a:pt x="0" y="121"/>
                  </a:lnTo>
                  <a:lnTo>
                    <a:pt x="0" y="187"/>
                  </a:lnTo>
                  <a:lnTo>
                    <a:pt x="65" y="187"/>
                  </a:lnTo>
                  <a:lnTo>
                    <a:pt x="152" y="165"/>
                  </a:lnTo>
                  <a:lnTo>
                    <a:pt x="250" y="132"/>
                  </a:lnTo>
                  <a:lnTo>
                    <a:pt x="250" y="1167"/>
                  </a:lnTo>
                  <a:lnTo>
                    <a:pt x="239" y="1189"/>
                  </a:lnTo>
                  <a:lnTo>
                    <a:pt x="228" y="1200"/>
                  </a:lnTo>
                  <a:lnTo>
                    <a:pt x="206" y="1211"/>
                  </a:lnTo>
                  <a:lnTo>
                    <a:pt x="174" y="1211"/>
                  </a:lnTo>
                  <a:lnTo>
                    <a:pt x="130" y="1222"/>
                  </a:lnTo>
                  <a:lnTo>
                    <a:pt x="22" y="1222"/>
                  </a:lnTo>
                  <a:lnTo>
                    <a:pt x="22" y="1277"/>
                  </a:lnTo>
                  <a:lnTo>
                    <a:pt x="109" y="1277"/>
                  </a:lnTo>
                  <a:lnTo>
                    <a:pt x="228" y="1266"/>
                  </a:lnTo>
                  <a:lnTo>
                    <a:pt x="424" y="1266"/>
                  </a:lnTo>
                  <a:lnTo>
                    <a:pt x="532" y="1277"/>
                  </a:lnTo>
                  <a:lnTo>
                    <a:pt x="630" y="1277"/>
                  </a:lnTo>
                  <a:lnTo>
                    <a:pt x="630" y="1222"/>
                  </a:lnTo>
                  <a:lnTo>
                    <a:pt x="511" y="1222"/>
                  </a:lnTo>
                  <a:lnTo>
                    <a:pt x="467" y="1211"/>
                  </a:lnTo>
                  <a:lnTo>
                    <a:pt x="435" y="1211"/>
                  </a:lnTo>
                  <a:lnTo>
                    <a:pt x="413" y="1200"/>
                  </a:lnTo>
                  <a:lnTo>
                    <a:pt x="402" y="1189"/>
                  </a:lnTo>
                  <a:lnTo>
                    <a:pt x="391" y="1167"/>
                  </a:lnTo>
                  <a:lnTo>
                    <a:pt x="391" y="1123"/>
                  </a:lnTo>
                  <a:lnTo>
                    <a:pt x="391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40" name="Freeform 20"/>
            <p:cNvSpPr>
              <a:spLocks/>
            </p:cNvSpPr>
            <p:nvPr/>
          </p:nvSpPr>
          <p:spPr bwMode="auto">
            <a:xfrm>
              <a:off x="15259" y="3280"/>
              <a:ext cx="1250" cy="1267"/>
            </a:xfrm>
            <a:custGeom>
              <a:avLst/>
              <a:gdLst/>
              <a:ahLst/>
              <a:cxnLst>
                <a:cxn ang="0">
                  <a:pos x="663" y="672"/>
                </a:cxn>
                <a:cxn ang="0">
                  <a:pos x="1228" y="672"/>
                </a:cxn>
                <a:cxn ang="0">
                  <a:pos x="1250" y="650"/>
                </a:cxn>
                <a:cxn ang="0">
                  <a:pos x="1250" y="617"/>
                </a:cxn>
                <a:cxn ang="0">
                  <a:pos x="1228" y="595"/>
                </a:cxn>
                <a:cxn ang="0">
                  <a:pos x="663" y="595"/>
                </a:cxn>
                <a:cxn ang="0">
                  <a:pos x="663" y="22"/>
                </a:cxn>
                <a:cxn ang="0">
                  <a:pos x="641" y="0"/>
                </a:cxn>
                <a:cxn ang="0">
                  <a:pos x="609" y="0"/>
                </a:cxn>
                <a:cxn ang="0">
                  <a:pos x="587" y="22"/>
                </a:cxn>
                <a:cxn ang="0">
                  <a:pos x="587" y="595"/>
                </a:cxn>
                <a:cxn ang="0">
                  <a:pos x="22" y="595"/>
                </a:cxn>
                <a:cxn ang="0">
                  <a:pos x="0" y="617"/>
                </a:cxn>
                <a:cxn ang="0">
                  <a:pos x="0" y="650"/>
                </a:cxn>
                <a:cxn ang="0">
                  <a:pos x="22" y="672"/>
                </a:cxn>
                <a:cxn ang="0">
                  <a:pos x="587" y="672"/>
                </a:cxn>
                <a:cxn ang="0">
                  <a:pos x="587" y="1245"/>
                </a:cxn>
                <a:cxn ang="0">
                  <a:pos x="609" y="1267"/>
                </a:cxn>
                <a:cxn ang="0">
                  <a:pos x="652" y="1267"/>
                </a:cxn>
                <a:cxn ang="0">
                  <a:pos x="652" y="1256"/>
                </a:cxn>
                <a:cxn ang="0">
                  <a:pos x="663" y="1245"/>
                </a:cxn>
                <a:cxn ang="0">
                  <a:pos x="663" y="1212"/>
                </a:cxn>
                <a:cxn ang="0">
                  <a:pos x="663" y="672"/>
                </a:cxn>
              </a:cxnLst>
              <a:rect l="0" t="0" r="r" b="b"/>
              <a:pathLst>
                <a:path w="1250" h="1267">
                  <a:moveTo>
                    <a:pt x="663" y="672"/>
                  </a:moveTo>
                  <a:lnTo>
                    <a:pt x="1228" y="672"/>
                  </a:lnTo>
                  <a:lnTo>
                    <a:pt x="1250" y="650"/>
                  </a:lnTo>
                  <a:lnTo>
                    <a:pt x="1250" y="617"/>
                  </a:lnTo>
                  <a:lnTo>
                    <a:pt x="1228" y="595"/>
                  </a:lnTo>
                  <a:lnTo>
                    <a:pt x="663" y="595"/>
                  </a:lnTo>
                  <a:lnTo>
                    <a:pt x="663" y="22"/>
                  </a:lnTo>
                  <a:lnTo>
                    <a:pt x="641" y="0"/>
                  </a:lnTo>
                  <a:lnTo>
                    <a:pt x="609" y="0"/>
                  </a:lnTo>
                  <a:lnTo>
                    <a:pt x="587" y="22"/>
                  </a:lnTo>
                  <a:lnTo>
                    <a:pt x="587" y="595"/>
                  </a:lnTo>
                  <a:lnTo>
                    <a:pt x="22" y="595"/>
                  </a:lnTo>
                  <a:lnTo>
                    <a:pt x="0" y="617"/>
                  </a:lnTo>
                  <a:lnTo>
                    <a:pt x="0" y="650"/>
                  </a:lnTo>
                  <a:lnTo>
                    <a:pt x="22" y="672"/>
                  </a:lnTo>
                  <a:lnTo>
                    <a:pt x="587" y="672"/>
                  </a:lnTo>
                  <a:lnTo>
                    <a:pt x="587" y="1245"/>
                  </a:lnTo>
                  <a:lnTo>
                    <a:pt x="609" y="1267"/>
                  </a:lnTo>
                  <a:lnTo>
                    <a:pt x="652" y="1267"/>
                  </a:lnTo>
                  <a:lnTo>
                    <a:pt x="652" y="1256"/>
                  </a:lnTo>
                  <a:lnTo>
                    <a:pt x="663" y="1245"/>
                  </a:lnTo>
                  <a:lnTo>
                    <a:pt x="663" y="1212"/>
                  </a:lnTo>
                  <a:lnTo>
                    <a:pt x="663" y="67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41" name="Freeform 21"/>
            <p:cNvSpPr>
              <a:spLocks noEditPoints="1"/>
            </p:cNvSpPr>
            <p:nvPr/>
          </p:nvSpPr>
          <p:spPr bwMode="auto">
            <a:xfrm>
              <a:off x="17085" y="3533"/>
              <a:ext cx="728" cy="882"/>
            </a:xfrm>
            <a:custGeom>
              <a:avLst/>
              <a:gdLst/>
              <a:ahLst/>
              <a:cxnLst>
                <a:cxn ang="0">
                  <a:pos x="684" y="419"/>
                </a:cxn>
                <a:cxn ang="0">
                  <a:pos x="706" y="419"/>
                </a:cxn>
                <a:cxn ang="0">
                  <a:pos x="728" y="397"/>
                </a:cxn>
                <a:cxn ang="0">
                  <a:pos x="728" y="375"/>
                </a:cxn>
                <a:cxn ang="0">
                  <a:pos x="717" y="265"/>
                </a:cxn>
                <a:cxn ang="0">
                  <a:pos x="673" y="166"/>
                </a:cxn>
                <a:cxn ang="0">
                  <a:pos x="608" y="77"/>
                </a:cxn>
                <a:cxn ang="0">
                  <a:pos x="521" y="22"/>
                </a:cxn>
                <a:cxn ang="0">
                  <a:pos x="391" y="0"/>
                </a:cxn>
                <a:cxn ang="0">
                  <a:pos x="271" y="22"/>
                </a:cxn>
                <a:cxn ang="0">
                  <a:pos x="163" y="88"/>
                </a:cxn>
                <a:cxn ang="0">
                  <a:pos x="76" y="177"/>
                </a:cxn>
                <a:cxn ang="0">
                  <a:pos x="21" y="298"/>
                </a:cxn>
                <a:cxn ang="0">
                  <a:pos x="0" y="441"/>
                </a:cxn>
                <a:cxn ang="0">
                  <a:pos x="21" y="584"/>
                </a:cxn>
                <a:cxn ang="0">
                  <a:pos x="87" y="705"/>
                </a:cxn>
                <a:cxn ang="0">
                  <a:pos x="174" y="793"/>
                </a:cxn>
                <a:cxn ang="0">
                  <a:pos x="282" y="859"/>
                </a:cxn>
                <a:cxn ang="0">
                  <a:pos x="413" y="882"/>
                </a:cxn>
                <a:cxn ang="0">
                  <a:pos x="532" y="859"/>
                </a:cxn>
                <a:cxn ang="0">
                  <a:pos x="630" y="804"/>
                </a:cxn>
                <a:cxn ang="0">
                  <a:pos x="684" y="738"/>
                </a:cxn>
                <a:cxn ang="0">
                  <a:pos x="717" y="672"/>
                </a:cxn>
                <a:cxn ang="0">
                  <a:pos x="728" y="628"/>
                </a:cxn>
                <a:cxn ang="0">
                  <a:pos x="728" y="617"/>
                </a:cxn>
                <a:cxn ang="0">
                  <a:pos x="717" y="606"/>
                </a:cxn>
                <a:cxn ang="0">
                  <a:pos x="695" y="606"/>
                </a:cxn>
                <a:cxn ang="0">
                  <a:pos x="684" y="617"/>
                </a:cxn>
                <a:cxn ang="0">
                  <a:pos x="684" y="639"/>
                </a:cxn>
                <a:cxn ang="0">
                  <a:pos x="630" y="738"/>
                </a:cxn>
                <a:cxn ang="0">
                  <a:pos x="565" y="793"/>
                </a:cxn>
                <a:cxn ang="0">
                  <a:pos x="500" y="815"/>
                </a:cxn>
                <a:cxn ang="0">
                  <a:pos x="456" y="826"/>
                </a:cxn>
                <a:cxn ang="0">
                  <a:pos x="424" y="837"/>
                </a:cxn>
                <a:cxn ang="0">
                  <a:pos x="337" y="815"/>
                </a:cxn>
                <a:cxn ang="0">
                  <a:pos x="261" y="771"/>
                </a:cxn>
                <a:cxn ang="0">
                  <a:pos x="217" y="705"/>
                </a:cxn>
                <a:cxn ang="0">
                  <a:pos x="174" y="606"/>
                </a:cxn>
                <a:cxn ang="0">
                  <a:pos x="163" y="507"/>
                </a:cxn>
                <a:cxn ang="0">
                  <a:pos x="152" y="419"/>
                </a:cxn>
                <a:cxn ang="0">
                  <a:pos x="684" y="419"/>
                </a:cxn>
                <a:cxn ang="0">
                  <a:pos x="152" y="375"/>
                </a:cxn>
                <a:cxn ang="0">
                  <a:pos x="174" y="254"/>
                </a:cxn>
                <a:cxn ang="0">
                  <a:pos x="206" y="166"/>
                </a:cxn>
                <a:cxn ang="0">
                  <a:pos x="250" y="99"/>
                </a:cxn>
                <a:cxn ang="0">
                  <a:pos x="304" y="66"/>
                </a:cxn>
                <a:cxn ang="0">
                  <a:pos x="347" y="44"/>
                </a:cxn>
                <a:cxn ang="0">
                  <a:pos x="391" y="44"/>
                </a:cxn>
                <a:cxn ang="0">
                  <a:pos x="478" y="66"/>
                </a:cxn>
                <a:cxn ang="0">
                  <a:pos x="532" y="111"/>
                </a:cxn>
                <a:cxn ang="0">
                  <a:pos x="576" y="177"/>
                </a:cxn>
                <a:cxn ang="0">
                  <a:pos x="597" y="254"/>
                </a:cxn>
                <a:cxn ang="0">
                  <a:pos x="597" y="331"/>
                </a:cxn>
                <a:cxn ang="0">
                  <a:pos x="608" y="375"/>
                </a:cxn>
                <a:cxn ang="0">
                  <a:pos x="152" y="375"/>
                </a:cxn>
              </a:cxnLst>
              <a:rect l="0" t="0" r="r" b="b"/>
              <a:pathLst>
                <a:path w="728" h="882">
                  <a:moveTo>
                    <a:pt x="684" y="419"/>
                  </a:moveTo>
                  <a:lnTo>
                    <a:pt x="706" y="419"/>
                  </a:lnTo>
                  <a:lnTo>
                    <a:pt x="728" y="397"/>
                  </a:lnTo>
                  <a:lnTo>
                    <a:pt x="728" y="375"/>
                  </a:lnTo>
                  <a:lnTo>
                    <a:pt x="717" y="265"/>
                  </a:lnTo>
                  <a:lnTo>
                    <a:pt x="673" y="166"/>
                  </a:lnTo>
                  <a:lnTo>
                    <a:pt x="608" y="77"/>
                  </a:lnTo>
                  <a:lnTo>
                    <a:pt x="521" y="22"/>
                  </a:lnTo>
                  <a:lnTo>
                    <a:pt x="391" y="0"/>
                  </a:lnTo>
                  <a:lnTo>
                    <a:pt x="271" y="22"/>
                  </a:lnTo>
                  <a:lnTo>
                    <a:pt x="163" y="88"/>
                  </a:lnTo>
                  <a:lnTo>
                    <a:pt x="76" y="177"/>
                  </a:lnTo>
                  <a:lnTo>
                    <a:pt x="21" y="298"/>
                  </a:lnTo>
                  <a:lnTo>
                    <a:pt x="0" y="441"/>
                  </a:lnTo>
                  <a:lnTo>
                    <a:pt x="21" y="584"/>
                  </a:lnTo>
                  <a:lnTo>
                    <a:pt x="87" y="705"/>
                  </a:lnTo>
                  <a:lnTo>
                    <a:pt x="174" y="793"/>
                  </a:lnTo>
                  <a:lnTo>
                    <a:pt x="282" y="859"/>
                  </a:lnTo>
                  <a:lnTo>
                    <a:pt x="413" y="882"/>
                  </a:lnTo>
                  <a:lnTo>
                    <a:pt x="532" y="859"/>
                  </a:lnTo>
                  <a:lnTo>
                    <a:pt x="630" y="804"/>
                  </a:lnTo>
                  <a:lnTo>
                    <a:pt x="684" y="738"/>
                  </a:lnTo>
                  <a:lnTo>
                    <a:pt x="717" y="672"/>
                  </a:lnTo>
                  <a:lnTo>
                    <a:pt x="728" y="628"/>
                  </a:lnTo>
                  <a:lnTo>
                    <a:pt x="728" y="617"/>
                  </a:lnTo>
                  <a:lnTo>
                    <a:pt x="717" y="606"/>
                  </a:lnTo>
                  <a:lnTo>
                    <a:pt x="695" y="606"/>
                  </a:lnTo>
                  <a:lnTo>
                    <a:pt x="684" y="617"/>
                  </a:lnTo>
                  <a:lnTo>
                    <a:pt x="684" y="639"/>
                  </a:lnTo>
                  <a:lnTo>
                    <a:pt x="630" y="738"/>
                  </a:lnTo>
                  <a:lnTo>
                    <a:pt x="565" y="793"/>
                  </a:lnTo>
                  <a:lnTo>
                    <a:pt x="500" y="815"/>
                  </a:lnTo>
                  <a:lnTo>
                    <a:pt x="456" y="826"/>
                  </a:lnTo>
                  <a:lnTo>
                    <a:pt x="424" y="837"/>
                  </a:lnTo>
                  <a:lnTo>
                    <a:pt x="337" y="815"/>
                  </a:lnTo>
                  <a:lnTo>
                    <a:pt x="261" y="771"/>
                  </a:lnTo>
                  <a:lnTo>
                    <a:pt x="217" y="705"/>
                  </a:lnTo>
                  <a:lnTo>
                    <a:pt x="174" y="606"/>
                  </a:lnTo>
                  <a:lnTo>
                    <a:pt x="163" y="507"/>
                  </a:lnTo>
                  <a:lnTo>
                    <a:pt x="152" y="419"/>
                  </a:lnTo>
                  <a:lnTo>
                    <a:pt x="684" y="419"/>
                  </a:lnTo>
                  <a:close/>
                  <a:moveTo>
                    <a:pt x="152" y="375"/>
                  </a:moveTo>
                  <a:lnTo>
                    <a:pt x="174" y="254"/>
                  </a:lnTo>
                  <a:lnTo>
                    <a:pt x="206" y="166"/>
                  </a:lnTo>
                  <a:lnTo>
                    <a:pt x="250" y="99"/>
                  </a:lnTo>
                  <a:lnTo>
                    <a:pt x="304" y="66"/>
                  </a:lnTo>
                  <a:lnTo>
                    <a:pt x="347" y="44"/>
                  </a:lnTo>
                  <a:lnTo>
                    <a:pt x="391" y="44"/>
                  </a:lnTo>
                  <a:lnTo>
                    <a:pt x="478" y="66"/>
                  </a:lnTo>
                  <a:lnTo>
                    <a:pt x="532" y="111"/>
                  </a:lnTo>
                  <a:lnTo>
                    <a:pt x="576" y="177"/>
                  </a:lnTo>
                  <a:lnTo>
                    <a:pt x="597" y="254"/>
                  </a:lnTo>
                  <a:lnTo>
                    <a:pt x="597" y="331"/>
                  </a:lnTo>
                  <a:lnTo>
                    <a:pt x="608" y="375"/>
                  </a:lnTo>
                  <a:lnTo>
                    <a:pt x="152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42" name="Freeform 22"/>
            <p:cNvSpPr>
              <a:spLocks/>
            </p:cNvSpPr>
            <p:nvPr/>
          </p:nvSpPr>
          <p:spPr bwMode="auto">
            <a:xfrm>
              <a:off x="17889" y="3566"/>
              <a:ext cx="956" cy="826"/>
            </a:xfrm>
            <a:custGeom>
              <a:avLst/>
              <a:gdLst/>
              <a:ahLst/>
              <a:cxnLst>
                <a:cxn ang="0">
                  <a:pos x="587" y="298"/>
                </a:cxn>
                <a:cxn ang="0">
                  <a:pos x="695" y="155"/>
                </a:cxn>
                <a:cxn ang="0">
                  <a:pos x="924" y="55"/>
                </a:cxn>
                <a:cxn ang="0">
                  <a:pos x="848" y="0"/>
                </a:cxn>
                <a:cxn ang="0">
                  <a:pos x="706" y="11"/>
                </a:cxn>
                <a:cxn ang="0">
                  <a:pos x="587" y="0"/>
                </a:cxn>
                <a:cxn ang="0">
                  <a:pos x="630" y="78"/>
                </a:cxn>
                <a:cxn ang="0">
                  <a:pos x="641" y="144"/>
                </a:cxn>
                <a:cxn ang="0">
                  <a:pos x="608" y="188"/>
                </a:cxn>
                <a:cxn ang="0">
                  <a:pos x="348" y="144"/>
                </a:cxn>
                <a:cxn ang="0">
                  <a:pos x="337" y="122"/>
                </a:cxn>
                <a:cxn ang="0">
                  <a:pos x="337" y="89"/>
                </a:cxn>
                <a:cxn ang="0">
                  <a:pos x="369" y="66"/>
                </a:cxn>
                <a:cxn ang="0">
                  <a:pos x="402" y="0"/>
                </a:cxn>
                <a:cxn ang="0">
                  <a:pos x="196" y="11"/>
                </a:cxn>
                <a:cxn ang="0">
                  <a:pos x="11" y="0"/>
                </a:cxn>
                <a:cxn ang="0">
                  <a:pos x="87" y="55"/>
                </a:cxn>
                <a:cxn ang="0">
                  <a:pos x="185" y="111"/>
                </a:cxn>
                <a:cxn ang="0">
                  <a:pos x="424" y="419"/>
                </a:cxn>
                <a:cxn ang="0">
                  <a:pos x="304" y="584"/>
                </a:cxn>
                <a:cxn ang="0">
                  <a:pos x="152" y="727"/>
                </a:cxn>
                <a:cxn ang="0">
                  <a:pos x="0" y="771"/>
                </a:cxn>
                <a:cxn ang="0">
                  <a:pos x="87" y="826"/>
                </a:cxn>
                <a:cxn ang="0">
                  <a:pos x="250" y="826"/>
                </a:cxn>
                <a:cxn ang="0">
                  <a:pos x="337" y="771"/>
                </a:cxn>
                <a:cxn ang="0">
                  <a:pos x="293" y="727"/>
                </a:cxn>
                <a:cxn ang="0">
                  <a:pos x="293" y="672"/>
                </a:cxn>
                <a:cxn ang="0">
                  <a:pos x="380" y="551"/>
                </a:cxn>
                <a:cxn ang="0">
                  <a:pos x="554" y="595"/>
                </a:cxn>
                <a:cxn ang="0">
                  <a:pos x="630" y="694"/>
                </a:cxn>
                <a:cxn ang="0">
                  <a:pos x="641" y="716"/>
                </a:cxn>
                <a:cxn ang="0">
                  <a:pos x="619" y="749"/>
                </a:cxn>
                <a:cxn ang="0">
                  <a:pos x="576" y="826"/>
                </a:cxn>
                <a:cxn ang="0">
                  <a:pos x="771" y="815"/>
                </a:cxn>
                <a:cxn ang="0">
                  <a:pos x="956" y="826"/>
                </a:cxn>
                <a:cxn ang="0">
                  <a:pos x="869" y="760"/>
                </a:cxn>
                <a:cxn ang="0">
                  <a:pos x="782" y="705"/>
                </a:cxn>
              </a:cxnLst>
              <a:rect l="0" t="0" r="r" b="b"/>
              <a:pathLst>
                <a:path w="956" h="826">
                  <a:moveTo>
                    <a:pt x="522" y="375"/>
                  </a:moveTo>
                  <a:lnTo>
                    <a:pt x="587" y="298"/>
                  </a:lnTo>
                  <a:lnTo>
                    <a:pt x="641" y="221"/>
                  </a:lnTo>
                  <a:lnTo>
                    <a:pt x="695" y="155"/>
                  </a:lnTo>
                  <a:lnTo>
                    <a:pt x="804" y="89"/>
                  </a:lnTo>
                  <a:lnTo>
                    <a:pt x="924" y="55"/>
                  </a:lnTo>
                  <a:lnTo>
                    <a:pt x="924" y="0"/>
                  </a:lnTo>
                  <a:lnTo>
                    <a:pt x="848" y="0"/>
                  </a:lnTo>
                  <a:lnTo>
                    <a:pt x="771" y="11"/>
                  </a:lnTo>
                  <a:lnTo>
                    <a:pt x="706" y="11"/>
                  </a:lnTo>
                  <a:lnTo>
                    <a:pt x="630" y="0"/>
                  </a:lnTo>
                  <a:lnTo>
                    <a:pt x="587" y="0"/>
                  </a:lnTo>
                  <a:lnTo>
                    <a:pt x="587" y="55"/>
                  </a:lnTo>
                  <a:lnTo>
                    <a:pt x="630" y="78"/>
                  </a:lnTo>
                  <a:lnTo>
                    <a:pt x="641" y="100"/>
                  </a:lnTo>
                  <a:lnTo>
                    <a:pt x="641" y="144"/>
                  </a:lnTo>
                  <a:lnTo>
                    <a:pt x="619" y="166"/>
                  </a:lnTo>
                  <a:lnTo>
                    <a:pt x="608" y="188"/>
                  </a:lnTo>
                  <a:lnTo>
                    <a:pt x="500" y="331"/>
                  </a:lnTo>
                  <a:lnTo>
                    <a:pt x="348" y="144"/>
                  </a:lnTo>
                  <a:lnTo>
                    <a:pt x="337" y="133"/>
                  </a:lnTo>
                  <a:lnTo>
                    <a:pt x="337" y="122"/>
                  </a:lnTo>
                  <a:lnTo>
                    <a:pt x="326" y="111"/>
                  </a:lnTo>
                  <a:lnTo>
                    <a:pt x="337" y="89"/>
                  </a:lnTo>
                  <a:lnTo>
                    <a:pt x="348" y="78"/>
                  </a:lnTo>
                  <a:lnTo>
                    <a:pt x="369" y="66"/>
                  </a:lnTo>
                  <a:lnTo>
                    <a:pt x="402" y="55"/>
                  </a:lnTo>
                  <a:lnTo>
                    <a:pt x="402" y="0"/>
                  </a:lnTo>
                  <a:lnTo>
                    <a:pt x="250" y="0"/>
                  </a:lnTo>
                  <a:lnTo>
                    <a:pt x="196" y="11"/>
                  </a:lnTo>
                  <a:lnTo>
                    <a:pt x="109" y="0"/>
                  </a:lnTo>
                  <a:lnTo>
                    <a:pt x="11" y="0"/>
                  </a:lnTo>
                  <a:lnTo>
                    <a:pt x="11" y="55"/>
                  </a:lnTo>
                  <a:lnTo>
                    <a:pt x="87" y="55"/>
                  </a:lnTo>
                  <a:lnTo>
                    <a:pt x="141" y="78"/>
                  </a:lnTo>
                  <a:lnTo>
                    <a:pt x="185" y="111"/>
                  </a:lnTo>
                  <a:lnTo>
                    <a:pt x="239" y="177"/>
                  </a:lnTo>
                  <a:lnTo>
                    <a:pt x="424" y="419"/>
                  </a:lnTo>
                  <a:lnTo>
                    <a:pt x="369" y="496"/>
                  </a:lnTo>
                  <a:lnTo>
                    <a:pt x="304" y="584"/>
                  </a:lnTo>
                  <a:lnTo>
                    <a:pt x="250" y="650"/>
                  </a:lnTo>
                  <a:lnTo>
                    <a:pt x="152" y="727"/>
                  </a:lnTo>
                  <a:lnTo>
                    <a:pt x="65" y="760"/>
                  </a:lnTo>
                  <a:lnTo>
                    <a:pt x="0" y="771"/>
                  </a:lnTo>
                  <a:lnTo>
                    <a:pt x="0" y="826"/>
                  </a:lnTo>
                  <a:lnTo>
                    <a:pt x="87" y="826"/>
                  </a:lnTo>
                  <a:lnTo>
                    <a:pt x="163" y="815"/>
                  </a:lnTo>
                  <a:lnTo>
                    <a:pt x="250" y="826"/>
                  </a:lnTo>
                  <a:lnTo>
                    <a:pt x="337" y="826"/>
                  </a:lnTo>
                  <a:lnTo>
                    <a:pt x="337" y="771"/>
                  </a:lnTo>
                  <a:lnTo>
                    <a:pt x="293" y="749"/>
                  </a:lnTo>
                  <a:lnTo>
                    <a:pt x="293" y="727"/>
                  </a:lnTo>
                  <a:lnTo>
                    <a:pt x="282" y="705"/>
                  </a:lnTo>
                  <a:lnTo>
                    <a:pt x="293" y="672"/>
                  </a:lnTo>
                  <a:lnTo>
                    <a:pt x="326" y="617"/>
                  </a:lnTo>
                  <a:lnTo>
                    <a:pt x="380" y="551"/>
                  </a:lnTo>
                  <a:lnTo>
                    <a:pt x="456" y="463"/>
                  </a:lnTo>
                  <a:lnTo>
                    <a:pt x="554" y="595"/>
                  </a:lnTo>
                  <a:lnTo>
                    <a:pt x="598" y="661"/>
                  </a:lnTo>
                  <a:lnTo>
                    <a:pt x="630" y="694"/>
                  </a:lnTo>
                  <a:lnTo>
                    <a:pt x="630" y="705"/>
                  </a:lnTo>
                  <a:lnTo>
                    <a:pt x="641" y="716"/>
                  </a:lnTo>
                  <a:lnTo>
                    <a:pt x="641" y="727"/>
                  </a:lnTo>
                  <a:lnTo>
                    <a:pt x="619" y="749"/>
                  </a:lnTo>
                  <a:lnTo>
                    <a:pt x="576" y="771"/>
                  </a:lnTo>
                  <a:lnTo>
                    <a:pt x="576" y="826"/>
                  </a:lnTo>
                  <a:lnTo>
                    <a:pt x="717" y="826"/>
                  </a:lnTo>
                  <a:lnTo>
                    <a:pt x="771" y="815"/>
                  </a:lnTo>
                  <a:lnTo>
                    <a:pt x="858" y="826"/>
                  </a:lnTo>
                  <a:lnTo>
                    <a:pt x="956" y="826"/>
                  </a:lnTo>
                  <a:lnTo>
                    <a:pt x="956" y="771"/>
                  </a:lnTo>
                  <a:lnTo>
                    <a:pt x="869" y="760"/>
                  </a:lnTo>
                  <a:lnTo>
                    <a:pt x="826" y="749"/>
                  </a:lnTo>
                  <a:lnTo>
                    <a:pt x="782" y="705"/>
                  </a:lnTo>
                  <a:lnTo>
                    <a:pt x="522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43" name="Freeform 23"/>
            <p:cNvSpPr>
              <a:spLocks noEditPoints="1"/>
            </p:cNvSpPr>
            <p:nvPr/>
          </p:nvSpPr>
          <p:spPr bwMode="auto">
            <a:xfrm>
              <a:off x="18921" y="3544"/>
              <a:ext cx="935" cy="1223"/>
            </a:xfrm>
            <a:custGeom>
              <a:avLst/>
              <a:gdLst/>
              <a:ahLst/>
              <a:cxnLst>
                <a:cxn ang="0">
                  <a:pos x="283" y="199"/>
                </a:cxn>
                <a:cxn ang="0">
                  <a:pos x="348" y="122"/>
                </a:cxn>
                <a:cxn ang="0">
                  <a:pos x="424" y="66"/>
                </a:cxn>
                <a:cxn ang="0">
                  <a:pos x="522" y="44"/>
                </a:cxn>
                <a:cxn ang="0">
                  <a:pos x="620" y="77"/>
                </a:cxn>
                <a:cxn ang="0">
                  <a:pos x="696" y="166"/>
                </a:cxn>
                <a:cxn ang="0">
                  <a:pos x="750" y="287"/>
                </a:cxn>
                <a:cxn ang="0">
                  <a:pos x="772" y="430"/>
                </a:cxn>
                <a:cxn ang="0">
                  <a:pos x="750" y="595"/>
                </a:cxn>
                <a:cxn ang="0">
                  <a:pos x="696" y="716"/>
                </a:cxn>
                <a:cxn ang="0">
                  <a:pos x="609" y="793"/>
                </a:cxn>
                <a:cxn ang="0">
                  <a:pos x="500" y="826"/>
                </a:cxn>
                <a:cxn ang="0">
                  <a:pos x="424" y="815"/>
                </a:cxn>
                <a:cxn ang="0">
                  <a:pos x="359" y="771"/>
                </a:cxn>
                <a:cxn ang="0">
                  <a:pos x="305" y="705"/>
                </a:cxn>
                <a:cxn ang="0">
                  <a:pos x="294" y="683"/>
                </a:cxn>
                <a:cxn ang="0">
                  <a:pos x="283" y="672"/>
                </a:cxn>
                <a:cxn ang="0">
                  <a:pos x="283" y="628"/>
                </a:cxn>
                <a:cxn ang="0">
                  <a:pos x="283" y="199"/>
                </a:cxn>
                <a:cxn ang="0">
                  <a:pos x="283" y="738"/>
                </a:cxn>
                <a:cxn ang="0">
                  <a:pos x="305" y="771"/>
                </a:cxn>
                <a:cxn ang="0">
                  <a:pos x="348" y="815"/>
                </a:cxn>
                <a:cxn ang="0">
                  <a:pos x="413" y="848"/>
                </a:cxn>
                <a:cxn ang="0">
                  <a:pos x="511" y="871"/>
                </a:cxn>
                <a:cxn ang="0">
                  <a:pos x="641" y="848"/>
                </a:cxn>
                <a:cxn ang="0">
                  <a:pos x="761" y="782"/>
                </a:cxn>
                <a:cxn ang="0">
                  <a:pos x="848" y="694"/>
                </a:cxn>
                <a:cxn ang="0">
                  <a:pos x="913" y="573"/>
                </a:cxn>
                <a:cxn ang="0">
                  <a:pos x="935" y="430"/>
                </a:cxn>
                <a:cxn ang="0">
                  <a:pos x="902" y="265"/>
                </a:cxn>
                <a:cxn ang="0">
                  <a:pos x="815" y="122"/>
                </a:cxn>
                <a:cxn ang="0">
                  <a:pos x="685" y="33"/>
                </a:cxn>
                <a:cxn ang="0">
                  <a:pos x="533" y="0"/>
                </a:cxn>
                <a:cxn ang="0">
                  <a:pos x="435" y="11"/>
                </a:cxn>
                <a:cxn ang="0">
                  <a:pos x="359" y="44"/>
                </a:cxn>
                <a:cxn ang="0">
                  <a:pos x="305" y="88"/>
                </a:cxn>
                <a:cxn ang="0">
                  <a:pos x="272" y="133"/>
                </a:cxn>
                <a:cxn ang="0">
                  <a:pos x="272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8" y="88"/>
                </a:cxn>
                <a:cxn ang="0">
                  <a:pos x="142" y="111"/>
                </a:cxn>
                <a:cxn ang="0">
                  <a:pos x="142" y="144"/>
                </a:cxn>
                <a:cxn ang="0">
                  <a:pos x="152" y="177"/>
                </a:cxn>
                <a:cxn ang="0">
                  <a:pos x="152" y="1113"/>
                </a:cxn>
                <a:cxn ang="0">
                  <a:pos x="142" y="1135"/>
                </a:cxn>
                <a:cxn ang="0">
                  <a:pos x="98" y="1157"/>
                </a:cxn>
                <a:cxn ang="0">
                  <a:pos x="0" y="1157"/>
                </a:cxn>
                <a:cxn ang="0">
                  <a:pos x="0" y="1223"/>
                </a:cxn>
                <a:cxn ang="0">
                  <a:pos x="109" y="1212"/>
                </a:cxn>
                <a:cxn ang="0">
                  <a:pos x="315" y="1212"/>
                </a:cxn>
                <a:cxn ang="0">
                  <a:pos x="424" y="1223"/>
                </a:cxn>
                <a:cxn ang="0">
                  <a:pos x="424" y="1157"/>
                </a:cxn>
                <a:cxn ang="0">
                  <a:pos x="326" y="1157"/>
                </a:cxn>
                <a:cxn ang="0">
                  <a:pos x="283" y="1135"/>
                </a:cxn>
                <a:cxn ang="0">
                  <a:pos x="283" y="749"/>
                </a:cxn>
                <a:cxn ang="0">
                  <a:pos x="283" y="738"/>
                </a:cxn>
              </a:cxnLst>
              <a:rect l="0" t="0" r="r" b="b"/>
              <a:pathLst>
                <a:path w="935" h="1223">
                  <a:moveTo>
                    <a:pt x="283" y="199"/>
                  </a:moveTo>
                  <a:lnTo>
                    <a:pt x="348" y="122"/>
                  </a:lnTo>
                  <a:lnTo>
                    <a:pt x="424" y="66"/>
                  </a:lnTo>
                  <a:lnTo>
                    <a:pt x="522" y="44"/>
                  </a:lnTo>
                  <a:lnTo>
                    <a:pt x="620" y="77"/>
                  </a:lnTo>
                  <a:lnTo>
                    <a:pt x="696" y="166"/>
                  </a:lnTo>
                  <a:lnTo>
                    <a:pt x="750" y="287"/>
                  </a:lnTo>
                  <a:lnTo>
                    <a:pt x="772" y="430"/>
                  </a:lnTo>
                  <a:lnTo>
                    <a:pt x="750" y="595"/>
                  </a:lnTo>
                  <a:lnTo>
                    <a:pt x="696" y="716"/>
                  </a:lnTo>
                  <a:lnTo>
                    <a:pt x="609" y="793"/>
                  </a:lnTo>
                  <a:lnTo>
                    <a:pt x="500" y="826"/>
                  </a:lnTo>
                  <a:lnTo>
                    <a:pt x="424" y="815"/>
                  </a:lnTo>
                  <a:lnTo>
                    <a:pt x="359" y="771"/>
                  </a:lnTo>
                  <a:lnTo>
                    <a:pt x="305" y="705"/>
                  </a:lnTo>
                  <a:lnTo>
                    <a:pt x="294" y="683"/>
                  </a:lnTo>
                  <a:lnTo>
                    <a:pt x="283" y="672"/>
                  </a:lnTo>
                  <a:lnTo>
                    <a:pt x="283" y="628"/>
                  </a:lnTo>
                  <a:lnTo>
                    <a:pt x="283" y="199"/>
                  </a:lnTo>
                  <a:close/>
                  <a:moveTo>
                    <a:pt x="283" y="738"/>
                  </a:moveTo>
                  <a:lnTo>
                    <a:pt x="305" y="771"/>
                  </a:lnTo>
                  <a:lnTo>
                    <a:pt x="348" y="815"/>
                  </a:lnTo>
                  <a:lnTo>
                    <a:pt x="413" y="848"/>
                  </a:lnTo>
                  <a:lnTo>
                    <a:pt x="511" y="871"/>
                  </a:lnTo>
                  <a:lnTo>
                    <a:pt x="641" y="848"/>
                  </a:lnTo>
                  <a:lnTo>
                    <a:pt x="761" y="782"/>
                  </a:lnTo>
                  <a:lnTo>
                    <a:pt x="848" y="694"/>
                  </a:lnTo>
                  <a:lnTo>
                    <a:pt x="913" y="573"/>
                  </a:lnTo>
                  <a:lnTo>
                    <a:pt x="935" y="430"/>
                  </a:lnTo>
                  <a:lnTo>
                    <a:pt x="902" y="265"/>
                  </a:lnTo>
                  <a:lnTo>
                    <a:pt x="815" y="122"/>
                  </a:lnTo>
                  <a:lnTo>
                    <a:pt x="685" y="33"/>
                  </a:lnTo>
                  <a:lnTo>
                    <a:pt x="533" y="0"/>
                  </a:lnTo>
                  <a:lnTo>
                    <a:pt x="435" y="11"/>
                  </a:lnTo>
                  <a:lnTo>
                    <a:pt x="359" y="44"/>
                  </a:lnTo>
                  <a:lnTo>
                    <a:pt x="305" y="88"/>
                  </a:lnTo>
                  <a:lnTo>
                    <a:pt x="272" y="133"/>
                  </a:lnTo>
                  <a:lnTo>
                    <a:pt x="272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8" y="88"/>
                  </a:lnTo>
                  <a:lnTo>
                    <a:pt x="142" y="111"/>
                  </a:lnTo>
                  <a:lnTo>
                    <a:pt x="142" y="144"/>
                  </a:lnTo>
                  <a:lnTo>
                    <a:pt x="152" y="177"/>
                  </a:lnTo>
                  <a:lnTo>
                    <a:pt x="152" y="1113"/>
                  </a:lnTo>
                  <a:lnTo>
                    <a:pt x="142" y="1135"/>
                  </a:lnTo>
                  <a:lnTo>
                    <a:pt x="98" y="1157"/>
                  </a:lnTo>
                  <a:lnTo>
                    <a:pt x="0" y="1157"/>
                  </a:lnTo>
                  <a:lnTo>
                    <a:pt x="0" y="1223"/>
                  </a:lnTo>
                  <a:lnTo>
                    <a:pt x="109" y="1212"/>
                  </a:lnTo>
                  <a:lnTo>
                    <a:pt x="315" y="1212"/>
                  </a:lnTo>
                  <a:lnTo>
                    <a:pt x="424" y="1223"/>
                  </a:lnTo>
                  <a:lnTo>
                    <a:pt x="424" y="1157"/>
                  </a:lnTo>
                  <a:lnTo>
                    <a:pt x="326" y="1157"/>
                  </a:lnTo>
                  <a:lnTo>
                    <a:pt x="283" y="1135"/>
                  </a:lnTo>
                  <a:lnTo>
                    <a:pt x="283" y="749"/>
                  </a:lnTo>
                  <a:lnTo>
                    <a:pt x="283" y="7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44" name="Freeform 24"/>
            <p:cNvSpPr>
              <a:spLocks/>
            </p:cNvSpPr>
            <p:nvPr/>
          </p:nvSpPr>
          <p:spPr bwMode="auto">
            <a:xfrm>
              <a:off x="20106" y="2961"/>
              <a:ext cx="435" cy="1905"/>
            </a:xfrm>
            <a:custGeom>
              <a:avLst/>
              <a:gdLst/>
              <a:ahLst/>
              <a:cxnLst>
                <a:cxn ang="0">
                  <a:pos x="435" y="1894"/>
                </a:cxn>
                <a:cxn ang="0">
                  <a:pos x="435" y="1872"/>
                </a:cxn>
                <a:cxn ang="0">
                  <a:pos x="424" y="1861"/>
                </a:cxn>
                <a:cxn ang="0">
                  <a:pos x="402" y="1850"/>
                </a:cxn>
                <a:cxn ang="0">
                  <a:pos x="282" y="1696"/>
                </a:cxn>
                <a:cxn ang="0">
                  <a:pos x="195" y="1509"/>
                </a:cxn>
                <a:cxn ang="0">
                  <a:pos x="141" y="1321"/>
                </a:cxn>
                <a:cxn ang="0">
                  <a:pos x="119" y="1134"/>
                </a:cxn>
                <a:cxn ang="0">
                  <a:pos x="109" y="947"/>
                </a:cxn>
                <a:cxn ang="0">
                  <a:pos x="119" y="749"/>
                </a:cxn>
                <a:cxn ang="0">
                  <a:pos x="152" y="561"/>
                </a:cxn>
                <a:cxn ang="0">
                  <a:pos x="206" y="374"/>
                </a:cxn>
                <a:cxn ang="0">
                  <a:pos x="293" y="198"/>
                </a:cxn>
                <a:cxn ang="0">
                  <a:pos x="413" y="44"/>
                </a:cxn>
                <a:cxn ang="0">
                  <a:pos x="435" y="22"/>
                </a:cxn>
                <a:cxn ang="0">
                  <a:pos x="435" y="0"/>
                </a:cxn>
                <a:cxn ang="0">
                  <a:pos x="424" y="0"/>
                </a:cxn>
                <a:cxn ang="0">
                  <a:pos x="391" y="11"/>
                </a:cxn>
                <a:cxn ang="0">
                  <a:pos x="337" y="55"/>
                </a:cxn>
                <a:cxn ang="0">
                  <a:pos x="272" y="132"/>
                </a:cxn>
                <a:cxn ang="0">
                  <a:pos x="195" y="231"/>
                </a:cxn>
                <a:cxn ang="0">
                  <a:pos x="119" y="363"/>
                </a:cxn>
                <a:cxn ang="0">
                  <a:pos x="43" y="572"/>
                </a:cxn>
                <a:cxn ang="0">
                  <a:pos x="11" y="771"/>
                </a:cxn>
                <a:cxn ang="0">
                  <a:pos x="0" y="947"/>
                </a:cxn>
                <a:cxn ang="0">
                  <a:pos x="11" y="1123"/>
                </a:cxn>
                <a:cxn ang="0">
                  <a:pos x="43" y="1332"/>
                </a:cxn>
                <a:cxn ang="0">
                  <a:pos x="119" y="1553"/>
                </a:cxn>
                <a:cxn ang="0">
                  <a:pos x="195" y="1685"/>
                </a:cxn>
                <a:cxn ang="0">
                  <a:pos x="272" y="1784"/>
                </a:cxn>
                <a:cxn ang="0">
                  <a:pos x="337" y="1850"/>
                </a:cxn>
                <a:cxn ang="0">
                  <a:pos x="391" y="1894"/>
                </a:cxn>
                <a:cxn ang="0">
                  <a:pos x="424" y="1905"/>
                </a:cxn>
                <a:cxn ang="0">
                  <a:pos x="435" y="1905"/>
                </a:cxn>
                <a:cxn ang="0">
                  <a:pos x="435" y="1894"/>
                </a:cxn>
              </a:cxnLst>
              <a:rect l="0" t="0" r="r" b="b"/>
              <a:pathLst>
                <a:path w="435" h="1905">
                  <a:moveTo>
                    <a:pt x="435" y="1894"/>
                  </a:moveTo>
                  <a:lnTo>
                    <a:pt x="435" y="1872"/>
                  </a:lnTo>
                  <a:lnTo>
                    <a:pt x="424" y="1861"/>
                  </a:lnTo>
                  <a:lnTo>
                    <a:pt x="402" y="1850"/>
                  </a:lnTo>
                  <a:lnTo>
                    <a:pt x="282" y="1696"/>
                  </a:lnTo>
                  <a:lnTo>
                    <a:pt x="195" y="1509"/>
                  </a:lnTo>
                  <a:lnTo>
                    <a:pt x="141" y="1321"/>
                  </a:lnTo>
                  <a:lnTo>
                    <a:pt x="119" y="1134"/>
                  </a:lnTo>
                  <a:lnTo>
                    <a:pt x="109" y="947"/>
                  </a:lnTo>
                  <a:lnTo>
                    <a:pt x="119" y="749"/>
                  </a:lnTo>
                  <a:lnTo>
                    <a:pt x="152" y="561"/>
                  </a:lnTo>
                  <a:lnTo>
                    <a:pt x="206" y="374"/>
                  </a:lnTo>
                  <a:lnTo>
                    <a:pt x="293" y="198"/>
                  </a:lnTo>
                  <a:lnTo>
                    <a:pt x="413" y="44"/>
                  </a:lnTo>
                  <a:lnTo>
                    <a:pt x="435" y="22"/>
                  </a:lnTo>
                  <a:lnTo>
                    <a:pt x="435" y="0"/>
                  </a:lnTo>
                  <a:lnTo>
                    <a:pt x="424" y="0"/>
                  </a:lnTo>
                  <a:lnTo>
                    <a:pt x="391" y="11"/>
                  </a:lnTo>
                  <a:lnTo>
                    <a:pt x="337" y="55"/>
                  </a:lnTo>
                  <a:lnTo>
                    <a:pt x="272" y="132"/>
                  </a:lnTo>
                  <a:lnTo>
                    <a:pt x="195" y="231"/>
                  </a:lnTo>
                  <a:lnTo>
                    <a:pt x="119" y="363"/>
                  </a:lnTo>
                  <a:lnTo>
                    <a:pt x="43" y="572"/>
                  </a:lnTo>
                  <a:lnTo>
                    <a:pt x="11" y="771"/>
                  </a:lnTo>
                  <a:lnTo>
                    <a:pt x="0" y="947"/>
                  </a:lnTo>
                  <a:lnTo>
                    <a:pt x="11" y="1123"/>
                  </a:lnTo>
                  <a:lnTo>
                    <a:pt x="43" y="1332"/>
                  </a:lnTo>
                  <a:lnTo>
                    <a:pt x="119" y="1553"/>
                  </a:lnTo>
                  <a:lnTo>
                    <a:pt x="195" y="1685"/>
                  </a:lnTo>
                  <a:lnTo>
                    <a:pt x="272" y="1784"/>
                  </a:lnTo>
                  <a:lnTo>
                    <a:pt x="337" y="1850"/>
                  </a:lnTo>
                  <a:lnTo>
                    <a:pt x="391" y="1894"/>
                  </a:lnTo>
                  <a:lnTo>
                    <a:pt x="424" y="1905"/>
                  </a:lnTo>
                  <a:lnTo>
                    <a:pt x="435" y="1905"/>
                  </a:lnTo>
                  <a:lnTo>
                    <a:pt x="435" y="189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45" name="Freeform 25"/>
            <p:cNvSpPr>
              <a:spLocks/>
            </p:cNvSpPr>
            <p:nvPr/>
          </p:nvSpPr>
          <p:spPr bwMode="auto">
            <a:xfrm>
              <a:off x="20801" y="3875"/>
              <a:ext cx="1163" cy="77"/>
            </a:xfrm>
            <a:custGeom>
              <a:avLst/>
              <a:gdLst/>
              <a:ahLst/>
              <a:cxnLst>
                <a:cxn ang="0">
                  <a:pos x="1098" y="77"/>
                </a:cxn>
                <a:cxn ang="0">
                  <a:pos x="1131" y="77"/>
                </a:cxn>
                <a:cxn ang="0">
                  <a:pos x="1152" y="55"/>
                </a:cxn>
                <a:cxn ang="0">
                  <a:pos x="1163" y="33"/>
                </a:cxn>
                <a:cxn ang="0">
                  <a:pos x="1163" y="22"/>
                </a:cxn>
                <a:cxn ang="0">
                  <a:pos x="1141" y="11"/>
                </a:cxn>
                <a:cxn ang="0">
                  <a:pos x="1131" y="0"/>
                </a:cxn>
                <a:cxn ang="0">
                  <a:pos x="33" y="0"/>
                </a:cxn>
                <a:cxn ang="0">
                  <a:pos x="0" y="33"/>
                </a:cxn>
                <a:cxn ang="0">
                  <a:pos x="11" y="55"/>
                </a:cxn>
                <a:cxn ang="0">
                  <a:pos x="33" y="77"/>
                </a:cxn>
                <a:cxn ang="0">
                  <a:pos x="66" y="77"/>
                </a:cxn>
                <a:cxn ang="0">
                  <a:pos x="1098" y="77"/>
                </a:cxn>
              </a:cxnLst>
              <a:rect l="0" t="0" r="r" b="b"/>
              <a:pathLst>
                <a:path w="1163" h="77">
                  <a:moveTo>
                    <a:pt x="1098" y="77"/>
                  </a:moveTo>
                  <a:lnTo>
                    <a:pt x="1131" y="77"/>
                  </a:lnTo>
                  <a:lnTo>
                    <a:pt x="1152" y="55"/>
                  </a:lnTo>
                  <a:lnTo>
                    <a:pt x="1163" y="33"/>
                  </a:lnTo>
                  <a:lnTo>
                    <a:pt x="1163" y="22"/>
                  </a:lnTo>
                  <a:lnTo>
                    <a:pt x="1141" y="11"/>
                  </a:lnTo>
                  <a:lnTo>
                    <a:pt x="1131" y="0"/>
                  </a:lnTo>
                  <a:lnTo>
                    <a:pt x="33" y="0"/>
                  </a:lnTo>
                  <a:lnTo>
                    <a:pt x="0" y="33"/>
                  </a:lnTo>
                  <a:lnTo>
                    <a:pt x="11" y="55"/>
                  </a:lnTo>
                  <a:lnTo>
                    <a:pt x="33" y="77"/>
                  </a:lnTo>
                  <a:lnTo>
                    <a:pt x="66" y="77"/>
                  </a:lnTo>
                  <a:lnTo>
                    <a:pt x="1098" y="7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46" name="Freeform 26"/>
            <p:cNvSpPr>
              <a:spLocks/>
            </p:cNvSpPr>
            <p:nvPr/>
          </p:nvSpPr>
          <p:spPr bwMode="auto">
            <a:xfrm>
              <a:off x="22171" y="3544"/>
              <a:ext cx="869" cy="1245"/>
            </a:xfrm>
            <a:custGeom>
              <a:avLst/>
              <a:gdLst/>
              <a:ahLst/>
              <a:cxnLst>
                <a:cxn ang="0">
                  <a:pos x="869" y="55"/>
                </a:cxn>
                <a:cxn ang="0">
                  <a:pos x="836" y="22"/>
                </a:cxn>
                <a:cxn ang="0">
                  <a:pos x="750" y="66"/>
                </a:cxn>
                <a:cxn ang="0">
                  <a:pos x="739" y="100"/>
                </a:cxn>
                <a:cxn ang="0">
                  <a:pos x="728" y="144"/>
                </a:cxn>
                <a:cxn ang="0">
                  <a:pos x="684" y="320"/>
                </a:cxn>
                <a:cxn ang="0">
                  <a:pos x="576" y="705"/>
                </a:cxn>
                <a:cxn ang="0">
                  <a:pos x="478" y="804"/>
                </a:cxn>
                <a:cxn ang="0">
                  <a:pos x="347" y="826"/>
                </a:cxn>
                <a:cxn ang="0">
                  <a:pos x="304" y="793"/>
                </a:cxn>
                <a:cxn ang="0">
                  <a:pos x="282" y="738"/>
                </a:cxn>
                <a:cxn ang="0">
                  <a:pos x="271" y="672"/>
                </a:cxn>
                <a:cxn ang="0">
                  <a:pos x="315" y="452"/>
                </a:cxn>
                <a:cxn ang="0">
                  <a:pos x="380" y="254"/>
                </a:cxn>
                <a:cxn ang="0">
                  <a:pos x="402" y="199"/>
                </a:cxn>
                <a:cxn ang="0">
                  <a:pos x="358" y="44"/>
                </a:cxn>
                <a:cxn ang="0">
                  <a:pos x="250" y="0"/>
                </a:cxn>
                <a:cxn ang="0">
                  <a:pos x="108" y="77"/>
                </a:cxn>
                <a:cxn ang="0">
                  <a:pos x="21" y="210"/>
                </a:cxn>
                <a:cxn ang="0">
                  <a:pos x="0" y="298"/>
                </a:cxn>
                <a:cxn ang="0">
                  <a:pos x="11" y="309"/>
                </a:cxn>
                <a:cxn ang="0">
                  <a:pos x="32" y="320"/>
                </a:cxn>
                <a:cxn ang="0">
                  <a:pos x="43" y="298"/>
                </a:cxn>
                <a:cxn ang="0">
                  <a:pos x="97" y="166"/>
                </a:cxn>
                <a:cxn ang="0">
                  <a:pos x="195" y="55"/>
                </a:cxn>
                <a:cxn ang="0">
                  <a:pos x="260" y="44"/>
                </a:cxn>
                <a:cxn ang="0">
                  <a:pos x="293" y="111"/>
                </a:cxn>
                <a:cxn ang="0">
                  <a:pos x="206" y="375"/>
                </a:cxn>
                <a:cxn ang="0">
                  <a:pos x="152" y="573"/>
                </a:cxn>
                <a:cxn ang="0">
                  <a:pos x="163" y="727"/>
                </a:cxn>
                <a:cxn ang="0">
                  <a:pos x="250" y="837"/>
                </a:cxn>
                <a:cxn ang="0">
                  <a:pos x="380" y="871"/>
                </a:cxn>
                <a:cxn ang="0">
                  <a:pos x="576" y="782"/>
                </a:cxn>
                <a:cxn ang="0">
                  <a:pos x="445" y="1080"/>
                </a:cxn>
                <a:cxn ang="0">
                  <a:pos x="326" y="1179"/>
                </a:cxn>
                <a:cxn ang="0">
                  <a:pos x="217" y="1201"/>
                </a:cxn>
                <a:cxn ang="0">
                  <a:pos x="174" y="1190"/>
                </a:cxn>
                <a:cxn ang="0">
                  <a:pos x="97" y="1124"/>
                </a:cxn>
                <a:cxn ang="0">
                  <a:pos x="152" y="1113"/>
                </a:cxn>
                <a:cxn ang="0">
                  <a:pos x="206" y="1047"/>
                </a:cxn>
                <a:cxn ang="0">
                  <a:pos x="217" y="992"/>
                </a:cxn>
                <a:cxn ang="0">
                  <a:pos x="184" y="959"/>
                </a:cxn>
                <a:cxn ang="0">
                  <a:pos x="163" y="948"/>
                </a:cxn>
                <a:cxn ang="0">
                  <a:pos x="97" y="959"/>
                </a:cxn>
                <a:cxn ang="0">
                  <a:pos x="43" y="1036"/>
                </a:cxn>
                <a:cxn ang="0">
                  <a:pos x="65" y="1157"/>
                </a:cxn>
                <a:cxn ang="0">
                  <a:pos x="239" y="1245"/>
                </a:cxn>
                <a:cxn ang="0">
                  <a:pos x="510" y="1124"/>
                </a:cxn>
                <a:cxn ang="0">
                  <a:pos x="684" y="848"/>
                </a:cxn>
              </a:cxnLst>
              <a:rect l="0" t="0" r="r" b="b"/>
              <a:pathLst>
                <a:path w="869" h="1245">
                  <a:moveTo>
                    <a:pt x="869" y="122"/>
                  </a:moveTo>
                  <a:lnTo>
                    <a:pt x="869" y="55"/>
                  </a:lnTo>
                  <a:lnTo>
                    <a:pt x="858" y="33"/>
                  </a:lnTo>
                  <a:lnTo>
                    <a:pt x="836" y="22"/>
                  </a:lnTo>
                  <a:lnTo>
                    <a:pt x="793" y="22"/>
                  </a:lnTo>
                  <a:lnTo>
                    <a:pt x="750" y="66"/>
                  </a:lnTo>
                  <a:lnTo>
                    <a:pt x="750" y="77"/>
                  </a:lnTo>
                  <a:lnTo>
                    <a:pt x="739" y="100"/>
                  </a:lnTo>
                  <a:lnTo>
                    <a:pt x="739" y="122"/>
                  </a:lnTo>
                  <a:lnTo>
                    <a:pt x="728" y="144"/>
                  </a:lnTo>
                  <a:lnTo>
                    <a:pt x="728" y="166"/>
                  </a:lnTo>
                  <a:lnTo>
                    <a:pt x="684" y="320"/>
                  </a:lnTo>
                  <a:lnTo>
                    <a:pt x="597" y="661"/>
                  </a:lnTo>
                  <a:lnTo>
                    <a:pt x="576" y="705"/>
                  </a:lnTo>
                  <a:lnTo>
                    <a:pt x="543" y="760"/>
                  </a:lnTo>
                  <a:lnTo>
                    <a:pt x="478" y="804"/>
                  </a:lnTo>
                  <a:lnTo>
                    <a:pt x="391" y="826"/>
                  </a:lnTo>
                  <a:lnTo>
                    <a:pt x="347" y="826"/>
                  </a:lnTo>
                  <a:lnTo>
                    <a:pt x="326" y="804"/>
                  </a:lnTo>
                  <a:lnTo>
                    <a:pt x="304" y="793"/>
                  </a:lnTo>
                  <a:lnTo>
                    <a:pt x="282" y="760"/>
                  </a:lnTo>
                  <a:lnTo>
                    <a:pt x="282" y="738"/>
                  </a:lnTo>
                  <a:lnTo>
                    <a:pt x="271" y="705"/>
                  </a:lnTo>
                  <a:lnTo>
                    <a:pt x="271" y="672"/>
                  </a:lnTo>
                  <a:lnTo>
                    <a:pt x="282" y="573"/>
                  </a:lnTo>
                  <a:lnTo>
                    <a:pt x="315" y="452"/>
                  </a:lnTo>
                  <a:lnTo>
                    <a:pt x="369" y="298"/>
                  </a:lnTo>
                  <a:lnTo>
                    <a:pt x="380" y="254"/>
                  </a:lnTo>
                  <a:lnTo>
                    <a:pt x="391" y="221"/>
                  </a:lnTo>
                  <a:lnTo>
                    <a:pt x="402" y="199"/>
                  </a:lnTo>
                  <a:lnTo>
                    <a:pt x="402" y="111"/>
                  </a:lnTo>
                  <a:lnTo>
                    <a:pt x="358" y="44"/>
                  </a:lnTo>
                  <a:lnTo>
                    <a:pt x="337" y="22"/>
                  </a:lnTo>
                  <a:lnTo>
                    <a:pt x="250" y="0"/>
                  </a:lnTo>
                  <a:lnTo>
                    <a:pt x="174" y="22"/>
                  </a:lnTo>
                  <a:lnTo>
                    <a:pt x="108" y="77"/>
                  </a:lnTo>
                  <a:lnTo>
                    <a:pt x="54" y="144"/>
                  </a:lnTo>
                  <a:lnTo>
                    <a:pt x="21" y="210"/>
                  </a:lnTo>
                  <a:lnTo>
                    <a:pt x="11" y="265"/>
                  </a:lnTo>
                  <a:lnTo>
                    <a:pt x="0" y="298"/>
                  </a:lnTo>
                  <a:lnTo>
                    <a:pt x="0" y="309"/>
                  </a:lnTo>
                  <a:lnTo>
                    <a:pt x="11" y="309"/>
                  </a:lnTo>
                  <a:lnTo>
                    <a:pt x="21" y="320"/>
                  </a:lnTo>
                  <a:lnTo>
                    <a:pt x="32" y="320"/>
                  </a:lnTo>
                  <a:lnTo>
                    <a:pt x="43" y="309"/>
                  </a:lnTo>
                  <a:lnTo>
                    <a:pt x="43" y="298"/>
                  </a:lnTo>
                  <a:lnTo>
                    <a:pt x="54" y="287"/>
                  </a:lnTo>
                  <a:lnTo>
                    <a:pt x="97" y="166"/>
                  </a:lnTo>
                  <a:lnTo>
                    <a:pt x="141" y="100"/>
                  </a:lnTo>
                  <a:lnTo>
                    <a:pt x="195" y="55"/>
                  </a:lnTo>
                  <a:lnTo>
                    <a:pt x="239" y="44"/>
                  </a:lnTo>
                  <a:lnTo>
                    <a:pt x="260" y="44"/>
                  </a:lnTo>
                  <a:lnTo>
                    <a:pt x="293" y="77"/>
                  </a:lnTo>
                  <a:lnTo>
                    <a:pt x="293" y="111"/>
                  </a:lnTo>
                  <a:lnTo>
                    <a:pt x="260" y="243"/>
                  </a:lnTo>
                  <a:lnTo>
                    <a:pt x="206" y="375"/>
                  </a:lnTo>
                  <a:lnTo>
                    <a:pt x="174" y="485"/>
                  </a:lnTo>
                  <a:lnTo>
                    <a:pt x="152" y="573"/>
                  </a:lnTo>
                  <a:lnTo>
                    <a:pt x="152" y="639"/>
                  </a:lnTo>
                  <a:lnTo>
                    <a:pt x="163" y="727"/>
                  </a:lnTo>
                  <a:lnTo>
                    <a:pt x="195" y="793"/>
                  </a:lnTo>
                  <a:lnTo>
                    <a:pt x="250" y="837"/>
                  </a:lnTo>
                  <a:lnTo>
                    <a:pt x="315" y="860"/>
                  </a:lnTo>
                  <a:lnTo>
                    <a:pt x="380" y="871"/>
                  </a:lnTo>
                  <a:lnTo>
                    <a:pt x="489" y="848"/>
                  </a:lnTo>
                  <a:lnTo>
                    <a:pt x="576" y="782"/>
                  </a:lnTo>
                  <a:lnTo>
                    <a:pt x="510" y="981"/>
                  </a:lnTo>
                  <a:lnTo>
                    <a:pt x="445" y="1080"/>
                  </a:lnTo>
                  <a:lnTo>
                    <a:pt x="391" y="1135"/>
                  </a:lnTo>
                  <a:lnTo>
                    <a:pt x="326" y="1179"/>
                  </a:lnTo>
                  <a:lnTo>
                    <a:pt x="239" y="1201"/>
                  </a:lnTo>
                  <a:lnTo>
                    <a:pt x="217" y="1201"/>
                  </a:lnTo>
                  <a:lnTo>
                    <a:pt x="195" y="1190"/>
                  </a:lnTo>
                  <a:lnTo>
                    <a:pt x="174" y="1190"/>
                  </a:lnTo>
                  <a:lnTo>
                    <a:pt x="141" y="1168"/>
                  </a:lnTo>
                  <a:lnTo>
                    <a:pt x="97" y="1124"/>
                  </a:lnTo>
                  <a:lnTo>
                    <a:pt x="130" y="1124"/>
                  </a:lnTo>
                  <a:lnTo>
                    <a:pt x="152" y="1113"/>
                  </a:lnTo>
                  <a:lnTo>
                    <a:pt x="195" y="1069"/>
                  </a:lnTo>
                  <a:lnTo>
                    <a:pt x="206" y="1047"/>
                  </a:lnTo>
                  <a:lnTo>
                    <a:pt x="217" y="1014"/>
                  </a:lnTo>
                  <a:lnTo>
                    <a:pt x="217" y="992"/>
                  </a:lnTo>
                  <a:lnTo>
                    <a:pt x="206" y="970"/>
                  </a:lnTo>
                  <a:lnTo>
                    <a:pt x="184" y="959"/>
                  </a:lnTo>
                  <a:lnTo>
                    <a:pt x="174" y="959"/>
                  </a:lnTo>
                  <a:lnTo>
                    <a:pt x="163" y="948"/>
                  </a:lnTo>
                  <a:lnTo>
                    <a:pt x="119" y="948"/>
                  </a:lnTo>
                  <a:lnTo>
                    <a:pt x="97" y="959"/>
                  </a:lnTo>
                  <a:lnTo>
                    <a:pt x="54" y="1003"/>
                  </a:lnTo>
                  <a:lnTo>
                    <a:pt x="43" y="1036"/>
                  </a:lnTo>
                  <a:lnTo>
                    <a:pt x="43" y="1080"/>
                  </a:lnTo>
                  <a:lnTo>
                    <a:pt x="65" y="1157"/>
                  </a:lnTo>
                  <a:lnTo>
                    <a:pt x="141" y="1223"/>
                  </a:lnTo>
                  <a:lnTo>
                    <a:pt x="239" y="1245"/>
                  </a:lnTo>
                  <a:lnTo>
                    <a:pt x="380" y="1212"/>
                  </a:lnTo>
                  <a:lnTo>
                    <a:pt x="510" y="1124"/>
                  </a:lnTo>
                  <a:lnTo>
                    <a:pt x="619" y="1003"/>
                  </a:lnTo>
                  <a:lnTo>
                    <a:pt x="684" y="848"/>
                  </a:lnTo>
                  <a:lnTo>
                    <a:pt x="869" y="1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47" name="Freeform 27"/>
            <p:cNvSpPr>
              <a:spLocks/>
            </p:cNvSpPr>
            <p:nvPr/>
          </p:nvSpPr>
          <p:spPr bwMode="auto">
            <a:xfrm>
              <a:off x="23149" y="3544"/>
              <a:ext cx="1478" cy="860"/>
            </a:xfrm>
            <a:custGeom>
              <a:avLst/>
              <a:gdLst/>
              <a:ahLst/>
              <a:cxnLst>
                <a:cxn ang="0">
                  <a:pos x="1347" y="133"/>
                </a:cxn>
                <a:cxn ang="0">
                  <a:pos x="1358" y="122"/>
                </a:cxn>
                <a:cxn ang="0">
                  <a:pos x="1358" y="111"/>
                </a:cxn>
                <a:cxn ang="0">
                  <a:pos x="1402" y="88"/>
                </a:cxn>
                <a:cxn ang="0">
                  <a:pos x="1478" y="88"/>
                </a:cxn>
                <a:cxn ang="0">
                  <a:pos x="1478" y="0"/>
                </a:cxn>
                <a:cxn ang="0">
                  <a:pos x="1152" y="0"/>
                </a:cxn>
                <a:cxn ang="0">
                  <a:pos x="1152" y="88"/>
                </a:cxn>
                <a:cxn ang="0">
                  <a:pos x="1217" y="88"/>
                </a:cxn>
                <a:cxn ang="0">
                  <a:pos x="1239" y="100"/>
                </a:cxn>
                <a:cxn ang="0">
                  <a:pos x="1249" y="100"/>
                </a:cxn>
                <a:cxn ang="0">
                  <a:pos x="1260" y="111"/>
                </a:cxn>
                <a:cxn ang="0">
                  <a:pos x="1260" y="122"/>
                </a:cxn>
                <a:cxn ang="0">
                  <a:pos x="1249" y="133"/>
                </a:cxn>
                <a:cxn ang="0">
                  <a:pos x="1054" y="628"/>
                </a:cxn>
                <a:cxn ang="0">
                  <a:pos x="837" y="88"/>
                </a:cxn>
                <a:cxn ang="0">
                  <a:pos x="945" y="88"/>
                </a:cxn>
                <a:cxn ang="0">
                  <a:pos x="945" y="0"/>
                </a:cxn>
                <a:cxn ang="0">
                  <a:pos x="543" y="0"/>
                </a:cxn>
                <a:cxn ang="0">
                  <a:pos x="543" y="88"/>
                </a:cxn>
                <a:cxn ang="0">
                  <a:pos x="652" y="88"/>
                </a:cxn>
                <a:cxn ang="0">
                  <a:pos x="684" y="155"/>
                </a:cxn>
                <a:cxn ang="0">
                  <a:pos x="684" y="177"/>
                </a:cxn>
                <a:cxn ang="0">
                  <a:pos x="695" y="188"/>
                </a:cxn>
                <a:cxn ang="0">
                  <a:pos x="684" y="199"/>
                </a:cxn>
                <a:cxn ang="0">
                  <a:pos x="684" y="210"/>
                </a:cxn>
                <a:cxn ang="0">
                  <a:pos x="532" y="584"/>
                </a:cxn>
                <a:cxn ang="0">
                  <a:pos x="337" y="88"/>
                </a:cxn>
                <a:cxn ang="0">
                  <a:pos x="445" y="88"/>
                </a:cxn>
                <a:cxn ang="0">
                  <a:pos x="445" y="0"/>
                </a:cxn>
                <a:cxn ang="0">
                  <a:pos x="0" y="0"/>
                </a:cxn>
                <a:cxn ang="0">
                  <a:pos x="0" y="88"/>
                </a:cxn>
                <a:cxn ang="0">
                  <a:pos x="119" y="88"/>
                </a:cxn>
                <a:cxn ang="0">
                  <a:pos x="402" y="804"/>
                </a:cxn>
                <a:cxn ang="0">
                  <a:pos x="413" y="826"/>
                </a:cxn>
                <a:cxn ang="0">
                  <a:pos x="434" y="848"/>
                </a:cxn>
                <a:cxn ang="0">
                  <a:pos x="445" y="848"/>
                </a:cxn>
                <a:cxn ang="0">
                  <a:pos x="467" y="860"/>
                </a:cxn>
                <a:cxn ang="0">
                  <a:pos x="489" y="860"/>
                </a:cxn>
                <a:cxn ang="0">
                  <a:pos x="511" y="848"/>
                </a:cxn>
                <a:cxn ang="0">
                  <a:pos x="532" y="826"/>
                </a:cxn>
                <a:cxn ang="0">
                  <a:pos x="543" y="804"/>
                </a:cxn>
                <a:cxn ang="0">
                  <a:pos x="739" y="309"/>
                </a:cxn>
                <a:cxn ang="0">
                  <a:pos x="945" y="804"/>
                </a:cxn>
                <a:cxn ang="0">
                  <a:pos x="956" y="826"/>
                </a:cxn>
                <a:cxn ang="0">
                  <a:pos x="956" y="837"/>
                </a:cxn>
                <a:cxn ang="0">
                  <a:pos x="967" y="848"/>
                </a:cxn>
                <a:cxn ang="0">
                  <a:pos x="989" y="848"/>
                </a:cxn>
                <a:cxn ang="0">
                  <a:pos x="1010" y="860"/>
                </a:cxn>
                <a:cxn ang="0">
                  <a:pos x="1043" y="860"/>
                </a:cxn>
                <a:cxn ang="0">
                  <a:pos x="1054" y="837"/>
                </a:cxn>
                <a:cxn ang="0">
                  <a:pos x="1065" y="826"/>
                </a:cxn>
                <a:cxn ang="0">
                  <a:pos x="1076" y="804"/>
                </a:cxn>
                <a:cxn ang="0">
                  <a:pos x="1347" y="133"/>
                </a:cxn>
              </a:cxnLst>
              <a:rect l="0" t="0" r="r" b="b"/>
              <a:pathLst>
                <a:path w="1478" h="860">
                  <a:moveTo>
                    <a:pt x="1347" y="133"/>
                  </a:moveTo>
                  <a:lnTo>
                    <a:pt x="1358" y="122"/>
                  </a:lnTo>
                  <a:lnTo>
                    <a:pt x="1358" y="111"/>
                  </a:lnTo>
                  <a:lnTo>
                    <a:pt x="1402" y="88"/>
                  </a:lnTo>
                  <a:lnTo>
                    <a:pt x="1478" y="88"/>
                  </a:lnTo>
                  <a:lnTo>
                    <a:pt x="1478" y="0"/>
                  </a:lnTo>
                  <a:lnTo>
                    <a:pt x="1152" y="0"/>
                  </a:lnTo>
                  <a:lnTo>
                    <a:pt x="1152" y="88"/>
                  </a:lnTo>
                  <a:lnTo>
                    <a:pt x="1217" y="88"/>
                  </a:lnTo>
                  <a:lnTo>
                    <a:pt x="1239" y="100"/>
                  </a:lnTo>
                  <a:lnTo>
                    <a:pt x="1249" y="100"/>
                  </a:lnTo>
                  <a:lnTo>
                    <a:pt x="1260" y="111"/>
                  </a:lnTo>
                  <a:lnTo>
                    <a:pt x="1260" y="122"/>
                  </a:lnTo>
                  <a:lnTo>
                    <a:pt x="1249" y="133"/>
                  </a:lnTo>
                  <a:lnTo>
                    <a:pt x="1054" y="628"/>
                  </a:lnTo>
                  <a:lnTo>
                    <a:pt x="837" y="88"/>
                  </a:lnTo>
                  <a:lnTo>
                    <a:pt x="945" y="88"/>
                  </a:lnTo>
                  <a:lnTo>
                    <a:pt x="945" y="0"/>
                  </a:lnTo>
                  <a:lnTo>
                    <a:pt x="543" y="0"/>
                  </a:lnTo>
                  <a:lnTo>
                    <a:pt x="543" y="88"/>
                  </a:lnTo>
                  <a:lnTo>
                    <a:pt x="652" y="88"/>
                  </a:lnTo>
                  <a:lnTo>
                    <a:pt x="684" y="155"/>
                  </a:lnTo>
                  <a:lnTo>
                    <a:pt x="684" y="177"/>
                  </a:lnTo>
                  <a:lnTo>
                    <a:pt x="695" y="188"/>
                  </a:lnTo>
                  <a:lnTo>
                    <a:pt x="684" y="199"/>
                  </a:lnTo>
                  <a:lnTo>
                    <a:pt x="684" y="210"/>
                  </a:lnTo>
                  <a:lnTo>
                    <a:pt x="532" y="584"/>
                  </a:lnTo>
                  <a:lnTo>
                    <a:pt x="337" y="88"/>
                  </a:lnTo>
                  <a:lnTo>
                    <a:pt x="445" y="88"/>
                  </a:lnTo>
                  <a:lnTo>
                    <a:pt x="445" y="0"/>
                  </a:lnTo>
                  <a:lnTo>
                    <a:pt x="0" y="0"/>
                  </a:lnTo>
                  <a:lnTo>
                    <a:pt x="0" y="88"/>
                  </a:lnTo>
                  <a:lnTo>
                    <a:pt x="119" y="88"/>
                  </a:lnTo>
                  <a:lnTo>
                    <a:pt x="402" y="804"/>
                  </a:lnTo>
                  <a:lnTo>
                    <a:pt x="413" y="826"/>
                  </a:lnTo>
                  <a:lnTo>
                    <a:pt x="434" y="848"/>
                  </a:lnTo>
                  <a:lnTo>
                    <a:pt x="445" y="848"/>
                  </a:lnTo>
                  <a:lnTo>
                    <a:pt x="467" y="860"/>
                  </a:lnTo>
                  <a:lnTo>
                    <a:pt x="489" y="860"/>
                  </a:lnTo>
                  <a:lnTo>
                    <a:pt x="511" y="848"/>
                  </a:lnTo>
                  <a:lnTo>
                    <a:pt x="532" y="826"/>
                  </a:lnTo>
                  <a:lnTo>
                    <a:pt x="543" y="804"/>
                  </a:lnTo>
                  <a:lnTo>
                    <a:pt x="739" y="309"/>
                  </a:lnTo>
                  <a:lnTo>
                    <a:pt x="945" y="804"/>
                  </a:lnTo>
                  <a:lnTo>
                    <a:pt x="956" y="826"/>
                  </a:lnTo>
                  <a:lnTo>
                    <a:pt x="956" y="837"/>
                  </a:lnTo>
                  <a:lnTo>
                    <a:pt x="967" y="848"/>
                  </a:lnTo>
                  <a:lnTo>
                    <a:pt x="989" y="848"/>
                  </a:lnTo>
                  <a:lnTo>
                    <a:pt x="1010" y="860"/>
                  </a:lnTo>
                  <a:lnTo>
                    <a:pt x="1043" y="860"/>
                  </a:lnTo>
                  <a:lnTo>
                    <a:pt x="1054" y="837"/>
                  </a:lnTo>
                  <a:lnTo>
                    <a:pt x="1065" y="826"/>
                  </a:lnTo>
                  <a:lnTo>
                    <a:pt x="1076" y="804"/>
                  </a:lnTo>
                  <a:lnTo>
                    <a:pt x="1347" y="1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48" name="Freeform 28"/>
            <p:cNvSpPr>
              <a:spLocks/>
            </p:cNvSpPr>
            <p:nvPr/>
          </p:nvSpPr>
          <p:spPr bwMode="auto">
            <a:xfrm>
              <a:off x="24844" y="2674"/>
              <a:ext cx="978" cy="936"/>
            </a:xfrm>
            <a:custGeom>
              <a:avLst/>
              <a:gdLst/>
              <a:ahLst/>
              <a:cxnLst>
                <a:cxn ang="0">
                  <a:pos x="522" y="66"/>
                </a:cxn>
                <a:cxn ang="0">
                  <a:pos x="967" y="66"/>
                </a:cxn>
                <a:cxn ang="0">
                  <a:pos x="978" y="55"/>
                </a:cxn>
                <a:cxn ang="0">
                  <a:pos x="978" y="22"/>
                </a:cxn>
                <a:cxn ang="0">
                  <a:pos x="967" y="11"/>
                </a:cxn>
                <a:cxn ang="0">
                  <a:pos x="946" y="11"/>
                </a:cxn>
                <a:cxn ang="0">
                  <a:pos x="935" y="0"/>
                </a:cxn>
                <a:cxn ang="0">
                  <a:pos x="44" y="0"/>
                </a:cxn>
                <a:cxn ang="0">
                  <a:pos x="33" y="11"/>
                </a:cxn>
                <a:cxn ang="0">
                  <a:pos x="22" y="11"/>
                </a:cxn>
                <a:cxn ang="0">
                  <a:pos x="0" y="33"/>
                </a:cxn>
                <a:cxn ang="0">
                  <a:pos x="11" y="55"/>
                </a:cxn>
                <a:cxn ang="0">
                  <a:pos x="11" y="66"/>
                </a:cxn>
                <a:cxn ang="0">
                  <a:pos x="456" y="66"/>
                </a:cxn>
                <a:cxn ang="0">
                  <a:pos x="456" y="914"/>
                </a:cxn>
                <a:cxn ang="0">
                  <a:pos x="478" y="936"/>
                </a:cxn>
                <a:cxn ang="0">
                  <a:pos x="511" y="936"/>
                </a:cxn>
                <a:cxn ang="0">
                  <a:pos x="522" y="925"/>
                </a:cxn>
                <a:cxn ang="0">
                  <a:pos x="522" y="881"/>
                </a:cxn>
                <a:cxn ang="0">
                  <a:pos x="522" y="66"/>
                </a:cxn>
              </a:cxnLst>
              <a:rect l="0" t="0" r="r" b="b"/>
              <a:pathLst>
                <a:path w="978" h="936">
                  <a:moveTo>
                    <a:pt x="522" y="66"/>
                  </a:moveTo>
                  <a:lnTo>
                    <a:pt x="967" y="66"/>
                  </a:lnTo>
                  <a:lnTo>
                    <a:pt x="978" y="55"/>
                  </a:lnTo>
                  <a:lnTo>
                    <a:pt x="978" y="22"/>
                  </a:lnTo>
                  <a:lnTo>
                    <a:pt x="967" y="11"/>
                  </a:lnTo>
                  <a:lnTo>
                    <a:pt x="946" y="11"/>
                  </a:lnTo>
                  <a:lnTo>
                    <a:pt x="935" y="0"/>
                  </a:lnTo>
                  <a:lnTo>
                    <a:pt x="44" y="0"/>
                  </a:lnTo>
                  <a:lnTo>
                    <a:pt x="33" y="11"/>
                  </a:lnTo>
                  <a:lnTo>
                    <a:pt x="22" y="11"/>
                  </a:lnTo>
                  <a:lnTo>
                    <a:pt x="0" y="33"/>
                  </a:lnTo>
                  <a:lnTo>
                    <a:pt x="11" y="55"/>
                  </a:lnTo>
                  <a:lnTo>
                    <a:pt x="11" y="66"/>
                  </a:lnTo>
                  <a:lnTo>
                    <a:pt x="456" y="66"/>
                  </a:lnTo>
                  <a:lnTo>
                    <a:pt x="456" y="914"/>
                  </a:lnTo>
                  <a:lnTo>
                    <a:pt x="478" y="936"/>
                  </a:lnTo>
                  <a:lnTo>
                    <a:pt x="511" y="936"/>
                  </a:lnTo>
                  <a:lnTo>
                    <a:pt x="522" y="925"/>
                  </a:lnTo>
                  <a:lnTo>
                    <a:pt x="522" y="881"/>
                  </a:lnTo>
                  <a:lnTo>
                    <a:pt x="522" y="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49" name="Freeform 29"/>
            <p:cNvSpPr>
              <a:spLocks/>
            </p:cNvSpPr>
            <p:nvPr/>
          </p:nvSpPr>
          <p:spPr bwMode="auto">
            <a:xfrm>
              <a:off x="26061" y="3544"/>
              <a:ext cx="1065" cy="848"/>
            </a:xfrm>
            <a:custGeom>
              <a:avLst/>
              <a:gdLst/>
              <a:ahLst/>
              <a:cxnLst>
                <a:cxn ang="0">
                  <a:pos x="609" y="375"/>
                </a:cxn>
                <a:cxn ang="0">
                  <a:pos x="837" y="133"/>
                </a:cxn>
                <a:cxn ang="0">
                  <a:pos x="848" y="111"/>
                </a:cxn>
                <a:cxn ang="0">
                  <a:pos x="880" y="100"/>
                </a:cxn>
                <a:cxn ang="0">
                  <a:pos x="935" y="88"/>
                </a:cxn>
                <a:cxn ang="0">
                  <a:pos x="1022" y="88"/>
                </a:cxn>
                <a:cxn ang="0">
                  <a:pos x="1022" y="0"/>
                </a:cxn>
                <a:cxn ang="0">
                  <a:pos x="652" y="0"/>
                </a:cxn>
                <a:cxn ang="0">
                  <a:pos x="652" y="88"/>
                </a:cxn>
                <a:cxn ang="0">
                  <a:pos x="696" y="88"/>
                </a:cxn>
                <a:cxn ang="0">
                  <a:pos x="728" y="111"/>
                </a:cxn>
                <a:cxn ang="0">
                  <a:pos x="717" y="122"/>
                </a:cxn>
                <a:cxn ang="0">
                  <a:pos x="717" y="133"/>
                </a:cxn>
                <a:cxn ang="0">
                  <a:pos x="554" y="309"/>
                </a:cxn>
                <a:cxn ang="0">
                  <a:pos x="370" y="88"/>
                </a:cxn>
                <a:cxn ang="0">
                  <a:pos x="446" y="88"/>
                </a:cxn>
                <a:cxn ang="0">
                  <a:pos x="446" y="0"/>
                </a:cxn>
                <a:cxn ang="0">
                  <a:pos x="11" y="0"/>
                </a:cxn>
                <a:cxn ang="0">
                  <a:pos x="11" y="88"/>
                </a:cxn>
                <a:cxn ang="0">
                  <a:pos x="141" y="88"/>
                </a:cxn>
                <a:cxn ang="0">
                  <a:pos x="435" y="441"/>
                </a:cxn>
                <a:cxn ang="0">
                  <a:pos x="185" y="727"/>
                </a:cxn>
                <a:cxn ang="0">
                  <a:pos x="141" y="749"/>
                </a:cxn>
                <a:cxn ang="0">
                  <a:pos x="76" y="760"/>
                </a:cxn>
                <a:cxn ang="0">
                  <a:pos x="0" y="760"/>
                </a:cxn>
                <a:cxn ang="0">
                  <a:pos x="0" y="848"/>
                </a:cxn>
                <a:cxn ang="0">
                  <a:pos x="141" y="848"/>
                </a:cxn>
                <a:cxn ang="0">
                  <a:pos x="163" y="837"/>
                </a:cxn>
                <a:cxn ang="0">
                  <a:pos x="239" y="837"/>
                </a:cxn>
                <a:cxn ang="0">
                  <a:pos x="315" y="848"/>
                </a:cxn>
                <a:cxn ang="0">
                  <a:pos x="370" y="848"/>
                </a:cxn>
                <a:cxn ang="0">
                  <a:pos x="370" y="760"/>
                </a:cxn>
                <a:cxn ang="0">
                  <a:pos x="348" y="760"/>
                </a:cxn>
                <a:cxn ang="0">
                  <a:pos x="315" y="749"/>
                </a:cxn>
                <a:cxn ang="0">
                  <a:pos x="305" y="749"/>
                </a:cxn>
                <a:cxn ang="0">
                  <a:pos x="294" y="738"/>
                </a:cxn>
                <a:cxn ang="0">
                  <a:pos x="315" y="716"/>
                </a:cxn>
                <a:cxn ang="0">
                  <a:pos x="489" y="507"/>
                </a:cxn>
                <a:cxn ang="0">
                  <a:pos x="707" y="760"/>
                </a:cxn>
                <a:cxn ang="0">
                  <a:pos x="631" y="760"/>
                </a:cxn>
                <a:cxn ang="0">
                  <a:pos x="631" y="848"/>
                </a:cxn>
                <a:cxn ang="0">
                  <a:pos x="783" y="848"/>
                </a:cxn>
                <a:cxn ang="0">
                  <a:pos x="859" y="837"/>
                </a:cxn>
                <a:cxn ang="0">
                  <a:pos x="957" y="848"/>
                </a:cxn>
                <a:cxn ang="0">
                  <a:pos x="1065" y="848"/>
                </a:cxn>
                <a:cxn ang="0">
                  <a:pos x="1065" y="760"/>
                </a:cxn>
                <a:cxn ang="0">
                  <a:pos x="924" y="760"/>
                </a:cxn>
                <a:cxn ang="0">
                  <a:pos x="609" y="375"/>
                </a:cxn>
              </a:cxnLst>
              <a:rect l="0" t="0" r="r" b="b"/>
              <a:pathLst>
                <a:path w="1065" h="848">
                  <a:moveTo>
                    <a:pt x="609" y="375"/>
                  </a:moveTo>
                  <a:lnTo>
                    <a:pt x="837" y="133"/>
                  </a:lnTo>
                  <a:lnTo>
                    <a:pt x="848" y="111"/>
                  </a:lnTo>
                  <a:lnTo>
                    <a:pt x="880" y="100"/>
                  </a:lnTo>
                  <a:lnTo>
                    <a:pt x="935" y="88"/>
                  </a:lnTo>
                  <a:lnTo>
                    <a:pt x="1022" y="88"/>
                  </a:lnTo>
                  <a:lnTo>
                    <a:pt x="1022" y="0"/>
                  </a:lnTo>
                  <a:lnTo>
                    <a:pt x="652" y="0"/>
                  </a:lnTo>
                  <a:lnTo>
                    <a:pt x="652" y="88"/>
                  </a:lnTo>
                  <a:lnTo>
                    <a:pt x="696" y="88"/>
                  </a:lnTo>
                  <a:lnTo>
                    <a:pt x="728" y="111"/>
                  </a:lnTo>
                  <a:lnTo>
                    <a:pt x="717" y="122"/>
                  </a:lnTo>
                  <a:lnTo>
                    <a:pt x="717" y="133"/>
                  </a:lnTo>
                  <a:lnTo>
                    <a:pt x="554" y="309"/>
                  </a:lnTo>
                  <a:lnTo>
                    <a:pt x="370" y="88"/>
                  </a:lnTo>
                  <a:lnTo>
                    <a:pt x="446" y="88"/>
                  </a:lnTo>
                  <a:lnTo>
                    <a:pt x="446" y="0"/>
                  </a:lnTo>
                  <a:lnTo>
                    <a:pt x="11" y="0"/>
                  </a:lnTo>
                  <a:lnTo>
                    <a:pt x="11" y="88"/>
                  </a:lnTo>
                  <a:lnTo>
                    <a:pt x="141" y="88"/>
                  </a:lnTo>
                  <a:lnTo>
                    <a:pt x="435" y="441"/>
                  </a:lnTo>
                  <a:lnTo>
                    <a:pt x="185" y="727"/>
                  </a:lnTo>
                  <a:lnTo>
                    <a:pt x="141" y="749"/>
                  </a:lnTo>
                  <a:lnTo>
                    <a:pt x="76" y="760"/>
                  </a:lnTo>
                  <a:lnTo>
                    <a:pt x="0" y="760"/>
                  </a:lnTo>
                  <a:lnTo>
                    <a:pt x="0" y="848"/>
                  </a:lnTo>
                  <a:lnTo>
                    <a:pt x="141" y="848"/>
                  </a:lnTo>
                  <a:lnTo>
                    <a:pt x="163" y="837"/>
                  </a:lnTo>
                  <a:lnTo>
                    <a:pt x="239" y="837"/>
                  </a:lnTo>
                  <a:lnTo>
                    <a:pt x="315" y="848"/>
                  </a:lnTo>
                  <a:lnTo>
                    <a:pt x="370" y="848"/>
                  </a:lnTo>
                  <a:lnTo>
                    <a:pt x="370" y="760"/>
                  </a:lnTo>
                  <a:lnTo>
                    <a:pt x="348" y="760"/>
                  </a:lnTo>
                  <a:lnTo>
                    <a:pt x="315" y="749"/>
                  </a:lnTo>
                  <a:lnTo>
                    <a:pt x="305" y="749"/>
                  </a:lnTo>
                  <a:lnTo>
                    <a:pt x="294" y="738"/>
                  </a:lnTo>
                  <a:lnTo>
                    <a:pt x="315" y="716"/>
                  </a:lnTo>
                  <a:lnTo>
                    <a:pt x="489" y="507"/>
                  </a:lnTo>
                  <a:lnTo>
                    <a:pt x="707" y="760"/>
                  </a:lnTo>
                  <a:lnTo>
                    <a:pt x="631" y="760"/>
                  </a:lnTo>
                  <a:lnTo>
                    <a:pt x="631" y="848"/>
                  </a:lnTo>
                  <a:lnTo>
                    <a:pt x="783" y="848"/>
                  </a:lnTo>
                  <a:lnTo>
                    <a:pt x="859" y="837"/>
                  </a:lnTo>
                  <a:lnTo>
                    <a:pt x="957" y="848"/>
                  </a:lnTo>
                  <a:lnTo>
                    <a:pt x="1065" y="848"/>
                  </a:lnTo>
                  <a:lnTo>
                    <a:pt x="1065" y="760"/>
                  </a:lnTo>
                  <a:lnTo>
                    <a:pt x="924" y="760"/>
                  </a:lnTo>
                  <a:lnTo>
                    <a:pt x="609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50" name="Freeform 30"/>
            <p:cNvSpPr>
              <a:spLocks noEditPoints="1"/>
            </p:cNvSpPr>
            <p:nvPr/>
          </p:nvSpPr>
          <p:spPr bwMode="auto">
            <a:xfrm>
              <a:off x="27224" y="3776"/>
              <a:ext cx="402" cy="903"/>
            </a:xfrm>
            <a:custGeom>
              <a:avLst/>
              <a:gdLst/>
              <a:ahLst/>
              <a:cxnLst>
                <a:cxn ang="0">
                  <a:pos x="359" y="33"/>
                </a:cxn>
                <a:cxn ang="0">
                  <a:pos x="315" y="0"/>
                </a:cxn>
                <a:cxn ang="0">
                  <a:pos x="261" y="22"/>
                </a:cxn>
                <a:cxn ang="0">
                  <a:pos x="239" y="99"/>
                </a:cxn>
                <a:cxn ang="0">
                  <a:pos x="293" y="132"/>
                </a:cxn>
                <a:cxn ang="0">
                  <a:pos x="359" y="77"/>
                </a:cxn>
                <a:cxn ang="0">
                  <a:pos x="98" y="738"/>
                </a:cxn>
                <a:cxn ang="0">
                  <a:pos x="87" y="826"/>
                </a:cxn>
                <a:cxn ang="0">
                  <a:pos x="130" y="881"/>
                </a:cxn>
                <a:cxn ang="0">
                  <a:pos x="207" y="903"/>
                </a:cxn>
                <a:cxn ang="0">
                  <a:pos x="326" y="837"/>
                </a:cxn>
                <a:cxn ang="0">
                  <a:pos x="391" y="727"/>
                </a:cxn>
                <a:cxn ang="0">
                  <a:pos x="402" y="694"/>
                </a:cxn>
                <a:cxn ang="0">
                  <a:pos x="370" y="683"/>
                </a:cxn>
                <a:cxn ang="0">
                  <a:pos x="326" y="760"/>
                </a:cxn>
                <a:cxn ang="0">
                  <a:pos x="272" y="837"/>
                </a:cxn>
                <a:cxn ang="0">
                  <a:pos x="207" y="870"/>
                </a:cxn>
                <a:cxn ang="0">
                  <a:pos x="185" y="848"/>
                </a:cxn>
                <a:cxn ang="0">
                  <a:pos x="185" y="793"/>
                </a:cxn>
                <a:cxn ang="0">
                  <a:pos x="196" y="738"/>
                </a:cxn>
                <a:cxn ang="0">
                  <a:pos x="261" y="583"/>
                </a:cxn>
                <a:cxn ang="0">
                  <a:pos x="304" y="473"/>
                </a:cxn>
                <a:cxn ang="0">
                  <a:pos x="315" y="440"/>
                </a:cxn>
                <a:cxn ang="0">
                  <a:pos x="293" y="352"/>
                </a:cxn>
                <a:cxn ang="0">
                  <a:pos x="228" y="308"/>
                </a:cxn>
                <a:cxn ang="0">
                  <a:pos x="120" y="319"/>
                </a:cxn>
                <a:cxn ang="0">
                  <a:pos x="22" y="418"/>
                </a:cxn>
                <a:cxn ang="0">
                  <a:pos x="0" y="517"/>
                </a:cxn>
                <a:cxn ang="0">
                  <a:pos x="22" y="528"/>
                </a:cxn>
                <a:cxn ang="0">
                  <a:pos x="43" y="517"/>
                </a:cxn>
                <a:cxn ang="0">
                  <a:pos x="65" y="451"/>
                </a:cxn>
                <a:cxn ang="0">
                  <a:pos x="109" y="374"/>
                </a:cxn>
                <a:cxn ang="0">
                  <a:pos x="163" y="341"/>
                </a:cxn>
                <a:cxn ang="0">
                  <a:pos x="217" y="363"/>
                </a:cxn>
                <a:cxn ang="0">
                  <a:pos x="207" y="440"/>
                </a:cxn>
                <a:cxn ang="0">
                  <a:pos x="174" y="517"/>
                </a:cxn>
              </a:cxnLst>
              <a:rect l="0" t="0" r="r" b="b"/>
              <a:pathLst>
                <a:path w="402" h="903">
                  <a:moveTo>
                    <a:pt x="359" y="55"/>
                  </a:moveTo>
                  <a:lnTo>
                    <a:pt x="359" y="33"/>
                  </a:lnTo>
                  <a:lnTo>
                    <a:pt x="337" y="11"/>
                  </a:lnTo>
                  <a:lnTo>
                    <a:pt x="315" y="0"/>
                  </a:lnTo>
                  <a:lnTo>
                    <a:pt x="283" y="11"/>
                  </a:lnTo>
                  <a:lnTo>
                    <a:pt x="261" y="22"/>
                  </a:lnTo>
                  <a:lnTo>
                    <a:pt x="239" y="44"/>
                  </a:lnTo>
                  <a:lnTo>
                    <a:pt x="239" y="99"/>
                  </a:lnTo>
                  <a:lnTo>
                    <a:pt x="261" y="121"/>
                  </a:lnTo>
                  <a:lnTo>
                    <a:pt x="293" y="132"/>
                  </a:lnTo>
                  <a:lnTo>
                    <a:pt x="337" y="110"/>
                  </a:lnTo>
                  <a:lnTo>
                    <a:pt x="359" y="77"/>
                  </a:lnTo>
                  <a:lnTo>
                    <a:pt x="359" y="55"/>
                  </a:lnTo>
                  <a:close/>
                  <a:moveTo>
                    <a:pt x="98" y="738"/>
                  </a:moveTo>
                  <a:lnTo>
                    <a:pt x="87" y="760"/>
                  </a:lnTo>
                  <a:lnTo>
                    <a:pt x="87" y="826"/>
                  </a:lnTo>
                  <a:lnTo>
                    <a:pt x="109" y="859"/>
                  </a:lnTo>
                  <a:lnTo>
                    <a:pt x="130" y="881"/>
                  </a:lnTo>
                  <a:lnTo>
                    <a:pt x="163" y="903"/>
                  </a:lnTo>
                  <a:lnTo>
                    <a:pt x="207" y="903"/>
                  </a:lnTo>
                  <a:lnTo>
                    <a:pt x="283" y="881"/>
                  </a:lnTo>
                  <a:lnTo>
                    <a:pt x="326" y="837"/>
                  </a:lnTo>
                  <a:lnTo>
                    <a:pt x="370" y="782"/>
                  </a:lnTo>
                  <a:lnTo>
                    <a:pt x="391" y="727"/>
                  </a:lnTo>
                  <a:lnTo>
                    <a:pt x="402" y="705"/>
                  </a:lnTo>
                  <a:lnTo>
                    <a:pt x="402" y="694"/>
                  </a:lnTo>
                  <a:lnTo>
                    <a:pt x="391" y="683"/>
                  </a:lnTo>
                  <a:lnTo>
                    <a:pt x="370" y="683"/>
                  </a:lnTo>
                  <a:lnTo>
                    <a:pt x="348" y="705"/>
                  </a:lnTo>
                  <a:lnTo>
                    <a:pt x="326" y="760"/>
                  </a:lnTo>
                  <a:lnTo>
                    <a:pt x="304" y="804"/>
                  </a:lnTo>
                  <a:lnTo>
                    <a:pt x="272" y="837"/>
                  </a:lnTo>
                  <a:lnTo>
                    <a:pt x="239" y="859"/>
                  </a:lnTo>
                  <a:lnTo>
                    <a:pt x="207" y="870"/>
                  </a:lnTo>
                  <a:lnTo>
                    <a:pt x="185" y="859"/>
                  </a:lnTo>
                  <a:lnTo>
                    <a:pt x="185" y="848"/>
                  </a:lnTo>
                  <a:lnTo>
                    <a:pt x="174" y="826"/>
                  </a:lnTo>
                  <a:lnTo>
                    <a:pt x="185" y="793"/>
                  </a:lnTo>
                  <a:lnTo>
                    <a:pt x="185" y="760"/>
                  </a:lnTo>
                  <a:lnTo>
                    <a:pt x="196" y="738"/>
                  </a:lnTo>
                  <a:lnTo>
                    <a:pt x="239" y="628"/>
                  </a:lnTo>
                  <a:lnTo>
                    <a:pt x="261" y="583"/>
                  </a:lnTo>
                  <a:lnTo>
                    <a:pt x="283" y="517"/>
                  </a:lnTo>
                  <a:lnTo>
                    <a:pt x="304" y="473"/>
                  </a:lnTo>
                  <a:lnTo>
                    <a:pt x="304" y="462"/>
                  </a:lnTo>
                  <a:lnTo>
                    <a:pt x="315" y="440"/>
                  </a:lnTo>
                  <a:lnTo>
                    <a:pt x="315" y="418"/>
                  </a:lnTo>
                  <a:lnTo>
                    <a:pt x="293" y="352"/>
                  </a:lnTo>
                  <a:lnTo>
                    <a:pt x="261" y="319"/>
                  </a:lnTo>
                  <a:lnTo>
                    <a:pt x="228" y="308"/>
                  </a:lnTo>
                  <a:lnTo>
                    <a:pt x="185" y="297"/>
                  </a:lnTo>
                  <a:lnTo>
                    <a:pt x="120" y="319"/>
                  </a:lnTo>
                  <a:lnTo>
                    <a:pt x="65" y="363"/>
                  </a:lnTo>
                  <a:lnTo>
                    <a:pt x="22" y="418"/>
                  </a:lnTo>
                  <a:lnTo>
                    <a:pt x="0" y="473"/>
                  </a:lnTo>
                  <a:lnTo>
                    <a:pt x="0" y="517"/>
                  </a:lnTo>
                  <a:lnTo>
                    <a:pt x="11" y="517"/>
                  </a:lnTo>
                  <a:lnTo>
                    <a:pt x="22" y="528"/>
                  </a:lnTo>
                  <a:lnTo>
                    <a:pt x="33" y="517"/>
                  </a:lnTo>
                  <a:lnTo>
                    <a:pt x="43" y="517"/>
                  </a:lnTo>
                  <a:lnTo>
                    <a:pt x="43" y="506"/>
                  </a:lnTo>
                  <a:lnTo>
                    <a:pt x="65" y="451"/>
                  </a:lnTo>
                  <a:lnTo>
                    <a:pt x="87" y="407"/>
                  </a:lnTo>
                  <a:lnTo>
                    <a:pt x="109" y="374"/>
                  </a:lnTo>
                  <a:lnTo>
                    <a:pt x="130" y="352"/>
                  </a:lnTo>
                  <a:lnTo>
                    <a:pt x="163" y="341"/>
                  </a:lnTo>
                  <a:lnTo>
                    <a:pt x="196" y="341"/>
                  </a:lnTo>
                  <a:lnTo>
                    <a:pt x="217" y="363"/>
                  </a:lnTo>
                  <a:lnTo>
                    <a:pt x="217" y="418"/>
                  </a:lnTo>
                  <a:lnTo>
                    <a:pt x="207" y="440"/>
                  </a:lnTo>
                  <a:lnTo>
                    <a:pt x="196" y="473"/>
                  </a:lnTo>
                  <a:lnTo>
                    <a:pt x="174" y="517"/>
                  </a:lnTo>
                  <a:lnTo>
                    <a:pt x="98" y="7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51" name="Freeform 31"/>
            <p:cNvSpPr>
              <a:spLocks/>
            </p:cNvSpPr>
            <p:nvPr/>
          </p:nvSpPr>
          <p:spPr bwMode="auto">
            <a:xfrm>
              <a:off x="27898" y="2961"/>
              <a:ext cx="435" cy="1905"/>
            </a:xfrm>
            <a:custGeom>
              <a:avLst/>
              <a:gdLst/>
              <a:ahLst/>
              <a:cxnLst>
                <a:cxn ang="0">
                  <a:pos x="435" y="947"/>
                </a:cxn>
                <a:cxn ang="0">
                  <a:pos x="424" y="782"/>
                </a:cxn>
                <a:cxn ang="0">
                  <a:pos x="391" y="572"/>
                </a:cxn>
                <a:cxn ang="0">
                  <a:pos x="315" y="352"/>
                </a:cxn>
                <a:cxn ang="0">
                  <a:pos x="239" y="220"/>
                </a:cxn>
                <a:cxn ang="0">
                  <a:pos x="163" y="121"/>
                </a:cxn>
                <a:cxn ang="0">
                  <a:pos x="98" y="55"/>
                </a:cxn>
                <a:cxn ang="0">
                  <a:pos x="43" y="11"/>
                </a:cxn>
                <a:cxn ang="0">
                  <a:pos x="22" y="0"/>
                </a:cxn>
                <a:cxn ang="0">
                  <a:pos x="0" y="0"/>
                </a:cxn>
                <a:cxn ang="0">
                  <a:pos x="0" y="22"/>
                </a:cxn>
                <a:cxn ang="0">
                  <a:pos x="32" y="55"/>
                </a:cxn>
                <a:cxn ang="0">
                  <a:pos x="163" y="220"/>
                </a:cxn>
                <a:cxn ang="0">
                  <a:pos x="250" y="429"/>
                </a:cxn>
                <a:cxn ang="0">
                  <a:pos x="304" y="671"/>
                </a:cxn>
                <a:cxn ang="0">
                  <a:pos x="326" y="947"/>
                </a:cxn>
                <a:cxn ang="0">
                  <a:pos x="315" y="1145"/>
                </a:cxn>
                <a:cxn ang="0">
                  <a:pos x="282" y="1343"/>
                </a:cxn>
                <a:cxn ang="0">
                  <a:pos x="228" y="1531"/>
                </a:cxn>
                <a:cxn ang="0">
                  <a:pos x="141" y="1707"/>
                </a:cxn>
                <a:cxn ang="0">
                  <a:pos x="22" y="1861"/>
                </a:cxn>
                <a:cxn ang="0">
                  <a:pos x="0" y="1883"/>
                </a:cxn>
                <a:cxn ang="0">
                  <a:pos x="0" y="1905"/>
                </a:cxn>
                <a:cxn ang="0">
                  <a:pos x="22" y="1905"/>
                </a:cxn>
                <a:cxn ang="0">
                  <a:pos x="43" y="1894"/>
                </a:cxn>
                <a:cxn ang="0">
                  <a:pos x="98" y="1850"/>
                </a:cxn>
                <a:cxn ang="0">
                  <a:pos x="174" y="1773"/>
                </a:cxn>
                <a:cxn ang="0">
                  <a:pos x="250" y="1674"/>
                </a:cxn>
                <a:cxn ang="0">
                  <a:pos x="315" y="1542"/>
                </a:cxn>
                <a:cxn ang="0">
                  <a:pos x="391" y="1332"/>
                </a:cxn>
                <a:cxn ang="0">
                  <a:pos x="424" y="1134"/>
                </a:cxn>
                <a:cxn ang="0">
                  <a:pos x="435" y="947"/>
                </a:cxn>
              </a:cxnLst>
              <a:rect l="0" t="0" r="r" b="b"/>
              <a:pathLst>
                <a:path w="435" h="1905">
                  <a:moveTo>
                    <a:pt x="435" y="947"/>
                  </a:moveTo>
                  <a:lnTo>
                    <a:pt x="424" y="782"/>
                  </a:lnTo>
                  <a:lnTo>
                    <a:pt x="391" y="572"/>
                  </a:lnTo>
                  <a:lnTo>
                    <a:pt x="315" y="352"/>
                  </a:lnTo>
                  <a:lnTo>
                    <a:pt x="239" y="220"/>
                  </a:lnTo>
                  <a:lnTo>
                    <a:pt x="163" y="121"/>
                  </a:lnTo>
                  <a:lnTo>
                    <a:pt x="98" y="55"/>
                  </a:lnTo>
                  <a:lnTo>
                    <a:pt x="43" y="11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32" y="55"/>
                  </a:lnTo>
                  <a:lnTo>
                    <a:pt x="163" y="220"/>
                  </a:lnTo>
                  <a:lnTo>
                    <a:pt x="250" y="429"/>
                  </a:lnTo>
                  <a:lnTo>
                    <a:pt x="304" y="671"/>
                  </a:lnTo>
                  <a:lnTo>
                    <a:pt x="326" y="947"/>
                  </a:lnTo>
                  <a:lnTo>
                    <a:pt x="315" y="1145"/>
                  </a:lnTo>
                  <a:lnTo>
                    <a:pt x="282" y="1343"/>
                  </a:lnTo>
                  <a:lnTo>
                    <a:pt x="228" y="1531"/>
                  </a:lnTo>
                  <a:lnTo>
                    <a:pt x="141" y="1707"/>
                  </a:lnTo>
                  <a:lnTo>
                    <a:pt x="22" y="1861"/>
                  </a:lnTo>
                  <a:lnTo>
                    <a:pt x="0" y="1883"/>
                  </a:lnTo>
                  <a:lnTo>
                    <a:pt x="0" y="1905"/>
                  </a:lnTo>
                  <a:lnTo>
                    <a:pt x="22" y="1905"/>
                  </a:lnTo>
                  <a:lnTo>
                    <a:pt x="43" y="1894"/>
                  </a:lnTo>
                  <a:lnTo>
                    <a:pt x="98" y="1850"/>
                  </a:lnTo>
                  <a:lnTo>
                    <a:pt x="174" y="1773"/>
                  </a:lnTo>
                  <a:lnTo>
                    <a:pt x="250" y="1674"/>
                  </a:lnTo>
                  <a:lnTo>
                    <a:pt x="315" y="1542"/>
                  </a:lnTo>
                  <a:lnTo>
                    <a:pt x="391" y="1332"/>
                  </a:lnTo>
                  <a:lnTo>
                    <a:pt x="424" y="1134"/>
                  </a:lnTo>
                  <a:lnTo>
                    <a:pt x="435" y="9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52" name="Freeform 32"/>
            <p:cNvSpPr>
              <a:spLocks/>
            </p:cNvSpPr>
            <p:nvPr/>
          </p:nvSpPr>
          <p:spPr bwMode="auto">
            <a:xfrm>
              <a:off x="28615" y="2773"/>
              <a:ext cx="489" cy="2302"/>
            </a:xfrm>
            <a:custGeom>
              <a:avLst/>
              <a:gdLst/>
              <a:ahLst/>
              <a:cxnLst>
                <a:cxn ang="0">
                  <a:pos x="489" y="1146"/>
                </a:cxn>
                <a:cxn ang="0">
                  <a:pos x="478" y="970"/>
                </a:cxn>
                <a:cxn ang="0">
                  <a:pos x="456" y="782"/>
                </a:cxn>
                <a:cxn ang="0">
                  <a:pos x="402" y="573"/>
                </a:cxn>
                <a:cxn ang="0">
                  <a:pos x="315" y="375"/>
                </a:cxn>
                <a:cxn ang="0">
                  <a:pos x="196" y="166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33"/>
                </a:cxn>
                <a:cxn ang="0">
                  <a:pos x="11" y="44"/>
                </a:cxn>
                <a:cxn ang="0">
                  <a:pos x="87" y="133"/>
                </a:cxn>
                <a:cxn ang="0">
                  <a:pos x="163" y="243"/>
                </a:cxn>
                <a:cxn ang="0">
                  <a:pos x="228" y="397"/>
                </a:cxn>
                <a:cxn ang="0">
                  <a:pos x="293" y="595"/>
                </a:cxn>
                <a:cxn ang="0">
                  <a:pos x="348" y="871"/>
                </a:cxn>
                <a:cxn ang="0">
                  <a:pos x="359" y="1146"/>
                </a:cxn>
                <a:cxn ang="0">
                  <a:pos x="348" y="1443"/>
                </a:cxn>
                <a:cxn ang="0">
                  <a:pos x="293" y="1730"/>
                </a:cxn>
                <a:cxn ang="0">
                  <a:pos x="228" y="1906"/>
                </a:cxn>
                <a:cxn ang="0">
                  <a:pos x="163" y="2049"/>
                </a:cxn>
                <a:cxn ang="0">
                  <a:pos x="87" y="2159"/>
                </a:cxn>
                <a:cxn ang="0">
                  <a:pos x="11" y="2258"/>
                </a:cxn>
                <a:cxn ang="0">
                  <a:pos x="0" y="2269"/>
                </a:cxn>
                <a:cxn ang="0">
                  <a:pos x="0" y="2291"/>
                </a:cxn>
                <a:cxn ang="0">
                  <a:pos x="11" y="2291"/>
                </a:cxn>
                <a:cxn ang="0">
                  <a:pos x="22" y="2302"/>
                </a:cxn>
                <a:cxn ang="0">
                  <a:pos x="33" y="2291"/>
                </a:cxn>
                <a:cxn ang="0">
                  <a:pos x="54" y="2280"/>
                </a:cxn>
                <a:cxn ang="0">
                  <a:pos x="174" y="2159"/>
                </a:cxn>
                <a:cxn ang="0">
                  <a:pos x="304" y="1961"/>
                </a:cxn>
                <a:cxn ang="0">
                  <a:pos x="402" y="1730"/>
                </a:cxn>
                <a:cxn ang="0">
                  <a:pos x="467" y="1454"/>
                </a:cxn>
                <a:cxn ang="0">
                  <a:pos x="489" y="1146"/>
                </a:cxn>
              </a:cxnLst>
              <a:rect l="0" t="0" r="r" b="b"/>
              <a:pathLst>
                <a:path w="489" h="2302">
                  <a:moveTo>
                    <a:pt x="489" y="1146"/>
                  </a:moveTo>
                  <a:lnTo>
                    <a:pt x="478" y="970"/>
                  </a:lnTo>
                  <a:lnTo>
                    <a:pt x="456" y="782"/>
                  </a:lnTo>
                  <a:lnTo>
                    <a:pt x="402" y="573"/>
                  </a:lnTo>
                  <a:lnTo>
                    <a:pt x="315" y="375"/>
                  </a:lnTo>
                  <a:lnTo>
                    <a:pt x="196" y="166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33"/>
                  </a:lnTo>
                  <a:lnTo>
                    <a:pt x="11" y="44"/>
                  </a:lnTo>
                  <a:lnTo>
                    <a:pt x="87" y="133"/>
                  </a:lnTo>
                  <a:lnTo>
                    <a:pt x="163" y="243"/>
                  </a:lnTo>
                  <a:lnTo>
                    <a:pt x="228" y="397"/>
                  </a:lnTo>
                  <a:lnTo>
                    <a:pt x="293" y="595"/>
                  </a:lnTo>
                  <a:lnTo>
                    <a:pt x="348" y="871"/>
                  </a:lnTo>
                  <a:lnTo>
                    <a:pt x="359" y="1146"/>
                  </a:lnTo>
                  <a:lnTo>
                    <a:pt x="348" y="1443"/>
                  </a:lnTo>
                  <a:lnTo>
                    <a:pt x="293" y="1730"/>
                  </a:lnTo>
                  <a:lnTo>
                    <a:pt x="228" y="1906"/>
                  </a:lnTo>
                  <a:lnTo>
                    <a:pt x="163" y="2049"/>
                  </a:lnTo>
                  <a:lnTo>
                    <a:pt x="87" y="2159"/>
                  </a:lnTo>
                  <a:lnTo>
                    <a:pt x="11" y="2258"/>
                  </a:lnTo>
                  <a:lnTo>
                    <a:pt x="0" y="2269"/>
                  </a:lnTo>
                  <a:lnTo>
                    <a:pt x="0" y="2291"/>
                  </a:lnTo>
                  <a:lnTo>
                    <a:pt x="11" y="2291"/>
                  </a:lnTo>
                  <a:lnTo>
                    <a:pt x="22" y="2302"/>
                  </a:lnTo>
                  <a:lnTo>
                    <a:pt x="33" y="2291"/>
                  </a:lnTo>
                  <a:lnTo>
                    <a:pt x="54" y="2280"/>
                  </a:lnTo>
                  <a:lnTo>
                    <a:pt x="174" y="2159"/>
                  </a:lnTo>
                  <a:lnTo>
                    <a:pt x="304" y="1961"/>
                  </a:lnTo>
                  <a:lnTo>
                    <a:pt x="402" y="1730"/>
                  </a:lnTo>
                  <a:lnTo>
                    <a:pt x="467" y="1454"/>
                  </a:lnTo>
                  <a:lnTo>
                    <a:pt x="489" y="11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53" name="Freeform 33"/>
            <p:cNvSpPr>
              <a:spLocks/>
            </p:cNvSpPr>
            <p:nvPr/>
          </p:nvSpPr>
          <p:spPr bwMode="auto">
            <a:xfrm>
              <a:off x="29930" y="3280"/>
              <a:ext cx="1250" cy="1267"/>
            </a:xfrm>
            <a:custGeom>
              <a:avLst/>
              <a:gdLst/>
              <a:ahLst/>
              <a:cxnLst>
                <a:cxn ang="0">
                  <a:pos x="663" y="672"/>
                </a:cxn>
                <a:cxn ang="0">
                  <a:pos x="1228" y="672"/>
                </a:cxn>
                <a:cxn ang="0">
                  <a:pos x="1250" y="650"/>
                </a:cxn>
                <a:cxn ang="0">
                  <a:pos x="1250" y="617"/>
                </a:cxn>
                <a:cxn ang="0">
                  <a:pos x="1228" y="595"/>
                </a:cxn>
                <a:cxn ang="0">
                  <a:pos x="663" y="595"/>
                </a:cxn>
                <a:cxn ang="0">
                  <a:pos x="663" y="22"/>
                </a:cxn>
                <a:cxn ang="0">
                  <a:pos x="641" y="0"/>
                </a:cxn>
                <a:cxn ang="0">
                  <a:pos x="609" y="0"/>
                </a:cxn>
                <a:cxn ang="0">
                  <a:pos x="587" y="22"/>
                </a:cxn>
                <a:cxn ang="0">
                  <a:pos x="587" y="595"/>
                </a:cxn>
                <a:cxn ang="0">
                  <a:pos x="22" y="595"/>
                </a:cxn>
                <a:cxn ang="0">
                  <a:pos x="0" y="617"/>
                </a:cxn>
                <a:cxn ang="0">
                  <a:pos x="0" y="650"/>
                </a:cxn>
                <a:cxn ang="0">
                  <a:pos x="22" y="672"/>
                </a:cxn>
                <a:cxn ang="0">
                  <a:pos x="587" y="672"/>
                </a:cxn>
                <a:cxn ang="0">
                  <a:pos x="587" y="1245"/>
                </a:cxn>
                <a:cxn ang="0">
                  <a:pos x="609" y="1267"/>
                </a:cxn>
                <a:cxn ang="0">
                  <a:pos x="652" y="1267"/>
                </a:cxn>
                <a:cxn ang="0">
                  <a:pos x="652" y="1256"/>
                </a:cxn>
                <a:cxn ang="0">
                  <a:pos x="663" y="1245"/>
                </a:cxn>
                <a:cxn ang="0">
                  <a:pos x="663" y="1212"/>
                </a:cxn>
                <a:cxn ang="0">
                  <a:pos x="663" y="672"/>
                </a:cxn>
              </a:cxnLst>
              <a:rect l="0" t="0" r="r" b="b"/>
              <a:pathLst>
                <a:path w="1250" h="1267">
                  <a:moveTo>
                    <a:pt x="663" y="672"/>
                  </a:moveTo>
                  <a:lnTo>
                    <a:pt x="1228" y="672"/>
                  </a:lnTo>
                  <a:lnTo>
                    <a:pt x="1250" y="650"/>
                  </a:lnTo>
                  <a:lnTo>
                    <a:pt x="1250" y="617"/>
                  </a:lnTo>
                  <a:lnTo>
                    <a:pt x="1228" y="595"/>
                  </a:lnTo>
                  <a:lnTo>
                    <a:pt x="663" y="595"/>
                  </a:lnTo>
                  <a:lnTo>
                    <a:pt x="663" y="22"/>
                  </a:lnTo>
                  <a:lnTo>
                    <a:pt x="641" y="0"/>
                  </a:lnTo>
                  <a:lnTo>
                    <a:pt x="609" y="0"/>
                  </a:lnTo>
                  <a:lnTo>
                    <a:pt x="587" y="22"/>
                  </a:lnTo>
                  <a:lnTo>
                    <a:pt x="587" y="595"/>
                  </a:lnTo>
                  <a:lnTo>
                    <a:pt x="22" y="595"/>
                  </a:lnTo>
                  <a:lnTo>
                    <a:pt x="0" y="617"/>
                  </a:lnTo>
                  <a:lnTo>
                    <a:pt x="0" y="650"/>
                  </a:lnTo>
                  <a:lnTo>
                    <a:pt x="22" y="672"/>
                  </a:lnTo>
                  <a:lnTo>
                    <a:pt x="587" y="672"/>
                  </a:lnTo>
                  <a:lnTo>
                    <a:pt x="587" y="1245"/>
                  </a:lnTo>
                  <a:lnTo>
                    <a:pt x="609" y="1267"/>
                  </a:lnTo>
                  <a:lnTo>
                    <a:pt x="652" y="1267"/>
                  </a:lnTo>
                  <a:lnTo>
                    <a:pt x="652" y="1256"/>
                  </a:lnTo>
                  <a:lnTo>
                    <a:pt x="663" y="1245"/>
                  </a:lnTo>
                  <a:lnTo>
                    <a:pt x="663" y="1212"/>
                  </a:lnTo>
                  <a:lnTo>
                    <a:pt x="663" y="67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54" name="Freeform 34"/>
            <p:cNvSpPr>
              <a:spLocks/>
            </p:cNvSpPr>
            <p:nvPr/>
          </p:nvSpPr>
          <p:spPr bwMode="auto">
            <a:xfrm>
              <a:off x="32038" y="1771"/>
              <a:ext cx="935" cy="1355"/>
            </a:xfrm>
            <a:custGeom>
              <a:avLst/>
              <a:gdLst/>
              <a:ahLst/>
              <a:cxnLst>
                <a:cxn ang="0">
                  <a:pos x="576" y="771"/>
                </a:cxn>
                <a:cxn ang="0">
                  <a:pos x="620" y="903"/>
                </a:cxn>
                <a:cxn ang="0">
                  <a:pos x="674" y="1035"/>
                </a:cxn>
                <a:cxn ang="0">
                  <a:pos x="718" y="1157"/>
                </a:cxn>
                <a:cxn ang="0">
                  <a:pos x="750" y="1256"/>
                </a:cxn>
                <a:cxn ang="0">
                  <a:pos x="772" y="1311"/>
                </a:cxn>
                <a:cxn ang="0">
                  <a:pos x="794" y="1333"/>
                </a:cxn>
                <a:cxn ang="0">
                  <a:pos x="815" y="1344"/>
                </a:cxn>
                <a:cxn ang="0">
                  <a:pos x="848" y="1355"/>
                </a:cxn>
                <a:cxn ang="0">
                  <a:pos x="935" y="1355"/>
                </a:cxn>
                <a:cxn ang="0">
                  <a:pos x="935" y="1322"/>
                </a:cxn>
                <a:cxn ang="0">
                  <a:pos x="924" y="1322"/>
                </a:cxn>
                <a:cxn ang="0">
                  <a:pos x="881" y="1234"/>
                </a:cxn>
                <a:cxn ang="0">
                  <a:pos x="500" y="143"/>
                </a:cxn>
                <a:cxn ang="0">
                  <a:pos x="457" y="77"/>
                </a:cxn>
                <a:cxn ang="0">
                  <a:pos x="402" y="33"/>
                </a:cxn>
                <a:cxn ang="0">
                  <a:pos x="337" y="11"/>
                </a:cxn>
                <a:cxn ang="0">
                  <a:pos x="272" y="0"/>
                </a:cxn>
                <a:cxn ang="0">
                  <a:pos x="250" y="0"/>
                </a:cxn>
                <a:cxn ang="0">
                  <a:pos x="239" y="11"/>
                </a:cxn>
                <a:cxn ang="0">
                  <a:pos x="239" y="44"/>
                </a:cxn>
                <a:cxn ang="0">
                  <a:pos x="272" y="44"/>
                </a:cxn>
                <a:cxn ang="0">
                  <a:pos x="315" y="66"/>
                </a:cxn>
                <a:cxn ang="0">
                  <a:pos x="337" y="110"/>
                </a:cxn>
                <a:cxn ang="0">
                  <a:pos x="359" y="143"/>
                </a:cxn>
                <a:cxn ang="0">
                  <a:pos x="370" y="198"/>
                </a:cxn>
                <a:cxn ang="0">
                  <a:pos x="402" y="297"/>
                </a:cxn>
                <a:cxn ang="0">
                  <a:pos x="489" y="540"/>
                </a:cxn>
                <a:cxn ang="0">
                  <a:pos x="533" y="639"/>
                </a:cxn>
                <a:cxn ang="0">
                  <a:pos x="555" y="716"/>
                </a:cxn>
                <a:cxn ang="0">
                  <a:pos x="33" y="1245"/>
                </a:cxn>
                <a:cxn ang="0">
                  <a:pos x="22" y="1267"/>
                </a:cxn>
                <a:cxn ang="0">
                  <a:pos x="11" y="1278"/>
                </a:cxn>
                <a:cxn ang="0">
                  <a:pos x="0" y="1300"/>
                </a:cxn>
                <a:cxn ang="0">
                  <a:pos x="22" y="1344"/>
                </a:cxn>
                <a:cxn ang="0">
                  <a:pos x="33" y="1355"/>
                </a:cxn>
                <a:cxn ang="0">
                  <a:pos x="76" y="1355"/>
                </a:cxn>
                <a:cxn ang="0">
                  <a:pos x="98" y="1344"/>
                </a:cxn>
                <a:cxn ang="0">
                  <a:pos x="120" y="1322"/>
                </a:cxn>
                <a:cxn ang="0">
                  <a:pos x="576" y="771"/>
                </a:cxn>
              </a:cxnLst>
              <a:rect l="0" t="0" r="r" b="b"/>
              <a:pathLst>
                <a:path w="935" h="1355">
                  <a:moveTo>
                    <a:pt x="576" y="771"/>
                  </a:moveTo>
                  <a:lnTo>
                    <a:pt x="620" y="903"/>
                  </a:lnTo>
                  <a:lnTo>
                    <a:pt x="674" y="1035"/>
                  </a:lnTo>
                  <a:lnTo>
                    <a:pt x="718" y="1157"/>
                  </a:lnTo>
                  <a:lnTo>
                    <a:pt x="750" y="1256"/>
                  </a:lnTo>
                  <a:lnTo>
                    <a:pt x="772" y="1311"/>
                  </a:lnTo>
                  <a:lnTo>
                    <a:pt x="794" y="1333"/>
                  </a:lnTo>
                  <a:lnTo>
                    <a:pt x="815" y="1344"/>
                  </a:lnTo>
                  <a:lnTo>
                    <a:pt x="848" y="1355"/>
                  </a:lnTo>
                  <a:lnTo>
                    <a:pt x="935" y="1355"/>
                  </a:lnTo>
                  <a:lnTo>
                    <a:pt x="935" y="1322"/>
                  </a:lnTo>
                  <a:lnTo>
                    <a:pt x="924" y="1322"/>
                  </a:lnTo>
                  <a:lnTo>
                    <a:pt x="881" y="1234"/>
                  </a:lnTo>
                  <a:lnTo>
                    <a:pt x="500" y="143"/>
                  </a:lnTo>
                  <a:lnTo>
                    <a:pt x="457" y="77"/>
                  </a:lnTo>
                  <a:lnTo>
                    <a:pt x="402" y="33"/>
                  </a:lnTo>
                  <a:lnTo>
                    <a:pt x="337" y="11"/>
                  </a:lnTo>
                  <a:lnTo>
                    <a:pt x="272" y="0"/>
                  </a:lnTo>
                  <a:lnTo>
                    <a:pt x="250" y="0"/>
                  </a:lnTo>
                  <a:lnTo>
                    <a:pt x="239" y="11"/>
                  </a:lnTo>
                  <a:lnTo>
                    <a:pt x="239" y="44"/>
                  </a:lnTo>
                  <a:lnTo>
                    <a:pt x="272" y="44"/>
                  </a:lnTo>
                  <a:lnTo>
                    <a:pt x="315" y="66"/>
                  </a:lnTo>
                  <a:lnTo>
                    <a:pt x="337" y="110"/>
                  </a:lnTo>
                  <a:lnTo>
                    <a:pt x="359" y="143"/>
                  </a:lnTo>
                  <a:lnTo>
                    <a:pt x="370" y="198"/>
                  </a:lnTo>
                  <a:lnTo>
                    <a:pt x="402" y="297"/>
                  </a:lnTo>
                  <a:lnTo>
                    <a:pt x="489" y="540"/>
                  </a:lnTo>
                  <a:lnTo>
                    <a:pt x="533" y="639"/>
                  </a:lnTo>
                  <a:lnTo>
                    <a:pt x="555" y="716"/>
                  </a:lnTo>
                  <a:lnTo>
                    <a:pt x="33" y="1245"/>
                  </a:lnTo>
                  <a:lnTo>
                    <a:pt x="22" y="1267"/>
                  </a:lnTo>
                  <a:lnTo>
                    <a:pt x="11" y="1278"/>
                  </a:lnTo>
                  <a:lnTo>
                    <a:pt x="0" y="1300"/>
                  </a:lnTo>
                  <a:lnTo>
                    <a:pt x="22" y="1344"/>
                  </a:lnTo>
                  <a:lnTo>
                    <a:pt x="33" y="1355"/>
                  </a:lnTo>
                  <a:lnTo>
                    <a:pt x="76" y="1355"/>
                  </a:lnTo>
                  <a:lnTo>
                    <a:pt x="98" y="1344"/>
                  </a:lnTo>
                  <a:lnTo>
                    <a:pt x="120" y="1322"/>
                  </a:lnTo>
                  <a:lnTo>
                    <a:pt x="576" y="7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55" name="Rectangle 35"/>
            <p:cNvSpPr>
              <a:spLocks noChangeArrowheads="1"/>
            </p:cNvSpPr>
            <p:nvPr/>
          </p:nvSpPr>
          <p:spPr bwMode="auto">
            <a:xfrm>
              <a:off x="31908" y="3930"/>
              <a:ext cx="1119" cy="88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56" name="Freeform 36"/>
            <p:cNvSpPr>
              <a:spLocks/>
            </p:cNvSpPr>
            <p:nvPr/>
          </p:nvSpPr>
          <p:spPr bwMode="auto">
            <a:xfrm>
              <a:off x="32104" y="4426"/>
              <a:ext cx="749" cy="1277"/>
            </a:xfrm>
            <a:custGeom>
              <a:avLst/>
              <a:gdLst/>
              <a:ahLst/>
              <a:cxnLst>
                <a:cxn ang="0">
                  <a:pos x="749" y="947"/>
                </a:cxn>
                <a:cxn ang="0">
                  <a:pos x="706" y="947"/>
                </a:cxn>
                <a:cxn ang="0">
                  <a:pos x="695" y="980"/>
                </a:cxn>
                <a:cxn ang="0">
                  <a:pos x="695" y="1024"/>
                </a:cxn>
                <a:cxn ang="0">
                  <a:pos x="673" y="1090"/>
                </a:cxn>
                <a:cxn ang="0">
                  <a:pos x="662" y="1112"/>
                </a:cxn>
                <a:cxn ang="0">
                  <a:pos x="619" y="1123"/>
                </a:cxn>
                <a:cxn ang="0">
                  <a:pos x="543" y="1134"/>
                </a:cxn>
                <a:cxn ang="0">
                  <a:pos x="141" y="1134"/>
                </a:cxn>
                <a:cxn ang="0">
                  <a:pos x="347" y="936"/>
                </a:cxn>
                <a:cxn ang="0">
                  <a:pos x="499" y="793"/>
                </a:cxn>
                <a:cxn ang="0">
                  <a:pos x="619" y="682"/>
                </a:cxn>
                <a:cxn ang="0">
                  <a:pos x="695" y="572"/>
                </a:cxn>
                <a:cxn ang="0">
                  <a:pos x="738" y="484"/>
                </a:cxn>
                <a:cxn ang="0">
                  <a:pos x="749" y="374"/>
                </a:cxn>
                <a:cxn ang="0">
                  <a:pos x="728" y="253"/>
                </a:cxn>
                <a:cxn ang="0">
                  <a:pos x="673" y="143"/>
                </a:cxn>
                <a:cxn ang="0">
                  <a:pos x="586" y="66"/>
                </a:cxn>
                <a:cxn ang="0">
                  <a:pos x="478" y="22"/>
                </a:cxn>
                <a:cxn ang="0">
                  <a:pos x="347" y="0"/>
                </a:cxn>
                <a:cxn ang="0">
                  <a:pos x="228" y="22"/>
                </a:cxn>
                <a:cxn ang="0">
                  <a:pos x="130" y="77"/>
                </a:cxn>
                <a:cxn ang="0">
                  <a:pos x="54" y="154"/>
                </a:cxn>
                <a:cxn ang="0">
                  <a:pos x="10" y="242"/>
                </a:cxn>
                <a:cxn ang="0">
                  <a:pos x="0" y="352"/>
                </a:cxn>
                <a:cxn ang="0">
                  <a:pos x="0" y="385"/>
                </a:cxn>
                <a:cxn ang="0">
                  <a:pos x="10" y="407"/>
                </a:cxn>
                <a:cxn ang="0">
                  <a:pos x="43" y="440"/>
                </a:cxn>
                <a:cxn ang="0">
                  <a:pos x="65" y="451"/>
                </a:cxn>
                <a:cxn ang="0">
                  <a:pos x="119" y="451"/>
                </a:cxn>
                <a:cxn ang="0">
                  <a:pos x="163" y="429"/>
                </a:cxn>
                <a:cxn ang="0">
                  <a:pos x="173" y="418"/>
                </a:cxn>
                <a:cxn ang="0">
                  <a:pos x="195" y="352"/>
                </a:cxn>
                <a:cxn ang="0">
                  <a:pos x="195" y="319"/>
                </a:cxn>
                <a:cxn ang="0">
                  <a:pos x="173" y="297"/>
                </a:cxn>
                <a:cxn ang="0">
                  <a:pos x="163" y="275"/>
                </a:cxn>
                <a:cxn ang="0">
                  <a:pos x="97" y="253"/>
                </a:cxn>
                <a:cxn ang="0">
                  <a:pos x="65" y="253"/>
                </a:cxn>
                <a:cxn ang="0">
                  <a:pos x="130" y="154"/>
                </a:cxn>
                <a:cxn ang="0">
                  <a:pos x="217" y="88"/>
                </a:cxn>
                <a:cxn ang="0">
                  <a:pos x="326" y="66"/>
                </a:cxn>
                <a:cxn ang="0">
                  <a:pos x="412" y="77"/>
                </a:cxn>
                <a:cxn ang="0">
                  <a:pos x="489" y="132"/>
                </a:cxn>
                <a:cxn ang="0">
                  <a:pos x="543" y="198"/>
                </a:cxn>
                <a:cxn ang="0">
                  <a:pos x="565" y="275"/>
                </a:cxn>
                <a:cxn ang="0">
                  <a:pos x="575" y="374"/>
                </a:cxn>
                <a:cxn ang="0">
                  <a:pos x="554" y="528"/>
                </a:cxn>
                <a:cxn ang="0">
                  <a:pos x="478" y="671"/>
                </a:cxn>
                <a:cxn ang="0">
                  <a:pos x="380" y="793"/>
                </a:cxn>
                <a:cxn ang="0">
                  <a:pos x="21" y="1211"/>
                </a:cxn>
                <a:cxn ang="0">
                  <a:pos x="0" y="1233"/>
                </a:cxn>
                <a:cxn ang="0">
                  <a:pos x="0" y="1277"/>
                </a:cxn>
                <a:cxn ang="0">
                  <a:pos x="695" y="1277"/>
                </a:cxn>
                <a:cxn ang="0">
                  <a:pos x="749" y="947"/>
                </a:cxn>
              </a:cxnLst>
              <a:rect l="0" t="0" r="r" b="b"/>
              <a:pathLst>
                <a:path w="749" h="1277">
                  <a:moveTo>
                    <a:pt x="749" y="947"/>
                  </a:moveTo>
                  <a:lnTo>
                    <a:pt x="706" y="947"/>
                  </a:lnTo>
                  <a:lnTo>
                    <a:pt x="695" y="980"/>
                  </a:lnTo>
                  <a:lnTo>
                    <a:pt x="695" y="1024"/>
                  </a:lnTo>
                  <a:lnTo>
                    <a:pt x="673" y="1090"/>
                  </a:lnTo>
                  <a:lnTo>
                    <a:pt x="662" y="1112"/>
                  </a:lnTo>
                  <a:lnTo>
                    <a:pt x="619" y="1123"/>
                  </a:lnTo>
                  <a:lnTo>
                    <a:pt x="543" y="1134"/>
                  </a:lnTo>
                  <a:lnTo>
                    <a:pt x="141" y="1134"/>
                  </a:lnTo>
                  <a:lnTo>
                    <a:pt x="347" y="936"/>
                  </a:lnTo>
                  <a:lnTo>
                    <a:pt x="499" y="793"/>
                  </a:lnTo>
                  <a:lnTo>
                    <a:pt x="619" y="682"/>
                  </a:lnTo>
                  <a:lnTo>
                    <a:pt x="695" y="572"/>
                  </a:lnTo>
                  <a:lnTo>
                    <a:pt x="738" y="484"/>
                  </a:lnTo>
                  <a:lnTo>
                    <a:pt x="749" y="374"/>
                  </a:lnTo>
                  <a:lnTo>
                    <a:pt x="728" y="253"/>
                  </a:lnTo>
                  <a:lnTo>
                    <a:pt x="673" y="143"/>
                  </a:lnTo>
                  <a:lnTo>
                    <a:pt x="586" y="66"/>
                  </a:lnTo>
                  <a:lnTo>
                    <a:pt x="478" y="22"/>
                  </a:lnTo>
                  <a:lnTo>
                    <a:pt x="347" y="0"/>
                  </a:lnTo>
                  <a:lnTo>
                    <a:pt x="228" y="22"/>
                  </a:lnTo>
                  <a:lnTo>
                    <a:pt x="130" y="77"/>
                  </a:lnTo>
                  <a:lnTo>
                    <a:pt x="54" y="154"/>
                  </a:lnTo>
                  <a:lnTo>
                    <a:pt x="10" y="242"/>
                  </a:lnTo>
                  <a:lnTo>
                    <a:pt x="0" y="352"/>
                  </a:lnTo>
                  <a:lnTo>
                    <a:pt x="0" y="385"/>
                  </a:lnTo>
                  <a:lnTo>
                    <a:pt x="10" y="407"/>
                  </a:lnTo>
                  <a:lnTo>
                    <a:pt x="43" y="440"/>
                  </a:lnTo>
                  <a:lnTo>
                    <a:pt x="65" y="451"/>
                  </a:lnTo>
                  <a:lnTo>
                    <a:pt x="119" y="451"/>
                  </a:lnTo>
                  <a:lnTo>
                    <a:pt x="163" y="429"/>
                  </a:lnTo>
                  <a:lnTo>
                    <a:pt x="173" y="418"/>
                  </a:lnTo>
                  <a:lnTo>
                    <a:pt x="195" y="352"/>
                  </a:lnTo>
                  <a:lnTo>
                    <a:pt x="195" y="319"/>
                  </a:lnTo>
                  <a:lnTo>
                    <a:pt x="173" y="297"/>
                  </a:lnTo>
                  <a:lnTo>
                    <a:pt x="163" y="275"/>
                  </a:lnTo>
                  <a:lnTo>
                    <a:pt x="97" y="253"/>
                  </a:lnTo>
                  <a:lnTo>
                    <a:pt x="65" y="253"/>
                  </a:lnTo>
                  <a:lnTo>
                    <a:pt x="130" y="154"/>
                  </a:lnTo>
                  <a:lnTo>
                    <a:pt x="217" y="88"/>
                  </a:lnTo>
                  <a:lnTo>
                    <a:pt x="326" y="66"/>
                  </a:lnTo>
                  <a:lnTo>
                    <a:pt x="412" y="77"/>
                  </a:lnTo>
                  <a:lnTo>
                    <a:pt x="489" y="132"/>
                  </a:lnTo>
                  <a:lnTo>
                    <a:pt x="543" y="198"/>
                  </a:lnTo>
                  <a:lnTo>
                    <a:pt x="565" y="275"/>
                  </a:lnTo>
                  <a:lnTo>
                    <a:pt x="575" y="374"/>
                  </a:lnTo>
                  <a:lnTo>
                    <a:pt x="554" y="528"/>
                  </a:lnTo>
                  <a:lnTo>
                    <a:pt x="478" y="671"/>
                  </a:lnTo>
                  <a:lnTo>
                    <a:pt x="380" y="793"/>
                  </a:lnTo>
                  <a:lnTo>
                    <a:pt x="21" y="1211"/>
                  </a:lnTo>
                  <a:lnTo>
                    <a:pt x="0" y="1233"/>
                  </a:lnTo>
                  <a:lnTo>
                    <a:pt x="0" y="1277"/>
                  </a:lnTo>
                  <a:lnTo>
                    <a:pt x="695" y="1277"/>
                  </a:lnTo>
                  <a:lnTo>
                    <a:pt x="749" y="9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57" name="Freeform 37"/>
            <p:cNvSpPr>
              <a:spLocks/>
            </p:cNvSpPr>
            <p:nvPr/>
          </p:nvSpPr>
          <p:spPr bwMode="auto">
            <a:xfrm>
              <a:off x="33484" y="2961"/>
              <a:ext cx="76" cy="1905"/>
            </a:xfrm>
            <a:custGeom>
              <a:avLst/>
              <a:gdLst/>
              <a:ahLst/>
              <a:cxnLst>
                <a:cxn ang="0">
                  <a:pos x="76" y="55"/>
                </a:cxn>
                <a:cxn ang="0">
                  <a:pos x="76" y="22"/>
                </a:cxn>
                <a:cxn ang="0">
                  <a:pos x="54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894"/>
                </a:cxn>
                <a:cxn ang="0">
                  <a:pos x="11" y="1905"/>
                </a:cxn>
                <a:cxn ang="0">
                  <a:pos x="54" y="1905"/>
                </a:cxn>
                <a:cxn ang="0">
                  <a:pos x="65" y="1894"/>
                </a:cxn>
                <a:cxn ang="0">
                  <a:pos x="65" y="1883"/>
                </a:cxn>
                <a:cxn ang="0">
                  <a:pos x="76" y="1861"/>
                </a:cxn>
                <a:cxn ang="0">
                  <a:pos x="76" y="1850"/>
                </a:cxn>
                <a:cxn ang="0">
                  <a:pos x="76" y="55"/>
                </a:cxn>
              </a:cxnLst>
              <a:rect l="0" t="0" r="r" b="b"/>
              <a:pathLst>
                <a:path w="76" h="1905">
                  <a:moveTo>
                    <a:pt x="76" y="55"/>
                  </a:moveTo>
                  <a:lnTo>
                    <a:pt x="76" y="22"/>
                  </a:lnTo>
                  <a:lnTo>
                    <a:pt x="54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1894"/>
                  </a:lnTo>
                  <a:lnTo>
                    <a:pt x="11" y="1905"/>
                  </a:lnTo>
                  <a:lnTo>
                    <a:pt x="54" y="1905"/>
                  </a:lnTo>
                  <a:lnTo>
                    <a:pt x="65" y="1894"/>
                  </a:lnTo>
                  <a:lnTo>
                    <a:pt x="65" y="1883"/>
                  </a:lnTo>
                  <a:lnTo>
                    <a:pt x="76" y="1861"/>
                  </a:lnTo>
                  <a:lnTo>
                    <a:pt x="76" y="1850"/>
                  </a:lnTo>
                  <a:lnTo>
                    <a:pt x="7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58" name="Freeform 38"/>
            <p:cNvSpPr>
              <a:spLocks/>
            </p:cNvSpPr>
            <p:nvPr/>
          </p:nvSpPr>
          <p:spPr bwMode="auto">
            <a:xfrm>
              <a:off x="33821" y="3544"/>
              <a:ext cx="1478" cy="860"/>
            </a:xfrm>
            <a:custGeom>
              <a:avLst/>
              <a:gdLst/>
              <a:ahLst/>
              <a:cxnLst>
                <a:cxn ang="0">
                  <a:pos x="1347" y="133"/>
                </a:cxn>
                <a:cxn ang="0">
                  <a:pos x="1358" y="122"/>
                </a:cxn>
                <a:cxn ang="0">
                  <a:pos x="1358" y="111"/>
                </a:cxn>
                <a:cxn ang="0">
                  <a:pos x="1401" y="88"/>
                </a:cxn>
                <a:cxn ang="0">
                  <a:pos x="1478" y="88"/>
                </a:cxn>
                <a:cxn ang="0">
                  <a:pos x="1478" y="0"/>
                </a:cxn>
                <a:cxn ang="0">
                  <a:pos x="1152" y="0"/>
                </a:cxn>
                <a:cxn ang="0">
                  <a:pos x="1152" y="88"/>
                </a:cxn>
                <a:cxn ang="0">
                  <a:pos x="1217" y="88"/>
                </a:cxn>
                <a:cxn ang="0">
                  <a:pos x="1238" y="100"/>
                </a:cxn>
                <a:cxn ang="0">
                  <a:pos x="1249" y="100"/>
                </a:cxn>
                <a:cxn ang="0">
                  <a:pos x="1260" y="111"/>
                </a:cxn>
                <a:cxn ang="0">
                  <a:pos x="1260" y="122"/>
                </a:cxn>
                <a:cxn ang="0">
                  <a:pos x="1249" y="133"/>
                </a:cxn>
                <a:cxn ang="0">
                  <a:pos x="1054" y="628"/>
                </a:cxn>
                <a:cxn ang="0">
                  <a:pos x="836" y="88"/>
                </a:cxn>
                <a:cxn ang="0">
                  <a:pos x="945" y="88"/>
                </a:cxn>
                <a:cxn ang="0">
                  <a:pos x="945" y="0"/>
                </a:cxn>
                <a:cxn ang="0">
                  <a:pos x="543" y="0"/>
                </a:cxn>
                <a:cxn ang="0">
                  <a:pos x="543" y="88"/>
                </a:cxn>
                <a:cxn ang="0">
                  <a:pos x="652" y="88"/>
                </a:cxn>
                <a:cxn ang="0">
                  <a:pos x="684" y="155"/>
                </a:cxn>
                <a:cxn ang="0">
                  <a:pos x="684" y="177"/>
                </a:cxn>
                <a:cxn ang="0">
                  <a:pos x="695" y="188"/>
                </a:cxn>
                <a:cxn ang="0">
                  <a:pos x="684" y="199"/>
                </a:cxn>
                <a:cxn ang="0">
                  <a:pos x="684" y="210"/>
                </a:cxn>
                <a:cxn ang="0">
                  <a:pos x="532" y="584"/>
                </a:cxn>
                <a:cxn ang="0">
                  <a:pos x="336" y="88"/>
                </a:cxn>
                <a:cxn ang="0">
                  <a:pos x="445" y="88"/>
                </a:cxn>
                <a:cxn ang="0">
                  <a:pos x="445" y="0"/>
                </a:cxn>
                <a:cxn ang="0">
                  <a:pos x="0" y="0"/>
                </a:cxn>
                <a:cxn ang="0">
                  <a:pos x="0" y="88"/>
                </a:cxn>
                <a:cxn ang="0">
                  <a:pos x="119" y="88"/>
                </a:cxn>
                <a:cxn ang="0">
                  <a:pos x="402" y="804"/>
                </a:cxn>
                <a:cxn ang="0">
                  <a:pos x="413" y="826"/>
                </a:cxn>
                <a:cxn ang="0">
                  <a:pos x="434" y="848"/>
                </a:cxn>
                <a:cxn ang="0">
                  <a:pos x="445" y="848"/>
                </a:cxn>
                <a:cxn ang="0">
                  <a:pos x="467" y="860"/>
                </a:cxn>
                <a:cxn ang="0">
                  <a:pos x="489" y="860"/>
                </a:cxn>
                <a:cxn ang="0">
                  <a:pos x="510" y="848"/>
                </a:cxn>
                <a:cxn ang="0">
                  <a:pos x="532" y="826"/>
                </a:cxn>
                <a:cxn ang="0">
                  <a:pos x="543" y="804"/>
                </a:cxn>
                <a:cxn ang="0">
                  <a:pos x="739" y="309"/>
                </a:cxn>
                <a:cxn ang="0">
                  <a:pos x="945" y="804"/>
                </a:cxn>
                <a:cxn ang="0">
                  <a:pos x="956" y="826"/>
                </a:cxn>
                <a:cxn ang="0">
                  <a:pos x="956" y="837"/>
                </a:cxn>
                <a:cxn ang="0">
                  <a:pos x="967" y="848"/>
                </a:cxn>
                <a:cxn ang="0">
                  <a:pos x="989" y="848"/>
                </a:cxn>
                <a:cxn ang="0">
                  <a:pos x="1010" y="860"/>
                </a:cxn>
                <a:cxn ang="0">
                  <a:pos x="1043" y="860"/>
                </a:cxn>
                <a:cxn ang="0">
                  <a:pos x="1054" y="837"/>
                </a:cxn>
                <a:cxn ang="0">
                  <a:pos x="1065" y="826"/>
                </a:cxn>
                <a:cxn ang="0">
                  <a:pos x="1075" y="804"/>
                </a:cxn>
                <a:cxn ang="0">
                  <a:pos x="1347" y="133"/>
                </a:cxn>
              </a:cxnLst>
              <a:rect l="0" t="0" r="r" b="b"/>
              <a:pathLst>
                <a:path w="1478" h="860">
                  <a:moveTo>
                    <a:pt x="1347" y="133"/>
                  </a:moveTo>
                  <a:lnTo>
                    <a:pt x="1358" y="122"/>
                  </a:lnTo>
                  <a:lnTo>
                    <a:pt x="1358" y="111"/>
                  </a:lnTo>
                  <a:lnTo>
                    <a:pt x="1401" y="88"/>
                  </a:lnTo>
                  <a:lnTo>
                    <a:pt x="1478" y="88"/>
                  </a:lnTo>
                  <a:lnTo>
                    <a:pt x="1478" y="0"/>
                  </a:lnTo>
                  <a:lnTo>
                    <a:pt x="1152" y="0"/>
                  </a:lnTo>
                  <a:lnTo>
                    <a:pt x="1152" y="88"/>
                  </a:lnTo>
                  <a:lnTo>
                    <a:pt x="1217" y="88"/>
                  </a:lnTo>
                  <a:lnTo>
                    <a:pt x="1238" y="100"/>
                  </a:lnTo>
                  <a:lnTo>
                    <a:pt x="1249" y="100"/>
                  </a:lnTo>
                  <a:lnTo>
                    <a:pt x="1260" y="111"/>
                  </a:lnTo>
                  <a:lnTo>
                    <a:pt x="1260" y="122"/>
                  </a:lnTo>
                  <a:lnTo>
                    <a:pt x="1249" y="133"/>
                  </a:lnTo>
                  <a:lnTo>
                    <a:pt x="1054" y="628"/>
                  </a:lnTo>
                  <a:lnTo>
                    <a:pt x="836" y="88"/>
                  </a:lnTo>
                  <a:lnTo>
                    <a:pt x="945" y="88"/>
                  </a:lnTo>
                  <a:lnTo>
                    <a:pt x="945" y="0"/>
                  </a:lnTo>
                  <a:lnTo>
                    <a:pt x="543" y="0"/>
                  </a:lnTo>
                  <a:lnTo>
                    <a:pt x="543" y="88"/>
                  </a:lnTo>
                  <a:lnTo>
                    <a:pt x="652" y="88"/>
                  </a:lnTo>
                  <a:lnTo>
                    <a:pt x="684" y="155"/>
                  </a:lnTo>
                  <a:lnTo>
                    <a:pt x="684" y="177"/>
                  </a:lnTo>
                  <a:lnTo>
                    <a:pt x="695" y="188"/>
                  </a:lnTo>
                  <a:lnTo>
                    <a:pt x="684" y="199"/>
                  </a:lnTo>
                  <a:lnTo>
                    <a:pt x="684" y="210"/>
                  </a:lnTo>
                  <a:lnTo>
                    <a:pt x="532" y="584"/>
                  </a:lnTo>
                  <a:lnTo>
                    <a:pt x="336" y="88"/>
                  </a:lnTo>
                  <a:lnTo>
                    <a:pt x="445" y="88"/>
                  </a:lnTo>
                  <a:lnTo>
                    <a:pt x="445" y="0"/>
                  </a:lnTo>
                  <a:lnTo>
                    <a:pt x="0" y="0"/>
                  </a:lnTo>
                  <a:lnTo>
                    <a:pt x="0" y="88"/>
                  </a:lnTo>
                  <a:lnTo>
                    <a:pt x="119" y="88"/>
                  </a:lnTo>
                  <a:lnTo>
                    <a:pt x="402" y="804"/>
                  </a:lnTo>
                  <a:lnTo>
                    <a:pt x="413" y="826"/>
                  </a:lnTo>
                  <a:lnTo>
                    <a:pt x="434" y="848"/>
                  </a:lnTo>
                  <a:lnTo>
                    <a:pt x="445" y="848"/>
                  </a:lnTo>
                  <a:lnTo>
                    <a:pt x="467" y="860"/>
                  </a:lnTo>
                  <a:lnTo>
                    <a:pt x="489" y="860"/>
                  </a:lnTo>
                  <a:lnTo>
                    <a:pt x="510" y="848"/>
                  </a:lnTo>
                  <a:lnTo>
                    <a:pt x="532" y="826"/>
                  </a:lnTo>
                  <a:lnTo>
                    <a:pt x="543" y="804"/>
                  </a:lnTo>
                  <a:lnTo>
                    <a:pt x="739" y="309"/>
                  </a:lnTo>
                  <a:lnTo>
                    <a:pt x="945" y="804"/>
                  </a:lnTo>
                  <a:lnTo>
                    <a:pt x="956" y="826"/>
                  </a:lnTo>
                  <a:lnTo>
                    <a:pt x="956" y="837"/>
                  </a:lnTo>
                  <a:lnTo>
                    <a:pt x="967" y="848"/>
                  </a:lnTo>
                  <a:lnTo>
                    <a:pt x="989" y="848"/>
                  </a:lnTo>
                  <a:lnTo>
                    <a:pt x="1010" y="860"/>
                  </a:lnTo>
                  <a:lnTo>
                    <a:pt x="1043" y="860"/>
                  </a:lnTo>
                  <a:lnTo>
                    <a:pt x="1054" y="837"/>
                  </a:lnTo>
                  <a:lnTo>
                    <a:pt x="1065" y="826"/>
                  </a:lnTo>
                  <a:lnTo>
                    <a:pt x="1075" y="804"/>
                  </a:lnTo>
                  <a:lnTo>
                    <a:pt x="1347" y="1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59" name="Freeform 39"/>
            <p:cNvSpPr>
              <a:spLocks/>
            </p:cNvSpPr>
            <p:nvPr/>
          </p:nvSpPr>
          <p:spPr bwMode="auto">
            <a:xfrm>
              <a:off x="35592" y="2961"/>
              <a:ext cx="76" cy="1905"/>
            </a:xfrm>
            <a:custGeom>
              <a:avLst/>
              <a:gdLst/>
              <a:ahLst/>
              <a:cxnLst>
                <a:cxn ang="0">
                  <a:pos x="76" y="55"/>
                </a:cxn>
                <a:cxn ang="0">
                  <a:pos x="76" y="22"/>
                </a:cxn>
                <a:cxn ang="0">
                  <a:pos x="54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894"/>
                </a:cxn>
                <a:cxn ang="0">
                  <a:pos x="11" y="1905"/>
                </a:cxn>
                <a:cxn ang="0">
                  <a:pos x="54" y="1905"/>
                </a:cxn>
                <a:cxn ang="0">
                  <a:pos x="65" y="1894"/>
                </a:cxn>
                <a:cxn ang="0">
                  <a:pos x="65" y="1883"/>
                </a:cxn>
                <a:cxn ang="0">
                  <a:pos x="76" y="1861"/>
                </a:cxn>
                <a:cxn ang="0">
                  <a:pos x="76" y="1850"/>
                </a:cxn>
                <a:cxn ang="0">
                  <a:pos x="76" y="55"/>
                </a:cxn>
              </a:cxnLst>
              <a:rect l="0" t="0" r="r" b="b"/>
              <a:pathLst>
                <a:path w="76" h="1905">
                  <a:moveTo>
                    <a:pt x="76" y="55"/>
                  </a:moveTo>
                  <a:lnTo>
                    <a:pt x="76" y="22"/>
                  </a:lnTo>
                  <a:lnTo>
                    <a:pt x="54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1894"/>
                  </a:lnTo>
                  <a:lnTo>
                    <a:pt x="11" y="1905"/>
                  </a:lnTo>
                  <a:lnTo>
                    <a:pt x="54" y="1905"/>
                  </a:lnTo>
                  <a:lnTo>
                    <a:pt x="65" y="1894"/>
                  </a:lnTo>
                  <a:lnTo>
                    <a:pt x="65" y="1883"/>
                  </a:lnTo>
                  <a:lnTo>
                    <a:pt x="76" y="1861"/>
                  </a:lnTo>
                  <a:lnTo>
                    <a:pt x="76" y="1850"/>
                  </a:lnTo>
                  <a:lnTo>
                    <a:pt x="7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60" name="Freeform 40"/>
            <p:cNvSpPr>
              <a:spLocks/>
            </p:cNvSpPr>
            <p:nvPr/>
          </p:nvSpPr>
          <p:spPr bwMode="auto">
            <a:xfrm>
              <a:off x="36038" y="3776"/>
              <a:ext cx="489" cy="892"/>
            </a:xfrm>
            <a:custGeom>
              <a:avLst/>
              <a:gdLst/>
              <a:ahLst/>
              <a:cxnLst>
                <a:cxn ang="0">
                  <a:pos x="304" y="44"/>
                </a:cxn>
                <a:cxn ang="0">
                  <a:pos x="304" y="22"/>
                </a:cxn>
                <a:cxn ang="0">
                  <a:pos x="282" y="0"/>
                </a:cxn>
                <a:cxn ang="0">
                  <a:pos x="260" y="0"/>
                </a:cxn>
                <a:cxn ang="0">
                  <a:pos x="173" y="66"/>
                </a:cxn>
                <a:cxn ang="0">
                  <a:pos x="76" y="88"/>
                </a:cxn>
                <a:cxn ang="0">
                  <a:pos x="0" y="88"/>
                </a:cxn>
                <a:cxn ang="0">
                  <a:pos x="0" y="132"/>
                </a:cxn>
                <a:cxn ang="0">
                  <a:pos x="86" y="132"/>
                </a:cxn>
                <a:cxn ang="0">
                  <a:pos x="195" y="99"/>
                </a:cxn>
                <a:cxn ang="0">
                  <a:pos x="195" y="815"/>
                </a:cxn>
                <a:cxn ang="0">
                  <a:pos x="173" y="837"/>
                </a:cxn>
                <a:cxn ang="0">
                  <a:pos x="141" y="837"/>
                </a:cxn>
                <a:cxn ang="0">
                  <a:pos x="108" y="848"/>
                </a:cxn>
                <a:cxn ang="0">
                  <a:pos x="10" y="848"/>
                </a:cxn>
                <a:cxn ang="0">
                  <a:pos x="10" y="892"/>
                </a:cxn>
                <a:cxn ang="0">
                  <a:pos x="489" y="892"/>
                </a:cxn>
                <a:cxn ang="0">
                  <a:pos x="489" y="848"/>
                </a:cxn>
                <a:cxn ang="0">
                  <a:pos x="380" y="848"/>
                </a:cxn>
                <a:cxn ang="0">
                  <a:pos x="347" y="837"/>
                </a:cxn>
                <a:cxn ang="0">
                  <a:pos x="326" y="837"/>
                </a:cxn>
                <a:cxn ang="0">
                  <a:pos x="304" y="815"/>
                </a:cxn>
                <a:cxn ang="0">
                  <a:pos x="304" y="782"/>
                </a:cxn>
                <a:cxn ang="0">
                  <a:pos x="304" y="44"/>
                </a:cxn>
              </a:cxnLst>
              <a:rect l="0" t="0" r="r" b="b"/>
              <a:pathLst>
                <a:path w="489" h="892">
                  <a:moveTo>
                    <a:pt x="304" y="44"/>
                  </a:moveTo>
                  <a:lnTo>
                    <a:pt x="304" y="22"/>
                  </a:lnTo>
                  <a:lnTo>
                    <a:pt x="282" y="0"/>
                  </a:lnTo>
                  <a:lnTo>
                    <a:pt x="260" y="0"/>
                  </a:lnTo>
                  <a:lnTo>
                    <a:pt x="173" y="66"/>
                  </a:lnTo>
                  <a:lnTo>
                    <a:pt x="76" y="88"/>
                  </a:lnTo>
                  <a:lnTo>
                    <a:pt x="0" y="88"/>
                  </a:lnTo>
                  <a:lnTo>
                    <a:pt x="0" y="132"/>
                  </a:lnTo>
                  <a:lnTo>
                    <a:pt x="86" y="132"/>
                  </a:lnTo>
                  <a:lnTo>
                    <a:pt x="195" y="99"/>
                  </a:lnTo>
                  <a:lnTo>
                    <a:pt x="195" y="815"/>
                  </a:lnTo>
                  <a:lnTo>
                    <a:pt x="173" y="837"/>
                  </a:lnTo>
                  <a:lnTo>
                    <a:pt x="141" y="837"/>
                  </a:lnTo>
                  <a:lnTo>
                    <a:pt x="108" y="848"/>
                  </a:lnTo>
                  <a:lnTo>
                    <a:pt x="10" y="848"/>
                  </a:lnTo>
                  <a:lnTo>
                    <a:pt x="10" y="892"/>
                  </a:lnTo>
                  <a:lnTo>
                    <a:pt x="489" y="892"/>
                  </a:lnTo>
                  <a:lnTo>
                    <a:pt x="489" y="848"/>
                  </a:lnTo>
                  <a:lnTo>
                    <a:pt x="380" y="848"/>
                  </a:lnTo>
                  <a:lnTo>
                    <a:pt x="347" y="837"/>
                  </a:lnTo>
                  <a:lnTo>
                    <a:pt x="326" y="837"/>
                  </a:lnTo>
                  <a:lnTo>
                    <a:pt x="304" y="815"/>
                  </a:lnTo>
                  <a:lnTo>
                    <a:pt x="304" y="782"/>
                  </a:lnTo>
                  <a:lnTo>
                    <a:pt x="304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30763" name="Picture 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643182"/>
            <a:ext cx="7361718" cy="204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6" name="Rectangle 3"/>
          <p:cNvSpPr txBox="1">
            <a:spLocks noChangeArrowheads="1"/>
          </p:cNvSpPr>
          <p:nvPr/>
        </p:nvSpPr>
        <p:spPr>
          <a:xfrm>
            <a:off x="609600" y="4714884"/>
            <a:ext cx="7924800" cy="1411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dirty="0" smtClean="0"/>
              <a:t>RCV1 collection: 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dirty="0" smtClean="0"/>
              <a:t>800K documents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dirty="0" smtClean="0"/>
              <a:t>47K unique words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379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p(\x|\C_k)$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\x = (x_1, x_2, \ldots, x_d)$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$p(\x|\C_k) = \prod_{j=1}^d p(x_j|\C_k)\propto \prod_{j=1}^d [p(w_j|\C_k)]^{\x_j}$$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$ p(\x|\C_k) \approx \prod_{j=1}^d p(x_i|\C_k)$$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$H(S) = \E_i\left[\ln\frac{1}{p_i}\right] = \sum_{i=1}^k p_i\ln\frac{1}{p_i}$$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H = -p\ln p + (1 -p)\ln p$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$H(S) = \E_i\left[\ln\frac{1}{p_i}\right] = \sum_{i=1}^k p_i\ln\frac{1}{p_i}$$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$H(S) = \E_i\left[\ln\frac{1}{p_i}\right] = \sum_{i=1}^k p_i\ln\frac{1}{p_i}$$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$ \max\limits_{p(y|\x)} \sum_{i=1}^N H(y|\x_i) = -\sum_{i=1}^N \sum_{y}p(y|\x_i)\ln p(y|\x_i)$$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\sum_{y} p(y|\x_i) = 1, \; i=1,\ldots, N$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$\sum_{i=1}^N \frac{\delta(y, y_i)}{N}f_j(\x_i) = \sum_{i=1}^N \frac{p(y|\x_i)}{N} f_j(\x_i), \begin{array}{c} j=1, \ldots, d \\ y=1, \ldots, K\end{array}$$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\x = (x_1, x_2, \ldots, x_d)$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narray*}&#10;&amp; \max\limits_{p(y|\x)} &amp; \sum_{i=1}^N  H(y|\x_i) \\&#10;&amp; \mbox{s. t.} &amp; \sum_{y} p(y|\x_i) = 1, i=1, \ldots, N \\&#10;&amp; &amp; \sum_{i=1}^N \frac{\delta(y, y_i)}{N}f_j(\x_i) = \sum_{i=1}^N \frac{p(y|\x_i)}{N} f_j(\x_i), \begin{array}{c} j=1, \ldots, d \\ y=1, \ldots, K\end{array}&#10;\end{eqnarray*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$p(y=\C_k|\x) = \frac{\exp(\w_k^{\top}\x)}{\sum_{j=1}^K \exp(\w_j^{\top}\x)}$$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narray*}&#10;&amp; \max\limits_{p(y|\x)} &amp; \sum_{i=1}^N  H(y|\x_i) \\&#10;&amp; \mbox{s. t.} &amp; \sum_{y} p(y|\x_i) = 1, i=1, \ldots, N \\&#10;&amp; &amp; \sum_{i=1}^N \frac{\delta(y, y_i)}{N}f_j(\x_i) = \sum_{i=1}^N \frac{p(y|\x_i)}{N} f_j(\x_i), \begin{array}{c} j=1, \ldots, d \\ y=1, \ldots, K\end{array}&#10;\end{eqnarray*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$ \sum_{i=1}^N \frac{\delta(y, y_i)}{N}f_j(\x_i) - \sum_{i=1}^N \frac{p(y|\x_i)}{N} f_j(\x_i) \leq \varepsilon_{y,j}$$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narray*}&#10;&amp; \max\limits_{p(y|\x)} &amp; \sum_{i=1}^N  H(y|\x_i) \\&#10;&amp; \mbox{s. t.} &amp; \sum_{y} p(y|\x_i) = 1, i=1, \ldots, N \\&#10;&amp; &amp; \sum_{i=1}^N \frac{\delta(y, y_i)}{N}f_j(\x_i) = \sum_{i=1}^N \frac{p(y|\x_i)}{N} f_j(\x_i), \begin{array}{c} j=1, \ldots, d \\ y=1, \ldots, K\end{array}&#10;\end{eqnarray*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$-\frac{\lambda}{2}\sum_{i=1}^N \sum_y \varepsilon^2_{y,j}$$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$p(y|x) = \frac{1}{1 + \exp(-y[xw_1 + w_0])}$$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w_1 = 0.58, w_0 = -3.34$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\D = \{(\d_1, y_1), \ldots, (\d_N, y_N)\}$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\d_i = (d_{i,1}, \ldots, d_{i,m})$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\x = (x_1, x_2, \ldots, x_d)$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y_i \in \{-1, +1\}$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$p(y|\d) = \frac{1}{1 + \exp(-y[\w^{\top}\d + w_0])}$$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w_j$ indicates the importance of word $j$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$\L(\w) = \sum_{i=1}^N \ln \left(1 + \exp(-y\w^{\top}\x_i)\right) + \frac{\lambda}{2}|\w|_1$$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Probability of observing word \\ $w_j$ from documents in class $\C_k$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How to compute $p(w_j|\C_k)$ ? 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\x = (x_1, x_2, \ldots, x_d)$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$p(\x|\C_k) = \prod_{j=1}^d p(x_j|\C_k)\propto \prod_{j=1}^d [p(w_j|\C_k)]^{\x_j}$$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Probability of observing word \\ $w_j$ from documents in class $\C_k$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How to compute $p(w_j|\C_k)$ ? 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75046</TotalTime>
  <Words>2049</Words>
  <Application>Microsoft Macintosh PowerPoint</Application>
  <PresentationFormat>On-screen Show (4:3)</PresentationFormat>
  <Paragraphs>543</Paragraphs>
  <Slides>94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94</vt:i4>
      </vt:variant>
    </vt:vector>
  </HeadingPairs>
  <TitlesOfParts>
    <vt:vector size="97" baseType="lpstr">
      <vt:lpstr>Office Theme</vt:lpstr>
      <vt:lpstr>Equation</vt:lpstr>
      <vt:lpstr>Microsoft Excel 97 - 2004 Worksheet</vt:lpstr>
      <vt:lpstr>Linear Classification</vt:lpstr>
      <vt:lpstr>Content</vt:lpstr>
      <vt:lpstr>Bayes Optimal Solution for Classification</vt:lpstr>
      <vt:lpstr>Probabilistic Generative Model</vt:lpstr>
      <vt:lpstr>Generative Process of Data</vt:lpstr>
      <vt:lpstr>Content</vt:lpstr>
      <vt:lpstr>Probabilistic Generative Model</vt:lpstr>
      <vt:lpstr>Probabilistic Generative Model</vt:lpstr>
      <vt:lpstr>Probabilistic Generative Model</vt:lpstr>
      <vt:lpstr>Probabilistic Generative Model</vt:lpstr>
      <vt:lpstr>Probabilistic Generative Model</vt:lpstr>
      <vt:lpstr>Probabilistic Generative Model</vt:lpstr>
      <vt:lpstr>Probabilistic Generative Model</vt:lpstr>
      <vt:lpstr>Probabilistic Generative Model</vt:lpstr>
      <vt:lpstr>Probabilistic Generative Model</vt:lpstr>
      <vt:lpstr>Probabilistic Generative Model</vt:lpstr>
      <vt:lpstr>Probabilistic Generative Model</vt:lpstr>
      <vt:lpstr>Probabilistic Generative Model</vt:lpstr>
      <vt:lpstr>Naïve Bayes</vt:lpstr>
      <vt:lpstr>Content</vt:lpstr>
      <vt:lpstr>Probabilistic Generative Models</vt:lpstr>
      <vt:lpstr>Naïve Bayes</vt:lpstr>
      <vt:lpstr>Naïve Bayes</vt:lpstr>
      <vt:lpstr>Naïve Bayes: Decision function</vt:lpstr>
      <vt:lpstr>Generative Process of  Documents</vt:lpstr>
      <vt:lpstr>Naïve Bayes</vt:lpstr>
      <vt:lpstr>Exponential Family Distribution</vt:lpstr>
      <vt:lpstr>Content</vt:lpstr>
      <vt:lpstr>Discriminant functions</vt:lpstr>
      <vt:lpstr>Discriminant functions</vt:lpstr>
      <vt:lpstr>Discriminant functions</vt:lpstr>
      <vt:lpstr>Discriminant functions</vt:lpstr>
      <vt:lpstr>Multi-class</vt:lpstr>
      <vt:lpstr>Multi-class</vt:lpstr>
      <vt:lpstr>Multi-class</vt:lpstr>
      <vt:lpstr>Multi-class</vt:lpstr>
      <vt:lpstr>Multi-class</vt:lpstr>
      <vt:lpstr>Discriminant functions</vt:lpstr>
      <vt:lpstr>Linear Discriminative Analysis (LDA)</vt:lpstr>
      <vt:lpstr>Linear Discriminative Analysis</vt:lpstr>
      <vt:lpstr>Linear Discriminative Analysis</vt:lpstr>
      <vt:lpstr>Linear Discriminative Analysis</vt:lpstr>
      <vt:lpstr>Linear Discriminative Analysis</vt:lpstr>
      <vt:lpstr>Linear Discriminative Analysis</vt:lpstr>
      <vt:lpstr>Linear Discriminative Analysis</vt:lpstr>
      <vt:lpstr>Linear Discriminative Analysis</vt:lpstr>
      <vt:lpstr>Linear Discriminative Analysis</vt:lpstr>
      <vt:lpstr>Multi-class LDA</vt:lpstr>
      <vt:lpstr>Multi-class LDA</vt:lpstr>
      <vt:lpstr>LDA vs PCA for Dimensionality Reduction</vt:lpstr>
      <vt:lpstr>LDA for visualization </vt:lpstr>
      <vt:lpstr>LDA for visualization </vt:lpstr>
      <vt:lpstr>Content</vt:lpstr>
      <vt:lpstr>Content</vt:lpstr>
      <vt:lpstr>Probabilistic Discriminative Model</vt:lpstr>
      <vt:lpstr>Probabilistic Discriminative Model</vt:lpstr>
      <vt:lpstr>Probabilistic Discriminative Model</vt:lpstr>
      <vt:lpstr>Probabilistic Discriminative Model</vt:lpstr>
      <vt:lpstr>Probabilistic Discriminative Model</vt:lpstr>
      <vt:lpstr>Probabilistic Discriminative Model</vt:lpstr>
      <vt:lpstr>Probabilistic Discriminative Model</vt:lpstr>
      <vt:lpstr>Probabilistic Discriminative Model</vt:lpstr>
      <vt:lpstr>Logistic Regression Model</vt:lpstr>
      <vt:lpstr>Introduction to Information Theory</vt:lpstr>
      <vt:lpstr>Information</vt:lpstr>
      <vt:lpstr>Definition of Information</vt:lpstr>
      <vt:lpstr>Entropy</vt:lpstr>
      <vt:lpstr>Entropy</vt:lpstr>
      <vt:lpstr>Maximum Entropy (MaxEnt)</vt:lpstr>
      <vt:lpstr>MaxEnt: without prior data</vt:lpstr>
      <vt:lpstr>MaxEnt</vt:lpstr>
      <vt:lpstr>Motivation</vt:lpstr>
      <vt:lpstr>Maximum Entropy Model: Motivation</vt:lpstr>
      <vt:lpstr>Maximum Entropy Principle (MaxEnt)</vt:lpstr>
      <vt:lpstr>MaxEnt for Classification</vt:lpstr>
      <vt:lpstr>MaxEnt for Classification</vt:lpstr>
      <vt:lpstr>MaxEnt for Classification</vt:lpstr>
      <vt:lpstr>Solution to MaxEnt</vt:lpstr>
      <vt:lpstr>MaxEnt for Classification</vt:lpstr>
      <vt:lpstr>MaxEnt for Classification</vt:lpstr>
      <vt:lpstr>MaxEnt for Classification</vt:lpstr>
      <vt:lpstr>Content</vt:lpstr>
      <vt:lpstr>Probabilistic Discriminative Model</vt:lpstr>
      <vt:lpstr>Probabilistic Discriminative Model</vt:lpstr>
      <vt:lpstr>Probabilistic Discriminative Model</vt:lpstr>
      <vt:lpstr>Illustration of SGD</vt:lpstr>
      <vt:lpstr>Probabilistic Discriminative Model</vt:lpstr>
      <vt:lpstr>Content</vt:lpstr>
      <vt:lpstr>Example: Heart Disease</vt:lpstr>
      <vt:lpstr>Example: Heart Disease</vt:lpstr>
      <vt:lpstr>Example: Text Categorization</vt:lpstr>
      <vt:lpstr>Example: Text Categorization</vt:lpstr>
      <vt:lpstr>Example 2: Text Classification</vt:lpstr>
      <vt:lpstr>Sparse Solution by Lasso Regularization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Machine Learning</dc:title>
  <dc:creator>TB Y</dc:creator>
  <cp:lastModifiedBy>Tianbao Yang</cp:lastModifiedBy>
  <cp:revision>993</cp:revision>
  <dcterms:created xsi:type="dcterms:W3CDTF">2014-06-22T16:06:39Z</dcterms:created>
  <dcterms:modified xsi:type="dcterms:W3CDTF">2014-09-19T17:23:23Z</dcterms:modified>
</cp:coreProperties>
</file>